
<file path=[Content_Types].xml><?xml version="1.0" encoding="utf-8"?>
<Types xmlns="http://schemas.openxmlformats.org/package/2006/content-types">
  <Default ContentType="image/x-emf" Extension="emf"/>
  <Default ContentType="image/png" Extension="png"/>
  <Default ContentType="application/vnd.openxmlformats-package.relationships+xml" Extension="rels"/>
  <Default ContentType="image/tiff" Extension="tiff"/>
  <Default ContentType="application/xml" Extension="xml"/>
  <Override ContentType="application/vnd.openxmlformats-officedocument.presentationml.presentation.main+xml" PartName="/ppt/presentation.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slide+xml" PartName="/ppt/slides/slide52.xml"/>
  <Override ContentType="application/vnd.openxmlformats-officedocument.presentationml.slide+xml" PartName="/ppt/slides/slide53.xml"/>
  <Override ContentType="application/vnd.openxmlformats-officedocument.presentationml.slide+xml" PartName="/ppt/slides/slide54.xml"/>
  <Override ContentType="application/vnd.openxmlformats-officedocument.presentationml.slide+xml" PartName="/ppt/slides/slide55.xml"/>
  <Override ContentType="application/vnd.openxmlformats-officedocument.presentationml.slide+xml" PartName="/ppt/slides/slide56.xml"/>
  <Override ContentType="application/vnd.openxmlformats-officedocument.presentationml.slide+xml" PartName="/ppt/slides/slide57.xml"/>
  <Override ContentType="application/vnd.openxmlformats-officedocument.presentationml.slide+xml" PartName="/ppt/slides/slide58.xml"/>
  <Override ContentType="application/vnd.openxmlformats-officedocument.presentationml.slide+xml" PartName="/ppt/slides/slide59.xml"/>
  <Override ContentType="application/vnd.openxmlformats-officedocument.presentationml.slide+xml" PartName="/ppt/slides/slide60.xml"/>
  <Override ContentType="application/vnd.openxmlformats-officedocument.presentationml.slide+xml" PartName="/ppt/slides/slide61.xml"/>
  <Override ContentType="application/vnd.openxmlformats-officedocument.presentationml.slide+xml" PartName="/ppt/slides/slide62.xml"/>
  <Override ContentType="application/vnd.openxmlformats-officedocument.presentationml.slide+xml" PartName="/ppt/slides/slide63.xml"/>
  <Override ContentType="application/vnd.openxmlformats-officedocument.presentationml.slide+xml" PartName="/ppt/slides/slide64.xml"/>
  <Override ContentType="application/vnd.openxmlformats-officedocument.presentationml.slide+xml" PartName="/ppt/slides/slide65.xml"/>
  <Override ContentType="application/vnd.openxmlformats-officedocument.presentationml.slide+xml" PartName="/ppt/slides/slide66.xml"/>
  <Override ContentType="application/vnd.openxmlformats-officedocument.presentationml.slide+xml" PartName="/ppt/slides/slide67.xml"/>
  <Override ContentType="application/vnd.openxmlformats-officedocument.presentationml.slide+xml" PartName="/ppt/slides/slide68.xml"/>
  <Override ContentType="application/vnd.openxmlformats-officedocument.presentationml.slide+xml" PartName="/ppt/slides/slide69.xml"/>
  <Override ContentType="application/vnd.openxmlformats-officedocument.presentationml.slide+xml" PartName="/ppt/slides/slide70.xml"/>
  <Override ContentType="application/vnd.openxmlformats-officedocument.presentationml.slide+xml" PartName="/ppt/slides/slide71.xml"/>
  <Override ContentType="application/vnd.openxmlformats-officedocument.presentationml.slide+xml" PartName="/ppt/slides/slide72.xml"/>
  <Override ContentType="application/vnd.openxmlformats-officedocument.presentationml.slide+xml" PartName="/ppt/slides/slide73.xml"/>
  <Override ContentType="application/vnd.openxmlformats-officedocument.presentationml.slide+xml" PartName="/ppt/slides/slide74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77.xml"/>
  <Override ContentType="application/vnd.openxmlformats-officedocument.presentationml.slide+xml" PartName="/ppt/slides/slide78.xml"/>
  <Override ContentType="application/vnd.openxmlformats-officedocument.presentationml.slide+xml" PartName="/ppt/slides/slide79.xml"/>
  <Override ContentType="application/vnd.openxmlformats-officedocument.presentationml.slide+xml" PartName="/ppt/slides/slide80.xml"/>
  <Override ContentType="application/vnd.openxmlformats-officedocument.presentationml.slide+xml" PartName="/ppt/slides/slide81.xml"/>
  <Override ContentType="application/vnd.openxmlformats-officedocument.presentationml.slide+xml" PartName="/ppt/slides/slide82.xml"/>
  <Override ContentType="application/vnd.openxmlformats-officedocument.presentationml.slide+xml" PartName="/ppt/slides/slide83.xml"/>
  <Override ContentType="application/vnd.openxmlformats-officedocument.presentationml.slide+xml" PartName="/ppt/slides/slide84.xml"/>
  <Override ContentType="application/vnd.openxmlformats-officedocument.presentationml.slide+xml" PartName="/ppt/slides/slide85.xml"/>
  <Override ContentType="application/vnd.openxmlformats-officedocument.presentationml.slide+xml" PartName="/ppt/slides/slide86.xml"/>
  <Override ContentType="application/vnd.openxmlformats-officedocument.presentationml.slide+xml" PartName="/ppt/slides/slide87.xml"/>
  <Override ContentType="application/vnd.openxmlformats-officedocument.presentationml.slide+xml" PartName="/ppt/slides/slide88.xml"/>
  <Override ContentType="application/vnd.openxmlformats-officedocument.presentationml.slide+xml" PartName="/ppt/slides/slide89.xml"/>
  <Override ContentType="application/vnd.openxmlformats-officedocument.presentationml.slide+xml" PartName="/ppt/slides/slide90.xml"/>
  <Override ContentType="application/vnd.openxmlformats-officedocument.presentationml.slide+xml" PartName="/ppt/slides/slide91.xml"/>
  <Override ContentType="application/vnd.openxmlformats-officedocument.presentationml.slide+xml" PartName="/ppt/slides/slide92.xml"/>
  <Override ContentType="application/vnd.openxmlformats-officedocument.presentationml.slide+xml" PartName="/ppt/slides/slide93.xml"/>
  <Override ContentType="application/vnd.openxmlformats-officedocument.presentationml.slide+xml" PartName="/ppt/slides/slide94.xml"/>
  <Override ContentType="application/vnd.openxmlformats-officedocument.presentationml.slide+xml" PartName="/ppt/slides/slide95.xml"/>
  <Override ContentType="application/vnd.openxmlformats-officedocument.presentationml.slide+xml" PartName="/ppt/slides/slide96.xml"/>
  <Override ContentType="application/vnd.openxmlformats-officedocument.presentationml.slide+xml" PartName="/ppt/slides/slide97.xml"/>
  <Override ContentType="application/vnd.openxmlformats-officedocument.presentationml.slide+xml" PartName="/ppt/slides/slide98.xml"/>
  <Override ContentType="application/vnd.openxmlformats-officedocument.presentationml.slide+xml" PartName="/ppt/slides/slide99.xml"/>
  <Override ContentType="application/vnd.openxmlformats-officedocument.presentationml.slide+xml" PartName="/ppt/slides/slide100.xml"/>
  <Override ContentType="application/vnd.openxmlformats-officedocument.presentationml.slide+xml" PartName="/ppt/slides/slide101.xml"/>
  <Override ContentType="application/vnd.openxmlformats-officedocument.presentationml.slide+xml" PartName="/ppt/slides/slide102.xml"/>
  <Override ContentType="application/vnd.openxmlformats-officedocument.presentationml.slide+xml" PartName="/ppt/slides/slide103.xml"/>
  <Override ContentType="application/vnd.openxmlformats-officedocument.presentationml.slide+xml" PartName="/ppt/slides/slide104.xml"/>
  <Override ContentType="application/vnd.openxmlformats-officedocument.presentationml.slide+xml" PartName="/ppt/slides/slide105.xml"/>
  <Override ContentType="application/vnd.openxmlformats-officedocument.presentationml.slide+xml" PartName="/ppt/slides/slide106.xml"/>
  <Override ContentType="application/vnd.openxmlformats-officedocument.presentationml.slide+xml" PartName="/ppt/slides/slide107.xml"/>
  <Override ContentType="application/vnd.openxmlformats-officedocument.presentationml.slide+xml" PartName="/ppt/slides/slide108.xml"/>
  <Override ContentType="application/vnd.openxmlformats-officedocument.presentationml.slide+xml" PartName="/ppt/slides/slide109.xml"/>
  <Override ContentType="application/vnd.openxmlformats-officedocument.presentationml.slide+xml" PartName="/ppt/slides/slide110.xml"/>
  <Override ContentType="application/vnd.openxmlformats-officedocument.presentationml.slide+xml" PartName="/ppt/slides/slide111.xml"/>
  <Override ContentType="application/vnd.openxmlformats-officedocument.presentationml.slide+xml" PartName="/ppt/slides/slide112.xml"/>
  <Override ContentType="application/vnd.openxmlformats-officedocument.presentationml.slide+xml" PartName="/ppt/slides/slide113.xml"/>
  <Override ContentType="application/vnd.openxmlformats-officedocument.presentationml.slide+xml" PartName="/ppt/slides/slide114.xml"/>
  <Override ContentType="application/vnd.openxmlformats-officedocument.presentationml.slide+xml" PartName="/ppt/slides/slide115.xml"/>
  <Override ContentType="application/vnd.openxmlformats-officedocument.presentationml.slide+xml" PartName="/ppt/slides/slide116.xml"/>
  <Override ContentType="application/vnd.openxmlformats-officedocument.presentationml.slide+xml" PartName="/ppt/slides/slide117.xml"/>
  <Override ContentType="application/vnd.openxmlformats-officedocument.presentationml.slide+xml" PartName="/ppt/slides/slide118.xml"/>
  <Override ContentType="application/vnd.openxmlformats-officedocument.presentationml.slide+xml" PartName="/ppt/slides/slide119.xml"/>
  <Override ContentType="application/vnd.openxmlformats-officedocument.presentationml.slide+xml" PartName="/ppt/slides/slide120.xml"/>
  <Override ContentType="application/vnd.openxmlformats-officedocument.presentationml.slide+xml" PartName="/ppt/slides/slide121.xml"/>
  <Override ContentType="application/vnd.openxmlformats-officedocument.presentationml.slide+xml" PartName="/ppt/slides/slide122.xml"/>
  <Override ContentType="application/vnd.openxmlformats-officedocument.presentationml.slide+xml" PartName="/ppt/slides/slide123.xml"/>
  <Override ContentType="application/vnd.openxmlformats-officedocument.presentationml.slide+xml" PartName="/ppt/slides/slide124.xml"/>
  <Override ContentType="application/vnd.openxmlformats-officedocument.presentationml.slide+xml" PartName="/ppt/slides/slide125.xml"/>
  <Override ContentType="application/vnd.openxmlformats-officedocument.presentationml.slide+xml" PartName="/ppt/slides/slide126.xml"/>
  <Override ContentType="application/vnd.openxmlformats-officedocument.presentationml.slide+xml" PartName="/ppt/slides/slide127.xml"/>
  <Override ContentType="application/vnd.openxmlformats-officedocument.presentationml.slide+xml" PartName="/ppt/slides/slide128.xml"/>
  <Override ContentType="application/vnd.openxmlformats-officedocument.presentationml.slide+xml" PartName="/ppt/slides/slide129.xml"/>
  <Override ContentType="application/vnd.openxmlformats-officedocument.presentationml.slide+xml" PartName="/ppt/slides/slide130.xml"/>
  <Override ContentType="application/vnd.openxmlformats-officedocument.presentationml.slide+xml" PartName="/ppt/slides/slide131.xml"/>
  <Override ContentType="application/vnd.openxmlformats-officedocument.presentationml.slide+xml" PartName="/ppt/slides/slide132.xml"/>
  <Override ContentType="application/vnd.openxmlformats-officedocument.presentationml.slide+xml" PartName="/ppt/slides/slide133.xml"/>
  <Override ContentType="application/vnd.openxmlformats-officedocument.presentationml.slide+xml" PartName="/ppt/slides/slide134.xml"/>
  <Override ContentType="application/vnd.openxmlformats-officedocument.presentationml.slide+xml" PartName="/ppt/slides/slide135.xml"/>
  <Override ContentType="application/vnd.openxmlformats-officedocument.presentationml.slide+xml" PartName="/ppt/slides/slide136.xml"/>
  <Override ContentType="application/vnd.openxmlformats-officedocument.presentationml.slide+xml" PartName="/ppt/slides/slide137.xml"/>
  <Override ContentType="application/vnd.openxmlformats-officedocument.presentationml.slide+xml" PartName="/ppt/slides/slide138.xml"/>
  <Override ContentType="application/vnd.openxmlformats-officedocument.presentationml.slide+xml" PartName="/ppt/slides/slide139.xml"/>
  <Override ContentType="application/vnd.openxmlformats-officedocument.presentationml.slide+xml" PartName="/ppt/slides/slide140.xml"/>
  <Override ContentType="application/vnd.openxmlformats-officedocument.presentationml.slide+xml" PartName="/ppt/slides/slide141.xml"/>
  <Override ContentType="application/vnd.openxmlformats-officedocument.presentationml.slide+xml" PartName="/ppt/slides/slide142.xml"/>
  <Override ContentType="application/vnd.openxmlformats-officedocument.presentationml.slide+xml" PartName="/ppt/slides/slide143.xml"/>
  <Override ContentType="application/vnd.openxmlformats-officedocument.presentationml.slide+xml" PartName="/ppt/slides/slide144.xml"/>
  <Override ContentType="application/vnd.openxmlformats-officedocument.presentationml.slide+xml" PartName="/ppt/slides/slide145.xml"/>
  <Override ContentType="application/vnd.openxmlformats-officedocument.presentationml.slide+xml" PartName="/ppt/slides/slide146.xml"/>
  <Override ContentType="application/vnd.openxmlformats-officedocument.presentationml.slide+xml" PartName="/ppt/slides/slide147.xml"/>
  <Override ContentType="application/vnd.openxmlformats-officedocument.presentationml.slide+xml" PartName="/ppt/slides/slide148.xml"/>
  <Override ContentType="application/vnd.openxmlformats-officedocument.presentationml.slide+xml" PartName="/ppt/slides/slide149.xml"/>
  <Override ContentType="application/vnd.openxmlformats-officedocument.presentationml.slide+xml" PartName="/ppt/slides/slide150.xml"/>
  <Override ContentType="application/vnd.openxmlformats-officedocument.presentationml.slide+xml" PartName="/ppt/slides/slide151.xml"/>
  <Override ContentType="application/vnd.openxmlformats-officedocument.presentationml.slide+xml" PartName="/ppt/slides/slide152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theme+xml" PartName="/ppt/theme/theme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0.xml"/>
  <Override ContentType="application/vnd.ms-powerpoint.changesinfo+xml" PartName="/ppt/changesInfos/changesInfo1.xml"/>
  <Override ContentType="application/vnd.ms-powerpoint.revisioninfo+xml" PartName="/ppt/revisionInfo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  <Default ContentType="image/jpeg" Extension="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7"/>
  </p:notesMasterIdLst>
  <p:sldIdLst>
    <p:sldId id="633" r:id="rId5"/>
    <p:sldId id="627" r:id="rId6"/>
    <p:sldId id="628" r:id="rId7"/>
    <p:sldId id="632" r:id="rId8"/>
    <p:sldId id="629" r:id="rId9"/>
    <p:sldId id="630" r:id="rId10"/>
    <p:sldId id="256" r:id="rId11"/>
    <p:sldId id="309" r:id="rId12"/>
    <p:sldId id="310" r:id="rId13"/>
    <p:sldId id="311" r:id="rId14"/>
    <p:sldId id="312" r:id="rId15"/>
    <p:sldId id="313" r:id="rId16"/>
    <p:sldId id="320" r:id="rId17"/>
    <p:sldId id="321" r:id="rId18"/>
    <p:sldId id="328" r:id="rId19"/>
    <p:sldId id="322" r:id="rId20"/>
    <p:sldId id="323" r:id="rId21"/>
    <p:sldId id="329" r:id="rId22"/>
    <p:sldId id="338" r:id="rId23"/>
    <p:sldId id="339" r:id="rId24"/>
    <p:sldId id="340" r:id="rId25"/>
    <p:sldId id="342" r:id="rId26"/>
    <p:sldId id="343" r:id="rId27"/>
    <p:sldId id="346" r:id="rId28"/>
    <p:sldId id="344" r:id="rId29"/>
    <p:sldId id="347" r:id="rId30"/>
    <p:sldId id="345" r:id="rId31"/>
    <p:sldId id="348" r:id="rId32"/>
    <p:sldId id="349" r:id="rId33"/>
    <p:sldId id="332" r:id="rId34"/>
    <p:sldId id="333" r:id="rId35"/>
    <p:sldId id="334" r:id="rId36"/>
    <p:sldId id="335" r:id="rId37"/>
    <p:sldId id="336" r:id="rId38"/>
    <p:sldId id="337" r:id="rId39"/>
    <p:sldId id="257" r:id="rId40"/>
    <p:sldId id="503" r:id="rId41"/>
    <p:sldId id="498" r:id="rId42"/>
    <p:sldId id="499" r:id="rId43"/>
    <p:sldId id="500" r:id="rId44"/>
    <p:sldId id="501" r:id="rId45"/>
    <p:sldId id="502" r:id="rId46"/>
    <p:sldId id="504" r:id="rId47"/>
    <p:sldId id="505" r:id="rId48"/>
    <p:sldId id="506" r:id="rId49"/>
    <p:sldId id="507" r:id="rId50"/>
    <p:sldId id="508" r:id="rId51"/>
    <p:sldId id="510" r:id="rId52"/>
    <p:sldId id="511" r:id="rId53"/>
    <p:sldId id="512" r:id="rId54"/>
    <p:sldId id="513" r:id="rId55"/>
    <p:sldId id="514" r:id="rId56"/>
    <p:sldId id="515" r:id="rId57"/>
    <p:sldId id="516" r:id="rId58"/>
    <p:sldId id="517" r:id="rId59"/>
    <p:sldId id="518" r:id="rId60"/>
    <p:sldId id="519" r:id="rId61"/>
    <p:sldId id="520" r:id="rId62"/>
    <p:sldId id="521" r:id="rId63"/>
    <p:sldId id="367" r:id="rId64"/>
    <p:sldId id="368" r:id="rId65"/>
    <p:sldId id="369" r:id="rId66"/>
    <p:sldId id="370" r:id="rId67"/>
    <p:sldId id="371" r:id="rId68"/>
    <p:sldId id="372" r:id="rId69"/>
    <p:sldId id="373" r:id="rId70"/>
    <p:sldId id="374" r:id="rId71"/>
    <p:sldId id="375" r:id="rId72"/>
    <p:sldId id="376" r:id="rId73"/>
    <p:sldId id="377" r:id="rId74"/>
    <p:sldId id="522" r:id="rId75"/>
    <p:sldId id="379" r:id="rId76"/>
    <p:sldId id="381" r:id="rId77"/>
    <p:sldId id="382" r:id="rId78"/>
    <p:sldId id="523" r:id="rId79"/>
    <p:sldId id="432" r:id="rId80"/>
    <p:sldId id="433" r:id="rId81"/>
    <p:sldId id="434" r:id="rId82"/>
    <p:sldId id="435" r:id="rId83"/>
    <p:sldId id="436" r:id="rId84"/>
    <p:sldId id="437" r:id="rId85"/>
    <p:sldId id="438" r:id="rId86"/>
    <p:sldId id="439" r:id="rId87"/>
    <p:sldId id="441" r:id="rId88"/>
    <p:sldId id="440" r:id="rId89"/>
    <p:sldId id="442" r:id="rId90"/>
    <p:sldId id="524" r:id="rId91"/>
    <p:sldId id="443" r:id="rId92"/>
    <p:sldId id="444" r:id="rId93"/>
    <p:sldId id="445" r:id="rId94"/>
    <p:sldId id="446" r:id="rId95"/>
    <p:sldId id="447" r:id="rId96"/>
    <p:sldId id="448" r:id="rId97"/>
    <p:sldId id="449" r:id="rId98"/>
    <p:sldId id="450" r:id="rId99"/>
    <p:sldId id="451" r:id="rId100"/>
    <p:sldId id="525" r:id="rId101"/>
    <p:sldId id="411" r:id="rId102"/>
    <p:sldId id="412" r:id="rId103"/>
    <p:sldId id="413" r:id="rId104"/>
    <p:sldId id="414" r:id="rId105"/>
    <p:sldId id="415" r:id="rId106"/>
    <p:sldId id="416" r:id="rId107"/>
    <p:sldId id="526" r:id="rId108"/>
    <p:sldId id="403" r:id="rId109"/>
    <p:sldId id="404" r:id="rId110"/>
    <p:sldId id="527" r:id="rId111"/>
    <p:sldId id="528" r:id="rId112"/>
    <p:sldId id="529" r:id="rId113"/>
    <p:sldId id="530" r:id="rId114"/>
    <p:sldId id="531" r:id="rId115"/>
    <p:sldId id="532" r:id="rId116"/>
    <p:sldId id="533" r:id="rId117"/>
    <p:sldId id="534" r:id="rId118"/>
    <p:sldId id="535" r:id="rId119"/>
    <p:sldId id="536" r:id="rId120"/>
    <p:sldId id="537" r:id="rId121"/>
    <p:sldId id="538" r:id="rId122"/>
    <p:sldId id="539" r:id="rId123"/>
    <p:sldId id="540" r:id="rId124"/>
    <p:sldId id="541" r:id="rId125"/>
    <p:sldId id="542" r:id="rId126"/>
    <p:sldId id="543" r:id="rId127"/>
    <p:sldId id="544" r:id="rId128"/>
    <p:sldId id="398" r:id="rId129"/>
    <p:sldId id="399" r:id="rId130"/>
    <p:sldId id="400" r:id="rId131"/>
    <p:sldId id="401" r:id="rId132"/>
    <p:sldId id="402" r:id="rId133"/>
    <p:sldId id="545" r:id="rId134"/>
    <p:sldId id="546" r:id="rId135"/>
    <p:sldId id="418" r:id="rId136"/>
    <p:sldId id="419" r:id="rId137"/>
    <p:sldId id="420" r:id="rId138"/>
    <p:sldId id="421" r:id="rId139"/>
    <p:sldId id="422" r:id="rId140"/>
    <p:sldId id="423" r:id="rId141"/>
    <p:sldId id="424" r:id="rId142"/>
    <p:sldId id="425" r:id="rId143"/>
    <p:sldId id="426" r:id="rId144"/>
    <p:sldId id="547" r:id="rId145"/>
    <p:sldId id="482" r:id="rId146"/>
    <p:sldId id="480" r:id="rId147"/>
    <p:sldId id="481" r:id="rId148"/>
    <p:sldId id="483" r:id="rId149"/>
    <p:sldId id="486" r:id="rId150"/>
    <p:sldId id="484" r:id="rId151"/>
    <p:sldId id="548" r:id="rId152"/>
    <p:sldId id="492" r:id="rId153"/>
    <p:sldId id="549" r:id="rId154"/>
    <p:sldId id="495" r:id="rId155"/>
    <p:sldId id="496" r:id="rId1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5EC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5B0B78-DC3B-4A89-BFC8-3C9BE56BF083}" v="89" dt="2024-09-03T03:11:22.8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08" autoAdjust="0"/>
    <p:restoredTop sz="94660"/>
  </p:normalViewPr>
  <p:slideViewPr>
    <p:cSldViewPr snapToGrid="0">
      <p:cViewPr varScale="1">
        <p:scale>
          <a:sx n="62" d="100"/>
          <a:sy n="62" d="100"/>
        </p:scale>
        <p:origin x="59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3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63" Type="http://schemas.openxmlformats.org/officeDocument/2006/relationships/slide" Target="slides/slide59.xml"/><Relationship Id="rId84" Type="http://schemas.openxmlformats.org/officeDocument/2006/relationships/slide" Target="slides/slide80.xml"/><Relationship Id="rId138" Type="http://schemas.openxmlformats.org/officeDocument/2006/relationships/slide" Target="slides/slide134.xml"/><Relationship Id="rId159" Type="http://schemas.openxmlformats.org/officeDocument/2006/relationships/viewProps" Target="viewProps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53" Type="http://schemas.openxmlformats.org/officeDocument/2006/relationships/slide" Target="slides/slide49.xml"/><Relationship Id="rId74" Type="http://schemas.openxmlformats.org/officeDocument/2006/relationships/slide" Target="slides/slide70.xml"/><Relationship Id="rId128" Type="http://schemas.openxmlformats.org/officeDocument/2006/relationships/slide" Target="slides/slide124.xml"/><Relationship Id="rId149" Type="http://schemas.openxmlformats.org/officeDocument/2006/relationships/slide" Target="slides/slide145.xml"/><Relationship Id="rId5" Type="http://schemas.openxmlformats.org/officeDocument/2006/relationships/slide" Target="slides/slide1.xml"/><Relationship Id="rId95" Type="http://schemas.openxmlformats.org/officeDocument/2006/relationships/slide" Target="slides/slide91.xml"/><Relationship Id="rId160" Type="http://schemas.openxmlformats.org/officeDocument/2006/relationships/theme" Target="theme/theme1.xml"/><Relationship Id="rId22" Type="http://schemas.openxmlformats.org/officeDocument/2006/relationships/slide" Target="slides/slide18.xml"/><Relationship Id="rId43" Type="http://schemas.openxmlformats.org/officeDocument/2006/relationships/slide" Target="slides/slide39.xml"/><Relationship Id="rId64" Type="http://schemas.openxmlformats.org/officeDocument/2006/relationships/slide" Target="slides/slide60.xml"/><Relationship Id="rId118" Type="http://schemas.openxmlformats.org/officeDocument/2006/relationships/slide" Target="slides/slide114.xml"/><Relationship Id="rId139" Type="http://schemas.openxmlformats.org/officeDocument/2006/relationships/slide" Target="slides/slide135.xml"/><Relationship Id="rId85" Type="http://schemas.openxmlformats.org/officeDocument/2006/relationships/slide" Target="slides/slide81.xml"/><Relationship Id="rId150" Type="http://schemas.openxmlformats.org/officeDocument/2006/relationships/slide" Target="slides/slide146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slide" Target="slides/slide99.xml"/><Relationship Id="rId108" Type="http://schemas.openxmlformats.org/officeDocument/2006/relationships/slide" Target="slides/slide104.xml"/><Relationship Id="rId124" Type="http://schemas.openxmlformats.org/officeDocument/2006/relationships/slide" Target="slides/slide120.xml"/><Relationship Id="rId129" Type="http://schemas.openxmlformats.org/officeDocument/2006/relationships/slide" Target="slides/slide125.xml"/><Relationship Id="rId54" Type="http://schemas.openxmlformats.org/officeDocument/2006/relationships/slide" Target="slides/slide50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40" Type="http://schemas.openxmlformats.org/officeDocument/2006/relationships/slide" Target="slides/slide136.xml"/><Relationship Id="rId145" Type="http://schemas.openxmlformats.org/officeDocument/2006/relationships/slide" Target="slides/slide141.xml"/><Relationship Id="rId16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49" Type="http://schemas.openxmlformats.org/officeDocument/2006/relationships/slide" Target="slides/slide45.xml"/><Relationship Id="rId114" Type="http://schemas.openxmlformats.org/officeDocument/2006/relationships/slide" Target="slides/slide110.xml"/><Relationship Id="rId119" Type="http://schemas.openxmlformats.org/officeDocument/2006/relationships/slide" Target="slides/slide115.xml"/><Relationship Id="rId44" Type="http://schemas.openxmlformats.org/officeDocument/2006/relationships/slide" Target="slides/slide40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130" Type="http://schemas.openxmlformats.org/officeDocument/2006/relationships/slide" Target="slides/slide126.xml"/><Relationship Id="rId135" Type="http://schemas.openxmlformats.org/officeDocument/2006/relationships/slide" Target="slides/slide131.xml"/><Relationship Id="rId151" Type="http://schemas.openxmlformats.org/officeDocument/2006/relationships/slide" Target="slides/slide147.xml"/><Relationship Id="rId156" Type="http://schemas.openxmlformats.org/officeDocument/2006/relationships/slide" Target="slides/slide152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slide" Target="slides/slide10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120" Type="http://schemas.openxmlformats.org/officeDocument/2006/relationships/slide" Target="slides/slide116.xml"/><Relationship Id="rId125" Type="http://schemas.openxmlformats.org/officeDocument/2006/relationships/slide" Target="slides/slide121.xml"/><Relationship Id="rId141" Type="http://schemas.openxmlformats.org/officeDocument/2006/relationships/slide" Target="slides/slide137.xml"/><Relationship Id="rId146" Type="http://schemas.openxmlformats.org/officeDocument/2006/relationships/slide" Target="slides/slide14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16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slide" Target="slides/slide106.xml"/><Relationship Id="rId115" Type="http://schemas.openxmlformats.org/officeDocument/2006/relationships/slide" Target="slides/slide111.xml"/><Relationship Id="rId131" Type="http://schemas.openxmlformats.org/officeDocument/2006/relationships/slide" Target="slides/slide127.xml"/><Relationship Id="rId136" Type="http://schemas.openxmlformats.org/officeDocument/2006/relationships/slide" Target="slides/slide132.xml"/><Relationship Id="rId157" Type="http://schemas.openxmlformats.org/officeDocument/2006/relationships/notesMaster" Target="notesMasters/notesMaster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52" Type="http://schemas.openxmlformats.org/officeDocument/2006/relationships/slide" Target="slides/slide14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126" Type="http://schemas.openxmlformats.org/officeDocument/2006/relationships/slide" Target="slides/slide122.xml"/><Relationship Id="rId147" Type="http://schemas.openxmlformats.org/officeDocument/2006/relationships/slide" Target="slides/slide14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121" Type="http://schemas.openxmlformats.org/officeDocument/2006/relationships/slide" Target="slides/slide117.xml"/><Relationship Id="rId142" Type="http://schemas.openxmlformats.org/officeDocument/2006/relationships/slide" Target="slides/slide138.xml"/><Relationship Id="rId163" Type="http://schemas.microsoft.com/office/2015/10/relationships/revisionInfo" Target="revisionInfo.xml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116" Type="http://schemas.openxmlformats.org/officeDocument/2006/relationships/slide" Target="slides/slide112.xml"/><Relationship Id="rId137" Type="http://schemas.openxmlformats.org/officeDocument/2006/relationships/slide" Target="slides/slide133.xml"/><Relationship Id="rId158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111" Type="http://schemas.openxmlformats.org/officeDocument/2006/relationships/slide" Target="slides/slide107.xml"/><Relationship Id="rId132" Type="http://schemas.openxmlformats.org/officeDocument/2006/relationships/slide" Target="slides/slide128.xml"/><Relationship Id="rId153" Type="http://schemas.openxmlformats.org/officeDocument/2006/relationships/slide" Target="slides/slide149.xml"/><Relationship Id="rId15" Type="http://schemas.openxmlformats.org/officeDocument/2006/relationships/slide" Target="slides/slide11.xml"/><Relationship Id="rId36" Type="http://schemas.openxmlformats.org/officeDocument/2006/relationships/slide" Target="slides/slide32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27" Type="http://schemas.openxmlformats.org/officeDocument/2006/relationships/slide" Target="slides/slide12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52" Type="http://schemas.openxmlformats.org/officeDocument/2006/relationships/slide" Target="slides/slide48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122" Type="http://schemas.openxmlformats.org/officeDocument/2006/relationships/slide" Target="slides/slide118.xml"/><Relationship Id="rId143" Type="http://schemas.openxmlformats.org/officeDocument/2006/relationships/slide" Target="slides/slide139.xml"/><Relationship Id="rId148" Type="http://schemas.openxmlformats.org/officeDocument/2006/relationships/slide" Target="slides/slide14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47" Type="http://schemas.openxmlformats.org/officeDocument/2006/relationships/slide" Target="slides/slide43.xml"/><Relationship Id="rId68" Type="http://schemas.openxmlformats.org/officeDocument/2006/relationships/slide" Target="slides/slide64.xml"/><Relationship Id="rId89" Type="http://schemas.openxmlformats.org/officeDocument/2006/relationships/slide" Target="slides/slide85.xml"/><Relationship Id="rId112" Type="http://schemas.openxmlformats.org/officeDocument/2006/relationships/slide" Target="slides/slide108.xml"/><Relationship Id="rId133" Type="http://schemas.openxmlformats.org/officeDocument/2006/relationships/slide" Target="slides/slide129.xml"/><Relationship Id="rId154" Type="http://schemas.openxmlformats.org/officeDocument/2006/relationships/slide" Target="slides/slide150.xml"/><Relationship Id="rId16" Type="http://schemas.openxmlformats.org/officeDocument/2006/relationships/slide" Target="slides/slide12.xml"/><Relationship Id="rId37" Type="http://schemas.openxmlformats.org/officeDocument/2006/relationships/slide" Target="slides/slide33.xml"/><Relationship Id="rId58" Type="http://schemas.openxmlformats.org/officeDocument/2006/relationships/slide" Target="slides/slide54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123" Type="http://schemas.openxmlformats.org/officeDocument/2006/relationships/slide" Target="slides/slide119.xml"/><Relationship Id="rId144" Type="http://schemas.openxmlformats.org/officeDocument/2006/relationships/slide" Target="slides/slide140.xml"/><Relationship Id="rId90" Type="http://schemas.openxmlformats.org/officeDocument/2006/relationships/slide" Target="slides/slide86.xml"/><Relationship Id="rId27" Type="http://schemas.openxmlformats.org/officeDocument/2006/relationships/slide" Target="slides/slide23.xml"/><Relationship Id="rId48" Type="http://schemas.openxmlformats.org/officeDocument/2006/relationships/slide" Target="slides/slide44.xml"/><Relationship Id="rId69" Type="http://schemas.openxmlformats.org/officeDocument/2006/relationships/slide" Target="slides/slide65.xml"/><Relationship Id="rId113" Type="http://schemas.openxmlformats.org/officeDocument/2006/relationships/slide" Target="slides/slide109.xml"/><Relationship Id="rId134" Type="http://schemas.openxmlformats.org/officeDocument/2006/relationships/slide" Target="slides/slide130.xml"/><Relationship Id="rId80" Type="http://schemas.openxmlformats.org/officeDocument/2006/relationships/slide" Target="slides/slide76.xml"/><Relationship Id="rId155" Type="http://schemas.openxmlformats.org/officeDocument/2006/relationships/slide" Target="slides/slide15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yaka yokoyama" userId="S::sayaka_yokoyama@jpf.go.jp::f77ee311-c58d-49f9-9c03-4c9f5af284ca" providerId="AD" clId="Web-{32E15F7B-D721-83C0-7B0A-9D469E189987}"/>
    <pc:docChg chg="addSld delSld sldOrd">
      <pc:chgData name="sayaka yokoyama" userId="S::sayaka_yokoyama@jpf.go.jp::f77ee311-c58d-49f9-9c03-4c9f5af284ca" providerId="AD" clId="Web-{32E15F7B-D721-83C0-7B0A-9D469E189987}" dt="2024-08-26T08:26:55.310" v="27"/>
      <pc:docMkLst>
        <pc:docMk/>
      </pc:docMkLst>
      <pc:sldChg chg="add ord">
        <pc:chgData name="sayaka yokoyama" userId="S::sayaka_yokoyama@jpf.go.jp::f77ee311-c58d-49f9-9c03-4c9f5af284ca" providerId="AD" clId="Web-{32E15F7B-D721-83C0-7B0A-9D469E189987}" dt="2024-08-26T08:26:14.261" v="11"/>
        <pc:sldMkLst>
          <pc:docMk/>
          <pc:sldMk cId="3324303395" sldId="313"/>
        </pc:sldMkLst>
      </pc:sldChg>
      <pc:sldChg chg="add">
        <pc:chgData name="sayaka yokoyama" userId="S::sayaka_yokoyama@jpf.go.jp::f77ee311-c58d-49f9-9c03-4c9f5af284ca" providerId="AD" clId="Web-{32E15F7B-D721-83C0-7B0A-9D469E189987}" dt="2024-08-23T03:05:35.500" v="1"/>
        <pc:sldMkLst>
          <pc:docMk/>
          <pc:sldMk cId="1354232772" sldId="320"/>
        </pc:sldMkLst>
      </pc:sldChg>
      <pc:sldChg chg="add">
        <pc:chgData name="sayaka yokoyama" userId="S::sayaka_yokoyama@jpf.go.jp::f77ee311-c58d-49f9-9c03-4c9f5af284ca" providerId="AD" clId="Web-{32E15F7B-D721-83C0-7B0A-9D469E189987}" dt="2024-08-23T03:05:35.641" v="2"/>
        <pc:sldMkLst>
          <pc:docMk/>
          <pc:sldMk cId="710394047" sldId="321"/>
        </pc:sldMkLst>
      </pc:sldChg>
      <pc:sldChg chg="add">
        <pc:chgData name="sayaka yokoyama" userId="S::sayaka_yokoyama@jpf.go.jp::f77ee311-c58d-49f9-9c03-4c9f5af284ca" providerId="AD" clId="Web-{32E15F7B-D721-83C0-7B0A-9D469E189987}" dt="2024-08-23T03:05:35.688" v="4"/>
        <pc:sldMkLst>
          <pc:docMk/>
          <pc:sldMk cId="2637603520" sldId="322"/>
        </pc:sldMkLst>
      </pc:sldChg>
      <pc:sldChg chg="add">
        <pc:chgData name="sayaka yokoyama" userId="S::sayaka_yokoyama@jpf.go.jp::f77ee311-c58d-49f9-9c03-4c9f5af284ca" providerId="AD" clId="Web-{32E15F7B-D721-83C0-7B0A-9D469E189987}" dt="2024-08-23T03:05:35.703" v="5"/>
        <pc:sldMkLst>
          <pc:docMk/>
          <pc:sldMk cId="4235498202" sldId="323"/>
        </pc:sldMkLst>
      </pc:sldChg>
      <pc:sldChg chg="add">
        <pc:chgData name="sayaka yokoyama" userId="S::sayaka_yokoyama@jpf.go.jp::f77ee311-c58d-49f9-9c03-4c9f5af284ca" providerId="AD" clId="Web-{32E15F7B-D721-83C0-7B0A-9D469E189987}" dt="2024-08-23T03:05:35.656" v="3"/>
        <pc:sldMkLst>
          <pc:docMk/>
          <pc:sldMk cId="876551791" sldId="328"/>
        </pc:sldMkLst>
      </pc:sldChg>
      <pc:sldChg chg="add del">
        <pc:chgData name="sayaka yokoyama" userId="S::sayaka_yokoyama@jpf.go.jp::f77ee311-c58d-49f9-9c03-4c9f5af284ca" providerId="AD" clId="Web-{32E15F7B-D721-83C0-7B0A-9D469E189987}" dt="2024-08-26T08:26:55.247" v="24"/>
        <pc:sldMkLst>
          <pc:docMk/>
          <pc:sldMk cId="3499742783" sldId="627"/>
        </pc:sldMkLst>
      </pc:sldChg>
      <pc:sldChg chg="add del">
        <pc:chgData name="sayaka yokoyama" userId="S::sayaka_yokoyama@jpf.go.jp::f77ee311-c58d-49f9-9c03-4c9f5af284ca" providerId="AD" clId="Web-{32E15F7B-D721-83C0-7B0A-9D469E189987}" dt="2024-08-26T08:26:55.263" v="25"/>
        <pc:sldMkLst>
          <pc:docMk/>
          <pc:sldMk cId="1754471377" sldId="628"/>
        </pc:sldMkLst>
      </pc:sldChg>
      <pc:sldChg chg="add del">
        <pc:chgData name="sayaka yokoyama" userId="S::sayaka_yokoyama@jpf.go.jp::f77ee311-c58d-49f9-9c03-4c9f5af284ca" providerId="AD" clId="Web-{32E15F7B-D721-83C0-7B0A-9D469E189987}" dt="2024-08-26T08:26:55.294" v="26"/>
        <pc:sldMkLst>
          <pc:docMk/>
          <pc:sldMk cId="3025729467" sldId="629"/>
        </pc:sldMkLst>
      </pc:sldChg>
      <pc:sldChg chg="add del">
        <pc:chgData name="sayaka yokoyama" userId="S::sayaka_yokoyama@jpf.go.jp::f77ee311-c58d-49f9-9c03-4c9f5af284ca" providerId="AD" clId="Web-{32E15F7B-D721-83C0-7B0A-9D469E189987}" dt="2024-08-26T08:26:55.310" v="27"/>
        <pc:sldMkLst>
          <pc:docMk/>
          <pc:sldMk cId="3196359589" sldId="630"/>
        </pc:sldMkLst>
      </pc:sldChg>
    </pc:docChg>
  </pc:docChgLst>
  <pc:docChgLst>
    <pc:chgData name="Hnin Nwe Oo" userId="S::hnin_nwe_oo@jpf.go.jp::ac0d75cc-189f-4e26-b8ac-69db546065ba" providerId="AD" clId="Web-{B6F229A0-F68A-7695-B855-829966EEEEB0}"/>
    <pc:docChg chg="addSld delSld modSld">
      <pc:chgData name="Hnin Nwe Oo" userId="S::hnin_nwe_oo@jpf.go.jp::ac0d75cc-189f-4e26-b8ac-69db546065ba" providerId="AD" clId="Web-{B6F229A0-F68A-7695-B855-829966EEEEB0}" dt="2024-08-23T06:29:52.088" v="292"/>
      <pc:docMkLst>
        <pc:docMk/>
      </pc:docMkLst>
      <pc:sldChg chg="addSp delSp modSp add">
        <pc:chgData name="Hnin Nwe Oo" userId="S::hnin_nwe_oo@jpf.go.jp::ac0d75cc-189f-4e26-b8ac-69db546065ba" providerId="AD" clId="Web-{B6F229A0-F68A-7695-B855-829966EEEEB0}" dt="2024-08-23T05:37:30.686" v="199" actId="20577"/>
        <pc:sldMkLst>
          <pc:docMk/>
          <pc:sldMk cId="1625383778" sldId="257"/>
        </pc:sldMkLst>
        <pc:spChg chg="add mod">
          <ac:chgData name="Hnin Nwe Oo" userId="S::hnin_nwe_oo@jpf.go.jp::ac0d75cc-189f-4e26-b8ac-69db546065ba" providerId="AD" clId="Web-{B6F229A0-F68A-7695-B855-829966EEEEB0}" dt="2024-08-23T05:37:30.686" v="199" actId="20577"/>
          <ac:spMkLst>
            <pc:docMk/>
            <pc:sldMk cId="1625383778" sldId="257"/>
            <ac:spMk id="5" creationId="{BF674B92-2EC0-E194-5140-B82CB90AC2AD}"/>
          </ac:spMkLst>
        </pc:spChg>
        <pc:picChg chg="mod modCrop">
          <ac:chgData name="Hnin Nwe Oo" userId="S::hnin_nwe_oo@jpf.go.jp::ac0d75cc-189f-4e26-b8ac-69db546065ba" providerId="AD" clId="Web-{B6F229A0-F68A-7695-B855-829966EEEEB0}" dt="2024-08-23T05:35:59.792" v="179" actId="14100"/>
          <ac:picMkLst>
            <pc:docMk/>
            <pc:sldMk cId="1625383778" sldId="257"/>
            <ac:picMk id="3" creationId="{375AF428-9E19-4017-9C60-A24BF29A412E}"/>
          </ac:picMkLst>
        </pc:picChg>
        <pc:picChg chg="del">
          <ac:chgData name="Hnin Nwe Oo" userId="S::hnin_nwe_oo@jpf.go.jp::ac0d75cc-189f-4e26-b8ac-69db546065ba" providerId="AD" clId="Web-{B6F229A0-F68A-7695-B855-829966EEEEB0}" dt="2024-08-23T05:35:43.526" v="176"/>
          <ac:picMkLst>
            <pc:docMk/>
            <pc:sldMk cId="1625383778" sldId="257"/>
            <ac:picMk id="4" creationId="{F98C107B-31F2-B354-6EC1-93E163BA317F}"/>
          </ac:picMkLst>
        </pc:picChg>
      </pc:sldChg>
      <pc:sldChg chg="modSp">
        <pc:chgData name="Hnin Nwe Oo" userId="S::hnin_nwe_oo@jpf.go.jp::ac0d75cc-189f-4e26-b8ac-69db546065ba" providerId="AD" clId="Web-{B6F229A0-F68A-7695-B855-829966EEEEB0}" dt="2024-08-23T04:18:27.094" v="9" actId="1076"/>
        <pc:sldMkLst>
          <pc:docMk/>
          <pc:sldMk cId="2637603520" sldId="322"/>
        </pc:sldMkLst>
        <pc:spChg chg="mod">
          <ac:chgData name="Hnin Nwe Oo" userId="S::hnin_nwe_oo@jpf.go.jp::ac0d75cc-189f-4e26-b8ac-69db546065ba" providerId="AD" clId="Web-{B6F229A0-F68A-7695-B855-829966EEEEB0}" dt="2024-08-23T04:18:27.094" v="9" actId="1076"/>
          <ac:spMkLst>
            <pc:docMk/>
            <pc:sldMk cId="2637603520" sldId="322"/>
            <ac:spMk id="3" creationId="{60FBEB7B-9FA3-EE78-1E98-9A1E19B469F9}"/>
          </ac:spMkLst>
        </pc:spChg>
      </pc:sldChg>
      <pc:sldChg chg="modSp">
        <pc:chgData name="Hnin Nwe Oo" userId="S::hnin_nwe_oo@jpf.go.jp::ac0d75cc-189f-4e26-b8ac-69db546065ba" providerId="AD" clId="Web-{B6F229A0-F68A-7695-B855-829966EEEEB0}" dt="2024-08-23T04:17:57.062" v="8" actId="1076"/>
        <pc:sldMkLst>
          <pc:docMk/>
          <pc:sldMk cId="4235498202" sldId="323"/>
        </pc:sldMkLst>
        <pc:spChg chg="mod">
          <ac:chgData name="Hnin Nwe Oo" userId="S::hnin_nwe_oo@jpf.go.jp::ac0d75cc-189f-4e26-b8ac-69db546065ba" providerId="AD" clId="Web-{B6F229A0-F68A-7695-B855-829966EEEEB0}" dt="2024-08-23T04:17:57.062" v="8" actId="1076"/>
          <ac:spMkLst>
            <pc:docMk/>
            <pc:sldMk cId="4235498202" sldId="323"/>
            <ac:spMk id="3" creationId="{CD3A55E3-188F-AC73-CDA1-6AC1D967D56D}"/>
          </ac:spMkLst>
        </pc:spChg>
      </pc:sldChg>
      <pc:sldChg chg="addSp delSp modSp add del">
        <pc:chgData name="Hnin Nwe Oo" userId="S::hnin_nwe_oo@jpf.go.jp::ac0d75cc-189f-4e26-b8ac-69db546065ba" providerId="AD" clId="Web-{B6F229A0-F68A-7695-B855-829966EEEEB0}" dt="2024-08-23T04:37:24.477" v="108"/>
        <pc:sldMkLst>
          <pc:docMk/>
          <pc:sldMk cId="416240078" sldId="329"/>
        </pc:sldMkLst>
        <pc:spChg chg="add mod">
          <ac:chgData name="Hnin Nwe Oo" userId="S::hnin_nwe_oo@jpf.go.jp::ac0d75cc-189f-4e26-b8ac-69db546065ba" providerId="AD" clId="Web-{B6F229A0-F68A-7695-B855-829966EEEEB0}" dt="2024-08-23T04:24:12.023" v="24" actId="14100"/>
          <ac:spMkLst>
            <pc:docMk/>
            <pc:sldMk cId="416240078" sldId="329"/>
            <ac:spMk id="4" creationId="{209CB42C-440A-0AE7-34D9-59CDD9759783}"/>
          </ac:spMkLst>
        </pc:spChg>
        <pc:picChg chg="del mod">
          <ac:chgData name="Hnin Nwe Oo" userId="S::hnin_nwe_oo@jpf.go.jp::ac0d75cc-189f-4e26-b8ac-69db546065ba" providerId="AD" clId="Web-{B6F229A0-F68A-7695-B855-829966EEEEB0}" dt="2024-08-23T04:37:14.102" v="106"/>
          <ac:picMkLst>
            <pc:docMk/>
            <pc:sldMk cId="416240078" sldId="329"/>
            <ac:picMk id="3" creationId="{3DCA78E7-4943-BF06-57D8-93CF350A83F9}"/>
          </ac:picMkLst>
        </pc:picChg>
        <pc:picChg chg="mod modCrop">
          <ac:chgData name="Hnin Nwe Oo" userId="S::hnin_nwe_oo@jpf.go.jp::ac0d75cc-189f-4e26-b8ac-69db546065ba" providerId="AD" clId="Web-{B6F229A0-F68A-7695-B855-829966EEEEB0}" dt="2024-08-23T04:37:24.477" v="108"/>
          <ac:picMkLst>
            <pc:docMk/>
            <pc:sldMk cId="416240078" sldId="329"/>
            <ac:picMk id="9" creationId="{77B2E15E-6265-4008-8F3E-315A5790C3DC}"/>
          </ac:picMkLst>
        </pc:picChg>
      </pc:sldChg>
      <pc:sldChg chg="add del">
        <pc:chgData name="Hnin Nwe Oo" userId="S::hnin_nwe_oo@jpf.go.jp::ac0d75cc-189f-4e26-b8ac-69db546065ba" providerId="AD" clId="Web-{B6F229A0-F68A-7695-B855-829966EEEEB0}" dt="2024-08-23T04:17:45.952" v="6"/>
        <pc:sldMkLst>
          <pc:docMk/>
          <pc:sldMk cId="3990534863" sldId="330"/>
        </pc:sldMkLst>
      </pc:sldChg>
      <pc:sldChg chg="addSp delSp modSp add">
        <pc:chgData name="Hnin Nwe Oo" userId="S::hnin_nwe_oo@jpf.go.jp::ac0d75cc-189f-4e26-b8ac-69db546065ba" providerId="AD" clId="Web-{B6F229A0-F68A-7695-B855-829966EEEEB0}" dt="2024-08-23T04:46:49.786" v="135" actId="20577"/>
        <pc:sldMkLst>
          <pc:docMk/>
          <pc:sldMk cId="4275812186" sldId="332"/>
        </pc:sldMkLst>
        <pc:spChg chg="add mod">
          <ac:chgData name="Hnin Nwe Oo" userId="S::hnin_nwe_oo@jpf.go.jp::ac0d75cc-189f-4e26-b8ac-69db546065ba" providerId="AD" clId="Web-{B6F229A0-F68A-7695-B855-829966EEEEB0}" dt="2024-08-23T04:46:49.786" v="135" actId="20577"/>
          <ac:spMkLst>
            <pc:docMk/>
            <pc:sldMk cId="4275812186" sldId="332"/>
            <ac:spMk id="4" creationId="{5B4BE3EE-9375-ACE8-B08F-E4CCFEEA3DF5}"/>
          </ac:spMkLst>
        </pc:spChg>
        <pc:picChg chg="add del mod">
          <ac:chgData name="Hnin Nwe Oo" userId="S::hnin_nwe_oo@jpf.go.jp::ac0d75cc-189f-4e26-b8ac-69db546065ba" providerId="AD" clId="Web-{B6F229A0-F68A-7695-B855-829966EEEEB0}" dt="2024-08-23T04:42:33.671" v="127"/>
          <ac:picMkLst>
            <pc:docMk/>
            <pc:sldMk cId="4275812186" sldId="332"/>
            <ac:picMk id="2" creationId="{AA80C46C-E254-244A-4759-A444A6E15DF1}"/>
          </ac:picMkLst>
        </pc:picChg>
        <pc:picChg chg="mod">
          <ac:chgData name="Hnin Nwe Oo" userId="S::hnin_nwe_oo@jpf.go.jp::ac0d75cc-189f-4e26-b8ac-69db546065ba" providerId="AD" clId="Web-{B6F229A0-F68A-7695-B855-829966EEEEB0}" dt="2024-08-23T04:43:11.844" v="129" actId="14100"/>
          <ac:picMkLst>
            <pc:docMk/>
            <pc:sldMk cId="4275812186" sldId="332"/>
            <ac:picMk id="5" creationId="{60262A64-C39E-0CC4-0802-4AB79E08240A}"/>
          </ac:picMkLst>
        </pc:picChg>
        <pc:picChg chg="mod">
          <ac:chgData name="Hnin Nwe Oo" userId="S::hnin_nwe_oo@jpf.go.jp::ac0d75cc-189f-4e26-b8ac-69db546065ba" providerId="AD" clId="Web-{B6F229A0-F68A-7695-B855-829966EEEEB0}" dt="2024-08-23T04:43:14.422" v="130" actId="1076"/>
          <ac:picMkLst>
            <pc:docMk/>
            <pc:sldMk cId="4275812186" sldId="332"/>
            <ac:picMk id="7" creationId="{5B0B5C1A-E191-F434-7885-390172AAC3F3}"/>
          </ac:picMkLst>
        </pc:picChg>
      </pc:sldChg>
      <pc:sldChg chg="addSp modSp add">
        <pc:chgData name="Hnin Nwe Oo" userId="S::hnin_nwe_oo@jpf.go.jp::ac0d75cc-189f-4e26-b8ac-69db546065ba" providerId="AD" clId="Web-{B6F229A0-F68A-7695-B855-829966EEEEB0}" dt="2024-08-23T04:46:54.193" v="137" actId="20577"/>
        <pc:sldMkLst>
          <pc:docMk/>
          <pc:sldMk cId="1379702092" sldId="333"/>
        </pc:sldMkLst>
        <pc:spChg chg="add mod">
          <ac:chgData name="Hnin Nwe Oo" userId="S::hnin_nwe_oo@jpf.go.jp::ac0d75cc-189f-4e26-b8ac-69db546065ba" providerId="AD" clId="Web-{B6F229A0-F68A-7695-B855-829966EEEEB0}" dt="2024-08-23T04:46:54.193" v="137" actId="20577"/>
          <ac:spMkLst>
            <pc:docMk/>
            <pc:sldMk cId="1379702092" sldId="333"/>
            <ac:spMk id="6" creationId="{C42CA71A-E2F7-32F8-CB2E-775D36FCE290}"/>
          </ac:spMkLst>
        </pc:spChg>
        <pc:picChg chg="mod">
          <ac:chgData name="Hnin Nwe Oo" userId="S::hnin_nwe_oo@jpf.go.jp::ac0d75cc-189f-4e26-b8ac-69db546065ba" providerId="AD" clId="Web-{B6F229A0-F68A-7695-B855-829966EEEEB0}" dt="2024-08-23T04:43:28.469" v="131" actId="1076"/>
          <ac:picMkLst>
            <pc:docMk/>
            <pc:sldMk cId="1379702092" sldId="333"/>
            <ac:picMk id="5" creationId="{60262A64-C39E-0CC4-0802-4AB79E08240A}"/>
          </ac:picMkLst>
        </pc:picChg>
      </pc:sldChg>
      <pc:sldChg chg="addSp modSp add">
        <pc:chgData name="Hnin Nwe Oo" userId="S::hnin_nwe_oo@jpf.go.jp::ac0d75cc-189f-4e26-b8ac-69db546065ba" providerId="AD" clId="Web-{B6F229A0-F68A-7695-B855-829966EEEEB0}" dt="2024-08-23T04:47:21.287" v="142" actId="14100"/>
        <pc:sldMkLst>
          <pc:docMk/>
          <pc:sldMk cId="495304822" sldId="334"/>
        </pc:sldMkLst>
        <pc:spChg chg="mod">
          <ac:chgData name="Hnin Nwe Oo" userId="S::hnin_nwe_oo@jpf.go.jp::ac0d75cc-189f-4e26-b8ac-69db546065ba" providerId="AD" clId="Web-{B6F229A0-F68A-7695-B855-829966EEEEB0}" dt="2024-08-23T04:47:10.271" v="140" actId="1076"/>
          <ac:spMkLst>
            <pc:docMk/>
            <pc:sldMk cId="495304822" sldId="334"/>
            <ac:spMk id="4" creationId="{403F1FAB-BC33-3ABB-3094-5F26665BB525}"/>
          </ac:spMkLst>
        </pc:spChg>
        <pc:spChg chg="add mod">
          <ac:chgData name="Hnin Nwe Oo" userId="S::hnin_nwe_oo@jpf.go.jp::ac0d75cc-189f-4e26-b8ac-69db546065ba" providerId="AD" clId="Web-{B6F229A0-F68A-7695-B855-829966EEEEB0}" dt="2024-08-23T04:46:59.286" v="138" actId="20577"/>
          <ac:spMkLst>
            <pc:docMk/>
            <pc:sldMk cId="495304822" sldId="334"/>
            <ac:spMk id="6" creationId="{A5EFB081-5340-FB04-F5BA-B5CFD313FA80}"/>
          </ac:spMkLst>
        </pc:spChg>
        <pc:picChg chg="mod">
          <ac:chgData name="Hnin Nwe Oo" userId="S::hnin_nwe_oo@jpf.go.jp::ac0d75cc-189f-4e26-b8ac-69db546065ba" providerId="AD" clId="Web-{B6F229A0-F68A-7695-B855-829966EEEEB0}" dt="2024-08-23T04:47:21.287" v="142" actId="14100"/>
          <ac:picMkLst>
            <pc:docMk/>
            <pc:sldMk cId="495304822" sldId="334"/>
            <ac:picMk id="3" creationId="{3A341F6C-E8A6-2791-C743-E074DB688FC2}"/>
          </ac:picMkLst>
        </pc:picChg>
        <pc:picChg chg="mod">
          <ac:chgData name="Hnin Nwe Oo" userId="S::hnin_nwe_oo@jpf.go.jp::ac0d75cc-189f-4e26-b8ac-69db546065ba" providerId="AD" clId="Web-{B6F229A0-F68A-7695-B855-829966EEEEB0}" dt="2024-08-23T04:44:27.361" v="133" actId="1076"/>
          <ac:picMkLst>
            <pc:docMk/>
            <pc:sldMk cId="495304822" sldId="334"/>
            <ac:picMk id="5" creationId="{60262A64-C39E-0CC4-0802-4AB79E08240A}"/>
          </ac:picMkLst>
        </pc:picChg>
      </pc:sldChg>
      <pc:sldChg chg="addSp modSp add">
        <pc:chgData name="Hnin Nwe Oo" userId="S::hnin_nwe_oo@jpf.go.jp::ac0d75cc-189f-4e26-b8ac-69db546065ba" providerId="AD" clId="Web-{B6F229A0-F68A-7695-B855-829966EEEEB0}" dt="2024-08-23T04:47:38.178" v="147" actId="1076"/>
        <pc:sldMkLst>
          <pc:docMk/>
          <pc:sldMk cId="1029065591" sldId="335"/>
        </pc:sldMkLst>
        <pc:spChg chg="add mod">
          <ac:chgData name="Hnin Nwe Oo" userId="S::hnin_nwe_oo@jpf.go.jp::ac0d75cc-189f-4e26-b8ac-69db546065ba" providerId="AD" clId="Web-{B6F229A0-F68A-7695-B855-829966EEEEB0}" dt="2024-08-23T04:47:32.272" v="146" actId="20577"/>
          <ac:spMkLst>
            <pc:docMk/>
            <pc:sldMk cId="1029065591" sldId="335"/>
            <ac:spMk id="6" creationId="{FE1D8BE6-4303-6CCD-F64D-8A6A39B6FA73}"/>
          </ac:spMkLst>
        </pc:spChg>
        <pc:picChg chg="mod">
          <ac:chgData name="Hnin Nwe Oo" userId="S::hnin_nwe_oo@jpf.go.jp::ac0d75cc-189f-4e26-b8ac-69db546065ba" providerId="AD" clId="Web-{B6F229A0-F68A-7695-B855-829966EEEEB0}" dt="2024-08-23T04:47:38.178" v="147" actId="1076"/>
          <ac:picMkLst>
            <pc:docMk/>
            <pc:sldMk cId="1029065591" sldId="335"/>
            <ac:picMk id="5" creationId="{60262A64-C39E-0CC4-0802-4AB79E08240A}"/>
          </ac:picMkLst>
        </pc:picChg>
      </pc:sldChg>
      <pc:sldChg chg="addSp modSp add">
        <pc:chgData name="Hnin Nwe Oo" userId="S::hnin_nwe_oo@jpf.go.jp::ac0d75cc-189f-4e26-b8ac-69db546065ba" providerId="AD" clId="Web-{B6F229A0-F68A-7695-B855-829966EEEEB0}" dt="2024-08-23T04:54:51.297" v="153" actId="20577"/>
        <pc:sldMkLst>
          <pc:docMk/>
          <pc:sldMk cId="3654733185" sldId="336"/>
        </pc:sldMkLst>
        <pc:spChg chg="add mod">
          <ac:chgData name="Hnin Nwe Oo" userId="S::hnin_nwe_oo@jpf.go.jp::ac0d75cc-189f-4e26-b8ac-69db546065ba" providerId="AD" clId="Web-{B6F229A0-F68A-7695-B855-829966EEEEB0}" dt="2024-08-23T04:54:51.297" v="153" actId="20577"/>
          <ac:spMkLst>
            <pc:docMk/>
            <pc:sldMk cId="3654733185" sldId="336"/>
            <ac:spMk id="6" creationId="{317A0553-ECA9-9644-A96B-43923A5C170B}"/>
          </ac:spMkLst>
        </pc:spChg>
        <pc:picChg chg="mod">
          <ac:chgData name="Hnin Nwe Oo" userId="S::hnin_nwe_oo@jpf.go.jp::ac0d75cc-189f-4e26-b8ac-69db546065ba" providerId="AD" clId="Web-{B6F229A0-F68A-7695-B855-829966EEEEB0}" dt="2024-08-23T04:47:44.506" v="148" actId="1076"/>
          <ac:picMkLst>
            <pc:docMk/>
            <pc:sldMk cId="3654733185" sldId="336"/>
            <ac:picMk id="5" creationId="{60262A64-C39E-0CC4-0802-4AB79E08240A}"/>
          </ac:picMkLst>
        </pc:picChg>
      </pc:sldChg>
      <pc:sldChg chg="addSp modSp add">
        <pc:chgData name="Hnin Nwe Oo" userId="S::hnin_nwe_oo@jpf.go.jp::ac0d75cc-189f-4e26-b8ac-69db546065ba" providerId="AD" clId="Web-{B6F229A0-F68A-7695-B855-829966EEEEB0}" dt="2024-08-23T04:54:55.359" v="154" actId="20577"/>
        <pc:sldMkLst>
          <pc:docMk/>
          <pc:sldMk cId="2346630151" sldId="337"/>
        </pc:sldMkLst>
        <pc:spChg chg="add mod">
          <ac:chgData name="Hnin Nwe Oo" userId="S::hnin_nwe_oo@jpf.go.jp::ac0d75cc-189f-4e26-b8ac-69db546065ba" providerId="AD" clId="Web-{B6F229A0-F68A-7695-B855-829966EEEEB0}" dt="2024-08-23T04:54:55.359" v="154" actId="20577"/>
          <ac:spMkLst>
            <pc:docMk/>
            <pc:sldMk cId="2346630151" sldId="337"/>
            <ac:spMk id="6" creationId="{EFEE687A-1B2D-3FB5-1E91-8C2147B7282E}"/>
          </ac:spMkLst>
        </pc:spChg>
        <pc:picChg chg="mod">
          <ac:chgData name="Hnin Nwe Oo" userId="S::hnin_nwe_oo@jpf.go.jp::ac0d75cc-189f-4e26-b8ac-69db546065ba" providerId="AD" clId="Web-{B6F229A0-F68A-7695-B855-829966EEEEB0}" dt="2024-08-23T04:47:56.803" v="152" actId="1076"/>
          <ac:picMkLst>
            <pc:docMk/>
            <pc:sldMk cId="2346630151" sldId="337"/>
            <ac:picMk id="3" creationId="{68D64986-55F8-F8FF-3907-B0D6FD9EEBFE}"/>
          </ac:picMkLst>
        </pc:picChg>
        <pc:picChg chg="mod">
          <ac:chgData name="Hnin Nwe Oo" userId="S::hnin_nwe_oo@jpf.go.jp::ac0d75cc-189f-4e26-b8ac-69db546065ba" providerId="AD" clId="Web-{B6F229A0-F68A-7695-B855-829966EEEEB0}" dt="2024-08-23T04:47:50.741" v="150" actId="1076"/>
          <ac:picMkLst>
            <pc:docMk/>
            <pc:sldMk cId="2346630151" sldId="337"/>
            <ac:picMk id="5" creationId="{60262A64-C39E-0CC4-0802-4AB79E08240A}"/>
          </ac:picMkLst>
        </pc:picChg>
      </pc:sldChg>
      <pc:sldChg chg="addSp modSp add">
        <pc:chgData name="Hnin Nwe Oo" userId="S::hnin_nwe_oo@jpf.go.jp::ac0d75cc-189f-4e26-b8ac-69db546065ba" providerId="AD" clId="Web-{B6F229A0-F68A-7695-B855-829966EEEEB0}" dt="2024-08-23T04:32:18.580" v="41" actId="1076"/>
        <pc:sldMkLst>
          <pc:docMk/>
          <pc:sldMk cId="1427133165" sldId="338"/>
        </pc:sldMkLst>
        <pc:spChg chg="add mod">
          <ac:chgData name="Hnin Nwe Oo" userId="S::hnin_nwe_oo@jpf.go.jp::ac0d75cc-189f-4e26-b8ac-69db546065ba" providerId="AD" clId="Web-{B6F229A0-F68A-7695-B855-829966EEEEB0}" dt="2024-08-23T04:32:15.080" v="40" actId="14100"/>
          <ac:spMkLst>
            <pc:docMk/>
            <pc:sldMk cId="1427133165" sldId="338"/>
            <ac:spMk id="3" creationId="{AF79FBD9-D0A2-224F-DBCE-0FB9FAA1E1E9}"/>
          </ac:spMkLst>
        </pc:spChg>
        <pc:picChg chg="mod">
          <ac:chgData name="Hnin Nwe Oo" userId="S::hnin_nwe_oo@jpf.go.jp::ac0d75cc-189f-4e26-b8ac-69db546065ba" providerId="AD" clId="Web-{B6F229A0-F68A-7695-B855-829966EEEEB0}" dt="2024-08-23T04:32:18.580" v="41" actId="1076"/>
          <ac:picMkLst>
            <pc:docMk/>
            <pc:sldMk cId="1427133165" sldId="338"/>
            <ac:picMk id="9" creationId="{A135D554-F8DD-09C0-42D5-3C9DFCCD7B07}"/>
          </ac:picMkLst>
        </pc:picChg>
      </pc:sldChg>
      <pc:sldChg chg="addSp modSp add">
        <pc:chgData name="Hnin Nwe Oo" userId="S::hnin_nwe_oo@jpf.go.jp::ac0d75cc-189f-4e26-b8ac-69db546065ba" providerId="AD" clId="Web-{B6F229A0-F68A-7695-B855-829966EEEEB0}" dt="2024-08-23T04:33:41.238" v="54" actId="20577"/>
        <pc:sldMkLst>
          <pc:docMk/>
          <pc:sldMk cId="94119094" sldId="339"/>
        </pc:sldMkLst>
        <pc:spChg chg="add mod">
          <ac:chgData name="Hnin Nwe Oo" userId="S::hnin_nwe_oo@jpf.go.jp::ac0d75cc-189f-4e26-b8ac-69db546065ba" providerId="AD" clId="Web-{B6F229A0-F68A-7695-B855-829966EEEEB0}" dt="2024-08-23T04:33:41.238" v="54" actId="20577"/>
          <ac:spMkLst>
            <pc:docMk/>
            <pc:sldMk cId="94119094" sldId="339"/>
            <ac:spMk id="3" creationId="{ED63230C-A9D3-5A42-F558-4E5A7EFBD656}"/>
          </ac:spMkLst>
        </pc:spChg>
        <pc:picChg chg="mod">
          <ac:chgData name="Hnin Nwe Oo" userId="S::hnin_nwe_oo@jpf.go.jp::ac0d75cc-189f-4e26-b8ac-69db546065ba" providerId="AD" clId="Web-{B6F229A0-F68A-7695-B855-829966EEEEB0}" dt="2024-08-23T04:33:10.331" v="48" actId="1076"/>
          <ac:picMkLst>
            <pc:docMk/>
            <pc:sldMk cId="94119094" sldId="339"/>
            <ac:picMk id="9" creationId="{A135D554-F8DD-09C0-42D5-3C9DFCCD7B07}"/>
          </ac:picMkLst>
        </pc:picChg>
        <pc:picChg chg="mod">
          <ac:chgData name="Hnin Nwe Oo" userId="S::hnin_nwe_oo@jpf.go.jp::ac0d75cc-189f-4e26-b8ac-69db546065ba" providerId="AD" clId="Web-{B6F229A0-F68A-7695-B855-829966EEEEB0}" dt="2024-08-23T04:33:13.394" v="49" actId="1076"/>
          <ac:picMkLst>
            <pc:docMk/>
            <pc:sldMk cId="94119094" sldId="339"/>
            <ac:picMk id="15" creationId="{4F7227EE-8B1A-73D2-55EA-98FA68B08929}"/>
          </ac:picMkLst>
        </pc:picChg>
      </pc:sldChg>
      <pc:sldChg chg="addSp modSp add">
        <pc:chgData name="Hnin Nwe Oo" userId="S::hnin_nwe_oo@jpf.go.jp::ac0d75cc-189f-4e26-b8ac-69db546065ba" providerId="AD" clId="Web-{B6F229A0-F68A-7695-B855-829966EEEEB0}" dt="2024-08-23T04:33:45.629" v="56" actId="20577"/>
        <pc:sldMkLst>
          <pc:docMk/>
          <pc:sldMk cId="207421859" sldId="340"/>
        </pc:sldMkLst>
        <pc:spChg chg="add mod">
          <ac:chgData name="Hnin Nwe Oo" userId="S::hnin_nwe_oo@jpf.go.jp::ac0d75cc-189f-4e26-b8ac-69db546065ba" providerId="AD" clId="Web-{B6F229A0-F68A-7695-B855-829966EEEEB0}" dt="2024-08-23T04:33:45.629" v="56" actId="20577"/>
          <ac:spMkLst>
            <pc:docMk/>
            <pc:sldMk cId="207421859" sldId="340"/>
            <ac:spMk id="4" creationId="{B2805FF9-94E0-5D5F-1C55-F3F09DA70306}"/>
          </ac:spMkLst>
        </pc:spChg>
        <pc:picChg chg="mod">
          <ac:chgData name="Hnin Nwe Oo" userId="S::hnin_nwe_oo@jpf.go.jp::ac0d75cc-189f-4e26-b8ac-69db546065ba" providerId="AD" clId="Web-{B6F229A0-F68A-7695-B855-829966EEEEB0}" dt="2024-08-23T04:33:31.347" v="52" actId="1076"/>
          <ac:picMkLst>
            <pc:docMk/>
            <pc:sldMk cId="207421859" sldId="340"/>
            <ac:picMk id="9" creationId="{A135D554-F8DD-09C0-42D5-3C9DFCCD7B07}"/>
          </ac:picMkLst>
        </pc:picChg>
      </pc:sldChg>
      <pc:sldChg chg="addSp modSp add">
        <pc:chgData name="Hnin Nwe Oo" userId="S::hnin_nwe_oo@jpf.go.jp::ac0d75cc-189f-4e26-b8ac-69db546065ba" providerId="AD" clId="Web-{B6F229A0-F68A-7695-B855-829966EEEEB0}" dt="2024-08-23T04:34:05.911" v="62" actId="1076"/>
        <pc:sldMkLst>
          <pc:docMk/>
          <pc:sldMk cId="1685518497" sldId="342"/>
        </pc:sldMkLst>
        <pc:spChg chg="add mod">
          <ac:chgData name="Hnin Nwe Oo" userId="S::hnin_nwe_oo@jpf.go.jp::ac0d75cc-189f-4e26-b8ac-69db546065ba" providerId="AD" clId="Web-{B6F229A0-F68A-7695-B855-829966EEEEB0}" dt="2024-08-23T04:34:00.098" v="61" actId="20577"/>
          <ac:spMkLst>
            <pc:docMk/>
            <pc:sldMk cId="1685518497" sldId="342"/>
            <ac:spMk id="3" creationId="{6BF3E182-1E1F-9570-FDDA-87F04A5F9A6F}"/>
          </ac:spMkLst>
        </pc:spChg>
        <pc:picChg chg="mod">
          <ac:chgData name="Hnin Nwe Oo" userId="S::hnin_nwe_oo@jpf.go.jp::ac0d75cc-189f-4e26-b8ac-69db546065ba" providerId="AD" clId="Web-{B6F229A0-F68A-7695-B855-829966EEEEB0}" dt="2024-08-23T04:34:05.911" v="62" actId="1076"/>
          <ac:picMkLst>
            <pc:docMk/>
            <pc:sldMk cId="1685518497" sldId="342"/>
            <ac:picMk id="9" creationId="{A135D554-F8DD-09C0-42D5-3C9DFCCD7B07}"/>
          </ac:picMkLst>
        </pc:picChg>
      </pc:sldChg>
      <pc:sldChg chg="addSp modSp add">
        <pc:chgData name="Hnin Nwe Oo" userId="S::hnin_nwe_oo@jpf.go.jp::ac0d75cc-189f-4e26-b8ac-69db546065ba" providerId="AD" clId="Web-{B6F229A0-F68A-7695-B855-829966EEEEB0}" dt="2024-08-23T04:34:21.505" v="66" actId="20577"/>
        <pc:sldMkLst>
          <pc:docMk/>
          <pc:sldMk cId="4280679589" sldId="343"/>
        </pc:sldMkLst>
        <pc:spChg chg="add mod">
          <ac:chgData name="Hnin Nwe Oo" userId="S::hnin_nwe_oo@jpf.go.jp::ac0d75cc-189f-4e26-b8ac-69db546065ba" providerId="AD" clId="Web-{B6F229A0-F68A-7695-B855-829966EEEEB0}" dt="2024-08-23T04:34:21.505" v="66" actId="20577"/>
          <ac:spMkLst>
            <pc:docMk/>
            <pc:sldMk cId="4280679589" sldId="343"/>
            <ac:spMk id="4" creationId="{D05796B7-A20D-388F-3892-65C5F06AA02D}"/>
          </ac:spMkLst>
        </pc:spChg>
        <pc:picChg chg="mod">
          <ac:chgData name="Hnin Nwe Oo" userId="S::hnin_nwe_oo@jpf.go.jp::ac0d75cc-189f-4e26-b8ac-69db546065ba" providerId="AD" clId="Web-{B6F229A0-F68A-7695-B855-829966EEEEB0}" dt="2024-08-23T04:34:16.130" v="65" actId="1076"/>
          <ac:picMkLst>
            <pc:docMk/>
            <pc:sldMk cId="4280679589" sldId="343"/>
            <ac:picMk id="9" creationId="{A135D554-F8DD-09C0-42D5-3C9DFCCD7B07}"/>
          </ac:picMkLst>
        </pc:picChg>
      </pc:sldChg>
      <pc:sldChg chg="addSp modSp add">
        <pc:chgData name="Hnin Nwe Oo" userId="S::hnin_nwe_oo@jpf.go.jp::ac0d75cc-189f-4e26-b8ac-69db546065ba" providerId="AD" clId="Web-{B6F229A0-F68A-7695-B855-829966EEEEB0}" dt="2024-08-23T04:34:58.802" v="77" actId="20577"/>
        <pc:sldMkLst>
          <pc:docMk/>
          <pc:sldMk cId="895156215" sldId="344"/>
        </pc:sldMkLst>
        <pc:spChg chg="add mod">
          <ac:chgData name="Hnin Nwe Oo" userId="S::hnin_nwe_oo@jpf.go.jp::ac0d75cc-189f-4e26-b8ac-69db546065ba" providerId="AD" clId="Web-{B6F229A0-F68A-7695-B855-829966EEEEB0}" dt="2024-08-23T04:34:58.802" v="77" actId="20577"/>
          <ac:spMkLst>
            <pc:docMk/>
            <pc:sldMk cId="895156215" sldId="344"/>
            <ac:spMk id="3" creationId="{7CE90555-D676-CAD6-88C5-D0B29D3837D8}"/>
          </ac:spMkLst>
        </pc:spChg>
        <pc:picChg chg="mod">
          <ac:chgData name="Hnin Nwe Oo" userId="S::hnin_nwe_oo@jpf.go.jp::ac0d75cc-189f-4e26-b8ac-69db546065ba" providerId="AD" clId="Web-{B6F229A0-F68A-7695-B855-829966EEEEB0}" dt="2024-08-23T04:34:51.005" v="75" actId="1076"/>
          <ac:picMkLst>
            <pc:docMk/>
            <pc:sldMk cId="895156215" sldId="344"/>
            <ac:picMk id="9" creationId="{A135D554-F8DD-09C0-42D5-3C9DFCCD7B07}"/>
          </ac:picMkLst>
        </pc:picChg>
      </pc:sldChg>
      <pc:sldChg chg="addSp modSp add">
        <pc:chgData name="Hnin Nwe Oo" userId="S::hnin_nwe_oo@jpf.go.jp::ac0d75cc-189f-4e26-b8ac-69db546065ba" providerId="AD" clId="Web-{B6F229A0-F68A-7695-B855-829966EEEEB0}" dt="2024-08-23T04:36:02.601" v="94" actId="1076"/>
        <pc:sldMkLst>
          <pc:docMk/>
          <pc:sldMk cId="3207816751" sldId="345"/>
        </pc:sldMkLst>
        <pc:spChg chg="add mod">
          <ac:chgData name="Hnin Nwe Oo" userId="S::hnin_nwe_oo@jpf.go.jp::ac0d75cc-189f-4e26-b8ac-69db546065ba" providerId="AD" clId="Web-{B6F229A0-F68A-7695-B855-829966EEEEB0}" dt="2024-08-23T04:35:56.335" v="93" actId="20577"/>
          <ac:spMkLst>
            <pc:docMk/>
            <pc:sldMk cId="3207816751" sldId="345"/>
            <ac:spMk id="4" creationId="{B8BB512A-3F38-7DDC-E9B8-3717F9DF99FA}"/>
          </ac:spMkLst>
        </pc:spChg>
        <pc:picChg chg="mod">
          <ac:chgData name="Hnin Nwe Oo" userId="S::hnin_nwe_oo@jpf.go.jp::ac0d75cc-189f-4e26-b8ac-69db546065ba" providerId="AD" clId="Web-{B6F229A0-F68A-7695-B855-829966EEEEB0}" dt="2024-08-23T04:36:02.601" v="94" actId="1076"/>
          <ac:picMkLst>
            <pc:docMk/>
            <pc:sldMk cId="3207816751" sldId="345"/>
            <ac:picMk id="9" creationId="{A135D554-F8DD-09C0-42D5-3C9DFCCD7B07}"/>
          </ac:picMkLst>
        </pc:picChg>
      </pc:sldChg>
      <pc:sldChg chg="addSp modSp add">
        <pc:chgData name="Hnin Nwe Oo" userId="S::hnin_nwe_oo@jpf.go.jp::ac0d75cc-189f-4e26-b8ac-69db546065ba" providerId="AD" clId="Web-{B6F229A0-F68A-7695-B855-829966EEEEB0}" dt="2024-08-23T04:34:41.552" v="72" actId="1076"/>
        <pc:sldMkLst>
          <pc:docMk/>
          <pc:sldMk cId="1234195116" sldId="346"/>
        </pc:sldMkLst>
        <pc:spChg chg="add mod">
          <ac:chgData name="Hnin Nwe Oo" userId="S::hnin_nwe_oo@jpf.go.jp::ac0d75cc-189f-4e26-b8ac-69db546065ba" providerId="AD" clId="Web-{B6F229A0-F68A-7695-B855-829966EEEEB0}" dt="2024-08-23T04:34:35.114" v="71" actId="20577"/>
          <ac:spMkLst>
            <pc:docMk/>
            <pc:sldMk cId="1234195116" sldId="346"/>
            <ac:spMk id="4" creationId="{1BE8A1C8-22BB-42DF-FB62-C2210D59B0EF}"/>
          </ac:spMkLst>
        </pc:spChg>
        <pc:picChg chg="mod">
          <ac:chgData name="Hnin Nwe Oo" userId="S::hnin_nwe_oo@jpf.go.jp::ac0d75cc-189f-4e26-b8ac-69db546065ba" providerId="AD" clId="Web-{B6F229A0-F68A-7695-B855-829966EEEEB0}" dt="2024-08-23T04:34:41.552" v="72" actId="1076"/>
          <ac:picMkLst>
            <pc:docMk/>
            <pc:sldMk cId="1234195116" sldId="346"/>
            <ac:picMk id="9" creationId="{A135D554-F8DD-09C0-42D5-3C9DFCCD7B07}"/>
          </ac:picMkLst>
        </pc:picChg>
      </pc:sldChg>
      <pc:sldChg chg="addSp modSp add">
        <pc:chgData name="Hnin Nwe Oo" userId="S::hnin_nwe_oo@jpf.go.jp::ac0d75cc-189f-4e26-b8ac-69db546065ba" providerId="AD" clId="Web-{B6F229A0-F68A-7695-B855-829966EEEEB0}" dt="2024-08-23T04:35:39.928" v="89" actId="20577"/>
        <pc:sldMkLst>
          <pc:docMk/>
          <pc:sldMk cId="1393281256" sldId="347"/>
        </pc:sldMkLst>
        <pc:spChg chg="add mod">
          <ac:chgData name="Hnin Nwe Oo" userId="S::hnin_nwe_oo@jpf.go.jp::ac0d75cc-189f-4e26-b8ac-69db546065ba" providerId="AD" clId="Web-{B6F229A0-F68A-7695-B855-829966EEEEB0}" dt="2024-08-23T04:35:39.928" v="89" actId="20577"/>
          <ac:spMkLst>
            <pc:docMk/>
            <pc:sldMk cId="1393281256" sldId="347"/>
            <ac:spMk id="4" creationId="{6504BE0E-A9A6-7407-6D66-FA2FB8C696B6}"/>
          </ac:spMkLst>
        </pc:spChg>
        <pc:picChg chg="mod">
          <ac:chgData name="Hnin Nwe Oo" userId="S::hnin_nwe_oo@jpf.go.jp::ac0d75cc-189f-4e26-b8ac-69db546065ba" providerId="AD" clId="Web-{B6F229A0-F68A-7695-B855-829966EEEEB0}" dt="2024-08-23T04:35:17.756" v="82" actId="1076"/>
          <ac:picMkLst>
            <pc:docMk/>
            <pc:sldMk cId="1393281256" sldId="347"/>
            <ac:picMk id="3" creationId="{B1B54572-8C29-DD06-2C71-901929DDB934}"/>
          </ac:picMkLst>
        </pc:picChg>
        <pc:picChg chg="mod">
          <ac:chgData name="Hnin Nwe Oo" userId="S::hnin_nwe_oo@jpf.go.jp::ac0d75cc-189f-4e26-b8ac-69db546065ba" providerId="AD" clId="Web-{B6F229A0-F68A-7695-B855-829966EEEEB0}" dt="2024-08-23T04:35:29.209" v="84" actId="1076"/>
          <ac:picMkLst>
            <pc:docMk/>
            <pc:sldMk cId="1393281256" sldId="347"/>
            <ac:picMk id="9" creationId="{A135D554-F8DD-09C0-42D5-3C9DFCCD7B07}"/>
          </ac:picMkLst>
        </pc:picChg>
      </pc:sldChg>
      <pc:sldChg chg="addSp modSp add">
        <pc:chgData name="Hnin Nwe Oo" userId="S::hnin_nwe_oo@jpf.go.jp::ac0d75cc-189f-4e26-b8ac-69db546065ba" providerId="AD" clId="Web-{B6F229A0-F68A-7695-B855-829966EEEEB0}" dt="2024-08-23T04:36:35.804" v="102" actId="1076"/>
        <pc:sldMkLst>
          <pc:docMk/>
          <pc:sldMk cId="795165948" sldId="348"/>
        </pc:sldMkLst>
        <pc:spChg chg="add mod">
          <ac:chgData name="Hnin Nwe Oo" userId="S::hnin_nwe_oo@jpf.go.jp::ac0d75cc-189f-4e26-b8ac-69db546065ba" providerId="AD" clId="Web-{B6F229A0-F68A-7695-B855-829966EEEEB0}" dt="2024-08-23T04:36:15.210" v="99" actId="20577"/>
          <ac:spMkLst>
            <pc:docMk/>
            <pc:sldMk cId="795165948" sldId="348"/>
            <ac:spMk id="3" creationId="{3D8A52E9-EA28-9152-5169-39B2D938C557}"/>
          </ac:spMkLst>
        </pc:spChg>
        <pc:picChg chg="mod">
          <ac:chgData name="Hnin Nwe Oo" userId="S::hnin_nwe_oo@jpf.go.jp::ac0d75cc-189f-4e26-b8ac-69db546065ba" providerId="AD" clId="Web-{B6F229A0-F68A-7695-B855-829966EEEEB0}" dt="2024-08-23T04:36:35.804" v="102" actId="1076"/>
          <ac:picMkLst>
            <pc:docMk/>
            <pc:sldMk cId="795165948" sldId="348"/>
            <ac:picMk id="4" creationId="{62F13765-9C0D-9053-70FE-EA4A98D6AFD9}"/>
          </ac:picMkLst>
        </pc:picChg>
        <pc:picChg chg="mod">
          <ac:chgData name="Hnin Nwe Oo" userId="S::hnin_nwe_oo@jpf.go.jp::ac0d75cc-189f-4e26-b8ac-69db546065ba" providerId="AD" clId="Web-{B6F229A0-F68A-7695-B855-829966EEEEB0}" dt="2024-08-23T04:36:30.211" v="101" actId="1076"/>
          <ac:picMkLst>
            <pc:docMk/>
            <pc:sldMk cId="795165948" sldId="348"/>
            <ac:picMk id="9" creationId="{A135D554-F8DD-09C0-42D5-3C9DFCCD7B07}"/>
          </ac:picMkLst>
        </pc:picChg>
      </pc:sldChg>
      <pc:sldChg chg="add del replId">
        <pc:chgData name="Hnin Nwe Oo" userId="S::hnin_nwe_oo@jpf.go.jp::ac0d75cc-189f-4e26-b8ac-69db546065ba" providerId="AD" clId="Web-{B6F229A0-F68A-7695-B855-829966EEEEB0}" dt="2024-08-23T04:32:35.346" v="44"/>
        <pc:sldMkLst>
          <pc:docMk/>
          <pc:sldMk cId="2344464860" sldId="349"/>
        </pc:sldMkLst>
      </pc:sldChg>
      <pc:sldChg chg="addSp delSp modSp add del">
        <pc:chgData name="Hnin Nwe Oo" userId="S::hnin_nwe_oo@jpf.go.jp::ac0d75cc-189f-4e26-b8ac-69db546065ba" providerId="AD" clId="Web-{B6F229A0-F68A-7695-B855-829966EEEEB0}" dt="2024-08-23T04:41:38.733" v="124"/>
        <pc:sldMkLst>
          <pc:docMk/>
          <pc:sldMk cId="3031018324" sldId="349"/>
        </pc:sldMkLst>
        <pc:spChg chg="add mod">
          <ac:chgData name="Hnin Nwe Oo" userId="S::hnin_nwe_oo@jpf.go.jp::ac0d75cc-189f-4e26-b8ac-69db546065ba" providerId="AD" clId="Web-{B6F229A0-F68A-7695-B855-829966EEEEB0}" dt="2024-08-23T04:41:10.185" v="120" actId="20577"/>
          <ac:spMkLst>
            <pc:docMk/>
            <pc:sldMk cId="3031018324" sldId="349"/>
            <ac:spMk id="4" creationId="{205E9501-933F-1168-6DF1-01681AAF2D77}"/>
          </ac:spMkLst>
        </pc:spChg>
        <pc:picChg chg="del">
          <ac:chgData name="Hnin Nwe Oo" userId="S::hnin_nwe_oo@jpf.go.jp::ac0d75cc-189f-4e26-b8ac-69db546065ba" providerId="AD" clId="Web-{B6F229A0-F68A-7695-B855-829966EEEEB0}" dt="2024-08-23T04:41:30.092" v="122"/>
          <ac:picMkLst>
            <pc:docMk/>
            <pc:sldMk cId="3031018324" sldId="349"/>
            <ac:picMk id="3" creationId="{A8001D20-EE32-73D6-CD14-F0C930D4BEE2}"/>
          </ac:picMkLst>
        </pc:picChg>
        <pc:picChg chg="mod modCrop">
          <ac:chgData name="Hnin Nwe Oo" userId="S::hnin_nwe_oo@jpf.go.jp::ac0d75cc-189f-4e26-b8ac-69db546065ba" providerId="AD" clId="Web-{B6F229A0-F68A-7695-B855-829966EEEEB0}" dt="2024-08-23T04:41:38.733" v="124"/>
          <ac:picMkLst>
            <pc:docMk/>
            <pc:sldMk cId="3031018324" sldId="349"/>
            <ac:picMk id="5" creationId="{6E90DBCB-751C-48FA-AF73-ACD7A081C544}"/>
          </ac:picMkLst>
        </pc:picChg>
      </pc:sldChg>
      <pc:sldChg chg="add">
        <pc:chgData name="Hnin Nwe Oo" userId="S::hnin_nwe_oo@jpf.go.jp::ac0d75cc-189f-4e26-b8ac-69db546065ba" providerId="AD" clId="Web-{B6F229A0-F68A-7695-B855-829966EEEEB0}" dt="2024-08-23T06:23:30.076" v="263"/>
        <pc:sldMkLst>
          <pc:docMk/>
          <pc:sldMk cId="1823248732" sldId="367"/>
        </pc:sldMkLst>
      </pc:sldChg>
      <pc:sldChg chg="add">
        <pc:chgData name="Hnin Nwe Oo" userId="S::hnin_nwe_oo@jpf.go.jp::ac0d75cc-189f-4e26-b8ac-69db546065ba" providerId="AD" clId="Web-{B6F229A0-F68A-7695-B855-829966EEEEB0}" dt="2024-08-23T06:23:38.811" v="264"/>
        <pc:sldMkLst>
          <pc:docMk/>
          <pc:sldMk cId="2700906876" sldId="368"/>
        </pc:sldMkLst>
      </pc:sldChg>
      <pc:sldChg chg="add">
        <pc:chgData name="Hnin Nwe Oo" userId="S::hnin_nwe_oo@jpf.go.jp::ac0d75cc-189f-4e26-b8ac-69db546065ba" providerId="AD" clId="Web-{B6F229A0-F68A-7695-B855-829966EEEEB0}" dt="2024-08-23T06:23:46.546" v="265"/>
        <pc:sldMkLst>
          <pc:docMk/>
          <pc:sldMk cId="2796055779" sldId="369"/>
        </pc:sldMkLst>
      </pc:sldChg>
      <pc:sldChg chg="add">
        <pc:chgData name="Hnin Nwe Oo" userId="S::hnin_nwe_oo@jpf.go.jp::ac0d75cc-189f-4e26-b8ac-69db546065ba" providerId="AD" clId="Web-{B6F229A0-F68A-7695-B855-829966EEEEB0}" dt="2024-08-23T06:23:56.422" v="266"/>
        <pc:sldMkLst>
          <pc:docMk/>
          <pc:sldMk cId="682875302" sldId="370"/>
        </pc:sldMkLst>
      </pc:sldChg>
      <pc:sldChg chg="add">
        <pc:chgData name="Hnin Nwe Oo" userId="S::hnin_nwe_oo@jpf.go.jp::ac0d75cc-189f-4e26-b8ac-69db546065ba" providerId="AD" clId="Web-{B6F229A0-F68A-7695-B855-829966EEEEB0}" dt="2024-08-23T06:24:07.157" v="267"/>
        <pc:sldMkLst>
          <pc:docMk/>
          <pc:sldMk cId="972390174" sldId="371"/>
        </pc:sldMkLst>
      </pc:sldChg>
      <pc:sldChg chg="add">
        <pc:chgData name="Hnin Nwe Oo" userId="S::hnin_nwe_oo@jpf.go.jp::ac0d75cc-189f-4e26-b8ac-69db546065ba" providerId="AD" clId="Web-{B6F229A0-F68A-7695-B855-829966EEEEB0}" dt="2024-08-23T06:24:14.001" v="268"/>
        <pc:sldMkLst>
          <pc:docMk/>
          <pc:sldMk cId="1142588850" sldId="372"/>
        </pc:sldMkLst>
      </pc:sldChg>
      <pc:sldChg chg="add">
        <pc:chgData name="Hnin Nwe Oo" userId="S::hnin_nwe_oo@jpf.go.jp::ac0d75cc-189f-4e26-b8ac-69db546065ba" providerId="AD" clId="Web-{B6F229A0-F68A-7695-B855-829966EEEEB0}" dt="2024-08-23T06:24:18.877" v="269"/>
        <pc:sldMkLst>
          <pc:docMk/>
          <pc:sldMk cId="1042094329" sldId="373"/>
        </pc:sldMkLst>
      </pc:sldChg>
      <pc:sldChg chg="add">
        <pc:chgData name="Hnin Nwe Oo" userId="S::hnin_nwe_oo@jpf.go.jp::ac0d75cc-189f-4e26-b8ac-69db546065ba" providerId="AD" clId="Web-{B6F229A0-F68A-7695-B855-829966EEEEB0}" dt="2024-08-23T06:24:25.768" v="270"/>
        <pc:sldMkLst>
          <pc:docMk/>
          <pc:sldMk cId="667447136" sldId="374"/>
        </pc:sldMkLst>
      </pc:sldChg>
      <pc:sldChg chg="add">
        <pc:chgData name="Hnin Nwe Oo" userId="S::hnin_nwe_oo@jpf.go.jp::ac0d75cc-189f-4e26-b8ac-69db546065ba" providerId="AD" clId="Web-{B6F229A0-F68A-7695-B855-829966EEEEB0}" dt="2024-08-23T06:24:32.409" v="271"/>
        <pc:sldMkLst>
          <pc:docMk/>
          <pc:sldMk cId="2372213511" sldId="375"/>
        </pc:sldMkLst>
      </pc:sldChg>
      <pc:sldChg chg="add">
        <pc:chgData name="Hnin Nwe Oo" userId="S::hnin_nwe_oo@jpf.go.jp::ac0d75cc-189f-4e26-b8ac-69db546065ba" providerId="AD" clId="Web-{B6F229A0-F68A-7695-B855-829966EEEEB0}" dt="2024-08-23T06:24:39.441" v="272"/>
        <pc:sldMkLst>
          <pc:docMk/>
          <pc:sldMk cId="3136424527" sldId="376"/>
        </pc:sldMkLst>
      </pc:sldChg>
      <pc:sldChg chg="add">
        <pc:chgData name="Hnin Nwe Oo" userId="S::hnin_nwe_oo@jpf.go.jp::ac0d75cc-189f-4e26-b8ac-69db546065ba" providerId="AD" clId="Web-{B6F229A0-F68A-7695-B855-829966EEEEB0}" dt="2024-08-23T06:24:45.394" v="273"/>
        <pc:sldMkLst>
          <pc:docMk/>
          <pc:sldMk cId="3760413211" sldId="377"/>
        </pc:sldMkLst>
      </pc:sldChg>
      <pc:sldChg chg="add">
        <pc:chgData name="Hnin Nwe Oo" userId="S::hnin_nwe_oo@jpf.go.jp::ac0d75cc-189f-4e26-b8ac-69db546065ba" providerId="AD" clId="Web-{B6F229A0-F68A-7695-B855-829966EEEEB0}" dt="2024-08-23T06:26:12.182" v="275"/>
        <pc:sldMkLst>
          <pc:docMk/>
          <pc:sldMk cId="3706681022" sldId="379"/>
        </pc:sldMkLst>
      </pc:sldChg>
      <pc:sldChg chg="add">
        <pc:chgData name="Hnin Nwe Oo" userId="S::hnin_nwe_oo@jpf.go.jp::ac0d75cc-189f-4e26-b8ac-69db546065ba" providerId="AD" clId="Web-{B6F229A0-F68A-7695-B855-829966EEEEB0}" dt="2024-08-23T06:26:17.479" v="276"/>
        <pc:sldMkLst>
          <pc:docMk/>
          <pc:sldMk cId="4060635883" sldId="381"/>
        </pc:sldMkLst>
      </pc:sldChg>
      <pc:sldChg chg="add">
        <pc:chgData name="Hnin Nwe Oo" userId="S::hnin_nwe_oo@jpf.go.jp::ac0d75cc-189f-4e26-b8ac-69db546065ba" providerId="AD" clId="Web-{B6F229A0-F68A-7695-B855-829966EEEEB0}" dt="2024-08-23T06:26:24.464" v="277"/>
        <pc:sldMkLst>
          <pc:docMk/>
          <pc:sldMk cId="3102318039" sldId="382"/>
        </pc:sldMkLst>
      </pc:sldChg>
      <pc:sldChg chg="add">
        <pc:chgData name="Hnin Nwe Oo" userId="S::hnin_nwe_oo@jpf.go.jp::ac0d75cc-189f-4e26-b8ac-69db546065ba" providerId="AD" clId="Web-{B6F229A0-F68A-7695-B855-829966EEEEB0}" dt="2024-08-23T06:27:30.062" v="279"/>
        <pc:sldMkLst>
          <pc:docMk/>
          <pc:sldMk cId="3122235093" sldId="432"/>
        </pc:sldMkLst>
      </pc:sldChg>
      <pc:sldChg chg="add">
        <pc:chgData name="Hnin Nwe Oo" userId="S::hnin_nwe_oo@jpf.go.jp::ac0d75cc-189f-4e26-b8ac-69db546065ba" providerId="AD" clId="Web-{B6F229A0-F68A-7695-B855-829966EEEEB0}" dt="2024-08-23T06:27:35.172" v="280"/>
        <pc:sldMkLst>
          <pc:docMk/>
          <pc:sldMk cId="2533728547" sldId="433"/>
        </pc:sldMkLst>
      </pc:sldChg>
      <pc:sldChg chg="add">
        <pc:chgData name="Hnin Nwe Oo" userId="S::hnin_nwe_oo@jpf.go.jp::ac0d75cc-189f-4e26-b8ac-69db546065ba" providerId="AD" clId="Web-{B6F229A0-F68A-7695-B855-829966EEEEB0}" dt="2024-08-23T06:27:44.157" v="281"/>
        <pc:sldMkLst>
          <pc:docMk/>
          <pc:sldMk cId="3148661265" sldId="434"/>
        </pc:sldMkLst>
      </pc:sldChg>
      <pc:sldChg chg="add">
        <pc:chgData name="Hnin Nwe Oo" userId="S::hnin_nwe_oo@jpf.go.jp::ac0d75cc-189f-4e26-b8ac-69db546065ba" providerId="AD" clId="Web-{B6F229A0-F68A-7695-B855-829966EEEEB0}" dt="2024-08-23T06:27:54.439" v="282"/>
        <pc:sldMkLst>
          <pc:docMk/>
          <pc:sldMk cId="3653452015" sldId="435"/>
        </pc:sldMkLst>
      </pc:sldChg>
      <pc:sldChg chg="add">
        <pc:chgData name="Hnin Nwe Oo" userId="S::hnin_nwe_oo@jpf.go.jp::ac0d75cc-189f-4e26-b8ac-69db546065ba" providerId="AD" clId="Web-{B6F229A0-F68A-7695-B855-829966EEEEB0}" dt="2024-08-23T06:28:00.220" v="283"/>
        <pc:sldMkLst>
          <pc:docMk/>
          <pc:sldMk cId="3950299526" sldId="436"/>
        </pc:sldMkLst>
      </pc:sldChg>
      <pc:sldChg chg="add">
        <pc:chgData name="Hnin Nwe Oo" userId="S::hnin_nwe_oo@jpf.go.jp::ac0d75cc-189f-4e26-b8ac-69db546065ba" providerId="AD" clId="Web-{B6F229A0-F68A-7695-B855-829966EEEEB0}" dt="2024-08-23T06:28:06.315" v="284"/>
        <pc:sldMkLst>
          <pc:docMk/>
          <pc:sldMk cId="1684443363" sldId="437"/>
        </pc:sldMkLst>
      </pc:sldChg>
      <pc:sldChg chg="add">
        <pc:chgData name="Hnin Nwe Oo" userId="S::hnin_nwe_oo@jpf.go.jp::ac0d75cc-189f-4e26-b8ac-69db546065ba" providerId="AD" clId="Web-{B6F229A0-F68A-7695-B855-829966EEEEB0}" dt="2024-08-23T06:28:10.768" v="285"/>
        <pc:sldMkLst>
          <pc:docMk/>
          <pc:sldMk cId="3491483719" sldId="438"/>
        </pc:sldMkLst>
      </pc:sldChg>
      <pc:sldChg chg="add">
        <pc:chgData name="Hnin Nwe Oo" userId="S::hnin_nwe_oo@jpf.go.jp::ac0d75cc-189f-4e26-b8ac-69db546065ba" providerId="AD" clId="Web-{B6F229A0-F68A-7695-B855-829966EEEEB0}" dt="2024-08-23T06:28:15.909" v="286"/>
        <pc:sldMkLst>
          <pc:docMk/>
          <pc:sldMk cId="1069907627" sldId="439"/>
        </pc:sldMkLst>
      </pc:sldChg>
      <pc:sldChg chg="add">
        <pc:chgData name="Hnin Nwe Oo" userId="S::hnin_nwe_oo@jpf.go.jp::ac0d75cc-189f-4e26-b8ac-69db546065ba" providerId="AD" clId="Web-{B6F229A0-F68A-7695-B855-829966EEEEB0}" dt="2024-08-23T06:28:25.597" v="288"/>
        <pc:sldMkLst>
          <pc:docMk/>
          <pc:sldMk cId="2311798622" sldId="440"/>
        </pc:sldMkLst>
      </pc:sldChg>
      <pc:sldChg chg="add">
        <pc:chgData name="Hnin Nwe Oo" userId="S::hnin_nwe_oo@jpf.go.jp::ac0d75cc-189f-4e26-b8ac-69db546065ba" providerId="AD" clId="Web-{B6F229A0-F68A-7695-B855-829966EEEEB0}" dt="2024-08-23T06:28:22.175" v="287"/>
        <pc:sldMkLst>
          <pc:docMk/>
          <pc:sldMk cId="53565280" sldId="441"/>
        </pc:sldMkLst>
      </pc:sldChg>
      <pc:sldChg chg="add">
        <pc:chgData name="Hnin Nwe Oo" userId="S::hnin_nwe_oo@jpf.go.jp::ac0d75cc-189f-4e26-b8ac-69db546065ba" providerId="AD" clId="Web-{B6F229A0-F68A-7695-B855-829966EEEEB0}" dt="2024-08-23T06:28:29.894" v="289"/>
        <pc:sldMkLst>
          <pc:docMk/>
          <pc:sldMk cId="251178331" sldId="442"/>
        </pc:sldMkLst>
      </pc:sldChg>
      <pc:sldChg chg="add">
        <pc:chgData name="Hnin Nwe Oo" userId="S::hnin_nwe_oo@jpf.go.jp::ac0d75cc-189f-4e26-b8ac-69db546065ba" providerId="AD" clId="Web-{B6F229A0-F68A-7695-B855-829966EEEEB0}" dt="2024-08-23T06:29:46.290" v="291"/>
        <pc:sldMkLst>
          <pc:docMk/>
          <pc:sldMk cId="3720405235" sldId="443"/>
        </pc:sldMkLst>
      </pc:sldChg>
      <pc:sldChg chg="add">
        <pc:chgData name="Hnin Nwe Oo" userId="S::hnin_nwe_oo@jpf.go.jp::ac0d75cc-189f-4e26-b8ac-69db546065ba" providerId="AD" clId="Web-{B6F229A0-F68A-7695-B855-829966EEEEB0}" dt="2024-08-23T06:29:52.088" v="292"/>
        <pc:sldMkLst>
          <pc:docMk/>
          <pc:sldMk cId="3460848301" sldId="444"/>
        </pc:sldMkLst>
      </pc:sldChg>
      <pc:sldChg chg="addSp modSp add">
        <pc:chgData name="Hnin Nwe Oo" userId="S::hnin_nwe_oo@jpf.go.jp::ac0d75cc-189f-4e26-b8ac-69db546065ba" providerId="AD" clId="Web-{B6F229A0-F68A-7695-B855-829966EEEEB0}" dt="2024-08-23T05:37:39.405" v="202" actId="20577"/>
        <pc:sldMkLst>
          <pc:docMk/>
          <pc:sldMk cId="2650596405" sldId="498"/>
        </pc:sldMkLst>
        <pc:spChg chg="add mod">
          <ac:chgData name="Hnin Nwe Oo" userId="S::hnin_nwe_oo@jpf.go.jp::ac0d75cc-189f-4e26-b8ac-69db546065ba" providerId="AD" clId="Web-{B6F229A0-F68A-7695-B855-829966EEEEB0}" dt="2024-08-23T05:37:39.405" v="202" actId="20577"/>
          <ac:spMkLst>
            <pc:docMk/>
            <pc:sldMk cId="2650596405" sldId="498"/>
            <ac:spMk id="5" creationId="{B2835BAB-3C81-FF54-6800-4006D137D932}"/>
          </ac:spMkLst>
        </pc:spChg>
        <pc:picChg chg="mod">
          <ac:chgData name="Hnin Nwe Oo" userId="S::hnin_nwe_oo@jpf.go.jp::ac0d75cc-189f-4e26-b8ac-69db546065ba" providerId="AD" clId="Web-{B6F229A0-F68A-7695-B855-829966EEEEB0}" dt="2024-08-23T05:37:03.419" v="192" actId="1076"/>
          <ac:picMkLst>
            <pc:docMk/>
            <pc:sldMk cId="2650596405" sldId="498"/>
            <ac:picMk id="3" creationId="{EA287898-9232-F4E7-4418-2992AA57DD9C}"/>
          </ac:picMkLst>
        </pc:picChg>
      </pc:sldChg>
      <pc:sldChg chg="addSp modSp add">
        <pc:chgData name="Hnin Nwe Oo" userId="S::hnin_nwe_oo@jpf.go.jp::ac0d75cc-189f-4e26-b8ac-69db546065ba" providerId="AD" clId="Web-{B6F229A0-F68A-7695-B855-829966EEEEB0}" dt="2024-08-23T05:37:13.842" v="197" actId="20577"/>
        <pc:sldMkLst>
          <pc:docMk/>
          <pc:sldMk cId="3712760697" sldId="499"/>
        </pc:sldMkLst>
        <pc:spChg chg="add mod">
          <ac:chgData name="Hnin Nwe Oo" userId="S::hnin_nwe_oo@jpf.go.jp::ac0d75cc-189f-4e26-b8ac-69db546065ba" providerId="AD" clId="Web-{B6F229A0-F68A-7695-B855-829966EEEEB0}" dt="2024-08-23T05:37:13.842" v="197" actId="20577"/>
          <ac:spMkLst>
            <pc:docMk/>
            <pc:sldMk cId="3712760697" sldId="499"/>
            <ac:spMk id="6" creationId="{2767E5F2-2199-E3BD-175A-23075BC5ACCD}"/>
          </ac:spMkLst>
        </pc:spChg>
        <pc:picChg chg="mod">
          <ac:chgData name="Hnin Nwe Oo" userId="S::hnin_nwe_oo@jpf.go.jp::ac0d75cc-189f-4e26-b8ac-69db546065ba" providerId="AD" clId="Web-{B6F229A0-F68A-7695-B855-829966EEEEB0}" dt="2024-08-23T05:37:08.544" v="193" actId="1076"/>
          <ac:picMkLst>
            <pc:docMk/>
            <pc:sldMk cId="3712760697" sldId="499"/>
            <ac:picMk id="3" creationId="{EA287898-9232-F4E7-4418-2992AA57DD9C}"/>
          </ac:picMkLst>
        </pc:picChg>
      </pc:sldChg>
      <pc:sldChg chg="addSp modSp add">
        <pc:chgData name="Hnin Nwe Oo" userId="S::hnin_nwe_oo@jpf.go.jp::ac0d75cc-189f-4e26-b8ac-69db546065ba" providerId="AD" clId="Web-{B6F229A0-F68A-7695-B855-829966EEEEB0}" dt="2024-08-23T05:37:54.155" v="207" actId="1076"/>
        <pc:sldMkLst>
          <pc:docMk/>
          <pc:sldMk cId="2825715539" sldId="500"/>
        </pc:sldMkLst>
        <pc:spChg chg="add mod">
          <ac:chgData name="Hnin Nwe Oo" userId="S::hnin_nwe_oo@jpf.go.jp::ac0d75cc-189f-4e26-b8ac-69db546065ba" providerId="AD" clId="Web-{B6F229A0-F68A-7695-B855-829966EEEEB0}" dt="2024-08-23T05:37:49.640" v="206" actId="20577"/>
          <ac:spMkLst>
            <pc:docMk/>
            <pc:sldMk cId="2825715539" sldId="500"/>
            <ac:spMk id="6" creationId="{EEA85EC2-0E54-6012-A446-50217B629A5F}"/>
          </ac:spMkLst>
        </pc:spChg>
        <pc:picChg chg="mod">
          <ac:chgData name="Hnin Nwe Oo" userId="S::hnin_nwe_oo@jpf.go.jp::ac0d75cc-189f-4e26-b8ac-69db546065ba" providerId="AD" clId="Web-{B6F229A0-F68A-7695-B855-829966EEEEB0}" dt="2024-08-23T05:37:54.155" v="207" actId="1076"/>
          <ac:picMkLst>
            <pc:docMk/>
            <pc:sldMk cId="2825715539" sldId="500"/>
            <ac:picMk id="3" creationId="{EA287898-9232-F4E7-4418-2992AA57DD9C}"/>
          </ac:picMkLst>
        </pc:picChg>
      </pc:sldChg>
      <pc:sldChg chg="addSp modSp add">
        <pc:chgData name="Hnin Nwe Oo" userId="S::hnin_nwe_oo@jpf.go.jp::ac0d75cc-189f-4e26-b8ac-69db546065ba" providerId="AD" clId="Web-{B6F229A0-F68A-7695-B855-829966EEEEB0}" dt="2024-08-23T05:38:09.437" v="212" actId="1076"/>
        <pc:sldMkLst>
          <pc:docMk/>
          <pc:sldMk cId="1168793712" sldId="501"/>
        </pc:sldMkLst>
        <pc:spChg chg="add mod">
          <ac:chgData name="Hnin Nwe Oo" userId="S::hnin_nwe_oo@jpf.go.jp::ac0d75cc-189f-4e26-b8ac-69db546065ba" providerId="AD" clId="Web-{B6F229A0-F68A-7695-B855-829966EEEEB0}" dt="2024-08-23T05:38:03.781" v="211" actId="20577"/>
          <ac:spMkLst>
            <pc:docMk/>
            <pc:sldMk cId="1168793712" sldId="501"/>
            <ac:spMk id="5" creationId="{55A8887B-0511-ECBE-01E8-DCB4DAD3A206}"/>
          </ac:spMkLst>
        </pc:spChg>
        <pc:picChg chg="mod">
          <ac:chgData name="Hnin Nwe Oo" userId="S::hnin_nwe_oo@jpf.go.jp::ac0d75cc-189f-4e26-b8ac-69db546065ba" providerId="AD" clId="Web-{B6F229A0-F68A-7695-B855-829966EEEEB0}" dt="2024-08-23T05:38:09.437" v="212" actId="1076"/>
          <ac:picMkLst>
            <pc:docMk/>
            <pc:sldMk cId="1168793712" sldId="501"/>
            <ac:picMk id="3" creationId="{EA287898-9232-F4E7-4418-2992AA57DD9C}"/>
          </ac:picMkLst>
        </pc:picChg>
      </pc:sldChg>
      <pc:sldChg chg="addSp delSp modSp add">
        <pc:chgData name="Hnin Nwe Oo" userId="S::hnin_nwe_oo@jpf.go.jp::ac0d75cc-189f-4e26-b8ac-69db546065ba" providerId="AD" clId="Web-{B6F229A0-F68A-7695-B855-829966EEEEB0}" dt="2024-08-23T05:38:34.125" v="218" actId="1076"/>
        <pc:sldMkLst>
          <pc:docMk/>
          <pc:sldMk cId="2834937650" sldId="502"/>
        </pc:sldMkLst>
        <pc:spChg chg="add del">
          <ac:chgData name="Hnin Nwe Oo" userId="S::hnin_nwe_oo@jpf.go.jp::ac0d75cc-189f-4e26-b8ac-69db546065ba" providerId="AD" clId="Web-{B6F229A0-F68A-7695-B855-829966EEEEB0}" dt="2024-08-23T05:38:18.344" v="215"/>
          <ac:spMkLst>
            <pc:docMk/>
            <pc:sldMk cId="2834937650" sldId="502"/>
            <ac:spMk id="6" creationId="{98744E11-BEDA-7D30-4951-EE39C8BE6AFE}"/>
          </ac:spMkLst>
        </pc:spChg>
        <pc:spChg chg="add mod">
          <ac:chgData name="Hnin Nwe Oo" userId="S::hnin_nwe_oo@jpf.go.jp::ac0d75cc-189f-4e26-b8ac-69db546065ba" providerId="AD" clId="Web-{B6F229A0-F68A-7695-B855-829966EEEEB0}" dt="2024-08-23T05:38:30" v="217" actId="20577"/>
          <ac:spMkLst>
            <pc:docMk/>
            <pc:sldMk cId="2834937650" sldId="502"/>
            <ac:spMk id="8" creationId="{629D46AA-C616-97F5-C45C-604E0C042F97}"/>
          </ac:spMkLst>
        </pc:spChg>
        <pc:picChg chg="mod">
          <ac:chgData name="Hnin Nwe Oo" userId="S::hnin_nwe_oo@jpf.go.jp::ac0d75cc-189f-4e26-b8ac-69db546065ba" providerId="AD" clId="Web-{B6F229A0-F68A-7695-B855-829966EEEEB0}" dt="2024-08-23T05:38:34.125" v="218" actId="1076"/>
          <ac:picMkLst>
            <pc:docMk/>
            <pc:sldMk cId="2834937650" sldId="502"/>
            <ac:picMk id="3" creationId="{EA287898-9232-F4E7-4418-2992AA57DD9C}"/>
          </ac:picMkLst>
        </pc:picChg>
      </pc:sldChg>
      <pc:sldChg chg="addSp delSp modSp add">
        <pc:chgData name="Hnin Nwe Oo" userId="S::hnin_nwe_oo@jpf.go.jp::ac0d75cc-189f-4e26-b8ac-69db546065ba" providerId="AD" clId="Web-{B6F229A0-F68A-7695-B855-829966EEEEB0}" dt="2024-08-23T05:37:35.061" v="200" actId="20577"/>
        <pc:sldMkLst>
          <pc:docMk/>
          <pc:sldMk cId="1001583750" sldId="503"/>
        </pc:sldMkLst>
        <pc:spChg chg="add mod">
          <ac:chgData name="Hnin Nwe Oo" userId="S::hnin_nwe_oo@jpf.go.jp::ac0d75cc-189f-4e26-b8ac-69db546065ba" providerId="AD" clId="Web-{B6F229A0-F68A-7695-B855-829966EEEEB0}" dt="2024-08-23T05:37:35.061" v="200" actId="20577"/>
          <ac:spMkLst>
            <pc:docMk/>
            <pc:sldMk cId="1001583750" sldId="503"/>
            <ac:spMk id="7" creationId="{9B31299E-B7FD-611A-F502-EF331F9E446D}"/>
          </ac:spMkLst>
        </pc:spChg>
        <pc:picChg chg="add del mod">
          <ac:chgData name="Hnin Nwe Oo" userId="S::hnin_nwe_oo@jpf.go.jp::ac0d75cc-189f-4e26-b8ac-69db546065ba" providerId="AD" clId="Web-{B6F229A0-F68A-7695-B855-829966EEEEB0}" dt="2024-08-23T05:36:14.043" v="182"/>
          <ac:picMkLst>
            <pc:docMk/>
            <pc:sldMk cId="1001583750" sldId="503"/>
            <ac:picMk id="2" creationId="{FCBCF82F-B9CA-C359-2AC8-2AE587FA6F0E}"/>
          </ac:picMkLst>
        </pc:picChg>
        <pc:picChg chg="mod">
          <ac:chgData name="Hnin Nwe Oo" userId="S::hnin_nwe_oo@jpf.go.jp::ac0d75cc-189f-4e26-b8ac-69db546065ba" providerId="AD" clId="Web-{B6F229A0-F68A-7695-B855-829966EEEEB0}" dt="2024-08-23T05:36:41.419" v="187" actId="1076"/>
          <ac:picMkLst>
            <pc:docMk/>
            <pc:sldMk cId="1001583750" sldId="503"/>
            <ac:picMk id="3" creationId="{EA287898-9232-F4E7-4418-2992AA57DD9C}"/>
          </ac:picMkLst>
        </pc:picChg>
        <pc:picChg chg="mod">
          <ac:chgData name="Hnin Nwe Oo" userId="S::hnin_nwe_oo@jpf.go.jp::ac0d75cc-189f-4e26-b8ac-69db546065ba" providerId="AD" clId="Web-{B6F229A0-F68A-7695-B855-829966EEEEB0}" dt="2024-08-23T05:36:44.122" v="188" actId="1076"/>
          <ac:picMkLst>
            <pc:docMk/>
            <pc:sldMk cId="1001583750" sldId="503"/>
            <ac:picMk id="4" creationId="{AC3E424D-03B6-B3E3-E07A-BC23A4C6759A}"/>
          </ac:picMkLst>
        </pc:picChg>
      </pc:sldChg>
      <pc:sldChg chg="addSp modSp add">
        <pc:chgData name="Hnin Nwe Oo" userId="S::hnin_nwe_oo@jpf.go.jp::ac0d75cc-189f-4e26-b8ac-69db546065ba" providerId="AD" clId="Web-{B6F229A0-F68A-7695-B855-829966EEEEB0}" dt="2024-08-23T05:38:47.079" v="223" actId="1076"/>
        <pc:sldMkLst>
          <pc:docMk/>
          <pc:sldMk cId="2376411948" sldId="504"/>
        </pc:sldMkLst>
        <pc:spChg chg="add mod">
          <ac:chgData name="Hnin Nwe Oo" userId="S::hnin_nwe_oo@jpf.go.jp::ac0d75cc-189f-4e26-b8ac-69db546065ba" providerId="AD" clId="Web-{B6F229A0-F68A-7695-B855-829966EEEEB0}" dt="2024-08-23T05:38:42.407" v="222" actId="20577"/>
          <ac:spMkLst>
            <pc:docMk/>
            <pc:sldMk cId="2376411948" sldId="504"/>
            <ac:spMk id="6" creationId="{A9317F49-7367-AE1B-69D4-B8630284BB46}"/>
          </ac:spMkLst>
        </pc:spChg>
        <pc:picChg chg="mod">
          <ac:chgData name="Hnin Nwe Oo" userId="S::hnin_nwe_oo@jpf.go.jp::ac0d75cc-189f-4e26-b8ac-69db546065ba" providerId="AD" clId="Web-{B6F229A0-F68A-7695-B855-829966EEEEB0}" dt="2024-08-23T05:38:47.079" v="223" actId="1076"/>
          <ac:picMkLst>
            <pc:docMk/>
            <pc:sldMk cId="2376411948" sldId="504"/>
            <ac:picMk id="3" creationId="{EA287898-9232-F4E7-4418-2992AA57DD9C}"/>
          </ac:picMkLst>
        </pc:picChg>
      </pc:sldChg>
      <pc:sldChg chg="addSp modSp add">
        <pc:chgData name="Hnin Nwe Oo" userId="S::hnin_nwe_oo@jpf.go.jp::ac0d75cc-189f-4e26-b8ac-69db546065ba" providerId="AD" clId="Web-{B6F229A0-F68A-7695-B855-829966EEEEB0}" dt="2024-08-23T05:39:02.064" v="228" actId="1076"/>
        <pc:sldMkLst>
          <pc:docMk/>
          <pc:sldMk cId="3692783881" sldId="505"/>
        </pc:sldMkLst>
        <pc:spChg chg="add mod">
          <ac:chgData name="Hnin Nwe Oo" userId="S::hnin_nwe_oo@jpf.go.jp::ac0d75cc-189f-4e26-b8ac-69db546065ba" providerId="AD" clId="Web-{B6F229A0-F68A-7695-B855-829966EEEEB0}" dt="2024-08-23T05:38:58.329" v="227" actId="20577"/>
          <ac:spMkLst>
            <pc:docMk/>
            <pc:sldMk cId="3692783881" sldId="505"/>
            <ac:spMk id="6" creationId="{E7E89A0C-CD8D-A162-C9F3-6A8A79285323}"/>
          </ac:spMkLst>
        </pc:spChg>
        <pc:picChg chg="mod">
          <ac:chgData name="Hnin Nwe Oo" userId="S::hnin_nwe_oo@jpf.go.jp::ac0d75cc-189f-4e26-b8ac-69db546065ba" providerId="AD" clId="Web-{B6F229A0-F68A-7695-B855-829966EEEEB0}" dt="2024-08-23T05:39:02.064" v="228" actId="1076"/>
          <ac:picMkLst>
            <pc:docMk/>
            <pc:sldMk cId="3692783881" sldId="505"/>
            <ac:picMk id="3" creationId="{EA287898-9232-F4E7-4418-2992AA57DD9C}"/>
          </ac:picMkLst>
        </pc:picChg>
      </pc:sldChg>
      <pc:sldChg chg="addSp modSp add">
        <pc:chgData name="Hnin Nwe Oo" userId="S::hnin_nwe_oo@jpf.go.jp::ac0d75cc-189f-4e26-b8ac-69db546065ba" providerId="AD" clId="Web-{B6F229A0-F68A-7695-B855-829966EEEEB0}" dt="2024-08-23T05:39:18.533" v="232" actId="1076"/>
        <pc:sldMkLst>
          <pc:docMk/>
          <pc:sldMk cId="2563027653" sldId="506"/>
        </pc:sldMkLst>
        <pc:spChg chg="add mod">
          <ac:chgData name="Hnin Nwe Oo" userId="S::hnin_nwe_oo@jpf.go.jp::ac0d75cc-189f-4e26-b8ac-69db546065ba" providerId="AD" clId="Web-{B6F229A0-F68A-7695-B855-829966EEEEB0}" dt="2024-08-23T05:39:13.252" v="231" actId="20577"/>
          <ac:spMkLst>
            <pc:docMk/>
            <pc:sldMk cId="2563027653" sldId="506"/>
            <ac:spMk id="5" creationId="{D3EBFB20-77FE-F29B-CF7D-A96CFDEAEA67}"/>
          </ac:spMkLst>
        </pc:spChg>
        <pc:picChg chg="mod">
          <ac:chgData name="Hnin Nwe Oo" userId="S::hnin_nwe_oo@jpf.go.jp::ac0d75cc-189f-4e26-b8ac-69db546065ba" providerId="AD" clId="Web-{B6F229A0-F68A-7695-B855-829966EEEEB0}" dt="2024-08-23T05:39:18.533" v="232" actId="1076"/>
          <ac:picMkLst>
            <pc:docMk/>
            <pc:sldMk cId="2563027653" sldId="506"/>
            <ac:picMk id="3" creationId="{EA287898-9232-F4E7-4418-2992AA57DD9C}"/>
          </ac:picMkLst>
        </pc:picChg>
      </pc:sldChg>
      <pc:sldChg chg="addSp modSp add">
        <pc:chgData name="Hnin Nwe Oo" userId="S::hnin_nwe_oo@jpf.go.jp::ac0d75cc-189f-4e26-b8ac-69db546065ba" providerId="AD" clId="Web-{B6F229A0-F68A-7695-B855-829966EEEEB0}" dt="2024-08-23T05:39:31.783" v="238" actId="1076"/>
        <pc:sldMkLst>
          <pc:docMk/>
          <pc:sldMk cId="3921213802" sldId="507"/>
        </pc:sldMkLst>
        <pc:spChg chg="add mod">
          <ac:chgData name="Hnin Nwe Oo" userId="S::hnin_nwe_oo@jpf.go.jp::ac0d75cc-189f-4e26-b8ac-69db546065ba" providerId="AD" clId="Web-{B6F229A0-F68A-7695-B855-829966EEEEB0}" dt="2024-08-23T05:39:28.658" v="237" actId="20577"/>
          <ac:spMkLst>
            <pc:docMk/>
            <pc:sldMk cId="3921213802" sldId="507"/>
            <ac:spMk id="6" creationId="{0FE66D41-A04B-EEE2-26F2-6C7E89456958}"/>
          </ac:spMkLst>
        </pc:spChg>
        <pc:picChg chg="mod">
          <ac:chgData name="Hnin Nwe Oo" userId="S::hnin_nwe_oo@jpf.go.jp::ac0d75cc-189f-4e26-b8ac-69db546065ba" providerId="AD" clId="Web-{B6F229A0-F68A-7695-B855-829966EEEEB0}" dt="2024-08-23T05:39:31.783" v="238" actId="1076"/>
          <ac:picMkLst>
            <pc:docMk/>
            <pc:sldMk cId="3921213802" sldId="507"/>
            <ac:picMk id="3" creationId="{EA287898-9232-F4E7-4418-2992AA57DD9C}"/>
          </ac:picMkLst>
        </pc:picChg>
      </pc:sldChg>
      <pc:sldChg chg="addSp modSp add">
        <pc:chgData name="Hnin Nwe Oo" userId="S::hnin_nwe_oo@jpf.go.jp::ac0d75cc-189f-4e26-b8ac-69db546065ba" providerId="AD" clId="Web-{B6F229A0-F68A-7695-B855-829966EEEEB0}" dt="2024-08-23T05:39:45.065" v="243" actId="1076"/>
        <pc:sldMkLst>
          <pc:docMk/>
          <pc:sldMk cId="2750405184" sldId="508"/>
        </pc:sldMkLst>
        <pc:spChg chg="add mod">
          <ac:chgData name="Hnin Nwe Oo" userId="S::hnin_nwe_oo@jpf.go.jp::ac0d75cc-189f-4e26-b8ac-69db546065ba" providerId="AD" clId="Web-{B6F229A0-F68A-7695-B855-829966EEEEB0}" dt="2024-08-23T05:39:41.628" v="242" actId="20577"/>
          <ac:spMkLst>
            <pc:docMk/>
            <pc:sldMk cId="2750405184" sldId="508"/>
            <ac:spMk id="5" creationId="{6D89D641-9183-CD0F-03B9-23897CEEEFB5}"/>
          </ac:spMkLst>
        </pc:spChg>
        <pc:picChg chg="mod">
          <ac:chgData name="Hnin Nwe Oo" userId="S::hnin_nwe_oo@jpf.go.jp::ac0d75cc-189f-4e26-b8ac-69db546065ba" providerId="AD" clId="Web-{B6F229A0-F68A-7695-B855-829966EEEEB0}" dt="2024-08-23T05:39:45.065" v="243" actId="1076"/>
          <ac:picMkLst>
            <pc:docMk/>
            <pc:sldMk cId="2750405184" sldId="508"/>
            <ac:picMk id="3" creationId="{EA287898-9232-F4E7-4418-2992AA57DD9C}"/>
          </ac:picMkLst>
        </pc:picChg>
      </pc:sldChg>
      <pc:sldChg chg="addSp modSp add">
        <pc:chgData name="Hnin Nwe Oo" userId="S::hnin_nwe_oo@jpf.go.jp::ac0d75cc-189f-4e26-b8ac-69db546065ba" providerId="AD" clId="Web-{B6F229A0-F68A-7695-B855-829966EEEEB0}" dt="2024-08-23T05:40:03.113" v="248" actId="1076"/>
        <pc:sldMkLst>
          <pc:docMk/>
          <pc:sldMk cId="585544037" sldId="510"/>
        </pc:sldMkLst>
        <pc:spChg chg="add mod">
          <ac:chgData name="Hnin Nwe Oo" userId="S::hnin_nwe_oo@jpf.go.jp::ac0d75cc-189f-4e26-b8ac-69db546065ba" providerId="AD" clId="Web-{B6F229A0-F68A-7695-B855-829966EEEEB0}" dt="2024-08-23T05:39:57.191" v="247" actId="20577"/>
          <ac:spMkLst>
            <pc:docMk/>
            <pc:sldMk cId="585544037" sldId="510"/>
            <ac:spMk id="6" creationId="{229E13C1-8BD4-CD32-C10A-4702B17BD65B}"/>
          </ac:spMkLst>
        </pc:spChg>
        <pc:picChg chg="mod">
          <ac:chgData name="Hnin Nwe Oo" userId="S::hnin_nwe_oo@jpf.go.jp::ac0d75cc-189f-4e26-b8ac-69db546065ba" providerId="AD" clId="Web-{B6F229A0-F68A-7695-B855-829966EEEEB0}" dt="2024-08-23T05:40:03.113" v="248" actId="1076"/>
          <ac:picMkLst>
            <pc:docMk/>
            <pc:sldMk cId="585544037" sldId="510"/>
            <ac:picMk id="3" creationId="{EA287898-9232-F4E7-4418-2992AA57DD9C}"/>
          </ac:picMkLst>
        </pc:picChg>
      </pc:sldChg>
      <pc:sldChg chg="add del">
        <pc:chgData name="Hnin Nwe Oo" userId="S::hnin_nwe_oo@jpf.go.jp::ac0d75cc-189f-4e26-b8ac-69db546065ba" providerId="AD" clId="Web-{B6F229A0-F68A-7695-B855-829966EEEEB0}" dt="2024-08-23T04:59:57.787" v="171"/>
        <pc:sldMkLst>
          <pc:docMk/>
          <pc:sldMk cId="1728565561" sldId="511"/>
        </pc:sldMkLst>
      </pc:sldChg>
      <pc:sldChg chg="addSp modSp add">
        <pc:chgData name="Hnin Nwe Oo" userId="S::hnin_nwe_oo@jpf.go.jp::ac0d75cc-189f-4e26-b8ac-69db546065ba" providerId="AD" clId="Web-{B6F229A0-F68A-7695-B855-829966EEEEB0}" dt="2024-08-23T05:40:15.769" v="252" actId="1076"/>
        <pc:sldMkLst>
          <pc:docMk/>
          <pc:sldMk cId="2685153049" sldId="511"/>
        </pc:sldMkLst>
        <pc:spChg chg="add mod">
          <ac:chgData name="Hnin Nwe Oo" userId="S::hnin_nwe_oo@jpf.go.jp::ac0d75cc-189f-4e26-b8ac-69db546065ba" providerId="AD" clId="Web-{B6F229A0-F68A-7695-B855-829966EEEEB0}" dt="2024-08-23T05:40:12.535" v="251" actId="20577"/>
          <ac:spMkLst>
            <pc:docMk/>
            <pc:sldMk cId="2685153049" sldId="511"/>
            <ac:spMk id="5" creationId="{8C4937B7-A2F3-AB7F-2512-1242E1482845}"/>
          </ac:spMkLst>
        </pc:spChg>
        <pc:picChg chg="mod">
          <ac:chgData name="Hnin Nwe Oo" userId="S::hnin_nwe_oo@jpf.go.jp::ac0d75cc-189f-4e26-b8ac-69db546065ba" providerId="AD" clId="Web-{B6F229A0-F68A-7695-B855-829966EEEEB0}" dt="2024-08-23T05:40:15.769" v="252" actId="1076"/>
          <ac:picMkLst>
            <pc:docMk/>
            <pc:sldMk cId="2685153049" sldId="511"/>
            <ac:picMk id="3" creationId="{EA287898-9232-F4E7-4418-2992AA57DD9C}"/>
          </ac:picMkLst>
        </pc:picChg>
      </pc:sldChg>
      <pc:sldChg chg="add">
        <pc:chgData name="Hnin Nwe Oo" userId="S::hnin_nwe_oo@jpf.go.jp::ac0d75cc-189f-4e26-b8ac-69db546065ba" providerId="AD" clId="Web-{B6F229A0-F68A-7695-B855-829966EEEEB0}" dt="2024-08-23T05:40:37.020" v="253"/>
        <pc:sldMkLst>
          <pc:docMk/>
          <pc:sldMk cId="3519652205" sldId="512"/>
        </pc:sldMkLst>
      </pc:sldChg>
      <pc:sldChg chg="add">
        <pc:chgData name="Hnin Nwe Oo" userId="S::hnin_nwe_oo@jpf.go.jp::ac0d75cc-189f-4e26-b8ac-69db546065ba" providerId="AD" clId="Web-{B6F229A0-F68A-7695-B855-829966EEEEB0}" dt="2024-08-23T05:41:20.334" v="254"/>
        <pc:sldMkLst>
          <pc:docMk/>
          <pc:sldMk cId="3244168905" sldId="513"/>
        </pc:sldMkLst>
      </pc:sldChg>
      <pc:sldChg chg="add">
        <pc:chgData name="Hnin Nwe Oo" userId="S::hnin_nwe_oo@jpf.go.jp::ac0d75cc-189f-4e26-b8ac-69db546065ba" providerId="AD" clId="Web-{B6F229A0-F68A-7695-B855-829966EEEEB0}" dt="2024-08-23T05:41:40.085" v="255"/>
        <pc:sldMkLst>
          <pc:docMk/>
          <pc:sldMk cId="3070739957" sldId="514"/>
        </pc:sldMkLst>
      </pc:sldChg>
      <pc:sldChg chg="add">
        <pc:chgData name="Hnin Nwe Oo" userId="S::hnin_nwe_oo@jpf.go.jp::ac0d75cc-189f-4e26-b8ac-69db546065ba" providerId="AD" clId="Web-{B6F229A0-F68A-7695-B855-829966EEEEB0}" dt="2024-08-23T05:41:47.491" v="256"/>
        <pc:sldMkLst>
          <pc:docMk/>
          <pc:sldMk cId="167787103" sldId="515"/>
        </pc:sldMkLst>
      </pc:sldChg>
      <pc:sldChg chg="add">
        <pc:chgData name="Hnin Nwe Oo" userId="S::hnin_nwe_oo@jpf.go.jp::ac0d75cc-189f-4e26-b8ac-69db546065ba" providerId="AD" clId="Web-{B6F229A0-F68A-7695-B855-829966EEEEB0}" dt="2024-08-23T05:41:53.038" v="257"/>
        <pc:sldMkLst>
          <pc:docMk/>
          <pc:sldMk cId="3454676986" sldId="516"/>
        </pc:sldMkLst>
      </pc:sldChg>
      <pc:sldChg chg="add">
        <pc:chgData name="Hnin Nwe Oo" userId="S::hnin_nwe_oo@jpf.go.jp::ac0d75cc-189f-4e26-b8ac-69db546065ba" providerId="AD" clId="Web-{B6F229A0-F68A-7695-B855-829966EEEEB0}" dt="2024-08-23T05:42:00.070" v="258"/>
        <pc:sldMkLst>
          <pc:docMk/>
          <pc:sldMk cId="882812624" sldId="517"/>
        </pc:sldMkLst>
      </pc:sldChg>
      <pc:sldChg chg="add">
        <pc:chgData name="Hnin Nwe Oo" userId="S::hnin_nwe_oo@jpf.go.jp::ac0d75cc-189f-4e26-b8ac-69db546065ba" providerId="AD" clId="Web-{B6F229A0-F68A-7695-B855-829966EEEEB0}" dt="2024-08-23T05:42:06.007" v="259"/>
        <pc:sldMkLst>
          <pc:docMk/>
          <pc:sldMk cId="4067586876" sldId="518"/>
        </pc:sldMkLst>
      </pc:sldChg>
      <pc:sldChg chg="add">
        <pc:chgData name="Hnin Nwe Oo" userId="S::hnin_nwe_oo@jpf.go.jp::ac0d75cc-189f-4e26-b8ac-69db546065ba" providerId="AD" clId="Web-{B6F229A0-F68A-7695-B855-829966EEEEB0}" dt="2024-08-23T05:42:12.851" v="260"/>
        <pc:sldMkLst>
          <pc:docMk/>
          <pc:sldMk cId="879798439" sldId="519"/>
        </pc:sldMkLst>
      </pc:sldChg>
      <pc:sldChg chg="add">
        <pc:chgData name="Hnin Nwe Oo" userId="S::hnin_nwe_oo@jpf.go.jp::ac0d75cc-189f-4e26-b8ac-69db546065ba" providerId="AD" clId="Web-{B6F229A0-F68A-7695-B855-829966EEEEB0}" dt="2024-08-23T05:42:28.914" v="261"/>
        <pc:sldMkLst>
          <pc:docMk/>
          <pc:sldMk cId="2221642549" sldId="520"/>
        </pc:sldMkLst>
      </pc:sldChg>
      <pc:sldChg chg="add">
        <pc:chgData name="Hnin Nwe Oo" userId="S::hnin_nwe_oo@jpf.go.jp::ac0d75cc-189f-4e26-b8ac-69db546065ba" providerId="AD" clId="Web-{B6F229A0-F68A-7695-B855-829966EEEEB0}" dt="2024-08-23T06:23:08.872" v="262"/>
        <pc:sldMkLst>
          <pc:docMk/>
          <pc:sldMk cId="669464249" sldId="521"/>
        </pc:sldMkLst>
      </pc:sldChg>
      <pc:sldChg chg="add">
        <pc:chgData name="Hnin Nwe Oo" userId="S::hnin_nwe_oo@jpf.go.jp::ac0d75cc-189f-4e26-b8ac-69db546065ba" providerId="AD" clId="Web-{B6F229A0-F68A-7695-B855-829966EEEEB0}" dt="2024-08-23T06:25:46.664" v="274"/>
        <pc:sldMkLst>
          <pc:docMk/>
          <pc:sldMk cId="3851088923" sldId="522"/>
        </pc:sldMkLst>
      </pc:sldChg>
      <pc:sldChg chg="add">
        <pc:chgData name="Hnin Nwe Oo" userId="S::hnin_nwe_oo@jpf.go.jp::ac0d75cc-189f-4e26-b8ac-69db546065ba" providerId="AD" clId="Web-{B6F229A0-F68A-7695-B855-829966EEEEB0}" dt="2024-08-23T06:26:58.997" v="278"/>
        <pc:sldMkLst>
          <pc:docMk/>
          <pc:sldMk cId="1737311613" sldId="523"/>
        </pc:sldMkLst>
      </pc:sldChg>
      <pc:sldChg chg="add">
        <pc:chgData name="Hnin Nwe Oo" userId="S::hnin_nwe_oo@jpf.go.jp::ac0d75cc-189f-4e26-b8ac-69db546065ba" providerId="AD" clId="Web-{B6F229A0-F68A-7695-B855-829966EEEEB0}" dt="2024-08-23T06:29:18.320" v="290"/>
        <pc:sldMkLst>
          <pc:docMk/>
          <pc:sldMk cId="1552752350" sldId="524"/>
        </pc:sldMkLst>
      </pc:sldChg>
    </pc:docChg>
  </pc:docChgLst>
  <pc:docChgLst>
    <pc:chgData name="KD Sunday Seng Htoi Khawn Taung" userId="S::kd_sunday@jpf.go.jp::465ab89b-06cf-4cf8-9989-b2ccd32ee155" providerId="AD" clId="Web-{B6A897F2-5F4C-8208-A9C6-08DB49131808}"/>
    <pc:docChg chg="modSld">
      <pc:chgData name="KD Sunday Seng Htoi Khawn Taung" userId="S::kd_sunday@jpf.go.jp::465ab89b-06cf-4cf8-9989-b2ccd32ee155" providerId="AD" clId="Web-{B6A897F2-5F4C-8208-A9C6-08DB49131808}" dt="2024-08-26T09:45:30.888" v="230"/>
      <pc:docMkLst>
        <pc:docMk/>
      </pc:docMkLst>
      <pc:sldChg chg="modSp">
        <pc:chgData name="KD Sunday Seng Htoi Khawn Taung" userId="S::kd_sunday@jpf.go.jp::465ab89b-06cf-4cf8-9989-b2ccd32ee155" providerId="AD" clId="Web-{B6A897F2-5F4C-8208-A9C6-08DB49131808}" dt="2024-08-26T09:43:34.400" v="162"/>
        <pc:sldMkLst>
          <pc:docMk/>
          <pc:sldMk cId="1754471377" sldId="628"/>
        </pc:sldMkLst>
        <pc:graphicFrameChg chg="mod modGraphic">
          <ac:chgData name="KD Sunday Seng Htoi Khawn Taung" userId="S::kd_sunday@jpf.go.jp::465ab89b-06cf-4cf8-9989-b2ccd32ee155" providerId="AD" clId="Web-{B6A897F2-5F4C-8208-A9C6-08DB49131808}" dt="2024-08-26T09:43:34.400" v="162"/>
          <ac:graphicFrameMkLst>
            <pc:docMk/>
            <pc:sldMk cId="1754471377" sldId="628"/>
            <ac:graphicFrameMk id="4" creationId="{E3C34015-E336-CDEE-F897-C71C25B43689}"/>
          </ac:graphicFrameMkLst>
        </pc:graphicFrameChg>
      </pc:sldChg>
      <pc:sldChg chg="modSp">
        <pc:chgData name="KD Sunday Seng Htoi Khawn Taung" userId="S::kd_sunday@jpf.go.jp::465ab89b-06cf-4cf8-9989-b2ccd32ee155" providerId="AD" clId="Web-{B6A897F2-5F4C-8208-A9C6-08DB49131808}" dt="2024-08-26T09:44:35.371" v="194"/>
        <pc:sldMkLst>
          <pc:docMk/>
          <pc:sldMk cId="3025729467" sldId="629"/>
        </pc:sldMkLst>
        <pc:graphicFrameChg chg="mod modGraphic">
          <ac:chgData name="KD Sunday Seng Htoi Khawn Taung" userId="S::kd_sunday@jpf.go.jp::465ab89b-06cf-4cf8-9989-b2ccd32ee155" providerId="AD" clId="Web-{B6A897F2-5F4C-8208-A9C6-08DB49131808}" dt="2024-08-26T09:44:35.371" v="194"/>
          <ac:graphicFrameMkLst>
            <pc:docMk/>
            <pc:sldMk cId="3025729467" sldId="629"/>
            <ac:graphicFrameMk id="4" creationId="{E3C34015-E336-CDEE-F897-C71C25B43689}"/>
          </ac:graphicFrameMkLst>
        </pc:graphicFrameChg>
      </pc:sldChg>
      <pc:sldChg chg="modSp">
        <pc:chgData name="KD Sunday Seng Htoi Khawn Taung" userId="S::kd_sunday@jpf.go.jp::465ab89b-06cf-4cf8-9989-b2ccd32ee155" providerId="AD" clId="Web-{B6A897F2-5F4C-8208-A9C6-08DB49131808}" dt="2024-08-26T09:45:30.888" v="230"/>
        <pc:sldMkLst>
          <pc:docMk/>
          <pc:sldMk cId="3196359589" sldId="630"/>
        </pc:sldMkLst>
        <pc:graphicFrameChg chg="mod modGraphic">
          <ac:chgData name="KD Sunday Seng Htoi Khawn Taung" userId="S::kd_sunday@jpf.go.jp::465ab89b-06cf-4cf8-9989-b2ccd32ee155" providerId="AD" clId="Web-{B6A897F2-5F4C-8208-A9C6-08DB49131808}" dt="2024-08-26T09:45:30.888" v="230"/>
          <ac:graphicFrameMkLst>
            <pc:docMk/>
            <pc:sldMk cId="3196359589" sldId="630"/>
            <ac:graphicFrameMk id="4" creationId="{E3C34015-E336-CDEE-F897-C71C25B43689}"/>
          </ac:graphicFrameMkLst>
        </pc:graphicFrameChg>
      </pc:sldChg>
    </pc:docChg>
  </pc:docChgLst>
  <pc:docChgLst>
    <pc:chgData name="Hnin Nwe Oo" userId="S::hnin_nwe_oo@jpf.go.jp::ac0d75cc-189f-4e26-b8ac-69db546065ba" providerId="AD" clId="Web-{300A1620-1841-16CD-8F56-40027954928E}"/>
    <pc:docChg chg="modSld">
      <pc:chgData name="Hnin Nwe Oo" userId="S::hnin_nwe_oo@jpf.go.jp::ac0d75cc-189f-4e26-b8ac-69db546065ba" providerId="AD" clId="Web-{300A1620-1841-16CD-8F56-40027954928E}" dt="2024-08-23T03:22:34.116" v="0" actId="1076"/>
      <pc:docMkLst>
        <pc:docMk/>
      </pc:docMkLst>
      <pc:sldChg chg="modSp">
        <pc:chgData name="Hnin Nwe Oo" userId="S::hnin_nwe_oo@jpf.go.jp::ac0d75cc-189f-4e26-b8ac-69db546065ba" providerId="AD" clId="Web-{300A1620-1841-16CD-8F56-40027954928E}" dt="2024-08-23T03:22:34.116" v="0" actId="1076"/>
        <pc:sldMkLst>
          <pc:docMk/>
          <pc:sldMk cId="4240102439" sldId="256"/>
        </pc:sldMkLst>
        <pc:spChg chg="mod">
          <ac:chgData name="Hnin Nwe Oo" userId="S::hnin_nwe_oo@jpf.go.jp::ac0d75cc-189f-4e26-b8ac-69db546065ba" providerId="AD" clId="Web-{300A1620-1841-16CD-8F56-40027954928E}" dt="2024-08-23T03:22:34.116" v="0" actId="1076"/>
          <ac:spMkLst>
            <pc:docMk/>
            <pc:sldMk cId="4240102439" sldId="256"/>
            <ac:spMk id="8" creationId="{F20BF86F-33AA-4604-AC41-99B93D5AA286}"/>
          </ac:spMkLst>
        </pc:spChg>
      </pc:sldChg>
    </pc:docChg>
  </pc:docChgLst>
  <pc:docChgLst>
    <pc:chgData name="Hnin Nwe Oo" userId="S::hnin_nwe_oo@jpf.go.jp::ac0d75cc-189f-4e26-b8ac-69db546065ba" providerId="AD" clId="Web-{796FE223-F8FD-790D-440B-A75F0B7E4E5D}"/>
    <pc:docChg chg="addSld delSld modSld">
      <pc:chgData name="Hnin Nwe Oo" userId="S::hnin_nwe_oo@jpf.go.jp::ac0d75cc-189f-4e26-b8ac-69db546065ba" providerId="AD" clId="Web-{796FE223-F8FD-790D-440B-A75F0B7E4E5D}" dt="2024-08-23T07:42:53.975" v="688" actId="14100"/>
      <pc:docMkLst>
        <pc:docMk/>
      </pc:docMkLst>
      <pc:sldChg chg="addSp modSp">
        <pc:chgData name="Hnin Nwe Oo" userId="S::hnin_nwe_oo@jpf.go.jp::ac0d75cc-189f-4e26-b8ac-69db546065ba" providerId="AD" clId="Web-{796FE223-F8FD-790D-440B-A75F0B7E4E5D}" dt="2024-08-23T07:08:33.486" v="65" actId="1076"/>
        <pc:sldMkLst>
          <pc:docMk/>
          <pc:sldMk cId="1823248732" sldId="367"/>
        </pc:sldMkLst>
        <pc:spChg chg="add mod">
          <ac:chgData name="Hnin Nwe Oo" userId="S::hnin_nwe_oo@jpf.go.jp::ac0d75cc-189f-4e26-b8ac-69db546065ba" providerId="AD" clId="Web-{796FE223-F8FD-790D-440B-A75F0B7E4E5D}" dt="2024-08-23T07:08:29.220" v="64" actId="20577"/>
          <ac:spMkLst>
            <pc:docMk/>
            <pc:sldMk cId="1823248732" sldId="367"/>
            <ac:spMk id="3" creationId="{2DE9C4AD-9537-23E1-7B95-5229CB6CD7B9}"/>
          </ac:spMkLst>
        </pc:spChg>
        <pc:picChg chg="mod">
          <ac:chgData name="Hnin Nwe Oo" userId="S::hnin_nwe_oo@jpf.go.jp::ac0d75cc-189f-4e26-b8ac-69db546065ba" providerId="AD" clId="Web-{796FE223-F8FD-790D-440B-A75F0B7E4E5D}" dt="2024-08-23T07:08:33.486" v="65" actId="1076"/>
          <ac:picMkLst>
            <pc:docMk/>
            <pc:sldMk cId="1823248732" sldId="367"/>
            <ac:picMk id="5" creationId="{130432DB-2736-4FFF-9D50-6F7A457B4A63}"/>
          </ac:picMkLst>
        </pc:picChg>
      </pc:sldChg>
      <pc:sldChg chg="addSp delSp modSp">
        <pc:chgData name="Hnin Nwe Oo" userId="S::hnin_nwe_oo@jpf.go.jp::ac0d75cc-189f-4e26-b8ac-69db546065ba" providerId="AD" clId="Web-{796FE223-F8FD-790D-440B-A75F0B7E4E5D}" dt="2024-08-23T07:08:57.987" v="72" actId="1076"/>
        <pc:sldMkLst>
          <pc:docMk/>
          <pc:sldMk cId="2700906876" sldId="368"/>
        </pc:sldMkLst>
        <pc:spChg chg="add mod">
          <ac:chgData name="Hnin Nwe Oo" userId="S::hnin_nwe_oo@jpf.go.jp::ac0d75cc-189f-4e26-b8ac-69db546065ba" providerId="AD" clId="Web-{796FE223-F8FD-790D-440B-A75F0B7E4E5D}" dt="2024-08-23T07:08:48.518" v="69" actId="20577"/>
          <ac:spMkLst>
            <pc:docMk/>
            <pc:sldMk cId="2700906876" sldId="368"/>
            <ac:spMk id="3" creationId="{6317F63D-535D-5A56-9DD2-6877A0BBB68C}"/>
          </ac:spMkLst>
        </pc:spChg>
        <pc:spChg chg="del">
          <ac:chgData name="Hnin Nwe Oo" userId="S::hnin_nwe_oo@jpf.go.jp::ac0d75cc-189f-4e26-b8ac-69db546065ba" providerId="AD" clId="Web-{796FE223-F8FD-790D-440B-A75F0B7E4E5D}" dt="2024-08-23T07:08:54.924" v="71"/>
          <ac:spMkLst>
            <pc:docMk/>
            <pc:sldMk cId="2700906876" sldId="368"/>
            <ac:spMk id="10" creationId="{C551A118-029D-4584-AF82-EAE35D6B94CA}"/>
          </ac:spMkLst>
        </pc:spChg>
        <pc:picChg chg="mod">
          <ac:chgData name="Hnin Nwe Oo" userId="S::hnin_nwe_oo@jpf.go.jp::ac0d75cc-189f-4e26-b8ac-69db546065ba" providerId="AD" clId="Web-{796FE223-F8FD-790D-440B-A75F0B7E4E5D}" dt="2024-08-23T07:08:57.987" v="72" actId="1076"/>
          <ac:picMkLst>
            <pc:docMk/>
            <pc:sldMk cId="2700906876" sldId="368"/>
            <ac:picMk id="8" creationId="{7E90818F-2095-4AFA-AB10-79AA88707829}"/>
          </ac:picMkLst>
        </pc:picChg>
      </pc:sldChg>
      <pc:sldChg chg="addSp delSp modSp">
        <pc:chgData name="Hnin Nwe Oo" userId="S::hnin_nwe_oo@jpf.go.jp::ac0d75cc-189f-4e26-b8ac-69db546065ba" providerId="AD" clId="Web-{796FE223-F8FD-790D-440B-A75F0B7E4E5D}" dt="2024-08-23T07:09:44.442" v="84" actId="1076"/>
        <pc:sldMkLst>
          <pc:docMk/>
          <pc:sldMk cId="2796055779" sldId="369"/>
        </pc:sldMkLst>
        <pc:spChg chg="add del mod">
          <ac:chgData name="Hnin Nwe Oo" userId="S::hnin_nwe_oo@jpf.go.jp::ac0d75cc-189f-4e26-b8ac-69db546065ba" providerId="AD" clId="Web-{796FE223-F8FD-790D-440B-A75F0B7E4E5D}" dt="2024-08-23T07:09:40.926" v="83"/>
          <ac:spMkLst>
            <pc:docMk/>
            <pc:sldMk cId="2796055779" sldId="369"/>
            <ac:spMk id="2" creationId="{2AE5B8E1-F92E-4D51-9589-7392E1554496}"/>
          </ac:spMkLst>
        </pc:spChg>
        <pc:spChg chg="add mod">
          <ac:chgData name="Hnin Nwe Oo" userId="S::hnin_nwe_oo@jpf.go.jp::ac0d75cc-189f-4e26-b8ac-69db546065ba" providerId="AD" clId="Web-{796FE223-F8FD-790D-440B-A75F0B7E4E5D}" dt="2024-08-23T07:09:32.629" v="80" actId="20577"/>
          <ac:spMkLst>
            <pc:docMk/>
            <pc:sldMk cId="2796055779" sldId="369"/>
            <ac:spMk id="6" creationId="{1222C3D5-353A-2A1A-63F6-5B3E490D3D4D}"/>
          </ac:spMkLst>
        </pc:spChg>
        <pc:spChg chg="del">
          <ac:chgData name="Hnin Nwe Oo" userId="S::hnin_nwe_oo@jpf.go.jp::ac0d75cc-189f-4e26-b8ac-69db546065ba" providerId="AD" clId="Web-{796FE223-F8FD-790D-440B-A75F0B7E4E5D}" dt="2024-08-23T07:09:12.159" v="74"/>
          <ac:spMkLst>
            <pc:docMk/>
            <pc:sldMk cId="2796055779" sldId="369"/>
            <ac:spMk id="14" creationId="{2AE5B8E1-F92E-4D51-9589-7392E1554496}"/>
          </ac:spMkLst>
        </pc:spChg>
        <pc:picChg chg="mod">
          <ac:chgData name="Hnin Nwe Oo" userId="S::hnin_nwe_oo@jpf.go.jp::ac0d75cc-189f-4e26-b8ac-69db546065ba" providerId="AD" clId="Web-{796FE223-F8FD-790D-440B-A75F0B7E4E5D}" dt="2024-08-23T07:09:44.442" v="84" actId="1076"/>
          <ac:picMkLst>
            <pc:docMk/>
            <pc:sldMk cId="2796055779" sldId="369"/>
            <ac:picMk id="4" creationId="{D317C13A-0B9E-463C-9A4E-D305FC9CB8D8}"/>
          </ac:picMkLst>
        </pc:picChg>
      </pc:sldChg>
      <pc:sldChg chg="addSp delSp modSp">
        <pc:chgData name="Hnin Nwe Oo" userId="S::hnin_nwe_oo@jpf.go.jp::ac0d75cc-189f-4e26-b8ac-69db546065ba" providerId="AD" clId="Web-{796FE223-F8FD-790D-440B-A75F0B7E4E5D}" dt="2024-08-23T07:10:24.022" v="96" actId="1076"/>
        <pc:sldMkLst>
          <pc:docMk/>
          <pc:sldMk cId="682875302" sldId="370"/>
        </pc:sldMkLst>
        <pc:spChg chg="add del">
          <ac:chgData name="Hnin Nwe Oo" userId="S::hnin_nwe_oo@jpf.go.jp::ac0d75cc-189f-4e26-b8ac-69db546065ba" providerId="AD" clId="Web-{796FE223-F8FD-790D-440B-A75F0B7E4E5D}" dt="2024-08-23T07:10:00.755" v="88"/>
          <ac:spMkLst>
            <pc:docMk/>
            <pc:sldMk cId="682875302" sldId="370"/>
            <ac:spMk id="2" creationId="{5526C100-262D-4AFA-B86F-D5E208405A1F}"/>
          </ac:spMkLst>
        </pc:spChg>
        <pc:spChg chg="add mod">
          <ac:chgData name="Hnin Nwe Oo" userId="S::hnin_nwe_oo@jpf.go.jp::ac0d75cc-189f-4e26-b8ac-69db546065ba" providerId="AD" clId="Web-{796FE223-F8FD-790D-440B-A75F0B7E4E5D}" dt="2024-08-23T07:10:11.927" v="91" actId="20577"/>
          <ac:spMkLst>
            <pc:docMk/>
            <pc:sldMk cId="682875302" sldId="370"/>
            <ac:spMk id="6" creationId="{75112409-1BD2-85A3-7381-831C2FB0DCF5}"/>
          </ac:spMkLst>
        </pc:spChg>
        <pc:spChg chg="del">
          <ac:chgData name="Hnin Nwe Oo" userId="S::hnin_nwe_oo@jpf.go.jp::ac0d75cc-189f-4e26-b8ac-69db546065ba" providerId="AD" clId="Web-{796FE223-F8FD-790D-440B-A75F0B7E4E5D}" dt="2024-08-23T07:09:56.567" v="86"/>
          <ac:spMkLst>
            <pc:docMk/>
            <pc:sldMk cId="682875302" sldId="370"/>
            <ac:spMk id="14" creationId="{5526C100-262D-4AFA-B86F-D5E208405A1F}"/>
          </ac:spMkLst>
        </pc:spChg>
        <pc:picChg chg="mod">
          <ac:chgData name="Hnin Nwe Oo" userId="S::hnin_nwe_oo@jpf.go.jp::ac0d75cc-189f-4e26-b8ac-69db546065ba" providerId="AD" clId="Web-{796FE223-F8FD-790D-440B-A75F0B7E4E5D}" dt="2024-08-23T07:10:24.022" v="96" actId="1076"/>
          <ac:picMkLst>
            <pc:docMk/>
            <pc:sldMk cId="682875302" sldId="370"/>
            <ac:picMk id="4" creationId="{8AB85778-D604-4556-9154-88A7FCE5098A}"/>
          </ac:picMkLst>
        </pc:picChg>
        <pc:picChg chg="mod">
          <ac:chgData name="Hnin Nwe Oo" userId="S::hnin_nwe_oo@jpf.go.jp::ac0d75cc-189f-4e26-b8ac-69db546065ba" providerId="AD" clId="Web-{796FE223-F8FD-790D-440B-A75F0B7E4E5D}" dt="2024-08-23T07:10:15.006" v="93" actId="1076"/>
          <ac:picMkLst>
            <pc:docMk/>
            <pc:sldMk cId="682875302" sldId="370"/>
            <ac:picMk id="9" creationId="{CBEDD387-64F1-4639-8E41-44B2576EBBBF}"/>
          </ac:picMkLst>
        </pc:picChg>
      </pc:sldChg>
      <pc:sldChg chg="addSp delSp modSp">
        <pc:chgData name="Hnin Nwe Oo" userId="S::hnin_nwe_oo@jpf.go.jp::ac0d75cc-189f-4e26-b8ac-69db546065ba" providerId="AD" clId="Web-{796FE223-F8FD-790D-440B-A75F0B7E4E5D}" dt="2024-08-23T07:11:36.509" v="118"/>
        <pc:sldMkLst>
          <pc:docMk/>
          <pc:sldMk cId="972390174" sldId="371"/>
        </pc:sldMkLst>
        <pc:spChg chg="add del mod">
          <ac:chgData name="Hnin Nwe Oo" userId="S::hnin_nwe_oo@jpf.go.jp::ac0d75cc-189f-4e26-b8ac-69db546065ba" providerId="AD" clId="Web-{796FE223-F8FD-790D-440B-A75F0B7E4E5D}" dt="2024-08-23T07:11:36.509" v="118"/>
          <ac:spMkLst>
            <pc:docMk/>
            <pc:sldMk cId="972390174" sldId="371"/>
            <ac:spMk id="3" creationId="{3090B40B-9D0E-3531-D1B8-3653E01A5D70}"/>
          </ac:spMkLst>
        </pc:spChg>
        <pc:picChg chg="mod">
          <ac:chgData name="Hnin Nwe Oo" userId="S::hnin_nwe_oo@jpf.go.jp::ac0d75cc-189f-4e26-b8ac-69db546065ba" providerId="AD" clId="Web-{796FE223-F8FD-790D-440B-A75F0B7E4E5D}" dt="2024-08-23T07:10:45.272" v="102" actId="14100"/>
          <ac:picMkLst>
            <pc:docMk/>
            <pc:sldMk cId="972390174" sldId="371"/>
            <ac:picMk id="4" creationId="{1F26CEAF-6E80-4893-88AF-215B53C7A842}"/>
          </ac:picMkLst>
        </pc:picChg>
      </pc:sldChg>
      <pc:sldChg chg="addSp delSp modSp">
        <pc:chgData name="Hnin Nwe Oo" userId="S::hnin_nwe_oo@jpf.go.jp::ac0d75cc-189f-4e26-b8ac-69db546065ba" providerId="AD" clId="Web-{796FE223-F8FD-790D-440B-A75F0B7E4E5D}" dt="2024-08-23T07:11:05.383" v="109" actId="1076"/>
        <pc:sldMkLst>
          <pc:docMk/>
          <pc:sldMk cId="1142588850" sldId="372"/>
        </pc:sldMkLst>
        <pc:spChg chg="add mod">
          <ac:chgData name="Hnin Nwe Oo" userId="S::hnin_nwe_oo@jpf.go.jp::ac0d75cc-189f-4e26-b8ac-69db546065ba" providerId="AD" clId="Web-{796FE223-F8FD-790D-440B-A75F0B7E4E5D}" dt="2024-08-23T07:10:59.257" v="107" actId="20577"/>
          <ac:spMkLst>
            <pc:docMk/>
            <pc:sldMk cId="1142588850" sldId="372"/>
            <ac:spMk id="3" creationId="{307DFCF6-2678-94E6-6156-4D614AA34A76}"/>
          </ac:spMkLst>
        </pc:spChg>
        <pc:spChg chg="del">
          <ac:chgData name="Hnin Nwe Oo" userId="S::hnin_nwe_oo@jpf.go.jp::ac0d75cc-189f-4e26-b8ac-69db546065ba" providerId="AD" clId="Web-{796FE223-F8FD-790D-440B-A75F0B7E4E5D}" dt="2024-08-23T07:11:03.554" v="108"/>
          <ac:spMkLst>
            <pc:docMk/>
            <pc:sldMk cId="1142588850" sldId="372"/>
            <ac:spMk id="15" creationId="{0BF4716F-408B-4C30-BB45-C20385AE0985}"/>
          </ac:spMkLst>
        </pc:spChg>
        <pc:picChg chg="mod">
          <ac:chgData name="Hnin Nwe Oo" userId="S::hnin_nwe_oo@jpf.go.jp::ac0d75cc-189f-4e26-b8ac-69db546065ba" providerId="AD" clId="Web-{796FE223-F8FD-790D-440B-A75F0B7E4E5D}" dt="2024-08-23T07:11:05.383" v="109" actId="1076"/>
          <ac:picMkLst>
            <pc:docMk/>
            <pc:sldMk cId="1142588850" sldId="372"/>
            <ac:picMk id="4" creationId="{12251C4A-BFB2-49E4-B346-9DD58F6046AD}"/>
          </ac:picMkLst>
        </pc:picChg>
      </pc:sldChg>
      <pc:sldChg chg="addSp delSp modSp">
        <pc:chgData name="Hnin Nwe Oo" userId="S::hnin_nwe_oo@jpf.go.jp::ac0d75cc-189f-4e26-b8ac-69db546065ba" providerId="AD" clId="Web-{796FE223-F8FD-790D-440B-A75F0B7E4E5D}" dt="2024-08-23T07:12:45.339" v="133" actId="1076"/>
        <pc:sldMkLst>
          <pc:docMk/>
          <pc:sldMk cId="1042094329" sldId="373"/>
        </pc:sldMkLst>
        <pc:spChg chg="add del mod">
          <ac:chgData name="Hnin Nwe Oo" userId="S::hnin_nwe_oo@jpf.go.jp::ac0d75cc-189f-4e26-b8ac-69db546065ba" providerId="AD" clId="Web-{796FE223-F8FD-790D-440B-A75F0B7E4E5D}" dt="2024-08-23T07:11:20.946" v="114"/>
          <ac:spMkLst>
            <pc:docMk/>
            <pc:sldMk cId="1042094329" sldId="373"/>
            <ac:spMk id="2" creationId="{0BF4716F-408B-4C30-BB45-C20385AE0985}"/>
          </ac:spMkLst>
        </pc:spChg>
        <pc:spChg chg="add mod">
          <ac:chgData name="Hnin Nwe Oo" userId="S::hnin_nwe_oo@jpf.go.jp::ac0d75cc-189f-4e26-b8ac-69db546065ba" providerId="AD" clId="Web-{796FE223-F8FD-790D-440B-A75F0B7E4E5D}" dt="2024-08-23T07:12:06.104" v="123" actId="20577"/>
          <ac:spMkLst>
            <pc:docMk/>
            <pc:sldMk cId="1042094329" sldId="373"/>
            <ac:spMk id="6" creationId="{16B1B58F-C27E-B09E-F257-229470480621}"/>
          </ac:spMkLst>
        </pc:spChg>
        <pc:spChg chg="del">
          <ac:chgData name="Hnin Nwe Oo" userId="S::hnin_nwe_oo@jpf.go.jp::ac0d75cc-189f-4e26-b8ac-69db546065ba" providerId="AD" clId="Web-{796FE223-F8FD-790D-440B-A75F0B7E4E5D}" dt="2024-08-23T07:11:22.743" v="115"/>
          <ac:spMkLst>
            <pc:docMk/>
            <pc:sldMk cId="1042094329" sldId="373"/>
            <ac:spMk id="12" creationId="{E2E13415-E7B6-47F4-B7E7-39618C4335F1}"/>
          </ac:spMkLst>
        </pc:spChg>
        <pc:spChg chg="del">
          <ac:chgData name="Hnin Nwe Oo" userId="S::hnin_nwe_oo@jpf.go.jp::ac0d75cc-189f-4e26-b8ac-69db546065ba" providerId="AD" clId="Web-{796FE223-F8FD-790D-440B-A75F0B7E4E5D}" dt="2024-08-23T07:11:18.524" v="112"/>
          <ac:spMkLst>
            <pc:docMk/>
            <pc:sldMk cId="1042094329" sldId="373"/>
            <ac:spMk id="13" creationId="{6B8CB1E4-CA83-411F-B83A-0468ED15F8D8}"/>
          </ac:spMkLst>
        </pc:spChg>
        <pc:picChg chg="mod">
          <ac:chgData name="Hnin Nwe Oo" userId="S::hnin_nwe_oo@jpf.go.jp::ac0d75cc-189f-4e26-b8ac-69db546065ba" providerId="AD" clId="Web-{796FE223-F8FD-790D-440B-A75F0B7E4E5D}" dt="2024-08-23T07:12:45.339" v="133" actId="1076"/>
          <ac:picMkLst>
            <pc:docMk/>
            <pc:sldMk cId="1042094329" sldId="373"/>
            <ac:picMk id="4" creationId="{0C3E3250-FC1C-4F85-AC21-69FA08CB6C44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13:21.263" v="146" actId="1076"/>
        <pc:sldMkLst>
          <pc:docMk/>
          <pc:sldMk cId="667447136" sldId="374"/>
        </pc:sldMkLst>
        <pc:spChg chg="add mod">
          <ac:chgData name="Hnin Nwe Oo" userId="S::hnin_nwe_oo@jpf.go.jp::ac0d75cc-189f-4e26-b8ac-69db546065ba" providerId="AD" clId="Web-{796FE223-F8FD-790D-440B-A75F0B7E4E5D}" dt="2024-08-23T07:12:57.137" v="139" actId="20577"/>
          <ac:spMkLst>
            <pc:docMk/>
            <pc:sldMk cId="667447136" sldId="374"/>
            <ac:spMk id="3" creationId="{F7F90A3E-946B-D034-82D6-4F1DBBD1D489}"/>
          </ac:spMkLst>
        </pc:spChg>
        <pc:spChg chg="mod">
          <ac:chgData name="Hnin Nwe Oo" userId="S::hnin_nwe_oo@jpf.go.jp::ac0d75cc-189f-4e26-b8ac-69db546065ba" providerId="AD" clId="Web-{796FE223-F8FD-790D-440B-A75F0B7E4E5D}" dt="2024-08-23T07:13:07.465" v="141" actId="1076"/>
          <ac:spMkLst>
            <pc:docMk/>
            <pc:sldMk cId="667447136" sldId="374"/>
            <ac:spMk id="12" creationId="{3F142465-80CB-40E3-947E-D1A259E54D88}"/>
          </ac:spMkLst>
        </pc:spChg>
        <pc:picChg chg="mod">
          <ac:chgData name="Hnin Nwe Oo" userId="S::hnin_nwe_oo@jpf.go.jp::ac0d75cc-189f-4e26-b8ac-69db546065ba" providerId="AD" clId="Web-{796FE223-F8FD-790D-440B-A75F0B7E4E5D}" dt="2024-08-23T07:13:21.263" v="146" actId="1076"/>
          <ac:picMkLst>
            <pc:docMk/>
            <pc:sldMk cId="667447136" sldId="374"/>
            <ac:picMk id="4" creationId="{AA4009CA-81D1-4C12-ADD7-9E1A7342630F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13:56.545" v="153" actId="1076"/>
        <pc:sldMkLst>
          <pc:docMk/>
          <pc:sldMk cId="2372213511" sldId="375"/>
        </pc:sldMkLst>
        <pc:spChg chg="add mod">
          <ac:chgData name="Hnin Nwe Oo" userId="S::hnin_nwe_oo@jpf.go.jp::ac0d75cc-189f-4e26-b8ac-69db546065ba" providerId="AD" clId="Web-{796FE223-F8FD-790D-440B-A75F0B7E4E5D}" dt="2024-08-23T07:13:38.060" v="150" actId="20577"/>
          <ac:spMkLst>
            <pc:docMk/>
            <pc:sldMk cId="2372213511" sldId="375"/>
            <ac:spMk id="3" creationId="{4500EFEC-EE22-6023-2802-ADF01AB984C3}"/>
          </ac:spMkLst>
        </pc:spChg>
        <pc:spChg chg="mod">
          <ac:chgData name="Hnin Nwe Oo" userId="S::hnin_nwe_oo@jpf.go.jp::ac0d75cc-189f-4e26-b8ac-69db546065ba" providerId="AD" clId="Web-{796FE223-F8FD-790D-440B-A75F0B7E4E5D}" dt="2024-08-23T07:13:56.545" v="153" actId="1076"/>
          <ac:spMkLst>
            <pc:docMk/>
            <pc:sldMk cId="2372213511" sldId="375"/>
            <ac:spMk id="10" creationId="{F62A4F3F-171E-4B37-9B41-4D909507A651}"/>
          </ac:spMkLst>
        </pc:spChg>
        <pc:picChg chg="mod">
          <ac:chgData name="Hnin Nwe Oo" userId="S::hnin_nwe_oo@jpf.go.jp::ac0d75cc-189f-4e26-b8ac-69db546065ba" providerId="AD" clId="Web-{796FE223-F8FD-790D-440B-A75F0B7E4E5D}" dt="2024-08-23T07:13:43.654" v="151" actId="1076"/>
          <ac:picMkLst>
            <pc:docMk/>
            <pc:sldMk cId="2372213511" sldId="375"/>
            <ac:picMk id="4" creationId="{5C4CF037-6CCC-4CEE-839B-BFC9847AF485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14:59.938" v="169" actId="14100"/>
        <pc:sldMkLst>
          <pc:docMk/>
          <pc:sldMk cId="3136424527" sldId="376"/>
        </pc:sldMkLst>
        <pc:spChg chg="add mod">
          <ac:chgData name="Hnin Nwe Oo" userId="S::hnin_nwe_oo@jpf.go.jp::ac0d75cc-189f-4e26-b8ac-69db546065ba" providerId="AD" clId="Web-{796FE223-F8FD-790D-440B-A75F0B7E4E5D}" dt="2024-08-23T07:14:31.031" v="161" actId="20577"/>
          <ac:spMkLst>
            <pc:docMk/>
            <pc:sldMk cId="3136424527" sldId="376"/>
            <ac:spMk id="3" creationId="{D2C7D972-9D05-163A-5EFA-D560A212B2C8}"/>
          </ac:spMkLst>
        </pc:spChg>
        <pc:spChg chg="mod">
          <ac:chgData name="Hnin Nwe Oo" userId="S::hnin_nwe_oo@jpf.go.jp::ac0d75cc-189f-4e26-b8ac-69db546065ba" providerId="AD" clId="Web-{796FE223-F8FD-790D-440B-A75F0B7E4E5D}" dt="2024-08-23T07:14:59.938" v="169" actId="14100"/>
          <ac:spMkLst>
            <pc:docMk/>
            <pc:sldMk cId="3136424527" sldId="376"/>
            <ac:spMk id="12" creationId="{269EB7C3-72FF-43B3-B009-65E7BD1A2002}"/>
          </ac:spMkLst>
        </pc:spChg>
        <pc:spChg chg="mod">
          <ac:chgData name="Hnin Nwe Oo" userId="S::hnin_nwe_oo@jpf.go.jp::ac0d75cc-189f-4e26-b8ac-69db546065ba" providerId="AD" clId="Web-{796FE223-F8FD-790D-440B-A75F0B7E4E5D}" dt="2024-08-23T07:14:38.219" v="163" actId="1076"/>
          <ac:spMkLst>
            <pc:docMk/>
            <pc:sldMk cId="3136424527" sldId="376"/>
            <ac:spMk id="13" creationId="{EFF11BDD-3B15-49CE-9E2B-24976D5479D6}"/>
          </ac:spMkLst>
        </pc:spChg>
        <pc:picChg chg="mod">
          <ac:chgData name="Hnin Nwe Oo" userId="S::hnin_nwe_oo@jpf.go.jp::ac0d75cc-189f-4e26-b8ac-69db546065ba" providerId="AD" clId="Web-{796FE223-F8FD-790D-440B-A75F0B7E4E5D}" dt="2024-08-23T07:14:45.391" v="165" actId="14100"/>
          <ac:picMkLst>
            <pc:docMk/>
            <pc:sldMk cId="3136424527" sldId="376"/>
            <ac:picMk id="4" creationId="{25835352-E598-4BEE-BA04-01467A03BF50}"/>
          </ac:picMkLst>
        </pc:picChg>
      </pc:sldChg>
      <pc:sldChg chg="addSp delSp modSp">
        <pc:chgData name="Hnin Nwe Oo" userId="S::hnin_nwe_oo@jpf.go.jp::ac0d75cc-189f-4e26-b8ac-69db546065ba" providerId="AD" clId="Web-{796FE223-F8FD-790D-440B-A75F0B7E4E5D}" dt="2024-08-23T07:15:14.736" v="175"/>
        <pc:sldMkLst>
          <pc:docMk/>
          <pc:sldMk cId="3760413211" sldId="377"/>
        </pc:sldMkLst>
        <pc:spChg chg="add mod">
          <ac:chgData name="Hnin Nwe Oo" userId="S::hnin_nwe_oo@jpf.go.jp::ac0d75cc-189f-4e26-b8ac-69db546065ba" providerId="AD" clId="Web-{796FE223-F8FD-790D-440B-A75F0B7E4E5D}" dt="2024-08-23T07:15:11.736" v="174" actId="20577"/>
          <ac:spMkLst>
            <pc:docMk/>
            <pc:sldMk cId="3760413211" sldId="377"/>
            <ac:spMk id="6" creationId="{55815BAC-002E-E87C-B56B-57B98EDF6F0B}"/>
          </ac:spMkLst>
        </pc:spChg>
        <pc:spChg chg="del">
          <ac:chgData name="Hnin Nwe Oo" userId="S::hnin_nwe_oo@jpf.go.jp::ac0d75cc-189f-4e26-b8ac-69db546065ba" providerId="AD" clId="Web-{796FE223-F8FD-790D-440B-A75F0B7E4E5D}" dt="2024-08-23T07:15:14.736" v="175"/>
          <ac:spMkLst>
            <pc:docMk/>
            <pc:sldMk cId="3760413211" sldId="377"/>
            <ac:spMk id="12" creationId="{269EB7C3-72FF-43B3-B009-65E7BD1A2002}"/>
          </ac:spMkLst>
        </pc:spChg>
        <pc:picChg chg="mod">
          <ac:chgData name="Hnin Nwe Oo" userId="S::hnin_nwe_oo@jpf.go.jp::ac0d75cc-189f-4e26-b8ac-69db546065ba" providerId="AD" clId="Web-{796FE223-F8FD-790D-440B-A75F0B7E4E5D}" dt="2024-08-23T07:15:07.579" v="170" actId="1076"/>
          <ac:picMkLst>
            <pc:docMk/>
            <pc:sldMk cId="3760413211" sldId="377"/>
            <ac:picMk id="4" creationId="{25835352-E598-4BEE-BA04-01467A03BF50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16:46.849" v="196" actId="20577"/>
        <pc:sldMkLst>
          <pc:docMk/>
          <pc:sldMk cId="3706681022" sldId="379"/>
        </pc:sldMkLst>
        <pc:spChg chg="add mod">
          <ac:chgData name="Hnin Nwe Oo" userId="S::hnin_nwe_oo@jpf.go.jp::ac0d75cc-189f-4e26-b8ac-69db546065ba" providerId="AD" clId="Web-{796FE223-F8FD-790D-440B-A75F0B7E4E5D}" dt="2024-08-23T07:16:46.849" v="196" actId="20577"/>
          <ac:spMkLst>
            <pc:docMk/>
            <pc:sldMk cId="3706681022" sldId="379"/>
            <ac:spMk id="4" creationId="{5A2BDFAF-A2AD-71DB-71D7-D63955FA8B70}"/>
          </ac:spMkLst>
        </pc:spChg>
        <pc:picChg chg="mod">
          <ac:chgData name="Hnin Nwe Oo" userId="S::hnin_nwe_oo@jpf.go.jp::ac0d75cc-189f-4e26-b8ac-69db546065ba" providerId="AD" clId="Web-{796FE223-F8FD-790D-440B-A75F0B7E4E5D}" dt="2024-08-23T07:15:59.519" v="187" actId="1076"/>
          <ac:picMkLst>
            <pc:docMk/>
            <pc:sldMk cId="3706681022" sldId="379"/>
            <ac:picMk id="5" creationId="{BE0EAAD3-D0A0-8463-7DD9-53E5CB30523A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16:52.271" v="198" actId="20577"/>
        <pc:sldMkLst>
          <pc:docMk/>
          <pc:sldMk cId="4060635883" sldId="381"/>
        </pc:sldMkLst>
        <pc:spChg chg="add mod">
          <ac:chgData name="Hnin Nwe Oo" userId="S::hnin_nwe_oo@jpf.go.jp::ac0d75cc-189f-4e26-b8ac-69db546065ba" providerId="AD" clId="Web-{796FE223-F8FD-790D-440B-A75F0B7E4E5D}" dt="2024-08-23T07:16:52.271" v="198" actId="20577"/>
          <ac:spMkLst>
            <pc:docMk/>
            <pc:sldMk cId="4060635883" sldId="381"/>
            <ac:spMk id="6" creationId="{75E1E834-B716-8390-4067-2998E476FE43}"/>
          </ac:spMkLst>
        </pc:spChg>
        <pc:picChg chg="mod">
          <ac:chgData name="Hnin Nwe Oo" userId="S::hnin_nwe_oo@jpf.go.jp::ac0d75cc-189f-4e26-b8ac-69db546065ba" providerId="AD" clId="Web-{796FE223-F8FD-790D-440B-A75F0B7E4E5D}" dt="2024-08-23T07:16:15.348" v="191" actId="1076"/>
          <ac:picMkLst>
            <pc:docMk/>
            <pc:sldMk cId="4060635883" sldId="381"/>
            <ac:picMk id="5" creationId="{BE0EAAD3-D0A0-8463-7DD9-53E5CB30523A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16:55.224" v="200" actId="20577"/>
        <pc:sldMkLst>
          <pc:docMk/>
          <pc:sldMk cId="3102318039" sldId="382"/>
        </pc:sldMkLst>
        <pc:spChg chg="add mod">
          <ac:chgData name="Hnin Nwe Oo" userId="S::hnin_nwe_oo@jpf.go.jp::ac0d75cc-189f-4e26-b8ac-69db546065ba" providerId="AD" clId="Web-{796FE223-F8FD-790D-440B-A75F0B7E4E5D}" dt="2024-08-23T07:16:55.224" v="200" actId="20577"/>
          <ac:spMkLst>
            <pc:docMk/>
            <pc:sldMk cId="3102318039" sldId="382"/>
            <ac:spMk id="6" creationId="{4755CC04-AB38-CC44-467F-BCB78491C4C1}"/>
          </ac:spMkLst>
        </pc:spChg>
        <pc:picChg chg="mod">
          <ac:chgData name="Hnin Nwe Oo" userId="S::hnin_nwe_oo@jpf.go.jp::ac0d75cc-189f-4e26-b8ac-69db546065ba" providerId="AD" clId="Web-{796FE223-F8FD-790D-440B-A75F0B7E4E5D}" dt="2024-08-23T07:16:20.223" v="192" actId="1076"/>
          <ac:picMkLst>
            <pc:docMk/>
            <pc:sldMk cId="3102318039" sldId="382"/>
            <ac:picMk id="5" creationId="{BE0EAAD3-D0A0-8463-7DD9-53E5CB30523A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33:26.033" v="492" actId="1076"/>
        <pc:sldMkLst>
          <pc:docMk/>
          <pc:sldMk cId="172350829" sldId="398"/>
        </pc:sldMkLst>
        <pc:spChg chg="mod">
          <ac:chgData name="Hnin Nwe Oo" userId="S::hnin_nwe_oo@jpf.go.jp::ac0d75cc-189f-4e26-b8ac-69db546065ba" providerId="AD" clId="Web-{796FE223-F8FD-790D-440B-A75F0B7E4E5D}" dt="2024-08-23T07:33:26.033" v="492" actId="1076"/>
          <ac:spMkLst>
            <pc:docMk/>
            <pc:sldMk cId="172350829" sldId="398"/>
            <ac:spMk id="2" creationId="{4D3C0041-5A3C-4F31-850E-6D24A87D1EF7}"/>
          </ac:spMkLst>
        </pc:spChg>
        <pc:spChg chg="add mod">
          <ac:chgData name="Hnin Nwe Oo" userId="S::hnin_nwe_oo@jpf.go.jp::ac0d75cc-189f-4e26-b8ac-69db546065ba" providerId="AD" clId="Web-{796FE223-F8FD-790D-440B-A75F0B7E4E5D}" dt="2024-08-23T07:33:22.267" v="491" actId="20577"/>
          <ac:spMkLst>
            <pc:docMk/>
            <pc:sldMk cId="172350829" sldId="398"/>
            <ac:spMk id="4" creationId="{6A0158BA-49C3-3A3C-EAB5-E2DDC7FAA733}"/>
          </ac:spMkLst>
        </pc:spChg>
        <pc:picChg chg="mod">
          <ac:chgData name="Hnin Nwe Oo" userId="S::hnin_nwe_oo@jpf.go.jp::ac0d75cc-189f-4e26-b8ac-69db546065ba" providerId="AD" clId="Web-{796FE223-F8FD-790D-440B-A75F0B7E4E5D}" dt="2024-08-23T07:33:17.329" v="486" actId="1076"/>
          <ac:picMkLst>
            <pc:docMk/>
            <pc:sldMk cId="172350829" sldId="398"/>
            <ac:picMk id="5" creationId="{37320491-07B4-40FD-A349-7211B7EC4C87}"/>
          </ac:picMkLst>
        </pc:picChg>
      </pc:sldChg>
      <pc:sldChg chg="addSp delSp modSp">
        <pc:chgData name="Hnin Nwe Oo" userId="S::hnin_nwe_oo@jpf.go.jp::ac0d75cc-189f-4e26-b8ac-69db546065ba" providerId="AD" clId="Web-{796FE223-F8FD-790D-440B-A75F0B7E4E5D}" dt="2024-08-23T07:33:49.690" v="502" actId="14100"/>
        <pc:sldMkLst>
          <pc:docMk/>
          <pc:sldMk cId="2474226091" sldId="399"/>
        </pc:sldMkLst>
        <pc:spChg chg="add mod">
          <ac:chgData name="Hnin Nwe Oo" userId="S::hnin_nwe_oo@jpf.go.jp::ac0d75cc-189f-4e26-b8ac-69db546065ba" providerId="AD" clId="Web-{796FE223-F8FD-790D-440B-A75F0B7E4E5D}" dt="2024-08-23T07:33:37.674" v="499" actId="20577"/>
          <ac:spMkLst>
            <pc:docMk/>
            <pc:sldMk cId="2474226091" sldId="399"/>
            <ac:spMk id="3" creationId="{76BB7284-361B-FF9C-A32A-6E9DB0865C61}"/>
          </ac:spMkLst>
        </pc:spChg>
        <pc:spChg chg="del mod">
          <ac:chgData name="Hnin Nwe Oo" userId="S::hnin_nwe_oo@jpf.go.jp::ac0d75cc-189f-4e26-b8ac-69db546065ba" providerId="AD" clId="Web-{796FE223-F8FD-790D-440B-A75F0B7E4E5D}" dt="2024-08-23T07:33:42.830" v="501"/>
          <ac:spMkLst>
            <pc:docMk/>
            <pc:sldMk cId="2474226091" sldId="399"/>
            <ac:spMk id="10" creationId="{A1109BD2-9D6F-49F4-8ECE-8DEA335BEAF6}"/>
          </ac:spMkLst>
        </pc:spChg>
        <pc:picChg chg="mod">
          <ac:chgData name="Hnin Nwe Oo" userId="S::hnin_nwe_oo@jpf.go.jp::ac0d75cc-189f-4e26-b8ac-69db546065ba" providerId="AD" clId="Web-{796FE223-F8FD-790D-440B-A75F0B7E4E5D}" dt="2024-08-23T07:33:49.690" v="502" actId="14100"/>
          <ac:picMkLst>
            <pc:docMk/>
            <pc:sldMk cId="2474226091" sldId="399"/>
            <ac:picMk id="4" creationId="{9C8A59D2-6F51-45A5-8B3E-CEE3F74741B8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34:13.488" v="507" actId="1076"/>
        <pc:sldMkLst>
          <pc:docMk/>
          <pc:sldMk cId="2589354307" sldId="400"/>
        </pc:sldMkLst>
        <pc:spChg chg="add">
          <ac:chgData name="Hnin Nwe Oo" userId="S::hnin_nwe_oo@jpf.go.jp::ac0d75cc-189f-4e26-b8ac-69db546065ba" providerId="AD" clId="Web-{796FE223-F8FD-790D-440B-A75F0B7E4E5D}" dt="2024-08-23T07:33:58.362" v="504"/>
          <ac:spMkLst>
            <pc:docMk/>
            <pc:sldMk cId="2589354307" sldId="400"/>
            <ac:spMk id="2" creationId="{A1109BD2-9D6F-49F4-8ECE-8DEA335BEAF6}"/>
          </ac:spMkLst>
        </pc:spChg>
        <pc:spChg chg="add mod">
          <ac:chgData name="Hnin Nwe Oo" userId="S::hnin_nwe_oo@jpf.go.jp::ac0d75cc-189f-4e26-b8ac-69db546065ba" providerId="AD" clId="Web-{796FE223-F8FD-790D-440B-A75F0B7E4E5D}" dt="2024-08-23T07:34:07.831" v="506" actId="20577"/>
          <ac:spMkLst>
            <pc:docMk/>
            <pc:sldMk cId="2589354307" sldId="400"/>
            <ac:spMk id="6" creationId="{928A8409-CDD7-A1D5-E970-22D1B18681BE}"/>
          </ac:spMkLst>
        </pc:spChg>
        <pc:picChg chg="mod">
          <ac:chgData name="Hnin Nwe Oo" userId="S::hnin_nwe_oo@jpf.go.jp::ac0d75cc-189f-4e26-b8ac-69db546065ba" providerId="AD" clId="Web-{796FE223-F8FD-790D-440B-A75F0B7E4E5D}" dt="2024-08-23T07:34:13.488" v="507" actId="1076"/>
          <ac:picMkLst>
            <pc:docMk/>
            <pc:sldMk cId="2589354307" sldId="400"/>
            <ac:picMk id="4" creationId="{C63FB297-3055-4EB0-B8E8-B8A294CAD0E3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34:28.879" v="513" actId="1076"/>
        <pc:sldMkLst>
          <pc:docMk/>
          <pc:sldMk cId="3025600370" sldId="401"/>
        </pc:sldMkLst>
        <pc:spChg chg="add mod">
          <ac:chgData name="Hnin Nwe Oo" userId="S::hnin_nwe_oo@jpf.go.jp::ac0d75cc-189f-4e26-b8ac-69db546065ba" providerId="AD" clId="Web-{796FE223-F8FD-790D-440B-A75F0B7E4E5D}" dt="2024-08-23T07:34:24.113" v="511" actId="20577"/>
          <ac:spMkLst>
            <pc:docMk/>
            <pc:sldMk cId="3025600370" sldId="401"/>
            <ac:spMk id="3" creationId="{A76E1165-CAA0-B950-3FB1-5095A50F371C}"/>
          </ac:spMkLst>
        </pc:spChg>
        <pc:spChg chg="mod">
          <ac:chgData name="Hnin Nwe Oo" userId="S::hnin_nwe_oo@jpf.go.jp::ac0d75cc-189f-4e26-b8ac-69db546065ba" providerId="AD" clId="Web-{796FE223-F8FD-790D-440B-A75F0B7E4E5D}" dt="2024-08-23T07:34:26.191" v="512" actId="1076"/>
          <ac:spMkLst>
            <pc:docMk/>
            <pc:sldMk cId="3025600370" sldId="401"/>
            <ac:spMk id="8" creationId="{26F5620D-A0E1-4DB0-B06F-66A8E8C98CDA}"/>
          </ac:spMkLst>
        </pc:spChg>
        <pc:picChg chg="mod">
          <ac:chgData name="Hnin Nwe Oo" userId="S::hnin_nwe_oo@jpf.go.jp::ac0d75cc-189f-4e26-b8ac-69db546065ba" providerId="AD" clId="Web-{796FE223-F8FD-790D-440B-A75F0B7E4E5D}" dt="2024-08-23T07:34:28.879" v="513" actId="1076"/>
          <ac:picMkLst>
            <pc:docMk/>
            <pc:sldMk cId="3025600370" sldId="401"/>
            <ac:picMk id="6" creationId="{F8A704A7-3A6F-4DFB-B88D-50E2CB870F75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34:55.239" v="521" actId="1076"/>
        <pc:sldMkLst>
          <pc:docMk/>
          <pc:sldMk cId="4258849452" sldId="402"/>
        </pc:sldMkLst>
        <pc:spChg chg="add mod">
          <ac:chgData name="Hnin Nwe Oo" userId="S::hnin_nwe_oo@jpf.go.jp::ac0d75cc-189f-4e26-b8ac-69db546065ba" providerId="AD" clId="Web-{796FE223-F8FD-790D-440B-A75F0B7E4E5D}" dt="2024-08-23T07:34:39.208" v="516" actId="20577"/>
          <ac:spMkLst>
            <pc:docMk/>
            <pc:sldMk cId="4258849452" sldId="402"/>
            <ac:spMk id="3" creationId="{4355EC91-BB7E-E137-8CF9-84CC5F2CDD7D}"/>
          </ac:spMkLst>
        </pc:spChg>
        <pc:picChg chg="mod">
          <ac:chgData name="Hnin Nwe Oo" userId="S::hnin_nwe_oo@jpf.go.jp::ac0d75cc-189f-4e26-b8ac-69db546065ba" providerId="AD" clId="Web-{796FE223-F8FD-790D-440B-A75F0B7E4E5D}" dt="2024-08-23T07:34:55.239" v="521" actId="1076"/>
          <ac:picMkLst>
            <pc:docMk/>
            <pc:sldMk cId="4258849452" sldId="402"/>
            <ac:picMk id="4" creationId="{B7D26E0C-7787-4639-90DD-A5DE238E8A25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26:11.402" v="357" actId="1076"/>
        <pc:sldMkLst>
          <pc:docMk/>
          <pc:sldMk cId="3921135308" sldId="403"/>
        </pc:sldMkLst>
        <pc:spChg chg="add mod">
          <ac:chgData name="Hnin Nwe Oo" userId="S::hnin_nwe_oo@jpf.go.jp::ac0d75cc-189f-4e26-b8ac-69db546065ba" providerId="AD" clId="Web-{796FE223-F8FD-790D-440B-A75F0B7E4E5D}" dt="2024-08-23T07:25:54.557" v="351" actId="20577"/>
          <ac:spMkLst>
            <pc:docMk/>
            <pc:sldMk cId="3921135308" sldId="403"/>
            <ac:spMk id="8" creationId="{494DE62A-8155-72B2-A533-57947FCF772D}"/>
          </ac:spMkLst>
        </pc:spChg>
        <pc:grpChg chg="mod">
          <ac:chgData name="Hnin Nwe Oo" userId="S::hnin_nwe_oo@jpf.go.jp::ac0d75cc-189f-4e26-b8ac-69db546065ba" providerId="AD" clId="Web-{796FE223-F8FD-790D-440B-A75F0B7E4E5D}" dt="2024-08-23T07:26:11.402" v="357" actId="1076"/>
          <ac:grpSpMkLst>
            <pc:docMk/>
            <pc:sldMk cId="3921135308" sldId="403"/>
            <ac:grpSpMk id="2" creationId="{FE4357C2-69D9-4EB2-B0EA-8D5437D8BA93}"/>
          </ac:grpSpMkLst>
        </pc:grpChg>
      </pc:sldChg>
      <pc:sldChg chg="addSp modSp">
        <pc:chgData name="Hnin Nwe Oo" userId="S::hnin_nwe_oo@jpf.go.jp::ac0d75cc-189f-4e26-b8ac-69db546065ba" providerId="AD" clId="Web-{796FE223-F8FD-790D-440B-A75F0B7E4E5D}" dt="2024-08-23T07:26:55.982" v="367" actId="1076"/>
        <pc:sldMkLst>
          <pc:docMk/>
          <pc:sldMk cId="1499639303" sldId="404"/>
        </pc:sldMkLst>
        <pc:spChg chg="add mod">
          <ac:chgData name="Hnin Nwe Oo" userId="S::hnin_nwe_oo@jpf.go.jp::ac0d75cc-189f-4e26-b8ac-69db546065ba" providerId="AD" clId="Web-{796FE223-F8FD-790D-440B-A75F0B7E4E5D}" dt="2024-08-23T07:26:28.903" v="361" actId="14100"/>
          <ac:spMkLst>
            <pc:docMk/>
            <pc:sldMk cId="1499639303" sldId="404"/>
            <ac:spMk id="8" creationId="{FEF7ABB2-7484-C230-1614-11A75F624C9A}"/>
          </ac:spMkLst>
        </pc:spChg>
        <pc:grpChg chg="mod">
          <ac:chgData name="Hnin Nwe Oo" userId="S::hnin_nwe_oo@jpf.go.jp::ac0d75cc-189f-4e26-b8ac-69db546065ba" providerId="AD" clId="Web-{796FE223-F8FD-790D-440B-A75F0B7E4E5D}" dt="2024-08-23T07:26:55.982" v="367" actId="1076"/>
          <ac:grpSpMkLst>
            <pc:docMk/>
            <pc:sldMk cId="1499639303" sldId="404"/>
            <ac:grpSpMk id="2" creationId="{D8FBC3EC-B2A6-4ACA-BC65-001B18064114}"/>
          </ac:grpSpMkLst>
        </pc:grpChg>
      </pc:sldChg>
      <pc:sldChg chg="addSp modSp">
        <pc:chgData name="Hnin Nwe Oo" userId="S::hnin_nwe_oo@jpf.go.jp::ac0d75cc-189f-4e26-b8ac-69db546065ba" providerId="AD" clId="Web-{796FE223-F8FD-790D-440B-A75F0B7E4E5D}" dt="2024-08-23T07:23:04.129" v="321" actId="1076"/>
        <pc:sldMkLst>
          <pc:docMk/>
          <pc:sldMk cId="995838075" sldId="411"/>
        </pc:sldMkLst>
        <pc:spChg chg="add mod">
          <ac:chgData name="Hnin Nwe Oo" userId="S::hnin_nwe_oo@jpf.go.jp::ac0d75cc-189f-4e26-b8ac-69db546065ba" providerId="AD" clId="Web-{796FE223-F8FD-790D-440B-A75F0B7E4E5D}" dt="2024-08-23T07:22:59.926" v="320" actId="20577"/>
          <ac:spMkLst>
            <pc:docMk/>
            <pc:sldMk cId="995838075" sldId="411"/>
            <ac:spMk id="4" creationId="{8F041917-168A-70DD-28D3-6A6208BEFDF9}"/>
          </ac:spMkLst>
        </pc:spChg>
        <pc:grpChg chg="mod">
          <ac:chgData name="Hnin Nwe Oo" userId="S::hnin_nwe_oo@jpf.go.jp::ac0d75cc-189f-4e26-b8ac-69db546065ba" providerId="AD" clId="Web-{796FE223-F8FD-790D-440B-A75F0B7E4E5D}" dt="2024-08-23T07:23:04.129" v="321" actId="1076"/>
          <ac:grpSpMkLst>
            <pc:docMk/>
            <pc:sldMk cId="995838075" sldId="411"/>
            <ac:grpSpMk id="2" creationId="{36389DC9-EEC3-4B31-9060-DC231959187C}"/>
          </ac:grpSpMkLst>
        </pc:grpChg>
      </pc:sldChg>
      <pc:sldChg chg="addSp modSp">
        <pc:chgData name="Hnin Nwe Oo" userId="S::hnin_nwe_oo@jpf.go.jp::ac0d75cc-189f-4e26-b8ac-69db546065ba" providerId="AD" clId="Web-{796FE223-F8FD-790D-440B-A75F0B7E4E5D}" dt="2024-08-23T07:23:17.770" v="325" actId="1076"/>
        <pc:sldMkLst>
          <pc:docMk/>
          <pc:sldMk cId="4065193700" sldId="412"/>
        </pc:sldMkLst>
        <pc:spChg chg="add mod">
          <ac:chgData name="Hnin Nwe Oo" userId="S::hnin_nwe_oo@jpf.go.jp::ac0d75cc-189f-4e26-b8ac-69db546065ba" providerId="AD" clId="Web-{796FE223-F8FD-790D-440B-A75F0B7E4E5D}" dt="2024-08-23T07:23:17.708" v="324" actId="20577"/>
          <ac:spMkLst>
            <pc:docMk/>
            <pc:sldMk cId="4065193700" sldId="412"/>
            <ac:spMk id="6" creationId="{7609453D-5D1A-F557-68DC-5F18ECCF8547}"/>
          </ac:spMkLst>
        </pc:spChg>
        <pc:grpChg chg="mod">
          <ac:chgData name="Hnin Nwe Oo" userId="S::hnin_nwe_oo@jpf.go.jp::ac0d75cc-189f-4e26-b8ac-69db546065ba" providerId="AD" clId="Web-{796FE223-F8FD-790D-440B-A75F0B7E4E5D}" dt="2024-08-23T07:23:17.770" v="325" actId="1076"/>
          <ac:grpSpMkLst>
            <pc:docMk/>
            <pc:sldMk cId="4065193700" sldId="412"/>
            <ac:grpSpMk id="2" creationId="{74A8482F-AA83-4F8D-95B2-D14A1FF4119A}"/>
          </ac:grpSpMkLst>
        </pc:grpChg>
      </pc:sldChg>
      <pc:sldChg chg="addSp modSp">
        <pc:chgData name="Hnin Nwe Oo" userId="S::hnin_nwe_oo@jpf.go.jp::ac0d75cc-189f-4e26-b8ac-69db546065ba" providerId="AD" clId="Web-{796FE223-F8FD-790D-440B-A75F0B7E4E5D}" dt="2024-08-23T07:23:44.537" v="332" actId="1076"/>
        <pc:sldMkLst>
          <pc:docMk/>
          <pc:sldMk cId="948817157" sldId="413"/>
        </pc:sldMkLst>
        <pc:spChg chg="add mod">
          <ac:chgData name="Hnin Nwe Oo" userId="S::hnin_nwe_oo@jpf.go.jp::ac0d75cc-189f-4e26-b8ac-69db546065ba" providerId="AD" clId="Web-{796FE223-F8FD-790D-440B-A75F0B7E4E5D}" dt="2024-08-23T07:23:27.974" v="329" actId="20577"/>
          <ac:spMkLst>
            <pc:docMk/>
            <pc:sldMk cId="948817157" sldId="413"/>
            <ac:spMk id="4" creationId="{0949DF7C-02B1-F669-E193-134656C60233}"/>
          </ac:spMkLst>
        </pc:spChg>
        <pc:grpChg chg="mod">
          <ac:chgData name="Hnin Nwe Oo" userId="S::hnin_nwe_oo@jpf.go.jp::ac0d75cc-189f-4e26-b8ac-69db546065ba" providerId="AD" clId="Web-{796FE223-F8FD-790D-440B-A75F0B7E4E5D}" dt="2024-08-23T07:23:44.537" v="332" actId="1076"/>
          <ac:grpSpMkLst>
            <pc:docMk/>
            <pc:sldMk cId="948817157" sldId="413"/>
            <ac:grpSpMk id="2" creationId="{DDA6C4A1-5473-4913-8A1F-E1950D184659}"/>
          </ac:grpSpMkLst>
        </pc:grpChg>
      </pc:sldChg>
      <pc:sldChg chg="addSp modSp">
        <pc:chgData name="Hnin Nwe Oo" userId="S::hnin_nwe_oo@jpf.go.jp::ac0d75cc-189f-4e26-b8ac-69db546065ba" providerId="AD" clId="Web-{796FE223-F8FD-790D-440B-A75F0B7E4E5D}" dt="2024-08-23T07:23:54.475" v="335" actId="20577"/>
        <pc:sldMkLst>
          <pc:docMk/>
          <pc:sldMk cId="3795155574" sldId="414"/>
        </pc:sldMkLst>
        <pc:spChg chg="add mod">
          <ac:chgData name="Hnin Nwe Oo" userId="S::hnin_nwe_oo@jpf.go.jp::ac0d75cc-189f-4e26-b8ac-69db546065ba" providerId="AD" clId="Web-{796FE223-F8FD-790D-440B-A75F0B7E4E5D}" dt="2024-08-23T07:23:54.475" v="335" actId="20577"/>
          <ac:spMkLst>
            <pc:docMk/>
            <pc:sldMk cId="3795155574" sldId="414"/>
            <ac:spMk id="4" creationId="{8D708926-126D-8B06-7E8D-809257200C1F}"/>
          </ac:spMkLst>
        </pc:spChg>
        <pc:grpChg chg="mod">
          <ac:chgData name="Hnin Nwe Oo" userId="S::hnin_nwe_oo@jpf.go.jp::ac0d75cc-189f-4e26-b8ac-69db546065ba" providerId="AD" clId="Web-{796FE223-F8FD-790D-440B-A75F0B7E4E5D}" dt="2024-08-23T07:23:49.271" v="333" actId="1076"/>
          <ac:grpSpMkLst>
            <pc:docMk/>
            <pc:sldMk cId="3795155574" sldId="414"/>
            <ac:grpSpMk id="2" creationId="{D152A4F3-A739-4FAE-9C54-7F00B6D39F4F}"/>
          </ac:grpSpMkLst>
        </pc:grpChg>
      </pc:sldChg>
      <pc:sldChg chg="addSp modSp">
        <pc:chgData name="Hnin Nwe Oo" userId="S::hnin_nwe_oo@jpf.go.jp::ac0d75cc-189f-4e26-b8ac-69db546065ba" providerId="AD" clId="Web-{796FE223-F8FD-790D-440B-A75F0B7E4E5D}" dt="2024-08-23T07:24:15.835" v="342" actId="14100"/>
        <pc:sldMkLst>
          <pc:docMk/>
          <pc:sldMk cId="88373983" sldId="415"/>
        </pc:sldMkLst>
        <pc:spChg chg="add mod">
          <ac:chgData name="Hnin Nwe Oo" userId="S::hnin_nwe_oo@jpf.go.jp::ac0d75cc-189f-4e26-b8ac-69db546065ba" providerId="AD" clId="Web-{796FE223-F8FD-790D-440B-A75F0B7E4E5D}" dt="2024-08-23T07:24:09.163" v="340" actId="20577"/>
          <ac:spMkLst>
            <pc:docMk/>
            <pc:sldMk cId="88373983" sldId="415"/>
            <ac:spMk id="8" creationId="{92821FE6-FBE6-583C-4335-D5D7F2805758}"/>
          </ac:spMkLst>
        </pc:spChg>
        <pc:grpChg chg="mod">
          <ac:chgData name="Hnin Nwe Oo" userId="S::hnin_nwe_oo@jpf.go.jp::ac0d75cc-189f-4e26-b8ac-69db546065ba" providerId="AD" clId="Web-{796FE223-F8FD-790D-440B-A75F0B7E4E5D}" dt="2024-08-23T07:24:15.835" v="342" actId="14100"/>
          <ac:grpSpMkLst>
            <pc:docMk/>
            <pc:sldMk cId="88373983" sldId="415"/>
            <ac:grpSpMk id="2" creationId="{99803742-AF9B-41F7-9618-627C542474B8}"/>
          </ac:grpSpMkLst>
        </pc:grpChg>
      </pc:sldChg>
      <pc:sldChg chg="addSp modSp">
        <pc:chgData name="Hnin Nwe Oo" userId="S::hnin_nwe_oo@jpf.go.jp::ac0d75cc-189f-4e26-b8ac-69db546065ba" providerId="AD" clId="Web-{796FE223-F8FD-790D-440B-A75F0B7E4E5D}" dt="2024-08-23T07:25:33.072" v="345" actId="20577"/>
        <pc:sldMkLst>
          <pc:docMk/>
          <pc:sldMk cId="2309210579" sldId="416"/>
        </pc:sldMkLst>
        <pc:spChg chg="add mod">
          <ac:chgData name="Hnin Nwe Oo" userId="S::hnin_nwe_oo@jpf.go.jp::ac0d75cc-189f-4e26-b8ac-69db546065ba" providerId="AD" clId="Web-{796FE223-F8FD-790D-440B-A75F0B7E4E5D}" dt="2024-08-23T07:25:33.072" v="345" actId="20577"/>
          <ac:spMkLst>
            <pc:docMk/>
            <pc:sldMk cId="2309210579" sldId="416"/>
            <ac:spMk id="4" creationId="{8686C18C-9D76-49BB-3DBD-364E6874253E}"/>
          </ac:spMkLst>
        </pc:spChg>
      </pc:sldChg>
      <pc:sldChg chg="addSp modSp">
        <pc:chgData name="Hnin Nwe Oo" userId="S::hnin_nwe_oo@jpf.go.jp::ac0d75cc-189f-4e26-b8ac-69db546065ba" providerId="AD" clId="Web-{796FE223-F8FD-790D-440B-A75F0B7E4E5D}" dt="2024-08-23T07:35:40.194" v="539" actId="1076"/>
        <pc:sldMkLst>
          <pc:docMk/>
          <pc:sldMk cId="4208536419" sldId="418"/>
        </pc:sldMkLst>
        <pc:spChg chg="add mod">
          <ac:chgData name="Hnin Nwe Oo" userId="S::hnin_nwe_oo@jpf.go.jp::ac0d75cc-189f-4e26-b8ac-69db546065ba" providerId="AD" clId="Web-{796FE223-F8FD-790D-440B-A75F0B7E4E5D}" dt="2024-08-23T07:35:31.428" v="536" actId="20577"/>
          <ac:spMkLst>
            <pc:docMk/>
            <pc:sldMk cId="4208536419" sldId="418"/>
            <ac:spMk id="3" creationId="{4CDD32A0-73F6-2A42-6189-8463BA08A2C5}"/>
          </ac:spMkLst>
        </pc:spChg>
        <pc:spChg chg="mod">
          <ac:chgData name="Hnin Nwe Oo" userId="S::hnin_nwe_oo@jpf.go.jp::ac0d75cc-189f-4e26-b8ac-69db546065ba" providerId="AD" clId="Web-{796FE223-F8FD-790D-440B-A75F0B7E4E5D}" dt="2024-08-23T07:35:37.038" v="537" actId="1076"/>
          <ac:spMkLst>
            <pc:docMk/>
            <pc:sldMk cId="4208536419" sldId="418"/>
            <ac:spMk id="13" creationId="{D858E513-5F87-483D-B406-8FEBED6DFE48}"/>
          </ac:spMkLst>
        </pc:spChg>
        <pc:picChg chg="mod">
          <ac:chgData name="Hnin Nwe Oo" userId="S::hnin_nwe_oo@jpf.go.jp::ac0d75cc-189f-4e26-b8ac-69db546065ba" providerId="AD" clId="Web-{796FE223-F8FD-790D-440B-A75F0B7E4E5D}" dt="2024-08-23T07:35:38.866" v="538" actId="1076"/>
          <ac:picMkLst>
            <pc:docMk/>
            <pc:sldMk cId="4208536419" sldId="418"/>
            <ac:picMk id="5" creationId="{DC90DAA5-1AAA-4EBD-96E2-2D0578EADE46}"/>
          </ac:picMkLst>
        </pc:picChg>
        <pc:picChg chg="mod">
          <ac:chgData name="Hnin Nwe Oo" userId="S::hnin_nwe_oo@jpf.go.jp::ac0d75cc-189f-4e26-b8ac-69db546065ba" providerId="AD" clId="Web-{796FE223-F8FD-790D-440B-A75F0B7E4E5D}" dt="2024-08-23T07:35:40.194" v="539" actId="1076"/>
          <ac:picMkLst>
            <pc:docMk/>
            <pc:sldMk cId="4208536419" sldId="418"/>
            <ac:picMk id="7" creationId="{EAF69B37-0EAF-42ED-B57C-00FD632E0180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36:15.993" v="550" actId="1076"/>
        <pc:sldMkLst>
          <pc:docMk/>
          <pc:sldMk cId="3219085427" sldId="419"/>
        </pc:sldMkLst>
        <pc:spChg chg="add mod">
          <ac:chgData name="Hnin Nwe Oo" userId="S::hnin_nwe_oo@jpf.go.jp::ac0d75cc-189f-4e26-b8ac-69db546065ba" providerId="AD" clId="Web-{796FE223-F8FD-790D-440B-A75F0B7E4E5D}" dt="2024-08-23T07:36:02.195" v="546" actId="20577"/>
          <ac:spMkLst>
            <pc:docMk/>
            <pc:sldMk cId="3219085427" sldId="419"/>
            <ac:spMk id="3" creationId="{887B9337-82FC-45BF-3D8A-CA5C13156F6B}"/>
          </ac:spMkLst>
        </pc:spChg>
        <pc:spChg chg="mod">
          <ac:chgData name="Hnin Nwe Oo" userId="S::hnin_nwe_oo@jpf.go.jp::ac0d75cc-189f-4e26-b8ac-69db546065ba" providerId="AD" clId="Web-{796FE223-F8FD-790D-440B-A75F0B7E4E5D}" dt="2024-08-23T07:35:55.539" v="542" actId="1076"/>
          <ac:spMkLst>
            <pc:docMk/>
            <pc:sldMk cId="3219085427" sldId="419"/>
            <ac:spMk id="14" creationId="{8F4E2628-735D-4F8B-82A1-CD67C6AC8706}"/>
          </ac:spMkLst>
        </pc:spChg>
        <pc:picChg chg="mod">
          <ac:chgData name="Hnin Nwe Oo" userId="S::hnin_nwe_oo@jpf.go.jp::ac0d75cc-189f-4e26-b8ac-69db546065ba" providerId="AD" clId="Web-{796FE223-F8FD-790D-440B-A75F0B7E4E5D}" dt="2024-08-23T07:36:11.430" v="549" actId="1076"/>
          <ac:picMkLst>
            <pc:docMk/>
            <pc:sldMk cId="3219085427" sldId="419"/>
            <ac:picMk id="4" creationId="{27B7D3B5-26DF-4C4F-89B4-DC23DEEDF458}"/>
          </ac:picMkLst>
        </pc:picChg>
        <pc:picChg chg="mod">
          <ac:chgData name="Hnin Nwe Oo" userId="S::hnin_nwe_oo@jpf.go.jp::ac0d75cc-189f-4e26-b8ac-69db546065ba" providerId="AD" clId="Web-{796FE223-F8FD-790D-440B-A75F0B7E4E5D}" dt="2024-08-23T07:36:15.993" v="550" actId="1076"/>
          <ac:picMkLst>
            <pc:docMk/>
            <pc:sldMk cId="3219085427" sldId="419"/>
            <ac:picMk id="7" creationId="{E8279FAB-F1D9-46FD-91E4-34CC0520EF19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36:43.228" v="558" actId="1076"/>
        <pc:sldMkLst>
          <pc:docMk/>
          <pc:sldMk cId="3076153832" sldId="420"/>
        </pc:sldMkLst>
        <pc:spChg chg="add mod">
          <ac:chgData name="Hnin Nwe Oo" userId="S::hnin_nwe_oo@jpf.go.jp::ac0d75cc-189f-4e26-b8ac-69db546065ba" providerId="AD" clId="Web-{796FE223-F8FD-790D-440B-A75F0B7E4E5D}" dt="2024-08-23T07:36:35.196" v="555" actId="20577"/>
          <ac:spMkLst>
            <pc:docMk/>
            <pc:sldMk cId="3076153832" sldId="420"/>
            <ac:spMk id="3" creationId="{438605B3-AA5E-615D-BAAD-982DDDCA4BA2}"/>
          </ac:spMkLst>
        </pc:spChg>
        <pc:spChg chg="mod">
          <ac:chgData name="Hnin Nwe Oo" userId="S::hnin_nwe_oo@jpf.go.jp::ac0d75cc-189f-4e26-b8ac-69db546065ba" providerId="AD" clId="Web-{796FE223-F8FD-790D-440B-A75F0B7E4E5D}" dt="2024-08-23T07:36:38.087" v="556" actId="1076"/>
          <ac:spMkLst>
            <pc:docMk/>
            <pc:sldMk cId="3076153832" sldId="420"/>
            <ac:spMk id="12" creationId="{DE7BD725-840E-47E4-983A-9EA9E6713B97}"/>
          </ac:spMkLst>
        </pc:spChg>
        <pc:picChg chg="mod">
          <ac:chgData name="Hnin Nwe Oo" userId="S::hnin_nwe_oo@jpf.go.jp::ac0d75cc-189f-4e26-b8ac-69db546065ba" providerId="AD" clId="Web-{796FE223-F8FD-790D-440B-A75F0B7E4E5D}" dt="2024-08-23T07:36:41.056" v="557" actId="1076"/>
          <ac:picMkLst>
            <pc:docMk/>
            <pc:sldMk cId="3076153832" sldId="420"/>
            <ac:picMk id="4" creationId="{C500E0B8-59B2-4C84-AF17-475BB0F30AEF}"/>
          </ac:picMkLst>
        </pc:picChg>
        <pc:picChg chg="mod">
          <ac:chgData name="Hnin Nwe Oo" userId="S::hnin_nwe_oo@jpf.go.jp::ac0d75cc-189f-4e26-b8ac-69db546065ba" providerId="AD" clId="Web-{796FE223-F8FD-790D-440B-A75F0B7E4E5D}" dt="2024-08-23T07:36:43.228" v="558" actId="1076"/>
          <ac:picMkLst>
            <pc:docMk/>
            <pc:sldMk cId="3076153832" sldId="420"/>
            <ac:picMk id="7" creationId="{783A6320-7E3A-4CD3-A655-061E6B398878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37:10.510" v="565" actId="1076"/>
        <pc:sldMkLst>
          <pc:docMk/>
          <pc:sldMk cId="766752637" sldId="421"/>
        </pc:sldMkLst>
        <pc:spChg chg="add mod">
          <ac:chgData name="Hnin Nwe Oo" userId="S::hnin_nwe_oo@jpf.go.jp::ac0d75cc-189f-4e26-b8ac-69db546065ba" providerId="AD" clId="Web-{796FE223-F8FD-790D-440B-A75F0B7E4E5D}" dt="2024-08-23T07:36:57.572" v="562" actId="20577"/>
          <ac:spMkLst>
            <pc:docMk/>
            <pc:sldMk cId="766752637" sldId="421"/>
            <ac:spMk id="3" creationId="{C1BCD52B-88DA-C6A5-E641-40DB94481EE2}"/>
          </ac:spMkLst>
        </pc:spChg>
        <pc:spChg chg="mod">
          <ac:chgData name="Hnin Nwe Oo" userId="S::hnin_nwe_oo@jpf.go.jp::ac0d75cc-189f-4e26-b8ac-69db546065ba" providerId="AD" clId="Web-{796FE223-F8FD-790D-440B-A75F0B7E4E5D}" dt="2024-08-23T07:37:04.166" v="563" actId="1076"/>
          <ac:spMkLst>
            <pc:docMk/>
            <pc:sldMk cId="766752637" sldId="421"/>
            <ac:spMk id="10" creationId="{30DCA9C6-A4FE-4C53-9274-D9FBABFAE5E3}"/>
          </ac:spMkLst>
        </pc:spChg>
        <pc:picChg chg="mod">
          <ac:chgData name="Hnin Nwe Oo" userId="S::hnin_nwe_oo@jpf.go.jp::ac0d75cc-189f-4e26-b8ac-69db546065ba" providerId="AD" clId="Web-{796FE223-F8FD-790D-440B-A75F0B7E4E5D}" dt="2024-08-23T07:37:07.385" v="564" actId="1076"/>
          <ac:picMkLst>
            <pc:docMk/>
            <pc:sldMk cId="766752637" sldId="421"/>
            <ac:picMk id="4" creationId="{46BAEFFA-BEB0-4411-831F-69951246010D}"/>
          </ac:picMkLst>
        </pc:picChg>
        <pc:picChg chg="mod">
          <ac:chgData name="Hnin Nwe Oo" userId="S::hnin_nwe_oo@jpf.go.jp::ac0d75cc-189f-4e26-b8ac-69db546065ba" providerId="AD" clId="Web-{796FE223-F8FD-790D-440B-A75F0B7E4E5D}" dt="2024-08-23T07:37:10.510" v="565" actId="1076"/>
          <ac:picMkLst>
            <pc:docMk/>
            <pc:sldMk cId="766752637" sldId="421"/>
            <ac:picMk id="7" creationId="{466EBDF6-C880-44DC-AE6C-55756CB99A5C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37:47.823" v="575" actId="1076"/>
        <pc:sldMkLst>
          <pc:docMk/>
          <pc:sldMk cId="3001088674" sldId="422"/>
        </pc:sldMkLst>
        <pc:spChg chg="add mod">
          <ac:chgData name="Hnin Nwe Oo" userId="S::hnin_nwe_oo@jpf.go.jp::ac0d75cc-189f-4e26-b8ac-69db546065ba" providerId="AD" clId="Web-{796FE223-F8FD-790D-440B-A75F0B7E4E5D}" dt="2024-08-23T07:37:23.698" v="570" actId="20577"/>
          <ac:spMkLst>
            <pc:docMk/>
            <pc:sldMk cId="3001088674" sldId="422"/>
            <ac:spMk id="3" creationId="{492E1FE8-A143-CD1B-E127-7B92A8F306D5}"/>
          </ac:spMkLst>
        </pc:spChg>
        <pc:spChg chg="mod">
          <ac:chgData name="Hnin Nwe Oo" userId="S::hnin_nwe_oo@jpf.go.jp::ac0d75cc-189f-4e26-b8ac-69db546065ba" providerId="AD" clId="Web-{796FE223-F8FD-790D-440B-A75F0B7E4E5D}" dt="2024-08-23T07:37:19.120" v="567" actId="1076"/>
          <ac:spMkLst>
            <pc:docMk/>
            <pc:sldMk cId="3001088674" sldId="422"/>
            <ac:spMk id="8" creationId="{2E3EDA42-9C27-4495-819C-A0876CDBCBEC}"/>
          </ac:spMkLst>
        </pc:spChg>
        <pc:picChg chg="mod">
          <ac:chgData name="Hnin Nwe Oo" userId="S::hnin_nwe_oo@jpf.go.jp::ac0d75cc-189f-4e26-b8ac-69db546065ba" providerId="AD" clId="Web-{796FE223-F8FD-790D-440B-A75F0B7E4E5D}" dt="2024-08-23T07:37:47.823" v="575" actId="1076"/>
          <ac:picMkLst>
            <pc:docMk/>
            <pc:sldMk cId="3001088674" sldId="422"/>
            <ac:picMk id="4" creationId="{496D931D-A98A-457C-AF50-E83F74287499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38:11.355" v="586" actId="1076"/>
        <pc:sldMkLst>
          <pc:docMk/>
          <pc:sldMk cId="1408790181" sldId="423"/>
        </pc:sldMkLst>
        <pc:spChg chg="add mod">
          <ac:chgData name="Hnin Nwe Oo" userId="S::hnin_nwe_oo@jpf.go.jp::ac0d75cc-189f-4e26-b8ac-69db546065ba" providerId="AD" clId="Web-{796FE223-F8FD-790D-440B-A75F0B7E4E5D}" dt="2024-08-23T07:38:01.776" v="583" actId="20577"/>
          <ac:spMkLst>
            <pc:docMk/>
            <pc:sldMk cId="1408790181" sldId="423"/>
            <ac:spMk id="3" creationId="{536A3A33-8B7B-9722-1ECE-9D86C2B0215D}"/>
          </ac:spMkLst>
        </pc:spChg>
        <pc:spChg chg="mod">
          <ac:chgData name="Hnin Nwe Oo" userId="S::hnin_nwe_oo@jpf.go.jp::ac0d75cc-189f-4e26-b8ac-69db546065ba" providerId="AD" clId="Web-{796FE223-F8FD-790D-440B-A75F0B7E4E5D}" dt="2024-08-23T07:38:05.980" v="585" actId="1076"/>
          <ac:spMkLst>
            <pc:docMk/>
            <pc:sldMk cId="1408790181" sldId="423"/>
            <ac:spMk id="12" creationId="{44068E7C-0A85-445A-867C-928E43130E26}"/>
          </ac:spMkLst>
        </pc:spChg>
        <pc:picChg chg="mod">
          <ac:chgData name="Hnin Nwe Oo" userId="S::hnin_nwe_oo@jpf.go.jp::ac0d75cc-189f-4e26-b8ac-69db546065ba" providerId="AD" clId="Web-{796FE223-F8FD-790D-440B-A75F0B7E4E5D}" dt="2024-08-23T07:38:04.714" v="584" actId="1076"/>
          <ac:picMkLst>
            <pc:docMk/>
            <pc:sldMk cId="1408790181" sldId="423"/>
            <ac:picMk id="4" creationId="{973FBB5F-51B8-483A-BE15-E91804AA34C5}"/>
          </ac:picMkLst>
        </pc:picChg>
        <pc:picChg chg="mod">
          <ac:chgData name="Hnin Nwe Oo" userId="S::hnin_nwe_oo@jpf.go.jp::ac0d75cc-189f-4e26-b8ac-69db546065ba" providerId="AD" clId="Web-{796FE223-F8FD-790D-440B-A75F0B7E4E5D}" dt="2024-08-23T07:38:11.355" v="586" actId="1076"/>
          <ac:picMkLst>
            <pc:docMk/>
            <pc:sldMk cId="1408790181" sldId="423"/>
            <ac:picMk id="7" creationId="{29FA6241-A3F2-4658-B9F8-B2002C90C3F3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38:35.699" v="596" actId="1076"/>
        <pc:sldMkLst>
          <pc:docMk/>
          <pc:sldMk cId="2382789471" sldId="424"/>
        </pc:sldMkLst>
        <pc:spChg chg="add mod">
          <ac:chgData name="Hnin Nwe Oo" userId="S::hnin_nwe_oo@jpf.go.jp::ac0d75cc-189f-4e26-b8ac-69db546065ba" providerId="AD" clId="Web-{796FE223-F8FD-790D-440B-A75F0B7E4E5D}" dt="2024-08-23T07:38:21.449" v="591" actId="20577"/>
          <ac:spMkLst>
            <pc:docMk/>
            <pc:sldMk cId="2382789471" sldId="424"/>
            <ac:spMk id="3" creationId="{BFFD7B7B-17DC-D241-876A-27996F0619AC}"/>
          </ac:spMkLst>
        </pc:spChg>
        <pc:spChg chg="mod">
          <ac:chgData name="Hnin Nwe Oo" userId="S::hnin_nwe_oo@jpf.go.jp::ac0d75cc-189f-4e26-b8ac-69db546065ba" providerId="AD" clId="Web-{796FE223-F8FD-790D-440B-A75F0B7E4E5D}" dt="2024-08-23T07:38:24.808" v="592" actId="1076"/>
          <ac:spMkLst>
            <pc:docMk/>
            <pc:sldMk cId="2382789471" sldId="424"/>
            <ac:spMk id="14" creationId="{81CD72BD-EEFE-490B-9443-B01FF51A2AD7}"/>
          </ac:spMkLst>
        </pc:spChg>
        <pc:picChg chg="mod">
          <ac:chgData name="Hnin Nwe Oo" userId="S::hnin_nwe_oo@jpf.go.jp::ac0d75cc-189f-4e26-b8ac-69db546065ba" providerId="AD" clId="Web-{796FE223-F8FD-790D-440B-A75F0B7E4E5D}" dt="2024-08-23T07:38:31.340" v="595" actId="1076"/>
          <ac:picMkLst>
            <pc:docMk/>
            <pc:sldMk cId="2382789471" sldId="424"/>
            <ac:picMk id="4" creationId="{42C28943-1DF8-4E20-B691-C064CF1059AB}"/>
          </ac:picMkLst>
        </pc:picChg>
        <pc:picChg chg="mod">
          <ac:chgData name="Hnin Nwe Oo" userId="S::hnin_nwe_oo@jpf.go.jp::ac0d75cc-189f-4e26-b8ac-69db546065ba" providerId="AD" clId="Web-{796FE223-F8FD-790D-440B-A75F0B7E4E5D}" dt="2024-08-23T07:38:35.699" v="596" actId="1076"/>
          <ac:picMkLst>
            <pc:docMk/>
            <pc:sldMk cId="2382789471" sldId="424"/>
            <ac:picMk id="7" creationId="{BC5EF6BE-AFCD-4B3F-AB41-EB5B935631DC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39:12.623" v="605" actId="1076"/>
        <pc:sldMkLst>
          <pc:docMk/>
          <pc:sldMk cId="2529837656" sldId="425"/>
        </pc:sldMkLst>
        <pc:spChg chg="add mod">
          <ac:chgData name="Hnin Nwe Oo" userId="S::hnin_nwe_oo@jpf.go.jp::ac0d75cc-189f-4e26-b8ac-69db546065ba" providerId="AD" clId="Web-{796FE223-F8FD-790D-440B-A75F0B7E4E5D}" dt="2024-08-23T07:38:46.559" v="600" actId="20577"/>
          <ac:spMkLst>
            <pc:docMk/>
            <pc:sldMk cId="2529837656" sldId="425"/>
            <ac:spMk id="3" creationId="{9745F15D-353C-5895-A6FA-3D62425A94CE}"/>
          </ac:spMkLst>
        </pc:spChg>
        <pc:spChg chg="mod">
          <ac:chgData name="Hnin Nwe Oo" userId="S::hnin_nwe_oo@jpf.go.jp::ac0d75cc-189f-4e26-b8ac-69db546065ba" providerId="AD" clId="Web-{796FE223-F8FD-790D-440B-A75F0B7E4E5D}" dt="2024-08-23T07:38:54.466" v="601" actId="1076"/>
          <ac:spMkLst>
            <pc:docMk/>
            <pc:sldMk cId="2529837656" sldId="425"/>
            <ac:spMk id="13" creationId="{F90E95EF-8379-47A3-9D86-DBA61076ADFB}"/>
          </ac:spMkLst>
        </pc:spChg>
        <pc:picChg chg="mod">
          <ac:chgData name="Hnin Nwe Oo" userId="S::hnin_nwe_oo@jpf.go.jp::ac0d75cc-189f-4e26-b8ac-69db546065ba" providerId="AD" clId="Web-{796FE223-F8FD-790D-440B-A75F0B7E4E5D}" dt="2024-08-23T07:39:10.263" v="604" actId="14100"/>
          <ac:picMkLst>
            <pc:docMk/>
            <pc:sldMk cId="2529837656" sldId="425"/>
            <ac:picMk id="4" creationId="{B5C8EC0B-B923-4331-91DA-870A543E47A9}"/>
          </ac:picMkLst>
        </pc:picChg>
        <pc:picChg chg="mod">
          <ac:chgData name="Hnin Nwe Oo" userId="S::hnin_nwe_oo@jpf.go.jp::ac0d75cc-189f-4e26-b8ac-69db546065ba" providerId="AD" clId="Web-{796FE223-F8FD-790D-440B-A75F0B7E4E5D}" dt="2024-08-23T07:39:12.623" v="605" actId="1076"/>
          <ac:picMkLst>
            <pc:docMk/>
            <pc:sldMk cId="2529837656" sldId="425"/>
            <ac:picMk id="11" creationId="{C0EF19D1-6052-49B0-8701-C837F6EB28DD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39:25.858" v="611" actId="1076"/>
        <pc:sldMkLst>
          <pc:docMk/>
          <pc:sldMk cId="907139090" sldId="426"/>
        </pc:sldMkLst>
        <pc:spChg chg="add mod">
          <ac:chgData name="Hnin Nwe Oo" userId="S::hnin_nwe_oo@jpf.go.jp::ac0d75cc-189f-4e26-b8ac-69db546065ba" providerId="AD" clId="Web-{796FE223-F8FD-790D-440B-A75F0B7E4E5D}" dt="2024-08-23T07:39:22.967" v="610" actId="20577"/>
          <ac:spMkLst>
            <pc:docMk/>
            <pc:sldMk cId="907139090" sldId="426"/>
            <ac:spMk id="3" creationId="{2408260F-8F48-0AD9-C575-12130E57E394}"/>
          </ac:spMkLst>
        </pc:spChg>
        <pc:picChg chg="mod">
          <ac:chgData name="Hnin Nwe Oo" userId="S::hnin_nwe_oo@jpf.go.jp::ac0d75cc-189f-4e26-b8ac-69db546065ba" providerId="AD" clId="Web-{796FE223-F8FD-790D-440B-A75F0B7E4E5D}" dt="2024-08-23T07:39:25.858" v="611" actId="1076"/>
          <ac:picMkLst>
            <pc:docMk/>
            <pc:sldMk cId="907139090" sldId="426"/>
            <ac:picMk id="4" creationId="{E18AA104-82AA-4320-8DDA-6A5BF918468E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17:21.210" v="206" actId="1076"/>
        <pc:sldMkLst>
          <pc:docMk/>
          <pc:sldMk cId="3122235093" sldId="432"/>
        </pc:sldMkLst>
        <pc:spChg chg="add mod">
          <ac:chgData name="Hnin Nwe Oo" userId="S::hnin_nwe_oo@jpf.go.jp::ac0d75cc-189f-4e26-b8ac-69db546065ba" providerId="AD" clId="Web-{796FE223-F8FD-790D-440B-A75F0B7E4E5D}" dt="2024-08-23T07:17:13.740" v="205" actId="20577"/>
          <ac:spMkLst>
            <pc:docMk/>
            <pc:sldMk cId="3122235093" sldId="432"/>
            <ac:spMk id="3" creationId="{29E2B673-6C5D-9FF8-2E56-A3B369E66B74}"/>
          </ac:spMkLst>
        </pc:spChg>
        <pc:picChg chg="mod">
          <ac:chgData name="Hnin Nwe Oo" userId="S::hnin_nwe_oo@jpf.go.jp::ac0d75cc-189f-4e26-b8ac-69db546065ba" providerId="AD" clId="Web-{796FE223-F8FD-790D-440B-A75F0B7E4E5D}" dt="2024-08-23T07:17:21.210" v="206" actId="1076"/>
          <ac:picMkLst>
            <pc:docMk/>
            <pc:sldMk cId="3122235093" sldId="432"/>
            <ac:picMk id="5" creationId="{82EACE2C-C6BF-CFF7-0393-0EA43D0E9A7A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17:30.944" v="210" actId="20577"/>
        <pc:sldMkLst>
          <pc:docMk/>
          <pc:sldMk cId="2533728547" sldId="433"/>
        </pc:sldMkLst>
        <pc:spChg chg="add mod">
          <ac:chgData name="Hnin Nwe Oo" userId="S::hnin_nwe_oo@jpf.go.jp::ac0d75cc-189f-4e26-b8ac-69db546065ba" providerId="AD" clId="Web-{796FE223-F8FD-790D-440B-A75F0B7E4E5D}" dt="2024-08-23T07:17:30.944" v="210" actId="20577"/>
          <ac:spMkLst>
            <pc:docMk/>
            <pc:sldMk cId="2533728547" sldId="433"/>
            <ac:spMk id="4" creationId="{7C815C0D-88B4-5B5C-02A9-C981E210D5C2}"/>
          </ac:spMkLst>
        </pc:spChg>
        <pc:picChg chg="mod">
          <ac:chgData name="Hnin Nwe Oo" userId="S::hnin_nwe_oo@jpf.go.jp::ac0d75cc-189f-4e26-b8ac-69db546065ba" providerId="AD" clId="Web-{796FE223-F8FD-790D-440B-A75F0B7E4E5D}" dt="2024-08-23T07:17:26.225" v="207" actId="1076"/>
          <ac:picMkLst>
            <pc:docMk/>
            <pc:sldMk cId="2533728547" sldId="433"/>
            <ac:picMk id="5" creationId="{82EACE2C-C6BF-CFF7-0393-0EA43D0E9A7A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17:43.789" v="216" actId="1076"/>
        <pc:sldMkLst>
          <pc:docMk/>
          <pc:sldMk cId="3148661265" sldId="434"/>
        </pc:sldMkLst>
        <pc:spChg chg="add mod">
          <ac:chgData name="Hnin Nwe Oo" userId="S::hnin_nwe_oo@jpf.go.jp::ac0d75cc-189f-4e26-b8ac-69db546065ba" providerId="AD" clId="Web-{796FE223-F8FD-790D-440B-A75F0B7E4E5D}" dt="2024-08-23T07:17:40.226" v="215" actId="20577"/>
          <ac:spMkLst>
            <pc:docMk/>
            <pc:sldMk cId="3148661265" sldId="434"/>
            <ac:spMk id="3" creationId="{47FBFC9B-F162-529C-ECE7-7BFE4E95D25D}"/>
          </ac:spMkLst>
        </pc:spChg>
        <pc:picChg chg="mod">
          <ac:chgData name="Hnin Nwe Oo" userId="S::hnin_nwe_oo@jpf.go.jp::ac0d75cc-189f-4e26-b8ac-69db546065ba" providerId="AD" clId="Web-{796FE223-F8FD-790D-440B-A75F0B7E4E5D}" dt="2024-08-23T07:17:43.789" v="216" actId="1076"/>
          <ac:picMkLst>
            <pc:docMk/>
            <pc:sldMk cId="3148661265" sldId="434"/>
            <ac:picMk id="5" creationId="{82EACE2C-C6BF-CFF7-0393-0EA43D0E9A7A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18:09.274" v="225" actId="14100"/>
        <pc:sldMkLst>
          <pc:docMk/>
          <pc:sldMk cId="3653452015" sldId="435"/>
        </pc:sldMkLst>
        <pc:spChg chg="add mod">
          <ac:chgData name="Hnin Nwe Oo" userId="S::hnin_nwe_oo@jpf.go.jp::ac0d75cc-189f-4e26-b8ac-69db546065ba" providerId="AD" clId="Web-{796FE223-F8FD-790D-440B-A75F0B7E4E5D}" dt="2024-08-23T07:17:57.883" v="222" actId="20577"/>
          <ac:spMkLst>
            <pc:docMk/>
            <pc:sldMk cId="3653452015" sldId="435"/>
            <ac:spMk id="6" creationId="{66E1B345-859F-94EB-E276-BD533B45C5E0}"/>
          </ac:spMkLst>
        </pc:spChg>
        <pc:picChg chg="mod">
          <ac:chgData name="Hnin Nwe Oo" userId="S::hnin_nwe_oo@jpf.go.jp::ac0d75cc-189f-4e26-b8ac-69db546065ba" providerId="AD" clId="Web-{796FE223-F8FD-790D-440B-A75F0B7E4E5D}" dt="2024-08-23T07:18:04.117" v="223" actId="14100"/>
          <ac:picMkLst>
            <pc:docMk/>
            <pc:sldMk cId="3653452015" sldId="435"/>
            <ac:picMk id="3" creationId="{4A1D00BA-BBC5-B41C-20D6-C0D890ED35BA}"/>
          </ac:picMkLst>
        </pc:picChg>
        <pc:picChg chg="mod">
          <ac:chgData name="Hnin Nwe Oo" userId="S::hnin_nwe_oo@jpf.go.jp::ac0d75cc-189f-4e26-b8ac-69db546065ba" providerId="AD" clId="Web-{796FE223-F8FD-790D-440B-A75F0B7E4E5D}" dt="2024-08-23T07:18:09.274" v="225" actId="14100"/>
          <ac:picMkLst>
            <pc:docMk/>
            <pc:sldMk cId="3653452015" sldId="435"/>
            <ac:picMk id="5" creationId="{82EACE2C-C6BF-CFF7-0393-0EA43D0E9A7A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18:24.665" v="230" actId="1076"/>
        <pc:sldMkLst>
          <pc:docMk/>
          <pc:sldMk cId="3950299526" sldId="436"/>
        </pc:sldMkLst>
        <pc:spChg chg="add mod">
          <ac:chgData name="Hnin Nwe Oo" userId="S::hnin_nwe_oo@jpf.go.jp::ac0d75cc-189f-4e26-b8ac-69db546065ba" providerId="AD" clId="Web-{796FE223-F8FD-790D-440B-A75F0B7E4E5D}" dt="2024-08-23T07:18:24.274" v="229" actId="20577"/>
          <ac:spMkLst>
            <pc:docMk/>
            <pc:sldMk cId="3950299526" sldId="436"/>
            <ac:spMk id="3" creationId="{D738CF1D-2BC1-CE7C-1E46-5B56C417673B}"/>
          </ac:spMkLst>
        </pc:spChg>
        <pc:picChg chg="mod">
          <ac:chgData name="Hnin Nwe Oo" userId="S::hnin_nwe_oo@jpf.go.jp::ac0d75cc-189f-4e26-b8ac-69db546065ba" providerId="AD" clId="Web-{796FE223-F8FD-790D-440B-A75F0B7E4E5D}" dt="2024-08-23T07:18:24.665" v="230" actId="1076"/>
          <ac:picMkLst>
            <pc:docMk/>
            <pc:sldMk cId="3950299526" sldId="436"/>
            <ac:picMk id="5" creationId="{82EACE2C-C6BF-CFF7-0393-0EA43D0E9A7A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18:52.682" v="237" actId="14100"/>
        <pc:sldMkLst>
          <pc:docMk/>
          <pc:sldMk cId="1684443363" sldId="437"/>
        </pc:sldMkLst>
        <pc:spChg chg="add mod">
          <ac:chgData name="Hnin Nwe Oo" userId="S::hnin_nwe_oo@jpf.go.jp::ac0d75cc-189f-4e26-b8ac-69db546065ba" providerId="AD" clId="Web-{796FE223-F8FD-790D-440B-A75F0B7E4E5D}" dt="2024-08-23T07:18:38.588" v="235" actId="20577"/>
          <ac:spMkLst>
            <pc:docMk/>
            <pc:sldMk cId="1684443363" sldId="437"/>
            <ac:spMk id="4" creationId="{8E056465-81B9-96F6-C849-9D789BE930F9}"/>
          </ac:spMkLst>
        </pc:spChg>
        <pc:picChg chg="mod">
          <ac:chgData name="Hnin Nwe Oo" userId="S::hnin_nwe_oo@jpf.go.jp::ac0d75cc-189f-4e26-b8ac-69db546065ba" providerId="AD" clId="Web-{796FE223-F8FD-790D-440B-A75F0B7E4E5D}" dt="2024-08-23T07:18:52.682" v="237" actId="14100"/>
          <ac:picMkLst>
            <pc:docMk/>
            <pc:sldMk cId="1684443363" sldId="437"/>
            <ac:picMk id="3" creationId="{0F709618-8609-0F2D-34A9-16E022193294}"/>
          </ac:picMkLst>
        </pc:picChg>
        <pc:picChg chg="mod">
          <ac:chgData name="Hnin Nwe Oo" userId="S::hnin_nwe_oo@jpf.go.jp::ac0d75cc-189f-4e26-b8ac-69db546065ba" providerId="AD" clId="Web-{796FE223-F8FD-790D-440B-A75F0B7E4E5D}" dt="2024-08-23T07:18:45.947" v="236" actId="1076"/>
          <ac:picMkLst>
            <pc:docMk/>
            <pc:sldMk cId="1684443363" sldId="437"/>
            <ac:picMk id="5" creationId="{82EACE2C-C6BF-CFF7-0393-0EA43D0E9A7A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19:05.214" v="242" actId="1076"/>
        <pc:sldMkLst>
          <pc:docMk/>
          <pc:sldMk cId="3491483719" sldId="438"/>
        </pc:sldMkLst>
        <pc:spChg chg="add mod">
          <ac:chgData name="Hnin Nwe Oo" userId="S::hnin_nwe_oo@jpf.go.jp::ac0d75cc-189f-4e26-b8ac-69db546065ba" providerId="AD" clId="Web-{796FE223-F8FD-790D-440B-A75F0B7E4E5D}" dt="2024-08-23T07:19:04.839" v="241" actId="20577"/>
          <ac:spMkLst>
            <pc:docMk/>
            <pc:sldMk cId="3491483719" sldId="438"/>
            <ac:spMk id="3" creationId="{2F717305-FA96-D4EC-0EAF-CE9377104B8C}"/>
          </ac:spMkLst>
        </pc:spChg>
        <pc:picChg chg="mod">
          <ac:chgData name="Hnin Nwe Oo" userId="S::hnin_nwe_oo@jpf.go.jp::ac0d75cc-189f-4e26-b8ac-69db546065ba" providerId="AD" clId="Web-{796FE223-F8FD-790D-440B-A75F0B7E4E5D}" dt="2024-08-23T07:19:05.214" v="242" actId="1076"/>
          <ac:picMkLst>
            <pc:docMk/>
            <pc:sldMk cId="3491483719" sldId="438"/>
            <ac:picMk id="5" creationId="{82EACE2C-C6BF-CFF7-0393-0EA43D0E9A7A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19:21.277" v="247" actId="1076"/>
        <pc:sldMkLst>
          <pc:docMk/>
          <pc:sldMk cId="1069907627" sldId="439"/>
        </pc:sldMkLst>
        <pc:spChg chg="add mod">
          <ac:chgData name="Hnin Nwe Oo" userId="S::hnin_nwe_oo@jpf.go.jp::ac0d75cc-189f-4e26-b8ac-69db546065ba" providerId="AD" clId="Web-{796FE223-F8FD-790D-440B-A75F0B7E4E5D}" dt="2024-08-23T07:19:17.058" v="246" actId="20577"/>
          <ac:spMkLst>
            <pc:docMk/>
            <pc:sldMk cId="1069907627" sldId="439"/>
            <ac:spMk id="4" creationId="{AC635866-2262-71DF-AE78-880A62EF05BE}"/>
          </ac:spMkLst>
        </pc:spChg>
        <pc:picChg chg="mod">
          <ac:chgData name="Hnin Nwe Oo" userId="S::hnin_nwe_oo@jpf.go.jp::ac0d75cc-189f-4e26-b8ac-69db546065ba" providerId="AD" clId="Web-{796FE223-F8FD-790D-440B-A75F0B7E4E5D}" dt="2024-08-23T07:19:21.277" v="247" actId="1076"/>
          <ac:picMkLst>
            <pc:docMk/>
            <pc:sldMk cId="1069907627" sldId="439"/>
            <ac:picMk id="5" creationId="{82EACE2C-C6BF-CFF7-0393-0EA43D0E9A7A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19:52.825" v="257" actId="1076"/>
        <pc:sldMkLst>
          <pc:docMk/>
          <pc:sldMk cId="2311798622" sldId="440"/>
        </pc:sldMkLst>
        <pc:spChg chg="add mod">
          <ac:chgData name="Hnin Nwe Oo" userId="S::hnin_nwe_oo@jpf.go.jp::ac0d75cc-189f-4e26-b8ac-69db546065ba" providerId="AD" clId="Web-{796FE223-F8FD-790D-440B-A75F0B7E4E5D}" dt="2024-08-23T07:19:46.012" v="256" actId="20577"/>
          <ac:spMkLst>
            <pc:docMk/>
            <pc:sldMk cId="2311798622" sldId="440"/>
            <ac:spMk id="3" creationId="{0843CA4A-3A56-5A3A-D462-AE898E25191B}"/>
          </ac:spMkLst>
        </pc:spChg>
        <pc:picChg chg="mod">
          <ac:chgData name="Hnin Nwe Oo" userId="S::hnin_nwe_oo@jpf.go.jp::ac0d75cc-189f-4e26-b8ac-69db546065ba" providerId="AD" clId="Web-{796FE223-F8FD-790D-440B-A75F0B7E4E5D}" dt="2024-08-23T07:19:52.825" v="257" actId="1076"/>
          <ac:picMkLst>
            <pc:docMk/>
            <pc:sldMk cId="2311798622" sldId="440"/>
            <ac:picMk id="5" creationId="{82EACE2C-C6BF-CFF7-0393-0EA43D0E9A7A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19:33.902" v="252" actId="1076"/>
        <pc:sldMkLst>
          <pc:docMk/>
          <pc:sldMk cId="53565280" sldId="441"/>
        </pc:sldMkLst>
        <pc:spChg chg="add mod">
          <ac:chgData name="Hnin Nwe Oo" userId="S::hnin_nwe_oo@jpf.go.jp::ac0d75cc-189f-4e26-b8ac-69db546065ba" providerId="AD" clId="Web-{796FE223-F8FD-790D-440B-A75F0B7E4E5D}" dt="2024-08-23T07:19:31.308" v="251" actId="20577"/>
          <ac:spMkLst>
            <pc:docMk/>
            <pc:sldMk cId="53565280" sldId="441"/>
            <ac:spMk id="4" creationId="{6B579A2D-809C-87D3-4277-099532F3F9D5}"/>
          </ac:spMkLst>
        </pc:spChg>
        <pc:picChg chg="mod">
          <ac:chgData name="Hnin Nwe Oo" userId="S::hnin_nwe_oo@jpf.go.jp::ac0d75cc-189f-4e26-b8ac-69db546065ba" providerId="AD" clId="Web-{796FE223-F8FD-790D-440B-A75F0B7E4E5D}" dt="2024-08-23T07:19:33.902" v="252" actId="1076"/>
          <ac:picMkLst>
            <pc:docMk/>
            <pc:sldMk cId="53565280" sldId="441"/>
            <ac:picMk id="5" creationId="{82EACE2C-C6BF-CFF7-0393-0EA43D0E9A7A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20:08.325" v="263" actId="1076"/>
        <pc:sldMkLst>
          <pc:docMk/>
          <pc:sldMk cId="251178331" sldId="442"/>
        </pc:sldMkLst>
        <pc:spChg chg="add mod">
          <ac:chgData name="Hnin Nwe Oo" userId="S::hnin_nwe_oo@jpf.go.jp::ac0d75cc-189f-4e26-b8ac-69db546065ba" providerId="AD" clId="Web-{796FE223-F8FD-790D-440B-A75F0B7E4E5D}" dt="2024-08-23T07:20:02.825" v="262" actId="20577"/>
          <ac:spMkLst>
            <pc:docMk/>
            <pc:sldMk cId="251178331" sldId="442"/>
            <ac:spMk id="6" creationId="{06001436-EB21-3985-58E2-A62D75A8B695}"/>
          </ac:spMkLst>
        </pc:spChg>
        <pc:picChg chg="mod">
          <ac:chgData name="Hnin Nwe Oo" userId="S::hnin_nwe_oo@jpf.go.jp::ac0d75cc-189f-4e26-b8ac-69db546065ba" providerId="AD" clId="Web-{796FE223-F8FD-790D-440B-A75F0B7E4E5D}" dt="2024-08-23T07:20:08.325" v="263" actId="1076"/>
          <ac:picMkLst>
            <pc:docMk/>
            <pc:sldMk cId="251178331" sldId="442"/>
            <ac:picMk id="5" creationId="{82EACE2C-C6BF-CFF7-0393-0EA43D0E9A7A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20:42.389" v="275" actId="1076"/>
        <pc:sldMkLst>
          <pc:docMk/>
          <pc:sldMk cId="3720405235" sldId="443"/>
        </pc:sldMkLst>
        <pc:spChg chg="add mod">
          <ac:chgData name="Hnin Nwe Oo" userId="S::hnin_nwe_oo@jpf.go.jp::ac0d75cc-189f-4e26-b8ac-69db546065ba" providerId="AD" clId="Web-{796FE223-F8FD-790D-440B-A75F0B7E4E5D}" dt="2024-08-23T07:20:40.030" v="274" actId="20577"/>
          <ac:spMkLst>
            <pc:docMk/>
            <pc:sldMk cId="3720405235" sldId="443"/>
            <ac:spMk id="3" creationId="{169A42A0-49D2-B87C-3A38-CEB8C491FCFC}"/>
          </ac:spMkLst>
        </pc:spChg>
        <pc:picChg chg="mod">
          <ac:chgData name="Hnin Nwe Oo" userId="S::hnin_nwe_oo@jpf.go.jp::ac0d75cc-189f-4e26-b8ac-69db546065ba" providerId="AD" clId="Web-{796FE223-F8FD-790D-440B-A75F0B7E4E5D}" dt="2024-08-23T07:20:42.389" v="275" actId="1076"/>
          <ac:picMkLst>
            <pc:docMk/>
            <pc:sldMk cId="3720405235" sldId="443"/>
            <ac:picMk id="5" creationId="{E463FA58-137A-10E1-C6AF-D39D275F5429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20:57.249" v="280" actId="1076"/>
        <pc:sldMkLst>
          <pc:docMk/>
          <pc:sldMk cId="3460848301" sldId="444"/>
        </pc:sldMkLst>
        <pc:spChg chg="add mod">
          <ac:chgData name="Hnin Nwe Oo" userId="S::hnin_nwe_oo@jpf.go.jp::ac0d75cc-189f-4e26-b8ac-69db546065ba" providerId="AD" clId="Web-{796FE223-F8FD-790D-440B-A75F0B7E4E5D}" dt="2024-08-23T07:20:53.952" v="279" actId="20577"/>
          <ac:spMkLst>
            <pc:docMk/>
            <pc:sldMk cId="3460848301" sldId="444"/>
            <ac:spMk id="4" creationId="{910DBAA8-0FC8-7F37-13C6-197E4A01D203}"/>
          </ac:spMkLst>
        </pc:spChg>
        <pc:picChg chg="mod">
          <ac:chgData name="Hnin Nwe Oo" userId="S::hnin_nwe_oo@jpf.go.jp::ac0d75cc-189f-4e26-b8ac-69db546065ba" providerId="AD" clId="Web-{796FE223-F8FD-790D-440B-A75F0B7E4E5D}" dt="2024-08-23T07:20:57.249" v="280" actId="1076"/>
          <ac:picMkLst>
            <pc:docMk/>
            <pc:sldMk cId="3460848301" sldId="444"/>
            <ac:picMk id="5" creationId="{E463FA58-137A-10E1-C6AF-D39D275F5429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21:05.437" v="283" actId="20577"/>
        <pc:sldMkLst>
          <pc:docMk/>
          <pc:sldMk cId="1964163914" sldId="445"/>
        </pc:sldMkLst>
        <pc:spChg chg="add mod">
          <ac:chgData name="Hnin Nwe Oo" userId="S::hnin_nwe_oo@jpf.go.jp::ac0d75cc-189f-4e26-b8ac-69db546065ba" providerId="AD" clId="Web-{796FE223-F8FD-790D-440B-A75F0B7E4E5D}" dt="2024-08-23T07:21:05.437" v="283" actId="20577"/>
          <ac:spMkLst>
            <pc:docMk/>
            <pc:sldMk cId="1964163914" sldId="445"/>
            <ac:spMk id="3" creationId="{4BDDE185-F6EA-60CC-ACFD-27FC9362AACB}"/>
          </ac:spMkLst>
        </pc:spChg>
        <pc:picChg chg="mod">
          <ac:chgData name="Hnin Nwe Oo" userId="S::hnin_nwe_oo@jpf.go.jp::ac0d75cc-189f-4e26-b8ac-69db546065ba" providerId="AD" clId="Web-{796FE223-F8FD-790D-440B-A75F0B7E4E5D}" dt="2024-08-23T07:21:01.406" v="281" actId="1076"/>
          <ac:picMkLst>
            <pc:docMk/>
            <pc:sldMk cId="1964163914" sldId="445"/>
            <ac:picMk id="5" creationId="{E463FA58-137A-10E1-C6AF-D39D275F5429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21:17.922" v="289" actId="1076"/>
        <pc:sldMkLst>
          <pc:docMk/>
          <pc:sldMk cId="3319124140" sldId="446"/>
        </pc:sldMkLst>
        <pc:spChg chg="add mod">
          <ac:chgData name="Hnin Nwe Oo" userId="S::hnin_nwe_oo@jpf.go.jp::ac0d75cc-189f-4e26-b8ac-69db546065ba" providerId="AD" clId="Web-{796FE223-F8FD-790D-440B-A75F0B7E4E5D}" dt="2024-08-23T07:21:17.781" v="288" actId="20577"/>
          <ac:spMkLst>
            <pc:docMk/>
            <pc:sldMk cId="3319124140" sldId="446"/>
            <ac:spMk id="4" creationId="{B1670597-27E6-A9C3-480B-6E78E0DDF46F}"/>
          </ac:spMkLst>
        </pc:spChg>
        <pc:picChg chg="mod">
          <ac:chgData name="Hnin Nwe Oo" userId="S::hnin_nwe_oo@jpf.go.jp::ac0d75cc-189f-4e26-b8ac-69db546065ba" providerId="AD" clId="Web-{796FE223-F8FD-790D-440B-A75F0B7E4E5D}" dt="2024-08-23T07:21:17.922" v="289" actId="1076"/>
          <ac:picMkLst>
            <pc:docMk/>
            <pc:sldMk cId="3319124140" sldId="446"/>
            <ac:picMk id="5" creationId="{E463FA58-137A-10E1-C6AF-D39D275F5429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21:28.907" v="294" actId="1076"/>
        <pc:sldMkLst>
          <pc:docMk/>
          <pc:sldMk cId="1696991814" sldId="447"/>
        </pc:sldMkLst>
        <pc:spChg chg="add mod">
          <ac:chgData name="Hnin Nwe Oo" userId="S::hnin_nwe_oo@jpf.go.jp::ac0d75cc-189f-4e26-b8ac-69db546065ba" providerId="AD" clId="Web-{796FE223-F8FD-790D-440B-A75F0B7E4E5D}" dt="2024-08-23T07:21:25.375" v="293" actId="20577"/>
          <ac:spMkLst>
            <pc:docMk/>
            <pc:sldMk cId="1696991814" sldId="447"/>
            <ac:spMk id="3" creationId="{6F04FA12-3690-8247-7382-723CB71FBE0D}"/>
          </ac:spMkLst>
        </pc:spChg>
        <pc:picChg chg="mod">
          <ac:chgData name="Hnin Nwe Oo" userId="S::hnin_nwe_oo@jpf.go.jp::ac0d75cc-189f-4e26-b8ac-69db546065ba" providerId="AD" clId="Web-{796FE223-F8FD-790D-440B-A75F0B7E4E5D}" dt="2024-08-23T07:21:28.907" v="294" actId="1076"/>
          <ac:picMkLst>
            <pc:docMk/>
            <pc:sldMk cId="1696991814" sldId="447"/>
            <ac:picMk id="5" creationId="{E463FA58-137A-10E1-C6AF-D39D275F5429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21:37.704" v="299" actId="20577"/>
        <pc:sldMkLst>
          <pc:docMk/>
          <pc:sldMk cId="2770309659" sldId="448"/>
        </pc:sldMkLst>
        <pc:spChg chg="add mod">
          <ac:chgData name="Hnin Nwe Oo" userId="S::hnin_nwe_oo@jpf.go.jp::ac0d75cc-189f-4e26-b8ac-69db546065ba" providerId="AD" clId="Web-{796FE223-F8FD-790D-440B-A75F0B7E4E5D}" dt="2024-08-23T07:21:37.704" v="299" actId="20577"/>
          <ac:spMkLst>
            <pc:docMk/>
            <pc:sldMk cId="2770309659" sldId="448"/>
            <ac:spMk id="4" creationId="{EBB0D8FB-4AF5-F317-84E7-E86291CCF6F5}"/>
          </ac:spMkLst>
        </pc:spChg>
        <pc:picChg chg="mod">
          <ac:chgData name="Hnin Nwe Oo" userId="S::hnin_nwe_oo@jpf.go.jp::ac0d75cc-189f-4e26-b8ac-69db546065ba" providerId="AD" clId="Web-{796FE223-F8FD-790D-440B-A75F0B7E4E5D}" dt="2024-08-23T07:21:32.422" v="295" actId="1076"/>
          <ac:picMkLst>
            <pc:docMk/>
            <pc:sldMk cId="2770309659" sldId="448"/>
            <ac:picMk id="5" creationId="{E463FA58-137A-10E1-C6AF-D39D275F5429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21:51.017" v="306" actId="1076"/>
        <pc:sldMkLst>
          <pc:docMk/>
          <pc:sldMk cId="2127339428" sldId="449"/>
        </pc:sldMkLst>
        <pc:spChg chg="add mod">
          <ac:chgData name="Hnin Nwe Oo" userId="S::hnin_nwe_oo@jpf.go.jp::ac0d75cc-189f-4e26-b8ac-69db546065ba" providerId="AD" clId="Web-{796FE223-F8FD-790D-440B-A75F0B7E4E5D}" dt="2024-08-23T07:21:48.829" v="305" actId="20577"/>
          <ac:spMkLst>
            <pc:docMk/>
            <pc:sldMk cId="2127339428" sldId="449"/>
            <ac:spMk id="3" creationId="{AEF914D8-B2AE-0383-B8FA-4A91E4C0C62A}"/>
          </ac:spMkLst>
        </pc:spChg>
        <pc:picChg chg="mod">
          <ac:chgData name="Hnin Nwe Oo" userId="S::hnin_nwe_oo@jpf.go.jp::ac0d75cc-189f-4e26-b8ac-69db546065ba" providerId="AD" clId="Web-{796FE223-F8FD-790D-440B-A75F0B7E4E5D}" dt="2024-08-23T07:21:51.017" v="306" actId="1076"/>
          <ac:picMkLst>
            <pc:docMk/>
            <pc:sldMk cId="2127339428" sldId="449"/>
            <ac:picMk id="5" creationId="{E463FA58-137A-10E1-C6AF-D39D275F5429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22:03.892" v="309" actId="20577"/>
        <pc:sldMkLst>
          <pc:docMk/>
          <pc:sldMk cId="2781796068" sldId="450"/>
        </pc:sldMkLst>
        <pc:spChg chg="add mod">
          <ac:chgData name="Hnin Nwe Oo" userId="S::hnin_nwe_oo@jpf.go.jp::ac0d75cc-189f-4e26-b8ac-69db546065ba" providerId="AD" clId="Web-{796FE223-F8FD-790D-440B-A75F0B7E4E5D}" dt="2024-08-23T07:22:03.892" v="309" actId="20577"/>
          <ac:spMkLst>
            <pc:docMk/>
            <pc:sldMk cId="2781796068" sldId="450"/>
            <ac:spMk id="4" creationId="{BF971953-054B-2B00-C8D6-08CC374B4F90}"/>
          </ac:spMkLst>
        </pc:spChg>
        <pc:picChg chg="mod">
          <ac:chgData name="Hnin Nwe Oo" userId="S::hnin_nwe_oo@jpf.go.jp::ac0d75cc-189f-4e26-b8ac-69db546065ba" providerId="AD" clId="Web-{796FE223-F8FD-790D-440B-A75F0B7E4E5D}" dt="2024-08-23T07:21:58.470" v="307" actId="1076"/>
          <ac:picMkLst>
            <pc:docMk/>
            <pc:sldMk cId="2781796068" sldId="450"/>
            <ac:picMk id="5" creationId="{E463FA58-137A-10E1-C6AF-D39D275F5429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22:29.346" v="315" actId="1076"/>
        <pc:sldMkLst>
          <pc:docMk/>
          <pc:sldMk cId="2038904122" sldId="451"/>
        </pc:sldMkLst>
        <pc:spChg chg="add mod">
          <ac:chgData name="Hnin Nwe Oo" userId="S::hnin_nwe_oo@jpf.go.jp::ac0d75cc-189f-4e26-b8ac-69db546065ba" providerId="AD" clId="Web-{796FE223-F8FD-790D-440B-A75F0B7E4E5D}" dt="2024-08-23T07:22:14.533" v="312" actId="20577"/>
          <ac:spMkLst>
            <pc:docMk/>
            <pc:sldMk cId="2038904122" sldId="451"/>
            <ac:spMk id="3" creationId="{2C01152B-64AF-69A9-223A-402CD8FADCA8}"/>
          </ac:spMkLst>
        </pc:spChg>
        <pc:picChg chg="mod">
          <ac:chgData name="Hnin Nwe Oo" userId="S::hnin_nwe_oo@jpf.go.jp::ac0d75cc-189f-4e26-b8ac-69db546065ba" providerId="AD" clId="Web-{796FE223-F8FD-790D-440B-A75F0B7E4E5D}" dt="2024-08-23T07:22:29.346" v="315" actId="1076"/>
          <ac:picMkLst>
            <pc:docMk/>
            <pc:sldMk cId="2038904122" sldId="451"/>
            <ac:picMk id="5" creationId="{E463FA58-137A-10E1-C6AF-D39D275F5429}"/>
          </ac:picMkLst>
        </pc:picChg>
      </pc:sldChg>
      <pc:sldChg chg="addSp modSp add">
        <pc:chgData name="Hnin Nwe Oo" userId="S::hnin_nwe_oo@jpf.go.jp::ac0d75cc-189f-4e26-b8ac-69db546065ba" providerId="AD" clId="Web-{796FE223-F8FD-790D-440B-A75F0B7E4E5D}" dt="2024-08-23T07:40:19.047" v="629" actId="20577"/>
        <pc:sldMkLst>
          <pc:docMk/>
          <pc:sldMk cId="396702886" sldId="480"/>
        </pc:sldMkLst>
        <pc:spChg chg="add mod">
          <ac:chgData name="Hnin Nwe Oo" userId="S::hnin_nwe_oo@jpf.go.jp::ac0d75cc-189f-4e26-b8ac-69db546065ba" providerId="AD" clId="Web-{796FE223-F8FD-790D-440B-A75F0B7E4E5D}" dt="2024-08-23T07:40:19.047" v="629" actId="20577"/>
          <ac:spMkLst>
            <pc:docMk/>
            <pc:sldMk cId="396702886" sldId="480"/>
            <ac:spMk id="3" creationId="{2472CAC7-7157-7F2E-47EB-B3980C3B481E}"/>
          </ac:spMkLst>
        </pc:spChg>
        <pc:picChg chg="mod">
          <ac:chgData name="Hnin Nwe Oo" userId="S::hnin_nwe_oo@jpf.go.jp::ac0d75cc-189f-4e26-b8ac-69db546065ba" providerId="AD" clId="Web-{796FE223-F8FD-790D-440B-A75F0B7E4E5D}" dt="2024-08-23T07:40:10.734" v="628" actId="1076"/>
          <ac:picMkLst>
            <pc:docMk/>
            <pc:sldMk cId="396702886" sldId="480"/>
            <ac:picMk id="4" creationId="{64351ECD-7A19-4505-BC4A-2B43E0164187}"/>
          </ac:picMkLst>
        </pc:picChg>
      </pc:sldChg>
      <pc:sldChg chg="addSp modSp add">
        <pc:chgData name="Hnin Nwe Oo" userId="S::hnin_nwe_oo@jpf.go.jp::ac0d75cc-189f-4e26-b8ac-69db546065ba" providerId="AD" clId="Web-{796FE223-F8FD-790D-440B-A75F0B7E4E5D}" dt="2024-08-23T07:40:41.314" v="637" actId="1076"/>
        <pc:sldMkLst>
          <pc:docMk/>
          <pc:sldMk cId="2508073097" sldId="481"/>
        </pc:sldMkLst>
        <pc:spChg chg="add mod">
          <ac:chgData name="Hnin Nwe Oo" userId="S::hnin_nwe_oo@jpf.go.jp::ac0d75cc-189f-4e26-b8ac-69db546065ba" providerId="AD" clId="Web-{796FE223-F8FD-790D-440B-A75F0B7E4E5D}" dt="2024-08-23T07:40:34.142" v="635" actId="20577"/>
          <ac:spMkLst>
            <pc:docMk/>
            <pc:sldMk cId="2508073097" sldId="481"/>
            <ac:spMk id="3" creationId="{3611F764-52CA-80EC-DD87-50C75D6A5BE5}"/>
          </ac:spMkLst>
        </pc:spChg>
        <pc:picChg chg="mod">
          <ac:chgData name="Hnin Nwe Oo" userId="S::hnin_nwe_oo@jpf.go.jp::ac0d75cc-189f-4e26-b8ac-69db546065ba" providerId="AD" clId="Web-{796FE223-F8FD-790D-440B-A75F0B7E4E5D}" dt="2024-08-23T07:40:41.314" v="637" actId="1076"/>
          <ac:picMkLst>
            <pc:docMk/>
            <pc:sldMk cId="2508073097" sldId="481"/>
            <ac:picMk id="4" creationId="{CC0CEDD7-2C51-4DFF-A66A-02067DA46340}"/>
          </ac:picMkLst>
        </pc:picChg>
      </pc:sldChg>
      <pc:sldChg chg="addSp modSp add">
        <pc:chgData name="Hnin Nwe Oo" userId="S::hnin_nwe_oo@jpf.go.jp::ac0d75cc-189f-4e26-b8ac-69db546065ba" providerId="AD" clId="Web-{796FE223-F8FD-790D-440B-A75F0B7E4E5D}" dt="2024-08-23T07:39:50.624" v="620" actId="1076"/>
        <pc:sldMkLst>
          <pc:docMk/>
          <pc:sldMk cId="290906402" sldId="482"/>
        </pc:sldMkLst>
        <pc:spChg chg="add mod">
          <ac:chgData name="Hnin Nwe Oo" userId="S::hnin_nwe_oo@jpf.go.jp::ac0d75cc-189f-4e26-b8ac-69db546065ba" providerId="AD" clId="Web-{796FE223-F8FD-790D-440B-A75F0B7E4E5D}" dt="2024-08-23T07:39:47.280" v="619" actId="20577"/>
          <ac:spMkLst>
            <pc:docMk/>
            <pc:sldMk cId="290906402" sldId="482"/>
            <ac:spMk id="3" creationId="{A48A0BD5-817C-0069-F9DA-B5F32D5F5DCA}"/>
          </ac:spMkLst>
        </pc:spChg>
        <pc:picChg chg="mod">
          <ac:chgData name="Hnin Nwe Oo" userId="S::hnin_nwe_oo@jpf.go.jp::ac0d75cc-189f-4e26-b8ac-69db546065ba" providerId="AD" clId="Web-{796FE223-F8FD-790D-440B-A75F0B7E4E5D}" dt="2024-08-23T07:39:50.624" v="620" actId="1076"/>
          <ac:picMkLst>
            <pc:docMk/>
            <pc:sldMk cId="290906402" sldId="482"/>
            <ac:picMk id="5" creationId="{A55BB733-8AC7-47E4-85D9-4B71717B1EF1}"/>
          </ac:picMkLst>
        </pc:picChg>
      </pc:sldChg>
      <pc:sldChg chg="addSp modSp add">
        <pc:chgData name="Hnin Nwe Oo" userId="S::hnin_nwe_oo@jpf.go.jp::ac0d75cc-189f-4e26-b8ac-69db546065ba" providerId="AD" clId="Web-{796FE223-F8FD-790D-440B-A75F0B7E4E5D}" dt="2024-08-23T07:40:53.564" v="643" actId="1076"/>
        <pc:sldMkLst>
          <pc:docMk/>
          <pc:sldMk cId="2066918581" sldId="483"/>
        </pc:sldMkLst>
        <pc:spChg chg="add mod">
          <ac:chgData name="Hnin Nwe Oo" userId="S::hnin_nwe_oo@jpf.go.jp::ac0d75cc-189f-4e26-b8ac-69db546065ba" providerId="AD" clId="Web-{796FE223-F8FD-790D-440B-A75F0B7E4E5D}" dt="2024-08-23T07:40:51.705" v="642" actId="20577"/>
          <ac:spMkLst>
            <pc:docMk/>
            <pc:sldMk cId="2066918581" sldId="483"/>
            <ac:spMk id="3" creationId="{CFE0B12B-5F16-6260-A60E-D34301FB9403}"/>
          </ac:spMkLst>
        </pc:spChg>
        <pc:picChg chg="mod">
          <ac:chgData name="Hnin Nwe Oo" userId="S::hnin_nwe_oo@jpf.go.jp::ac0d75cc-189f-4e26-b8ac-69db546065ba" providerId="AD" clId="Web-{796FE223-F8FD-790D-440B-A75F0B7E4E5D}" dt="2024-08-23T07:40:53.564" v="643" actId="1076"/>
          <ac:picMkLst>
            <pc:docMk/>
            <pc:sldMk cId="2066918581" sldId="483"/>
            <ac:picMk id="4" creationId="{2509F1DD-7289-4DE0-936C-350BCB202504}"/>
          </ac:picMkLst>
        </pc:picChg>
      </pc:sldChg>
      <pc:sldChg chg="addSp modSp add">
        <pc:chgData name="Hnin Nwe Oo" userId="S::hnin_nwe_oo@jpf.go.jp::ac0d75cc-189f-4e26-b8ac-69db546065ba" providerId="AD" clId="Web-{796FE223-F8FD-790D-440B-A75F0B7E4E5D}" dt="2024-08-23T07:41:19.503" v="656" actId="20577"/>
        <pc:sldMkLst>
          <pc:docMk/>
          <pc:sldMk cId="3034960045" sldId="484"/>
        </pc:sldMkLst>
        <pc:spChg chg="add mod">
          <ac:chgData name="Hnin Nwe Oo" userId="S::hnin_nwe_oo@jpf.go.jp::ac0d75cc-189f-4e26-b8ac-69db546065ba" providerId="AD" clId="Web-{796FE223-F8FD-790D-440B-A75F0B7E4E5D}" dt="2024-08-23T07:41:19.503" v="656" actId="20577"/>
          <ac:spMkLst>
            <pc:docMk/>
            <pc:sldMk cId="3034960045" sldId="484"/>
            <ac:spMk id="3" creationId="{E987F1B5-66A8-98F0-C287-7D00F63B69FC}"/>
          </ac:spMkLst>
        </pc:spChg>
        <pc:picChg chg="mod">
          <ac:chgData name="Hnin Nwe Oo" userId="S::hnin_nwe_oo@jpf.go.jp::ac0d75cc-189f-4e26-b8ac-69db546065ba" providerId="AD" clId="Web-{796FE223-F8FD-790D-440B-A75F0B7E4E5D}" dt="2024-08-23T07:41:13.034" v="651" actId="1076"/>
          <ac:picMkLst>
            <pc:docMk/>
            <pc:sldMk cId="3034960045" sldId="484"/>
            <ac:picMk id="4" creationId="{B810CB14-3FA2-44D6-B3E1-0CA1D84BF22B}"/>
          </ac:picMkLst>
        </pc:picChg>
      </pc:sldChg>
      <pc:sldChg chg="addSp modSp add">
        <pc:chgData name="Hnin Nwe Oo" userId="S::hnin_nwe_oo@jpf.go.jp::ac0d75cc-189f-4e26-b8ac-69db546065ba" providerId="AD" clId="Web-{796FE223-F8FD-790D-440B-A75F0B7E4E5D}" dt="2024-08-23T07:41:09.174" v="650" actId="1076"/>
        <pc:sldMkLst>
          <pc:docMk/>
          <pc:sldMk cId="2125756128" sldId="486"/>
        </pc:sldMkLst>
        <pc:spChg chg="add mod">
          <ac:chgData name="Hnin Nwe Oo" userId="S::hnin_nwe_oo@jpf.go.jp::ac0d75cc-189f-4e26-b8ac-69db546065ba" providerId="AD" clId="Web-{796FE223-F8FD-790D-440B-A75F0B7E4E5D}" dt="2024-08-23T07:41:03.971" v="647" actId="20577"/>
          <ac:spMkLst>
            <pc:docMk/>
            <pc:sldMk cId="2125756128" sldId="486"/>
            <ac:spMk id="3" creationId="{6C6CE170-C91F-8BCB-2246-0E4A867A8009}"/>
          </ac:spMkLst>
        </pc:spChg>
        <pc:picChg chg="mod">
          <ac:chgData name="Hnin Nwe Oo" userId="S::hnin_nwe_oo@jpf.go.jp::ac0d75cc-189f-4e26-b8ac-69db546065ba" providerId="AD" clId="Web-{796FE223-F8FD-790D-440B-A75F0B7E4E5D}" dt="2024-08-23T07:41:09.174" v="650" actId="1076"/>
          <ac:picMkLst>
            <pc:docMk/>
            <pc:sldMk cId="2125756128" sldId="486"/>
            <ac:picMk id="4" creationId="{0E383721-7BC3-460D-8E6C-3AEBB77716CE}"/>
          </ac:picMkLst>
        </pc:picChg>
      </pc:sldChg>
      <pc:sldChg chg="addSp modSp add">
        <pc:chgData name="Hnin Nwe Oo" userId="S::hnin_nwe_oo@jpf.go.jp::ac0d75cc-189f-4e26-b8ac-69db546065ba" providerId="AD" clId="Web-{796FE223-F8FD-790D-440B-A75F0B7E4E5D}" dt="2024-08-23T07:41:51.082" v="669" actId="1076"/>
        <pc:sldMkLst>
          <pc:docMk/>
          <pc:sldMk cId="2789749161" sldId="492"/>
        </pc:sldMkLst>
        <pc:spChg chg="add mod">
          <ac:chgData name="Hnin Nwe Oo" userId="S::hnin_nwe_oo@jpf.go.jp::ac0d75cc-189f-4e26-b8ac-69db546065ba" providerId="AD" clId="Web-{796FE223-F8FD-790D-440B-A75F0B7E4E5D}" dt="2024-08-23T07:41:44.785" v="666" actId="20577"/>
          <ac:spMkLst>
            <pc:docMk/>
            <pc:sldMk cId="2789749161" sldId="492"/>
            <ac:spMk id="3" creationId="{946F0E5E-179D-45DB-40AE-3627A0A5C243}"/>
          </ac:spMkLst>
        </pc:spChg>
        <pc:picChg chg="mod">
          <ac:chgData name="Hnin Nwe Oo" userId="S::hnin_nwe_oo@jpf.go.jp::ac0d75cc-189f-4e26-b8ac-69db546065ba" providerId="AD" clId="Web-{796FE223-F8FD-790D-440B-A75F0B7E4E5D}" dt="2024-08-23T07:41:51.082" v="669" actId="1076"/>
          <ac:picMkLst>
            <pc:docMk/>
            <pc:sldMk cId="2789749161" sldId="492"/>
            <ac:picMk id="5" creationId="{DCF14051-B8BC-4616-8E7F-D270C387792A}"/>
          </ac:picMkLst>
        </pc:picChg>
      </pc:sldChg>
      <pc:sldChg chg="add del">
        <pc:chgData name="Hnin Nwe Oo" userId="S::hnin_nwe_oo@jpf.go.jp::ac0d75cc-189f-4e26-b8ac-69db546065ba" providerId="AD" clId="Web-{796FE223-F8FD-790D-440B-A75F0B7E4E5D}" dt="2024-08-23T07:05:42.604" v="18"/>
        <pc:sldMkLst>
          <pc:docMk/>
          <pc:sldMk cId="2140534641" sldId="493"/>
        </pc:sldMkLst>
      </pc:sldChg>
      <pc:sldChg chg="addSp modSp add">
        <pc:chgData name="Hnin Nwe Oo" userId="S::hnin_nwe_oo@jpf.go.jp::ac0d75cc-189f-4e26-b8ac-69db546065ba" providerId="AD" clId="Web-{796FE223-F8FD-790D-440B-A75F0B7E4E5D}" dt="2024-08-23T07:42:39.537" v="684" actId="14100"/>
        <pc:sldMkLst>
          <pc:docMk/>
          <pc:sldMk cId="1253132094" sldId="495"/>
        </pc:sldMkLst>
        <pc:spChg chg="add mod">
          <ac:chgData name="Hnin Nwe Oo" userId="S::hnin_nwe_oo@jpf.go.jp::ac0d75cc-189f-4e26-b8ac-69db546065ba" providerId="AD" clId="Web-{796FE223-F8FD-790D-440B-A75F0B7E4E5D}" dt="2024-08-23T07:42:13.145" v="679" actId="20577"/>
          <ac:spMkLst>
            <pc:docMk/>
            <pc:sldMk cId="1253132094" sldId="495"/>
            <ac:spMk id="3" creationId="{A292622F-3302-E621-7844-7EAF19FA3006}"/>
          </ac:spMkLst>
        </pc:spChg>
        <pc:picChg chg="mod">
          <ac:chgData name="Hnin Nwe Oo" userId="S::hnin_nwe_oo@jpf.go.jp::ac0d75cc-189f-4e26-b8ac-69db546065ba" providerId="AD" clId="Web-{796FE223-F8FD-790D-440B-A75F0B7E4E5D}" dt="2024-08-23T07:42:39.537" v="684" actId="14100"/>
          <ac:picMkLst>
            <pc:docMk/>
            <pc:sldMk cId="1253132094" sldId="495"/>
            <ac:picMk id="5" creationId="{DCF14051-B8BC-4616-8E7F-D270C387792A}"/>
          </ac:picMkLst>
        </pc:picChg>
      </pc:sldChg>
      <pc:sldChg chg="addSp modSp add">
        <pc:chgData name="Hnin Nwe Oo" userId="S::hnin_nwe_oo@jpf.go.jp::ac0d75cc-189f-4e26-b8ac-69db546065ba" providerId="AD" clId="Web-{796FE223-F8FD-790D-440B-A75F0B7E4E5D}" dt="2024-08-23T07:42:53.975" v="688" actId="14100"/>
        <pc:sldMkLst>
          <pc:docMk/>
          <pc:sldMk cId="226102074" sldId="496"/>
        </pc:sldMkLst>
        <pc:spChg chg="add mod">
          <ac:chgData name="Hnin Nwe Oo" userId="S::hnin_nwe_oo@jpf.go.jp::ac0d75cc-189f-4e26-b8ac-69db546065ba" providerId="AD" clId="Web-{796FE223-F8FD-790D-440B-A75F0B7E4E5D}" dt="2024-08-23T07:42:49.053" v="687" actId="20577"/>
          <ac:spMkLst>
            <pc:docMk/>
            <pc:sldMk cId="226102074" sldId="496"/>
            <ac:spMk id="7" creationId="{D25EA575-8DE6-5A7F-FAD2-18F88F04C5B8}"/>
          </ac:spMkLst>
        </pc:spChg>
        <pc:picChg chg="mod">
          <ac:chgData name="Hnin Nwe Oo" userId="S::hnin_nwe_oo@jpf.go.jp::ac0d75cc-189f-4e26-b8ac-69db546065ba" providerId="AD" clId="Web-{796FE223-F8FD-790D-440B-A75F0B7E4E5D}" dt="2024-08-23T07:42:53.975" v="688" actId="14100"/>
          <ac:picMkLst>
            <pc:docMk/>
            <pc:sldMk cId="226102074" sldId="496"/>
            <ac:picMk id="5" creationId="{DCF14051-B8BC-4616-8E7F-D270C387792A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06:19.121" v="21" actId="20577"/>
        <pc:sldMkLst>
          <pc:docMk/>
          <pc:sldMk cId="3519652205" sldId="512"/>
        </pc:sldMkLst>
        <pc:spChg chg="add mod">
          <ac:chgData name="Hnin Nwe Oo" userId="S::hnin_nwe_oo@jpf.go.jp::ac0d75cc-189f-4e26-b8ac-69db546065ba" providerId="AD" clId="Web-{796FE223-F8FD-790D-440B-A75F0B7E4E5D}" dt="2024-08-23T07:06:19.121" v="21" actId="20577"/>
          <ac:spMkLst>
            <pc:docMk/>
            <pc:sldMk cId="3519652205" sldId="512"/>
            <ac:spMk id="4" creationId="{6D2EA452-760E-AA58-E66F-6B0AE4F0CB5A}"/>
          </ac:spMkLst>
        </pc:spChg>
      </pc:sldChg>
      <pc:sldChg chg="addSp modSp">
        <pc:chgData name="Hnin Nwe Oo" userId="S::hnin_nwe_oo@jpf.go.jp::ac0d75cc-189f-4e26-b8ac-69db546065ba" providerId="AD" clId="Web-{796FE223-F8FD-790D-440B-A75F0B7E4E5D}" dt="2024-08-23T07:06:33.513" v="25" actId="1076"/>
        <pc:sldMkLst>
          <pc:docMk/>
          <pc:sldMk cId="3244168905" sldId="513"/>
        </pc:sldMkLst>
        <pc:spChg chg="add mod">
          <ac:chgData name="Hnin Nwe Oo" userId="S::hnin_nwe_oo@jpf.go.jp::ac0d75cc-189f-4e26-b8ac-69db546065ba" providerId="AD" clId="Web-{796FE223-F8FD-790D-440B-A75F0B7E4E5D}" dt="2024-08-23T07:06:29.809" v="24" actId="20577"/>
          <ac:spMkLst>
            <pc:docMk/>
            <pc:sldMk cId="3244168905" sldId="513"/>
            <ac:spMk id="6" creationId="{A593859C-442B-8D12-F94E-92E5509E13E3}"/>
          </ac:spMkLst>
        </pc:spChg>
        <pc:picChg chg="mod">
          <ac:chgData name="Hnin Nwe Oo" userId="S::hnin_nwe_oo@jpf.go.jp::ac0d75cc-189f-4e26-b8ac-69db546065ba" providerId="AD" clId="Web-{796FE223-F8FD-790D-440B-A75F0B7E4E5D}" dt="2024-08-23T07:06:33.513" v="25" actId="1076"/>
          <ac:picMkLst>
            <pc:docMk/>
            <pc:sldMk cId="3244168905" sldId="513"/>
            <ac:picMk id="3" creationId="{01A3F005-0216-EA66-58D7-CE85E987C0CC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06:50.154" v="30" actId="1076"/>
        <pc:sldMkLst>
          <pc:docMk/>
          <pc:sldMk cId="3070739957" sldId="514"/>
        </pc:sldMkLst>
        <pc:spChg chg="add mod">
          <ac:chgData name="Hnin Nwe Oo" userId="S::hnin_nwe_oo@jpf.go.jp::ac0d75cc-189f-4e26-b8ac-69db546065ba" providerId="AD" clId="Web-{796FE223-F8FD-790D-440B-A75F0B7E4E5D}" dt="2024-08-23T07:06:48.357" v="29" actId="20577"/>
          <ac:spMkLst>
            <pc:docMk/>
            <pc:sldMk cId="3070739957" sldId="514"/>
            <ac:spMk id="6" creationId="{92BA419E-020E-87FA-A143-82B4B0F3003E}"/>
          </ac:spMkLst>
        </pc:spChg>
        <pc:picChg chg="mod">
          <ac:chgData name="Hnin Nwe Oo" userId="S::hnin_nwe_oo@jpf.go.jp::ac0d75cc-189f-4e26-b8ac-69db546065ba" providerId="AD" clId="Web-{796FE223-F8FD-790D-440B-A75F0B7E4E5D}" dt="2024-08-23T07:06:50.154" v="30" actId="1076"/>
          <ac:picMkLst>
            <pc:docMk/>
            <pc:sldMk cId="3070739957" sldId="514"/>
            <ac:picMk id="3" creationId="{01A3F005-0216-EA66-58D7-CE85E987C0CC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07:00.764" v="34" actId="20577"/>
        <pc:sldMkLst>
          <pc:docMk/>
          <pc:sldMk cId="167787103" sldId="515"/>
        </pc:sldMkLst>
        <pc:spChg chg="add mod">
          <ac:chgData name="Hnin Nwe Oo" userId="S::hnin_nwe_oo@jpf.go.jp::ac0d75cc-189f-4e26-b8ac-69db546065ba" providerId="AD" clId="Web-{796FE223-F8FD-790D-440B-A75F0B7E4E5D}" dt="2024-08-23T07:07:00.764" v="34" actId="20577"/>
          <ac:spMkLst>
            <pc:docMk/>
            <pc:sldMk cId="167787103" sldId="515"/>
            <ac:spMk id="6" creationId="{D3B5FFAB-7C7D-0FDC-6550-5E9EFA89D70C}"/>
          </ac:spMkLst>
        </pc:spChg>
        <pc:picChg chg="mod">
          <ac:chgData name="Hnin Nwe Oo" userId="S::hnin_nwe_oo@jpf.go.jp::ac0d75cc-189f-4e26-b8ac-69db546065ba" providerId="AD" clId="Web-{796FE223-F8FD-790D-440B-A75F0B7E4E5D}" dt="2024-08-23T07:06:53.842" v="31" actId="1076"/>
          <ac:picMkLst>
            <pc:docMk/>
            <pc:sldMk cId="167787103" sldId="515"/>
            <ac:picMk id="3" creationId="{01A3F005-0216-EA66-58D7-CE85E987C0CC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07:20.108" v="40" actId="1076"/>
        <pc:sldMkLst>
          <pc:docMk/>
          <pc:sldMk cId="3454676986" sldId="516"/>
        </pc:sldMkLst>
        <pc:spChg chg="add mod">
          <ac:chgData name="Hnin Nwe Oo" userId="S::hnin_nwe_oo@jpf.go.jp::ac0d75cc-189f-4e26-b8ac-69db546065ba" providerId="AD" clId="Web-{796FE223-F8FD-790D-440B-A75F0B7E4E5D}" dt="2024-08-23T07:07:15.092" v="39" actId="20577"/>
          <ac:spMkLst>
            <pc:docMk/>
            <pc:sldMk cId="3454676986" sldId="516"/>
            <ac:spMk id="6" creationId="{4A863678-5AB8-A71C-66A5-ED7493445813}"/>
          </ac:spMkLst>
        </pc:spChg>
        <pc:picChg chg="mod">
          <ac:chgData name="Hnin Nwe Oo" userId="S::hnin_nwe_oo@jpf.go.jp::ac0d75cc-189f-4e26-b8ac-69db546065ba" providerId="AD" clId="Web-{796FE223-F8FD-790D-440B-A75F0B7E4E5D}" dt="2024-08-23T07:07:20.108" v="40" actId="1076"/>
          <ac:picMkLst>
            <pc:docMk/>
            <pc:sldMk cId="3454676986" sldId="516"/>
            <ac:picMk id="3" creationId="{01A3F005-0216-EA66-58D7-CE85E987C0CC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07:37.124" v="45" actId="1076"/>
        <pc:sldMkLst>
          <pc:docMk/>
          <pc:sldMk cId="882812624" sldId="517"/>
        </pc:sldMkLst>
        <pc:spChg chg="add mod">
          <ac:chgData name="Hnin Nwe Oo" userId="S::hnin_nwe_oo@jpf.go.jp::ac0d75cc-189f-4e26-b8ac-69db546065ba" providerId="AD" clId="Web-{796FE223-F8FD-790D-440B-A75F0B7E4E5D}" dt="2024-08-23T07:07:31.515" v="44" actId="20577"/>
          <ac:spMkLst>
            <pc:docMk/>
            <pc:sldMk cId="882812624" sldId="517"/>
            <ac:spMk id="6" creationId="{5BDC7784-27AA-1E3E-56F7-B040AF9C0E64}"/>
          </ac:spMkLst>
        </pc:spChg>
        <pc:picChg chg="mod">
          <ac:chgData name="Hnin Nwe Oo" userId="S::hnin_nwe_oo@jpf.go.jp::ac0d75cc-189f-4e26-b8ac-69db546065ba" providerId="AD" clId="Web-{796FE223-F8FD-790D-440B-A75F0B7E4E5D}" dt="2024-08-23T07:07:37.124" v="45" actId="1076"/>
          <ac:picMkLst>
            <pc:docMk/>
            <pc:sldMk cId="882812624" sldId="517"/>
            <ac:picMk id="3" creationId="{01A3F005-0216-EA66-58D7-CE85E987C0CC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07:48.516" v="50" actId="1076"/>
        <pc:sldMkLst>
          <pc:docMk/>
          <pc:sldMk cId="4067586876" sldId="518"/>
        </pc:sldMkLst>
        <pc:spChg chg="add mod">
          <ac:chgData name="Hnin Nwe Oo" userId="S::hnin_nwe_oo@jpf.go.jp::ac0d75cc-189f-4e26-b8ac-69db546065ba" providerId="AD" clId="Web-{796FE223-F8FD-790D-440B-A75F0B7E4E5D}" dt="2024-08-23T07:07:46.547" v="49" actId="20577"/>
          <ac:spMkLst>
            <pc:docMk/>
            <pc:sldMk cId="4067586876" sldId="518"/>
            <ac:spMk id="6" creationId="{8AFF911D-87F6-9682-AD11-229B4AB6CCCD}"/>
          </ac:spMkLst>
        </pc:spChg>
        <pc:picChg chg="mod">
          <ac:chgData name="Hnin Nwe Oo" userId="S::hnin_nwe_oo@jpf.go.jp::ac0d75cc-189f-4e26-b8ac-69db546065ba" providerId="AD" clId="Web-{796FE223-F8FD-790D-440B-A75F0B7E4E5D}" dt="2024-08-23T07:07:48.516" v="50" actId="1076"/>
          <ac:picMkLst>
            <pc:docMk/>
            <pc:sldMk cId="4067586876" sldId="518"/>
            <ac:picMk id="3" creationId="{01A3F005-0216-EA66-58D7-CE85E987C0CC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07:58.985" v="55" actId="20577"/>
        <pc:sldMkLst>
          <pc:docMk/>
          <pc:sldMk cId="879798439" sldId="519"/>
        </pc:sldMkLst>
        <pc:spChg chg="add mod">
          <ac:chgData name="Hnin Nwe Oo" userId="S::hnin_nwe_oo@jpf.go.jp::ac0d75cc-189f-4e26-b8ac-69db546065ba" providerId="AD" clId="Web-{796FE223-F8FD-790D-440B-A75F0B7E4E5D}" dt="2024-08-23T07:07:58.985" v="55" actId="20577"/>
          <ac:spMkLst>
            <pc:docMk/>
            <pc:sldMk cId="879798439" sldId="519"/>
            <ac:spMk id="6" creationId="{9E6CB6CC-B7C0-B271-F0E5-1E3E31FFDA29}"/>
          </ac:spMkLst>
        </pc:spChg>
        <pc:picChg chg="mod">
          <ac:chgData name="Hnin Nwe Oo" userId="S::hnin_nwe_oo@jpf.go.jp::ac0d75cc-189f-4e26-b8ac-69db546065ba" providerId="AD" clId="Web-{796FE223-F8FD-790D-440B-A75F0B7E4E5D}" dt="2024-08-23T07:07:53.125" v="51" actId="1076"/>
          <ac:picMkLst>
            <pc:docMk/>
            <pc:sldMk cId="879798439" sldId="519"/>
            <ac:picMk id="3" creationId="{01A3F005-0216-EA66-58D7-CE85E987C0CC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08:11.860" v="58" actId="20577"/>
        <pc:sldMkLst>
          <pc:docMk/>
          <pc:sldMk cId="2221642549" sldId="520"/>
        </pc:sldMkLst>
        <pc:spChg chg="add mod">
          <ac:chgData name="Hnin Nwe Oo" userId="S::hnin_nwe_oo@jpf.go.jp::ac0d75cc-189f-4e26-b8ac-69db546065ba" providerId="AD" clId="Web-{796FE223-F8FD-790D-440B-A75F0B7E4E5D}" dt="2024-08-23T07:08:11.860" v="58" actId="20577"/>
          <ac:spMkLst>
            <pc:docMk/>
            <pc:sldMk cId="2221642549" sldId="520"/>
            <ac:spMk id="5" creationId="{340B59E2-9CB7-E1E8-61A2-4B7E2AA10ABA}"/>
          </ac:spMkLst>
        </pc:spChg>
        <pc:picChg chg="mod">
          <ac:chgData name="Hnin Nwe Oo" userId="S::hnin_nwe_oo@jpf.go.jp::ac0d75cc-189f-4e26-b8ac-69db546065ba" providerId="AD" clId="Web-{796FE223-F8FD-790D-440B-A75F0B7E4E5D}" dt="2024-08-23T07:08:06.922" v="56" actId="1076"/>
          <ac:picMkLst>
            <pc:docMk/>
            <pc:sldMk cId="2221642549" sldId="520"/>
            <ac:picMk id="3" creationId="{01A3F005-0216-EA66-58D7-CE85E987C0CC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08:20.689" v="60" actId="20577"/>
        <pc:sldMkLst>
          <pc:docMk/>
          <pc:sldMk cId="669464249" sldId="521"/>
        </pc:sldMkLst>
        <pc:spChg chg="add mod">
          <ac:chgData name="Hnin Nwe Oo" userId="S::hnin_nwe_oo@jpf.go.jp::ac0d75cc-189f-4e26-b8ac-69db546065ba" providerId="AD" clId="Web-{796FE223-F8FD-790D-440B-A75F0B7E4E5D}" dt="2024-08-23T07:08:20.689" v="60" actId="20577"/>
          <ac:spMkLst>
            <pc:docMk/>
            <pc:sldMk cId="669464249" sldId="521"/>
            <ac:spMk id="4" creationId="{1AACBF70-32E5-3E8B-C347-2CDAC61CD994}"/>
          </ac:spMkLst>
        </pc:spChg>
      </pc:sldChg>
      <pc:sldChg chg="addSp delSp modSp">
        <pc:chgData name="Hnin Nwe Oo" userId="S::hnin_nwe_oo@jpf.go.jp::ac0d75cc-189f-4e26-b8ac-69db546065ba" providerId="AD" clId="Web-{796FE223-F8FD-790D-440B-A75F0B7E4E5D}" dt="2024-08-23T07:15:44.815" v="183" actId="20577"/>
        <pc:sldMkLst>
          <pc:docMk/>
          <pc:sldMk cId="3851088923" sldId="522"/>
        </pc:sldMkLst>
        <pc:spChg chg="add del mod">
          <ac:chgData name="Hnin Nwe Oo" userId="S::hnin_nwe_oo@jpf.go.jp::ac0d75cc-189f-4e26-b8ac-69db546065ba" providerId="AD" clId="Web-{796FE223-F8FD-790D-440B-A75F0B7E4E5D}" dt="2024-08-23T07:15:34.784" v="180"/>
          <ac:spMkLst>
            <pc:docMk/>
            <pc:sldMk cId="3851088923" sldId="522"/>
            <ac:spMk id="2" creationId="{269EB7C3-72FF-43B3-B009-65E7BD1A2002}"/>
          </ac:spMkLst>
        </pc:spChg>
        <pc:spChg chg="add mod">
          <ac:chgData name="Hnin Nwe Oo" userId="S::hnin_nwe_oo@jpf.go.jp::ac0d75cc-189f-4e26-b8ac-69db546065ba" providerId="AD" clId="Web-{796FE223-F8FD-790D-440B-A75F0B7E4E5D}" dt="2024-08-23T07:15:44.815" v="183" actId="20577"/>
          <ac:spMkLst>
            <pc:docMk/>
            <pc:sldMk cId="3851088923" sldId="522"/>
            <ac:spMk id="5" creationId="{3EB18C8A-EE16-08EE-290B-8A0C04939697}"/>
          </ac:spMkLst>
        </pc:spChg>
        <pc:picChg chg="add del">
          <ac:chgData name="Hnin Nwe Oo" userId="S::hnin_nwe_oo@jpf.go.jp::ac0d75cc-189f-4e26-b8ac-69db546065ba" providerId="AD" clId="Web-{796FE223-F8FD-790D-440B-A75F0B7E4E5D}" dt="2024-08-23T07:15:29.315" v="178"/>
          <ac:picMkLst>
            <pc:docMk/>
            <pc:sldMk cId="3851088923" sldId="522"/>
            <ac:picMk id="3" creationId="{069FC71B-D10A-4391-B5CE-5533A152E8E2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17:03.006" v="201" actId="20577"/>
        <pc:sldMkLst>
          <pc:docMk/>
          <pc:sldMk cId="1737311613" sldId="523"/>
        </pc:sldMkLst>
        <pc:spChg chg="add mod">
          <ac:chgData name="Hnin Nwe Oo" userId="S::hnin_nwe_oo@jpf.go.jp::ac0d75cc-189f-4e26-b8ac-69db546065ba" providerId="AD" clId="Web-{796FE223-F8FD-790D-440B-A75F0B7E4E5D}" dt="2024-08-23T07:17:03.006" v="201" actId="20577"/>
          <ac:spMkLst>
            <pc:docMk/>
            <pc:sldMk cId="1737311613" sldId="523"/>
            <ac:spMk id="4" creationId="{8777BE48-2AB1-4006-5B23-032964BB2E70}"/>
          </ac:spMkLst>
        </pc:spChg>
      </pc:sldChg>
      <pc:sldChg chg="addSp modSp">
        <pc:chgData name="Hnin Nwe Oo" userId="S::hnin_nwe_oo@jpf.go.jp::ac0d75cc-189f-4e26-b8ac-69db546065ba" providerId="AD" clId="Web-{796FE223-F8FD-790D-440B-A75F0B7E4E5D}" dt="2024-08-23T07:20:27.607" v="268" actId="14100"/>
        <pc:sldMkLst>
          <pc:docMk/>
          <pc:sldMk cId="1552752350" sldId="524"/>
        </pc:sldMkLst>
        <pc:spChg chg="add mod">
          <ac:chgData name="Hnin Nwe Oo" userId="S::hnin_nwe_oo@jpf.go.jp::ac0d75cc-189f-4e26-b8ac-69db546065ba" providerId="AD" clId="Web-{796FE223-F8FD-790D-440B-A75F0B7E4E5D}" dt="2024-08-23T07:20:23.670" v="267" actId="20577"/>
          <ac:spMkLst>
            <pc:docMk/>
            <pc:sldMk cId="1552752350" sldId="524"/>
            <ac:spMk id="4" creationId="{7D0F5B9B-AD76-AB44-CA83-BA3EC22879F0}"/>
          </ac:spMkLst>
        </pc:spChg>
        <pc:picChg chg="mod">
          <ac:chgData name="Hnin Nwe Oo" userId="S::hnin_nwe_oo@jpf.go.jp::ac0d75cc-189f-4e26-b8ac-69db546065ba" providerId="AD" clId="Web-{796FE223-F8FD-790D-440B-A75F0B7E4E5D}" dt="2024-08-23T07:20:27.607" v="268" actId="14100"/>
          <ac:picMkLst>
            <pc:docMk/>
            <pc:sldMk cId="1552752350" sldId="524"/>
            <ac:picMk id="3" creationId="{4783AAAB-7EEA-4E08-ADD7-A04627DF7508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22:53.441" v="317" actId="20577"/>
        <pc:sldMkLst>
          <pc:docMk/>
          <pc:sldMk cId="2205182575" sldId="525"/>
        </pc:sldMkLst>
        <pc:spChg chg="add mod">
          <ac:chgData name="Hnin Nwe Oo" userId="S::hnin_nwe_oo@jpf.go.jp::ac0d75cc-189f-4e26-b8ac-69db546065ba" providerId="AD" clId="Web-{796FE223-F8FD-790D-440B-A75F0B7E4E5D}" dt="2024-08-23T07:22:53.441" v="317" actId="20577"/>
          <ac:spMkLst>
            <pc:docMk/>
            <pc:sldMk cId="2205182575" sldId="525"/>
            <ac:spMk id="4" creationId="{DB2A8C81-0F95-ABA7-D69E-5E4B706F4DC3}"/>
          </ac:spMkLst>
        </pc:spChg>
      </pc:sldChg>
      <pc:sldChg chg="addSp modSp">
        <pc:chgData name="Hnin Nwe Oo" userId="S::hnin_nwe_oo@jpf.go.jp::ac0d75cc-189f-4e26-b8ac-69db546065ba" providerId="AD" clId="Web-{796FE223-F8FD-790D-440B-A75F0B7E4E5D}" dt="2024-08-23T07:25:45.526" v="348" actId="14100"/>
        <pc:sldMkLst>
          <pc:docMk/>
          <pc:sldMk cId="409658572" sldId="526"/>
        </pc:sldMkLst>
        <pc:spChg chg="add mod">
          <ac:chgData name="Hnin Nwe Oo" userId="S::hnin_nwe_oo@jpf.go.jp::ac0d75cc-189f-4e26-b8ac-69db546065ba" providerId="AD" clId="Web-{796FE223-F8FD-790D-440B-A75F0B7E4E5D}" dt="2024-08-23T07:25:43.104" v="347" actId="20577"/>
          <ac:spMkLst>
            <pc:docMk/>
            <pc:sldMk cId="409658572" sldId="526"/>
            <ac:spMk id="4" creationId="{B1C6209C-0C4A-A906-CD73-2AE636294649}"/>
          </ac:spMkLst>
        </pc:spChg>
        <pc:picChg chg="mod">
          <ac:chgData name="Hnin Nwe Oo" userId="S::hnin_nwe_oo@jpf.go.jp::ac0d75cc-189f-4e26-b8ac-69db546065ba" providerId="AD" clId="Web-{796FE223-F8FD-790D-440B-A75F0B7E4E5D}" dt="2024-08-23T07:25:45.526" v="348" actId="14100"/>
          <ac:picMkLst>
            <pc:docMk/>
            <pc:sldMk cId="409658572" sldId="526"/>
            <ac:picMk id="3" creationId="{00A6958A-FBB1-4506-9770-F445CCF2068B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27:11.873" v="374" actId="14100"/>
        <pc:sldMkLst>
          <pc:docMk/>
          <pc:sldMk cId="2550069068" sldId="527"/>
        </pc:sldMkLst>
        <pc:spChg chg="add mod">
          <ac:chgData name="Hnin Nwe Oo" userId="S::hnin_nwe_oo@jpf.go.jp::ac0d75cc-189f-4e26-b8ac-69db546065ba" providerId="AD" clId="Web-{796FE223-F8FD-790D-440B-A75F0B7E4E5D}" dt="2024-08-23T07:27:11.873" v="374" actId="14100"/>
          <ac:spMkLst>
            <pc:docMk/>
            <pc:sldMk cId="2550069068" sldId="527"/>
            <ac:spMk id="4" creationId="{A49043AD-23E3-B478-A994-8840AE44ABC4}"/>
          </ac:spMkLst>
        </pc:spChg>
        <pc:picChg chg="mod">
          <ac:chgData name="Hnin Nwe Oo" userId="S::hnin_nwe_oo@jpf.go.jp::ac0d75cc-189f-4e26-b8ac-69db546065ba" providerId="AD" clId="Web-{796FE223-F8FD-790D-440B-A75F0B7E4E5D}" dt="2024-08-23T07:27:09.451" v="373" actId="14100"/>
          <ac:picMkLst>
            <pc:docMk/>
            <pc:sldMk cId="2550069068" sldId="527"/>
            <ac:picMk id="3" creationId="{C8E0396F-D8E3-412E-A900-E51B7C502D92}"/>
          </ac:picMkLst>
        </pc:picChg>
      </pc:sldChg>
      <pc:sldChg chg="addSp delSp modSp">
        <pc:chgData name="Hnin Nwe Oo" userId="S::hnin_nwe_oo@jpf.go.jp::ac0d75cc-189f-4e26-b8ac-69db546065ba" providerId="AD" clId="Web-{796FE223-F8FD-790D-440B-A75F0B7E4E5D}" dt="2024-08-23T07:27:52.703" v="387" actId="1076"/>
        <pc:sldMkLst>
          <pc:docMk/>
          <pc:sldMk cId="1461809268" sldId="528"/>
        </pc:sldMkLst>
        <pc:spChg chg="add mod">
          <ac:chgData name="Hnin Nwe Oo" userId="S::hnin_nwe_oo@jpf.go.jp::ac0d75cc-189f-4e26-b8ac-69db546065ba" providerId="AD" clId="Web-{796FE223-F8FD-790D-440B-A75F0B7E4E5D}" dt="2024-08-23T07:27:26.624" v="380" actId="14100"/>
          <ac:spMkLst>
            <pc:docMk/>
            <pc:sldMk cId="1461809268" sldId="528"/>
            <ac:spMk id="3" creationId="{D2D568A7-2BC0-28E5-2BF5-659EFF57C170}"/>
          </ac:spMkLst>
        </pc:spChg>
        <pc:spChg chg="del">
          <ac:chgData name="Hnin Nwe Oo" userId="S::hnin_nwe_oo@jpf.go.jp::ac0d75cc-189f-4e26-b8ac-69db546065ba" providerId="AD" clId="Web-{796FE223-F8FD-790D-440B-A75F0B7E4E5D}" dt="2024-08-23T07:27:31.592" v="381"/>
          <ac:spMkLst>
            <pc:docMk/>
            <pc:sldMk cId="1461809268" sldId="528"/>
            <ac:spMk id="21" creationId="{281B9F42-37A2-48D7-9087-D6C472645D73}"/>
          </ac:spMkLst>
        </pc:spChg>
        <pc:picChg chg="mod">
          <ac:chgData name="Hnin Nwe Oo" userId="S::hnin_nwe_oo@jpf.go.jp::ac0d75cc-189f-4e26-b8ac-69db546065ba" providerId="AD" clId="Web-{796FE223-F8FD-790D-440B-A75F0B7E4E5D}" dt="2024-08-23T07:27:52.703" v="387" actId="1076"/>
          <ac:picMkLst>
            <pc:docMk/>
            <pc:sldMk cId="1461809268" sldId="528"/>
            <ac:picMk id="5" creationId="{57A16014-9C3E-4061-94E7-768D2109BD8E}"/>
          </ac:picMkLst>
        </pc:picChg>
        <pc:picChg chg="mod">
          <ac:chgData name="Hnin Nwe Oo" userId="S::hnin_nwe_oo@jpf.go.jp::ac0d75cc-189f-4e26-b8ac-69db546065ba" providerId="AD" clId="Web-{796FE223-F8FD-790D-440B-A75F0B7E4E5D}" dt="2024-08-23T07:27:37.577" v="383" actId="1076"/>
          <ac:picMkLst>
            <pc:docMk/>
            <pc:sldMk cId="1461809268" sldId="528"/>
            <ac:picMk id="7" creationId="{7B9D48FE-EF08-4C70-A34D-11C0AB62C112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28:31.876" v="396" actId="1076"/>
        <pc:sldMkLst>
          <pc:docMk/>
          <pc:sldMk cId="3730777679" sldId="529"/>
        </pc:sldMkLst>
        <pc:spChg chg="add mod">
          <ac:chgData name="Hnin Nwe Oo" userId="S::hnin_nwe_oo@jpf.go.jp::ac0d75cc-189f-4e26-b8ac-69db546065ba" providerId="AD" clId="Web-{796FE223-F8FD-790D-440B-A75F0B7E4E5D}" dt="2024-08-23T07:28:10.750" v="391" actId="20577"/>
          <ac:spMkLst>
            <pc:docMk/>
            <pc:sldMk cId="3730777679" sldId="529"/>
            <ac:spMk id="3" creationId="{415406BB-51D5-65D2-2B89-DD3D33D0564D}"/>
          </ac:spMkLst>
        </pc:spChg>
        <pc:picChg chg="mod">
          <ac:chgData name="Hnin Nwe Oo" userId="S::hnin_nwe_oo@jpf.go.jp::ac0d75cc-189f-4e26-b8ac-69db546065ba" providerId="AD" clId="Web-{796FE223-F8FD-790D-440B-A75F0B7E4E5D}" dt="2024-08-23T07:28:31.876" v="396" actId="1076"/>
          <ac:picMkLst>
            <pc:docMk/>
            <pc:sldMk cId="3730777679" sldId="529"/>
            <ac:picMk id="4" creationId="{7B475EA6-62E2-431A-AF72-7A5025F5654A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29:01.690" v="403" actId="14100"/>
        <pc:sldMkLst>
          <pc:docMk/>
          <pc:sldMk cId="3359063217" sldId="530"/>
        </pc:sldMkLst>
        <pc:spChg chg="add mod">
          <ac:chgData name="Hnin Nwe Oo" userId="S::hnin_nwe_oo@jpf.go.jp::ac0d75cc-189f-4e26-b8ac-69db546065ba" providerId="AD" clId="Web-{796FE223-F8FD-790D-440B-A75F0B7E4E5D}" dt="2024-08-23T07:28:43.876" v="399" actId="20577"/>
          <ac:spMkLst>
            <pc:docMk/>
            <pc:sldMk cId="3359063217" sldId="530"/>
            <ac:spMk id="3" creationId="{DEA41C7E-E352-4D30-7134-841C440DBE7A}"/>
          </ac:spMkLst>
        </pc:spChg>
        <pc:spChg chg="mod">
          <ac:chgData name="Hnin Nwe Oo" userId="S::hnin_nwe_oo@jpf.go.jp::ac0d75cc-189f-4e26-b8ac-69db546065ba" providerId="AD" clId="Web-{796FE223-F8FD-790D-440B-A75F0B7E4E5D}" dt="2024-08-23T07:28:52.346" v="401" actId="1076"/>
          <ac:spMkLst>
            <pc:docMk/>
            <pc:sldMk cId="3359063217" sldId="530"/>
            <ac:spMk id="18" creationId="{730F1A84-9BCD-4223-AE95-9BA506DBBEE7}"/>
          </ac:spMkLst>
        </pc:spChg>
        <pc:picChg chg="mod">
          <ac:chgData name="Hnin Nwe Oo" userId="S::hnin_nwe_oo@jpf.go.jp::ac0d75cc-189f-4e26-b8ac-69db546065ba" providerId="AD" clId="Web-{796FE223-F8FD-790D-440B-A75F0B7E4E5D}" dt="2024-08-23T07:29:01.690" v="403" actId="14100"/>
          <ac:picMkLst>
            <pc:docMk/>
            <pc:sldMk cId="3359063217" sldId="530"/>
            <ac:picMk id="6" creationId="{0877E33D-8C15-413E-BAE9-875EBB74AA09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29:32.097" v="410" actId="1076"/>
        <pc:sldMkLst>
          <pc:docMk/>
          <pc:sldMk cId="1008564572" sldId="531"/>
        </pc:sldMkLst>
        <pc:spChg chg="add mod">
          <ac:chgData name="Hnin Nwe Oo" userId="S::hnin_nwe_oo@jpf.go.jp::ac0d75cc-189f-4e26-b8ac-69db546065ba" providerId="AD" clId="Web-{796FE223-F8FD-790D-440B-A75F0B7E4E5D}" dt="2024-08-23T07:29:30.738" v="409" actId="20577"/>
          <ac:spMkLst>
            <pc:docMk/>
            <pc:sldMk cId="1008564572" sldId="531"/>
            <ac:spMk id="3" creationId="{9CEAAA62-076B-D1A6-F32B-9595DADE248C}"/>
          </ac:spMkLst>
        </pc:spChg>
        <pc:picChg chg="mod">
          <ac:chgData name="Hnin Nwe Oo" userId="S::hnin_nwe_oo@jpf.go.jp::ac0d75cc-189f-4e26-b8ac-69db546065ba" providerId="AD" clId="Web-{796FE223-F8FD-790D-440B-A75F0B7E4E5D}" dt="2024-08-23T07:29:32.097" v="410" actId="1076"/>
          <ac:picMkLst>
            <pc:docMk/>
            <pc:sldMk cId="1008564572" sldId="531"/>
            <ac:picMk id="6" creationId="{550F70A8-6001-4185-A9CA-645DC45AB95D}"/>
          </ac:picMkLst>
        </pc:picChg>
        <pc:picChg chg="mod">
          <ac:chgData name="Hnin Nwe Oo" userId="S::hnin_nwe_oo@jpf.go.jp::ac0d75cc-189f-4e26-b8ac-69db546065ba" providerId="AD" clId="Web-{796FE223-F8FD-790D-440B-A75F0B7E4E5D}" dt="2024-08-23T07:29:17.659" v="405" actId="14100"/>
          <ac:picMkLst>
            <pc:docMk/>
            <pc:sldMk cId="1008564572" sldId="531"/>
            <ac:picMk id="11" creationId="{C7282C67-CBC2-4094-AF09-1BFD7A1E0E9B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29:53.067" v="417" actId="1076"/>
        <pc:sldMkLst>
          <pc:docMk/>
          <pc:sldMk cId="2294488777" sldId="532"/>
        </pc:sldMkLst>
        <pc:spChg chg="add mod">
          <ac:chgData name="Hnin Nwe Oo" userId="S::hnin_nwe_oo@jpf.go.jp::ac0d75cc-189f-4e26-b8ac-69db546065ba" providerId="AD" clId="Web-{796FE223-F8FD-790D-440B-A75F0B7E4E5D}" dt="2024-08-23T07:29:43.051" v="414" actId="20577"/>
          <ac:spMkLst>
            <pc:docMk/>
            <pc:sldMk cId="2294488777" sldId="532"/>
            <ac:spMk id="3" creationId="{17FBFFDC-BB34-A047-3C71-9FC27E007CC0}"/>
          </ac:spMkLst>
        </pc:spChg>
        <pc:spChg chg="mod">
          <ac:chgData name="Hnin Nwe Oo" userId="S::hnin_nwe_oo@jpf.go.jp::ac0d75cc-189f-4e26-b8ac-69db546065ba" providerId="AD" clId="Web-{796FE223-F8FD-790D-440B-A75F0B7E4E5D}" dt="2024-08-23T07:29:49.598" v="416" actId="1076"/>
          <ac:spMkLst>
            <pc:docMk/>
            <pc:sldMk cId="2294488777" sldId="532"/>
            <ac:spMk id="11" creationId="{A55D2C78-88EC-4680-95BF-A9D1C6B97394}"/>
          </ac:spMkLst>
        </pc:spChg>
        <pc:picChg chg="mod">
          <ac:chgData name="Hnin Nwe Oo" userId="S::hnin_nwe_oo@jpf.go.jp::ac0d75cc-189f-4e26-b8ac-69db546065ba" providerId="AD" clId="Web-{796FE223-F8FD-790D-440B-A75F0B7E4E5D}" dt="2024-08-23T07:29:53.067" v="417" actId="1076"/>
          <ac:picMkLst>
            <pc:docMk/>
            <pc:sldMk cId="2294488777" sldId="532"/>
            <ac:picMk id="4" creationId="{98894F00-67F7-4052-9693-6567F8388753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30:05.067" v="420" actId="14100"/>
        <pc:sldMkLst>
          <pc:docMk/>
          <pc:sldMk cId="1532960815" sldId="533"/>
        </pc:sldMkLst>
        <pc:spChg chg="add mod">
          <ac:chgData name="Hnin Nwe Oo" userId="S::hnin_nwe_oo@jpf.go.jp::ac0d75cc-189f-4e26-b8ac-69db546065ba" providerId="AD" clId="Web-{796FE223-F8FD-790D-440B-A75F0B7E4E5D}" dt="2024-08-23T07:30:01.411" v="419" actId="20577"/>
          <ac:spMkLst>
            <pc:docMk/>
            <pc:sldMk cId="1532960815" sldId="533"/>
            <ac:spMk id="4" creationId="{C1F08A74-597D-4767-99E3-E30EE77622A3}"/>
          </ac:spMkLst>
        </pc:spChg>
        <pc:picChg chg="mod">
          <ac:chgData name="Hnin Nwe Oo" userId="S::hnin_nwe_oo@jpf.go.jp::ac0d75cc-189f-4e26-b8ac-69db546065ba" providerId="AD" clId="Web-{796FE223-F8FD-790D-440B-A75F0B7E4E5D}" dt="2024-08-23T07:30:05.067" v="420" actId="14100"/>
          <ac:picMkLst>
            <pc:docMk/>
            <pc:sldMk cId="1532960815" sldId="533"/>
            <ac:picMk id="3" creationId="{EFA6C896-1BCF-4264-BB3E-F0BDBA944D86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30:20.833" v="426" actId="14100"/>
        <pc:sldMkLst>
          <pc:docMk/>
          <pc:sldMk cId="3339897241" sldId="534"/>
        </pc:sldMkLst>
        <pc:spChg chg="add mod">
          <ac:chgData name="Hnin Nwe Oo" userId="S::hnin_nwe_oo@jpf.go.jp::ac0d75cc-189f-4e26-b8ac-69db546065ba" providerId="AD" clId="Web-{796FE223-F8FD-790D-440B-A75F0B7E4E5D}" dt="2024-08-23T07:30:13.349" v="424" actId="20577"/>
          <ac:spMkLst>
            <pc:docMk/>
            <pc:sldMk cId="3339897241" sldId="534"/>
            <ac:spMk id="3" creationId="{00CBB0F7-AB6D-2877-3801-931134DC6422}"/>
          </ac:spMkLst>
        </pc:spChg>
        <pc:picChg chg="mod">
          <ac:chgData name="Hnin Nwe Oo" userId="S::hnin_nwe_oo@jpf.go.jp::ac0d75cc-189f-4e26-b8ac-69db546065ba" providerId="AD" clId="Web-{796FE223-F8FD-790D-440B-A75F0B7E4E5D}" dt="2024-08-23T07:30:20.833" v="426" actId="14100"/>
          <ac:picMkLst>
            <pc:docMk/>
            <pc:sldMk cId="3339897241" sldId="534"/>
            <ac:picMk id="5" creationId="{A1F966BB-4551-4E93-A2A9-937CCFCCDFD5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30:35.240" v="431" actId="14100"/>
        <pc:sldMkLst>
          <pc:docMk/>
          <pc:sldMk cId="1189429481" sldId="535"/>
        </pc:sldMkLst>
        <pc:spChg chg="add mod">
          <ac:chgData name="Hnin Nwe Oo" userId="S::hnin_nwe_oo@jpf.go.jp::ac0d75cc-189f-4e26-b8ac-69db546065ba" providerId="AD" clId="Web-{796FE223-F8FD-790D-440B-A75F0B7E4E5D}" dt="2024-08-23T07:30:31.459" v="430" actId="20577"/>
          <ac:spMkLst>
            <pc:docMk/>
            <pc:sldMk cId="1189429481" sldId="535"/>
            <ac:spMk id="3" creationId="{12C3167C-2186-CBFE-AE07-441E9B94B531}"/>
          </ac:spMkLst>
        </pc:spChg>
        <pc:picChg chg="mod">
          <ac:chgData name="Hnin Nwe Oo" userId="S::hnin_nwe_oo@jpf.go.jp::ac0d75cc-189f-4e26-b8ac-69db546065ba" providerId="AD" clId="Web-{796FE223-F8FD-790D-440B-A75F0B7E4E5D}" dt="2024-08-23T07:30:35.240" v="431" actId="14100"/>
          <ac:picMkLst>
            <pc:docMk/>
            <pc:sldMk cId="1189429481" sldId="535"/>
            <ac:picMk id="4" creationId="{D0F93FFE-310A-49AD-B768-7447EDD57F17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30:49.459" v="438" actId="20577"/>
        <pc:sldMkLst>
          <pc:docMk/>
          <pc:sldMk cId="2062024134" sldId="536"/>
        </pc:sldMkLst>
        <pc:spChg chg="add mod">
          <ac:chgData name="Hnin Nwe Oo" userId="S::hnin_nwe_oo@jpf.go.jp::ac0d75cc-189f-4e26-b8ac-69db546065ba" providerId="AD" clId="Web-{796FE223-F8FD-790D-440B-A75F0B7E4E5D}" dt="2024-08-23T07:30:49.459" v="438" actId="20577"/>
          <ac:spMkLst>
            <pc:docMk/>
            <pc:sldMk cId="2062024134" sldId="536"/>
            <ac:spMk id="3" creationId="{A9CA8677-B89E-F91F-5FDE-14663B34E527}"/>
          </ac:spMkLst>
        </pc:spChg>
        <pc:picChg chg="mod">
          <ac:chgData name="Hnin Nwe Oo" userId="S::hnin_nwe_oo@jpf.go.jp::ac0d75cc-189f-4e26-b8ac-69db546065ba" providerId="AD" clId="Web-{796FE223-F8FD-790D-440B-A75F0B7E4E5D}" dt="2024-08-23T07:30:45.912" v="434" actId="1076"/>
          <ac:picMkLst>
            <pc:docMk/>
            <pc:sldMk cId="2062024134" sldId="536"/>
            <ac:picMk id="4" creationId="{F1502EFE-3346-4F9D-960B-4BF972FFDB43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31:10.804" v="447" actId="1076"/>
        <pc:sldMkLst>
          <pc:docMk/>
          <pc:sldMk cId="2413988769" sldId="537"/>
        </pc:sldMkLst>
        <pc:spChg chg="add mod">
          <ac:chgData name="Hnin Nwe Oo" userId="S::hnin_nwe_oo@jpf.go.jp::ac0d75cc-189f-4e26-b8ac-69db546065ba" providerId="AD" clId="Web-{796FE223-F8FD-790D-440B-A75F0B7E4E5D}" dt="2024-08-23T07:30:59.085" v="443" actId="20577"/>
          <ac:spMkLst>
            <pc:docMk/>
            <pc:sldMk cId="2413988769" sldId="537"/>
            <ac:spMk id="3" creationId="{8A76E8ED-0C1C-FCAB-CE5E-5EC86834D572}"/>
          </ac:spMkLst>
        </pc:spChg>
        <pc:picChg chg="mod">
          <ac:chgData name="Hnin Nwe Oo" userId="S::hnin_nwe_oo@jpf.go.jp::ac0d75cc-189f-4e26-b8ac-69db546065ba" providerId="AD" clId="Web-{796FE223-F8FD-790D-440B-A75F0B7E4E5D}" dt="2024-08-23T07:31:10.804" v="447" actId="1076"/>
          <ac:picMkLst>
            <pc:docMk/>
            <pc:sldMk cId="2413988769" sldId="537"/>
            <ac:picMk id="6" creationId="{B8FEAE9C-C401-4DFF-B0B8-D64DFDAED1D1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31:38.743" v="453" actId="14100"/>
        <pc:sldMkLst>
          <pc:docMk/>
          <pc:sldMk cId="912593918" sldId="538"/>
        </pc:sldMkLst>
        <pc:spChg chg="add mod">
          <ac:chgData name="Hnin Nwe Oo" userId="S::hnin_nwe_oo@jpf.go.jp::ac0d75cc-189f-4e26-b8ac-69db546065ba" providerId="AD" clId="Web-{796FE223-F8FD-790D-440B-A75F0B7E4E5D}" dt="2024-08-23T07:31:22.273" v="450" actId="20577"/>
          <ac:spMkLst>
            <pc:docMk/>
            <pc:sldMk cId="912593918" sldId="538"/>
            <ac:spMk id="3" creationId="{B6A439FE-453B-6067-ED91-6EC0D881B7C2}"/>
          </ac:spMkLst>
        </pc:spChg>
        <pc:picChg chg="mod">
          <ac:chgData name="Hnin Nwe Oo" userId="S::hnin_nwe_oo@jpf.go.jp::ac0d75cc-189f-4e26-b8ac-69db546065ba" providerId="AD" clId="Web-{796FE223-F8FD-790D-440B-A75F0B7E4E5D}" dt="2024-08-23T07:31:38.743" v="453" actId="14100"/>
          <ac:picMkLst>
            <pc:docMk/>
            <pc:sldMk cId="912593918" sldId="538"/>
            <ac:picMk id="4" creationId="{E3FB8CD7-9280-4791-B681-C83B099A8B0B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31:56.634" v="460" actId="14100"/>
        <pc:sldMkLst>
          <pc:docMk/>
          <pc:sldMk cId="2029456859" sldId="539"/>
        </pc:sldMkLst>
        <pc:spChg chg="add mod">
          <ac:chgData name="Hnin Nwe Oo" userId="S::hnin_nwe_oo@jpf.go.jp::ac0d75cc-189f-4e26-b8ac-69db546065ba" providerId="AD" clId="Web-{796FE223-F8FD-790D-440B-A75F0B7E4E5D}" dt="2024-08-23T07:31:50.587" v="458" actId="20577"/>
          <ac:spMkLst>
            <pc:docMk/>
            <pc:sldMk cId="2029456859" sldId="539"/>
            <ac:spMk id="3" creationId="{C1BC5A92-C301-1070-057E-F992C7274B12}"/>
          </ac:spMkLst>
        </pc:spChg>
        <pc:picChg chg="mod">
          <ac:chgData name="Hnin Nwe Oo" userId="S::hnin_nwe_oo@jpf.go.jp::ac0d75cc-189f-4e26-b8ac-69db546065ba" providerId="AD" clId="Web-{796FE223-F8FD-790D-440B-A75F0B7E4E5D}" dt="2024-08-23T07:31:56.634" v="460" actId="14100"/>
          <ac:picMkLst>
            <pc:docMk/>
            <pc:sldMk cId="2029456859" sldId="539"/>
            <ac:picMk id="4" creationId="{3DD2415E-B885-4E60-A675-D5F977402707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32:10.478" v="465" actId="1076"/>
        <pc:sldMkLst>
          <pc:docMk/>
          <pc:sldMk cId="1282236385" sldId="540"/>
        </pc:sldMkLst>
        <pc:spChg chg="add mod">
          <ac:chgData name="Hnin Nwe Oo" userId="S::hnin_nwe_oo@jpf.go.jp::ac0d75cc-189f-4e26-b8ac-69db546065ba" providerId="AD" clId="Web-{796FE223-F8FD-790D-440B-A75F0B7E4E5D}" dt="2024-08-23T07:32:06.384" v="464" actId="20577"/>
          <ac:spMkLst>
            <pc:docMk/>
            <pc:sldMk cId="1282236385" sldId="540"/>
            <ac:spMk id="3" creationId="{B5A566CC-B2EF-F893-B2F3-7C091ADA7616}"/>
          </ac:spMkLst>
        </pc:spChg>
        <pc:picChg chg="mod">
          <ac:chgData name="Hnin Nwe Oo" userId="S::hnin_nwe_oo@jpf.go.jp::ac0d75cc-189f-4e26-b8ac-69db546065ba" providerId="AD" clId="Web-{796FE223-F8FD-790D-440B-A75F0B7E4E5D}" dt="2024-08-23T07:32:10.478" v="465" actId="1076"/>
          <ac:picMkLst>
            <pc:docMk/>
            <pc:sldMk cId="1282236385" sldId="540"/>
            <ac:picMk id="4" creationId="{B600B7DD-10C5-4B22-907F-E0F9E3C3A378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32:20.619" v="469" actId="20577"/>
        <pc:sldMkLst>
          <pc:docMk/>
          <pc:sldMk cId="1977279244" sldId="541"/>
        </pc:sldMkLst>
        <pc:spChg chg="add mod">
          <ac:chgData name="Hnin Nwe Oo" userId="S::hnin_nwe_oo@jpf.go.jp::ac0d75cc-189f-4e26-b8ac-69db546065ba" providerId="AD" clId="Web-{796FE223-F8FD-790D-440B-A75F0B7E4E5D}" dt="2024-08-23T07:32:20.619" v="469" actId="20577"/>
          <ac:spMkLst>
            <pc:docMk/>
            <pc:sldMk cId="1977279244" sldId="541"/>
            <ac:spMk id="3" creationId="{FEF51EFE-9E65-FD74-9FB9-A580C4AC4B4A}"/>
          </ac:spMkLst>
        </pc:spChg>
        <pc:picChg chg="mod">
          <ac:chgData name="Hnin Nwe Oo" userId="S::hnin_nwe_oo@jpf.go.jp::ac0d75cc-189f-4e26-b8ac-69db546065ba" providerId="AD" clId="Web-{796FE223-F8FD-790D-440B-A75F0B7E4E5D}" dt="2024-08-23T07:32:15.494" v="466" actId="1076"/>
          <ac:picMkLst>
            <pc:docMk/>
            <pc:sldMk cId="1977279244" sldId="541"/>
            <ac:picMk id="4" creationId="{DCE87490-2D36-45F3-82EE-747AD24FEE92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32:31.963" v="475" actId="20577"/>
        <pc:sldMkLst>
          <pc:docMk/>
          <pc:sldMk cId="531019447" sldId="542"/>
        </pc:sldMkLst>
        <pc:spChg chg="add mod">
          <ac:chgData name="Hnin Nwe Oo" userId="S::hnin_nwe_oo@jpf.go.jp::ac0d75cc-189f-4e26-b8ac-69db546065ba" providerId="AD" clId="Web-{796FE223-F8FD-790D-440B-A75F0B7E4E5D}" dt="2024-08-23T07:32:31.963" v="475" actId="20577"/>
          <ac:spMkLst>
            <pc:docMk/>
            <pc:sldMk cId="531019447" sldId="542"/>
            <ac:spMk id="3" creationId="{0856A528-ABF4-B039-8217-A3449DCD6EC4}"/>
          </ac:spMkLst>
        </pc:spChg>
        <pc:picChg chg="mod">
          <ac:chgData name="Hnin Nwe Oo" userId="S::hnin_nwe_oo@jpf.go.jp::ac0d75cc-189f-4e26-b8ac-69db546065ba" providerId="AD" clId="Web-{796FE223-F8FD-790D-440B-A75F0B7E4E5D}" dt="2024-08-23T07:32:26.385" v="470" actId="1076"/>
          <ac:picMkLst>
            <pc:docMk/>
            <pc:sldMk cId="531019447" sldId="542"/>
            <ac:picMk id="4" creationId="{DF2D5DAA-AC7E-4A56-8AF9-4A73D99491FE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32:51.282" v="482" actId="1076"/>
        <pc:sldMkLst>
          <pc:docMk/>
          <pc:sldMk cId="1159752462" sldId="543"/>
        </pc:sldMkLst>
        <pc:spChg chg="add mod">
          <ac:chgData name="Hnin Nwe Oo" userId="S::hnin_nwe_oo@jpf.go.jp::ac0d75cc-189f-4e26-b8ac-69db546065ba" providerId="AD" clId="Web-{796FE223-F8FD-790D-440B-A75F0B7E4E5D}" dt="2024-08-23T07:32:42.234" v="479" actId="20577"/>
          <ac:spMkLst>
            <pc:docMk/>
            <pc:sldMk cId="1159752462" sldId="543"/>
            <ac:spMk id="3" creationId="{A5C6D4E2-9EB4-F90D-B2D8-637FAF6592B1}"/>
          </ac:spMkLst>
        </pc:spChg>
        <pc:picChg chg="mod">
          <ac:chgData name="Hnin Nwe Oo" userId="S::hnin_nwe_oo@jpf.go.jp::ac0d75cc-189f-4e26-b8ac-69db546065ba" providerId="AD" clId="Web-{796FE223-F8FD-790D-440B-A75F0B7E4E5D}" dt="2024-08-23T07:32:51.282" v="482" actId="1076"/>
          <ac:picMkLst>
            <pc:docMk/>
            <pc:sldMk cId="1159752462" sldId="543"/>
            <ac:picMk id="6" creationId="{C04E4A24-6F74-4422-93AD-E4E9F7C06188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33:11.876" v="485" actId="14100"/>
        <pc:sldMkLst>
          <pc:docMk/>
          <pc:sldMk cId="1454366789" sldId="544"/>
        </pc:sldMkLst>
        <pc:spChg chg="add mod">
          <ac:chgData name="Hnin Nwe Oo" userId="S::hnin_nwe_oo@jpf.go.jp::ac0d75cc-189f-4e26-b8ac-69db546065ba" providerId="AD" clId="Web-{796FE223-F8FD-790D-440B-A75F0B7E4E5D}" dt="2024-08-23T07:33:03.860" v="484" actId="20577"/>
          <ac:spMkLst>
            <pc:docMk/>
            <pc:sldMk cId="1454366789" sldId="544"/>
            <ac:spMk id="4" creationId="{45BD00CF-971F-7BF9-A414-6A93ABE8B15C}"/>
          </ac:spMkLst>
        </pc:spChg>
        <pc:picChg chg="mod">
          <ac:chgData name="Hnin Nwe Oo" userId="S::hnin_nwe_oo@jpf.go.jp::ac0d75cc-189f-4e26-b8ac-69db546065ba" providerId="AD" clId="Web-{796FE223-F8FD-790D-440B-A75F0B7E4E5D}" dt="2024-08-23T07:33:11.876" v="485" actId="14100"/>
          <ac:picMkLst>
            <pc:docMk/>
            <pc:sldMk cId="1454366789" sldId="544"/>
            <ac:picMk id="3" creationId="{C7E62B43-D6C9-4732-AF16-AC303D809675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35:06.052" v="526" actId="1076"/>
        <pc:sldMkLst>
          <pc:docMk/>
          <pc:sldMk cId="2172113461" sldId="545"/>
        </pc:sldMkLst>
        <pc:spChg chg="add mod">
          <ac:chgData name="Hnin Nwe Oo" userId="S::hnin_nwe_oo@jpf.go.jp::ac0d75cc-189f-4e26-b8ac-69db546065ba" providerId="AD" clId="Web-{796FE223-F8FD-790D-440B-A75F0B7E4E5D}" dt="2024-08-23T07:35:04.459" v="525" actId="20577"/>
          <ac:spMkLst>
            <pc:docMk/>
            <pc:sldMk cId="2172113461" sldId="545"/>
            <ac:spMk id="3" creationId="{254F24C9-9D23-E397-D4C4-E8FEFDCA218A}"/>
          </ac:spMkLst>
        </pc:spChg>
        <pc:spChg chg="mod">
          <ac:chgData name="Hnin Nwe Oo" userId="S::hnin_nwe_oo@jpf.go.jp::ac0d75cc-189f-4e26-b8ac-69db546065ba" providerId="AD" clId="Web-{796FE223-F8FD-790D-440B-A75F0B7E4E5D}" dt="2024-08-23T07:35:06.052" v="526" actId="1076"/>
          <ac:spMkLst>
            <pc:docMk/>
            <pc:sldMk cId="2172113461" sldId="545"/>
            <ac:spMk id="9" creationId="{42853D70-BD51-44BB-BCB0-6CFCA5655ACD}"/>
          </ac:spMkLst>
        </pc:spChg>
        <pc:picChg chg="mod">
          <ac:chgData name="Hnin Nwe Oo" userId="S::hnin_nwe_oo@jpf.go.jp::ac0d75cc-189f-4e26-b8ac-69db546065ba" providerId="AD" clId="Web-{796FE223-F8FD-790D-440B-A75F0B7E4E5D}" dt="2024-08-23T07:35:00.021" v="522" actId="1076"/>
          <ac:picMkLst>
            <pc:docMk/>
            <pc:sldMk cId="2172113461" sldId="545"/>
            <ac:picMk id="4" creationId="{DCEF6B54-6CD9-48C9-8145-C193332BD9DD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35:19.522" v="530" actId="14100"/>
        <pc:sldMkLst>
          <pc:docMk/>
          <pc:sldMk cId="3718958624" sldId="546"/>
        </pc:sldMkLst>
        <pc:spChg chg="add mod">
          <ac:chgData name="Hnin Nwe Oo" userId="S::hnin_nwe_oo@jpf.go.jp::ac0d75cc-189f-4e26-b8ac-69db546065ba" providerId="AD" clId="Web-{796FE223-F8FD-790D-440B-A75F0B7E4E5D}" dt="2024-08-23T07:35:16.990" v="529" actId="20577"/>
          <ac:spMkLst>
            <pc:docMk/>
            <pc:sldMk cId="3718958624" sldId="546"/>
            <ac:spMk id="4" creationId="{CC90DB25-D9CD-B542-02F8-95DD85CE15D1}"/>
          </ac:spMkLst>
        </pc:spChg>
        <pc:picChg chg="mod">
          <ac:chgData name="Hnin Nwe Oo" userId="S::hnin_nwe_oo@jpf.go.jp::ac0d75cc-189f-4e26-b8ac-69db546065ba" providerId="AD" clId="Web-{796FE223-F8FD-790D-440B-A75F0B7E4E5D}" dt="2024-08-23T07:35:19.522" v="530" actId="14100"/>
          <ac:picMkLst>
            <pc:docMk/>
            <pc:sldMk cId="3718958624" sldId="546"/>
            <ac:picMk id="2" creationId="{00000000-0000-0000-0000-000000000000}"/>
          </ac:picMkLst>
        </pc:picChg>
      </pc:sldChg>
      <pc:sldChg chg="addSp modSp">
        <pc:chgData name="Hnin Nwe Oo" userId="S::hnin_nwe_oo@jpf.go.jp::ac0d75cc-189f-4e26-b8ac-69db546065ba" providerId="AD" clId="Web-{796FE223-F8FD-790D-440B-A75F0B7E4E5D}" dt="2024-08-23T07:39:40.280" v="616" actId="14100"/>
        <pc:sldMkLst>
          <pc:docMk/>
          <pc:sldMk cId="3781787201" sldId="547"/>
        </pc:sldMkLst>
        <pc:spChg chg="add mod">
          <ac:chgData name="Hnin Nwe Oo" userId="S::hnin_nwe_oo@jpf.go.jp::ac0d75cc-189f-4e26-b8ac-69db546065ba" providerId="AD" clId="Web-{796FE223-F8FD-790D-440B-A75F0B7E4E5D}" dt="2024-08-23T07:39:34.264" v="615" actId="20577"/>
          <ac:spMkLst>
            <pc:docMk/>
            <pc:sldMk cId="3781787201" sldId="547"/>
            <ac:spMk id="6" creationId="{6DAB8C9E-4632-FBC4-3017-E9B34B7F8682}"/>
          </ac:spMkLst>
        </pc:spChg>
        <pc:picChg chg="add mod">
          <ac:chgData name="Hnin Nwe Oo" userId="S::hnin_nwe_oo@jpf.go.jp::ac0d75cc-189f-4e26-b8ac-69db546065ba" providerId="AD" clId="Web-{796FE223-F8FD-790D-440B-A75F0B7E4E5D}" dt="2024-08-23T07:01:37.626" v="0"/>
          <ac:picMkLst>
            <pc:docMk/>
            <pc:sldMk cId="3781787201" sldId="547"/>
            <ac:picMk id="2" creationId="{26AAEFFD-4FC4-B407-0D45-4CE1965B03FB}"/>
          </ac:picMkLst>
        </pc:picChg>
        <pc:picChg chg="mod">
          <ac:chgData name="Hnin Nwe Oo" userId="S::hnin_nwe_oo@jpf.go.jp::ac0d75cc-189f-4e26-b8ac-69db546065ba" providerId="AD" clId="Web-{796FE223-F8FD-790D-440B-A75F0B7E4E5D}" dt="2024-08-23T07:39:40.280" v="616" actId="14100"/>
          <ac:picMkLst>
            <pc:docMk/>
            <pc:sldMk cId="3781787201" sldId="547"/>
            <ac:picMk id="3" creationId="{074B4332-CE3E-44ED-80B1-081457C87F92}"/>
          </ac:picMkLst>
        </pc:picChg>
        <pc:picChg chg="add mod">
          <ac:chgData name="Hnin Nwe Oo" userId="S::hnin_nwe_oo@jpf.go.jp::ac0d75cc-189f-4e26-b8ac-69db546065ba" providerId="AD" clId="Web-{796FE223-F8FD-790D-440B-A75F0B7E4E5D}" dt="2024-08-23T07:01:56.127" v="1"/>
          <ac:picMkLst>
            <pc:docMk/>
            <pc:sldMk cId="3781787201" sldId="547"/>
            <ac:picMk id="4" creationId="{75E22F23-F7F5-A92B-DCEC-B3826914A5A9}"/>
          </ac:picMkLst>
        </pc:picChg>
      </pc:sldChg>
      <pc:sldChg chg="addSp delSp modSp add">
        <pc:chgData name="Hnin Nwe Oo" userId="S::hnin_nwe_oo@jpf.go.jp::ac0d75cc-189f-4e26-b8ac-69db546065ba" providerId="AD" clId="Web-{796FE223-F8FD-790D-440B-A75F0B7E4E5D}" dt="2024-08-23T07:41:34.019" v="661" actId="20577"/>
        <pc:sldMkLst>
          <pc:docMk/>
          <pc:sldMk cId="3286989748" sldId="548"/>
        </pc:sldMkLst>
        <pc:spChg chg="add mod">
          <ac:chgData name="Hnin Nwe Oo" userId="S::hnin_nwe_oo@jpf.go.jp::ac0d75cc-189f-4e26-b8ac-69db546065ba" providerId="AD" clId="Web-{796FE223-F8FD-790D-440B-A75F0B7E4E5D}" dt="2024-08-23T07:41:34.019" v="661" actId="20577"/>
          <ac:spMkLst>
            <pc:docMk/>
            <pc:sldMk cId="3286989748" sldId="548"/>
            <ac:spMk id="5" creationId="{AEABC654-A6A5-C20F-ADF8-0F3350B5C774}"/>
          </ac:spMkLst>
        </pc:spChg>
        <pc:picChg chg="mod modCrop">
          <ac:chgData name="Hnin Nwe Oo" userId="S::hnin_nwe_oo@jpf.go.jp::ac0d75cc-189f-4e26-b8ac-69db546065ba" providerId="AD" clId="Web-{796FE223-F8FD-790D-440B-A75F0B7E4E5D}" dt="2024-08-23T07:41:27.878" v="657" actId="14100"/>
          <ac:picMkLst>
            <pc:docMk/>
            <pc:sldMk cId="3286989748" sldId="548"/>
            <ac:picMk id="3" creationId="{37829712-10BA-469B-A8D5-6FD203FFCE8A}"/>
          </ac:picMkLst>
        </pc:picChg>
        <pc:picChg chg="del">
          <ac:chgData name="Hnin Nwe Oo" userId="S::hnin_nwe_oo@jpf.go.jp::ac0d75cc-189f-4e26-b8ac-69db546065ba" providerId="AD" clId="Web-{796FE223-F8FD-790D-440B-A75F0B7E4E5D}" dt="2024-08-23T07:03:55.538" v="10"/>
          <ac:picMkLst>
            <pc:docMk/>
            <pc:sldMk cId="3286989748" sldId="548"/>
            <ac:picMk id="4" creationId="{B8ABC777-7880-4962-8453-4853526D0ADC}"/>
          </ac:picMkLst>
        </pc:picChg>
      </pc:sldChg>
      <pc:sldChg chg="addSp modSp add">
        <pc:chgData name="Hnin Nwe Oo" userId="S::hnin_nwe_oo@jpf.go.jp::ac0d75cc-189f-4e26-b8ac-69db546065ba" providerId="AD" clId="Web-{796FE223-F8FD-790D-440B-A75F0B7E4E5D}" dt="2024-08-23T07:42:04.364" v="675" actId="1076"/>
        <pc:sldMkLst>
          <pc:docMk/>
          <pc:sldMk cId="2716400719" sldId="549"/>
        </pc:sldMkLst>
        <pc:spChg chg="add mod">
          <ac:chgData name="Hnin Nwe Oo" userId="S::hnin_nwe_oo@jpf.go.jp::ac0d75cc-189f-4e26-b8ac-69db546065ba" providerId="AD" clId="Web-{796FE223-F8FD-790D-440B-A75F0B7E4E5D}" dt="2024-08-23T07:42:00.739" v="674" actId="20577"/>
          <ac:spMkLst>
            <pc:docMk/>
            <pc:sldMk cId="2716400719" sldId="549"/>
            <ac:spMk id="4" creationId="{75EB5072-6541-1048-3370-D32FCA51E89D}"/>
          </ac:spMkLst>
        </pc:spChg>
        <pc:picChg chg="mod">
          <ac:chgData name="Hnin Nwe Oo" userId="S::hnin_nwe_oo@jpf.go.jp::ac0d75cc-189f-4e26-b8ac-69db546065ba" providerId="AD" clId="Web-{796FE223-F8FD-790D-440B-A75F0B7E4E5D}" dt="2024-08-23T07:42:04.364" v="675" actId="1076"/>
          <ac:picMkLst>
            <pc:docMk/>
            <pc:sldMk cId="2716400719" sldId="549"/>
            <ac:picMk id="5" creationId="{DCF14051-B8BC-4616-8E7F-D270C387792A}"/>
          </ac:picMkLst>
        </pc:picChg>
      </pc:sldChg>
    </pc:docChg>
  </pc:docChgLst>
  <pc:docChgLst>
    <pc:chgData name="sayaka yokoyama" userId="f77ee311-c58d-49f9-9c03-4c9f5af284ca" providerId="ADAL" clId="{325B0B78-DC3B-4A89-BFC8-3C9BE56BF083}"/>
    <pc:docChg chg="undo redo custSel addSld delSld modSld sldOrd">
      <pc:chgData name="sayaka yokoyama" userId="f77ee311-c58d-49f9-9c03-4c9f5af284ca" providerId="ADAL" clId="{325B0B78-DC3B-4A89-BFC8-3C9BE56BF083}" dt="2024-09-03T07:10:45.797" v="2407" actId="20577"/>
      <pc:docMkLst>
        <pc:docMk/>
      </pc:docMkLst>
      <pc:sldChg chg="addSp modSp mod">
        <pc:chgData name="sayaka yokoyama" userId="f77ee311-c58d-49f9-9c03-4c9f5af284ca" providerId="ADAL" clId="{325B0B78-DC3B-4A89-BFC8-3C9BE56BF083}" dt="2024-09-02T09:06:55.733" v="547" actId="6549"/>
        <pc:sldMkLst>
          <pc:docMk/>
          <pc:sldMk cId="4240102439" sldId="256"/>
        </pc:sldMkLst>
        <pc:spChg chg="add mod">
          <ac:chgData name="sayaka yokoyama" userId="f77ee311-c58d-49f9-9c03-4c9f5af284ca" providerId="ADAL" clId="{325B0B78-DC3B-4A89-BFC8-3C9BE56BF083}" dt="2024-09-02T09:06:21.461" v="534" actId="14100"/>
          <ac:spMkLst>
            <pc:docMk/>
            <pc:sldMk cId="4240102439" sldId="256"/>
            <ac:spMk id="3" creationId="{AE5D9920-4435-6D07-D37F-A21110F68469}"/>
          </ac:spMkLst>
        </pc:spChg>
        <pc:spChg chg="add mod">
          <ac:chgData name="sayaka yokoyama" userId="f77ee311-c58d-49f9-9c03-4c9f5af284ca" providerId="ADAL" clId="{325B0B78-DC3B-4A89-BFC8-3C9BE56BF083}" dt="2024-09-02T09:06:55.733" v="547" actId="6549"/>
          <ac:spMkLst>
            <pc:docMk/>
            <pc:sldMk cId="4240102439" sldId="256"/>
            <ac:spMk id="4" creationId="{5B7F0369-CD53-B141-8695-42DE24501CAC}"/>
          </ac:spMkLst>
        </pc:spChg>
      </pc:sldChg>
      <pc:sldChg chg="addSp modSp mod">
        <pc:chgData name="sayaka yokoyama" userId="f77ee311-c58d-49f9-9c03-4c9f5af284ca" providerId="ADAL" clId="{325B0B78-DC3B-4A89-BFC8-3C9BE56BF083}" dt="2024-09-02T09:51:42.651" v="1112" actId="14100"/>
        <pc:sldMkLst>
          <pc:docMk/>
          <pc:sldMk cId="1625383778" sldId="257"/>
        </pc:sldMkLst>
        <pc:spChg chg="add mod">
          <ac:chgData name="sayaka yokoyama" userId="f77ee311-c58d-49f9-9c03-4c9f5af284ca" providerId="ADAL" clId="{325B0B78-DC3B-4A89-BFC8-3C9BE56BF083}" dt="2024-09-02T09:31:17.410" v="841" actId="1076"/>
          <ac:spMkLst>
            <pc:docMk/>
            <pc:sldMk cId="1625383778" sldId="257"/>
            <ac:spMk id="2" creationId="{94CB8C2F-9119-FE4A-9D67-C37E18154EDE}"/>
          </ac:spMkLst>
        </pc:spChg>
        <pc:spChg chg="add mod">
          <ac:chgData name="sayaka yokoyama" userId="f77ee311-c58d-49f9-9c03-4c9f5af284ca" providerId="ADAL" clId="{325B0B78-DC3B-4A89-BFC8-3C9BE56BF083}" dt="2024-09-02T09:33:26.056" v="861" actId="20577"/>
          <ac:spMkLst>
            <pc:docMk/>
            <pc:sldMk cId="1625383778" sldId="257"/>
            <ac:spMk id="4" creationId="{542F5A02-D662-BA33-7B8B-345CA993E8ED}"/>
          </ac:spMkLst>
        </pc:spChg>
        <pc:picChg chg="mod modCrop">
          <ac:chgData name="sayaka yokoyama" userId="f77ee311-c58d-49f9-9c03-4c9f5af284ca" providerId="ADAL" clId="{325B0B78-DC3B-4A89-BFC8-3C9BE56BF083}" dt="2024-09-02T09:51:42.651" v="1112" actId="14100"/>
          <ac:picMkLst>
            <pc:docMk/>
            <pc:sldMk cId="1625383778" sldId="257"/>
            <ac:picMk id="3" creationId="{375AF428-9E19-4017-9C60-A24BF29A412E}"/>
          </ac:picMkLst>
        </pc:picChg>
      </pc:sldChg>
      <pc:sldChg chg="addSp modSp mod">
        <pc:chgData name="sayaka yokoyama" userId="f77ee311-c58d-49f9-9c03-4c9f5af284ca" providerId="ADAL" clId="{325B0B78-DC3B-4A89-BFC8-3C9BE56BF083}" dt="2024-09-02T09:10:40.064" v="610" actId="20577"/>
        <pc:sldMkLst>
          <pc:docMk/>
          <pc:sldMk cId="3324303395" sldId="313"/>
        </pc:sldMkLst>
        <pc:spChg chg="add mod">
          <ac:chgData name="sayaka yokoyama" userId="f77ee311-c58d-49f9-9c03-4c9f5af284ca" providerId="ADAL" clId="{325B0B78-DC3B-4A89-BFC8-3C9BE56BF083}" dt="2024-09-02T09:08:59.581" v="581" actId="14100"/>
          <ac:spMkLst>
            <pc:docMk/>
            <pc:sldMk cId="3324303395" sldId="313"/>
            <ac:spMk id="3" creationId="{974A3F2A-C73D-8153-8955-CFF2780E8CF0}"/>
          </ac:spMkLst>
        </pc:spChg>
        <pc:spChg chg="add mod">
          <ac:chgData name="sayaka yokoyama" userId="f77ee311-c58d-49f9-9c03-4c9f5af284ca" providerId="ADAL" clId="{325B0B78-DC3B-4A89-BFC8-3C9BE56BF083}" dt="2024-09-02T09:10:40.064" v="610" actId="20577"/>
          <ac:spMkLst>
            <pc:docMk/>
            <pc:sldMk cId="3324303395" sldId="313"/>
            <ac:spMk id="4" creationId="{7181A694-122A-01D7-105D-023F6F21DC67}"/>
          </ac:spMkLst>
        </pc:spChg>
      </pc:sldChg>
      <pc:sldChg chg="addSp modSp mod">
        <pc:chgData name="sayaka yokoyama" userId="f77ee311-c58d-49f9-9c03-4c9f5af284ca" providerId="ADAL" clId="{325B0B78-DC3B-4A89-BFC8-3C9BE56BF083}" dt="2024-09-02T09:17:25.304" v="737" actId="20577"/>
        <pc:sldMkLst>
          <pc:docMk/>
          <pc:sldMk cId="416240078" sldId="329"/>
        </pc:sldMkLst>
        <pc:spChg chg="add mod">
          <ac:chgData name="sayaka yokoyama" userId="f77ee311-c58d-49f9-9c03-4c9f5af284ca" providerId="ADAL" clId="{325B0B78-DC3B-4A89-BFC8-3C9BE56BF083}" dt="2024-09-02T09:14:27.671" v="679" actId="14100"/>
          <ac:spMkLst>
            <pc:docMk/>
            <pc:sldMk cId="416240078" sldId="329"/>
            <ac:spMk id="2" creationId="{3D837EFB-E9B0-65D8-7BD3-D6869B86F6D2}"/>
          </ac:spMkLst>
        </pc:spChg>
        <pc:spChg chg="add mod">
          <ac:chgData name="sayaka yokoyama" userId="f77ee311-c58d-49f9-9c03-4c9f5af284ca" providerId="ADAL" clId="{325B0B78-DC3B-4A89-BFC8-3C9BE56BF083}" dt="2024-09-02T09:17:25.304" v="737" actId="20577"/>
          <ac:spMkLst>
            <pc:docMk/>
            <pc:sldMk cId="416240078" sldId="329"/>
            <ac:spMk id="3" creationId="{ECA0FB2A-7938-AAF8-18A1-26FD6531642C}"/>
          </ac:spMkLst>
        </pc:spChg>
        <pc:picChg chg="mod">
          <ac:chgData name="sayaka yokoyama" userId="f77ee311-c58d-49f9-9c03-4c9f5af284ca" providerId="ADAL" clId="{325B0B78-DC3B-4A89-BFC8-3C9BE56BF083}" dt="2024-09-02T09:11:11.858" v="612" actId="14100"/>
          <ac:picMkLst>
            <pc:docMk/>
            <pc:sldMk cId="416240078" sldId="329"/>
            <ac:picMk id="9" creationId="{77B2E15E-6265-4008-8F3E-315A5790C3DC}"/>
          </ac:picMkLst>
        </pc:picChg>
      </pc:sldChg>
      <pc:sldChg chg="addSp modSp add del mod">
        <pc:chgData name="sayaka yokoyama" userId="f77ee311-c58d-49f9-9c03-4c9f5af284ca" providerId="ADAL" clId="{325B0B78-DC3B-4A89-BFC8-3C9BE56BF083}" dt="2024-09-03T06:00:30.408" v="2391" actId="20577"/>
        <pc:sldMkLst>
          <pc:docMk/>
          <pc:sldMk cId="3031018324" sldId="349"/>
        </pc:sldMkLst>
        <pc:spChg chg="add mod">
          <ac:chgData name="sayaka yokoyama" userId="f77ee311-c58d-49f9-9c03-4c9f5af284ca" providerId="ADAL" clId="{325B0B78-DC3B-4A89-BFC8-3C9BE56BF083}" dt="2024-09-03T05:54:44.132" v="2333" actId="14100"/>
          <ac:spMkLst>
            <pc:docMk/>
            <pc:sldMk cId="3031018324" sldId="349"/>
            <ac:spMk id="2" creationId="{3478C8E7-D45E-8161-38CC-E09D65E1A8A0}"/>
          </ac:spMkLst>
        </pc:spChg>
        <pc:spChg chg="add mod">
          <ac:chgData name="sayaka yokoyama" userId="f77ee311-c58d-49f9-9c03-4c9f5af284ca" providerId="ADAL" clId="{325B0B78-DC3B-4A89-BFC8-3C9BE56BF083}" dt="2024-09-03T06:00:30.408" v="2391" actId="20577"/>
          <ac:spMkLst>
            <pc:docMk/>
            <pc:sldMk cId="3031018324" sldId="349"/>
            <ac:spMk id="3" creationId="{17A3C33E-CB5B-5260-19BF-33DD75F80998}"/>
          </ac:spMkLst>
        </pc:spChg>
        <pc:picChg chg="mod modCrop">
          <ac:chgData name="sayaka yokoyama" userId="f77ee311-c58d-49f9-9c03-4c9f5af284ca" providerId="ADAL" clId="{325B0B78-DC3B-4A89-BFC8-3C9BE56BF083}" dt="2024-09-02T09:51:24.916" v="1107" actId="1035"/>
          <ac:picMkLst>
            <pc:docMk/>
            <pc:sldMk cId="3031018324" sldId="349"/>
            <ac:picMk id="5" creationId="{6E90DBCB-751C-48FA-AF73-ACD7A081C544}"/>
          </ac:picMkLst>
        </pc:picChg>
      </pc:sldChg>
      <pc:sldChg chg="modSp mod">
        <pc:chgData name="sayaka yokoyama" userId="f77ee311-c58d-49f9-9c03-4c9f5af284ca" providerId="ADAL" clId="{325B0B78-DC3B-4A89-BFC8-3C9BE56BF083}" dt="2024-09-02T10:26:07.941" v="1801" actId="1076"/>
        <pc:sldMkLst>
          <pc:docMk/>
          <pc:sldMk cId="907139090" sldId="426"/>
        </pc:sldMkLst>
        <pc:picChg chg="mod">
          <ac:chgData name="sayaka yokoyama" userId="f77ee311-c58d-49f9-9c03-4c9f5af284ca" providerId="ADAL" clId="{325B0B78-DC3B-4A89-BFC8-3C9BE56BF083}" dt="2024-09-02T10:26:07.941" v="1801" actId="1076"/>
          <ac:picMkLst>
            <pc:docMk/>
            <pc:sldMk cId="907139090" sldId="426"/>
            <ac:picMk id="12" creationId="{51AEF536-3B8E-4AF7-9F50-C839CFAC3FC5}"/>
          </ac:picMkLst>
        </pc:picChg>
      </pc:sldChg>
      <pc:sldChg chg="modSp mod">
        <pc:chgData name="sayaka yokoyama" userId="f77ee311-c58d-49f9-9c03-4c9f5af284ca" providerId="ADAL" clId="{325B0B78-DC3B-4A89-BFC8-3C9BE56BF083}" dt="2024-09-02T09:32:19.295" v="847" actId="1076"/>
        <pc:sldMkLst>
          <pc:docMk/>
          <pc:sldMk cId="2376411948" sldId="504"/>
        </pc:sldMkLst>
        <pc:picChg chg="mod">
          <ac:chgData name="sayaka yokoyama" userId="f77ee311-c58d-49f9-9c03-4c9f5af284ca" providerId="ADAL" clId="{325B0B78-DC3B-4A89-BFC8-3C9BE56BF083}" dt="2024-09-02T09:32:04.105" v="845" actId="1076"/>
          <ac:picMkLst>
            <pc:docMk/>
            <pc:sldMk cId="2376411948" sldId="504"/>
            <ac:picMk id="5" creationId="{D7BD35DB-CF07-CBB8-D8D5-BCF8E9BC2334}"/>
          </ac:picMkLst>
        </pc:picChg>
        <pc:picChg chg="mod modCrop">
          <ac:chgData name="sayaka yokoyama" userId="f77ee311-c58d-49f9-9c03-4c9f5af284ca" providerId="ADAL" clId="{325B0B78-DC3B-4A89-BFC8-3C9BE56BF083}" dt="2024-09-02T09:32:19.295" v="847" actId="1076"/>
          <ac:picMkLst>
            <pc:docMk/>
            <pc:sldMk cId="2376411948" sldId="504"/>
            <ac:picMk id="7" creationId="{1E0E3799-2A58-45A9-6EEC-3675BA10E122}"/>
          </ac:picMkLst>
        </pc:picChg>
      </pc:sldChg>
      <pc:sldChg chg="addSp modSp mod">
        <pc:chgData name="sayaka yokoyama" userId="f77ee311-c58d-49f9-9c03-4c9f5af284ca" providerId="ADAL" clId="{325B0B78-DC3B-4A89-BFC8-3C9BE56BF083}" dt="2024-09-02T09:39:03.060" v="943" actId="1076"/>
        <pc:sldMkLst>
          <pc:docMk/>
          <pc:sldMk cId="3519652205" sldId="512"/>
        </pc:sldMkLst>
        <pc:spChg chg="add mod">
          <ac:chgData name="sayaka yokoyama" userId="f77ee311-c58d-49f9-9c03-4c9f5af284ca" providerId="ADAL" clId="{325B0B78-DC3B-4A89-BFC8-3C9BE56BF083}" dt="2024-09-02T09:38:59.304" v="942" actId="14100"/>
          <ac:spMkLst>
            <pc:docMk/>
            <pc:sldMk cId="3519652205" sldId="512"/>
            <ac:spMk id="2" creationId="{E7EEB921-7285-123D-E5FE-26E11CB56187}"/>
          </ac:spMkLst>
        </pc:spChg>
        <pc:spChg chg="add mod">
          <ac:chgData name="sayaka yokoyama" userId="f77ee311-c58d-49f9-9c03-4c9f5af284ca" providerId="ADAL" clId="{325B0B78-DC3B-4A89-BFC8-3C9BE56BF083}" dt="2024-09-02T09:39:03.060" v="943" actId="1076"/>
          <ac:spMkLst>
            <pc:docMk/>
            <pc:sldMk cId="3519652205" sldId="512"/>
            <ac:spMk id="5" creationId="{AD5EE0EC-3AC1-FF45-AFB6-24C4D5426D3F}"/>
          </ac:spMkLst>
        </pc:spChg>
        <pc:picChg chg="mod modCrop">
          <ac:chgData name="sayaka yokoyama" userId="f77ee311-c58d-49f9-9c03-4c9f5af284ca" providerId="ADAL" clId="{325B0B78-DC3B-4A89-BFC8-3C9BE56BF083}" dt="2024-09-02T09:34:13.295" v="864" actId="732"/>
          <ac:picMkLst>
            <pc:docMk/>
            <pc:sldMk cId="3519652205" sldId="512"/>
            <ac:picMk id="3" creationId="{E5B24D87-8D4E-42B3-8F77-38D90DB95101}"/>
          </ac:picMkLst>
        </pc:picChg>
      </pc:sldChg>
      <pc:sldChg chg="addSp modSp mod">
        <pc:chgData name="sayaka yokoyama" userId="f77ee311-c58d-49f9-9c03-4c9f5af284ca" providerId="ADAL" clId="{325B0B78-DC3B-4A89-BFC8-3C9BE56BF083}" dt="2024-09-02T09:52:01.434" v="1118" actId="1035"/>
        <pc:sldMkLst>
          <pc:docMk/>
          <pc:sldMk cId="669464249" sldId="521"/>
        </pc:sldMkLst>
        <pc:spChg chg="add mod">
          <ac:chgData name="sayaka yokoyama" userId="f77ee311-c58d-49f9-9c03-4c9f5af284ca" providerId="ADAL" clId="{325B0B78-DC3B-4A89-BFC8-3C9BE56BF083}" dt="2024-09-02T09:51:55.578" v="1115" actId="1035"/>
          <ac:spMkLst>
            <pc:docMk/>
            <pc:sldMk cId="669464249" sldId="521"/>
            <ac:spMk id="2" creationId="{C722A487-669D-BE64-0CB1-EB24E0AD7A3F}"/>
          </ac:spMkLst>
        </pc:spChg>
        <pc:spChg chg="add mod">
          <ac:chgData name="sayaka yokoyama" userId="f77ee311-c58d-49f9-9c03-4c9f5af284ca" providerId="ADAL" clId="{325B0B78-DC3B-4A89-BFC8-3C9BE56BF083}" dt="2024-09-02T09:52:01.434" v="1118" actId="1035"/>
          <ac:spMkLst>
            <pc:docMk/>
            <pc:sldMk cId="669464249" sldId="521"/>
            <ac:spMk id="5" creationId="{63F6299C-2BC9-653B-9BFF-4CAC95FC98C8}"/>
          </ac:spMkLst>
        </pc:spChg>
        <pc:picChg chg="mod modCrop">
          <ac:chgData name="sayaka yokoyama" userId="f77ee311-c58d-49f9-9c03-4c9f5af284ca" providerId="ADAL" clId="{325B0B78-DC3B-4A89-BFC8-3C9BE56BF083}" dt="2024-09-02T09:47:34.484" v="1096" actId="1076"/>
          <ac:picMkLst>
            <pc:docMk/>
            <pc:sldMk cId="669464249" sldId="521"/>
            <ac:picMk id="3" creationId="{58A05F3B-9872-4559-BE2D-5AC12B800B0D}"/>
          </ac:picMkLst>
        </pc:picChg>
      </pc:sldChg>
      <pc:sldChg chg="addSp modSp mod">
        <pc:chgData name="sayaka yokoyama" userId="f77ee311-c58d-49f9-9c03-4c9f5af284ca" providerId="ADAL" clId="{325B0B78-DC3B-4A89-BFC8-3C9BE56BF083}" dt="2024-09-02T09:54:09.403" v="1179" actId="1076"/>
        <pc:sldMkLst>
          <pc:docMk/>
          <pc:sldMk cId="3851088923" sldId="522"/>
        </pc:sldMkLst>
        <pc:spChg chg="add mod">
          <ac:chgData name="sayaka yokoyama" userId="f77ee311-c58d-49f9-9c03-4c9f5af284ca" providerId="ADAL" clId="{325B0B78-DC3B-4A89-BFC8-3C9BE56BF083}" dt="2024-09-02T09:54:02.170" v="1176" actId="1076"/>
          <ac:spMkLst>
            <pc:docMk/>
            <pc:sldMk cId="3851088923" sldId="522"/>
            <ac:spMk id="2" creationId="{BDC284D7-3307-A3D5-3D9E-F5091AA38A18}"/>
          </ac:spMkLst>
        </pc:spChg>
        <pc:spChg chg="add mod">
          <ac:chgData name="sayaka yokoyama" userId="f77ee311-c58d-49f9-9c03-4c9f5af284ca" providerId="ADAL" clId="{325B0B78-DC3B-4A89-BFC8-3C9BE56BF083}" dt="2024-09-02T09:54:09.403" v="1179" actId="1076"/>
          <ac:spMkLst>
            <pc:docMk/>
            <pc:sldMk cId="3851088923" sldId="522"/>
            <ac:spMk id="4" creationId="{49245626-A9DA-7AD8-0EDE-1EDF5D1F7641}"/>
          </ac:spMkLst>
        </pc:spChg>
        <pc:picChg chg="mod modCrop">
          <ac:chgData name="sayaka yokoyama" userId="f77ee311-c58d-49f9-9c03-4c9f5af284ca" providerId="ADAL" clId="{325B0B78-DC3B-4A89-BFC8-3C9BE56BF083}" dt="2024-09-02T09:53:09.956" v="1144" actId="1076"/>
          <ac:picMkLst>
            <pc:docMk/>
            <pc:sldMk cId="3851088923" sldId="522"/>
            <ac:picMk id="3" creationId="{069FC71B-D10A-4391-B5CE-5533A152E8E2}"/>
          </ac:picMkLst>
        </pc:picChg>
      </pc:sldChg>
      <pc:sldChg chg="addSp modSp mod">
        <pc:chgData name="sayaka yokoyama" userId="f77ee311-c58d-49f9-9c03-4c9f5af284ca" providerId="ADAL" clId="{325B0B78-DC3B-4A89-BFC8-3C9BE56BF083}" dt="2024-09-03T07:01:54.575" v="2397" actId="20577"/>
        <pc:sldMkLst>
          <pc:docMk/>
          <pc:sldMk cId="1737311613" sldId="523"/>
        </pc:sldMkLst>
        <pc:spChg chg="add mod">
          <ac:chgData name="sayaka yokoyama" userId="f77ee311-c58d-49f9-9c03-4c9f5af284ca" providerId="ADAL" clId="{325B0B78-DC3B-4A89-BFC8-3C9BE56BF083}" dt="2024-09-02T09:56:54.708" v="1239" actId="1076"/>
          <ac:spMkLst>
            <pc:docMk/>
            <pc:sldMk cId="1737311613" sldId="523"/>
            <ac:spMk id="2" creationId="{837040CA-B411-394C-6DC6-EFCE3ACE4851}"/>
          </ac:spMkLst>
        </pc:spChg>
        <pc:spChg chg="add mod">
          <ac:chgData name="sayaka yokoyama" userId="f77ee311-c58d-49f9-9c03-4c9f5af284ca" providerId="ADAL" clId="{325B0B78-DC3B-4A89-BFC8-3C9BE56BF083}" dt="2024-09-03T07:01:54.575" v="2397" actId="20577"/>
          <ac:spMkLst>
            <pc:docMk/>
            <pc:sldMk cId="1737311613" sldId="523"/>
            <ac:spMk id="5" creationId="{678ACB94-073F-8503-8B7B-FD031D76D126}"/>
          </ac:spMkLst>
        </pc:spChg>
        <pc:spChg chg="add mod">
          <ac:chgData name="sayaka yokoyama" userId="f77ee311-c58d-49f9-9c03-4c9f5af284ca" providerId="ADAL" clId="{325B0B78-DC3B-4A89-BFC8-3C9BE56BF083}" dt="2024-09-02T09:57:23.442" v="1245" actId="571"/>
          <ac:spMkLst>
            <pc:docMk/>
            <pc:sldMk cId="1737311613" sldId="523"/>
            <ac:spMk id="6" creationId="{545DC333-75C7-3166-E9EA-62A06C55651A}"/>
          </ac:spMkLst>
        </pc:spChg>
        <pc:spChg chg="add mod">
          <ac:chgData name="sayaka yokoyama" userId="f77ee311-c58d-49f9-9c03-4c9f5af284ca" providerId="ADAL" clId="{325B0B78-DC3B-4A89-BFC8-3C9BE56BF083}" dt="2024-09-02T09:57:23.442" v="1245" actId="571"/>
          <ac:spMkLst>
            <pc:docMk/>
            <pc:sldMk cId="1737311613" sldId="523"/>
            <ac:spMk id="8" creationId="{0BEEF807-2F9E-08D8-AA6D-5AF0F17FC63E}"/>
          </ac:spMkLst>
        </pc:spChg>
        <pc:picChg chg="mod">
          <ac:chgData name="sayaka yokoyama" userId="f77ee311-c58d-49f9-9c03-4c9f5af284ca" providerId="ADAL" clId="{325B0B78-DC3B-4A89-BFC8-3C9BE56BF083}" dt="2024-09-02T09:54:29.598" v="1184" actId="1076"/>
          <ac:picMkLst>
            <pc:docMk/>
            <pc:sldMk cId="1737311613" sldId="523"/>
            <ac:picMk id="3" creationId="{B05A0E50-26A3-4358-A94D-645B2C1394DD}"/>
          </ac:picMkLst>
        </pc:picChg>
      </pc:sldChg>
      <pc:sldChg chg="addSp modSp mod">
        <pc:chgData name="sayaka yokoyama" userId="f77ee311-c58d-49f9-9c03-4c9f5af284ca" providerId="ADAL" clId="{325B0B78-DC3B-4A89-BFC8-3C9BE56BF083}" dt="2024-09-02T10:01:25.134" v="1360" actId="6549"/>
        <pc:sldMkLst>
          <pc:docMk/>
          <pc:sldMk cId="1552752350" sldId="524"/>
        </pc:sldMkLst>
        <pc:spChg chg="add mod">
          <ac:chgData name="sayaka yokoyama" userId="f77ee311-c58d-49f9-9c03-4c9f5af284ca" providerId="ADAL" clId="{325B0B78-DC3B-4A89-BFC8-3C9BE56BF083}" dt="2024-09-02T09:58:33.811" v="1272" actId="14100"/>
          <ac:spMkLst>
            <pc:docMk/>
            <pc:sldMk cId="1552752350" sldId="524"/>
            <ac:spMk id="2" creationId="{FDFAAAEC-FD9E-B3A1-38C9-F85C1995AE62}"/>
          </ac:spMkLst>
        </pc:spChg>
        <pc:spChg chg="add mod">
          <ac:chgData name="sayaka yokoyama" userId="f77ee311-c58d-49f9-9c03-4c9f5af284ca" providerId="ADAL" clId="{325B0B78-DC3B-4A89-BFC8-3C9BE56BF083}" dt="2024-09-02T10:01:25.134" v="1360" actId="6549"/>
          <ac:spMkLst>
            <pc:docMk/>
            <pc:sldMk cId="1552752350" sldId="524"/>
            <ac:spMk id="5" creationId="{B5581CF5-94F4-6799-E4F2-D4DD4360B516}"/>
          </ac:spMkLst>
        </pc:spChg>
        <pc:picChg chg="mod modCrop">
          <ac:chgData name="sayaka yokoyama" userId="f77ee311-c58d-49f9-9c03-4c9f5af284ca" providerId="ADAL" clId="{325B0B78-DC3B-4A89-BFC8-3C9BE56BF083}" dt="2024-09-02T10:00:43.856" v="1338" actId="14100"/>
          <ac:picMkLst>
            <pc:docMk/>
            <pc:sldMk cId="1552752350" sldId="524"/>
            <ac:picMk id="3" creationId="{4783AAAB-7EEA-4E08-ADD7-A04627DF7508}"/>
          </ac:picMkLst>
        </pc:picChg>
      </pc:sldChg>
      <pc:sldChg chg="addSp modSp mod">
        <pc:chgData name="sayaka yokoyama" userId="f77ee311-c58d-49f9-9c03-4c9f5af284ca" providerId="ADAL" clId="{325B0B78-DC3B-4A89-BFC8-3C9BE56BF083}" dt="2024-09-03T07:02:34.887" v="2399" actId="20577"/>
        <pc:sldMkLst>
          <pc:docMk/>
          <pc:sldMk cId="2205182575" sldId="525"/>
        </pc:sldMkLst>
        <pc:spChg chg="add mod">
          <ac:chgData name="sayaka yokoyama" userId="f77ee311-c58d-49f9-9c03-4c9f5af284ca" providerId="ADAL" clId="{325B0B78-DC3B-4A89-BFC8-3C9BE56BF083}" dt="2024-09-02T10:08:52.903" v="1463" actId="14100"/>
          <ac:spMkLst>
            <pc:docMk/>
            <pc:sldMk cId="2205182575" sldId="525"/>
            <ac:spMk id="2" creationId="{49083992-6778-6612-AC6B-BC1BAF4C6CCD}"/>
          </ac:spMkLst>
        </pc:spChg>
        <pc:spChg chg="add mod">
          <ac:chgData name="sayaka yokoyama" userId="f77ee311-c58d-49f9-9c03-4c9f5af284ca" providerId="ADAL" clId="{325B0B78-DC3B-4A89-BFC8-3C9BE56BF083}" dt="2024-09-03T07:02:34.887" v="2399" actId="20577"/>
          <ac:spMkLst>
            <pc:docMk/>
            <pc:sldMk cId="2205182575" sldId="525"/>
            <ac:spMk id="5" creationId="{0E8EFB6D-7EDD-FDA8-06C9-EDB227B16B83}"/>
          </ac:spMkLst>
        </pc:spChg>
        <pc:picChg chg="mod modCrop">
          <ac:chgData name="sayaka yokoyama" userId="f77ee311-c58d-49f9-9c03-4c9f5af284ca" providerId="ADAL" clId="{325B0B78-DC3B-4A89-BFC8-3C9BE56BF083}" dt="2024-09-02T10:05:31.435" v="1452" actId="1076"/>
          <ac:picMkLst>
            <pc:docMk/>
            <pc:sldMk cId="2205182575" sldId="525"/>
            <ac:picMk id="3" creationId="{9E1061D5-3D90-46AA-ACD1-6370F5D54BF4}"/>
          </ac:picMkLst>
        </pc:picChg>
      </pc:sldChg>
      <pc:sldChg chg="addSp delSp modSp mod">
        <pc:chgData name="sayaka yokoyama" userId="f77ee311-c58d-49f9-9c03-4c9f5af284ca" providerId="ADAL" clId="{325B0B78-DC3B-4A89-BFC8-3C9BE56BF083}" dt="2024-09-02T10:12:56.609" v="1521" actId="1076"/>
        <pc:sldMkLst>
          <pc:docMk/>
          <pc:sldMk cId="409658572" sldId="526"/>
        </pc:sldMkLst>
        <pc:spChg chg="add mod">
          <ac:chgData name="sayaka yokoyama" userId="f77ee311-c58d-49f9-9c03-4c9f5af284ca" providerId="ADAL" clId="{325B0B78-DC3B-4A89-BFC8-3C9BE56BF083}" dt="2024-09-02T10:12:52.851" v="1520" actId="1076"/>
          <ac:spMkLst>
            <pc:docMk/>
            <pc:sldMk cId="409658572" sldId="526"/>
            <ac:spMk id="2" creationId="{5989F053-831E-E18E-D803-2540592BACB9}"/>
          </ac:spMkLst>
        </pc:spChg>
        <pc:spChg chg="add mod">
          <ac:chgData name="sayaka yokoyama" userId="f77ee311-c58d-49f9-9c03-4c9f5af284ca" providerId="ADAL" clId="{325B0B78-DC3B-4A89-BFC8-3C9BE56BF083}" dt="2024-09-02T10:12:56.609" v="1521" actId="1076"/>
          <ac:spMkLst>
            <pc:docMk/>
            <pc:sldMk cId="409658572" sldId="526"/>
            <ac:spMk id="5" creationId="{536A2B89-CE80-81D8-3DA7-58D05CEAD7C0}"/>
          </ac:spMkLst>
        </pc:spChg>
        <pc:picChg chg="add del mod modCrop">
          <ac:chgData name="sayaka yokoyama" userId="f77ee311-c58d-49f9-9c03-4c9f5af284ca" providerId="ADAL" clId="{325B0B78-DC3B-4A89-BFC8-3C9BE56BF083}" dt="2024-09-02T10:12:09.692" v="1491" actId="21"/>
          <ac:picMkLst>
            <pc:docMk/>
            <pc:sldMk cId="409658572" sldId="526"/>
            <ac:picMk id="3" creationId="{00A6958A-FBB1-4506-9770-F445CCF2068B}"/>
          </ac:picMkLst>
        </pc:picChg>
      </pc:sldChg>
      <pc:sldChg chg="addSp modSp mod">
        <pc:chgData name="sayaka yokoyama" userId="f77ee311-c58d-49f9-9c03-4c9f5af284ca" providerId="ADAL" clId="{325B0B78-DC3B-4A89-BFC8-3C9BE56BF083}" dt="2024-09-02T10:17:08.752" v="1598" actId="20577"/>
        <pc:sldMkLst>
          <pc:docMk/>
          <pc:sldMk cId="2550069068" sldId="527"/>
        </pc:sldMkLst>
        <pc:spChg chg="add mod">
          <ac:chgData name="sayaka yokoyama" userId="f77ee311-c58d-49f9-9c03-4c9f5af284ca" providerId="ADAL" clId="{325B0B78-DC3B-4A89-BFC8-3C9BE56BF083}" dt="2024-09-02T10:13:04.513" v="1522"/>
          <ac:spMkLst>
            <pc:docMk/>
            <pc:sldMk cId="2550069068" sldId="527"/>
            <ac:spMk id="2" creationId="{E7C650ED-840A-B306-5091-3BBFBBEC9410}"/>
          </ac:spMkLst>
        </pc:spChg>
        <pc:spChg chg="add mod">
          <ac:chgData name="sayaka yokoyama" userId="f77ee311-c58d-49f9-9c03-4c9f5af284ca" providerId="ADAL" clId="{325B0B78-DC3B-4A89-BFC8-3C9BE56BF083}" dt="2024-09-02T10:17:08.752" v="1598" actId="20577"/>
          <ac:spMkLst>
            <pc:docMk/>
            <pc:sldMk cId="2550069068" sldId="527"/>
            <ac:spMk id="5" creationId="{2D377F26-762F-B32B-E56E-2E7FF66B1CE5}"/>
          </ac:spMkLst>
        </pc:spChg>
        <pc:picChg chg="mod">
          <ac:chgData name="sayaka yokoyama" userId="f77ee311-c58d-49f9-9c03-4c9f5af284ca" providerId="ADAL" clId="{325B0B78-DC3B-4A89-BFC8-3C9BE56BF083}" dt="2024-09-02T10:13:16.655" v="1525" actId="14100"/>
          <ac:picMkLst>
            <pc:docMk/>
            <pc:sldMk cId="2550069068" sldId="527"/>
            <ac:picMk id="3" creationId="{C8E0396F-D8E3-412E-A900-E51B7C502D92}"/>
          </ac:picMkLst>
        </pc:picChg>
      </pc:sldChg>
      <pc:sldChg chg="addSp modSp mod">
        <pc:chgData name="sayaka yokoyama" userId="f77ee311-c58d-49f9-9c03-4c9f5af284ca" providerId="ADAL" clId="{325B0B78-DC3B-4A89-BFC8-3C9BE56BF083}" dt="2024-09-02T10:19:51.186" v="1657" actId="1076"/>
        <pc:sldMkLst>
          <pc:docMk/>
          <pc:sldMk cId="1532960815" sldId="533"/>
        </pc:sldMkLst>
        <pc:spChg chg="add mod">
          <ac:chgData name="sayaka yokoyama" userId="f77ee311-c58d-49f9-9c03-4c9f5af284ca" providerId="ADAL" clId="{325B0B78-DC3B-4A89-BFC8-3C9BE56BF083}" dt="2024-09-02T10:19:46.987" v="1656" actId="1076"/>
          <ac:spMkLst>
            <pc:docMk/>
            <pc:sldMk cId="1532960815" sldId="533"/>
            <ac:spMk id="2" creationId="{98AA4E87-9C96-812F-B498-886ADBD0FF29}"/>
          </ac:spMkLst>
        </pc:spChg>
        <pc:spChg chg="add mod">
          <ac:chgData name="sayaka yokoyama" userId="f77ee311-c58d-49f9-9c03-4c9f5af284ca" providerId="ADAL" clId="{325B0B78-DC3B-4A89-BFC8-3C9BE56BF083}" dt="2024-09-02T10:19:51.186" v="1657" actId="1076"/>
          <ac:spMkLst>
            <pc:docMk/>
            <pc:sldMk cId="1532960815" sldId="533"/>
            <ac:spMk id="5" creationId="{E23862D7-9D77-F807-0468-CA9954D41F0A}"/>
          </ac:spMkLst>
        </pc:spChg>
        <pc:picChg chg="mod">
          <ac:chgData name="sayaka yokoyama" userId="f77ee311-c58d-49f9-9c03-4c9f5af284ca" providerId="ADAL" clId="{325B0B78-DC3B-4A89-BFC8-3C9BE56BF083}" dt="2024-09-02T07:45:37.792" v="2" actId="1076"/>
          <ac:picMkLst>
            <pc:docMk/>
            <pc:sldMk cId="1532960815" sldId="533"/>
            <ac:picMk id="3" creationId="{EFA6C896-1BCF-4264-BB3E-F0BDBA944D86}"/>
          </ac:picMkLst>
        </pc:picChg>
      </pc:sldChg>
      <pc:sldChg chg="addSp modSp mod">
        <pc:chgData name="sayaka yokoyama" userId="f77ee311-c58d-49f9-9c03-4c9f5af284ca" providerId="ADAL" clId="{325B0B78-DC3B-4A89-BFC8-3C9BE56BF083}" dt="2024-09-02T10:22:22.611" v="1718" actId="1076"/>
        <pc:sldMkLst>
          <pc:docMk/>
          <pc:sldMk cId="1454366789" sldId="544"/>
        </pc:sldMkLst>
        <pc:spChg chg="add mod">
          <ac:chgData name="sayaka yokoyama" userId="f77ee311-c58d-49f9-9c03-4c9f5af284ca" providerId="ADAL" clId="{325B0B78-DC3B-4A89-BFC8-3C9BE56BF083}" dt="2024-09-02T10:22:22.611" v="1718" actId="1076"/>
          <ac:spMkLst>
            <pc:docMk/>
            <pc:sldMk cId="1454366789" sldId="544"/>
            <ac:spMk id="2" creationId="{B79B32D6-4B04-8148-69CC-A33FEF01AD28}"/>
          </ac:spMkLst>
        </pc:spChg>
        <pc:spChg chg="add mod">
          <ac:chgData name="sayaka yokoyama" userId="f77ee311-c58d-49f9-9c03-4c9f5af284ca" providerId="ADAL" clId="{325B0B78-DC3B-4A89-BFC8-3C9BE56BF083}" dt="2024-09-02T10:22:13.465" v="1717" actId="1076"/>
          <ac:spMkLst>
            <pc:docMk/>
            <pc:sldMk cId="1454366789" sldId="544"/>
            <ac:spMk id="5" creationId="{4A266DE4-D160-0F35-11E9-60F60F496B1A}"/>
          </ac:spMkLst>
        </pc:spChg>
        <pc:picChg chg="mod modCrop">
          <ac:chgData name="sayaka yokoyama" userId="f77ee311-c58d-49f9-9c03-4c9f5af284ca" providerId="ADAL" clId="{325B0B78-DC3B-4A89-BFC8-3C9BE56BF083}" dt="2024-09-02T10:20:24.602" v="1665" actId="1076"/>
          <ac:picMkLst>
            <pc:docMk/>
            <pc:sldMk cId="1454366789" sldId="544"/>
            <ac:picMk id="3" creationId="{C7E62B43-D6C9-4732-AF16-AC303D809675}"/>
          </ac:picMkLst>
        </pc:picChg>
      </pc:sldChg>
      <pc:sldChg chg="addSp delSp modSp mod">
        <pc:chgData name="sayaka yokoyama" userId="f77ee311-c58d-49f9-9c03-4c9f5af284ca" providerId="ADAL" clId="{325B0B78-DC3B-4A89-BFC8-3C9BE56BF083}" dt="2024-09-02T10:25:39.544" v="1798" actId="14100"/>
        <pc:sldMkLst>
          <pc:docMk/>
          <pc:sldMk cId="3718958624" sldId="546"/>
        </pc:sldMkLst>
        <pc:spChg chg="add mod">
          <ac:chgData name="sayaka yokoyama" userId="f77ee311-c58d-49f9-9c03-4c9f5af284ca" providerId="ADAL" clId="{325B0B78-DC3B-4A89-BFC8-3C9BE56BF083}" dt="2024-09-02T10:25:39.544" v="1798" actId="14100"/>
          <ac:spMkLst>
            <pc:docMk/>
            <pc:sldMk cId="3718958624" sldId="546"/>
            <ac:spMk id="3" creationId="{9043E3D7-03A8-0118-225D-DDA1507C5E1C}"/>
          </ac:spMkLst>
        </pc:spChg>
        <pc:spChg chg="add mod">
          <ac:chgData name="sayaka yokoyama" userId="f77ee311-c58d-49f9-9c03-4c9f5af284ca" providerId="ADAL" clId="{325B0B78-DC3B-4A89-BFC8-3C9BE56BF083}" dt="2024-09-02T10:25:31.937" v="1796" actId="1076"/>
          <ac:spMkLst>
            <pc:docMk/>
            <pc:sldMk cId="3718958624" sldId="546"/>
            <ac:spMk id="5" creationId="{4CB9B3D1-5308-C912-C390-8E64E7B7CC8E}"/>
          </ac:spMkLst>
        </pc:spChg>
        <pc:picChg chg="add del mod">
          <ac:chgData name="sayaka yokoyama" userId="f77ee311-c58d-49f9-9c03-4c9f5af284ca" providerId="ADAL" clId="{325B0B78-DC3B-4A89-BFC8-3C9BE56BF083}" dt="2024-09-02T10:25:27.376" v="1795" actId="1076"/>
          <ac:picMkLst>
            <pc:docMk/>
            <pc:sldMk cId="3718958624" sldId="546"/>
            <ac:picMk id="2" creationId="{00000000-0000-0000-0000-000000000000}"/>
          </ac:picMkLst>
        </pc:picChg>
      </pc:sldChg>
      <pc:sldChg chg="addSp delSp modSp mod">
        <pc:chgData name="sayaka yokoyama" userId="f77ee311-c58d-49f9-9c03-4c9f5af284ca" providerId="ADAL" clId="{325B0B78-DC3B-4A89-BFC8-3C9BE56BF083}" dt="2024-09-03T07:07:57.757" v="2400" actId="14100"/>
        <pc:sldMkLst>
          <pc:docMk/>
          <pc:sldMk cId="3781787201" sldId="547"/>
        </pc:sldMkLst>
        <pc:spChg chg="add mod">
          <ac:chgData name="sayaka yokoyama" userId="f77ee311-c58d-49f9-9c03-4c9f5af284ca" providerId="ADAL" clId="{325B0B78-DC3B-4A89-BFC8-3C9BE56BF083}" dt="2024-09-03T07:07:57.757" v="2400" actId="14100"/>
          <ac:spMkLst>
            <pc:docMk/>
            <pc:sldMk cId="3781787201" sldId="547"/>
            <ac:spMk id="5" creationId="{61E110AB-157B-B6DB-74BF-1778E5587A88}"/>
          </ac:spMkLst>
        </pc:spChg>
        <pc:spChg chg="add mod">
          <ac:chgData name="sayaka yokoyama" userId="f77ee311-c58d-49f9-9c03-4c9f5af284ca" providerId="ADAL" clId="{325B0B78-DC3B-4A89-BFC8-3C9BE56BF083}" dt="2024-09-02T10:27:22.524" v="1842" actId="6549"/>
          <ac:spMkLst>
            <pc:docMk/>
            <pc:sldMk cId="3781787201" sldId="547"/>
            <ac:spMk id="8" creationId="{FD5FDACA-72AB-1310-4D5D-1018747C98BB}"/>
          </ac:spMkLst>
        </pc:spChg>
        <pc:picChg chg="mod">
          <ac:chgData name="sayaka yokoyama" userId="f77ee311-c58d-49f9-9c03-4c9f5af284ca" providerId="ADAL" clId="{325B0B78-DC3B-4A89-BFC8-3C9BE56BF083}" dt="2024-09-02T07:48:40.449" v="32" actId="1076"/>
          <ac:picMkLst>
            <pc:docMk/>
            <pc:sldMk cId="3781787201" sldId="547"/>
            <ac:picMk id="3" creationId="{074B4332-CE3E-44ED-80B1-081457C87F92}"/>
          </ac:picMkLst>
        </pc:picChg>
        <pc:picChg chg="del">
          <ac:chgData name="sayaka yokoyama" userId="f77ee311-c58d-49f9-9c03-4c9f5af284ca" providerId="ADAL" clId="{325B0B78-DC3B-4A89-BFC8-3C9BE56BF083}" dt="2024-09-02T07:48:43.090" v="33" actId="478"/>
          <ac:picMkLst>
            <pc:docMk/>
            <pc:sldMk cId="3781787201" sldId="547"/>
            <ac:picMk id="4" creationId="{75E22F23-F7F5-A92B-DCEC-B3826914A5A9}"/>
          </ac:picMkLst>
        </pc:picChg>
      </pc:sldChg>
      <pc:sldChg chg="addSp modSp mod">
        <pc:chgData name="sayaka yokoyama" userId="f77ee311-c58d-49f9-9c03-4c9f5af284ca" providerId="ADAL" clId="{325B0B78-DC3B-4A89-BFC8-3C9BE56BF083}" dt="2024-09-02T10:28:55.170" v="1885" actId="14100"/>
        <pc:sldMkLst>
          <pc:docMk/>
          <pc:sldMk cId="3286989748" sldId="548"/>
        </pc:sldMkLst>
        <pc:spChg chg="add mod">
          <ac:chgData name="sayaka yokoyama" userId="f77ee311-c58d-49f9-9c03-4c9f5af284ca" providerId="ADAL" clId="{325B0B78-DC3B-4A89-BFC8-3C9BE56BF083}" dt="2024-09-02T10:28:55.170" v="1885" actId="14100"/>
          <ac:spMkLst>
            <pc:docMk/>
            <pc:sldMk cId="3286989748" sldId="548"/>
            <ac:spMk id="2" creationId="{1AEDA98B-4D07-7652-39DB-8EDA107E3F25}"/>
          </ac:spMkLst>
        </pc:spChg>
        <pc:spChg chg="add mod">
          <ac:chgData name="sayaka yokoyama" userId="f77ee311-c58d-49f9-9c03-4c9f5af284ca" providerId="ADAL" clId="{325B0B78-DC3B-4A89-BFC8-3C9BE56BF083}" dt="2024-09-02T10:28:49.353" v="1883" actId="20577"/>
          <ac:spMkLst>
            <pc:docMk/>
            <pc:sldMk cId="3286989748" sldId="548"/>
            <ac:spMk id="4" creationId="{C82FBFE4-9C0E-640C-1E1F-A754F19BBBEB}"/>
          </ac:spMkLst>
        </pc:spChg>
        <pc:picChg chg="mod modCrop">
          <ac:chgData name="sayaka yokoyama" userId="f77ee311-c58d-49f9-9c03-4c9f5af284ca" providerId="ADAL" clId="{325B0B78-DC3B-4A89-BFC8-3C9BE56BF083}" dt="2024-09-02T10:27:40.652" v="1844" actId="732"/>
          <ac:picMkLst>
            <pc:docMk/>
            <pc:sldMk cId="3286989748" sldId="548"/>
            <ac:picMk id="3" creationId="{37829712-10BA-469B-A8D5-6FD203FFCE8A}"/>
          </ac:picMkLst>
        </pc:picChg>
      </pc:sldChg>
      <pc:sldChg chg="addSp delSp modSp mod">
        <pc:chgData name="sayaka yokoyama" userId="f77ee311-c58d-49f9-9c03-4c9f5af284ca" providerId="ADAL" clId="{325B0B78-DC3B-4A89-BFC8-3C9BE56BF083}" dt="2024-09-03T03:17:11.306" v="2279" actId="1076"/>
        <pc:sldMkLst>
          <pc:docMk/>
          <pc:sldMk cId="3499742783" sldId="627"/>
        </pc:sldMkLst>
        <pc:spChg chg="mod">
          <ac:chgData name="sayaka yokoyama" userId="f77ee311-c58d-49f9-9c03-4c9f5af284ca" providerId="ADAL" clId="{325B0B78-DC3B-4A89-BFC8-3C9BE56BF083}" dt="2024-09-03T03:12:55.101" v="1969" actId="14100"/>
          <ac:spMkLst>
            <pc:docMk/>
            <pc:sldMk cId="3499742783" sldId="627"/>
            <ac:spMk id="2" creationId="{F763F81B-0918-CC26-5BC1-04537250CCF5}"/>
          </ac:spMkLst>
        </pc:spChg>
        <pc:spChg chg="add del mod">
          <ac:chgData name="sayaka yokoyama" userId="f77ee311-c58d-49f9-9c03-4c9f5af284ca" providerId="ADAL" clId="{325B0B78-DC3B-4A89-BFC8-3C9BE56BF083}" dt="2024-09-03T03:11:32.189" v="1929" actId="478"/>
          <ac:spMkLst>
            <pc:docMk/>
            <pc:sldMk cId="3499742783" sldId="627"/>
            <ac:spMk id="3" creationId="{08CA3DC3-0F86-BFCC-A8D5-E1DBC0E8A841}"/>
          </ac:spMkLst>
        </pc:spChg>
        <pc:spChg chg="del">
          <ac:chgData name="sayaka yokoyama" userId="f77ee311-c58d-49f9-9c03-4c9f5af284ca" providerId="ADAL" clId="{325B0B78-DC3B-4A89-BFC8-3C9BE56BF083}" dt="2024-09-03T03:10:02.826" v="1909" actId="478"/>
          <ac:spMkLst>
            <pc:docMk/>
            <pc:sldMk cId="3499742783" sldId="627"/>
            <ac:spMk id="4" creationId="{55A51AED-F044-9916-1249-5641A82D9032}"/>
          </ac:spMkLst>
        </pc:spChg>
        <pc:spChg chg="del">
          <ac:chgData name="sayaka yokoyama" userId="f77ee311-c58d-49f9-9c03-4c9f5af284ca" providerId="ADAL" clId="{325B0B78-DC3B-4A89-BFC8-3C9BE56BF083}" dt="2024-09-03T03:09:49.954" v="1903" actId="478"/>
          <ac:spMkLst>
            <pc:docMk/>
            <pc:sldMk cId="3499742783" sldId="627"/>
            <ac:spMk id="5" creationId="{BC26BA60-5A66-EAED-00E6-6130B978D415}"/>
          </ac:spMkLst>
        </pc:spChg>
        <pc:spChg chg="add del mod">
          <ac:chgData name="sayaka yokoyama" userId="f77ee311-c58d-49f9-9c03-4c9f5af284ca" providerId="ADAL" clId="{325B0B78-DC3B-4A89-BFC8-3C9BE56BF083}" dt="2024-09-03T03:11:22.600" v="1926" actId="478"/>
          <ac:spMkLst>
            <pc:docMk/>
            <pc:sldMk cId="3499742783" sldId="627"/>
            <ac:spMk id="6" creationId="{952AD4D0-9B37-E481-01E7-F776C70EA8E1}"/>
          </ac:spMkLst>
        </pc:spChg>
        <pc:spChg chg="add mod">
          <ac:chgData name="sayaka yokoyama" userId="f77ee311-c58d-49f9-9c03-4c9f5af284ca" providerId="ADAL" clId="{325B0B78-DC3B-4A89-BFC8-3C9BE56BF083}" dt="2024-09-03T03:11:22.883" v="1927"/>
          <ac:spMkLst>
            <pc:docMk/>
            <pc:sldMk cId="3499742783" sldId="627"/>
            <ac:spMk id="7" creationId="{85BB867E-036A-977D-AFD6-E29F1DC679B8}"/>
          </ac:spMkLst>
        </pc:spChg>
        <pc:spChg chg="add mod">
          <ac:chgData name="sayaka yokoyama" userId="f77ee311-c58d-49f9-9c03-4c9f5af284ca" providerId="ADAL" clId="{325B0B78-DC3B-4A89-BFC8-3C9BE56BF083}" dt="2024-09-03T03:12:47.214" v="1968" actId="6549"/>
          <ac:spMkLst>
            <pc:docMk/>
            <pc:sldMk cId="3499742783" sldId="627"/>
            <ac:spMk id="8" creationId="{B137E153-F3B6-CECF-B992-3BED560D37C6}"/>
          </ac:spMkLst>
        </pc:spChg>
        <pc:picChg chg="mod">
          <ac:chgData name="sayaka yokoyama" userId="f77ee311-c58d-49f9-9c03-4c9f5af284ca" providerId="ADAL" clId="{325B0B78-DC3B-4A89-BFC8-3C9BE56BF083}" dt="2024-09-03T03:12:01.446" v="1941" actId="1076"/>
          <ac:picMkLst>
            <pc:docMk/>
            <pc:sldMk cId="3499742783" sldId="627"/>
            <ac:picMk id="10" creationId="{E17F3CDB-C014-F42C-1585-E2A856F63D70}"/>
          </ac:picMkLst>
        </pc:picChg>
        <pc:picChg chg="mod">
          <ac:chgData name="sayaka yokoyama" userId="f77ee311-c58d-49f9-9c03-4c9f5af284ca" providerId="ADAL" clId="{325B0B78-DC3B-4A89-BFC8-3C9BE56BF083}" dt="2024-09-03T03:17:11.306" v="2279" actId="1076"/>
          <ac:picMkLst>
            <pc:docMk/>
            <pc:sldMk cId="3499742783" sldId="627"/>
            <ac:picMk id="11" creationId="{F08C0035-7C61-8169-E74E-949280E58C00}"/>
          </ac:picMkLst>
        </pc:picChg>
        <pc:picChg chg="mod">
          <ac:chgData name="sayaka yokoyama" userId="f77ee311-c58d-49f9-9c03-4c9f5af284ca" providerId="ADAL" clId="{325B0B78-DC3B-4A89-BFC8-3C9BE56BF083}" dt="2024-09-03T03:16:53.754" v="2271" actId="1076"/>
          <ac:picMkLst>
            <pc:docMk/>
            <pc:sldMk cId="3499742783" sldId="627"/>
            <ac:picMk id="14" creationId="{51F407F8-63EA-134A-C152-BA7149318F2F}"/>
          </ac:picMkLst>
        </pc:picChg>
      </pc:sldChg>
      <pc:sldChg chg="modSp mod">
        <pc:chgData name="sayaka yokoyama" userId="f77ee311-c58d-49f9-9c03-4c9f5af284ca" providerId="ADAL" clId="{325B0B78-DC3B-4A89-BFC8-3C9BE56BF083}" dt="2024-09-03T03:14:43.503" v="2031" actId="20577"/>
        <pc:sldMkLst>
          <pc:docMk/>
          <pc:sldMk cId="1754471377" sldId="628"/>
        </pc:sldMkLst>
        <pc:spChg chg="mod">
          <ac:chgData name="sayaka yokoyama" userId="f77ee311-c58d-49f9-9c03-4c9f5af284ca" providerId="ADAL" clId="{325B0B78-DC3B-4A89-BFC8-3C9BE56BF083}" dt="2024-09-02T08:06:05.845" v="52" actId="255"/>
          <ac:spMkLst>
            <pc:docMk/>
            <pc:sldMk cId="1754471377" sldId="628"/>
            <ac:spMk id="2" creationId="{F0548C46-C891-226A-4D5A-AB9705119022}"/>
          </ac:spMkLst>
        </pc:spChg>
        <pc:graphicFrameChg chg="mod modGraphic">
          <ac:chgData name="sayaka yokoyama" userId="f77ee311-c58d-49f9-9c03-4c9f5af284ca" providerId="ADAL" clId="{325B0B78-DC3B-4A89-BFC8-3C9BE56BF083}" dt="2024-09-03T03:14:43.503" v="2031" actId="20577"/>
          <ac:graphicFrameMkLst>
            <pc:docMk/>
            <pc:sldMk cId="1754471377" sldId="628"/>
            <ac:graphicFrameMk id="4" creationId="{E3C34015-E336-CDEE-F897-C71C25B43689}"/>
          </ac:graphicFrameMkLst>
        </pc:graphicFrameChg>
      </pc:sldChg>
      <pc:sldChg chg="modSp mod">
        <pc:chgData name="sayaka yokoyama" userId="f77ee311-c58d-49f9-9c03-4c9f5af284ca" providerId="ADAL" clId="{325B0B78-DC3B-4A89-BFC8-3C9BE56BF083}" dt="2024-09-03T03:16:04.887" v="2196" actId="404"/>
        <pc:sldMkLst>
          <pc:docMk/>
          <pc:sldMk cId="3025729467" sldId="629"/>
        </pc:sldMkLst>
        <pc:spChg chg="mod">
          <ac:chgData name="sayaka yokoyama" userId="f77ee311-c58d-49f9-9c03-4c9f5af284ca" providerId="ADAL" clId="{325B0B78-DC3B-4A89-BFC8-3C9BE56BF083}" dt="2024-09-02T10:30:20.447" v="1890" actId="20577"/>
          <ac:spMkLst>
            <pc:docMk/>
            <pc:sldMk cId="3025729467" sldId="629"/>
            <ac:spMk id="2" creationId="{BF96DA3F-B016-1C21-9985-4350B68EA0F5}"/>
          </ac:spMkLst>
        </pc:spChg>
        <pc:graphicFrameChg chg="mod modGraphic">
          <ac:chgData name="sayaka yokoyama" userId="f77ee311-c58d-49f9-9c03-4c9f5af284ca" providerId="ADAL" clId="{325B0B78-DC3B-4A89-BFC8-3C9BE56BF083}" dt="2024-09-03T03:16:04.887" v="2196" actId="404"/>
          <ac:graphicFrameMkLst>
            <pc:docMk/>
            <pc:sldMk cId="3025729467" sldId="629"/>
            <ac:graphicFrameMk id="4" creationId="{E3C34015-E336-CDEE-F897-C71C25B43689}"/>
          </ac:graphicFrameMkLst>
        </pc:graphicFrameChg>
      </pc:sldChg>
      <pc:sldChg chg="modSp mod">
        <pc:chgData name="sayaka yokoyama" userId="f77ee311-c58d-49f9-9c03-4c9f5af284ca" providerId="ADAL" clId="{325B0B78-DC3B-4A89-BFC8-3C9BE56BF083}" dt="2024-09-03T07:10:45.797" v="2407" actId="20577"/>
        <pc:sldMkLst>
          <pc:docMk/>
          <pc:sldMk cId="3196359589" sldId="630"/>
        </pc:sldMkLst>
        <pc:spChg chg="mod">
          <ac:chgData name="sayaka yokoyama" userId="f77ee311-c58d-49f9-9c03-4c9f5af284ca" providerId="ADAL" clId="{325B0B78-DC3B-4A89-BFC8-3C9BE56BF083}" dt="2024-09-02T10:30:32.393" v="1897" actId="1076"/>
          <ac:spMkLst>
            <pc:docMk/>
            <pc:sldMk cId="3196359589" sldId="630"/>
            <ac:spMk id="2" creationId="{4B276E67-39EE-55EB-443F-E4BBD203D962}"/>
          </ac:spMkLst>
        </pc:spChg>
        <pc:graphicFrameChg chg="mod modGraphic">
          <ac:chgData name="sayaka yokoyama" userId="f77ee311-c58d-49f9-9c03-4c9f5af284ca" providerId="ADAL" clId="{325B0B78-DC3B-4A89-BFC8-3C9BE56BF083}" dt="2024-09-03T07:10:45.797" v="2407" actId="20577"/>
          <ac:graphicFrameMkLst>
            <pc:docMk/>
            <pc:sldMk cId="3196359589" sldId="630"/>
            <ac:graphicFrameMk id="4" creationId="{E3C34015-E336-CDEE-F897-C71C25B43689}"/>
          </ac:graphicFrameMkLst>
        </pc:graphicFrameChg>
      </pc:sldChg>
      <pc:sldChg chg="modSp add del mod">
        <pc:chgData name="sayaka yokoyama" userId="f77ee311-c58d-49f9-9c03-4c9f5af284ca" providerId="ADAL" clId="{325B0B78-DC3B-4A89-BFC8-3C9BE56BF083}" dt="2024-09-02T08:37:05.943" v="181" actId="2696"/>
        <pc:sldMkLst>
          <pc:docMk/>
          <pc:sldMk cId="1893910481" sldId="631"/>
        </pc:sldMkLst>
        <pc:spChg chg="mod">
          <ac:chgData name="sayaka yokoyama" userId="f77ee311-c58d-49f9-9c03-4c9f5af284ca" providerId="ADAL" clId="{325B0B78-DC3B-4A89-BFC8-3C9BE56BF083}" dt="2024-09-02T08:12:03.298" v="73" actId="1076"/>
          <ac:spMkLst>
            <pc:docMk/>
            <pc:sldMk cId="1893910481" sldId="631"/>
            <ac:spMk id="2" creationId="{F0548C46-C891-226A-4D5A-AB9705119022}"/>
          </ac:spMkLst>
        </pc:spChg>
        <pc:graphicFrameChg chg="modGraphic">
          <ac:chgData name="sayaka yokoyama" userId="f77ee311-c58d-49f9-9c03-4c9f5af284ca" providerId="ADAL" clId="{325B0B78-DC3B-4A89-BFC8-3C9BE56BF083}" dt="2024-09-02T08:12:10.712" v="74" actId="14734"/>
          <ac:graphicFrameMkLst>
            <pc:docMk/>
            <pc:sldMk cId="1893910481" sldId="631"/>
            <ac:graphicFrameMk id="4" creationId="{E3C34015-E336-CDEE-F897-C71C25B43689}"/>
          </ac:graphicFrameMkLst>
        </pc:graphicFrameChg>
      </pc:sldChg>
      <pc:sldChg chg="addSp delSp modSp add mod">
        <pc:chgData name="sayaka yokoyama" userId="f77ee311-c58d-49f9-9c03-4c9f5af284ca" providerId="ADAL" clId="{325B0B78-DC3B-4A89-BFC8-3C9BE56BF083}" dt="2024-09-03T03:15:30.386" v="2128" actId="20577"/>
        <pc:sldMkLst>
          <pc:docMk/>
          <pc:sldMk cId="3247159790" sldId="632"/>
        </pc:sldMkLst>
        <pc:spChg chg="mod">
          <ac:chgData name="sayaka yokoyama" userId="f77ee311-c58d-49f9-9c03-4c9f5af284ca" providerId="ADAL" clId="{325B0B78-DC3B-4A89-BFC8-3C9BE56BF083}" dt="2024-09-02T10:30:55.509" v="1900" actId="1076"/>
          <ac:spMkLst>
            <pc:docMk/>
            <pc:sldMk cId="3247159790" sldId="632"/>
            <ac:spMk id="2" creationId="{F0548C46-C891-226A-4D5A-AB9705119022}"/>
          </ac:spMkLst>
        </pc:spChg>
        <pc:graphicFrameChg chg="add del">
          <ac:chgData name="sayaka yokoyama" userId="f77ee311-c58d-49f9-9c03-4c9f5af284ca" providerId="ADAL" clId="{325B0B78-DC3B-4A89-BFC8-3C9BE56BF083}" dt="2024-09-02T08:40:09.440" v="213"/>
          <ac:graphicFrameMkLst>
            <pc:docMk/>
            <pc:sldMk cId="3247159790" sldId="632"/>
            <ac:graphicFrameMk id="3" creationId="{3D3F0C56-BC63-75D5-9B8F-9391A1C8A50C}"/>
          </ac:graphicFrameMkLst>
        </pc:graphicFrameChg>
        <pc:graphicFrameChg chg="mod modGraphic">
          <ac:chgData name="sayaka yokoyama" userId="f77ee311-c58d-49f9-9c03-4c9f5af284ca" providerId="ADAL" clId="{325B0B78-DC3B-4A89-BFC8-3C9BE56BF083}" dt="2024-09-03T03:15:30.386" v="2128" actId="20577"/>
          <ac:graphicFrameMkLst>
            <pc:docMk/>
            <pc:sldMk cId="3247159790" sldId="632"/>
            <ac:graphicFrameMk id="4" creationId="{E3C34015-E336-CDEE-F897-C71C25B43689}"/>
          </ac:graphicFrameMkLst>
        </pc:graphicFrameChg>
      </pc:sldChg>
      <pc:sldChg chg="new del">
        <pc:chgData name="sayaka yokoyama" userId="f77ee311-c58d-49f9-9c03-4c9f5af284ca" providerId="ADAL" clId="{325B0B78-DC3B-4A89-BFC8-3C9BE56BF083}" dt="2024-09-03T03:10:52.339" v="1924" actId="680"/>
        <pc:sldMkLst>
          <pc:docMk/>
          <pc:sldMk cId="840906909" sldId="633"/>
        </pc:sldMkLst>
      </pc:sldChg>
      <pc:sldChg chg="modSp add mod ord">
        <pc:chgData name="sayaka yokoyama" userId="f77ee311-c58d-49f9-9c03-4c9f5af284ca" providerId="ADAL" clId="{325B0B78-DC3B-4A89-BFC8-3C9BE56BF083}" dt="2024-09-03T03:17:05.009" v="2276"/>
        <pc:sldMkLst>
          <pc:docMk/>
          <pc:sldMk cId="1642463533" sldId="633"/>
        </pc:sldMkLst>
        <pc:picChg chg="mod">
          <ac:chgData name="sayaka yokoyama" userId="f77ee311-c58d-49f9-9c03-4c9f5af284ca" providerId="ADAL" clId="{325B0B78-DC3B-4A89-BFC8-3C9BE56BF083}" dt="2024-09-03T03:17:01.707" v="2274" actId="14100"/>
          <ac:picMkLst>
            <pc:docMk/>
            <pc:sldMk cId="1642463533" sldId="633"/>
            <ac:picMk id="14" creationId="{51F407F8-63EA-134A-C152-BA7149318F2F}"/>
          </ac:picMkLst>
        </pc:picChg>
      </pc:sldChg>
    </pc:docChg>
  </pc:docChgLst>
  <pc:docChgLst>
    <pc:chgData name="sayaka yokoyama" userId="S::sayaka_yokoyama@jpf.go.jp::f77ee311-c58d-49f9-9c03-4c9f5af284ca" providerId="AD" clId="Web-{C0C9CFD2-A833-76F2-0278-CBA22F7FAAFC}"/>
    <pc:docChg chg="sldOrd">
      <pc:chgData name="sayaka yokoyama" userId="S::sayaka_yokoyama@jpf.go.jp::f77ee311-c58d-49f9-9c03-4c9f5af284ca" providerId="AD" clId="Web-{C0C9CFD2-A833-76F2-0278-CBA22F7FAAFC}" dt="2024-08-26T08:27:21.179" v="0"/>
      <pc:docMkLst>
        <pc:docMk/>
      </pc:docMkLst>
      <pc:sldChg chg="ord">
        <pc:chgData name="sayaka yokoyama" userId="S::sayaka_yokoyama@jpf.go.jp::f77ee311-c58d-49f9-9c03-4c9f5af284ca" providerId="AD" clId="Web-{C0C9CFD2-A833-76F2-0278-CBA22F7FAAFC}" dt="2024-08-26T08:27:21.179" v="0"/>
        <pc:sldMkLst>
          <pc:docMk/>
          <pc:sldMk cId="4240102439" sldId="256"/>
        </pc:sldMkLst>
      </pc:sldChg>
    </pc:docChg>
  </pc:docChgLst>
  <pc:docChgLst>
    <pc:chgData name="Hnin Nwe Oo" userId="S::hnin_nwe_oo@jpf.go.jp::ac0d75cc-189f-4e26-b8ac-69db546065ba" providerId="AD" clId="Web-{190CC7A0-CB0E-35A2-F47A-A3F08304EC0A}"/>
    <pc:docChg chg="addSld delSld modSld">
      <pc:chgData name="Hnin Nwe Oo" userId="S::hnin_nwe_oo@jpf.go.jp::ac0d75cc-189f-4e26-b8ac-69db546065ba" providerId="AD" clId="Web-{190CC7A0-CB0E-35A2-F47A-A3F08304EC0A}" dt="2024-08-23T07:00:51.277" v="54"/>
      <pc:docMkLst>
        <pc:docMk/>
      </pc:docMkLst>
      <pc:sldChg chg="add">
        <pc:chgData name="Hnin Nwe Oo" userId="S::hnin_nwe_oo@jpf.go.jp::ac0d75cc-189f-4e26-b8ac-69db546065ba" providerId="AD" clId="Web-{190CC7A0-CB0E-35A2-F47A-A3F08304EC0A}" dt="2024-08-23T06:56:36.784" v="26"/>
        <pc:sldMkLst>
          <pc:docMk/>
          <pc:sldMk cId="172350829" sldId="398"/>
        </pc:sldMkLst>
      </pc:sldChg>
      <pc:sldChg chg="add">
        <pc:chgData name="Hnin Nwe Oo" userId="S::hnin_nwe_oo@jpf.go.jp::ac0d75cc-189f-4e26-b8ac-69db546065ba" providerId="AD" clId="Web-{190CC7A0-CB0E-35A2-F47A-A3F08304EC0A}" dt="2024-08-23T06:56:42.597" v="27"/>
        <pc:sldMkLst>
          <pc:docMk/>
          <pc:sldMk cId="2474226091" sldId="399"/>
        </pc:sldMkLst>
      </pc:sldChg>
      <pc:sldChg chg="add">
        <pc:chgData name="Hnin Nwe Oo" userId="S::hnin_nwe_oo@jpf.go.jp::ac0d75cc-189f-4e26-b8ac-69db546065ba" providerId="AD" clId="Web-{190CC7A0-CB0E-35A2-F47A-A3F08304EC0A}" dt="2024-08-23T06:56:49.706" v="28"/>
        <pc:sldMkLst>
          <pc:docMk/>
          <pc:sldMk cId="2589354307" sldId="400"/>
        </pc:sldMkLst>
      </pc:sldChg>
      <pc:sldChg chg="add">
        <pc:chgData name="Hnin Nwe Oo" userId="S::hnin_nwe_oo@jpf.go.jp::ac0d75cc-189f-4e26-b8ac-69db546065ba" providerId="AD" clId="Web-{190CC7A0-CB0E-35A2-F47A-A3F08304EC0A}" dt="2024-08-23T06:56:54.128" v="29"/>
        <pc:sldMkLst>
          <pc:docMk/>
          <pc:sldMk cId="3025600370" sldId="401"/>
        </pc:sldMkLst>
      </pc:sldChg>
      <pc:sldChg chg="add">
        <pc:chgData name="Hnin Nwe Oo" userId="S::hnin_nwe_oo@jpf.go.jp::ac0d75cc-189f-4e26-b8ac-69db546065ba" providerId="AD" clId="Web-{190CC7A0-CB0E-35A2-F47A-A3F08304EC0A}" dt="2024-08-23T06:56:59.769" v="30"/>
        <pc:sldMkLst>
          <pc:docMk/>
          <pc:sldMk cId="4258849452" sldId="402"/>
        </pc:sldMkLst>
      </pc:sldChg>
      <pc:sldChg chg="add">
        <pc:chgData name="Hnin Nwe Oo" userId="S::hnin_nwe_oo@jpf.go.jp::ac0d75cc-189f-4e26-b8ac-69db546065ba" providerId="AD" clId="Web-{190CC7A0-CB0E-35A2-F47A-A3F08304EC0A}" dt="2024-08-23T06:58:12.959" v="37"/>
        <pc:sldMkLst>
          <pc:docMk/>
          <pc:sldMk cId="4208536419" sldId="418"/>
        </pc:sldMkLst>
      </pc:sldChg>
      <pc:sldChg chg="add">
        <pc:chgData name="Hnin Nwe Oo" userId="S::hnin_nwe_oo@jpf.go.jp::ac0d75cc-189f-4e26-b8ac-69db546065ba" providerId="AD" clId="Web-{190CC7A0-CB0E-35A2-F47A-A3F08304EC0A}" dt="2024-08-23T06:58:20.975" v="38"/>
        <pc:sldMkLst>
          <pc:docMk/>
          <pc:sldMk cId="3219085427" sldId="419"/>
        </pc:sldMkLst>
      </pc:sldChg>
      <pc:sldChg chg="add">
        <pc:chgData name="Hnin Nwe Oo" userId="S::hnin_nwe_oo@jpf.go.jp::ac0d75cc-189f-4e26-b8ac-69db546065ba" providerId="AD" clId="Web-{190CC7A0-CB0E-35A2-F47A-A3F08304EC0A}" dt="2024-08-23T06:58:38.976" v="39"/>
        <pc:sldMkLst>
          <pc:docMk/>
          <pc:sldMk cId="3076153832" sldId="420"/>
        </pc:sldMkLst>
      </pc:sldChg>
      <pc:sldChg chg="add">
        <pc:chgData name="Hnin Nwe Oo" userId="S::hnin_nwe_oo@jpf.go.jp::ac0d75cc-189f-4e26-b8ac-69db546065ba" providerId="AD" clId="Web-{190CC7A0-CB0E-35A2-F47A-A3F08304EC0A}" dt="2024-08-23T06:58:47.523" v="40"/>
        <pc:sldMkLst>
          <pc:docMk/>
          <pc:sldMk cId="766752637" sldId="421"/>
        </pc:sldMkLst>
      </pc:sldChg>
      <pc:sldChg chg="add">
        <pc:chgData name="Hnin Nwe Oo" userId="S::hnin_nwe_oo@jpf.go.jp::ac0d75cc-189f-4e26-b8ac-69db546065ba" providerId="AD" clId="Web-{190CC7A0-CB0E-35A2-F47A-A3F08304EC0A}" dt="2024-08-23T06:58:51.601" v="41"/>
        <pc:sldMkLst>
          <pc:docMk/>
          <pc:sldMk cId="3001088674" sldId="422"/>
        </pc:sldMkLst>
      </pc:sldChg>
      <pc:sldChg chg="add">
        <pc:chgData name="Hnin Nwe Oo" userId="S::hnin_nwe_oo@jpf.go.jp::ac0d75cc-189f-4e26-b8ac-69db546065ba" providerId="AD" clId="Web-{190CC7A0-CB0E-35A2-F47A-A3F08304EC0A}" dt="2024-08-23T06:58:57.945" v="42"/>
        <pc:sldMkLst>
          <pc:docMk/>
          <pc:sldMk cId="1408790181" sldId="423"/>
        </pc:sldMkLst>
      </pc:sldChg>
      <pc:sldChg chg="add">
        <pc:chgData name="Hnin Nwe Oo" userId="S::hnin_nwe_oo@jpf.go.jp::ac0d75cc-189f-4e26-b8ac-69db546065ba" providerId="AD" clId="Web-{190CC7A0-CB0E-35A2-F47A-A3F08304EC0A}" dt="2024-08-23T06:59:02.445" v="43"/>
        <pc:sldMkLst>
          <pc:docMk/>
          <pc:sldMk cId="2382789471" sldId="424"/>
        </pc:sldMkLst>
      </pc:sldChg>
      <pc:sldChg chg="add">
        <pc:chgData name="Hnin Nwe Oo" userId="S::hnin_nwe_oo@jpf.go.jp::ac0d75cc-189f-4e26-b8ac-69db546065ba" providerId="AD" clId="Web-{190CC7A0-CB0E-35A2-F47A-A3F08304EC0A}" dt="2024-08-23T06:59:07.008" v="44"/>
        <pc:sldMkLst>
          <pc:docMk/>
          <pc:sldMk cId="2529837656" sldId="425"/>
        </pc:sldMkLst>
      </pc:sldChg>
      <pc:sldChg chg="add">
        <pc:chgData name="Hnin Nwe Oo" userId="S::hnin_nwe_oo@jpf.go.jp::ac0d75cc-189f-4e26-b8ac-69db546065ba" providerId="AD" clId="Web-{190CC7A0-CB0E-35A2-F47A-A3F08304EC0A}" dt="2024-08-23T06:59:12.915" v="45"/>
        <pc:sldMkLst>
          <pc:docMk/>
          <pc:sldMk cId="907139090" sldId="426"/>
        </pc:sldMkLst>
      </pc:sldChg>
      <pc:sldChg chg="add">
        <pc:chgData name="Hnin Nwe Oo" userId="S::hnin_nwe_oo@jpf.go.jp::ac0d75cc-189f-4e26-b8ac-69db546065ba" providerId="AD" clId="Web-{190CC7A0-CB0E-35A2-F47A-A3F08304EC0A}" dt="2024-08-23T06:50:22.521" v="0"/>
        <pc:sldMkLst>
          <pc:docMk/>
          <pc:sldMk cId="3730777679" sldId="529"/>
        </pc:sldMkLst>
      </pc:sldChg>
      <pc:sldChg chg="add">
        <pc:chgData name="Hnin Nwe Oo" userId="S::hnin_nwe_oo@jpf.go.jp::ac0d75cc-189f-4e26-b8ac-69db546065ba" providerId="AD" clId="Web-{190CC7A0-CB0E-35A2-F47A-A3F08304EC0A}" dt="2024-08-23T06:51:57.712" v="1"/>
        <pc:sldMkLst>
          <pc:docMk/>
          <pc:sldMk cId="3359063217" sldId="530"/>
        </pc:sldMkLst>
      </pc:sldChg>
      <pc:sldChg chg="add">
        <pc:chgData name="Hnin Nwe Oo" userId="S::hnin_nwe_oo@jpf.go.jp::ac0d75cc-189f-4e26-b8ac-69db546065ba" providerId="AD" clId="Web-{190CC7A0-CB0E-35A2-F47A-A3F08304EC0A}" dt="2024-08-23T06:52:05.040" v="2"/>
        <pc:sldMkLst>
          <pc:docMk/>
          <pc:sldMk cId="1008564572" sldId="531"/>
        </pc:sldMkLst>
      </pc:sldChg>
      <pc:sldChg chg="add">
        <pc:chgData name="Hnin Nwe Oo" userId="S::hnin_nwe_oo@jpf.go.jp::ac0d75cc-189f-4e26-b8ac-69db546065ba" providerId="AD" clId="Web-{190CC7A0-CB0E-35A2-F47A-A3F08304EC0A}" dt="2024-08-23T06:52:10.822" v="3"/>
        <pc:sldMkLst>
          <pc:docMk/>
          <pc:sldMk cId="2294488777" sldId="532"/>
        </pc:sldMkLst>
      </pc:sldChg>
      <pc:sldChg chg="delSp modSp add">
        <pc:chgData name="Hnin Nwe Oo" userId="S::hnin_nwe_oo@jpf.go.jp::ac0d75cc-189f-4e26-b8ac-69db546065ba" providerId="AD" clId="Web-{190CC7A0-CB0E-35A2-F47A-A3F08304EC0A}" dt="2024-08-23T06:53:14.433" v="8"/>
        <pc:sldMkLst>
          <pc:docMk/>
          <pc:sldMk cId="1532960815" sldId="533"/>
        </pc:sldMkLst>
        <pc:picChg chg="mod modCrop">
          <ac:chgData name="Hnin Nwe Oo" userId="S::hnin_nwe_oo@jpf.go.jp::ac0d75cc-189f-4e26-b8ac-69db546065ba" providerId="AD" clId="Web-{190CC7A0-CB0E-35A2-F47A-A3F08304EC0A}" dt="2024-08-23T06:53:14.433" v="8"/>
          <ac:picMkLst>
            <pc:docMk/>
            <pc:sldMk cId="1532960815" sldId="533"/>
            <ac:picMk id="3" creationId="{EFA6C896-1BCF-4264-BB3E-F0BDBA944D86}"/>
          </ac:picMkLst>
        </pc:picChg>
        <pc:picChg chg="del">
          <ac:chgData name="Hnin Nwe Oo" userId="S::hnin_nwe_oo@jpf.go.jp::ac0d75cc-189f-4e26-b8ac-69db546065ba" providerId="AD" clId="Web-{190CC7A0-CB0E-35A2-F47A-A3F08304EC0A}" dt="2024-08-23T06:52:55.636" v="6"/>
          <ac:picMkLst>
            <pc:docMk/>
            <pc:sldMk cId="1532960815" sldId="533"/>
            <ac:picMk id="4" creationId="{98B3F7E7-E01B-4D74-9F1D-20A0411C5189}"/>
          </ac:picMkLst>
        </pc:picChg>
      </pc:sldChg>
      <pc:sldChg chg="add">
        <pc:chgData name="Hnin Nwe Oo" userId="S::hnin_nwe_oo@jpf.go.jp::ac0d75cc-189f-4e26-b8ac-69db546065ba" providerId="AD" clId="Web-{190CC7A0-CB0E-35A2-F47A-A3F08304EC0A}" dt="2024-08-23T06:53:25.090" v="9"/>
        <pc:sldMkLst>
          <pc:docMk/>
          <pc:sldMk cId="3339897241" sldId="534"/>
        </pc:sldMkLst>
      </pc:sldChg>
      <pc:sldChg chg="add">
        <pc:chgData name="Hnin Nwe Oo" userId="S::hnin_nwe_oo@jpf.go.jp::ac0d75cc-189f-4e26-b8ac-69db546065ba" providerId="AD" clId="Web-{190CC7A0-CB0E-35A2-F47A-A3F08304EC0A}" dt="2024-08-23T06:53:31.231" v="10"/>
        <pc:sldMkLst>
          <pc:docMk/>
          <pc:sldMk cId="1189429481" sldId="535"/>
        </pc:sldMkLst>
      </pc:sldChg>
      <pc:sldChg chg="add">
        <pc:chgData name="Hnin Nwe Oo" userId="S::hnin_nwe_oo@jpf.go.jp::ac0d75cc-189f-4e26-b8ac-69db546065ba" providerId="AD" clId="Web-{190CC7A0-CB0E-35A2-F47A-A3F08304EC0A}" dt="2024-08-23T06:53:36.590" v="11"/>
        <pc:sldMkLst>
          <pc:docMk/>
          <pc:sldMk cId="2062024134" sldId="536"/>
        </pc:sldMkLst>
      </pc:sldChg>
      <pc:sldChg chg="add">
        <pc:chgData name="Hnin Nwe Oo" userId="S::hnin_nwe_oo@jpf.go.jp::ac0d75cc-189f-4e26-b8ac-69db546065ba" providerId="AD" clId="Web-{190CC7A0-CB0E-35A2-F47A-A3F08304EC0A}" dt="2024-08-23T06:53:42.934" v="12"/>
        <pc:sldMkLst>
          <pc:docMk/>
          <pc:sldMk cId="2413988769" sldId="537"/>
        </pc:sldMkLst>
      </pc:sldChg>
      <pc:sldChg chg="add">
        <pc:chgData name="Hnin Nwe Oo" userId="S::hnin_nwe_oo@jpf.go.jp::ac0d75cc-189f-4e26-b8ac-69db546065ba" providerId="AD" clId="Web-{190CC7A0-CB0E-35A2-F47A-A3F08304EC0A}" dt="2024-08-23T06:53:48.669" v="13"/>
        <pc:sldMkLst>
          <pc:docMk/>
          <pc:sldMk cId="912593918" sldId="538"/>
        </pc:sldMkLst>
      </pc:sldChg>
      <pc:sldChg chg="add del">
        <pc:chgData name="Hnin Nwe Oo" userId="S::hnin_nwe_oo@jpf.go.jp::ac0d75cc-189f-4e26-b8ac-69db546065ba" providerId="AD" clId="Web-{190CC7A0-CB0E-35A2-F47A-A3F08304EC0A}" dt="2024-08-23T06:54:05.263" v="16"/>
        <pc:sldMkLst>
          <pc:docMk/>
          <pc:sldMk cId="2029456859" sldId="539"/>
        </pc:sldMkLst>
      </pc:sldChg>
      <pc:sldChg chg="add">
        <pc:chgData name="Hnin Nwe Oo" userId="S::hnin_nwe_oo@jpf.go.jp::ac0d75cc-189f-4e26-b8ac-69db546065ba" providerId="AD" clId="Web-{190CC7A0-CB0E-35A2-F47A-A3F08304EC0A}" dt="2024-08-23T06:54:17.701" v="17"/>
        <pc:sldMkLst>
          <pc:docMk/>
          <pc:sldMk cId="1282236385" sldId="540"/>
        </pc:sldMkLst>
      </pc:sldChg>
      <pc:sldChg chg="add">
        <pc:chgData name="Hnin Nwe Oo" userId="S::hnin_nwe_oo@jpf.go.jp::ac0d75cc-189f-4e26-b8ac-69db546065ba" providerId="AD" clId="Web-{190CC7A0-CB0E-35A2-F47A-A3F08304EC0A}" dt="2024-08-23T06:54:23.576" v="18"/>
        <pc:sldMkLst>
          <pc:docMk/>
          <pc:sldMk cId="1977279244" sldId="541"/>
        </pc:sldMkLst>
      </pc:sldChg>
      <pc:sldChg chg="add">
        <pc:chgData name="Hnin Nwe Oo" userId="S::hnin_nwe_oo@jpf.go.jp::ac0d75cc-189f-4e26-b8ac-69db546065ba" providerId="AD" clId="Web-{190CC7A0-CB0E-35A2-F47A-A3F08304EC0A}" dt="2024-08-23T06:54:29.983" v="19"/>
        <pc:sldMkLst>
          <pc:docMk/>
          <pc:sldMk cId="531019447" sldId="542"/>
        </pc:sldMkLst>
      </pc:sldChg>
      <pc:sldChg chg="add">
        <pc:chgData name="Hnin Nwe Oo" userId="S::hnin_nwe_oo@jpf.go.jp::ac0d75cc-189f-4e26-b8ac-69db546065ba" providerId="AD" clId="Web-{190CC7A0-CB0E-35A2-F47A-A3F08304EC0A}" dt="2024-08-23T06:54:35.780" v="20"/>
        <pc:sldMkLst>
          <pc:docMk/>
          <pc:sldMk cId="1159752462" sldId="543"/>
        </pc:sldMkLst>
      </pc:sldChg>
      <pc:sldChg chg="delSp modSp add">
        <pc:chgData name="Hnin Nwe Oo" userId="S::hnin_nwe_oo@jpf.go.jp::ac0d75cc-189f-4e26-b8ac-69db546065ba" providerId="AD" clId="Web-{190CC7A0-CB0E-35A2-F47A-A3F08304EC0A}" dt="2024-08-23T06:55:47.626" v="25"/>
        <pc:sldMkLst>
          <pc:docMk/>
          <pc:sldMk cId="1454366789" sldId="544"/>
        </pc:sldMkLst>
        <pc:picChg chg="mod modCrop">
          <ac:chgData name="Hnin Nwe Oo" userId="S::hnin_nwe_oo@jpf.go.jp::ac0d75cc-189f-4e26-b8ac-69db546065ba" providerId="AD" clId="Web-{190CC7A0-CB0E-35A2-F47A-A3F08304EC0A}" dt="2024-08-23T06:55:47.626" v="25"/>
          <ac:picMkLst>
            <pc:docMk/>
            <pc:sldMk cId="1454366789" sldId="544"/>
            <ac:picMk id="3" creationId="{C7E62B43-D6C9-4732-AF16-AC303D809675}"/>
          </ac:picMkLst>
        </pc:picChg>
        <pc:picChg chg="del">
          <ac:chgData name="Hnin Nwe Oo" userId="S::hnin_nwe_oo@jpf.go.jp::ac0d75cc-189f-4e26-b8ac-69db546065ba" providerId="AD" clId="Web-{190CC7A0-CB0E-35A2-F47A-A3F08304EC0A}" dt="2024-08-23T06:55:38.985" v="23"/>
          <ac:picMkLst>
            <pc:docMk/>
            <pc:sldMk cId="1454366789" sldId="544"/>
            <ac:picMk id="4" creationId="{0701B5D7-03D4-41E8-8625-384F42DAC065}"/>
          </ac:picMkLst>
        </pc:picChg>
      </pc:sldChg>
      <pc:sldChg chg="add">
        <pc:chgData name="Hnin Nwe Oo" userId="S::hnin_nwe_oo@jpf.go.jp::ac0d75cc-189f-4e26-b8ac-69db546065ba" providerId="AD" clId="Web-{190CC7A0-CB0E-35A2-F47A-A3F08304EC0A}" dt="2024-08-23T06:57:03.457" v="31"/>
        <pc:sldMkLst>
          <pc:docMk/>
          <pc:sldMk cId="2172113461" sldId="545"/>
        </pc:sldMkLst>
      </pc:sldChg>
      <pc:sldChg chg="delSp modSp add">
        <pc:chgData name="Hnin Nwe Oo" userId="S::hnin_nwe_oo@jpf.go.jp::ac0d75cc-189f-4e26-b8ac-69db546065ba" providerId="AD" clId="Web-{190CC7A0-CB0E-35A2-F47A-A3F08304EC0A}" dt="2024-08-23T06:57:48.162" v="36"/>
        <pc:sldMkLst>
          <pc:docMk/>
          <pc:sldMk cId="3718958624" sldId="546"/>
        </pc:sldMkLst>
        <pc:picChg chg="mod modCrop">
          <ac:chgData name="Hnin Nwe Oo" userId="S::hnin_nwe_oo@jpf.go.jp::ac0d75cc-189f-4e26-b8ac-69db546065ba" providerId="AD" clId="Web-{190CC7A0-CB0E-35A2-F47A-A3F08304EC0A}" dt="2024-08-23T06:57:48.162" v="36"/>
          <ac:picMkLst>
            <pc:docMk/>
            <pc:sldMk cId="3718958624" sldId="546"/>
            <ac:picMk id="2" creationId="{00000000-0000-0000-0000-000000000000}"/>
          </ac:picMkLst>
        </pc:picChg>
        <pc:picChg chg="del">
          <ac:chgData name="Hnin Nwe Oo" userId="S::hnin_nwe_oo@jpf.go.jp::ac0d75cc-189f-4e26-b8ac-69db546065ba" providerId="AD" clId="Web-{190CC7A0-CB0E-35A2-F47A-A3F08304EC0A}" dt="2024-08-23T06:57:41.880" v="34"/>
          <ac:picMkLst>
            <pc:docMk/>
            <pc:sldMk cId="3718958624" sldId="546"/>
            <ac:picMk id="4" creationId="{EB017C98-A427-4C4E-BC60-21251B05D24C}"/>
          </ac:picMkLst>
        </pc:picChg>
      </pc:sldChg>
      <pc:sldChg chg="addSp delSp modSp add">
        <pc:chgData name="Hnin Nwe Oo" userId="S::hnin_nwe_oo@jpf.go.jp::ac0d75cc-189f-4e26-b8ac-69db546065ba" providerId="AD" clId="Web-{190CC7A0-CB0E-35A2-F47A-A3F08304EC0A}" dt="2024-08-23T07:00:51.277" v="54"/>
        <pc:sldMkLst>
          <pc:docMk/>
          <pc:sldMk cId="3781787201" sldId="547"/>
        </pc:sldMkLst>
        <pc:picChg chg="add del mod">
          <ac:chgData name="Hnin Nwe Oo" userId="S::hnin_nwe_oo@jpf.go.jp::ac0d75cc-189f-4e26-b8ac-69db546065ba" providerId="AD" clId="Web-{190CC7A0-CB0E-35A2-F47A-A3F08304EC0A}" dt="2024-08-23T07:00:38.308" v="52"/>
          <ac:picMkLst>
            <pc:docMk/>
            <pc:sldMk cId="3781787201" sldId="547"/>
            <ac:picMk id="2" creationId="{EAF7EC48-5534-B080-54AD-A594DAFCFCDC}"/>
          </ac:picMkLst>
        </pc:picChg>
        <pc:picChg chg="mod modCrop">
          <ac:chgData name="Hnin Nwe Oo" userId="S::hnin_nwe_oo@jpf.go.jp::ac0d75cc-189f-4e26-b8ac-69db546065ba" providerId="AD" clId="Web-{190CC7A0-CB0E-35A2-F47A-A3F08304EC0A}" dt="2024-08-23T07:00:11.010" v="50"/>
          <ac:picMkLst>
            <pc:docMk/>
            <pc:sldMk cId="3781787201" sldId="547"/>
            <ac:picMk id="3" creationId="{074B4332-CE3E-44ED-80B1-081457C87F92}"/>
          </ac:picMkLst>
        </pc:picChg>
        <pc:picChg chg="del">
          <ac:chgData name="Hnin Nwe Oo" userId="S::hnin_nwe_oo@jpf.go.jp::ac0d75cc-189f-4e26-b8ac-69db546065ba" providerId="AD" clId="Web-{190CC7A0-CB0E-35A2-F47A-A3F08304EC0A}" dt="2024-08-23T07:00:03.010" v="48"/>
          <ac:picMkLst>
            <pc:docMk/>
            <pc:sldMk cId="3781787201" sldId="547"/>
            <ac:picMk id="4" creationId="{5E1C9B16-5F32-4BE8-B217-A77FC1408957}"/>
          </ac:picMkLst>
        </pc:picChg>
        <pc:picChg chg="add del mod">
          <ac:chgData name="Hnin Nwe Oo" userId="S::hnin_nwe_oo@jpf.go.jp::ac0d75cc-189f-4e26-b8ac-69db546065ba" providerId="AD" clId="Web-{190CC7A0-CB0E-35A2-F47A-A3F08304EC0A}" dt="2024-08-23T07:00:51.277" v="54"/>
          <ac:picMkLst>
            <pc:docMk/>
            <pc:sldMk cId="3781787201" sldId="547"/>
            <ac:picMk id="5" creationId="{DB199D60-838E-8C59-0241-5DE708945044}"/>
          </ac:picMkLst>
        </pc:picChg>
      </pc:sldChg>
    </pc:docChg>
  </pc:docChgLst>
  <pc:docChgLst>
    <pc:chgData name="Hnin Nwe Oo" userId="S::hnin_nwe_oo@jpf.go.jp::ac0d75cc-189f-4e26-b8ac-69db546065ba" providerId="AD" clId="Web-{8E669600-02B8-ABC6-84A8-6899B5E66AF6}"/>
    <pc:docChg chg="addSld delSld modSld">
      <pc:chgData name="Hnin Nwe Oo" userId="S::hnin_nwe_oo@jpf.go.jp::ac0d75cc-189f-4e26-b8ac-69db546065ba" providerId="AD" clId="Web-{8E669600-02B8-ABC6-84A8-6899B5E66AF6}" dt="2024-08-23T06:49:33.844" v="56"/>
      <pc:docMkLst>
        <pc:docMk/>
      </pc:docMkLst>
      <pc:sldChg chg="add del">
        <pc:chgData name="Hnin Nwe Oo" userId="S::hnin_nwe_oo@jpf.go.jp::ac0d75cc-189f-4e26-b8ac-69db546065ba" providerId="AD" clId="Web-{8E669600-02B8-ABC6-84A8-6899B5E66AF6}" dt="2024-08-23T06:42:52.379" v="21"/>
        <pc:sldMkLst>
          <pc:docMk/>
          <pc:sldMk cId="3921135308" sldId="403"/>
        </pc:sldMkLst>
      </pc:sldChg>
      <pc:sldChg chg="add">
        <pc:chgData name="Hnin Nwe Oo" userId="S::hnin_nwe_oo@jpf.go.jp::ac0d75cc-189f-4e26-b8ac-69db546065ba" providerId="AD" clId="Web-{8E669600-02B8-ABC6-84A8-6899B5E66AF6}" dt="2024-08-23T06:42:59.723" v="22"/>
        <pc:sldMkLst>
          <pc:docMk/>
          <pc:sldMk cId="1499639303" sldId="404"/>
        </pc:sldMkLst>
      </pc:sldChg>
      <pc:sldChg chg="add">
        <pc:chgData name="Hnin Nwe Oo" userId="S::hnin_nwe_oo@jpf.go.jp::ac0d75cc-189f-4e26-b8ac-69db546065ba" providerId="AD" clId="Web-{8E669600-02B8-ABC6-84A8-6899B5E66AF6}" dt="2024-08-23T06:38:55.137" v="8"/>
        <pc:sldMkLst>
          <pc:docMk/>
          <pc:sldMk cId="995838075" sldId="411"/>
        </pc:sldMkLst>
      </pc:sldChg>
      <pc:sldChg chg="add">
        <pc:chgData name="Hnin Nwe Oo" userId="S::hnin_nwe_oo@jpf.go.jp::ac0d75cc-189f-4e26-b8ac-69db546065ba" providerId="AD" clId="Web-{8E669600-02B8-ABC6-84A8-6899B5E66AF6}" dt="2024-08-23T06:39:00.434" v="9"/>
        <pc:sldMkLst>
          <pc:docMk/>
          <pc:sldMk cId="4065193700" sldId="412"/>
        </pc:sldMkLst>
      </pc:sldChg>
      <pc:sldChg chg="add">
        <pc:chgData name="Hnin Nwe Oo" userId="S::hnin_nwe_oo@jpf.go.jp::ac0d75cc-189f-4e26-b8ac-69db546065ba" providerId="AD" clId="Web-{8E669600-02B8-ABC6-84A8-6899B5E66AF6}" dt="2024-08-23T06:39:06.887" v="10"/>
        <pc:sldMkLst>
          <pc:docMk/>
          <pc:sldMk cId="948817157" sldId="413"/>
        </pc:sldMkLst>
      </pc:sldChg>
      <pc:sldChg chg="add">
        <pc:chgData name="Hnin Nwe Oo" userId="S::hnin_nwe_oo@jpf.go.jp::ac0d75cc-189f-4e26-b8ac-69db546065ba" providerId="AD" clId="Web-{8E669600-02B8-ABC6-84A8-6899B5E66AF6}" dt="2024-08-23T06:39:12.325" v="11"/>
        <pc:sldMkLst>
          <pc:docMk/>
          <pc:sldMk cId="3795155574" sldId="414"/>
        </pc:sldMkLst>
      </pc:sldChg>
      <pc:sldChg chg="add">
        <pc:chgData name="Hnin Nwe Oo" userId="S::hnin_nwe_oo@jpf.go.jp::ac0d75cc-189f-4e26-b8ac-69db546065ba" providerId="AD" clId="Web-{8E669600-02B8-ABC6-84A8-6899B5E66AF6}" dt="2024-08-23T06:39:17.684" v="12"/>
        <pc:sldMkLst>
          <pc:docMk/>
          <pc:sldMk cId="88373983" sldId="415"/>
        </pc:sldMkLst>
      </pc:sldChg>
      <pc:sldChg chg="add">
        <pc:chgData name="Hnin Nwe Oo" userId="S::hnin_nwe_oo@jpf.go.jp::ac0d75cc-189f-4e26-b8ac-69db546065ba" providerId="AD" clId="Web-{8E669600-02B8-ABC6-84A8-6899B5E66AF6}" dt="2024-08-23T06:39:23.403" v="13"/>
        <pc:sldMkLst>
          <pc:docMk/>
          <pc:sldMk cId="2309210579" sldId="416"/>
        </pc:sldMkLst>
      </pc:sldChg>
      <pc:sldChg chg="add">
        <pc:chgData name="Hnin Nwe Oo" userId="S::hnin_nwe_oo@jpf.go.jp::ac0d75cc-189f-4e26-b8ac-69db546065ba" providerId="AD" clId="Web-{8E669600-02B8-ABC6-84A8-6899B5E66AF6}" dt="2024-08-23T06:36:38.805" v="0"/>
        <pc:sldMkLst>
          <pc:docMk/>
          <pc:sldMk cId="1964163914" sldId="445"/>
        </pc:sldMkLst>
      </pc:sldChg>
      <pc:sldChg chg="add">
        <pc:chgData name="Hnin Nwe Oo" userId="S::hnin_nwe_oo@jpf.go.jp::ac0d75cc-189f-4e26-b8ac-69db546065ba" providerId="AD" clId="Web-{8E669600-02B8-ABC6-84A8-6899B5E66AF6}" dt="2024-08-23T06:36:48.555" v="1"/>
        <pc:sldMkLst>
          <pc:docMk/>
          <pc:sldMk cId="3319124140" sldId="446"/>
        </pc:sldMkLst>
      </pc:sldChg>
      <pc:sldChg chg="add">
        <pc:chgData name="Hnin Nwe Oo" userId="S::hnin_nwe_oo@jpf.go.jp::ac0d75cc-189f-4e26-b8ac-69db546065ba" providerId="AD" clId="Web-{8E669600-02B8-ABC6-84A8-6899B5E66AF6}" dt="2024-08-23T06:36:54.992" v="2"/>
        <pc:sldMkLst>
          <pc:docMk/>
          <pc:sldMk cId="1696991814" sldId="447"/>
        </pc:sldMkLst>
      </pc:sldChg>
      <pc:sldChg chg="add">
        <pc:chgData name="Hnin Nwe Oo" userId="S::hnin_nwe_oo@jpf.go.jp::ac0d75cc-189f-4e26-b8ac-69db546065ba" providerId="AD" clId="Web-{8E669600-02B8-ABC6-84A8-6899B5E66AF6}" dt="2024-08-23T06:36:59.664" v="3"/>
        <pc:sldMkLst>
          <pc:docMk/>
          <pc:sldMk cId="2770309659" sldId="448"/>
        </pc:sldMkLst>
      </pc:sldChg>
      <pc:sldChg chg="add">
        <pc:chgData name="Hnin Nwe Oo" userId="S::hnin_nwe_oo@jpf.go.jp::ac0d75cc-189f-4e26-b8ac-69db546065ba" providerId="AD" clId="Web-{8E669600-02B8-ABC6-84A8-6899B5E66AF6}" dt="2024-08-23T06:37:05.664" v="4"/>
        <pc:sldMkLst>
          <pc:docMk/>
          <pc:sldMk cId="2127339428" sldId="449"/>
        </pc:sldMkLst>
      </pc:sldChg>
      <pc:sldChg chg="add">
        <pc:chgData name="Hnin Nwe Oo" userId="S::hnin_nwe_oo@jpf.go.jp::ac0d75cc-189f-4e26-b8ac-69db546065ba" providerId="AD" clId="Web-{8E669600-02B8-ABC6-84A8-6899B5E66AF6}" dt="2024-08-23T06:37:11.399" v="5"/>
        <pc:sldMkLst>
          <pc:docMk/>
          <pc:sldMk cId="2781796068" sldId="450"/>
        </pc:sldMkLst>
      </pc:sldChg>
      <pc:sldChg chg="add">
        <pc:chgData name="Hnin Nwe Oo" userId="S::hnin_nwe_oo@jpf.go.jp::ac0d75cc-189f-4e26-b8ac-69db546065ba" providerId="AD" clId="Web-{8E669600-02B8-ABC6-84A8-6899B5E66AF6}" dt="2024-08-23T06:37:15.884" v="6"/>
        <pc:sldMkLst>
          <pc:docMk/>
          <pc:sldMk cId="2038904122" sldId="451"/>
        </pc:sldMkLst>
      </pc:sldChg>
      <pc:sldChg chg="delSp modSp">
        <pc:chgData name="Hnin Nwe Oo" userId="S::hnin_nwe_oo@jpf.go.jp::ac0d75cc-189f-4e26-b8ac-69db546065ba" providerId="AD" clId="Web-{8E669600-02B8-ABC6-84A8-6899B5E66AF6}" dt="2024-08-23T06:49:33.844" v="56"/>
        <pc:sldMkLst>
          <pc:docMk/>
          <pc:sldMk cId="3519652205" sldId="512"/>
        </pc:sldMkLst>
        <pc:picChg chg="mod modCrop">
          <ac:chgData name="Hnin Nwe Oo" userId="S::hnin_nwe_oo@jpf.go.jp::ac0d75cc-189f-4e26-b8ac-69db546065ba" providerId="AD" clId="Web-{8E669600-02B8-ABC6-84A8-6899B5E66AF6}" dt="2024-08-23T06:49:33.844" v="56"/>
          <ac:picMkLst>
            <pc:docMk/>
            <pc:sldMk cId="3519652205" sldId="512"/>
            <ac:picMk id="3" creationId="{E5B24D87-8D4E-42B3-8F77-38D90DB95101}"/>
          </ac:picMkLst>
        </pc:picChg>
        <pc:picChg chg="del">
          <ac:chgData name="Hnin Nwe Oo" userId="S::hnin_nwe_oo@jpf.go.jp::ac0d75cc-189f-4e26-b8ac-69db546065ba" providerId="AD" clId="Web-{8E669600-02B8-ABC6-84A8-6899B5E66AF6}" dt="2024-08-23T06:49:23.938" v="54"/>
          <ac:picMkLst>
            <pc:docMk/>
            <pc:sldMk cId="3519652205" sldId="512"/>
            <ac:picMk id="4" creationId="{4F2BDE82-208D-7AD4-0DF3-216E35805247}"/>
          </ac:picMkLst>
        </pc:picChg>
      </pc:sldChg>
      <pc:sldChg chg="delSp modSp">
        <pc:chgData name="Hnin Nwe Oo" userId="S::hnin_nwe_oo@jpf.go.jp::ac0d75cc-189f-4e26-b8ac-69db546065ba" providerId="AD" clId="Web-{8E669600-02B8-ABC6-84A8-6899B5E66AF6}" dt="2024-08-23T06:49:08.250" v="52" actId="14100"/>
        <pc:sldMkLst>
          <pc:docMk/>
          <pc:sldMk cId="669464249" sldId="521"/>
        </pc:sldMkLst>
        <pc:picChg chg="del">
          <ac:chgData name="Hnin Nwe Oo" userId="S::hnin_nwe_oo@jpf.go.jp::ac0d75cc-189f-4e26-b8ac-69db546065ba" providerId="AD" clId="Web-{8E669600-02B8-ABC6-84A8-6899B5E66AF6}" dt="2024-08-23T06:48:56.578" v="49"/>
          <ac:picMkLst>
            <pc:docMk/>
            <pc:sldMk cId="669464249" sldId="521"/>
            <ac:picMk id="2" creationId="{2BFDCD29-9E97-8B76-0F5A-DED213296B03}"/>
          </ac:picMkLst>
        </pc:picChg>
        <pc:picChg chg="mod modCrop">
          <ac:chgData name="Hnin Nwe Oo" userId="S::hnin_nwe_oo@jpf.go.jp::ac0d75cc-189f-4e26-b8ac-69db546065ba" providerId="AD" clId="Web-{8E669600-02B8-ABC6-84A8-6899B5E66AF6}" dt="2024-08-23T06:49:08.250" v="52" actId="14100"/>
          <ac:picMkLst>
            <pc:docMk/>
            <pc:sldMk cId="669464249" sldId="521"/>
            <ac:picMk id="3" creationId="{58A05F3B-9872-4559-BE2D-5AC12B800B0D}"/>
          </ac:picMkLst>
        </pc:picChg>
      </pc:sldChg>
      <pc:sldChg chg="delSp modSp">
        <pc:chgData name="Hnin Nwe Oo" userId="S::hnin_nwe_oo@jpf.go.jp::ac0d75cc-189f-4e26-b8ac-69db546065ba" providerId="AD" clId="Web-{8E669600-02B8-ABC6-84A8-6899B5E66AF6}" dt="2024-08-23T06:48:37.577" v="48"/>
        <pc:sldMkLst>
          <pc:docMk/>
          <pc:sldMk cId="3851088923" sldId="522"/>
        </pc:sldMkLst>
        <pc:picChg chg="del">
          <ac:chgData name="Hnin Nwe Oo" userId="S::hnin_nwe_oo@jpf.go.jp::ac0d75cc-189f-4e26-b8ac-69db546065ba" providerId="AD" clId="Web-{8E669600-02B8-ABC6-84A8-6899B5E66AF6}" dt="2024-08-23T06:48:30.780" v="46"/>
          <ac:picMkLst>
            <pc:docMk/>
            <pc:sldMk cId="3851088923" sldId="522"/>
            <ac:picMk id="2" creationId="{B24024A1-A553-B5BE-F7AF-6EE7EB100D99}"/>
          </ac:picMkLst>
        </pc:picChg>
        <pc:picChg chg="mod modCrop">
          <ac:chgData name="Hnin Nwe Oo" userId="S::hnin_nwe_oo@jpf.go.jp::ac0d75cc-189f-4e26-b8ac-69db546065ba" providerId="AD" clId="Web-{8E669600-02B8-ABC6-84A8-6899B5E66AF6}" dt="2024-08-23T06:48:37.577" v="48"/>
          <ac:picMkLst>
            <pc:docMk/>
            <pc:sldMk cId="3851088923" sldId="522"/>
            <ac:picMk id="3" creationId="{069FC71B-D10A-4391-B5CE-5533A152E8E2}"/>
          </ac:picMkLst>
        </pc:picChg>
      </pc:sldChg>
      <pc:sldChg chg="delSp modSp">
        <pc:chgData name="Hnin Nwe Oo" userId="S::hnin_nwe_oo@jpf.go.jp::ac0d75cc-189f-4e26-b8ac-69db546065ba" providerId="AD" clId="Web-{8E669600-02B8-ABC6-84A8-6899B5E66AF6}" dt="2024-08-23T06:48:20.014" v="44"/>
        <pc:sldMkLst>
          <pc:docMk/>
          <pc:sldMk cId="1737311613" sldId="523"/>
        </pc:sldMkLst>
        <pc:picChg chg="del">
          <ac:chgData name="Hnin Nwe Oo" userId="S::hnin_nwe_oo@jpf.go.jp::ac0d75cc-189f-4e26-b8ac-69db546065ba" providerId="AD" clId="Web-{8E669600-02B8-ABC6-84A8-6899B5E66AF6}" dt="2024-08-23T06:48:12.107" v="42"/>
          <ac:picMkLst>
            <pc:docMk/>
            <pc:sldMk cId="1737311613" sldId="523"/>
            <ac:picMk id="2" creationId="{C12EF8E3-A71E-EF6C-1031-C15EA34AC9CC}"/>
          </ac:picMkLst>
        </pc:picChg>
        <pc:picChg chg="mod modCrop">
          <ac:chgData name="Hnin Nwe Oo" userId="S::hnin_nwe_oo@jpf.go.jp::ac0d75cc-189f-4e26-b8ac-69db546065ba" providerId="AD" clId="Web-{8E669600-02B8-ABC6-84A8-6899B5E66AF6}" dt="2024-08-23T06:48:20.014" v="44"/>
          <ac:picMkLst>
            <pc:docMk/>
            <pc:sldMk cId="1737311613" sldId="523"/>
            <ac:picMk id="3" creationId="{B05A0E50-26A3-4358-A94D-645B2C1394DD}"/>
          </ac:picMkLst>
        </pc:picChg>
      </pc:sldChg>
      <pc:sldChg chg="delSp modSp">
        <pc:chgData name="Hnin Nwe Oo" userId="S::hnin_nwe_oo@jpf.go.jp::ac0d75cc-189f-4e26-b8ac-69db546065ba" providerId="AD" clId="Web-{8E669600-02B8-ABC6-84A8-6899B5E66AF6}" dt="2024-08-23T06:47:50.482" v="40"/>
        <pc:sldMkLst>
          <pc:docMk/>
          <pc:sldMk cId="1552752350" sldId="524"/>
        </pc:sldMkLst>
        <pc:picChg chg="del">
          <ac:chgData name="Hnin Nwe Oo" userId="S::hnin_nwe_oo@jpf.go.jp::ac0d75cc-189f-4e26-b8ac-69db546065ba" providerId="AD" clId="Web-{8E669600-02B8-ABC6-84A8-6899B5E66AF6}" dt="2024-08-23T06:47:43.497" v="38"/>
          <ac:picMkLst>
            <pc:docMk/>
            <pc:sldMk cId="1552752350" sldId="524"/>
            <ac:picMk id="2" creationId="{CDEF89A7-B515-CEB6-70A1-9B8518F20E38}"/>
          </ac:picMkLst>
        </pc:picChg>
        <pc:picChg chg="mod modCrop">
          <ac:chgData name="Hnin Nwe Oo" userId="S::hnin_nwe_oo@jpf.go.jp::ac0d75cc-189f-4e26-b8ac-69db546065ba" providerId="AD" clId="Web-{8E669600-02B8-ABC6-84A8-6899B5E66AF6}" dt="2024-08-23T06:47:50.482" v="40"/>
          <ac:picMkLst>
            <pc:docMk/>
            <pc:sldMk cId="1552752350" sldId="524"/>
            <ac:picMk id="3" creationId="{4783AAAB-7EEA-4E08-ADD7-A04627DF7508}"/>
          </ac:picMkLst>
        </pc:picChg>
      </pc:sldChg>
      <pc:sldChg chg="delSp modSp add">
        <pc:chgData name="Hnin Nwe Oo" userId="S::hnin_nwe_oo@jpf.go.jp::ac0d75cc-189f-4e26-b8ac-69db546065ba" providerId="AD" clId="Web-{8E669600-02B8-ABC6-84A8-6899B5E66AF6}" dt="2024-08-23T06:47:22.653" v="36"/>
        <pc:sldMkLst>
          <pc:docMk/>
          <pc:sldMk cId="2205182575" sldId="525"/>
        </pc:sldMkLst>
        <pc:picChg chg="mod modCrop">
          <ac:chgData name="Hnin Nwe Oo" userId="S::hnin_nwe_oo@jpf.go.jp::ac0d75cc-189f-4e26-b8ac-69db546065ba" providerId="AD" clId="Web-{8E669600-02B8-ABC6-84A8-6899B5E66AF6}" dt="2024-08-23T06:47:22.653" v="36"/>
          <ac:picMkLst>
            <pc:docMk/>
            <pc:sldMk cId="2205182575" sldId="525"/>
            <ac:picMk id="3" creationId="{9E1061D5-3D90-46AA-ACD1-6370F5D54BF4}"/>
          </ac:picMkLst>
        </pc:picChg>
        <pc:picChg chg="del">
          <ac:chgData name="Hnin Nwe Oo" userId="S::hnin_nwe_oo@jpf.go.jp::ac0d75cc-189f-4e26-b8ac-69db546065ba" providerId="AD" clId="Web-{8E669600-02B8-ABC6-84A8-6899B5E66AF6}" dt="2024-08-23T06:47:12.887" v="34"/>
          <ac:picMkLst>
            <pc:docMk/>
            <pc:sldMk cId="2205182575" sldId="525"/>
            <ac:picMk id="8" creationId="{DEF9C48D-497A-4749-B2FA-43BE6568CFAC}"/>
          </ac:picMkLst>
        </pc:picChg>
      </pc:sldChg>
      <pc:sldChg chg="delSp modSp add">
        <pc:chgData name="Hnin Nwe Oo" userId="S::hnin_nwe_oo@jpf.go.jp::ac0d75cc-189f-4e26-b8ac-69db546065ba" providerId="AD" clId="Web-{8E669600-02B8-ABC6-84A8-6899B5E66AF6}" dt="2024-08-23T06:46:56.339" v="32"/>
        <pc:sldMkLst>
          <pc:docMk/>
          <pc:sldMk cId="409658572" sldId="526"/>
        </pc:sldMkLst>
        <pc:picChg chg="mod modCrop">
          <ac:chgData name="Hnin Nwe Oo" userId="S::hnin_nwe_oo@jpf.go.jp::ac0d75cc-189f-4e26-b8ac-69db546065ba" providerId="AD" clId="Web-{8E669600-02B8-ABC6-84A8-6899B5E66AF6}" dt="2024-08-23T06:46:56.339" v="32"/>
          <ac:picMkLst>
            <pc:docMk/>
            <pc:sldMk cId="409658572" sldId="526"/>
            <ac:picMk id="3" creationId="{00A6958A-FBB1-4506-9770-F445CCF2068B}"/>
          </ac:picMkLst>
        </pc:picChg>
        <pc:picChg chg="del">
          <ac:chgData name="Hnin Nwe Oo" userId="S::hnin_nwe_oo@jpf.go.jp::ac0d75cc-189f-4e26-b8ac-69db546065ba" providerId="AD" clId="Web-{8E669600-02B8-ABC6-84A8-6899B5E66AF6}" dt="2024-08-23T06:46:48.792" v="30"/>
          <ac:picMkLst>
            <pc:docMk/>
            <pc:sldMk cId="409658572" sldId="526"/>
            <ac:picMk id="4" creationId="{1CE83FDF-5E12-4C9F-B4E4-C4010DD0DFC2}"/>
          </ac:picMkLst>
        </pc:picChg>
      </pc:sldChg>
      <pc:sldChg chg="add del">
        <pc:chgData name="Hnin Nwe Oo" userId="S::hnin_nwe_oo@jpf.go.jp::ac0d75cc-189f-4e26-b8ac-69db546065ba" providerId="AD" clId="Web-{8E669600-02B8-ABC6-84A8-6899B5E66AF6}" dt="2024-08-23T06:42:13.924" v="17"/>
        <pc:sldMkLst>
          <pc:docMk/>
          <pc:sldMk cId="1648929943" sldId="526"/>
        </pc:sldMkLst>
      </pc:sldChg>
      <pc:sldChg chg="delSp modSp add">
        <pc:chgData name="Hnin Nwe Oo" userId="S::hnin_nwe_oo@jpf.go.jp::ac0d75cc-189f-4e26-b8ac-69db546065ba" providerId="AD" clId="Web-{8E669600-02B8-ABC6-84A8-6899B5E66AF6}" dt="2024-08-23T06:46:32.307" v="28"/>
        <pc:sldMkLst>
          <pc:docMk/>
          <pc:sldMk cId="2550069068" sldId="527"/>
        </pc:sldMkLst>
        <pc:picChg chg="mod modCrop">
          <ac:chgData name="Hnin Nwe Oo" userId="S::hnin_nwe_oo@jpf.go.jp::ac0d75cc-189f-4e26-b8ac-69db546065ba" providerId="AD" clId="Web-{8E669600-02B8-ABC6-84A8-6899B5E66AF6}" dt="2024-08-23T06:46:32.307" v="28"/>
          <ac:picMkLst>
            <pc:docMk/>
            <pc:sldMk cId="2550069068" sldId="527"/>
            <ac:picMk id="3" creationId="{C8E0396F-D8E3-412E-A900-E51B7C502D92}"/>
          </ac:picMkLst>
        </pc:picChg>
        <pc:picChg chg="del">
          <ac:chgData name="Hnin Nwe Oo" userId="S::hnin_nwe_oo@jpf.go.jp::ac0d75cc-189f-4e26-b8ac-69db546065ba" providerId="AD" clId="Web-{8E669600-02B8-ABC6-84A8-6899B5E66AF6}" dt="2024-08-23T06:46:21.760" v="26"/>
          <ac:picMkLst>
            <pc:docMk/>
            <pc:sldMk cId="2550069068" sldId="527"/>
            <ac:picMk id="4" creationId="{2F2BEF4E-7A02-4219-A28E-3B39BAF1E4C1}"/>
          </ac:picMkLst>
        </pc:picChg>
      </pc:sldChg>
      <pc:sldChg chg="add del">
        <pc:chgData name="Hnin Nwe Oo" userId="S::hnin_nwe_oo@jpf.go.jp::ac0d75cc-189f-4e26-b8ac-69db546065ba" providerId="AD" clId="Web-{8E669600-02B8-ABC6-84A8-6899B5E66AF6}" dt="2024-08-23T06:42:15.971" v="18"/>
        <pc:sldMkLst>
          <pc:docMk/>
          <pc:sldMk cId="2872748755" sldId="527"/>
        </pc:sldMkLst>
      </pc:sldChg>
      <pc:sldChg chg="add">
        <pc:chgData name="Hnin Nwe Oo" userId="S::hnin_nwe_oo@jpf.go.jp::ac0d75cc-189f-4e26-b8ac-69db546065ba" providerId="AD" clId="Web-{8E669600-02B8-ABC6-84A8-6899B5E66AF6}" dt="2024-08-23T06:44:04.006" v="24"/>
        <pc:sldMkLst>
          <pc:docMk/>
          <pc:sldMk cId="1461809268" sldId="52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41FC2D-E3F2-4396-92D9-85C1BF927979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B1DF28-7DCF-46EE-B2E0-B8214921CA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9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C68941-B0C3-4BBB-9BD7-F2A90E933E3E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79839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C68941-B0C3-4BBB-9BD7-F2A90E933E3E}" type="slidenum">
              <a:rPr lang="en-US" altLang="ja-JP" smtClean="0"/>
              <a:t>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25231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C68941-B0C3-4BBB-9BD7-F2A90E933E3E}" type="slidenum">
              <a:rPr lang="en-US" altLang="ja-JP" smtClean="0"/>
              <a:t>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47210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C68941-B0C3-4BBB-9BD7-F2A90E933E3E}" type="slidenum">
              <a:rPr lang="en-US" altLang="ja-JP" smtClean="0"/>
              <a:t>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275244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4460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4089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F88D2-7743-452B-86CF-47534E171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8C5A6A-B84B-4069-8C70-9DCD4F44A5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DF40E-90BC-40BA-B3B8-2962EF6E2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EEAA8-7A9B-407B-BC8A-1AA72981371E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FB12DA-F6A3-45DF-A16B-E35E2C8C5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C69737-6613-4E60-8BC6-F1524387D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6BF40-5A29-42BB-B358-9D3D3C817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990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03961-787A-420C-AA00-5C9C69B86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31179B-268E-471A-860A-C5BA0B5556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9B3278-DC31-40E7-9A3D-328FE3F1E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EEAA8-7A9B-407B-BC8A-1AA72981371E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5B392-B65D-4363-9B05-5C932F7A0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9E75E-800A-4645-A6AB-D156319DF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6BF40-5A29-42BB-B358-9D3D3C817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746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91E17-725A-466A-AE80-7287EF095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A5A790-587F-43E3-B727-2F94759718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BBE39B-F885-4ADB-9AA7-7E9C13FE8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EEAA8-7A9B-407B-BC8A-1AA72981371E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9E5E3-1138-42BD-9B44-90BF8010D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952989-A12D-4100-AD7F-5466CC7BC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6BF40-5A29-42BB-B358-9D3D3C817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918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D5104-05F3-42C0-A957-64D1D95D9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4A796-C9DD-4E2B-991E-C91C5DCF21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6E04F1-CA49-4A2C-81C2-D4198A7F2A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681E7A-5798-4D0A-A54E-58A5A0D49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EEAA8-7A9B-407B-BC8A-1AA72981371E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C7C04B-B3B8-436D-8C6B-EE9942D3D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A8C5ED-B488-4889-843E-8B4DD58B9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6BF40-5A29-42BB-B358-9D3D3C817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81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F1915-52A8-4CB7-9E59-748735243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522E4A-121E-44F2-BD8F-7600D9AB04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AB532B-CCED-488B-A330-CE8C90298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7287F6-C9AD-487A-BBA2-14B6188DFC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17F507-48E8-42B4-B514-5CDDB09FE5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C97161-24B4-474C-BE60-EB07148C3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EEAA8-7A9B-407B-BC8A-1AA72981371E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6CEF7B-ABE2-4BA1-8719-CB465B55B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A8432B-4F9B-44FE-8B7A-340AF4877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6BF40-5A29-42BB-B358-9D3D3C817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28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1D3E5-C469-4908-A49E-5E5C8B770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305607-9B0F-4695-813B-C5265D272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EEAA8-7A9B-407B-BC8A-1AA72981371E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DA178E-8112-4B7C-B847-0919858A6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34036-0FBD-4AD5-8A0D-8EBC84D12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6BF40-5A29-42BB-B358-9D3D3C817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979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C793FB-7311-423E-8346-8CC13B79E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EEAA8-7A9B-407B-BC8A-1AA72981371E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0143B0-75D0-4D7C-BD52-6980AA520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893473-B5D9-4A9E-B412-3DDCE1A54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6BF40-5A29-42BB-B358-9D3D3C817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597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2DB70-23C1-4848-B3B9-A734273F9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4FFFB-5604-4CF1-82D0-EBAE2443F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682AA9-38FE-43F8-B536-116B7EBE71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FAFD2-E99C-4746-A855-23EA2BCCD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EEAA8-7A9B-407B-BC8A-1AA72981371E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318CE8-3E9A-488C-A5D0-9122724D2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808040-F507-4CF2-8817-3A1C86ED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6BF40-5A29-42BB-B358-9D3D3C817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58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3C12E-7DC5-40D1-AFCB-ECEA4A34A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1AF96C-52C1-4901-A51B-81FD3651AB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A1AF98-BCD5-48B2-9E7C-121E84CFAE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F1D293-AA28-4238-B81C-6C010AEF8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EEAA8-7A9B-407B-BC8A-1AA72981371E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DCE0EC-BD4F-464F-B8A0-4EA3E8BEA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F03DB7-24FE-4CCD-935D-0F6306348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6BF40-5A29-42BB-B358-9D3D3C817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279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C311A-2507-41E3-B1F6-450D72489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47E15B-951A-43CE-98A7-0BC7D0F467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95485-1CE5-478B-8FDD-E1B96E8A9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EEAA8-7A9B-407B-BC8A-1AA72981371E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285070-8E98-4713-8480-9BFFEC7DE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8262E-F670-44C4-BF0A-97527B182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6BF40-5A29-42BB-B358-9D3D3C817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811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B3B3DC-0CEC-4FDA-BAD6-1BB1B6AAF8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772739-0C48-49E6-A9AF-5D9706BEEB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0287AE-B9D0-444F-A990-DA52BC9F5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EEAA8-7A9B-407B-BC8A-1AA72981371E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834CB0-B7E8-4DF6-BB41-9FDBE55B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379832-676F-4D86-8DA0-173C880BB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6BF40-5A29-42BB-B358-9D3D3C817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485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1577C7-2990-4BDC-84C2-B393E9464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CD7EA-8FD1-40B8-A7D5-9CF329E327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AD5188-605B-4399-AD7C-3F42E5071F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CEEAA8-7A9B-407B-BC8A-1AA72981371E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3FA3C-5355-4B5B-AEA8-C8CA4A90D6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DAB1F6-A583-43BA-A9D8-72026DB480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C6BF40-5A29-42BB-B358-9D3D3C817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376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3" Target="../media/image2.jpeg" Type="http://schemas.openxmlformats.org/officeDocument/2006/relationships/image"/><Relationship Id="rId2" Target="../media/image1.png" Type="http://schemas.openxmlformats.org/officeDocument/2006/relationships/image"/><Relationship Id="rId1" Target="../slideLayouts/slideLayout1.xml" Type="http://schemas.openxmlformats.org/officeDocument/2006/relationships/slideLayout"/><Relationship Id="rId4" Target="../media/image3.jpeg" Type="http://schemas.openxmlformats.org/officeDocument/2006/relationships/image"/></Relationships>
</file>

<file path=ppt/slides/_rels/slide2.xml.rels><?xml version="1.0" encoding="UTF-8" standalone="yes" ?><Relationships xmlns="http://schemas.openxmlformats.org/package/2006/relationships"><Relationship Id="rId3" Target="../media/image2.jpeg" Type="http://schemas.openxmlformats.org/officeDocument/2006/relationships/image"/><Relationship Id="rId2" Target="../media/image1.png" Type="http://schemas.openxmlformats.org/officeDocument/2006/relationships/image"/><Relationship Id="rId1" Target="../slideLayouts/slideLayout1.xml" Type="http://schemas.openxmlformats.org/officeDocument/2006/relationships/slideLayout"/><Relationship Id="rId4" Target="../media/image3.jpeg" Type="http://schemas.openxmlformats.org/officeDocument/2006/relationships/image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 ?><Relationships xmlns="http://schemas.openxmlformats.org/package/2006/relationships"><Relationship Id="rId3" Target="../media/image6.png" Type="http://schemas.openxmlformats.org/officeDocument/2006/relationships/image"/><Relationship Id="rId2" Target="../media/image5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9.xml.rels><?xml version="1.0" encoding="UTF-8" standalone="yes" ?><Relationships xmlns="http://schemas.openxmlformats.org/package/2006/relationships"><Relationship Id="rId3" Target="../media/image5.png" Type="http://schemas.openxmlformats.org/officeDocument/2006/relationships/image"/><Relationship Id="rId2" Target="../media/image7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10.xml.rels><?xml version="1.0" encoding="UTF-8" standalone="yes" ?><Relationships xmlns="http://schemas.openxmlformats.org/package/2006/relationships"><Relationship Id="rId3" Target="../media/image5.png" Type="http://schemas.openxmlformats.org/officeDocument/2006/relationships/image"/><Relationship Id="rId2" Target="../media/image8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11.xml.rels><?xml version="1.0" encoding="UTF-8" standalone="yes" ?><Relationships xmlns="http://schemas.openxmlformats.org/package/2006/relationships"><Relationship Id="rId3" Target="../media/image9.jpeg" Type="http://schemas.openxmlformats.org/officeDocument/2006/relationships/image"/><Relationship Id="rId2" Target="../media/image5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 ?><Relationships xmlns="http://schemas.openxmlformats.org/package/2006/relationships"><Relationship Id="rId3" Target="../media/image12.jpeg" Type="http://schemas.openxmlformats.org/officeDocument/2006/relationships/image"/><Relationship Id="rId2" Target="../media/image11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14.xml.rels><?xml version="1.0" encoding="UTF-8" standalone="yes" ?><Relationships xmlns="http://schemas.openxmlformats.org/package/2006/relationships"><Relationship Id="rId3" Target="../media/image13.jpeg" Type="http://schemas.openxmlformats.org/officeDocument/2006/relationships/image"/><Relationship Id="rId2" Target="../media/image11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15.xml.rels><?xml version="1.0" encoding="UTF-8" standalone="yes" ?><Relationships xmlns="http://schemas.openxmlformats.org/package/2006/relationships"><Relationship Id="rId3" Target="../media/image14.jpeg" Type="http://schemas.openxmlformats.org/officeDocument/2006/relationships/image"/><Relationship Id="rId2" Target="../media/image11.png" Type="http://schemas.openxmlformats.org/officeDocument/2006/relationships/image"/><Relationship Id="rId1" Target="../slideLayouts/slideLayout2.xml" Type="http://schemas.openxmlformats.org/officeDocument/2006/relationships/slideLayout"/><Relationship Id="rId4" Target="../media/image15.jpeg" Type="http://schemas.openxmlformats.org/officeDocument/2006/relationships/image"/></Relationships>
</file>

<file path=ppt/slides/_rels/slide16.xml.rels><?xml version="1.0" encoding="UTF-8" standalone="yes" ?><Relationships xmlns="http://schemas.openxmlformats.org/package/2006/relationships"><Relationship Id="rId3" Target="../media/image16.jpeg" Type="http://schemas.openxmlformats.org/officeDocument/2006/relationships/image"/><Relationship Id="rId2" Target="../media/image11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17.xml.rels><?xml version="1.0" encoding="UTF-8" standalone="yes" ?><Relationships xmlns="http://schemas.openxmlformats.org/package/2006/relationships"><Relationship Id="rId3" Target="../media/image17.jpeg" Type="http://schemas.openxmlformats.org/officeDocument/2006/relationships/image"/><Relationship Id="rId2" Target="../media/image11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 ?><Relationships xmlns="http://schemas.openxmlformats.org/package/2006/relationships"><Relationship Id="rId3" Target="../media/image20.jpeg" Type="http://schemas.openxmlformats.org/officeDocument/2006/relationships/image"/><Relationship Id="rId2" Target="../media/image19.png" Type="http://schemas.openxmlformats.org/officeDocument/2006/relationships/image"/><Relationship Id="rId1" Target="../slideLayouts/slideLayout2.xml" Type="http://schemas.openxmlformats.org/officeDocument/2006/relationships/slideLayout"/><Relationship Id="rId4" Target="../media/image21.jpeg" Type="http://schemas.openxmlformats.org/officeDocument/2006/relationships/image"/></Relationships>
</file>

<file path=ppt/slides/_rels/slide20.xml.rels><?xml version="1.0" encoding="UTF-8" standalone="yes" ?><Relationships xmlns="http://schemas.openxmlformats.org/package/2006/relationships"><Relationship Id="rId3" Target="../media/image19.png" Type="http://schemas.openxmlformats.org/officeDocument/2006/relationships/image"/><Relationship Id="rId2" Target="../media/image22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21.xml.rels><?xml version="1.0" encoding="UTF-8" standalone="yes" ?><Relationships xmlns="http://schemas.openxmlformats.org/package/2006/relationships"><Relationship Id="rId3" Target="../media/image23.jpeg" Type="http://schemas.openxmlformats.org/officeDocument/2006/relationships/image"/><Relationship Id="rId2" Target="../media/image19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22.xml.rels><?xml version="1.0" encoding="UTF-8" standalone="yes" ?><Relationships xmlns="http://schemas.openxmlformats.org/package/2006/relationships"><Relationship Id="rId3" Target="../media/image24.jpeg" Type="http://schemas.openxmlformats.org/officeDocument/2006/relationships/image"/><Relationship Id="rId2" Target="../media/image19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23.xml.rels><?xml version="1.0" encoding="UTF-8" standalone="yes" ?><Relationships xmlns="http://schemas.openxmlformats.org/package/2006/relationships"><Relationship Id="rId3" Target="../media/image25.png" Type="http://schemas.openxmlformats.org/officeDocument/2006/relationships/image"/><Relationship Id="rId2" Target="../media/image19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24.xml.rels><?xml version="1.0" encoding="UTF-8" standalone="yes" ?><Relationships xmlns="http://schemas.openxmlformats.org/package/2006/relationships"><Relationship Id="rId3" Target="../media/image26.jpeg" Type="http://schemas.openxmlformats.org/officeDocument/2006/relationships/image"/><Relationship Id="rId2" Target="../media/image19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25.xml.rels><?xml version="1.0" encoding="UTF-8" standalone="yes" ?><Relationships xmlns="http://schemas.openxmlformats.org/package/2006/relationships"><Relationship Id="rId3" Target="../media/image27.jpeg" Type="http://schemas.openxmlformats.org/officeDocument/2006/relationships/image"/><Relationship Id="rId2" Target="../media/image19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26.xml.rels><?xml version="1.0" encoding="UTF-8" standalone="yes" ?><Relationships xmlns="http://schemas.openxmlformats.org/package/2006/relationships"><Relationship Id="rId3" Target="../media/image28.png" Type="http://schemas.openxmlformats.org/officeDocument/2006/relationships/image"/><Relationship Id="rId2" Target="../media/image19.png" Type="http://schemas.openxmlformats.org/officeDocument/2006/relationships/image"/><Relationship Id="rId1" Target="../slideLayouts/slideLayout2.xml" Type="http://schemas.openxmlformats.org/officeDocument/2006/relationships/slideLayout"/><Relationship Id="rId4" Target="../media/image29.jpeg" Type="http://schemas.openxmlformats.org/officeDocument/2006/relationships/image"/></Relationships>
</file>

<file path=ppt/slides/_rels/slide27.xml.rels><?xml version="1.0" encoding="UTF-8" standalone="yes" ?><Relationships xmlns="http://schemas.openxmlformats.org/package/2006/relationships"><Relationship Id="rId3" Target="../media/image30.png" Type="http://schemas.openxmlformats.org/officeDocument/2006/relationships/image"/><Relationship Id="rId2" Target="../media/image19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28.xml.rels><?xml version="1.0" encoding="UTF-8" standalone="yes" ?><Relationships xmlns="http://schemas.openxmlformats.org/package/2006/relationships"><Relationship Id="rId3" Target="../media/image19.png" Type="http://schemas.openxmlformats.org/officeDocument/2006/relationships/image"/><Relationship Id="rId2" Target="../media/image31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 ?><Relationships xmlns="http://schemas.openxmlformats.org/package/2006/relationships"><Relationship Id="rId3" Target="../media/image34.png" Type="http://schemas.openxmlformats.org/officeDocument/2006/relationships/image"/><Relationship Id="rId2" Target="../media/image33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31.xml.rels><?xml version="1.0" encoding="UTF-8" standalone="yes" ?><Relationships xmlns="http://schemas.openxmlformats.org/package/2006/relationships"><Relationship Id="rId3" Target="../media/image35.jpeg" Type="http://schemas.openxmlformats.org/officeDocument/2006/relationships/image"/><Relationship Id="rId2" Target="../media/image34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32.xml.rels><?xml version="1.0" encoding="UTF-8" standalone="yes" ?><Relationships xmlns="http://schemas.openxmlformats.org/package/2006/relationships"><Relationship Id="rId3" Target="../media/image36.jpeg" Type="http://schemas.openxmlformats.org/officeDocument/2006/relationships/image"/><Relationship Id="rId2" Target="../media/image34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33.xml.rels><?xml version="1.0" encoding="UTF-8" standalone="yes" ?><Relationships xmlns="http://schemas.openxmlformats.org/package/2006/relationships"><Relationship Id="rId3" Target="../media/image37.jpeg" Type="http://schemas.openxmlformats.org/officeDocument/2006/relationships/image"/><Relationship Id="rId2" Target="../media/image34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34.xml.rels><?xml version="1.0" encoding="UTF-8" standalone="yes" ?><Relationships xmlns="http://schemas.openxmlformats.org/package/2006/relationships"><Relationship Id="rId3" Target="../media/image38.jpeg" Type="http://schemas.openxmlformats.org/officeDocument/2006/relationships/image"/><Relationship Id="rId2" Target="../media/image34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35.xml.rels><?xml version="1.0" encoding="UTF-8" standalone="yes" ?><Relationships xmlns="http://schemas.openxmlformats.org/package/2006/relationships"><Relationship Id="rId3" Target="../media/image39.jpeg" Type="http://schemas.openxmlformats.org/officeDocument/2006/relationships/image"/><Relationship Id="rId2" Target="../media/image34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 ?><Relationships xmlns="http://schemas.openxmlformats.org/package/2006/relationships"><Relationship Id="rId3" Target="../media/image42.jpeg" Type="http://schemas.openxmlformats.org/officeDocument/2006/relationships/image"/><Relationship Id="rId2" Target="../media/image41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38.xml.rels><?xml version="1.0" encoding="UTF-8" standalone="yes" ?><Relationships xmlns="http://schemas.openxmlformats.org/package/2006/relationships"><Relationship Id="rId3" Target="../media/image41.png" Type="http://schemas.openxmlformats.org/officeDocument/2006/relationships/image"/><Relationship Id="rId2" Target="../media/image43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39.xml.rels><?xml version="1.0" encoding="UTF-8" standalone="yes" ?><Relationships xmlns="http://schemas.openxmlformats.org/package/2006/relationships"><Relationship Id="rId3" Target="../media/image44.jpeg" Type="http://schemas.openxmlformats.org/officeDocument/2006/relationships/image"/><Relationship Id="rId2" Target="../media/image41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40.xml.rels><?xml version="1.0" encoding="UTF-8" standalone="yes" ?><Relationships xmlns="http://schemas.openxmlformats.org/package/2006/relationships"><Relationship Id="rId3" Target="../media/image45.jpeg" Type="http://schemas.openxmlformats.org/officeDocument/2006/relationships/image"/><Relationship Id="rId2" Target="../media/image41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41.xml.rels><?xml version="1.0" encoding="UTF-8" standalone="yes" ?><Relationships xmlns="http://schemas.openxmlformats.org/package/2006/relationships"><Relationship Id="rId3" Target="../media/image46.jpeg" Type="http://schemas.openxmlformats.org/officeDocument/2006/relationships/image"/><Relationship Id="rId2" Target="../media/image41.png" Type="http://schemas.openxmlformats.org/officeDocument/2006/relationships/image"/><Relationship Id="rId1" Target="../slideLayouts/slideLayout7.xml" Type="http://schemas.openxmlformats.org/officeDocument/2006/relationships/slideLayout"/><Relationship Id="rId4" Target="../media/image47.jpeg" Type="http://schemas.openxmlformats.org/officeDocument/2006/relationships/image"/></Relationships>
</file>

<file path=ppt/slides/_rels/slide42.xml.rels><?xml version="1.0" encoding="UTF-8" standalone="yes" ?><Relationships xmlns="http://schemas.openxmlformats.org/package/2006/relationships"><Relationship Id="rId3" Target="../media/image41.png" Type="http://schemas.openxmlformats.org/officeDocument/2006/relationships/image"/><Relationship Id="rId2" Target="../media/image48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43.xml.rels><?xml version="1.0" encoding="UTF-8" standalone="yes" ?><Relationships xmlns="http://schemas.openxmlformats.org/package/2006/relationships"><Relationship Id="rId3" Target="../media/image49.jpeg" Type="http://schemas.openxmlformats.org/officeDocument/2006/relationships/image"/><Relationship Id="rId2" Target="../media/image41.png" Type="http://schemas.openxmlformats.org/officeDocument/2006/relationships/image"/><Relationship Id="rId1" Target="../slideLayouts/slideLayout7.xml" Type="http://schemas.openxmlformats.org/officeDocument/2006/relationships/slideLayout"/><Relationship Id="rId4" Target="../media/image50.jpeg" Type="http://schemas.openxmlformats.org/officeDocument/2006/relationships/image"/></Relationships>
</file>

<file path=ppt/slides/_rels/slide44.xml.rels><?xml version="1.0" encoding="UTF-8" standalone="yes" ?><Relationships xmlns="http://schemas.openxmlformats.org/package/2006/relationships"><Relationship Id="rId3" Target="../media/image51.jpeg" Type="http://schemas.openxmlformats.org/officeDocument/2006/relationships/image"/><Relationship Id="rId2" Target="../media/image41.png" Type="http://schemas.openxmlformats.org/officeDocument/2006/relationships/image"/><Relationship Id="rId1" Target="../slideLayouts/slideLayout7.xml" Type="http://schemas.openxmlformats.org/officeDocument/2006/relationships/slideLayout"/><Relationship Id="rId4" Target="../media/image52.jpeg" Type="http://schemas.openxmlformats.org/officeDocument/2006/relationships/image"/></Relationships>
</file>

<file path=ppt/slides/_rels/slide45.xml.rels><?xml version="1.0" encoding="UTF-8" standalone="yes" ?><Relationships xmlns="http://schemas.openxmlformats.org/package/2006/relationships"><Relationship Id="rId3" Target="../media/image53.jpeg" Type="http://schemas.openxmlformats.org/officeDocument/2006/relationships/image"/><Relationship Id="rId2" Target="../media/image41.png" Type="http://schemas.openxmlformats.org/officeDocument/2006/relationships/image"/><Relationship Id="rId1" Target="../slideLayouts/slideLayout7.xml" Type="http://schemas.openxmlformats.org/officeDocument/2006/relationships/slideLayout"/><Relationship Id="rId4" Target="../media/image54.png" Type="http://schemas.openxmlformats.org/officeDocument/2006/relationships/image"/></Relationships>
</file>

<file path=ppt/slides/_rels/slide46.xml.rels><?xml version="1.0" encoding="UTF-8" standalone="yes" ?><Relationships xmlns="http://schemas.openxmlformats.org/package/2006/relationships"><Relationship Id="rId3" Target="../media/image55.jpeg" Type="http://schemas.openxmlformats.org/officeDocument/2006/relationships/image"/><Relationship Id="rId2" Target="../media/image41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47.xml.rels><?xml version="1.0" encoding="UTF-8" standalone="yes" ?><Relationships xmlns="http://schemas.openxmlformats.org/package/2006/relationships"><Relationship Id="rId3" Target="../media/image56.png" Type="http://schemas.openxmlformats.org/officeDocument/2006/relationships/image"/><Relationship Id="rId2" Target="../media/image41.png" Type="http://schemas.openxmlformats.org/officeDocument/2006/relationships/image"/><Relationship Id="rId1" Target="../slideLayouts/slideLayout7.xml" Type="http://schemas.openxmlformats.org/officeDocument/2006/relationships/slideLayout"/><Relationship Id="rId4" Target="../media/image57.jpeg" Type="http://schemas.openxmlformats.org/officeDocument/2006/relationships/image"/></Relationships>
</file>

<file path=ppt/slides/_rels/slide48.xml.rels><?xml version="1.0" encoding="UTF-8" standalone="yes" ?><Relationships xmlns="http://schemas.openxmlformats.org/package/2006/relationships"><Relationship Id="rId3" Target="../media/image58.jpeg" Type="http://schemas.openxmlformats.org/officeDocument/2006/relationships/image"/><Relationship Id="rId2" Target="../media/image41.png" Type="http://schemas.openxmlformats.org/officeDocument/2006/relationships/image"/><Relationship Id="rId1" Target="../slideLayouts/slideLayout7.xml" Type="http://schemas.openxmlformats.org/officeDocument/2006/relationships/slideLayout"/><Relationship Id="rId4" Target="../media/image59.jpeg" Type="http://schemas.openxmlformats.org/officeDocument/2006/relationships/image"/></Relationships>
</file>

<file path=ppt/slides/_rels/slide49.xml.rels><?xml version="1.0" encoding="UTF-8" standalone="yes" ?><Relationships xmlns="http://schemas.openxmlformats.org/package/2006/relationships"><Relationship Id="rId3" Target="../media/image60.jpeg" Type="http://schemas.openxmlformats.org/officeDocument/2006/relationships/image"/><Relationship Id="rId2" Target="../media/image41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 ?><Relationships xmlns="http://schemas.openxmlformats.org/package/2006/relationships"><Relationship Id="rId3" Target="../media/image63.jpeg" Type="http://schemas.openxmlformats.org/officeDocument/2006/relationships/image"/><Relationship Id="rId2" Target="../media/image62.png" Type="http://schemas.openxmlformats.org/officeDocument/2006/relationships/image"/><Relationship Id="rId1" Target="../slideLayouts/slideLayout7.xml" Type="http://schemas.openxmlformats.org/officeDocument/2006/relationships/slideLayout"/><Relationship Id="rId4" Target="../media/image64.jpeg" Type="http://schemas.openxmlformats.org/officeDocument/2006/relationships/image"/></Relationships>
</file>

<file path=ppt/slides/_rels/slide52.xml.rels><?xml version="1.0" encoding="UTF-8" standalone="yes" ?><Relationships xmlns="http://schemas.openxmlformats.org/package/2006/relationships"><Relationship Id="rId3" Target="../media/image65.jpeg" Type="http://schemas.openxmlformats.org/officeDocument/2006/relationships/image"/><Relationship Id="rId2" Target="../media/image62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53.xml.rels><?xml version="1.0" encoding="UTF-8" standalone="yes" ?><Relationships xmlns="http://schemas.openxmlformats.org/package/2006/relationships"><Relationship Id="rId3" Target="../media/image66.jpeg" Type="http://schemas.openxmlformats.org/officeDocument/2006/relationships/image"/><Relationship Id="rId2" Target="../media/image62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54.xml.rels><?xml version="1.0" encoding="UTF-8" standalone="yes" ?><Relationships xmlns="http://schemas.openxmlformats.org/package/2006/relationships"><Relationship Id="rId3" Target="../media/image67.jpeg" Type="http://schemas.openxmlformats.org/officeDocument/2006/relationships/image"/><Relationship Id="rId2" Target="../media/image62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55.xml.rels><?xml version="1.0" encoding="UTF-8" standalone="yes" ?><Relationships xmlns="http://schemas.openxmlformats.org/package/2006/relationships"><Relationship Id="rId3" Target="../media/image68.jpeg" Type="http://schemas.openxmlformats.org/officeDocument/2006/relationships/image"/><Relationship Id="rId2" Target="../media/image62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56.xml.rels><?xml version="1.0" encoding="UTF-8" standalone="yes" ?><Relationships xmlns="http://schemas.openxmlformats.org/package/2006/relationships"><Relationship Id="rId3" Target="../media/image69.jpeg" Type="http://schemas.openxmlformats.org/officeDocument/2006/relationships/image"/><Relationship Id="rId2" Target="../media/image62.png" Type="http://schemas.openxmlformats.org/officeDocument/2006/relationships/image"/><Relationship Id="rId1" Target="../slideLayouts/slideLayout7.xml" Type="http://schemas.openxmlformats.org/officeDocument/2006/relationships/slideLayout"/><Relationship Id="rId4" Target="../media/image70.jpeg" Type="http://schemas.openxmlformats.org/officeDocument/2006/relationships/image"/></Relationships>
</file>

<file path=ppt/slides/_rels/slide57.xml.rels><?xml version="1.0" encoding="UTF-8" standalone="yes" ?><Relationships xmlns="http://schemas.openxmlformats.org/package/2006/relationships"><Relationship Id="rId3" Target="../media/image71.jpeg" Type="http://schemas.openxmlformats.org/officeDocument/2006/relationships/image"/><Relationship Id="rId2" Target="../media/image62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58.xml.rels><?xml version="1.0" encoding="UTF-8" standalone="yes" ?><Relationships xmlns="http://schemas.openxmlformats.org/package/2006/relationships"><Relationship Id="rId3" Target="../media/image72.jpeg" Type="http://schemas.openxmlformats.org/officeDocument/2006/relationships/image"/><Relationship Id="rId2" Target="../media/image62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 ?><Relationships xmlns="http://schemas.openxmlformats.org/package/2006/relationships"><Relationship Id="rId3" Target="../media/image75.jpeg" Type="http://schemas.openxmlformats.org/officeDocument/2006/relationships/image"/><Relationship Id="rId2" Target="../media/image74.png" Type="http://schemas.openxmlformats.org/officeDocument/2006/relationships/image"/><Relationship Id="rId1" Target="../slideLayouts/slideLayout2.xml" Type="http://schemas.openxmlformats.org/officeDocument/2006/relationships/slideLayout"/><Relationship Id="rId4" Target="../media/image76.jpeg" Type="http://schemas.openxmlformats.org/officeDocument/2006/relationships/image"/></Relationships>
</file>

<file path=ppt/slides/_rels/slide61.xml.rels><?xml version="1.0" encoding="UTF-8" standalone="yes" ?><Relationships xmlns="http://schemas.openxmlformats.org/package/2006/relationships"><Relationship Id="rId3" Target="../media/image78.jpeg" Type="http://schemas.openxmlformats.org/officeDocument/2006/relationships/image"/><Relationship Id="rId2" Target="../media/image77.png" Type="http://schemas.openxmlformats.org/officeDocument/2006/relationships/image"/><Relationship Id="rId1" Target="../slideLayouts/slideLayout2.xml" Type="http://schemas.openxmlformats.org/officeDocument/2006/relationships/slideLayout"/><Relationship Id="rId4" Target="../media/image74.png" Type="http://schemas.openxmlformats.org/officeDocument/2006/relationships/image"/></Relationships>
</file>

<file path=ppt/slides/_rels/slide62.xml.rels><?xml version="1.0" encoding="UTF-8" standalone="yes" ?><Relationships xmlns="http://schemas.openxmlformats.org/package/2006/relationships"><Relationship Id="rId3" Target="../media/image79.png" Type="http://schemas.openxmlformats.org/officeDocument/2006/relationships/image"/><Relationship Id="rId2" Target="../media/image74.pn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82.jpeg" Type="http://schemas.openxmlformats.org/officeDocument/2006/relationships/image"/><Relationship Id="rId5" Target="../media/image81.jpeg" Type="http://schemas.openxmlformats.org/officeDocument/2006/relationships/image"/><Relationship Id="rId4" Target="../media/image80.png" Type="http://schemas.openxmlformats.org/officeDocument/2006/relationships/image"/></Relationships>
</file>

<file path=ppt/slides/_rels/slide63.xml.rels><?xml version="1.0" encoding="UTF-8" standalone="yes" ?><Relationships xmlns="http://schemas.openxmlformats.org/package/2006/relationships"><Relationship Id="rId3" Target="../media/image83.jpeg" Type="http://schemas.openxmlformats.org/officeDocument/2006/relationships/image"/><Relationship Id="rId2" Target="../media/image74.pn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79.png" Type="http://schemas.openxmlformats.org/officeDocument/2006/relationships/image"/><Relationship Id="rId5" Target="../media/image85.jpeg" Type="http://schemas.openxmlformats.org/officeDocument/2006/relationships/image"/><Relationship Id="rId4" Target="../media/image84.jpeg" Type="http://schemas.openxmlformats.org/officeDocument/2006/relationships/image"/></Relationships>
</file>

<file path=ppt/slides/_rels/slide64.xml.rels><?xml version="1.0" encoding="UTF-8" standalone="yes" ?><Relationships xmlns="http://schemas.openxmlformats.org/package/2006/relationships"><Relationship Id="rId3" Target="../media/image86.jpeg" Type="http://schemas.openxmlformats.org/officeDocument/2006/relationships/image"/><Relationship Id="rId2" Target="../media/image74.png" Type="http://schemas.openxmlformats.org/officeDocument/2006/relationships/image"/><Relationship Id="rId1" Target="../slideLayouts/slideLayout2.xml" Type="http://schemas.openxmlformats.org/officeDocument/2006/relationships/slideLayout"/><Relationship Id="rId4" Target="../media/image87.jpeg" Type="http://schemas.openxmlformats.org/officeDocument/2006/relationships/image"/></Relationships>
</file>

<file path=ppt/slides/_rels/slide65.xml.rels><?xml version="1.0" encoding="UTF-8" standalone="yes" ?><Relationships xmlns="http://schemas.openxmlformats.org/package/2006/relationships"><Relationship Id="rId3" Target="../media/image88.jpeg" Type="http://schemas.openxmlformats.org/officeDocument/2006/relationships/image"/><Relationship Id="rId2" Target="../media/image74.pn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91.jpeg" Type="http://schemas.openxmlformats.org/officeDocument/2006/relationships/image"/><Relationship Id="rId5" Target="../media/image90.jpeg" Type="http://schemas.openxmlformats.org/officeDocument/2006/relationships/image"/><Relationship Id="rId4" Target="../media/image89.jpeg" Type="http://schemas.openxmlformats.org/officeDocument/2006/relationships/image"/></Relationships>
</file>

<file path=ppt/slides/_rels/slide66.xml.rels><?xml version="1.0" encoding="UTF-8" standalone="yes" ?><Relationships xmlns="http://schemas.openxmlformats.org/package/2006/relationships"><Relationship Id="rId3" Target="../media/image92.png" Type="http://schemas.openxmlformats.org/officeDocument/2006/relationships/image"/><Relationship Id="rId2" Target="../media/image74.png" Type="http://schemas.openxmlformats.org/officeDocument/2006/relationships/image"/><Relationship Id="rId1" Target="../slideLayouts/slideLayout2.xml" Type="http://schemas.openxmlformats.org/officeDocument/2006/relationships/slideLayout"/><Relationship Id="rId4" Target="../media/image93.jpeg" Type="http://schemas.openxmlformats.org/officeDocument/2006/relationships/image"/></Relationships>
</file>

<file path=ppt/slides/_rels/slide67.xml.rels><?xml version="1.0" encoding="UTF-8" standalone="yes" ?><Relationships xmlns="http://schemas.openxmlformats.org/package/2006/relationships"><Relationship Id="rId3" Target="../media/image94.jpeg" Type="http://schemas.openxmlformats.org/officeDocument/2006/relationships/image"/><Relationship Id="rId2" Target="../media/image74.png" Type="http://schemas.openxmlformats.org/officeDocument/2006/relationships/image"/><Relationship Id="rId1" Target="../slideLayouts/slideLayout2.xml" Type="http://schemas.openxmlformats.org/officeDocument/2006/relationships/slideLayout"/><Relationship Id="rId4" Target="../media/image95.jpeg" Type="http://schemas.openxmlformats.org/officeDocument/2006/relationships/image"/></Relationships>
</file>

<file path=ppt/slides/_rels/slide68.xml.rels><?xml version="1.0" encoding="UTF-8" standalone="yes" ?><Relationships xmlns="http://schemas.openxmlformats.org/package/2006/relationships"><Relationship Id="rId3" Target="../media/image96.jpeg" Type="http://schemas.openxmlformats.org/officeDocument/2006/relationships/image"/><Relationship Id="rId2" Target="../media/image74.png" Type="http://schemas.openxmlformats.org/officeDocument/2006/relationships/image"/><Relationship Id="rId1" Target="../slideLayouts/slideLayout2.xml" Type="http://schemas.openxmlformats.org/officeDocument/2006/relationships/slideLayout"/><Relationship Id="rId4" Target="../media/image97.jpeg" Type="http://schemas.openxmlformats.org/officeDocument/2006/relationships/image"/></Relationships>
</file>

<file path=ppt/slides/_rels/slide69.xml.rels><?xml version="1.0" encoding="UTF-8" standalone="yes" ?><Relationships xmlns="http://schemas.openxmlformats.org/package/2006/relationships"><Relationship Id="rId3" Target="../media/image98.png" Type="http://schemas.openxmlformats.org/officeDocument/2006/relationships/image"/><Relationship Id="rId2" Target="../media/image74.pn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100.png" Type="http://schemas.openxmlformats.org/officeDocument/2006/relationships/image"/><Relationship Id="rId4" Target="../media/image99.jpeg" Type="http://schemas.openxmlformats.org/officeDocument/2006/relationships/image"/></Relationships>
</file>

<file path=ppt/slides/_rels/slide70.xml.rels><?xml version="1.0" encoding="UTF-8" standalone="yes" ?><Relationships xmlns="http://schemas.openxmlformats.org/package/2006/relationships"><Relationship Id="rId3" Target="../media/image98.png" Type="http://schemas.openxmlformats.org/officeDocument/2006/relationships/image"/><Relationship Id="rId2" Target="../media/image74.pn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103.jpeg" Type="http://schemas.openxmlformats.org/officeDocument/2006/relationships/image"/><Relationship Id="rId5" Target="../media/image102.jpeg" Type="http://schemas.openxmlformats.org/officeDocument/2006/relationships/image"/><Relationship Id="rId4" Target="../media/image101.jpeg" Type="http://schemas.openxmlformats.org/officeDocument/2006/relationships/image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 ?><Relationships xmlns="http://schemas.openxmlformats.org/package/2006/relationships"><Relationship Id="rId3" Target="../media/image106.jpeg" Type="http://schemas.openxmlformats.org/officeDocument/2006/relationships/image"/><Relationship Id="rId2" Target="../media/image105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73.xml.rels><?xml version="1.0" encoding="UTF-8" standalone="yes" ?><Relationships xmlns="http://schemas.openxmlformats.org/package/2006/relationships"><Relationship Id="rId3" Target="../media/image107.jpeg" Type="http://schemas.openxmlformats.org/officeDocument/2006/relationships/image"/><Relationship Id="rId2" Target="../media/image105.png" Type="http://schemas.openxmlformats.org/officeDocument/2006/relationships/image"/><Relationship Id="rId1" Target="../slideLayouts/slideLayout2.xml" Type="http://schemas.openxmlformats.org/officeDocument/2006/relationships/slideLayout"/><Relationship Id="rId4" Target="../media/image108.jpeg" Type="http://schemas.openxmlformats.org/officeDocument/2006/relationships/image"/></Relationships>
</file>

<file path=ppt/slides/_rels/slide74.xml.rels><?xml version="1.0" encoding="UTF-8" standalone="yes" ?><Relationships xmlns="http://schemas.openxmlformats.org/package/2006/relationships"><Relationship Id="rId3" Target="../media/image109.jpeg" Type="http://schemas.openxmlformats.org/officeDocument/2006/relationships/image"/><Relationship Id="rId2" Target="../media/image105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 ?><Relationships xmlns="http://schemas.openxmlformats.org/package/2006/relationships"><Relationship Id="rId3" Target="../media/image112.jpeg" Type="http://schemas.openxmlformats.org/officeDocument/2006/relationships/image"/><Relationship Id="rId2" Target="../media/image111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77.xml.rels><?xml version="1.0" encoding="UTF-8" standalone="yes" ?><Relationships xmlns="http://schemas.openxmlformats.org/package/2006/relationships"><Relationship Id="rId3" Target="../media/image113.jpeg" Type="http://schemas.openxmlformats.org/officeDocument/2006/relationships/image"/><Relationship Id="rId2" Target="../media/image111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78.xml.rels><?xml version="1.0" encoding="UTF-8" standalone="yes" ?><Relationships xmlns="http://schemas.openxmlformats.org/package/2006/relationships"><Relationship Id="rId3" Target="../media/image114.jpeg" Type="http://schemas.openxmlformats.org/officeDocument/2006/relationships/image"/><Relationship Id="rId2" Target="../media/image111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79.xml.rels><?xml version="1.0" encoding="UTF-8" standalone="yes" ?><Relationships xmlns="http://schemas.openxmlformats.org/package/2006/relationships"><Relationship Id="rId3" Target="../media/image115.jpeg" Type="http://schemas.openxmlformats.org/officeDocument/2006/relationships/image"/><Relationship Id="rId2" Target="../media/image111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80.xml.rels><?xml version="1.0" encoding="UTF-8" standalone="yes" ?><Relationships xmlns="http://schemas.openxmlformats.org/package/2006/relationships"><Relationship Id="rId3" Target="../media/image116.jpeg" Type="http://schemas.openxmlformats.org/officeDocument/2006/relationships/image"/><Relationship Id="rId2" Target="../media/image111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81.xml.rels><?xml version="1.0" encoding="UTF-8" standalone="yes" ?><Relationships xmlns="http://schemas.openxmlformats.org/package/2006/relationships"><Relationship Id="rId3" Target="../media/image117.jpeg" Type="http://schemas.openxmlformats.org/officeDocument/2006/relationships/image"/><Relationship Id="rId2" Target="../media/image111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82.xml.rels><?xml version="1.0" encoding="UTF-8" standalone="yes" ?><Relationships xmlns="http://schemas.openxmlformats.org/package/2006/relationships"><Relationship Id="rId3" Target="../media/image118.jpeg" Type="http://schemas.openxmlformats.org/officeDocument/2006/relationships/image"/><Relationship Id="rId2" Target="../media/image111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83.xml.rels><?xml version="1.0" encoding="UTF-8" standalone="yes" ?><Relationships xmlns="http://schemas.openxmlformats.org/package/2006/relationships"><Relationship Id="rId3" Target="../media/image119.jpeg" Type="http://schemas.openxmlformats.org/officeDocument/2006/relationships/image"/><Relationship Id="rId2" Target="../media/image111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84.xml.rels><?xml version="1.0" encoding="UTF-8" standalone="yes" ?><Relationships xmlns="http://schemas.openxmlformats.org/package/2006/relationships"><Relationship Id="rId3" Target="../media/image120.jpeg" Type="http://schemas.openxmlformats.org/officeDocument/2006/relationships/image"/><Relationship Id="rId2" Target="../media/image111.png" Type="http://schemas.openxmlformats.org/officeDocument/2006/relationships/image"/><Relationship Id="rId1" Target="../slideLayouts/slideLayout2.xml" Type="http://schemas.openxmlformats.org/officeDocument/2006/relationships/slideLayout"/><Relationship Id="rId4" Target="../media/image121.jpeg" Type="http://schemas.openxmlformats.org/officeDocument/2006/relationships/image"/></Relationships>
</file>

<file path=ppt/slides/_rels/slide85.xml.rels><?xml version="1.0" encoding="UTF-8" standalone="yes" ?><Relationships xmlns="http://schemas.openxmlformats.org/package/2006/relationships"><Relationship Id="rId3" Target="../media/image122.jpeg" Type="http://schemas.openxmlformats.org/officeDocument/2006/relationships/image"/><Relationship Id="rId2" Target="../media/image111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86.xml.rels><?xml version="1.0" encoding="UTF-8" standalone="yes" ?><Relationships xmlns="http://schemas.openxmlformats.org/package/2006/relationships"><Relationship Id="rId3" Target="../media/image123.jpeg" Type="http://schemas.openxmlformats.org/officeDocument/2006/relationships/image"/><Relationship Id="rId2" Target="../media/image111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 ?><Relationships xmlns="http://schemas.openxmlformats.org/package/2006/relationships"><Relationship Id="rId3" Target="../media/image126.jpeg" Type="http://schemas.openxmlformats.org/officeDocument/2006/relationships/image"/><Relationship Id="rId2" Target="../media/image125.png" Type="http://schemas.openxmlformats.org/officeDocument/2006/relationships/image"/><Relationship Id="rId1" Target="../slideLayouts/slideLayout2.xml" Type="http://schemas.openxmlformats.org/officeDocument/2006/relationships/slideLayout"/><Relationship Id="rId4" Target="../media/image127.jpeg" Type="http://schemas.openxmlformats.org/officeDocument/2006/relationships/image"/></Relationships>
</file>

<file path=ppt/slides/_rels/slide89.xml.rels><?xml version="1.0" encoding="UTF-8" standalone="yes" ?><Relationships xmlns="http://schemas.openxmlformats.org/package/2006/relationships"><Relationship Id="rId3" Target="../media/image128.jpeg" Type="http://schemas.openxmlformats.org/officeDocument/2006/relationships/image"/><Relationship Id="rId2" Target="../media/image125.png" Type="http://schemas.openxmlformats.org/officeDocument/2006/relationships/image"/><Relationship Id="rId1" Target="../slideLayouts/slideLayout2.xml" Type="http://schemas.openxmlformats.org/officeDocument/2006/relationships/slideLayout"/><Relationship Id="rId4" Target="../media/image129.jpeg" Type="http://schemas.openxmlformats.org/officeDocument/2006/relationships/image"/></Relationships>
</file>

<file path=ppt/slides/_rels/slide90.xml.rels><?xml version="1.0" encoding="UTF-8" standalone="yes" ?><Relationships xmlns="http://schemas.openxmlformats.org/package/2006/relationships"><Relationship Id="rId3" Target="../media/image130.jpeg" Type="http://schemas.openxmlformats.org/officeDocument/2006/relationships/image"/><Relationship Id="rId2" Target="../media/image125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91.xml.rels><?xml version="1.0" encoding="UTF-8" standalone="yes" ?><Relationships xmlns="http://schemas.openxmlformats.org/package/2006/relationships"><Relationship Id="rId3" Target="../media/image131.jpeg" Type="http://schemas.openxmlformats.org/officeDocument/2006/relationships/image"/><Relationship Id="rId2" Target="../media/image125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92.xml.rels><?xml version="1.0" encoding="UTF-8" standalone="yes" ?><Relationships xmlns="http://schemas.openxmlformats.org/package/2006/relationships"><Relationship Id="rId3" Target="../media/image132.jpeg" Type="http://schemas.openxmlformats.org/officeDocument/2006/relationships/image"/><Relationship Id="rId2" Target="../media/image125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93.xml.rels><?xml version="1.0" encoding="UTF-8" standalone="yes" ?><Relationships xmlns="http://schemas.openxmlformats.org/package/2006/relationships"><Relationship Id="rId3" Target="../media/image133.jpeg" Type="http://schemas.openxmlformats.org/officeDocument/2006/relationships/image"/><Relationship Id="rId2" Target="../media/image125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94.xml.rels><?xml version="1.0" encoding="UTF-8" standalone="yes" ?><Relationships xmlns="http://schemas.openxmlformats.org/package/2006/relationships"><Relationship Id="rId3" Target="../media/image134.jpeg" Type="http://schemas.openxmlformats.org/officeDocument/2006/relationships/image"/><Relationship Id="rId2" Target="../media/image125.png" Type="http://schemas.openxmlformats.org/officeDocument/2006/relationships/image"/><Relationship Id="rId1" Target="../slideLayouts/slideLayout2.xml" Type="http://schemas.openxmlformats.org/officeDocument/2006/relationships/slideLayout"/><Relationship Id="rId4" Target="../media/image135.jpeg" Type="http://schemas.openxmlformats.org/officeDocument/2006/relationships/image"/></Relationships>
</file>

<file path=ppt/slides/_rels/slide95.xml.rels><?xml version="1.0" encoding="UTF-8" standalone="yes" ?><Relationships xmlns="http://schemas.openxmlformats.org/package/2006/relationships"><Relationship Id="rId3" Target="../media/image136.jpeg" Type="http://schemas.openxmlformats.org/officeDocument/2006/relationships/image"/><Relationship Id="rId2" Target="../media/image125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96.xml.rels><?xml version="1.0" encoding="UTF-8" standalone="yes" ?><Relationships xmlns="http://schemas.openxmlformats.org/package/2006/relationships"><Relationship Id="rId3" Target="../media/image137.jpeg" Type="http://schemas.openxmlformats.org/officeDocument/2006/relationships/image"/><Relationship Id="rId2" Target="../media/image125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 ?><Relationships xmlns="http://schemas.openxmlformats.org/package/2006/relationships"><Relationship Id="rId3" Target="../media/image139.png" Type="http://schemas.openxmlformats.org/officeDocument/2006/relationships/image"/><Relationship Id="rId2" Target="../notesSlides/notesSlide12.xml" Type="http://schemas.openxmlformats.org/officeDocument/2006/relationships/notesSlide"/><Relationship Id="rId1" Target="../slideLayouts/slideLayout2.xml" Type="http://schemas.openxmlformats.org/officeDocument/2006/relationships/slideLayout"/><Relationship Id="rId5" Target="../media/image141.jpeg" Type="http://schemas.openxmlformats.org/officeDocument/2006/relationships/image"/><Relationship Id="rId4" Target="../media/image140.jpeg" Type="http://schemas.openxmlformats.org/officeDocument/2006/relationships/image"/></Relationships>
</file>

<file path=ppt/slides/_rels/slide99.xml.rels><?xml version="1.0" encoding="UTF-8" standalone="yes" ?><Relationships xmlns="http://schemas.openxmlformats.org/package/2006/relationships"><Relationship Id="rId3" Target="../media/image142.jpeg" Type="http://schemas.openxmlformats.org/officeDocument/2006/relationships/image"/><Relationship Id="rId2" Target="../media/image139.pn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144.jpeg" Type="http://schemas.openxmlformats.org/officeDocument/2006/relationships/image"/><Relationship Id="rId4" Target="../media/image143.png" Type="http://schemas.openxmlformats.org/officeDocument/2006/relationships/image"/></Relationships>
</file>

<file path=ppt/slides/_rels/slide100.xml.rels><?xml version="1.0" encoding="UTF-8" standalone="yes" ?><Relationships xmlns="http://schemas.openxmlformats.org/package/2006/relationships"><Relationship Id="rId3" Target="../media/image146.png" Type="http://schemas.openxmlformats.org/officeDocument/2006/relationships/image"/><Relationship Id="rId2" Target="../media/image145.pn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148.jpeg" Type="http://schemas.openxmlformats.org/officeDocument/2006/relationships/image"/><Relationship Id="rId4" Target="../media/image147.jpeg" Type="http://schemas.openxmlformats.org/officeDocument/2006/relationships/image"/></Relationships>
</file>

<file path=ppt/slides/_rels/slide101.xml.rels><?xml version="1.0" encoding="UTF-8" standalone="yes" ?><Relationships xmlns="http://schemas.openxmlformats.org/package/2006/relationships"><Relationship Id="rId3" Target="../media/image150.jpeg" Type="http://schemas.openxmlformats.org/officeDocument/2006/relationships/image"/><Relationship Id="rId2" Target="../media/image149.png" Type="http://schemas.openxmlformats.org/officeDocument/2006/relationships/image"/><Relationship Id="rId1" Target="../slideLayouts/slideLayout2.xml" Type="http://schemas.openxmlformats.org/officeDocument/2006/relationships/slideLayout"/><Relationship Id="rId4" Target="../media/image151.jpeg" Type="http://schemas.openxmlformats.org/officeDocument/2006/relationships/image"/></Relationships>
</file>

<file path=ppt/slides/_rels/slide102.xml.rels><?xml version="1.0" encoding="UTF-8" standalone="yes" ?><Relationships xmlns="http://schemas.openxmlformats.org/package/2006/relationships"><Relationship Id="rId3" Target="../media/image152.png" Type="http://schemas.openxmlformats.org/officeDocument/2006/relationships/image"/><Relationship Id="rId2" Target="../media/image139.pn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155.jpeg" Type="http://schemas.openxmlformats.org/officeDocument/2006/relationships/image"/><Relationship Id="rId5" Target="../media/image154.jpeg" Type="http://schemas.openxmlformats.org/officeDocument/2006/relationships/image"/><Relationship Id="rId4" Target="../media/image153.png" Type="http://schemas.openxmlformats.org/officeDocument/2006/relationships/image"/></Relationships>
</file>

<file path=ppt/slides/_rels/slide103.xml.rels><?xml version="1.0" encoding="UTF-8" standalone="yes" ?><Relationships xmlns="http://schemas.openxmlformats.org/package/2006/relationships"><Relationship Id="rId3" Target="../media/image156.png" Type="http://schemas.openxmlformats.org/officeDocument/2006/relationships/image"/><Relationship Id="rId2" Target="../notesSlides/notesSlide13.xml" Type="http://schemas.openxmlformats.org/officeDocument/2006/relationships/notesSlide"/><Relationship Id="rId1" Target="../slideLayouts/slideLayout2.xml" Type="http://schemas.openxmlformats.org/officeDocument/2006/relationships/slideLayout"/><Relationship Id="rId5" Target="../media/image158.jpeg" Type="http://schemas.openxmlformats.org/officeDocument/2006/relationships/image"/><Relationship Id="rId4" Target="../media/image157.jpeg" Type="http://schemas.openxmlformats.org/officeDocument/2006/relationships/image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 ?><Relationships xmlns="http://schemas.openxmlformats.org/package/2006/relationships"><Relationship Id="rId3" Target="../media/image161.jpeg" Type="http://schemas.openxmlformats.org/officeDocument/2006/relationships/image"/><Relationship Id="rId2" Target="../media/image160.pn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163.jpeg" Type="http://schemas.openxmlformats.org/officeDocument/2006/relationships/image"/><Relationship Id="rId4" Target="../media/image162.jpeg" Type="http://schemas.openxmlformats.org/officeDocument/2006/relationships/image"/></Relationships>
</file>

<file path=ppt/slides/_rels/slide106.xml.rels><?xml version="1.0" encoding="UTF-8" standalone="yes" ?><Relationships xmlns="http://schemas.openxmlformats.org/package/2006/relationships"><Relationship Id="rId3" Target="../media/image164.jpeg" Type="http://schemas.openxmlformats.org/officeDocument/2006/relationships/image"/><Relationship Id="rId2" Target="../media/image160.png" Type="http://schemas.openxmlformats.org/officeDocument/2006/relationships/image"/><Relationship Id="rId1" Target="../slideLayouts/slideLayout2.xml" Type="http://schemas.openxmlformats.org/officeDocument/2006/relationships/slideLayout"/><Relationship Id="rId4" Target="../media/image165.jpeg" Type="http://schemas.openxmlformats.org/officeDocument/2006/relationships/image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 ?><Relationships xmlns="http://schemas.openxmlformats.org/package/2006/relationships"><Relationship Id="rId3" Target="../media/image168.jpeg" Type="http://schemas.openxmlformats.org/officeDocument/2006/relationships/image"/><Relationship Id="rId2" Target="../media/image167.pn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171.jpeg" Type="http://schemas.openxmlformats.org/officeDocument/2006/relationships/image"/><Relationship Id="rId5" Target="../media/image170.jpeg" Type="http://schemas.openxmlformats.org/officeDocument/2006/relationships/image"/><Relationship Id="rId4" Target="../media/image169.png" Type="http://schemas.openxmlformats.org/officeDocument/2006/relationships/image"/></Relationships>
</file>

<file path=ppt/slides/_rels/slide109.xml.rels><?xml version="1.0" encoding="UTF-8" standalone="yes" ?><Relationships xmlns="http://schemas.openxmlformats.org/package/2006/relationships"><Relationship Id="rId8" Target="../media/image168.jpeg" Type="http://schemas.openxmlformats.org/officeDocument/2006/relationships/image"/><Relationship Id="rId3" Target="../media/image172.jpeg" Type="http://schemas.openxmlformats.org/officeDocument/2006/relationships/image"/><Relationship Id="rId7" Target="../media/image176.jpeg" Type="http://schemas.openxmlformats.org/officeDocument/2006/relationships/image"/><Relationship Id="rId2" Target="../media/image167.pn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175.jpeg" Type="http://schemas.openxmlformats.org/officeDocument/2006/relationships/image"/><Relationship Id="rId5" Target="../media/image174.png" Type="http://schemas.openxmlformats.org/officeDocument/2006/relationships/image"/><Relationship Id="rId4" Target="../media/image173.jpeg" Type="http://schemas.openxmlformats.org/officeDocument/2006/relationships/image"/></Relationships>
</file>

<file path=ppt/slides/_rels/slide110.xml.rels><?xml version="1.0" encoding="UTF-8" standalone="yes" ?><Relationships xmlns="http://schemas.openxmlformats.org/package/2006/relationships"><Relationship Id="rId3" Target="../media/image167.png" Type="http://schemas.openxmlformats.org/officeDocument/2006/relationships/image"/><Relationship Id="rId7" Target="../media/image181.jpeg" Type="http://schemas.openxmlformats.org/officeDocument/2006/relationships/image"/><Relationship Id="rId2" Target="../media/image177.jpe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180.jpeg" Type="http://schemas.openxmlformats.org/officeDocument/2006/relationships/image"/><Relationship Id="rId5" Target="../media/image179.jpeg" Type="http://schemas.openxmlformats.org/officeDocument/2006/relationships/image"/><Relationship Id="rId4" Target="../media/image178.jpeg" Type="http://schemas.openxmlformats.org/officeDocument/2006/relationships/image"/></Relationships>
</file>

<file path=ppt/slides/_rels/slide111.xml.rels><?xml version="1.0" encoding="UTF-8" standalone="yes" ?><Relationships xmlns="http://schemas.openxmlformats.org/package/2006/relationships"><Relationship Id="rId3" Target="../media/image167.png" Type="http://schemas.openxmlformats.org/officeDocument/2006/relationships/image"/><Relationship Id="rId2" Target="../media/image182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184.jpeg" Type="http://schemas.openxmlformats.org/officeDocument/2006/relationships/image"/><Relationship Id="rId4" Target="../media/image183.png" Type="http://schemas.openxmlformats.org/officeDocument/2006/relationships/image"/></Relationships>
</file>

<file path=ppt/slides/_rels/slide112.xml.rels><?xml version="1.0" encoding="UTF-8" standalone="yes" ?><Relationships xmlns="http://schemas.openxmlformats.org/package/2006/relationships"><Relationship Id="rId3" Target="../media/image185.png" Type="http://schemas.openxmlformats.org/officeDocument/2006/relationships/image"/><Relationship Id="rId2" Target="../media/image167.pn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182.jpeg" Type="http://schemas.openxmlformats.org/officeDocument/2006/relationships/image"/><Relationship Id="rId4" Target="../media/image186.jpeg" Type="http://schemas.openxmlformats.org/officeDocument/2006/relationships/image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 ?><Relationships xmlns="http://schemas.openxmlformats.org/package/2006/relationships"><Relationship Id="rId3" Target="../media/image189.png" Type="http://schemas.openxmlformats.org/officeDocument/2006/relationships/image"/><Relationship Id="rId2" Target="../media/image188.pn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192.jpeg" Type="http://schemas.openxmlformats.org/officeDocument/2006/relationships/image"/><Relationship Id="rId5" Target="../media/image191.jpeg" Type="http://schemas.openxmlformats.org/officeDocument/2006/relationships/image"/><Relationship Id="rId4" Target="../media/image190.png" Type="http://schemas.openxmlformats.org/officeDocument/2006/relationships/image"/></Relationships>
</file>

<file path=ppt/slides/_rels/slide115.xml.rels><?xml version="1.0" encoding="UTF-8" standalone="yes" ?><Relationships xmlns="http://schemas.openxmlformats.org/package/2006/relationships"><Relationship Id="rId3" Target="../media/image193.jpeg" Type="http://schemas.openxmlformats.org/officeDocument/2006/relationships/image"/><Relationship Id="rId2" Target="../media/image188.pn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196.jpeg" Type="http://schemas.openxmlformats.org/officeDocument/2006/relationships/image"/><Relationship Id="rId5" Target="../media/image195.jpeg" Type="http://schemas.openxmlformats.org/officeDocument/2006/relationships/image"/><Relationship Id="rId4" Target="../media/image194.png" Type="http://schemas.openxmlformats.org/officeDocument/2006/relationships/image"/></Relationships>
</file>

<file path=ppt/slides/_rels/slide116.xml.rels><?xml version="1.0" encoding="UTF-8" standalone="yes" ?><Relationships xmlns="http://schemas.openxmlformats.org/package/2006/relationships"><Relationship Id="rId3" Target="../media/image193.jpeg" Type="http://schemas.openxmlformats.org/officeDocument/2006/relationships/image"/><Relationship Id="rId2" Target="../media/image188.pn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198.jpeg" Type="http://schemas.openxmlformats.org/officeDocument/2006/relationships/image"/><Relationship Id="rId4" Target="../media/image197.jpeg" Type="http://schemas.openxmlformats.org/officeDocument/2006/relationships/image"/></Relationships>
</file>

<file path=ppt/slides/_rels/slide117.xml.rels><?xml version="1.0" encoding="UTF-8" standalone="yes" ?><Relationships xmlns="http://schemas.openxmlformats.org/package/2006/relationships"><Relationship Id="rId3" Target="../media/image188.png" Type="http://schemas.openxmlformats.org/officeDocument/2006/relationships/image"/><Relationship Id="rId7" Target="../media/image203.jpeg" Type="http://schemas.openxmlformats.org/officeDocument/2006/relationships/image"/><Relationship Id="rId2" Target="../media/image199.pn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202.png" Type="http://schemas.openxmlformats.org/officeDocument/2006/relationships/image"/><Relationship Id="rId5" Target="../media/image201.jpeg" Type="http://schemas.openxmlformats.org/officeDocument/2006/relationships/image"/><Relationship Id="rId4" Target="../media/image200.png" Type="http://schemas.openxmlformats.org/officeDocument/2006/relationships/image"/></Relationships>
</file>

<file path=ppt/slides/_rels/slide118.xml.rels><?xml version="1.0" encoding="UTF-8" standalone="yes" ?><Relationships xmlns="http://schemas.openxmlformats.org/package/2006/relationships"><Relationship Id="rId3" Target="../media/image204.png" Type="http://schemas.openxmlformats.org/officeDocument/2006/relationships/image"/><Relationship Id="rId2" Target="../media/image188.pn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206.jpeg" Type="http://schemas.openxmlformats.org/officeDocument/2006/relationships/image"/><Relationship Id="rId5" Target="../media/image205.jpeg" Type="http://schemas.openxmlformats.org/officeDocument/2006/relationships/image"/><Relationship Id="rId4" Target="../media/image199.png" Type="http://schemas.openxmlformats.org/officeDocument/2006/relationships/image"/></Relationships>
</file>

<file path=ppt/slides/_rels/slide119.xml.rels><?xml version="1.0" encoding="UTF-8" standalone="yes" ?><Relationships xmlns="http://schemas.openxmlformats.org/package/2006/relationships"><Relationship Id="rId8" Target="../media/image212.png" Type="http://schemas.openxmlformats.org/officeDocument/2006/relationships/image"/><Relationship Id="rId3" Target="../media/image207.jpeg" Type="http://schemas.openxmlformats.org/officeDocument/2006/relationships/image"/><Relationship Id="rId7" Target="../media/image211.jpeg" Type="http://schemas.openxmlformats.org/officeDocument/2006/relationships/image"/><Relationship Id="rId2" Target="../media/image188.pn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210.png" Type="http://schemas.openxmlformats.org/officeDocument/2006/relationships/image"/><Relationship Id="rId5" Target="../media/image209.jpeg" Type="http://schemas.openxmlformats.org/officeDocument/2006/relationships/image"/><Relationship Id="rId10" Target="../media/image214.jpeg" Type="http://schemas.openxmlformats.org/officeDocument/2006/relationships/image"/><Relationship Id="rId4" Target="../media/image208.png" Type="http://schemas.openxmlformats.org/officeDocument/2006/relationships/image"/><Relationship Id="rId9" Target="../media/image213.png" Type="http://schemas.openxmlformats.org/officeDocument/2006/relationships/image"/></Relationships>
</file>

<file path=ppt/slides/_rels/slide120.xml.rels><?xml version="1.0" encoding="UTF-8" standalone="yes" ?><Relationships xmlns="http://schemas.openxmlformats.org/package/2006/relationships"><Relationship Id="rId3" Target="../media/image215.png" Type="http://schemas.openxmlformats.org/officeDocument/2006/relationships/image"/><Relationship Id="rId7" Target="../media/image207.jpeg" Type="http://schemas.openxmlformats.org/officeDocument/2006/relationships/image"/><Relationship Id="rId2" Target="../media/image188.pn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218.png" Type="http://schemas.openxmlformats.org/officeDocument/2006/relationships/image"/><Relationship Id="rId5" Target="../media/image217.jpeg" Type="http://schemas.openxmlformats.org/officeDocument/2006/relationships/image"/><Relationship Id="rId4" Target="../media/image216.png" Type="http://schemas.openxmlformats.org/officeDocument/2006/relationships/image"/></Relationships>
</file>

<file path=ppt/slides/_rels/slide121.xml.rels><?xml version="1.0" encoding="UTF-8" standalone="yes" ?><Relationships xmlns="http://schemas.openxmlformats.org/package/2006/relationships"><Relationship Id="rId3" Target="../media/image219.jpeg" Type="http://schemas.openxmlformats.org/officeDocument/2006/relationships/image"/><Relationship Id="rId7" Target="../media/image223.jpeg" Type="http://schemas.openxmlformats.org/officeDocument/2006/relationships/image"/><Relationship Id="rId2" Target="../media/image188.pn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222.png" Type="http://schemas.openxmlformats.org/officeDocument/2006/relationships/image"/><Relationship Id="rId5" Target="../media/image221.jpeg" Type="http://schemas.openxmlformats.org/officeDocument/2006/relationships/image"/><Relationship Id="rId4" Target="../media/image220.png" Type="http://schemas.openxmlformats.org/officeDocument/2006/relationships/image"/></Relationships>
</file>

<file path=ppt/slides/_rels/slide122.xml.rels><?xml version="1.0" encoding="UTF-8" standalone="yes" ?><Relationships xmlns="http://schemas.openxmlformats.org/package/2006/relationships"><Relationship Id="rId3" Target="../media/image219.jpeg" Type="http://schemas.openxmlformats.org/officeDocument/2006/relationships/image"/><Relationship Id="rId2" Target="../media/image188.pn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225.png" Type="http://schemas.openxmlformats.org/officeDocument/2006/relationships/image"/><Relationship Id="rId4" Target="../media/image224.png" Type="http://schemas.openxmlformats.org/officeDocument/2006/relationships/image"/></Relationships>
</file>

<file path=ppt/slides/_rels/slide123.xml.rels><?xml version="1.0" encoding="UTF-8" standalone="yes" ?><Relationships xmlns="http://schemas.openxmlformats.org/package/2006/relationships"><Relationship Id="rId3" Target="../media/image188.png" Type="http://schemas.openxmlformats.org/officeDocument/2006/relationships/image"/><Relationship Id="rId2" Target="../media/image226.pn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228.jpeg" Type="http://schemas.openxmlformats.org/officeDocument/2006/relationships/image"/><Relationship Id="rId4" Target="../media/image227.jpeg" Type="http://schemas.openxmlformats.org/officeDocument/2006/relationships/image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 ?><Relationships xmlns="http://schemas.openxmlformats.org/package/2006/relationships"><Relationship Id="rId3" Target="../media/image231.jpeg" Type="http://schemas.openxmlformats.org/officeDocument/2006/relationships/image"/><Relationship Id="rId2" Target="../media/image230.pn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234.jpeg" Type="http://schemas.openxmlformats.org/officeDocument/2006/relationships/image"/><Relationship Id="rId5" Target="../media/image233.png" Type="http://schemas.openxmlformats.org/officeDocument/2006/relationships/image"/><Relationship Id="rId4" Target="../media/image232.jpeg" Type="http://schemas.openxmlformats.org/officeDocument/2006/relationships/image"/></Relationships>
</file>

<file path=ppt/slides/_rels/slide126.xml.rels><?xml version="1.0" encoding="UTF-8" standalone="yes" ?><Relationships xmlns="http://schemas.openxmlformats.org/package/2006/relationships"><Relationship Id="rId3" Target="../media/image235.png" Type="http://schemas.openxmlformats.org/officeDocument/2006/relationships/image"/><Relationship Id="rId7" Target="../media/image239.jpeg" Type="http://schemas.openxmlformats.org/officeDocument/2006/relationships/image"/><Relationship Id="rId2" Target="../media/image230.pn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238.jpeg" Type="http://schemas.openxmlformats.org/officeDocument/2006/relationships/image"/><Relationship Id="rId5" Target="../media/image237.png" Type="http://schemas.openxmlformats.org/officeDocument/2006/relationships/image"/><Relationship Id="rId4" Target="../media/image236.jpeg" Type="http://schemas.openxmlformats.org/officeDocument/2006/relationships/image"/></Relationships>
</file>

<file path=ppt/slides/_rels/slide127.xml.rels><?xml version="1.0" encoding="UTF-8" standalone="yes" ?><Relationships xmlns="http://schemas.openxmlformats.org/package/2006/relationships"><Relationship Id="rId3" Target="../media/image240.jpeg" Type="http://schemas.openxmlformats.org/officeDocument/2006/relationships/image"/><Relationship Id="rId2" Target="../media/image230.pn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243.png" Type="http://schemas.openxmlformats.org/officeDocument/2006/relationships/image"/><Relationship Id="rId5" Target="../media/image242.jpeg" Type="http://schemas.openxmlformats.org/officeDocument/2006/relationships/image"/><Relationship Id="rId4" Target="../media/image241.png" Type="http://schemas.openxmlformats.org/officeDocument/2006/relationships/image"/></Relationships>
</file>

<file path=ppt/slides/_rels/slide128.xml.rels><?xml version="1.0" encoding="UTF-8" standalone="yes" ?><Relationships xmlns="http://schemas.openxmlformats.org/package/2006/relationships"><Relationship Id="rId3" Target="../media/image244.jpeg" Type="http://schemas.openxmlformats.org/officeDocument/2006/relationships/image"/><Relationship Id="rId2" Target="../media/image230.pn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242.jpeg" Type="http://schemas.openxmlformats.org/officeDocument/2006/relationships/image"/><Relationship Id="rId5" Target="../media/image245.jpeg" Type="http://schemas.openxmlformats.org/officeDocument/2006/relationships/image"/><Relationship Id="rId4" Target="../media/image240.jpeg" Type="http://schemas.openxmlformats.org/officeDocument/2006/relationships/image"/></Relationships>
</file>

<file path=ppt/slides/_rels/slide129.xml.rels><?xml version="1.0" encoding="UTF-8" standalone="yes" ?><Relationships xmlns="http://schemas.openxmlformats.org/package/2006/relationships"><Relationship Id="rId3" Target="../media/image240.jpeg" Type="http://schemas.openxmlformats.org/officeDocument/2006/relationships/image"/><Relationship Id="rId2" Target="../media/image230.pn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247.jpeg" Type="http://schemas.openxmlformats.org/officeDocument/2006/relationships/image"/><Relationship Id="rId4" Target="../media/image246.png" Type="http://schemas.openxmlformats.org/officeDocument/2006/relationships/image"/></Relationships>
</file>

<file path=ppt/slides/_rels/slide130.xml.rels><?xml version="1.0" encoding="UTF-8" standalone="yes" ?><Relationships xmlns="http://schemas.openxmlformats.org/package/2006/relationships"><Relationship Id="rId3" Target="../media/image240.jpeg" Type="http://schemas.openxmlformats.org/officeDocument/2006/relationships/image"/><Relationship Id="rId2" Target="../media/image230.pn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250.jpeg" Type="http://schemas.openxmlformats.org/officeDocument/2006/relationships/image"/><Relationship Id="rId5" Target="../media/image249.jpeg" Type="http://schemas.openxmlformats.org/officeDocument/2006/relationships/image"/><Relationship Id="rId4" Target="../media/image248.jpeg" Type="http://schemas.openxmlformats.org/officeDocument/2006/relationships/image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 ?><Relationships xmlns="http://schemas.openxmlformats.org/package/2006/relationships"><Relationship Id="rId3" Target="../media/image253.png" Type="http://schemas.openxmlformats.org/officeDocument/2006/relationships/image"/><Relationship Id="rId2" Target="../media/image252.pn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255.jpeg" Type="http://schemas.openxmlformats.org/officeDocument/2006/relationships/image"/><Relationship Id="rId4" Target="../media/image254.png" Type="http://schemas.openxmlformats.org/officeDocument/2006/relationships/image"/></Relationships>
</file>

<file path=ppt/slides/_rels/slide133.xml.rels><?xml version="1.0" encoding="UTF-8" standalone="yes" ?><Relationships xmlns="http://schemas.openxmlformats.org/package/2006/relationships"><Relationship Id="rId3" Target="../media/image256.png" Type="http://schemas.openxmlformats.org/officeDocument/2006/relationships/image"/><Relationship Id="rId2" Target="../media/image252.pn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259.jpeg" Type="http://schemas.openxmlformats.org/officeDocument/2006/relationships/image"/><Relationship Id="rId5" Target="../media/image258.jpeg" Type="http://schemas.openxmlformats.org/officeDocument/2006/relationships/image"/><Relationship Id="rId4" Target="../media/image257.png" Type="http://schemas.openxmlformats.org/officeDocument/2006/relationships/image"/></Relationships>
</file>

<file path=ppt/slides/_rels/slide134.xml.rels><?xml version="1.0" encoding="UTF-8" standalone="yes" ?><Relationships xmlns="http://schemas.openxmlformats.org/package/2006/relationships"><Relationship Id="rId3" Target="../media/image260.png" Type="http://schemas.openxmlformats.org/officeDocument/2006/relationships/image"/><Relationship Id="rId2" Target="../media/image252.pn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262.jpeg" Type="http://schemas.openxmlformats.org/officeDocument/2006/relationships/image"/><Relationship Id="rId4" Target="../media/image261.png" Type="http://schemas.openxmlformats.org/officeDocument/2006/relationships/image"/></Relationships>
</file>

<file path=ppt/slides/_rels/slide135.xml.rels><?xml version="1.0" encoding="UTF-8" standalone="yes" ?><Relationships xmlns="http://schemas.openxmlformats.org/package/2006/relationships"><Relationship Id="rId3" Target="../media/image263.jpeg" Type="http://schemas.openxmlformats.org/officeDocument/2006/relationships/image"/><Relationship Id="rId2" Target="../media/image252.png" Type="http://schemas.openxmlformats.org/officeDocument/2006/relationships/image"/><Relationship Id="rId1" Target="../slideLayouts/slideLayout2.xml" Type="http://schemas.openxmlformats.org/officeDocument/2006/relationships/slideLayout"/><Relationship Id="rId4" Target="../media/image264.jpeg" Type="http://schemas.openxmlformats.org/officeDocument/2006/relationships/image"/></Relationships>
</file>

<file path=ppt/slides/_rels/slide136.xml.rels><?xml version="1.0" encoding="UTF-8" standalone="yes" ?><Relationships xmlns="http://schemas.openxmlformats.org/package/2006/relationships"><Relationship Id="rId3" Target="../media/image265.jpeg" Type="http://schemas.openxmlformats.org/officeDocument/2006/relationships/image"/><Relationship Id="rId2" Target="../media/image252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137.xml.rels><?xml version="1.0" encoding="UTF-8" standalone="yes" ?><Relationships xmlns="http://schemas.openxmlformats.org/package/2006/relationships"><Relationship Id="rId3" Target="../media/image266.jpeg" Type="http://schemas.openxmlformats.org/officeDocument/2006/relationships/image"/><Relationship Id="rId2" Target="../media/image252.pn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268.png" Type="http://schemas.openxmlformats.org/officeDocument/2006/relationships/image"/><Relationship Id="rId4" Target="../media/image267.jpeg" Type="http://schemas.openxmlformats.org/officeDocument/2006/relationships/image"/></Relationships>
</file>

<file path=ppt/slides/_rels/slide138.xml.rels><?xml version="1.0" encoding="UTF-8" standalone="yes" ?><Relationships xmlns="http://schemas.openxmlformats.org/package/2006/relationships"><Relationship Id="rId3" Target="../media/image269.png" Type="http://schemas.openxmlformats.org/officeDocument/2006/relationships/image"/><Relationship Id="rId2" Target="../media/image252.pn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272.jpeg" Type="http://schemas.openxmlformats.org/officeDocument/2006/relationships/image"/><Relationship Id="rId5" Target="../media/image271.jpeg" Type="http://schemas.openxmlformats.org/officeDocument/2006/relationships/image"/><Relationship Id="rId4" Target="../media/image270.jpeg" Type="http://schemas.openxmlformats.org/officeDocument/2006/relationships/image"/></Relationships>
</file>

<file path=ppt/slides/_rels/slide139.xml.rels><?xml version="1.0" encoding="UTF-8" standalone="yes" ?><Relationships xmlns="http://schemas.openxmlformats.org/package/2006/relationships"><Relationship Id="rId3" Target="../media/image273.jpeg" Type="http://schemas.openxmlformats.org/officeDocument/2006/relationships/image"/><Relationship Id="rId2" Target="../media/image252.pn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269.png" Type="http://schemas.openxmlformats.org/officeDocument/2006/relationships/image"/><Relationship Id="rId5" Target="../media/image275.jpeg" Type="http://schemas.openxmlformats.org/officeDocument/2006/relationships/image"/><Relationship Id="rId4" Target="../media/image274.jpeg" Type="http://schemas.openxmlformats.org/officeDocument/2006/relationships/image"/></Relationships>
</file>

<file path=ppt/slides/_rels/slide140.xml.rels><?xml version="1.0" encoding="UTF-8" standalone="yes" ?><Relationships xmlns="http://schemas.openxmlformats.org/package/2006/relationships"><Relationship Id="rId3" Target="../media/image276.png" Type="http://schemas.openxmlformats.org/officeDocument/2006/relationships/image"/><Relationship Id="rId7" Target="../media/image269.png" Type="http://schemas.openxmlformats.org/officeDocument/2006/relationships/image"/><Relationship Id="rId2" Target="../media/image252.pn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279.jpeg" Type="http://schemas.openxmlformats.org/officeDocument/2006/relationships/image"/><Relationship Id="rId5" Target="../media/image278.jpeg" Type="http://schemas.openxmlformats.org/officeDocument/2006/relationships/image"/><Relationship Id="rId4" Target="../media/image277.jpeg" Type="http://schemas.openxmlformats.org/officeDocument/2006/relationships/image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1.png"/></Relationships>
</file>

<file path=ppt/slides/_rels/slide142.xml.rels><?xml version="1.0" encoding="UTF-8" standalone="yes" ?><Relationships xmlns="http://schemas.openxmlformats.org/package/2006/relationships"><Relationship Id="rId3" Target="../media/image283.png" Type="http://schemas.openxmlformats.org/officeDocument/2006/relationships/image"/><Relationship Id="rId2" Target="../media/image282.pn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286.jpeg" Type="http://schemas.openxmlformats.org/officeDocument/2006/relationships/image"/><Relationship Id="rId5" Target="../media/image285.jpeg" Type="http://schemas.openxmlformats.org/officeDocument/2006/relationships/image"/><Relationship Id="rId4" Target="../media/image284.png" Type="http://schemas.openxmlformats.org/officeDocument/2006/relationships/image"/></Relationships>
</file>

<file path=ppt/slides/_rels/slide143.xml.rels><?xml version="1.0" encoding="UTF-8" standalone="yes" ?><Relationships xmlns="http://schemas.openxmlformats.org/package/2006/relationships"><Relationship Id="rId3" Target="../media/image287.png" Type="http://schemas.openxmlformats.org/officeDocument/2006/relationships/image"/><Relationship Id="rId2" Target="../media/image282.pn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290.jpeg" Type="http://schemas.openxmlformats.org/officeDocument/2006/relationships/image"/><Relationship Id="rId5" Target="../media/image289.jpeg" Type="http://schemas.openxmlformats.org/officeDocument/2006/relationships/image"/><Relationship Id="rId4" Target="../media/image288.png" Type="http://schemas.openxmlformats.org/officeDocument/2006/relationships/image"/></Relationships>
</file>

<file path=ppt/slides/_rels/slide144.xml.rels><?xml version="1.0" encoding="UTF-8" standalone="yes" ?><Relationships xmlns="http://schemas.openxmlformats.org/package/2006/relationships"><Relationship Id="rId3" Target="../media/image291.png" Type="http://schemas.openxmlformats.org/officeDocument/2006/relationships/image"/><Relationship Id="rId2" Target="../media/image282.pn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293.jpeg" Type="http://schemas.openxmlformats.org/officeDocument/2006/relationships/image"/><Relationship Id="rId5" Target="../media/image292.jpeg" Type="http://schemas.openxmlformats.org/officeDocument/2006/relationships/image"/><Relationship Id="rId4" Target="../media/image287.png" Type="http://schemas.openxmlformats.org/officeDocument/2006/relationships/image"/></Relationships>
</file>

<file path=ppt/slides/_rels/slide145.xml.rels><?xml version="1.0" encoding="UTF-8" standalone="yes" ?><Relationships xmlns="http://schemas.openxmlformats.org/package/2006/relationships"><Relationship Id="rId3" Target="../media/image287.png" Type="http://schemas.openxmlformats.org/officeDocument/2006/relationships/image"/><Relationship Id="rId2" Target="../media/image282.pn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295.jpeg" Type="http://schemas.openxmlformats.org/officeDocument/2006/relationships/image"/><Relationship Id="rId4" Target="../media/image294.png" Type="http://schemas.openxmlformats.org/officeDocument/2006/relationships/image"/></Relationships>
</file>

<file path=ppt/slides/_rels/slide146.xml.rels><?xml version="1.0" encoding="UTF-8" standalone="yes" ?><Relationships xmlns="http://schemas.openxmlformats.org/package/2006/relationships"><Relationship Id="rId3" Target="../media/image296.png" Type="http://schemas.openxmlformats.org/officeDocument/2006/relationships/image"/><Relationship Id="rId2" Target="../media/image282.pn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299.jpeg" Type="http://schemas.openxmlformats.org/officeDocument/2006/relationships/image"/><Relationship Id="rId5" Target="../media/image298.jpeg" Type="http://schemas.openxmlformats.org/officeDocument/2006/relationships/image"/><Relationship Id="rId4" Target="../media/image297.jpeg" Type="http://schemas.openxmlformats.org/officeDocument/2006/relationships/image"/></Relationships>
</file>

<file path=ppt/slides/_rels/slide147.xml.rels><?xml version="1.0" encoding="UTF-8" standalone="yes" ?><Relationships xmlns="http://schemas.openxmlformats.org/package/2006/relationships"><Relationship Id="rId3" Target="../media/image296.png" Type="http://schemas.openxmlformats.org/officeDocument/2006/relationships/image"/><Relationship Id="rId2" Target="../media/image282.pn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301.jpeg" Type="http://schemas.openxmlformats.org/officeDocument/2006/relationships/image"/><Relationship Id="rId4" Target="../media/image300.jpeg" Type="http://schemas.openxmlformats.org/officeDocument/2006/relationships/image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 ?><Relationships xmlns="http://schemas.openxmlformats.org/package/2006/relationships"><Relationship Id="rId3" Target="../media/image304.png" Type="http://schemas.openxmlformats.org/officeDocument/2006/relationships/image"/><Relationship Id="rId2" Target="../media/image303.pn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307.jpeg" Type="http://schemas.openxmlformats.org/officeDocument/2006/relationships/image"/><Relationship Id="rId5" Target="../media/image306.jpeg" Type="http://schemas.openxmlformats.org/officeDocument/2006/relationships/image"/><Relationship Id="rId4" Target="../media/image305.jpeg" Type="http://schemas.openxmlformats.org/officeDocument/2006/relationships/image"/></Relationships>
</file>

<file path=ppt/slides/_rels/slide150.xml.rels><?xml version="1.0" encoding="UTF-8" standalone="yes" ?><Relationships xmlns="http://schemas.openxmlformats.org/package/2006/relationships"><Relationship Id="rId3" Target="../media/image308.jpeg" Type="http://schemas.openxmlformats.org/officeDocument/2006/relationships/image"/><Relationship Id="rId2" Target="../media/image303.pn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310.jpeg" Type="http://schemas.openxmlformats.org/officeDocument/2006/relationships/image"/><Relationship Id="rId4" Target="../media/image309.png" Type="http://schemas.openxmlformats.org/officeDocument/2006/relationships/image"/></Relationships>
</file>

<file path=ppt/slides/_rels/slide151.xml.rels><?xml version="1.0" encoding="UTF-8" standalone="yes" ?><Relationships xmlns="http://schemas.openxmlformats.org/package/2006/relationships"><Relationship Id="rId3" Target="../media/image311.png" Type="http://schemas.openxmlformats.org/officeDocument/2006/relationships/image"/><Relationship Id="rId2" Target="../media/image303.pn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313.jpeg" Type="http://schemas.openxmlformats.org/officeDocument/2006/relationships/image"/><Relationship Id="rId4" Target="../media/image312.jpeg" Type="http://schemas.openxmlformats.org/officeDocument/2006/relationships/image"/></Relationships>
</file>

<file path=ppt/slides/_rels/slide152.xml.rels><?xml version="1.0" encoding="UTF-8" standalone="yes" ?><Relationships xmlns="http://schemas.openxmlformats.org/package/2006/relationships"><Relationship Id="rId3" Target="../media/image311.png" Type="http://schemas.openxmlformats.org/officeDocument/2006/relationships/image"/><Relationship Id="rId2" Target="../media/image303.pn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315.jpeg" Type="http://schemas.openxmlformats.org/officeDocument/2006/relationships/image"/><Relationship Id="rId4" Target="../media/image31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51F407F8-63EA-134A-C152-BA7149318F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7" l="56" r="83" t="102"/>
          <a:stretch/>
        </p:blipFill>
        <p:spPr>
          <a:xfrm>
            <a:off x="1417764" y="2311685"/>
            <a:ext cx="3040999" cy="4279541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F763F81B-0918-CC26-5BC1-04537250CCF5}"/>
              </a:ext>
            </a:extLst>
          </p:cNvPr>
          <p:cNvSpPr/>
          <p:nvPr/>
        </p:nvSpPr>
        <p:spPr>
          <a:xfrm>
            <a:off x="4736387" y="739739"/>
            <a:ext cx="7267038" cy="5990891"/>
          </a:xfrm>
          <a:prstGeom prst="roundRect">
            <a:avLst>
              <a:gd fmla="val 6492" name="adj"/>
            </a:avLst>
          </a:prstGeom>
          <a:solidFill>
            <a:srgbClr val="FFF8C1"/>
          </a:solidFill>
          <a:ln w="38100">
            <a:solidFill>
              <a:srgbClr val="FFE3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altLang="en-US" kumimoji="1" lang="ja-JP"/>
          </a:p>
        </p:txBody>
      </p:sp>
      <p:pic>
        <p:nvPicPr>
          <p:cNvPr descr="A purple butterfly with a bow&#10;&#10;Description automatically generated" id="10" name="Picture 9">
            <a:extLst>
              <a:ext uri="{FF2B5EF4-FFF2-40B4-BE49-F238E27FC236}">
                <a16:creationId xmlns:a16="http://schemas.microsoft.com/office/drawing/2014/main" id="{E17F3CDB-C014-F42C-1585-E2A856F63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1138" y="5933485"/>
            <a:ext cx="717207" cy="65774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08C0035-7C61-8169-E74E-949280E58C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23058">
            <a:off x="322569" y="5030700"/>
            <a:ext cx="1042662" cy="1472761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sp>
        <p:nvSpPr>
          <p:cNvPr id="3" name="テキスト ボックス 5">
            <a:extLst>
              <a:ext uri="{FF2B5EF4-FFF2-40B4-BE49-F238E27FC236}">
                <a16:creationId xmlns:a16="http://schemas.microsoft.com/office/drawing/2014/main" id="{08CA3DC3-0F86-BFCC-A8D5-E1DBC0E8A841}"/>
              </a:ext>
            </a:extLst>
          </p:cNvPr>
          <p:cNvSpPr txBox="1"/>
          <p:nvPr/>
        </p:nvSpPr>
        <p:spPr>
          <a:xfrm>
            <a:off x="5015884" y="856491"/>
            <a:ext cx="7176116" cy="6093976"/>
          </a:xfrm>
          <a:prstGeom prst="rect">
            <a:avLst/>
          </a:prstGeom>
          <a:noFill/>
        </p:spPr>
        <p:txBody>
          <a:bodyPr anchor="t" bIns="45720" lIns="91440" rIns="91440" tIns="45720" wrap="square">
            <a:spAutoFit/>
          </a:bodyPr>
          <a:lstStyle/>
          <a:p>
            <a:pPr>
              <a:lnSpc>
                <a:spcPct val="150000"/>
              </a:lnSpc>
            </a:pPr>
            <a:r>
              <a:rPr altLang="ja-JP" b="1" dirty="0" err="1" lang="en-US" sz="1400">
                <a:latin typeface="UD Digi Kyokasho NK-B"/>
                <a:ea typeface="UD Digi Kyokasho NK-B"/>
              </a:rPr>
              <a:t>ယခုPower</a:t>
            </a:r>
            <a:r>
              <a:rPr altLang="ja-JP" b="1" dirty="0" lang="en-US" sz="1400">
                <a:latin typeface="UD Digi Kyokasho NK-B"/>
                <a:ea typeface="UD Digi Kyokasho NK-B"/>
              </a:rPr>
              <a:t> Point</a:t>
            </a:r>
            <a:r>
              <a:rPr altLang="ja-JP" b="1" dirty="0" lang="my-MM" sz="1400">
                <a:latin typeface="UD Digi Kyokasho NK-B"/>
                <a:ea typeface="UD Digi Kyokasho NK-B"/>
                <a:cs typeface="Myanmar Text"/>
              </a:rPr>
              <a:t>သည် အွန်လိုင်းသင်ထောက်ကူစာအုပ်ဖြစ်သည့်</a:t>
            </a:r>
            <a:r>
              <a:rPr altLang="en-US" b="1" dirty="0" lang="ja-JP" sz="1400">
                <a:latin typeface="UD Digi Kyokasho NK-B"/>
                <a:ea typeface="UD Digi Kyokasho NK-B"/>
              </a:rPr>
              <a:t>『</a:t>
            </a:r>
            <a:r>
              <a:rPr altLang="ja-JP" b="1" dirty="0" lang="my-MM" sz="1400">
                <a:latin typeface="UD Digi Kyokasho NK-B"/>
                <a:ea typeface="UD Digi Kyokasho NK-B"/>
                <a:cs typeface="Myanmar Text"/>
              </a:rPr>
              <a:t>ဂျပန်နေထိုင်မှုဘဝအတွက် ဂျပန်ဘာသာစကား</a:t>
            </a:r>
            <a:r>
              <a:rPr altLang="en-US" b="1" dirty="0" lang="ja-JP" sz="1400">
                <a:latin typeface="UD Digi Kyokasho NK-B"/>
                <a:ea typeface="UD Digi Kyokasho NK-B"/>
              </a:rPr>
              <a:t>』</a:t>
            </a:r>
            <a:r>
              <a:rPr altLang="ja-JP" b="1" dirty="0" lang="my-MM" sz="1400">
                <a:latin typeface="UD Digi Kyokasho NK-B"/>
                <a:ea typeface="UD Digi Kyokasho NK-B"/>
                <a:cs typeface="Myanmar Text"/>
              </a:rPr>
              <a:t>တွင်ပါရှိသော</a:t>
            </a:r>
            <a:r>
              <a:rPr altLang="en-US" b="1" dirty="0" lang="ja-JP" sz="1400">
                <a:latin typeface="UD Digi Kyokasho NK-B"/>
                <a:ea typeface="UD Digi Kyokasho NK-B"/>
              </a:rPr>
              <a:t>❛</a:t>
            </a:r>
            <a:r>
              <a:rPr altLang="ja-JP" b="1" dirty="0" lang="my-MM" sz="1400">
                <a:latin typeface="UD Digi Kyokasho NK-B"/>
                <a:ea typeface="UD Digi Kyokasho NK-B"/>
                <a:cs typeface="Myanmar Text"/>
              </a:rPr>
              <a:t>ဂျပန်နိုင်ငံ၏နေထိုင်မှုဘဝအတွက် သိကောင်းစရာများ</a:t>
            </a:r>
            <a:r>
              <a:rPr altLang="en-US" b="1" dirty="0" lang="ja-JP" sz="1400">
                <a:latin typeface="UD Digi Kyokasho NK-B"/>
                <a:ea typeface="UD Digi Kyokasho NK-B"/>
              </a:rPr>
              <a:t>❜</a:t>
            </a:r>
            <a:r>
              <a:rPr altLang="ja-JP" b="1" dirty="0" lang="my-MM" sz="1400">
                <a:latin typeface="UD Digi Kyokasho NK-B"/>
                <a:ea typeface="UD Digi Kyokasho NK-B"/>
                <a:cs typeface="Myanmar Text"/>
              </a:rPr>
              <a:t> ဟူသော အပိုင်းကိုစုစည်းပေးထားခြင်းပဲဖြစ်ပါတယ်။ဓာတ်ပုံများ၊ ရုပ်ပုံများကို အသုံးပြု၍ ဂျပန်နိုင်ငံ၏ယဉ်ကျေးမှု၊ ဂျပန်နိုင်ငံ၏အကြောင်းအရာများကို မိတ်ဆက်ဖော်ပြပေးထားပါတယ်။</a:t>
            </a:r>
            <a:r>
              <a:rPr altLang="ja-JP" b="1" dirty="0" lang="en-US" sz="1400">
                <a:latin typeface="UD Digi Kyokasho NK-B"/>
                <a:ea typeface="UD Digi Kyokasho NK-B"/>
              </a:rPr>
              <a:t> </a:t>
            </a:r>
            <a:r>
              <a:rPr altLang="ja-JP" b="1" dirty="0" lang="my-MM" sz="1400">
                <a:latin typeface="UD Digi Kyokasho NK-B"/>
                <a:ea typeface="UD Digi Kyokasho NK-B"/>
                <a:cs typeface="Myanmar Text"/>
              </a:rPr>
              <a:t>ဂျပန်တွင်နေထိုင်မှုဘဝပြုလုပ်ရန်</a:t>
            </a:r>
            <a:r>
              <a:rPr altLang="ja-JP" b="1" dirty="0" lang="en-US" sz="1400">
                <a:latin typeface="UD Digi Kyokasho NK-B"/>
                <a:ea typeface="UD Digi Kyokasho NK-B"/>
              </a:rPr>
              <a:t> </a:t>
            </a:r>
            <a:r>
              <a:rPr altLang="ja-JP" b="1" dirty="0" lang="my-MM" sz="1400">
                <a:latin typeface="UD Digi Kyokasho NK-B"/>
                <a:ea typeface="UD Digi Kyokasho NK-B"/>
                <a:cs typeface="Myanmar Text"/>
              </a:rPr>
              <a:t>လိုအပ်သောဗဟုသုတများ </a:t>
            </a:r>
          </a:p>
          <a:p>
            <a:pPr>
              <a:lnSpc>
                <a:spcPct val="150000"/>
              </a:lnSpc>
            </a:pPr>
            <a:r>
              <a:rPr altLang="ja-JP" b="1" dirty="0" lang="my-MM" sz="1400">
                <a:latin typeface="UD Digi Kyokasho NK-B"/>
                <a:ea typeface="UD Digi Kyokasho NK-B"/>
                <a:cs typeface="Myanmar Text"/>
              </a:rPr>
              <a:t>(ဥပမာ-သန့်စင်ခန်းအသုံးပြုနည်း၊ ဘတ်စ်ကား/ရထားစီးပုံစီးနည်း)များနှင့်အတူ ယဉ်ကျေးမှုနှင့်ဆိုင်သောအကြောင်းအရာများ (ဥပမာ-ဂျပန်နိုင်ငံ၏စားသောက်စရာများ၊ ရာသီအလိုက်ကျင်းပသည့်ပွဲတော်များနှင့် အထင်ကရပွဲများ) စသဖြင့် များပြားလှသောအကြောင်းအရာမျိုးစုံကို ထည့်သွင်းဖော်ပြပေးထားပါတယ်။ ရှင်းလင်းချက်များကိုလည်း မြန်မာ၊ဂျပန် ဘာသာစကားနှစ်မျိုးဖြင့် ရေးသားဖော်ပြထားပြီး ဂျပန်ဘာသာစကားမှာ</a:t>
            </a:r>
            <a:r>
              <a:rPr altLang="ja-JP" b="1" dirty="0" lang="en-US" sz="1400">
                <a:latin typeface="UD Digi Kyokasho NK-B"/>
                <a:ea typeface="UD Digi Kyokasho NK-B"/>
              </a:rPr>
              <a:t> </a:t>
            </a:r>
            <a:r>
              <a:rPr altLang="ja-JP" b="1" dirty="0" lang="my-MM" sz="1400">
                <a:latin typeface="UD Digi Kyokasho NK-B"/>
                <a:ea typeface="UD Digi Kyokasho NK-B"/>
                <a:cs typeface="Myanmar Text"/>
              </a:rPr>
              <a:t>ကိုးကားရန်သာဖြစ်သည့်အတွက် မြန်မာဘာသာဖြင့်ဖတ်ရှုနိုင်ရန်</a:t>
            </a:r>
            <a:r>
              <a:rPr altLang="ja-JP" b="1" dirty="0" lang="en-US" sz="1400">
                <a:latin typeface="UD Digi Kyokasho NK-B"/>
                <a:ea typeface="UD Digi Kyokasho NK-B"/>
              </a:rPr>
              <a:t> </a:t>
            </a:r>
            <a:r>
              <a:rPr altLang="ja-JP" b="1" dirty="0" lang="my-MM" sz="1400">
                <a:latin typeface="UD Digi Kyokasho NK-B"/>
                <a:ea typeface="UD Digi Kyokasho NK-B"/>
                <a:cs typeface="Myanmar Text"/>
              </a:rPr>
              <a:t>အဓိကရည်ရွယ်ပေးထားပါသည်။</a:t>
            </a:r>
          </a:p>
          <a:p>
            <a:pPr>
              <a:lnSpc>
                <a:spcPct val="150000"/>
              </a:lnSpc>
            </a:pPr>
            <a:r>
              <a:rPr altLang="ja-JP" b="1" dirty="0" lang="my-MM" sz="1400">
                <a:latin typeface="UD Digi Kyokasho NK-B"/>
                <a:ea typeface="UD Digi Kyokasho NK-B"/>
                <a:cs typeface="Myanmar Text"/>
              </a:rPr>
              <a:t>အသုံးပြုနည်း(ဥပမာများ)</a:t>
            </a:r>
          </a:p>
          <a:p>
            <a:pPr>
              <a:lnSpc>
                <a:spcPct val="150000"/>
              </a:lnSpc>
            </a:pPr>
            <a:r>
              <a:rPr altLang="en-US" b="1" dirty="0" lang="ja-JP" sz="1400">
                <a:latin typeface="UD Digi Kyokasho NK-B"/>
                <a:ea typeface="UD Digi Kyokasho NK-B"/>
              </a:rPr>
              <a:t>・ </a:t>
            </a:r>
            <a:r>
              <a:rPr altLang="ja-JP" b="1" dirty="0" lang="en-US" sz="1400">
                <a:latin typeface="UD Digi Kyokasho NK-B"/>
                <a:ea typeface="UD Digi Kyokasho NK-B"/>
              </a:rPr>
              <a:t>IRODORI</a:t>
            </a:r>
            <a:r>
              <a:rPr altLang="ja-JP" b="1" dirty="0" lang="my-MM" sz="1400">
                <a:latin typeface="UD Digi Kyokasho NK-B"/>
                <a:ea typeface="UD Digi Kyokasho NK-B"/>
                <a:cs typeface="Myanmar Text"/>
              </a:rPr>
              <a:t>အတန်းနှင့်သက်ဆိုင်သောအချက်အလက်များကို တွဲ၍အသုံးပြုခြင်း။</a:t>
            </a:r>
          </a:p>
          <a:p>
            <a:pPr>
              <a:lnSpc>
                <a:spcPct val="150000"/>
              </a:lnSpc>
            </a:pPr>
            <a:r>
              <a:rPr altLang="en-US" b="1" dirty="0" lang="ja-JP" sz="1400">
                <a:latin typeface="UD Digi Kyokasho NK-B"/>
                <a:ea typeface="UD Digi Kyokasho NK-B"/>
              </a:rPr>
              <a:t>・</a:t>
            </a:r>
            <a:r>
              <a:rPr altLang="ja-JP" b="1" dirty="0" lang="my-MM" sz="1400">
                <a:latin typeface="UD Digi Kyokasho NK-B"/>
                <a:ea typeface="UD Digi Kyokasho NK-B"/>
                <a:cs typeface="Myanmar Text"/>
              </a:rPr>
              <a:t>အခြားဖတ်စာအုပ်များ၏</a:t>
            </a:r>
            <a:r>
              <a:rPr altLang="ja-JP" b="1" dirty="0" lang="en-US" sz="1400">
                <a:latin typeface="UD Digi Kyokasho NK-B"/>
                <a:ea typeface="UD Digi Kyokasho NK-B"/>
              </a:rPr>
              <a:t>resources</a:t>
            </a:r>
            <a:r>
              <a:rPr altLang="ja-JP" b="1" dirty="0" lang="my-MM" sz="1400">
                <a:latin typeface="UD Digi Kyokasho NK-B"/>
                <a:ea typeface="UD Digi Kyokasho NK-B"/>
                <a:cs typeface="Myanmar Text"/>
              </a:rPr>
              <a:t>အနေနှင့် အသုံးပြုခြင်း။</a:t>
            </a:r>
          </a:p>
          <a:p>
            <a:pPr>
              <a:lnSpc>
                <a:spcPct val="150000"/>
              </a:lnSpc>
            </a:pPr>
            <a:r>
              <a:rPr altLang="en-US" b="1" dirty="0" lang="ja-JP" sz="1400">
                <a:latin typeface="UD Digi Kyokasho NK-B"/>
                <a:ea typeface="UD Digi Kyokasho NK-B"/>
              </a:rPr>
              <a:t>・</a:t>
            </a:r>
            <a:r>
              <a:rPr altLang="ja-JP" b="1" dirty="0" lang="my-MM" sz="1400">
                <a:latin typeface="UD Digi Kyokasho NK-B"/>
                <a:ea typeface="UD Digi Kyokasho NK-B"/>
                <a:cs typeface="Myanmar Text"/>
              </a:rPr>
              <a:t>ဂျပန်နိုင်ငံ၏ အကြောင်းအရာများကိုပြောပြပေးသောအတန်းများတွင်အသုံးပြုခြင်း။</a:t>
            </a:r>
            <a:endParaRPr altLang="en-US" b="1" dirty="0" lang="ja-JP" sz="1400">
              <a:latin typeface="UD Digi Kyokasho NK-B"/>
              <a:ea typeface="UD Digi Kyokasho NK-B"/>
              <a:cs typeface="Myanmar Text"/>
            </a:endParaRPr>
          </a:p>
          <a:p>
            <a:endParaRPr altLang="ja-JP" dirty="0" lang="en-US">
              <a:latin panose="020F0502020204030204" typeface="Calibri"/>
              <a:ea charset="-128" panose="020B0400000000000000" pitchFamily="34" typeface="游ゴシック"/>
              <a:cs panose="020F0502020204030204" typeface="Calibri"/>
            </a:endParaRPr>
          </a:p>
          <a:p>
            <a:r>
              <a:rPr altLang="en-US" dirty="0" lang="ja-JP" sz="1800">
                <a:effectLst/>
                <a:latin panose="020F0502020204030204" typeface="Calibri"/>
                <a:ea charset="-128" panose="020B0400000000000000" pitchFamily="34" typeface="游ゴシック"/>
                <a:cs panose="020F0502020204030204" typeface="Calibri"/>
              </a:rPr>
              <a:t>　　　　　　　　　</a:t>
            </a:r>
            <a:r>
              <a:rPr altLang="ja-JP" dirty="0" lang="en-US" sz="1800"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charset="-128" panose="020B0600070205080204" pitchFamily="34" typeface="MS PGothic"/>
              </a:rPr>
              <a:t>The Japan Foundation, Yangon  </a:t>
            </a:r>
            <a:endParaRPr altLang="ja-JP" dirty="0" lang="ja-JP" sz="1800"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  <a:cs charset="-128" panose="020B0600070205080204" pitchFamily="34" typeface="MS PGothic"/>
            </a:endParaRPr>
          </a:p>
          <a:p>
            <a:endParaRPr dirty="0" lang="ja-JP">
              <a:ea typeface="游ゴシック"/>
              <a:cs typeface="Calibri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52AD4D0-9B37-E481-01E7-F776C70EA8E1}"/>
              </a:ext>
            </a:extLst>
          </p:cNvPr>
          <p:cNvSpPr txBox="1"/>
          <p:nvPr/>
        </p:nvSpPr>
        <p:spPr>
          <a:xfrm>
            <a:off x="-138094" y="127370"/>
            <a:ext cx="11634462" cy="523220"/>
          </a:xfrm>
          <a:prstGeom prst="rect">
            <a:avLst/>
          </a:prstGeom>
          <a:noFill/>
        </p:spPr>
        <p:txBody>
          <a:bodyPr anchor="t" bIns="45720" lIns="91440" rIns="91440" tIns="45720" wrap="square">
            <a:spAutoFit/>
          </a:bodyPr>
          <a:lstStyle/>
          <a:p>
            <a:pPr algn="ctr" fontAlgn="ctr"/>
            <a:r>
              <a:rPr altLang="ja-JP" b="1" dirty="0" i="0" lang="en-US" strike="noStrike" sz="2800" u="none">
                <a:effectLst/>
                <a:latin typeface="UD Digi Kyokasho NP-B"/>
                <a:ea typeface="UD Digi Kyokasho NP-B"/>
              </a:rPr>
              <a:t>【</a:t>
            </a:r>
            <a:r>
              <a:rPr altLang="ja-JP" b="1" dirty="0" err="1" i="0" lang="en-US" strike="noStrike" sz="2800" u="none">
                <a:effectLst/>
                <a:latin typeface="UD Digi Kyokasho NP-B"/>
                <a:ea typeface="UD Digi Kyokasho NP-B"/>
              </a:rPr>
              <a:t>Irodori</a:t>
            </a:r>
            <a:r>
              <a:rPr altLang="en-US" b="1" dirty="0" i="0" lang="ja-JP" strike="noStrike" sz="2800" u="none">
                <a:effectLst/>
                <a:latin typeface="UD Digi Kyokasho NP-B"/>
                <a:ea typeface="UD Digi Kyokasho NP-B"/>
              </a:rPr>
              <a:t> </a:t>
            </a:r>
            <a:r>
              <a:rPr altLang="ja-JP" b="1" dirty="0" lang="my-MM" sz="2800">
                <a:latin typeface="UD Digi Kyokasho NP-B"/>
                <a:ea typeface="UD Digi Kyokasho NP-B"/>
                <a:cs typeface="Myanmar Text"/>
              </a:rPr>
              <a:t>ဂျပန်နေထိုင်မှုဘဝ</a:t>
            </a:r>
            <a:r>
              <a:rPr altLang="ja-JP" b="1" dirty="0" i="0" lang="en-US" strike="noStrike" sz="2800" u="none">
                <a:effectLst/>
                <a:latin typeface="UD Digi Kyokasho NP-B"/>
                <a:ea typeface="UD Digi Kyokasho NP-B"/>
              </a:rPr>
              <a:t>TIPS</a:t>
            </a:r>
            <a:r>
              <a:rPr altLang="ja-JP" b="1" dirty="0" lang="en-US" sz="2800">
                <a:latin typeface="UD Digi Kyokasho NP-B"/>
                <a:ea typeface="UD Digi Kyokasho NP-B"/>
              </a:rPr>
              <a:t> Power Point】</a:t>
            </a:r>
            <a:endParaRPr altLang="en-US" b="1" dirty="0" i="0" lang="ja-JP" strike="noStrike" sz="2800" u="none">
              <a:effectLst/>
              <a:latin typeface="UD Digi Kyokasho NP-B"/>
              <a:ea typeface="UD Digi Kyokasho NP-B"/>
            </a:endParaRPr>
          </a:p>
        </p:txBody>
      </p:sp>
    </p:spTree>
    <p:extLst>
      <p:ext uri="{BB962C8B-B14F-4D97-AF65-F5344CB8AC3E}">
        <p14:creationId xmlns:p14="http://schemas.microsoft.com/office/powerpoint/2010/main" val="1642463533"/>
      </p:ext>
    </p:extLst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51F407F8-63EA-134A-C152-BA7149318F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7" l="56" r="83" t="102"/>
          <a:stretch/>
        </p:blipFill>
        <p:spPr>
          <a:xfrm>
            <a:off x="1520506" y="1112634"/>
            <a:ext cx="3861679" cy="5434469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F763F81B-0918-CC26-5BC1-04537250CCF5}"/>
              </a:ext>
            </a:extLst>
          </p:cNvPr>
          <p:cNvSpPr/>
          <p:nvPr/>
        </p:nvSpPr>
        <p:spPr>
          <a:xfrm>
            <a:off x="5714283" y="1068512"/>
            <a:ext cx="6057303" cy="5522714"/>
          </a:xfrm>
          <a:prstGeom prst="roundRect">
            <a:avLst>
              <a:gd fmla="val 6492" name="adj"/>
            </a:avLst>
          </a:prstGeom>
          <a:solidFill>
            <a:srgbClr val="FFF8C1"/>
          </a:solidFill>
          <a:ln w="38100">
            <a:solidFill>
              <a:srgbClr val="FFE3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altLang="en-US" kumimoji="1" lang="ja-JP"/>
          </a:p>
        </p:txBody>
      </p:sp>
      <p:pic>
        <p:nvPicPr>
          <p:cNvPr descr="A purple butterfly with a bow&#10;&#10;Description automatically generated" id="10" name="Picture 9">
            <a:extLst>
              <a:ext uri="{FF2B5EF4-FFF2-40B4-BE49-F238E27FC236}">
                <a16:creationId xmlns:a16="http://schemas.microsoft.com/office/drawing/2014/main" id="{E17F3CDB-C014-F42C-1585-E2A856F63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5929" y="5781936"/>
            <a:ext cx="717207" cy="65774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08C0035-7C61-8169-E74E-949280E58C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23058">
            <a:off x="410419" y="5013835"/>
            <a:ext cx="1087576" cy="1536202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5BB867E-036A-977D-AFD6-E29F1DC679B8}"/>
              </a:ext>
            </a:extLst>
          </p:cNvPr>
          <p:cNvSpPr txBox="1"/>
          <p:nvPr/>
        </p:nvSpPr>
        <p:spPr>
          <a:xfrm>
            <a:off x="137124" y="231893"/>
            <a:ext cx="11634462" cy="523220"/>
          </a:xfrm>
          <a:prstGeom prst="rect">
            <a:avLst/>
          </a:prstGeom>
          <a:noFill/>
        </p:spPr>
        <p:txBody>
          <a:bodyPr anchor="t" bIns="45720" lIns="91440" rIns="91440" tIns="45720" wrap="square">
            <a:spAutoFit/>
          </a:bodyPr>
          <a:lstStyle/>
          <a:p>
            <a:pPr algn="ctr" fontAlgn="ctr"/>
            <a:r>
              <a:rPr altLang="ja-JP" b="1" dirty="0" i="0" lang="en-US" strike="noStrike" sz="2800" u="none">
                <a:effectLst/>
                <a:latin typeface="UD Digi Kyokasho NP-B"/>
                <a:ea typeface="UD Digi Kyokasho NP-B"/>
              </a:rPr>
              <a:t>【</a:t>
            </a:r>
            <a:r>
              <a:rPr altLang="ja-JP" b="1" dirty="0" err="1" i="0" lang="en-US" strike="noStrike" sz="2800" u="none">
                <a:effectLst/>
                <a:latin typeface="UD Digi Kyokasho NP-B"/>
                <a:ea typeface="UD Digi Kyokasho NP-B"/>
              </a:rPr>
              <a:t>Irodori</a:t>
            </a:r>
            <a:r>
              <a:rPr altLang="en-US" b="1" dirty="0" i="0" lang="ja-JP" strike="noStrike" sz="2800" u="none">
                <a:effectLst/>
                <a:latin typeface="UD Digi Kyokasho NP-B"/>
                <a:ea typeface="UD Digi Kyokasho NP-B"/>
              </a:rPr>
              <a:t> 日本の生活</a:t>
            </a:r>
            <a:r>
              <a:rPr altLang="ja-JP" b="1" dirty="0" i="0" lang="en-US" strike="noStrike" sz="2800" u="none">
                <a:effectLst/>
                <a:latin typeface="UD Digi Kyokasho NP-B"/>
                <a:ea typeface="UD Digi Kyokasho NP-B"/>
              </a:rPr>
              <a:t>TIPS</a:t>
            </a:r>
            <a:r>
              <a:rPr altLang="ja-JP" b="1" dirty="0" lang="en-US" sz="2800">
                <a:latin typeface="UD Digi Kyokasho NP-B"/>
                <a:ea typeface="UD Digi Kyokasho NP-B"/>
              </a:rPr>
              <a:t> Power Point】</a:t>
            </a:r>
            <a:endParaRPr altLang="ja-JP" b="1" dirty="0" i="0" lang="en-US" strike="noStrike" sz="2800" u="none">
              <a:effectLst/>
              <a:latin typeface="UD Digi Kyokasho NP-B"/>
              <a:ea typeface="UD Digi Kyokasho NP-B"/>
            </a:endParaRPr>
          </a:p>
        </p:txBody>
      </p:sp>
      <p:sp>
        <p:nvSpPr>
          <p:cNvPr id="8" name="テキスト ボックス 5">
            <a:extLst>
              <a:ext uri="{FF2B5EF4-FFF2-40B4-BE49-F238E27FC236}">
                <a16:creationId xmlns:a16="http://schemas.microsoft.com/office/drawing/2014/main" id="{B137E153-F3B6-CECF-B992-3BED560D37C6}"/>
              </a:ext>
            </a:extLst>
          </p:cNvPr>
          <p:cNvSpPr txBox="1"/>
          <p:nvPr/>
        </p:nvSpPr>
        <p:spPr>
          <a:xfrm>
            <a:off x="5849300" y="1365612"/>
            <a:ext cx="5820784" cy="5016758"/>
          </a:xfrm>
          <a:prstGeom prst="rect">
            <a:avLst/>
          </a:prstGeom>
          <a:noFill/>
        </p:spPr>
        <p:txBody>
          <a:bodyPr anchor="t" bIns="45720" lIns="91440" rIns="91440" tIns="45720" wrap="square">
            <a:spAutoFit/>
          </a:bodyPr>
          <a:lstStyle/>
          <a:p>
            <a:r>
              <a:rPr altLang="en-US" dirty="0" lang="ja-JP" sz="2000">
                <a:latin typeface="UD Digi Kyokasho NK-B"/>
                <a:ea typeface="UD Digi Kyokasho NK-B"/>
              </a:rPr>
              <a:t>この</a:t>
            </a:r>
            <a:r>
              <a:rPr altLang="ja-JP" dirty="0" lang="en-US" sz="2000">
                <a:latin typeface="UD Digi Kyokasho NK-B"/>
                <a:ea typeface="UD Digi Kyokasho NK-B"/>
              </a:rPr>
              <a:t>PowerPoint</a:t>
            </a:r>
            <a:r>
              <a:rPr altLang="en-US" dirty="0" lang="ja-JP" sz="2000">
                <a:latin typeface="UD Digi Kyokasho NK-B"/>
                <a:ea typeface="UD Digi Kyokasho NK-B"/>
              </a:rPr>
              <a:t>は、web教材『いろどり　生活の日本語』にある</a:t>
            </a:r>
            <a:r>
              <a:rPr altLang="en-US" b="0" baseline="0" dirty="0" i="0" lang="ja-JP" strike="noStrike" sz="2000" u="none">
                <a:latin typeface="UD Digi Kyokasho NK-B"/>
                <a:ea typeface="UD Digi Kyokasho NK-B"/>
              </a:rPr>
              <a:t>日本の</a:t>
            </a:r>
            <a:r>
              <a:rPr altLang="en-US" dirty="0" lang="ja-JP" sz="2000">
                <a:latin typeface="UD Digi Kyokasho NK-B"/>
                <a:ea typeface="UD Digi Kyokasho NK-B"/>
              </a:rPr>
              <a:t>生活TIPSコーナーをまとめたものです。写真やイラストで日本文化や日本事情が紹介されています。日本で生活するための知識（例：トイレの使い方、バス・電車の利用のし方）や文化的情報（例：日本の食べ物、年中行事）など、豊富な内容で構成されています。説明はミャンマー語と日本語で書いてありますが、日本語は参考用ですので、ミャンマー語で読むことが前提となっています。</a:t>
            </a:r>
          </a:p>
          <a:p>
            <a:endParaRPr altLang="ja-JP" dirty="0" lang="en-US" sz="2000">
              <a:latin typeface="UD Digi Kyokasho NK-B"/>
              <a:ea typeface="UD Digi Kyokasho NK-B"/>
            </a:endParaRPr>
          </a:p>
          <a:p>
            <a:r>
              <a:rPr altLang="en-US" dirty="0" lang="ja-JP" sz="2000">
                <a:latin typeface="UD Digi Kyokasho NK-B"/>
                <a:ea typeface="UD Digi Kyokasho NK-B"/>
              </a:rPr>
              <a:t>使用例）</a:t>
            </a:r>
          </a:p>
          <a:p>
            <a:r>
              <a:rPr altLang="en-US" dirty="0" lang="ja-JP" sz="2000">
                <a:latin typeface="UD Digi Kyokasho NK-B"/>
                <a:ea typeface="UD Digi Kyokasho NK-B"/>
              </a:rPr>
              <a:t>　・『いろどり』の授業と関連付けて使う。</a:t>
            </a:r>
          </a:p>
          <a:p>
            <a:r>
              <a:rPr altLang="en-US" dirty="0" lang="ja-JP" sz="2000">
                <a:latin typeface="UD Digi Kyokasho NK-B"/>
                <a:ea typeface="UD Digi Kyokasho NK-B"/>
              </a:rPr>
              <a:t>　・他の教材のリソースとして使う。</a:t>
            </a:r>
          </a:p>
          <a:p>
            <a:r>
              <a:rPr altLang="en-US" dirty="0" lang="ja-JP" sz="2000">
                <a:latin typeface="UD Digi Kyokasho NK-B"/>
                <a:ea typeface="UD Digi Kyokasho NK-B"/>
              </a:rPr>
              <a:t>　・日本事情の授業で使う。</a:t>
            </a:r>
          </a:p>
          <a:p>
            <a:endParaRPr altLang="en-US" dirty="0" lang="ja-JP" sz="2000">
              <a:latin typeface="UD Digi Kyokasho NK-B"/>
              <a:ea typeface="UD Digi Kyokasho NK-B"/>
            </a:endParaRPr>
          </a:p>
          <a:p>
            <a:r>
              <a:rPr altLang="en-US" dirty="0" lang="ja-JP" sz="2000">
                <a:latin typeface="UD Digi Kyokasho NK-B"/>
                <a:ea typeface="UD Digi Kyokasho NK-B"/>
              </a:rPr>
              <a:t>　　　国際交流基金ヤンゴン日本文化センター</a:t>
            </a:r>
          </a:p>
        </p:txBody>
      </p:sp>
    </p:spTree>
    <p:extLst>
      <p:ext uri="{BB962C8B-B14F-4D97-AF65-F5344CB8AC3E}">
        <p14:creationId xmlns:p14="http://schemas.microsoft.com/office/powerpoint/2010/main" val="3499742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E3C34015-E336-CDEE-F897-C71C25B436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725551"/>
              </p:ext>
            </p:extLst>
          </p:nvPr>
        </p:nvGraphicFramePr>
        <p:xfrm>
          <a:off x="202629" y="780835"/>
          <a:ext cx="11786742" cy="581955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80949">
                  <a:extLst>
                    <a:ext uri="{9D8B030D-6E8A-4147-A177-3AD203B41FA5}">
                      <a16:colId xmlns:a16="http://schemas.microsoft.com/office/drawing/2014/main" val="576572319"/>
                    </a:ext>
                  </a:extLst>
                </a:gridCol>
                <a:gridCol w="1345914">
                  <a:extLst>
                    <a:ext uri="{9D8B030D-6E8A-4147-A177-3AD203B41FA5}">
                      <a16:colId xmlns:a16="http://schemas.microsoft.com/office/drawing/2014/main" val="44430410"/>
                    </a:ext>
                  </a:extLst>
                </a:gridCol>
                <a:gridCol w="9759879">
                  <a:extLst>
                    <a:ext uri="{9D8B030D-6E8A-4147-A177-3AD203B41FA5}">
                      <a16:colId xmlns:a16="http://schemas.microsoft.com/office/drawing/2014/main" val="1978569016"/>
                    </a:ext>
                  </a:extLst>
                </a:gridCol>
              </a:tblGrid>
              <a:tr h="788975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 panose="02020700000000000000" pitchFamily="18" charset="-128"/>
                          <a:ea typeface="UD Digi Kyokasho NP-B" panose="02020700000000000000" pitchFamily="18" charset="-128"/>
                        </a:rPr>
                        <a:t>課</a:t>
                      </a:r>
                    </a:p>
                  </a:txBody>
                  <a:tcPr marL="6350" marR="6350" marT="6350" marB="0" anchor="ctr">
                    <a:solidFill>
                      <a:srgbClr val="FFE32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 panose="02020700000000000000" pitchFamily="18" charset="-128"/>
                          <a:ea typeface="UD Digi Kyokasho NP-B" panose="02020700000000000000" pitchFamily="18" charset="-128"/>
                        </a:rPr>
                        <a:t>ページ</a:t>
                      </a:r>
                    </a:p>
                  </a:txBody>
                  <a:tcPr marL="6350" marR="6350" marT="6350" marB="0" anchor="ctr">
                    <a:solidFill>
                      <a:srgbClr val="FFE32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UD Digi Kyokasho NP-B"/>
                          <a:ea typeface="UD Digi Kyokasho NP-B"/>
                        </a:rPr>
                        <a:t>日本の生活</a:t>
                      </a: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UD Digi Kyokasho NP-B"/>
                          <a:ea typeface="UD Digi Kyokasho NP-B"/>
                        </a:rPr>
                        <a:t>TIPS</a:t>
                      </a:r>
                      <a:r>
                        <a:rPr lang="ja-JP" alt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UD Digi Kyokasho NP-B"/>
                          <a:ea typeface="UD Digi Kyokasho NP-B"/>
                        </a:rPr>
                        <a:t>トピック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effectLst/>
                        <a:latin typeface="UD Digi Kyokasho NP-B"/>
                        <a:ea typeface="UD Digi Kyokasho NP-B"/>
                      </a:endParaRPr>
                    </a:p>
                  </a:txBody>
                  <a:tcPr marL="6350" marR="6350" marT="6350" marB="0" anchor="ctr">
                    <a:solidFill>
                      <a:srgbClr val="FFE3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51941"/>
                  </a:ext>
                </a:extLst>
              </a:tr>
              <a:tr h="11338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1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1</a:t>
                      </a:r>
                      <a:endParaRPr lang="en-US" altLang="ja-JP" sz="2400" b="1" i="0" u="none" strike="noStrike" dirty="0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FFA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２～５</a:t>
                      </a:r>
                      <a:endParaRPr lang="en-US" altLang="ja-JP" sz="2000" b="1" i="0" u="none" strike="noStrike" dirty="0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FFAD5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-MM" sz="1600" b="1" i="0" u="none" strike="noStrike" kern="1200" baseline="0" noProof="0" dirty="0">
                          <a:solidFill>
                            <a:schemeClr val="dk1"/>
                          </a:solidFill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J-POP/Perfume </a:t>
                      </a:r>
                      <a:r>
                        <a:rPr lang="ja" altLang="en-US" sz="1600" b="1" i="0" u="none" strike="noStrike" kern="1200" baseline="0" noProof="0" dirty="0">
                          <a:solidFill>
                            <a:schemeClr val="dk1"/>
                          </a:solidFill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-MM" sz="1600" b="1" i="0" u="none" strike="noStrike" kern="1200" baseline="0" noProof="0" dirty="0">
                          <a:solidFill>
                            <a:schemeClr val="dk1"/>
                          </a:solidFill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Tabe-aruki</a:t>
                      </a:r>
                      <a:r>
                        <a:rPr lang="my" sz="1600" b="1" i="0" u="none" strike="noStrike" kern="1200" baseline="0" noProof="0" dirty="0">
                          <a:solidFill>
                            <a:schemeClr val="dk1"/>
                          </a:solidFill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 (လှည့်လည်စားသောက်ခြင်း)</a:t>
                      </a:r>
                      <a:r>
                        <a:rPr lang="my" sz="1600" b="1" i="0" u="none" strike="noStrike" kern="1200" baseline="0" noProof="0" dirty="0">
                          <a:solidFill>
                            <a:schemeClr val="dk1"/>
                          </a:solidFill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 </a:t>
                      </a:r>
                      <a:r>
                        <a:rPr lang="ja" altLang="en-US" sz="1600" b="1" i="0" u="none" strike="noStrike" kern="1200" baseline="0" noProof="0" dirty="0">
                          <a:solidFill>
                            <a:schemeClr val="dk1"/>
                          </a:solidFill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sz="1600" b="1" i="0" u="none" strike="noStrike" kern="1200" baseline="0" noProof="0" dirty="0">
                          <a:solidFill>
                            <a:schemeClr val="dk1"/>
                          </a:solidFill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အန်နီမေးရှင်းသီချင်းများ</a:t>
                      </a:r>
                      <a:r>
                        <a:rPr lang="ja" altLang="en-US" sz="1600" b="1" i="0" u="none" strike="noStrike" kern="1200" baseline="0" noProof="0" dirty="0">
                          <a:solidFill>
                            <a:schemeClr val="dk1"/>
                          </a:solidFill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sz="1600" b="1" i="0" u="none" strike="noStrike" kern="1200" baseline="0" noProof="0" dirty="0">
                          <a:solidFill>
                            <a:schemeClr val="dk1"/>
                          </a:solidFill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ဆိုရှယ်မီဒီယာတွင် ဂျပန်စာလေ့လာသူများအဖွဲ့</a:t>
                      </a:r>
                      <a:endParaRPr lang="en-US" sz="1600" b="1" i="0" u="none" strike="noStrike" kern="1200" baseline="0" noProof="0" dirty="0">
                        <a:solidFill>
                          <a:schemeClr val="dk1"/>
                        </a:solidFill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  <a:cs typeface="Myanmar Text"/>
                      </a:endParaRPr>
                    </a:p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ja-JP" sz="1600" b="1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J-POP/Perfume</a:t>
                      </a:r>
                      <a:r>
                        <a:rPr lang="ja-JP" altLang="en-US" sz="1600" b="1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・食べ歩き・アニソン・</a:t>
                      </a:r>
                      <a:r>
                        <a:rPr lang="en-US" altLang="ja-JP" sz="1600" b="1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SNS</a:t>
                      </a:r>
                      <a:r>
                        <a:rPr lang="ja-JP" altLang="en-US" sz="1600" b="1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の日本語学習グループ</a:t>
                      </a:r>
                      <a:endParaRPr lang="en-US" sz="1600" b="1" dirty="0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FFA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273946"/>
                  </a:ext>
                </a:extLst>
              </a:tr>
              <a:tr h="85284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1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2</a:t>
                      </a:r>
                      <a:endParaRPr lang="en-US" altLang="ja-JP" sz="2400" b="1" i="0" u="none" strike="noStrike" dirty="0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FF3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７～１１</a:t>
                      </a:r>
                      <a:endParaRPr lang="en-US" altLang="ja-JP" sz="2000" b="1" i="0" u="none" strike="noStrike" dirty="0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FF397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ဂျပန်လူမျိုးနှင့်မုတ်ဆိတ်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အာမုလောနာမိအဲ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မိဖုနဲတိုရှိလော/</a:t>
                      </a:r>
                      <a:r>
                        <a:rPr 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Seven Samurai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လူထုမဂ္ဂဇင်း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အချိန်ပိုအလုပ်ချိန်</a:t>
                      </a:r>
                      <a:endParaRPr lang="en-US" altLang="ja-JP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  <a:cs typeface="Myanmar Text"/>
                      </a:endParaRPr>
                    </a:p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600" b="1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日本人とひげ・安室奈美恵・三船敏郎／七人の侍・コミュニティ誌・残業時間</a:t>
                      </a:r>
                      <a:endParaRPr lang="en-US" altLang="ja-JP" sz="1600" b="1" dirty="0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FF3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1755960"/>
                  </a:ext>
                </a:extLst>
              </a:tr>
              <a:tr h="19092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1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3</a:t>
                      </a:r>
                      <a:endParaRPr lang="en-US" altLang="ja-JP" sz="2400" b="1" i="0" u="none" strike="noStrike" dirty="0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FF8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１３～２２</a:t>
                      </a:r>
                    </a:p>
                  </a:txBody>
                  <a:tcPr marL="5615" marR="5615" marT="5615" marB="0" anchor="ctr">
                    <a:solidFill>
                      <a:srgbClr val="FFF8C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Teishoku (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သတ်မှတ်ပုံစံဟင်းလျာ) 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လိုက်ပွဲ/ပွဲကြီး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ကော်ဖီ/လက်ဖက်ရည်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ဝါစာဘိ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စက်ဘီးစည်းကမ်း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စားသောက်ဆိုင်တွင် ဆေးလိပ်သောက်ခြင်း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Furai 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(အကြော်)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 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စားသောက်ဆိုင်များတွင် ငွေရှင်းစနစ်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စားသောက်ဆိုင်ကူပွန်များ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သောက်စရာကောင်တာ</a:t>
                      </a:r>
                      <a:endParaRPr lang="en-US" altLang="ja-JP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  <a:cs typeface="Myanmar Text"/>
                      </a:endParaRPr>
                    </a:p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600" b="1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定食・おかわり／大盛り・コーヒー／紅茶・わさび・自転車ルール・飲食店での喫煙・フライ　</a:t>
                      </a:r>
                    </a:p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600" b="1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飲食店での会計のし方・飲食店のクーポン・ドリンクバー</a:t>
                      </a:r>
                      <a:endParaRPr lang="en-US" altLang="ja-JP" sz="1600" b="1" dirty="0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FF8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10362"/>
                  </a:ext>
                </a:extLst>
              </a:tr>
              <a:tr h="11346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1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4</a:t>
                      </a:r>
                      <a:endParaRPr lang="en-US" altLang="ja-JP" sz="2400" b="1" i="0" u="none" strike="noStrike" dirty="0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FF3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２４～２９</a:t>
                      </a:r>
                    </a:p>
                  </a:txBody>
                  <a:tcPr marL="5615" marR="5615" marT="5615" marB="0" anchor="ctr">
                    <a:solidFill>
                      <a:srgbClr val="FFF397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Ramen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 (ခေါက်ဆွဲ) 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 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ဒေသအစားအစာ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 </a:t>
                      </a:r>
                      <a:r>
                        <a:rPr 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 Shooyu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 (ပဲငံပြာရည်)/</a:t>
                      </a:r>
                      <a:r>
                        <a:rPr 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Soosu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 (ဆော့စ်ချဉ်)/</a:t>
                      </a:r>
                      <a:r>
                        <a:rPr 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 Tsuyu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 (အချဉ်ရည်)/</a:t>
                      </a:r>
                      <a:r>
                        <a:rPr 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 Tare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 (တာလဲဆော့စ်) 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 </a:t>
                      </a:r>
                      <a:r>
                        <a:rPr 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 Temaki-zushi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 (လက်ဖြစ်ဆူရှီထမင်းလိပ်) 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 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ကန်စွန်းဥဖုတ်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 </a:t>
                      </a:r>
                      <a:r>
                        <a:rPr 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 Shabu-shabu</a:t>
                      </a:r>
                      <a:endParaRPr lang="en-US" altLang="ja-JP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600" b="1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ラーメン・郷土料理・しょうゆ／ソース／つゆ／たれ・手巻きずし・焼きいも・しゃぶしゃぶ</a:t>
                      </a:r>
                      <a:endParaRPr lang="en-US" altLang="ja-JP" sz="1600" b="1" dirty="0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6350" marR="6350" marT="6350" marB="0">
                    <a:solidFill>
                      <a:srgbClr val="FFF3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4937657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0548C46-C891-226A-4D5A-AB9705119022}"/>
              </a:ext>
            </a:extLst>
          </p:cNvPr>
          <p:cNvSpPr txBox="1"/>
          <p:nvPr/>
        </p:nvSpPr>
        <p:spPr>
          <a:xfrm>
            <a:off x="-538304" y="257615"/>
            <a:ext cx="127303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ctr"/>
            <a:r>
              <a:rPr lang="en-US" altLang="ja-JP" sz="2800" b="1" i="0" u="none" strike="noStrike" dirty="0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【</a:t>
            </a:r>
            <a:r>
              <a:rPr lang="ja-JP" altLang="en-US" sz="2800" b="1" i="0" u="none" strike="noStrike" dirty="0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いろどり </a:t>
            </a:r>
            <a:r>
              <a:rPr lang="ja-JP" altLang="en-US" sz="2800" b="1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初級</a:t>
            </a:r>
            <a:r>
              <a:rPr lang="en-US" altLang="ja-JP" sz="2800" b="1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2</a:t>
            </a:r>
            <a:r>
              <a:rPr lang="ja-JP" altLang="en-US" sz="2800" b="1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 </a:t>
            </a:r>
            <a:r>
              <a:rPr lang="ja-JP" altLang="en-US" sz="2800" b="1" i="0" u="none" strike="noStrike" dirty="0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日本の生活</a:t>
            </a:r>
            <a:r>
              <a:rPr lang="en-US" altLang="ja-JP" sz="2800" b="1" i="0" u="none" strike="noStrike" dirty="0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TIPS PowerPoint </a:t>
            </a:r>
            <a:r>
              <a:rPr lang="ja-JP" altLang="en-US" sz="2800" b="1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目次</a:t>
            </a:r>
            <a:r>
              <a:rPr lang="ja-JP" altLang="en-US" sz="2800" b="1" i="0" u="none" strike="noStrike" dirty="0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①</a:t>
            </a:r>
            <a:r>
              <a:rPr lang="en-US" altLang="ja-JP" sz="2800" b="1" i="0" u="none" strike="noStrike" dirty="0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】</a:t>
            </a:r>
            <a:endParaRPr lang="en-US" altLang="ja-JP" sz="2800" b="1" i="0" u="none" strike="noStrike" dirty="0">
              <a:solidFill>
                <a:srgbClr val="FF0000"/>
              </a:solidFill>
              <a:effectLst/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54471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E3C34015-E336-CDEE-F897-C71C25B436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0221031"/>
              </p:ext>
            </p:extLst>
          </p:nvPr>
        </p:nvGraphicFramePr>
        <p:xfrm>
          <a:off x="202629" y="663304"/>
          <a:ext cx="11786742" cy="605461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80949">
                  <a:extLst>
                    <a:ext uri="{9D8B030D-6E8A-4147-A177-3AD203B41FA5}">
                      <a16:colId xmlns:a16="http://schemas.microsoft.com/office/drawing/2014/main" val="576572319"/>
                    </a:ext>
                  </a:extLst>
                </a:gridCol>
                <a:gridCol w="1345914">
                  <a:extLst>
                    <a:ext uri="{9D8B030D-6E8A-4147-A177-3AD203B41FA5}">
                      <a16:colId xmlns:a16="http://schemas.microsoft.com/office/drawing/2014/main" val="44430410"/>
                    </a:ext>
                  </a:extLst>
                </a:gridCol>
                <a:gridCol w="9759879">
                  <a:extLst>
                    <a:ext uri="{9D8B030D-6E8A-4147-A177-3AD203B41FA5}">
                      <a16:colId xmlns:a16="http://schemas.microsoft.com/office/drawing/2014/main" val="1978569016"/>
                    </a:ext>
                  </a:extLst>
                </a:gridCol>
              </a:tblGrid>
              <a:tr h="576267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 panose="02020700000000000000" pitchFamily="18" charset="-128"/>
                          <a:ea typeface="UD Digi Kyokasho NP-B" panose="02020700000000000000" pitchFamily="18" charset="-128"/>
                        </a:rPr>
                        <a:t>課</a:t>
                      </a:r>
                    </a:p>
                  </a:txBody>
                  <a:tcPr marL="6350" marR="6350" marT="6350" marB="0" anchor="ctr">
                    <a:solidFill>
                      <a:srgbClr val="FFE32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 panose="02020700000000000000" pitchFamily="18" charset="-128"/>
                          <a:ea typeface="UD Digi Kyokasho NP-B" panose="02020700000000000000" pitchFamily="18" charset="-128"/>
                        </a:rPr>
                        <a:t>ページ</a:t>
                      </a:r>
                    </a:p>
                  </a:txBody>
                  <a:tcPr marL="6350" marR="6350" marT="6350" marB="0" anchor="ctr">
                    <a:solidFill>
                      <a:srgbClr val="FFE32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UD Digi Kyokasho NP-B"/>
                          <a:ea typeface="UD Digi Kyokasho NP-B"/>
                        </a:rPr>
                        <a:t>日本の生活</a:t>
                      </a: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UD Digi Kyokasho NP-B"/>
                          <a:ea typeface="UD Digi Kyokasho NP-B"/>
                        </a:rPr>
                        <a:t>TIPS</a:t>
                      </a:r>
                      <a:r>
                        <a:rPr lang="ja-JP" alt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UD Digi Kyokasho NP-B"/>
                          <a:ea typeface="UD Digi Kyokasho NP-B"/>
                        </a:rPr>
                        <a:t>トピック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effectLst/>
                        <a:latin typeface="UD Digi Kyokasho NP-B"/>
                        <a:ea typeface="UD Digi Kyokasho NP-B"/>
                      </a:endParaRPr>
                    </a:p>
                  </a:txBody>
                  <a:tcPr marL="6350" marR="6350" marT="6350" marB="0" anchor="ctr">
                    <a:solidFill>
                      <a:srgbClr val="FFE3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51941"/>
                  </a:ext>
                </a:extLst>
              </a:tr>
              <a:tr h="185784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1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5</a:t>
                      </a:r>
                      <a:endParaRPr lang="en-US" altLang="ja-JP" sz="2400" b="1" i="0" u="none" strike="noStrike" dirty="0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FFA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3１～４３</a:t>
                      </a:r>
                    </a:p>
                  </a:txBody>
                  <a:tcPr marL="5615" marR="5615" marT="5615" marB="0" anchor="ctr">
                    <a:solidFill>
                      <a:srgbClr val="FFFAD5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ဂျပန်နိုင်ငံ၏ခရီးသွားလည်ပတ်စရာနေရာများ(၁) (ဟိုကိုင်းဒိုး၊ တိုကျို၊ ကျိုတို၊ အိုကီနာဝါ) 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ဖူဂျီတောင်နှင့် ဖူဂျီကန် ၅ကန်အနီးပတ်ဝန်းကျင်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အဝေးပြေးဘတ်စ်ကား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ဂျပန်နိုင်ငံ၏ခရီးသွားလည်ပတ်စရာနေရာများ (၂)</a:t>
                      </a:r>
                      <a:endParaRPr lang="en-US" altLang="ja-JP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  <a:cs typeface="Myanmar Text"/>
                      </a:endParaRPr>
                    </a:p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 (နစ်ကိုး၊ နရ၊ တိုယမ၊ နာဂါနို)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 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နှင်းလျှောစီးကွင်း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ဟိုတယ်၊ ဂျပန်ရိုးရာတည်းခိုခန်း၊ ပုဂ္ဂလိကတည်းခိုခန်း၊ ဧည့်ဂေဟာ</a:t>
                      </a:r>
                      <a:endParaRPr lang="en-US" altLang="ja-JP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  <a:cs typeface="Myanmar Text"/>
                      </a:endParaRPr>
                    </a:p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600" b="1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日本の観光地</a:t>
                      </a:r>
                      <a:r>
                        <a:rPr lang="en-US" altLang="ja-JP" sz="1600" b="1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1</a:t>
                      </a:r>
                      <a:r>
                        <a:rPr lang="ja-JP" altLang="en-US" sz="1600" b="1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（北海道／東京／京都／沖縄）・富士山および富士五湖周辺・高速バス　</a:t>
                      </a:r>
                    </a:p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600" b="1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日本の観光地</a:t>
                      </a:r>
                      <a:r>
                        <a:rPr lang="en-US" altLang="ja-JP" sz="1600" b="1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2</a:t>
                      </a:r>
                      <a:r>
                        <a:rPr lang="ja-JP" altLang="en-US" sz="1600" b="1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（日光／奈良／富山／長野）・スキー／スキー場・ホテル／旅館／民宿／ゲストハウス</a:t>
                      </a:r>
                      <a:endParaRPr lang="en-US" altLang="ja-JP" sz="1600" b="1" dirty="0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6350" marR="6350" marT="6350" marB="0" anchor="ctr">
                    <a:solidFill>
                      <a:srgbClr val="FFFA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70301"/>
                  </a:ext>
                </a:extLst>
              </a:tr>
              <a:tr h="11036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1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6</a:t>
                      </a:r>
                      <a:endParaRPr lang="en-US" altLang="ja-JP" sz="2400" b="1" i="0" u="none" strike="noStrike" dirty="0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FF3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4５～５２</a:t>
                      </a:r>
                    </a:p>
                  </a:txBody>
                  <a:tcPr marL="5615" marR="5615" marT="5615" marB="0" anchor="ctr">
                    <a:solidFill>
                      <a:srgbClr val="FFF397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ကျည်ဆန်ရထားလက်မှတ်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ဂျပန်နိုင်ငံ၏ခရီးသွားလည်ပတ်စရာနေရာများ (၃) (အဆိုဆာကာ၊ </a:t>
                      </a:r>
                      <a:r>
                        <a:rPr 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Huis Ten Bosch Theme Park 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၊တာကအိုတောင်၊ ဂျိုးဒိုဂဟမကမ်းခြေ) 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Kushi-ketsu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Takoyaki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Yuba 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(တိုဟူးအရေခွံ)</a:t>
                      </a:r>
                      <a:endParaRPr lang="en-US" altLang="ja-JP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  <a:cs typeface="Myanmar Text"/>
                      </a:endParaRPr>
                    </a:p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600" b="1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新幹線の切符・日本の観光地</a:t>
                      </a:r>
                      <a:r>
                        <a:rPr lang="en-US" altLang="ja-JP" sz="1600" b="1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3</a:t>
                      </a:r>
                      <a:r>
                        <a:rPr lang="ja-JP" altLang="en-US" sz="1600" b="1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（大阪／ハウステンボス／高尾山／浄土ヶ浜）・串カツ・たこ焼き・ゆば</a:t>
                      </a:r>
                      <a:endParaRPr lang="en-US" altLang="ja-JP" sz="1600" b="1" dirty="0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6350" marR="6350" marT="6350" marB="0" anchor="ctr">
                    <a:solidFill>
                      <a:srgbClr val="FFF3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6082682"/>
                  </a:ext>
                </a:extLst>
              </a:tr>
              <a:tr h="16066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7</a:t>
                      </a:r>
                    </a:p>
                  </a:txBody>
                  <a:tcPr marL="5615" marR="5615" marT="5615" marB="0" anchor="ctr">
                    <a:solidFill>
                      <a:srgbClr val="FFF3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5</a:t>
                      </a:r>
                      <a:r>
                        <a:rPr lang="ja-JP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４～６４</a:t>
                      </a:r>
                      <a:endParaRPr lang="en-US" altLang="ja-JP" sz="2000" b="1" i="0" u="none" strike="noStrike" dirty="0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FF397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altLang="ja-JP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ပွဲတော်များနှင့် </a:t>
                      </a:r>
                      <a:r>
                        <a:rPr lang="en-US" altLang="ja-JP" sz="1600" b="1" i="0" u="none" strike="noStrike" noProof="0" dirty="0" err="1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Mikoshi</a:t>
                      </a:r>
                      <a:r>
                        <a:rPr lang="ja" altLang="en-US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‌ဒေသန္တရအဖွဲ့အစည်း</a:t>
                      </a:r>
                      <a:r>
                        <a:rPr lang="ja" altLang="en-US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ဒေသကြေညာဘုတ်/ </a:t>
                      </a:r>
                      <a:r>
                        <a:rPr lang="en-US" altLang="ja-JP" sz="1600" b="1" i="0" u="none" strike="noStrike" noProof="0" dirty="0" err="1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Kairanban</a:t>
                      </a:r>
                      <a:r>
                        <a:rPr lang="ja-JP" altLang="en-US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 </a:t>
                      </a:r>
                      <a:r>
                        <a:rPr lang="my" altLang="ja-JP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(လက်ဆင့်ကန်းကြေညာချက်)</a:t>
                      </a:r>
                      <a:r>
                        <a:rPr lang="my" altLang="ja-JP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 </a:t>
                      </a:r>
                      <a:r>
                        <a:rPr lang="ja" altLang="en-US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သဘာဝဘေးအန္တရာယ်များကာကွယ်ရေးဆိုင်ရာ ကြိုးမဲ့အသံလွှင့်ခြင်း</a:t>
                      </a:r>
                      <a:r>
                        <a:rPr lang="ja" altLang="en-US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မီးရှူးမီးပန်းပွဲ</a:t>
                      </a:r>
                      <a:r>
                        <a:rPr lang="ja" altLang="en-US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en-US" altLang="ja-JP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Michi-no-</a:t>
                      </a:r>
                      <a:r>
                        <a:rPr lang="en-US" altLang="ja-JP" sz="1600" b="1" i="0" u="none" strike="noStrike" noProof="0" dirty="0" err="1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eki</a:t>
                      </a:r>
                      <a:r>
                        <a:rPr lang="ja-JP" altLang="en-US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 </a:t>
                      </a:r>
                      <a:r>
                        <a:rPr lang="my" altLang="ja-JP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(ရပ်နားစခန်း)</a:t>
                      </a:r>
                      <a:r>
                        <a:rPr lang="my" altLang="ja-JP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 </a:t>
                      </a:r>
                      <a:r>
                        <a:rPr lang="ja" altLang="en-US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en-US" altLang="ja-JP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Bon-odori</a:t>
                      </a:r>
                      <a:r>
                        <a:rPr lang="ja-JP" altLang="en-US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 </a:t>
                      </a:r>
                      <a:r>
                        <a:rPr lang="my" altLang="ja-JP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(ဘွန်းအက)</a:t>
                      </a:r>
                      <a:r>
                        <a:rPr lang="my" altLang="ja-JP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 </a:t>
                      </a:r>
                      <a:r>
                        <a:rPr lang="ja" altLang="en-US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en-US" altLang="ja-JP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Yukata</a:t>
                      </a:r>
                      <a:r>
                        <a:rPr lang="ja-JP" altLang="en-US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 </a:t>
                      </a:r>
                      <a:r>
                        <a:rPr lang="my" altLang="ja-JP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(ယုကတ)</a:t>
                      </a:r>
                      <a:r>
                        <a:rPr lang="my" altLang="ja-JP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 </a:t>
                      </a:r>
                      <a:r>
                        <a:rPr lang="ja" altLang="en-US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ပစ္စည်းအဟောင်းဈေး</a:t>
                      </a:r>
                      <a:endParaRPr lang="en-US" altLang="ja-JP" sz="1600" b="1" i="0" u="none" strike="noStrike" noProof="0" dirty="0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  <a:cs typeface="Myanmar Text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600" b="1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祭りと神輿・町内会・地域の掲示板</a:t>
                      </a:r>
                      <a:r>
                        <a:rPr lang="en-US" altLang="ja-JP" sz="1600" b="1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/</a:t>
                      </a:r>
                      <a:r>
                        <a:rPr lang="ja-JP" altLang="en-US" sz="1600" b="1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回覧板・地域の防災無線放送・花火大会・道の駅・盆踊り・浴衣・</a:t>
                      </a:r>
                      <a:endParaRPr lang="en-US" altLang="ja-JP" sz="1600" b="1" dirty="0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600" b="1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フリーマーケット</a:t>
                      </a:r>
                      <a:endParaRPr lang="en-US" altLang="ja-JP" sz="1600" b="1" dirty="0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6350" marR="6350" marT="6350" marB="0" anchor="ctr">
                    <a:solidFill>
                      <a:srgbClr val="FFF3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956600"/>
                  </a:ext>
                </a:extLst>
              </a:tr>
              <a:tr h="9101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1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8</a:t>
                      </a:r>
                      <a:endParaRPr lang="en-US" altLang="ja-JP" sz="2400" b="1" i="0" u="none" strike="noStrike" dirty="0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FF3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6</a:t>
                      </a:r>
                      <a:r>
                        <a:rPr lang="ja-JP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６～６８</a:t>
                      </a:r>
                      <a:endParaRPr lang="en-US" altLang="ja-JP" sz="2000" b="1" i="0" u="none" strike="noStrike" dirty="0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FF397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အပြည်ပြည်ဆိုင်ရာ ရင်းနှီးချစ်ကြည်ရေးပွဲတော်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ဂျပန်ဘာသာစကားပြောပြိုင်ပွဲ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ကာရာအိုကေပြိုင်ပွဲ</a:t>
                      </a:r>
                      <a:endParaRPr lang="en-US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  <a:cs typeface="Myanmar Text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600" b="1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国際交流フェスティバル・日本語スピーチコンテスト・カラオケ大会</a:t>
                      </a:r>
                      <a:endParaRPr lang="en-US" sz="1600" b="1" dirty="0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6350" marR="6350" marT="6350" marB="0" anchor="ctr">
                    <a:solidFill>
                      <a:srgbClr val="FFF3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6922854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0548C46-C891-226A-4D5A-AB9705119022}"/>
              </a:ext>
            </a:extLst>
          </p:cNvPr>
          <p:cNvSpPr txBox="1"/>
          <p:nvPr/>
        </p:nvSpPr>
        <p:spPr>
          <a:xfrm>
            <a:off x="-538304" y="140084"/>
            <a:ext cx="127303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ctr"/>
            <a:r>
              <a:rPr lang="en-US" altLang="ja-JP" sz="2800" b="1" i="0" u="none" strike="noStrike" dirty="0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【</a:t>
            </a:r>
            <a:r>
              <a:rPr lang="ja-JP" altLang="en-US" sz="2800" b="1" i="0" u="none" strike="noStrike" dirty="0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いろどり </a:t>
            </a:r>
            <a:r>
              <a:rPr lang="ja-JP" altLang="en-US" sz="2800" b="1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初級</a:t>
            </a:r>
            <a:r>
              <a:rPr lang="en-US" altLang="ja-JP" sz="2800" b="1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2</a:t>
            </a:r>
            <a:r>
              <a:rPr lang="ja-JP" altLang="en-US" sz="2800" b="1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 </a:t>
            </a:r>
            <a:r>
              <a:rPr lang="ja-JP" altLang="en-US" sz="2800" b="1" i="0" u="none" strike="noStrike" dirty="0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日本の生活</a:t>
            </a:r>
            <a:r>
              <a:rPr lang="en-US" altLang="ja-JP" sz="2800" b="1" i="0" u="none" strike="noStrike" dirty="0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TIPS PowerPoint </a:t>
            </a:r>
            <a:r>
              <a:rPr lang="ja-JP" altLang="en-US" sz="2800" b="1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目次②</a:t>
            </a:r>
            <a:r>
              <a:rPr lang="en-US" altLang="ja-JP" sz="2800" b="1" i="0" u="none" strike="noStrike" dirty="0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】</a:t>
            </a:r>
            <a:endParaRPr lang="en-US" altLang="ja-JP" sz="2800" b="1" i="0" u="none" strike="noStrike" dirty="0">
              <a:solidFill>
                <a:srgbClr val="FF0000"/>
              </a:solidFill>
              <a:effectLst/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7159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E3C34015-E336-CDEE-F897-C71C25B436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5687055"/>
              </p:ext>
            </p:extLst>
          </p:nvPr>
        </p:nvGraphicFramePr>
        <p:xfrm>
          <a:off x="202629" y="780833"/>
          <a:ext cx="11786741" cy="60124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13941">
                  <a:extLst>
                    <a:ext uri="{9D8B030D-6E8A-4147-A177-3AD203B41FA5}">
                      <a16:colId xmlns:a16="http://schemas.microsoft.com/office/drawing/2014/main" val="576572319"/>
                    </a:ext>
                  </a:extLst>
                </a:gridCol>
                <a:gridCol w="1308434">
                  <a:extLst>
                    <a:ext uri="{9D8B030D-6E8A-4147-A177-3AD203B41FA5}">
                      <a16:colId xmlns:a16="http://schemas.microsoft.com/office/drawing/2014/main" val="44430410"/>
                    </a:ext>
                  </a:extLst>
                </a:gridCol>
                <a:gridCol w="9664366">
                  <a:extLst>
                    <a:ext uri="{9D8B030D-6E8A-4147-A177-3AD203B41FA5}">
                      <a16:colId xmlns:a16="http://schemas.microsoft.com/office/drawing/2014/main" val="1978569016"/>
                    </a:ext>
                  </a:extLst>
                </a:gridCol>
              </a:tblGrid>
              <a:tr h="869426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 panose="02020700000000000000" pitchFamily="18" charset="-128"/>
                          <a:ea typeface="UD Digi Kyokasho NP-B" panose="02020700000000000000" pitchFamily="18" charset="-128"/>
                        </a:rPr>
                        <a:t>課</a:t>
                      </a:r>
                    </a:p>
                  </a:txBody>
                  <a:tcPr marL="6350" marR="6350" marT="6350" marB="0" anchor="ctr">
                    <a:solidFill>
                      <a:srgbClr val="FFE32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 panose="02020700000000000000" pitchFamily="18" charset="-128"/>
                          <a:ea typeface="UD Digi Kyokasho NP-B" panose="02020700000000000000" pitchFamily="18" charset="-128"/>
                        </a:rPr>
                        <a:t>ページ</a:t>
                      </a:r>
                    </a:p>
                  </a:txBody>
                  <a:tcPr marL="6350" marR="6350" marT="6350" marB="0" anchor="ctr">
                    <a:solidFill>
                      <a:srgbClr val="FFE32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 panose="02020700000000000000" pitchFamily="18" charset="-128"/>
                          <a:ea typeface="UD Digi Kyokasho NP-B" panose="02020700000000000000" pitchFamily="18" charset="-128"/>
                        </a:rPr>
                        <a:t>日本の生活</a:t>
                      </a:r>
                      <a:r>
                        <a:rPr 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 panose="02020700000000000000" pitchFamily="18" charset="-128"/>
                          <a:ea typeface="UD Digi Kyokasho NP-B" panose="02020700000000000000" pitchFamily="18" charset="-128"/>
                        </a:rPr>
                        <a:t>TIPS</a:t>
                      </a:r>
                      <a:r>
                        <a:rPr lang="ja-JP" alt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P-B" panose="02020700000000000000" pitchFamily="18" charset="-128"/>
                          <a:ea typeface="UD Digi Kyokasho NP-B" panose="02020700000000000000" pitchFamily="18" charset="-128"/>
                        </a:rPr>
                        <a:t>トピック</a:t>
                      </a:r>
                      <a:endParaRPr lang="en-US" sz="2400" b="1" i="0" u="none" strike="noStrike">
                        <a:solidFill>
                          <a:schemeClr val="tx1"/>
                        </a:solidFill>
                        <a:effectLst/>
                        <a:latin typeface="UD Digi Kyokasho NP-B" panose="02020700000000000000" pitchFamily="18" charset="-128"/>
                        <a:ea typeface="UD Digi Kyokasho NP-B" panose="02020700000000000000" pitchFamily="18" charset="-128"/>
                      </a:endParaRPr>
                    </a:p>
                  </a:txBody>
                  <a:tcPr marL="6350" marR="6350" marT="6350" marB="0" anchor="ctr">
                    <a:solidFill>
                      <a:srgbClr val="FFE3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51941"/>
                  </a:ext>
                </a:extLst>
              </a:tr>
              <a:tr h="100287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9</a:t>
                      </a:r>
                    </a:p>
                  </a:txBody>
                  <a:tcPr marL="5615" marR="5615" marT="5615" marB="0" anchor="ctr">
                    <a:solidFill>
                      <a:srgbClr val="FFFA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７０～８０</a:t>
                      </a:r>
                      <a:endParaRPr lang="ja-JP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FFAD5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ဂျပန်နိုင်ငံ၏နှစ်သစ်ကူး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အရွယ်ရောက်သူများနေ့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ဂျပန်နိုင်ငံ၏ ဆယ့်နှစ်လရာသီပွဲတော်များ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Mochitsuki 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(ကောက်ညှင်းထောင်းခြင်း)</a:t>
                      </a:r>
                      <a:endParaRPr lang="en-US" altLang="ja-JP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  <a:cs typeface="Myanmar Text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日本のお正月・成人の日・日本の年中行事・餅つき</a:t>
                      </a:r>
                      <a:endParaRPr lang="en-US" altLang="ja-JP" sz="1600" b="1" dirty="0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6350" marR="6350" marT="6350" marB="0" anchor="ctr">
                    <a:solidFill>
                      <a:srgbClr val="FFFA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10362"/>
                  </a:ext>
                </a:extLst>
              </a:tr>
              <a:tr h="102501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10</a:t>
                      </a:r>
                    </a:p>
                  </a:txBody>
                  <a:tcPr marL="5615" marR="5615" marT="5615" marB="0" anchor="ctr">
                    <a:solidFill>
                      <a:srgbClr val="FFF3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8２～９０</a:t>
                      </a:r>
                      <a:endParaRPr lang="ja-JP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FF397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အသုဘအခမ်းအနား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လက်ကိုင်ဖုန်းအသုံးပြုစဉ် လိုက်နာရမည့်ကျင့်ဝတ်များ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မင်္ဂလာပွဲပါတီများ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လူမမာသတင်းမေးခြင်း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အိမ်သစ်/အဆောက်အဦသစ်တက်ပါတီ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ဒေသအလိုက်ဓလေ့ထုံးတမ်းများ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Food Court 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(မုန့်ဈေးတန်း)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 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နှုတ်မြိန်စာ</a:t>
                      </a:r>
                      <a:endParaRPr lang="en-US" altLang="ja-JP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  <a:cs typeface="Myanmar Text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600" b="1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葬式・携帯電話マナー・結婚式のパーティー・お見舞い・新築パーティー・地方ごとの風習・フードコート・お通し　</a:t>
                      </a:r>
                      <a:endParaRPr lang="en-US" altLang="ja-JP" sz="1600" b="1" dirty="0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6350" marR="6350" marT="6350" marB="0" anchor="ctr">
                    <a:solidFill>
                      <a:srgbClr val="FFF3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4937657"/>
                  </a:ext>
                </a:extLst>
              </a:tr>
              <a:tr h="12637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11</a:t>
                      </a:r>
                    </a:p>
                  </a:txBody>
                  <a:tcPr marL="5615" marR="5615" marT="5615" marB="0" anchor="ctr">
                    <a:solidFill>
                      <a:srgbClr val="FFFA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9２～９７</a:t>
                      </a:r>
                      <a:endParaRPr lang="ja-JP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FFAD5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အဝတ်အစားအရွယ်အစား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အရေးပေါ်အချိန်တွင် ဆက်ရမည့်ဖုန်းနံပါတ်များ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Point cards 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(ပွိုင့်ကတ်များ)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 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ဈေးဝယ်စင်တာများရှိ စုံစမ်းရာနေရာ 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ဈေးလျှော့ရောင်းခြင်း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ကုန်တိုက်များ၏ အထူးကုန်စည်ပြပွဲ</a:t>
                      </a:r>
                      <a:endParaRPr lang="en-US" altLang="ja-JP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  <a:cs typeface="Myanmar Text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600" b="1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洋服のサイズ・緊急時の電話番号・ポイントカード・ショッピングセンターのインフォメーション・セール・</a:t>
                      </a:r>
                      <a:endParaRPr lang="en-US" altLang="ja-JP" sz="1600" b="1" dirty="0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600" b="1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デパートの特設フェア</a:t>
                      </a:r>
                      <a:endParaRPr lang="en-US" altLang="ja-JP" sz="1600" b="1" dirty="0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6350" marR="6350" marT="6350" marB="0" anchor="ctr">
                    <a:solidFill>
                      <a:srgbClr val="FFFA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70301"/>
                  </a:ext>
                </a:extLst>
              </a:tr>
              <a:tr h="7808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12</a:t>
                      </a:r>
                    </a:p>
                  </a:txBody>
                  <a:tcPr marL="5615" marR="5615" marT="5615" marB="0" anchor="ctr">
                    <a:solidFill>
                      <a:srgbClr val="FFF3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９９～１００</a:t>
                      </a:r>
                      <a:endParaRPr lang="ja-JP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FF397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ပစ္စည်းအ‌ဟောင်းဈေးနှင့် အပ်ပလီကေးရှင်း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ဈေးနှုန်းညှိနှိုင်းခြင်း/ဈေးဆစ်ခြင်း</a:t>
                      </a:r>
                      <a:endParaRPr lang="en-US" altLang="ja-JP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  <a:cs typeface="Myanmar Text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600" b="1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フリマサイト／フリマアプリ・値切り交渉</a:t>
                      </a:r>
                      <a:endParaRPr lang="en-US" altLang="ja-JP" sz="1600" b="1" dirty="0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6350" marR="6350" marT="6350" marB="0" anchor="ctr">
                    <a:solidFill>
                      <a:srgbClr val="FFF3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6082682"/>
                  </a:ext>
                </a:extLst>
              </a:tr>
              <a:tr h="10087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13</a:t>
                      </a:r>
                    </a:p>
                  </a:txBody>
                  <a:tcPr marL="5615" marR="5615" marT="5615" marB="0" anchor="ctr">
                    <a:solidFill>
                      <a:srgbClr val="FFF3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10</a:t>
                      </a:r>
                      <a:r>
                        <a:rPr lang="ja-JP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２～</a:t>
                      </a:r>
                      <a:r>
                        <a:rPr lang="en-US" altLang="ja-JP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/>
                          <a:ea typeface="UD Digi Kyokasho NK-B"/>
                        </a:rPr>
                        <a:t>106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FF397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altLang="ja-JP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ပြည်သူ့ယဉ်ကျေးမှုစင်တာ/အားကစားလေ့ကျင့်ရေးစင်တာ</a:t>
                      </a:r>
                      <a:r>
                        <a:rPr lang="ja" altLang="en-US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စာကြည့်တိုက်</a:t>
                      </a:r>
                      <a:r>
                        <a:rPr lang="ja" altLang="en-US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endParaRPr lang="en-US" altLang="ja" sz="1600" b="1" i="0" u="none" strike="noStrike" noProof="0" dirty="0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ja-JP" sz="1600" b="1" i="0" u="none" strike="noStrike" noProof="0" dirty="0" err="1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Yasashii</a:t>
                      </a:r>
                      <a:r>
                        <a:rPr lang="ja-JP" altLang="en-US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 </a:t>
                      </a:r>
                      <a:r>
                        <a:rPr lang="en-US" altLang="ja-JP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Nihongo</a:t>
                      </a:r>
                      <a:r>
                        <a:rPr lang="ja-JP" altLang="en-US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 </a:t>
                      </a:r>
                      <a:r>
                        <a:rPr lang="my" altLang="ja-JP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(လွယ်ကူသောဂျပန်စာ)</a:t>
                      </a:r>
                      <a:endParaRPr lang="en-US" altLang="ja-JP" sz="1600" b="1" i="0" u="none" strike="noStrike" noProof="0" dirty="0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  <a:cs typeface="Myanmar Text"/>
                      </a:endParaRPr>
                    </a:p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600" b="1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公共の文化施設／体育施設・図書館・やさしい日本</a:t>
                      </a:r>
                      <a:endParaRPr lang="en-US" altLang="ja-JP" sz="1600" b="1" dirty="0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6350" marR="6350" marT="6350" marB="0" anchor="ctr">
                    <a:solidFill>
                      <a:srgbClr val="FFF3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052043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F96DA3F-B016-1C21-9985-4350B68EA0F5}"/>
              </a:ext>
            </a:extLst>
          </p:cNvPr>
          <p:cNvSpPr txBox="1"/>
          <p:nvPr/>
        </p:nvSpPr>
        <p:spPr>
          <a:xfrm>
            <a:off x="0" y="155257"/>
            <a:ext cx="122113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ctr"/>
            <a:r>
              <a:rPr lang="en-US" altLang="ja-JP" sz="2800" b="1" i="0" u="none" strike="noStrike" dirty="0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【</a:t>
            </a:r>
            <a:r>
              <a:rPr lang="ja-JP" altLang="en-US" sz="2800" b="1" i="0" u="none" strike="noStrike" dirty="0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いろどり 初級</a:t>
            </a:r>
            <a:r>
              <a:rPr lang="en-US" altLang="ja-JP" sz="2800" b="1" i="0" u="none" strike="noStrike" dirty="0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2</a:t>
            </a:r>
            <a:r>
              <a:rPr lang="ja-JP" altLang="en-US" sz="2800" b="1" i="0" u="none" strike="noStrike" dirty="0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 日本の生活</a:t>
            </a:r>
            <a:r>
              <a:rPr lang="en-US" altLang="ja-JP" sz="2800" b="1" i="0" u="none" strike="noStrike" dirty="0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TIPS PowerPoint</a:t>
            </a:r>
            <a:r>
              <a:rPr lang="ja-JP" altLang="en-US" sz="2800" b="1" i="0" u="none" strike="noStrike" dirty="0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目次③</a:t>
            </a:r>
            <a:r>
              <a:rPr lang="en-US" altLang="ja-JP" sz="2800" b="1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】</a:t>
            </a:r>
            <a:endParaRPr lang="en-US" altLang="ja-JP" sz="2800" b="1" i="0" u="none" strike="noStrike" dirty="0">
              <a:solidFill>
                <a:schemeClr val="tx1"/>
              </a:solidFill>
              <a:effectLst/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25729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E3C34015-E336-CDEE-F897-C71C25B436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9411602"/>
              </p:ext>
            </p:extLst>
          </p:nvPr>
        </p:nvGraphicFramePr>
        <p:xfrm>
          <a:off x="202629" y="661921"/>
          <a:ext cx="11786742" cy="605737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13942">
                  <a:extLst>
                    <a:ext uri="{9D8B030D-6E8A-4147-A177-3AD203B41FA5}">
                      <a16:colId xmlns:a16="http://schemas.microsoft.com/office/drawing/2014/main" val="576572319"/>
                    </a:ext>
                  </a:extLst>
                </a:gridCol>
                <a:gridCol w="1387582">
                  <a:extLst>
                    <a:ext uri="{9D8B030D-6E8A-4147-A177-3AD203B41FA5}">
                      <a16:colId xmlns:a16="http://schemas.microsoft.com/office/drawing/2014/main" val="44430410"/>
                    </a:ext>
                  </a:extLst>
                </a:gridCol>
                <a:gridCol w="9585218">
                  <a:extLst>
                    <a:ext uri="{9D8B030D-6E8A-4147-A177-3AD203B41FA5}">
                      <a16:colId xmlns:a16="http://schemas.microsoft.com/office/drawing/2014/main" val="1978569016"/>
                    </a:ext>
                  </a:extLst>
                </a:gridCol>
              </a:tblGrid>
              <a:tr h="765724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課</a:t>
                      </a:r>
                    </a:p>
                  </a:txBody>
                  <a:tcPr marL="6350" marR="6350" marT="6350" marB="0" anchor="ctr">
                    <a:solidFill>
                      <a:srgbClr val="FFE32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ページ</a:t>
                      </a:r>
                    </a:p>
                  </a:txBody>
                  <a:tcPr marL="6350" marR="6350" marT="6350" marB="0" anchor="ctr">
                    <a:solidFill>
                      <a:srgbClr val="FFE32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日本の生活</a:t>
                      </a:r>
                      <a:r>
                        <a:rPr 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TIPS</a:t>
                      </a:r>
                      <a:r>
                        <a:rPr lang="ja-JP" alt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トピック</a:t>
                      </a:r>
                      <a:endParaRPr lang="en-US" sz="2400" b="1" i="0" u="none" strike="noStrike">
                        <a:solidFill>
                          <a:schemeClr val="tx1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6350" marR="6350" marT="6350" marB="0" anchor="ctr">
                    <a:solidFill>
                      <a:srgbClr val="FFE3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51941"/>
                  </a:ext>
                </a:extLst>
              </a:tr>
              <a:tr h="9780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14</a:t>
                      </a:r>
                    </a:p>
                  </a:txBody>
                  <a:tcPr marL="5615" marR="5615" marT="5615" marB="0" anchor="ctr">
                    <a:solidFill>
                      <a:srgbClr val="FFF3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10</a:t>
                      </a:r>
                      <a:r>
                        <a:rPr lang="ja-JP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８～</a:t>
                      </a:r>
                      <a:r>
                        <a:rPr lang="en-US" altLang="ja-JP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117</a:t>
                      </a:r>
                    </a:p>
                  </a:txBody>
                  <a:tcPr marL="5615" marR="5615" marT="5615" marB="0" anchor="ctr">
                    <a:solidFill>
                      <a:srgbClr val="FFF397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ပင်မင်းဝန်ဆောင်မှု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အမြန်ချောပို့ဝန်ဆောင်မှု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ဆံသဆိုင်/အလှပြင်ဆိုင်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နိုင်ငံခြားသားများအတွက်ဝန်ဆောင်မှုများ</a:t>
                      </a:r>
                      <a:endParaRPr lang="en-US" altLang="ja-JP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  <a:cs typeface="Myanmar Text"/>
                      </a:endParaRPr>
                    </a:p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600" b="1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クリーニングサービス・宅配便・理髪店／美容院・外国人向けの公共サービス</a:t>
                      </a:r>
                      <a:endParaRPr lang="en-US" altLang="ja-JP" sz="1600" b="1" dirty="0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6350" marR="6350" marT="6350" marB="0" anchor="ctr">
                    <a:solidFill>
                      <a:srgbClr val="FFF3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1755960"/>
                  </a:ext>
                </a:extLst>
              </a:tr>
              <a:tr h="7642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15</a:t>
                      </a:r>
                    </a:p>
                  </a:txBody>
                  <a:tcPr marL="5615" marR="5615" marT="5615" marB="0" anchor="ctr">
                    <a:solidFill>
                      <a:srgbClr val="FFFA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11９～１２</a:t>
                      </a:r>
                      <a:r>
                        <a:rPr lang="en-US" altLang="ja-JP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4</a:t>
                      </a:r>
                      <a:endParaRPr lang="ja-JP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FFAD5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Cool Biz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တစ်ခါသုံးပလတ်စတစ်အိတ်နှင့် ကိုယ်ပိုင်ဈေးဝယ်အိတ် </a:t>
                      </a:r>
                      <a:r>
                        <a:rPr lang="en-GB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(My Bag) 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အမှိုက်များအားခွဲခြားခြင်း</a:t>
                      </a:r>
                      <a:endParaRPr lang="en-US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  <a:cs typeface="Myanmar Text"/>
                      </a:endParaRPr>
                    </a:p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600" b="1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クールビズ・レジ袋とマイバッグ・ごみの分別</a:t>
                      </a:r>
                      <a:endParaRPr lang="en-US" sz="1600" b="1" dirty="0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6350" marR="6350" marT="6350" marB="0" anchor="ctr">
                    <a:solidFill>
                      <a:srgbClr val="FFFA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10362"/>
                  </a:ext>
                </a:extLst>
              </a:tr>
              <a:tr h="176401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16</a:t>
                      </a:r>
                    </a:p>
                  </a:txBody>
                  <a:tcPr marL="5615" marR="5615" marT="5615" marB="0" anchor="ctr">
                    <a:solidFill>
                      <a:srgbClr val="FFF3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12６～１３４</a:t>
                      </a:r>
                    </a:p>
                  </a:txBody>
                  <a:tcPr marL="5615" marR="5615" marT="5615" marB="0" anchor="ctr">
                    <a:solidFill>
                      <a:srgbClr val="FFF397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my" altLang="ja-JP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သဘာဝဘေးအန္တရာယ်နှင့် ဘေးအန္တရာယ်ပြမြေပုံ</a:t>
                      </a:r>
                      <a:r>
                        <a:rPr lang="ja" altLang="en-US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အရေးပေါ်အိတ်နှင့် သဘာဝဘေးအန္တရာယ်ကြိုတင်ကာကွယ်ရေးပစ္စည်းများ</a:t>
                      </a:r>
                      <a:r>
                        <a:rPr lang="ja" altLang="en-US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မက်ဂနီကျုနှင့် ငလျင်ပြင်းအား</a:t>
                      </a:r>
                      <a:r>
                        <a:rPr lang="ja" altLang="en-US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ဂျပန်နိုင်ငံ၏ နယ်မြေဒေသခွဲခြားပုံ </a:t>
                      </a:r>
                      <a:r>
                        <a:rPr lang="ja" altLang="en-US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သဘာဝဘေးအန္တရာယ်ကြိုတင်ကာကွယ်ရေးလေ့ကျင့်မှုများ</a:t>
                      </a:r>
                      <a:endParaRPr lang="en-US" altLang="ja-JP" sz="1600" b="1" i="0" u="none" strike="noStrike" noProof="0" dirty="0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  <a:cs typeface="Myanmar Text"/>
                      </a:endParaRPr>
                    </a:p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600" b="1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自然災害とハザードマップ・非常持ち出し袋と防災グッズ・マグニチュードと震度・日本の地方区分・防災訓練</a:t>
                      </a:r>
                      <a:endParaRPr lang="en-US" altLang="ja-JP" sz="1600" b="1" dirty="0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6350" marR="6350" marT="6350" marB="0" anchor="ctr">
                    <a:solidFill>
                      <a:srgbClr val="FFF3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4937657"/>
                  </a:ext>
                </a:extLst>
              </a:tr>
              <a:tr h="87718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17</a:t>
                      </a:r>
                    </a:p>
                  </a:txBody>
                  <a:tcPr marL="5615" marR="5615" marT="5615" marB="0" anchor="ctr">
                    <a:solidFill>
                      <a:srgbClr val="FFFA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13６～１４１</a:t>
                      </a:r>
                    </a:p>
                  </a:txBody>
                  <a:tcPr marL="5615" marR="5615" marT="5615" marB="0" anchor="ctr">
                    <a:solidFill>
                      <a:srgbClr val="FFFAD5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ja-JP" sz="1600" b="1" i="0" u="none" strike="noStrike" noProof="0" dirty="0" err="1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Wadaiko</a:t>
                      </a:r>
                      <a:r>
                        <a:rPr lang="ja-JP" altLang="en-US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 </a:t>
                      </a:r>
                      <a:r>
                        <a:rPr lang="my" altLang="ja-JP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(ဂျပန်ရိုးရာဗုံ) </a:t>
                      </a:r>
                      <a:r>
                        <a:rPr lang="ja" altLang="en-US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ချီးမွမ်းခံရချိန်တွင်</a:t>
                      </a:r>
                      <a:r>
                        <a:rPr lang="ja" altLang="en-US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ဂျပန်နိုင်ငံ၏ တီဗီဇာတ်လမ်းတွဲများ</a:t>
                      </a:r>
                      <a:endParaRPr lang="en-US" altLang="ja-JP" sz="1600" b="1" i="0" u="none" strike="noStrike" noProof="0" dirty="0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  <a:cs typeface="Myanmar Text"/>
                      </a:endParaRPr>
                    </a:p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600" b="1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和太鼓・ほめられたとき・日本のテレビドラマ　　　</a:t>
                      </a:r>
                      <a:endParaRPr lang="en-US" altLang="ja-JP" sz="1600" b="1" dirty="0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6350" marR="6350" marT="6350" marB="0" anchor="ctr">
                    <a:solidFill>
                      <a:srgbClr val="FFFA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70301"/>
                  </a:ext>
                </a:extLst>
              </a:tr>
              <a:tr h="90810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18</a:t>
                      </a:r>
                    </a:p>
                  </a:txBody>
                  <a:tcPr marL="5615" marR="5615" marT="5615" marB="0" anchor="ctr">
                    <a:solidFill>
                      <a:srgbClr val="FFF3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14</a:t>
                      </a:r>
                      <a:r>
                        <a:rPr lang="en-US" altLang="ja-JP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3</a:t>
                      </a:r>
                      <a:r>
                        <a:rPr lang="ja-JP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～</a:t>
                      </a:r>
                      <a:r>
                        <a:rPr lang="en-US" altLang="ja-JP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146</a:t>
                      </a:r>
                      <a:endParaRPr lang="ja-JP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5615" marR="5615" marT="5615" marB="0" anchor="ctr">
                    <a:solidFill>
                      <a:srgbClr val="FFF397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Shokunin 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(လက်မှုပညာရှင်) 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နှုတ်ဆက်ပါတီပွဲ</a:t>
                      </a:r>
                      <a:r>
                        <a:rPr lang="ja" alt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・</a:t>
                      </a:r>
                      <a:r>
                        <a:rPr lang="my" altLang="ja-JP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  <a:cs typeface="Myanmar Text"/>
                        </a:rPr>
                        <a:t>ဂျပန်ဘာသာစကား လေ့လာနိုင်မည့်နည်းလမ်းများ</a:t>
                      </a:r>
                      <a:endParaRPr lang="en-US" altLang="ja-JP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  <a:cs typeface="Myanmar Text"/>
                      </a:endParaRPr>
                    </a:p>
                    <a:p>
                      <a:pPr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600" b="1" dirty="0">
                          <a:latin typeface="UD Digi Kyokasho NK-B" panose="02020700000000000000" pitchFamily="18" charset="-128"/>
                          <a:ea typeface="UD Digi Kyokasho NK-B" panose="02020700000000000000" pitchFamily="18" charset="-128"/>
                        </a:rPr>
                        <a:t>職人・送別会・日本語の勉強法　　</a:t>
                      </a:r>
                      <a:endParaRPr lang="en-US" altLang="ja-JP" sz="1600" b="1" dirty="0">
                        <a:latin typeface="UD Digi Kyokasho NK-B" panose="02020700000000000000" pitchFamily="18" charset="-128"/>
                        <a:ea typeface="UD Digi Kyokasho NK-B" panose="02020700000000000000" pitchFamily="18" charset="-128"/>
                      </a:endParaRPr>
                    </a:p>
                  </a:txBody>
                  <a:tcPr marL="6350" marR="6350" marT="6350" marB="0" anchor="ctr">
                    <a:solidFill>
                      <a:srgbClr val="FFF3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6082682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B276E67-39EE-55EB-443F-E4BBD203D962}"/>
              </a:ext>
            </a:extLst>
          </p:cNvPr>
          <p:cNvSpPr txBox="1"/>
          <p:nvPr/>
        </p:nvSpPr>
        <p:spPr>
          <a:xfrm>
            <a:off x="0" y="138701"/>
            <a:ext cx="121458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ctr"/>
            <a:r>
              <a:rPr lang="en-US" altLang="ja-JP" sz="2800" b="1" i="0" u="none" strike="noStrike" dirty="0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【</a:t>
            </a:r>
            <a:r>
              <a:rPr lang="ja-JP" altLang="en-US" sz="2800" b="1" i="0" u="none" strike="noStrike" dirty="0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いろどり </a:t>
            </a:r>
            <a:r>
              <a:rPr lang="ja-JP" altLang="en-US" sz="2800" b="1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初級</a:t>
            </a:r>
            <a:r>
              <a:rPr lang="en-US" altLang="ja-JP" sz="2800" b="1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2 </a:t>
            </a:r>
            <a:r>
              <a:rPr lang="ja-JP" altLang="en-US" sz="2800" b="1" i="0" u="none" strike="noStrike" dirty="0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日本の生活</a:t>
            </a:r>
            <a:r>
              <a:rPr lang="en-US" altLang="ja-JP" sz="2800" b="1" i="0" u="none" strike="noStrike" dirty="0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TIPS PowerPoint</a:t>
            </a:r>
            <a:r>
              <a:rPr lang="ja-JP" altLang="en-US" sz="2800" b="1" i="0" u="none" strike="noStrike" dirty="0">
                <a:solidFill>
                  <a:schemeClr val="tx1"/>
                </a:solidFill>
                <a:effectLst/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目次④</a:t>
            </a:r>
            <a:r>
              <a:rPr lang="en-US" altLang="ja-JP" sz="2800" b="1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】</a:t>
            </a:r>
            <a:endParaRPr lang="en-US" altLang="ja-JP" sz="2800" b="1" i="0" u="none" strike="noStrike" dirty="0">
              <a:solidFill>
                <a:schemeClr val="tx1"/>
              </a:solidFill>
              <a:effectLst/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6359589"/>
      </p:ext>
    </p:extLst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ext&#10;&#10;Description automatically generated with low confidence" id="5" name="Picture 6">
            <a:extLst>
              <a:ext uri="{FF2B5EF4-FFF2-40B4-BE49-F238E27FC236}">
                <a16:creationId xmlns:a16="http://schemas.microsoft.com/office/drawing/2014/main" id="{8C11E8F0-3838-4050-A6FF-AE0B41B3A0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3"/>
          <a:stretch/>
        </p:blipFill>
        <p:spPr>
          <a:xfrm>
            <a:off x="1029462" y="-10274"/>
            <a:ext cx="11100504" cy="2753474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F20BF86F-33AA-4604-AC41-99B93D5AA286}"/>
              </a:ext>
            </a:extLst>
          </p:cNvPr>
          <p:cNvSpPr txBox="1"/>
          <p:nvPr/>
        </p:nvSpPr>
        <p:spPr>
          <a:xfrm>
            <a:off x="11022906" y="-14377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tlCol="0" wrap="none">
            <a:spAutoFit/>
          </a:bodyPr>
          <a:lstStyle/>
          <a:p>
            <a:r>
              <a:rPr altLang="ja-JP" lang="en-US" sz="3200"/>
              <a:t>2L1-1</a:t>
            </a:r>
            <a:endParaRPr lang="en-US" sz="3200"/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FAC1BA08-8213-AF9C-BF63-E3426604FF1F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r>
              <a:rPr altLang="ja-JP" b="1" kumimoji="1" lang="en-US" sz="3600">
                <a:solidFill>
                  <a:schemeClr val="tx1"/>
                </a:solidFill>
              </a:rPr>
              <a:t>P1</a:t>
            </a:r>
            <a:endParaRPr altLang="en-US" b="1" kumimoji="1" lang="ja-JP" sz="3600">
              <a:solidFill>
                <a:schemeClr val="tx1"/>
              </a:solidFill>
            </a:endParaRP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AE5D9920-4435-6D07-D37F-A21110F68469}"/>
              </a:ext>
            </a:extLst>
          </p:cNvPr>
          <p:cNvSpPr/>
          <p:nvPr/>
        </p:nvSpPr>
        <p:spPr>
          <a:xfrm>
            <a:off x="123290" y="3048360"/>
            <a:ext cx="11936169" cy="3517589"/>
          </a:xfrm>
          <a:prstGeom prst="roundRect">
            <a:avLst>
              <a:gd fmla="val 6492" name="adj"/>
            </a:avLst>
          </a:prstGeom>
          <a:solidFill>
            <a:srgbClr val="FFF8C1"/>
          </a:solidFill>
          <a:ln w="38100">
            <a:solidFill>
              <a:srgbClr val="FFE3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altLang="en-US" kumimoji="1" lang="ja-JP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B7F0369-CD53-B141-8695-42DE24501CAC}"/>
              </a:ext>
            </a:extLst>
          </p:cNvPr>
          <p:cNvSpPr txBox="1"/>
          <p:nvPr/>
        </p:nvSpPr>
        <p:spPr>
          <a:xfrm>
            <a:off x="132541" y="3048360"/>
            <a:ext cx="12140435" cy="30546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/>
            <a:r>
              <a:rPr altLang="en-US" b="0" dirty="0" i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　　　　　　　　　　　</a:t>
            </a:r>
            <a:endParaRPr altLang="ja-JP" b="0" dirty="0" i="0" lang="en-US" strike="noStrike" sz="2800" u="none">
              <a:solidFill>
                <a:srgbClr val="000000"/>
              </a:solidFill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２：</a:t>
            </a:r>
            <a:r>
              <a:rPr altLang="ja-JP" b="1" baseline="0" dirty="0" i="0" kern="1200" lang="my-MM" noProof="0" strike="noStrike" sz="2800" u="none">
                <a:solidFill>
                  <a:schemeClr val="dk1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J-POP/Perfume</a:t>
            </a:r>
            <a:endParaRPr altLang="ja-JP" b="1" dirty="0" lang="en-US" sz="2800">
              <a:solidFill>
                <a:schemeClr val="dk1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dirty="0" lang="ja-JP" sz="2800">
                <a:solidFill>
                  <a:srgbClr val="000000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３</a:t>
            </a:r>
            <a:r>
              <a:rPr altLang="en-US" b="0" dirty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：</a:t>
            </a:r>
            <a:r>
              <a:rPr altLang="ja-JP" b="1" baseline="0" dirty="0" i="0" kern="1200" lang="my-MM" noProof="0" strike="noStrike" sz="2800" u="none">
                <a:solidFill>
                  <a:schemeClr val="dk1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Tabe-aruki</a:t>
            </a:r>
            <a:r>
              <a:rPr altLang="ja-JP" b="1" baseline="0" dirty="0" i="0" kern="1200" lang="my" noProof="0" strike="noStrike" sz="2800" u="none">
                <a:solidFill>
                  <a:schemeClr val="dk1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 (လှည့်လည်စားသောက်ခြင်း)</a:t>
            </a:r>
            <a:r>
              <a:rPr altLang="en-US" b="1" dirty="0" lang="ja-JP" sz="2800">
                <a:solidFill>
                  <a:schemeClr val="dk1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8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食べ歩き</a:t>
            </a:r>
            <a:endParaRPr altLang="ja-JP" b="1" baseline="0" dirty="0" i="0" kern="1200" lang="en-US" noProof="0" strike="noStrike" sz="2800" u="none">
              <a:solidFill>
                <a:schemeClr val="dk1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>
              <a:lnSpc>
                <a:spcPct val="150000"/>
              </a:lnSpc>
            </a:pPr>
            <a:r>
              <a:rPr altLang="ja-JP" b="0" dirty="0" lang="en-US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dirty="0" lang="ja-JP" sz="2800">
                <a:solidFill>
                  <a:srgbClr val="000000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４</a:t>
            </a:r>
            <a:r>
              <a:rPr altLang="en-US" b="0" dirty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：</a:t>
            </a:r>
            <a:r>
              <a:rPr altLang="ja-JP" b="1" baseline="0" dirty="0" i="0" kern="1200" lang="my" noProof="0" strike="noStrike" sz="2800" u="none">
                <a:solidFill>
                  <a:schemeClr val="dk1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အန်နီမေးရှင်းသီချင်းများ</a:t>
            </a:r>
            <a:r>
              <a:rPr altLang="en-US" b="1" baseline="0" dirty="0" i="0" kern="1200" lang="ja-JP" noProof="0" strike="noStrike" sz="2800" u="none">
                <a:solidFill>
                  <a:schemeClr val="dk1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8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アニソン</a:t>
            </a:r>
            <a:endParaRPr altLang="ja-JP" b="1" dirty="0" lang="en-US" sz="2800"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dirty="0" lang="ja-JP" sz="2800">
                <a:solidFill>
                  <a:srgbClr val="000000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５</a:t>
            </a:r>
            <a:r>
              <a:rPr altLang="en-US" b="0" dirty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：</a:t>
            </a:r>
            <a:r>
              <a:rPr altLang="ja-JP" b="1" baseline="0" dirty="0" i="0" kern="1200" lang="my" noProof="0" strike="noStrike" sz="2800" u="none">
                <a:solidFill>
                  <a:schemeClr val="dk1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ဆိုရှယ်မီဒီယာတွင် ဂျပန်စာလေ့လာသူများအဖွဲ့</a:t>
            </a:r>
            <a:r>
              <a:rPr altLang="en-US" b="1" dirty="0" lang="ja-JP" sz="2800">
                <a:solidFill>
                  <a:schemeClr val="dk1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ja-JP" b="1" dirty="0" lang="en-US" sz="28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 SNS</a:t>
            </a:r>
            <a:r>
              <a:rPr altLang="en-US" b="1" dirty="0" lang="ja-JP" sz="28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の日本語学習グループ</a:t>
            </a:r>
            <a:r>
              <a:rPr altLang="en-US" dirty="0" lang="ja-JP" sz="2800">
                <a:solidFill>
                  <a:srgbClr val="000000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　　　　　　　　　　　</a:t>
            </a:r>
            <a:endParaRPr altLang="ja-JP" dirty="0" lang="en-US" sz="2800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</p:txBody>
      </p:sp>
    </p:spTree>
    <p:extLst>
      <p:ext uri="{BB962C8B-B14F-4D97-AF65-F5344CB8AC3E}">
        <p14:creationId xmlns:p14="http://schemas.microsoft.com/office/powerpoint/2010/main" val="4240102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E25A56CF-AFDE-942F-3EA9-0483E19CE9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045" y="15939"/>
            <a:ext cx="1322024" cy="848299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A43B4784-50DC-53B0-2478-B0D70F3FB6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 bright="-20000" contrast="40000"/>
          </a:blip>
          <a:srcRect l="1827" t="25148"/>
          <a:stretch/>
        </p:blipFill>
        <p:spPr>
          <a:xfrm>
            <a:off x="647273" y="864238"/>
            <a:ext cx="10726220" cy="5993762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AAD307FF-0705-1427-2853-8F48D5E876B0}"/>
              </a:ext>
            </a:extLst>
          </p:cNvPr>
          <p:cNvSpPr txBox="1"/>
          <p:nvPr/>
        </p:nvSpPr>
        <p:spPr>
          <a:xfrm>
            <a:off x="10867273" y="0"/>
            <a:ext cx="1316386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2L1-19</a:t>
            </a:r>
            <a:endParaRPr lang="en-US" sz="3200"/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AE58A494-53A6-B260-35C7-A4D921BD6916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P2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810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FF2B242-4722-03CB-46E5-91FC013D0122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541125" y="864238"/>
            <a:ext cx="8907693" cy="591146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97C7AF2-B6DD-804A-3481-7EDB88A3C6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45" y="0"/>
            <a:ext cx="1375444" cy="8825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79F496-F81C-1C9C-D583-E011BA0312AB}"/>
              </a:ext>
            </a:extLst>
          </p:cNvPr>
          <p:cNvSpPr txBox="1"/>
          <p:nvPr/>
        </p:nvSpPr>
        <p:spPr>
          <a:xfrm>
            <a:off x="10867273" y="0"/>
            <a:ext cx="1316386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2L1-19</a:t>
            </a:r>
            <a:endParaRPr lang="en-US" sz="3200">
              <a:cs typeface="Calibri"/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55A019CF-D73A-2BBB-AED1-408612C749A0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P3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162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8425CC0-2C5E-63B7-66ED-66DB7CA45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722" y="848299"/>
            <a:ext cx="9041258" cy="591033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9009FF3-E990-C4F8-04F4-36FDD984B5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45" y="0"/>
            <a:ext cx="1407561" cy="903185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F8FCB9BF-C7AF-A9E4-A89B-8B1ADBF59AB9}"/>
              </a:ext>
            </a:extLst>
          </p:cNvPr>
          <p:cNvSpPr txBox="1"/>
          <p:nvPr/>
        </p:nvSpPr>
        <p:spPr>
          <a:xfrm>
            <a:off x="10867273" y="0"/>
            <a:ext cx="1316386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2L1-20</a:t>
            </a:r>
            <a:endParaRPr lang="en-US" sz="3200">
              <a:cs typeface="Calibri"/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BEEA1E67-348F-39B1-B46B-F6E8821C850B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P4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106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9009FF3-E990-C4F8-04F4-36FDD984B5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513" y="3172"/>
            <a:ext cx="1620651" cy="103991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DA2D1D4-5910-8016-E5CA-5A2D166B13C3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39674" y="1405857"/>
            <a:ext cx="11912651" cy="49743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C30FC01-4580-4090-8304-A7BB0E70B36E}"/>
              </a:ext>
            </a:extLst>
          </p:cNvPr>
          <p:cNvSpPr txBox="1"/>
          <p:nvPr/>
        </p:nvSpPr>
        <p:spPr>
          <a:xfrm>
            <a:off x="10867273" y="0"/>
            <a:ext cx="1316386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2L1-20</a:t>
            </a:r>
            <a:endParaRPr lang="en-US" sz="3200">
              <a:cs typeface="Calibri"/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08D33B90-7C85-DF9F-1130-815ACD02B6B6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P5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965668"/>
      </p:ext>
    </p:extLst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ext&#10;&#10;Description automatically generated" id="5" name="Picture 4">
            <a:extLst>
              <a:ext uri="{FF2B5EF4-FFF2-40B4-BE49-F238E27FC236}">
                <a16:creationId xmlns:a16="http://schemas.microsoft.com/office/drawing/2014/main" id="{AED79C84-4960-48EF-A892-B67557117B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8" r="-176" t="89"/>
          <a:stretch/>
        </p:blipFill>
        <p:spPr>
          <a:xfrm>
            <a:off x="941274" y="142195"/>
            <a:ext cx="11244174" cy="2755117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1077451" y="2416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tlCol="0" wrap="none">
            <a:spAutoFit/>
          </a:bodyPr>
          <a:lstStyle/>
          <a:p>
            <a:r>
              <a:rPr altLang="ja-JP" lang="en-US" sz="3200"/>
              <a:t>2L2-1</a:t>
            </a:r>
            <a:endParaRPr lang="en-US" sz="3200"/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320FE5E7-94FF-065F-A7E4-BD0C06008F6F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r>
              <a:rPr altLang="ja-JP" b="1" kumimoji="1" lang="en-US" sz="3600">
                <a:solidFill>
                  <a:schemeClr val="tx1"/>
                </a:solidFill>
              </a:rPr>
              <a:t>P6</a:t>
            </a:r>
            <a:endParaRPr altLang="en-US" b="1" kumimoji="1" lang="ja-JP" sz="3600">
              <a:solidFill>
                <a:schemeClr val="tx1"/>
              </a:solidFill>
            </a:endParaRP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974A3F2A-C73D-8153-8955-CFF2780E8CF0}"/>
              </a:ext>
            </a:extLst>
          </p:cNvPr>
          <p:cNvSpPr/>
          <p:nvPr/>
        </p:nvSpPr>
        <p:spPr>
          <a:xfrm>
            <a:off x="1089061" y="3049781"/>
            <a:ext cx="10911155" cy="3517589"/>
          </a:xfrm>
          <a:prstGeom prst="roundRect">
            <a:avLst>
              <a:gd fmla="val 6492" name="adj"/>
            </a:avLst>
          </a:prstGeom>
          <a:solidFill>
            <a:srgbClr val="FFF8C1"/>
          </a:solidFill>
          <a:ln w="38100">
            <a:solidFill>
              <a:srgbClr val="FFE3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altLang="en-US" kumimoji="1" lang="ja-JP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181A694-122A-01D7-105D-023F6F21DC67}"/>
              </a:ext>
            </a:extLst>
          </p:cNvPr>
          <p:cNvSpPr txBox="1"/>
          <p:nvPr/>
        </p:nvSpPr>
        <p:spPr>
          <a:xfrm>
            <a:off x="1177580" y="2721008"/>
            <a:ext cx="12140435" cy="37010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/>
            <a:r>
              <a:rPr altLang="en-US" b="0" dirty="0" i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　　　　　　　　　　　</a:t>
            </a:r>
            <a:endParaRPr altLang="ja-JP" b="0" dirty="0" i="0" lang="en-US" strike="noStrike" sz="2800" u="none">
              <a:solidFill>
                <a:srgbClr val="000000"/>
              </a:solidFill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dirty="0" lang="ja-JP" sz="2800">
                <a:solidFill>
                  <a:srgbClr val="000000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７</a:t>
            </a:r>
            <a:r>
              <a:rPr altLang="en-US" b="0" dirty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：</a:t>
            </a:r>
            <a:r>
              <a:rPr altLang="ja-JP" b="1" dirty="0" i="0" lang="my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ဂျပန်လူမျိုးနှင့်မုတ်ဆိတ်</a:t>
            </a:r>
            <a:r>
              <a:rPr altLang="en-US" b="1" dirty="0" i="0" lang="ja-JP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8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日本人とひげ</a:t>
            </a:r>
            <a:endParaRPr altLang="ja-JP" b="1" dirty="0" lang="en-US" sz="2800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dirty="0" lang="ja-JP" sz="2800">
                <a:solidFill>
                  <a:srgbClr val="000000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８</a:t>
            </a:r>
            <a:r>
              <a:rPr altLang="en-US" b="0" dirty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：</a:t>
            </a:r>
            <a:r>
              <a:rPr altLang="ja-JP" b="1" dirty="0" i="0" lang="my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အာမုလောနာမိအဲ</a:t>
            </a:r>
            <a:r>
              <a:rPr altLang="en-US" b="1" dirty="0" i="0" lang="ja-JP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8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安室奈美恵</a:t>
            </a:r>
            <a:endParaRPr altLang="ja-JP" b="1" dirty="0" lang="en-US" sz="2800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dirty="0" lang="ja-JP" sz="2800">
                <a:solidFill>
                  <a:srgbClr val="000000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９</a:t>
            </a:r>
            <a:r>
              <a:rPr altLang="en-US" b="0" dirty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：</a:t>
            </a:r>
            <a:r>
              <a:rPr altLang="ja-JP" b="1" dirty="0" i="0" lang="my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မိဖုနဲတိုရှိလော/</a:t>
            </a:r>
            <a:r>
              <a:rPr altLang="ja-JP" b="1" dirty="0" i="0" lang="ja-JP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Seven Samurai</a:t>
            </a:r>
            <a:r>
              <a:rPr altLang="en-US" b="1" dirty="0" i="0" lang="ja-JP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</a:t>
            </a:r>
            <a:r>
              <a:rPr altLang="en-US" b="1" dirty="0" lang="ja-JP" sz="28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三船敏郎／七人の侍</a:t>
            </a:r>
            <a:endParaRPr altLang="ja-JP" b="1" dirty="0" lang="en-US" sz="2800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dirty="0" lang="ja-JP" sz="2800">
                <a:solidFill>
                  <a:srgbClr val="000000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１０</a:t>
            </a:r>
            <a:r>
              <a:rPr altLang="en-US" b="0" dirty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：</a:t>
            </a:r>
            <a:r>
              <a:rPr altLang="ja-JP" b="1" dirty="0" i="0" lang="my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လူထုမဂ္ဂဇင်း</a:t>
            </a:r>
            <a:r>
              <a:rPr altLang="en-US" b="1" dirty="0" i="0" lang="ja-JP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8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コミュニティ誌</a:t>
            </a:r>
            <a:endParaRPr altLang="ja-JP" b="1" dirty="0" lang="en-US" sz="2800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dirty="0" lang="ja-JP" sz="2800">
                <a:solidFill>
                  <a:srgbClr val="000000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１１</a:t>
            </a:r>
            <a:r>
              <a:rPr altLang="en-US" b="0" dirty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：</a:t>
            </a:r>
            <a:r>
              <a:rPr altLang="ja-JP" b="1" dirty="0" i="0" lang="my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အချိန်ပိုအလုပ်ချိန်</a:t>
            </a:r>
            <a:r>
              <a:rPr altLang="en-US" b="1" dirty="0" i="0" lang="ja-JP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8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残業時間</a:t>
            </a:r>
            <a:endParaRPr altLang="ja-JP" b="1" dirty="0" i="0" lang="en-US" noProof="0" strike="noStrike" sz="2800" u="none">
              <a:solidFill>
                <a:srgbClr val="000000"/>
              </a:solidFill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</p:txBody>
      </p:sp>
    </p:spTree>
    <p:extLst>
      <p:ext uri="{BB962C8B-B14F-4D97-AF65-F5344CB8AC3E}">
        <p14:creationId xmlns:p14="http://schemas.microsoft.com/office/powerpoint/2010/main" val="3324303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B5FC155-719B-19B5-33B8-7DA215B602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609" y="0"/>
            <a:ext cx="1444586" cy="83220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209A1BC-F7E8-F427-F7EA-0947A1CA96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844" y="1194835"/>
            <a:ext cx="12074156" cy="5462819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D7931C4F-DB30-16CD-1EE2-A0781AB8388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2L2-21</a:t>
            </a:r>
            <a:endParaRPr lang="en-US" sz="3200"/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6835758F-976D-A107-99FC-030EAB7FE76B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P7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232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45D3FE0-5196-DE84-346D-EAD6A9BCB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158" y="0"/>
            <a:ext cx="1444586" cy="83220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CED24E2-8BD8-08DC-9AC9-52535C8CEB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785" y="1061054"/>
            <a:ext cx="11530429" cy="5401390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CDADD3F0-4A6E-66C2-AF8A-5AF1188E2247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2L2-21</a:t>
            </a:r>
            <a:endParaRPr lang="en-US" sz="3200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8DE3A952-F08A-E90E-FCE2-F5FDD03B1E2B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P8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3940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45D3FE0-5196-DE84-346D-EAD6A9BCB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7203"/>
            <a:ext cx="1444586" cy="83220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0917729-C359-41E8-8416-4D6CA7585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586" y="133564"/>
            <a:ext cx="9343279" cy="384389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637A714-D3A0-62D2-196D-6751E3BFC5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2391" y="3977462"/>
            <a:ext cx="8264493" cy="2801865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B4E69745-1DD2-C388-4987-CCEA0AAB74B4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2L2-21</a:t>
            </a:r>
            <a:endParaRPr lang="en-US" sz="3200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9DD1C73D-2A6F-4DA4-B168-15E731BB7644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P9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5517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45D3FE0-5196-DE84-346D-EAD6A9BCB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786" y="0"/>
            <a:ext cx="1444586" cy="83220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0E42533-1EF9-F10F-3BBC-EBFF8CAA68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217" y="832206"/>
            <a:ext cx="10770506" cy="5866545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940AFB6F-55C4-6528-B302-BFD94701E0D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2L2-22</a:t>
            </a:r>
            <a:endParaRPr lang="en-US" sz="3200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60FBEB7B-9FA3-EE78-1E98-9A1E19B469F9}"/>
              </a:ext>
            </a:extLst>
          </p:cNvPr>
          <p:cNvSpPr/>
          <p:nvPr/>
        </p:nvSpPr>
        <p:spPr>
          <a:xfrm>
            <a:off x="0" y="-248"/>
            <a:ext cx="976045" cy="76028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P10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6035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45D3FE0-5196-DE84-346D-EAD6A9BCB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045" y="0"/>
            <a:ext cx="1444586" cy="83220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369B928-EE92-5AFA-C8F6-F543D9E52F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765" y="1060203"/>
            <a:ext cx="11770470" cy="5299501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1AE7E25D-8F41-DDF1-7DC2-14249C5ADE83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2L2-22</a:t>
            </a:r>
            <a:endParaRPr lang="en-US" sz="3200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CD3A55E3-188F-AC73-CDA1-6AC1D967D56D}"/>
              </a:ext>
            </a:extLst>
          </p:cNvPr>
          <p:cNvSpPr/>
          <p:nvPr/>
        </p:nvSpPr>
        <p:spPr>
          <a:xfrm>
            <a:off x="0" y="-10274"/>
            <a:ext cx="976045" cy="76028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</a:rPr>
              <a:t>P11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498202"/>
      </p:ext>
    </p:extLst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ext&#10;&#10;Description automatically generated" id="9" name="Picture 8">
            <a:extLst>
              <a:ext uri="{FF2B5EF4-FFF2-40B4-BE49-F238E27FC236}">
                <a16:creationId xmlns:a16="http://schemas.microsoft.com/office/drawing/2014/main" id="{77B2E15E-6265-4008-8F3E-315A5790C3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" r="51" t="-121"/>
          <a:stretch/>
        </p:blipFill>
        <p:spPr>
          <a:xfrm>
            <a:off x="994997" y="173"/>
            <a:ext cx="11197246" cy="2904259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rtlCol="0" wrap="none">
            <a:spAutoFit/>
          </a:bodyPr>
          <a:lstStyle/>
          <a:p>
            <a:r>
              <a:rPr altLang="ja-JP" lang="en-US" sz="3200"/>
              <a:t>2L3-1</a:t>
            </a:r>
            <a:endParaRPr lang="en-US" sz="3200"/>
          </a:p>
        </p:txBody>
      </p:sp>
      <p:sp>
        <p:nvSpPr>
          <p:cNvPr id="4" name="四角形: 角を丸くする 2">
            <a:extLst>
              <a:ext uri="{FF2B5EF4-FFF2-40B4-BE49-F238E27FC236}">
                <a16:creationId xmlns:a16="http://schemas.microsoft.com/office/drawing/2014/main" id="{209CB42C-440A-0AE7-34D9-59CDD9759783}"/>
              </a:ext>
            </a:extLst>
          </p:cNvPr>
          <p:cNvSpPr/>
          <p:nvPr/>
        </p:nvSpPr>
        <p:spPr>
          <a:xfrm>
            <a:off x="0" y="4103"/>
            <a:ext cx="990422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rtlCol="0" tIns="45720"/>
          <a:lstStyle/>
          <a:p>
            <a:pPr algn="ctr"/>
            <a:r>
              <a:rPr altLang="ja-JP" b="1" kumimoji="1" lang="en-US" sz="3600">
                <a:solidFill>
                  <a:schemeClr val="tx1"/>
                </a:solidFill>
                <a:ea typeface="游ゴシック"/>
              </a:rPr>
              <a:t>P12</a:t>
            </a:r>
            <a:endParaRPr altLang="en-US" b="1" kumimoji="1" lang="ja-JP" sz="3600">
              <a:solidFill>
                <a:schemeClr val="tx1"/>
              </a:solidFill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3D837EFB-E9B0-65D8-7BD3-D6869B86F6D2}"/>
              </a:ext>
            </a:extLst>
          </p:cNvPr>
          <p:cNvSpPr/>
          <p:nvPr/>
        </p:nvSpPr>
        <p:spPr>
          <a:xfrm>
            <a:off x="990422" y="2904432"/>
            <a:ext cx="11009794" cy="3845689"/>
          </a:xfrm>
          <a:prstGeom prst="roundRect">
            <a:avLst>
              <a:gd fmla="val 6492" name="adj"/>
            </a:avLst>
          </a:prstGeom>
          <a:solidFill>
            <a:srgbClr val="FFF8C1"/>
          </a:solidFill>
          <a:ln w="38100">
            <a:solidFill>
              <a:srgbClr val="FFE3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altLang="en-US" kumimoji="1" lang="ja-JP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CA0FB2A-7938-AAF8-18A1-26FD6531642C}"/>
              </a:ext>
            </a:extLst>
          </p:cNvPr>
          <p:cNvSpPr txBox="1"/>
          <p:nvPr/>
        </p:nvSpPr>
        <p:spPr>
          <a:xfrm>
            <a:off x="1255500" y="2583753"/>
            <a:ext cx="10467314" cy="4274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/>
            <a:r>
              <a:rPr altLang="en-US" b="0" dirty="0" i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　　　　　　　　　　　</a:t>
            </a:r>
            <a:endParaRPr altLang="ja-JP" b="0" dirty="0" i="0" lang="en-US" strike="noStrike" sz="2800" u="none">
              <a:solidFill>
                <a:srgbClr val="000000"/>
              </a:solidFill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P13</a:t>
            </a:r>
            <a:r>
              <a:rPr altLang="en-US" b="0" dirty="0" lang="ja-JP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：</a:t>
            </a:r>
            <a:r>
              <a:rPr altLang="ja-JP" b="1" dirty="0" i="0" lang="ja-JP" noProof="0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Teishoku (</a:t>
            </a:r>
            <a:r>
              <a:rPr altLang="ja-JP" b="1" dirty="0" i="0" lang="my" noProof="0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သတ်မှတ်ပုံစံဟင်းလျာ) </a:t>
            </a:r>
            <a:r>
              <a:rPr altLang="en-US" b="1" dirty="0" i="0" lang="ja-JP" noProof="0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</a:t>
            </a:r>
            <a:r>
              <a:rPr altLang="en-US" b="1" dirty="0" lang="ja-JP" sz="16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定食</a:t>
            </a:r>
            <a:endParaRPr altLang="ja-JP" b="1" dirty="0" lang="en-US" sz="1600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P1</a:t>
            </a:r>
            <a:r>
              <a:rPr altLang="en-US" b="0" dirty="0" lang="ja-JP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４：</a:t>
            </a:r>
            <a:r>
              <a:rPr altLang="ja-JP" b="1" dirty="0" i="0" lang="my" noProof="0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လိုက်ပွဲ/ပွဲကြီး</a:t>
            </a:r>
            <a:r>
              <a:rPr altLang="en-US" b="1" dirty="0" i="0" lang="ja-JP" noProof="0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16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おかわり／大盛り</a:t>
            </a:r>
            <a:endParaRPr altLang="ja-JP" b="1" dirty="0" lang="en-US" sz="1600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P1</a:t>
            </a:r>
            <a:r>
              <a:rPr altLang="en-US" b="0" dirty="0" lang="ja-JP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５：</a:t>
            </a:r>
            <a:r>
              <a:rPr altLang="ja-JP" b="1" dirty="0" i="0" lang="my" noProof="0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ကော်ဖီ/လက်ဖက်ရည်</a:t>
            </a:r>
            <a:r>
              <a:rPr altLang="en-US" b="1" dirty="0" i="0" lang="ja-JP" noProof="0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16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コーヒー／紅茶</a:t>
            </a:r>
            <a:endParaRPr altLang="ja-JP" b="1" dirty="0" lang="en-US" sz="1600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P1</a:t>
            </a:r>
            <a:r>
              <a:rPr altLang="en-US" dirty="0" lang="ja-JP" sz="1600">
                <a:solidFill>
                  <a:srgbClr val="000000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６</a:t>
            </a:r>
            <a:r>
              <a:rPr altLang="en-US" b="0" dirty="0" lang="ja-JP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：</a:t>
            </a:r>
            <a:r>
              <a:rPr altLang="ja-JP" b="1" dirty="0" i="0" lang="my" noProof="0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ဝါစာဘိ</a:t>
            </a:r>
            <a:r>
              <a:rPr altLang="en-US" b="1" dirty="0" i="0" lang="ja-JP" noProof="0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16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わさび</a:t>
            </a:r>
            <a:endParaRPr altLang="ja-JP" b="1" dirty="0" lang="en-US" sz="1600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P1</a:t>
            </a:r>
            <a:r>
              <a:rPr altLang="en-US" b="0" dirty="0" lang="ja-JP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７：</a:t>
            </a:r>
            <a:r>
              <a:rPr altLang="ja-JP" b="1" dirty="0" i="0" lang="my" noProof="0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စက်ဘီးစည်းကမ်း</a:t>
            </a:r>
            <a:r>
              <a:rPr altLang="en-US" b="1" dirty="0" i="0" lang="ja-JP" noProof="0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16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自転車ルール</a:t>
            </a:r>
            <a:endParaRPr altLang="ja-JP" b="1" dirty="0" lang="en-US" sz="1600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P1</a:t>
            </a:r>
            <a:r>
              <a:rPr altLang="en-US" b="0" dirty="0" lang="ja-JP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８：</a:t>
            </a:r>
            <a:r>
              <a:rPr altLang="ja-JP" b="1" dirty="0" i="0" lang="my" noProof="0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စားသောက်ဆိုင်တွင် ဆေးလိပ်သောက်ခြင်း</a:t>
            </a:r>
            <a:r>
              <a:rPr altLang="en-US" b="1" dirty="0" i="0" lang="ja-JP" noProof="0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16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飲食店での喫煙</a:t>
            </a:r>
            <a:endParaRPr altLang="ja-JP" b="1" dirty="0" lang="en-US" sz="1600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P1</a:t>
            </a:r>
            <a:r>
              <a:rPr altLang="en-US" b="0" dirty="0" lang="ja-JP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９：</a:t>
            </a:r>
            <a:r>
              <a:rPr altLang="ja-JP" b="1" dirty="0" i="0" lang="ja-JP" noProof="0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Furai </a:t>
            </a:r>
            <a:r>
              <a:rPr altLang="ja-JP" b="1" dirty="0" i="0" lang="my" noProof="0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(အကြော်)</a:t>
            </a:r>
            <a:r>
              <a:rPr altLang="ja-JP" b="1" dirty="0" i="0" lang="my" noProof="0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 </a:t>
            </a:r>
            <a:r>
              <a:rPr altLang="en-US" b="1" dirty="0" i="0" lang="ja-JP" noProof="0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</a:t>
            </a:r>
            <a:r>
              <a:rPr altLang="en-US" b="1" dirty="0" lang="ja-JP" sz="16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フライ</a:t>
            </a:r>
            <a:endParaRPr altLang="ja-JP" b="1" dirty="0" i="0" lang="en-US" noProof="0" strike="noStrike" sz="1600" u="none">
              <a:solidFill>
                <a:srgbClr val="000000"/>
              </a:solidFill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２０：</a:t>
            </a:r>
            <a:r>
              <a:rPr altLang="ja-JP" b="1" dirty="0" i="0" lang="my" noProof="0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စားသောက်ဆိုင်များတွင် ငွေရှင်းစနစ်</a:t>
            </a:r>
            <a:r>
              <a:rPr altLang="en-US" b="1" dirty="0" i="0" lang="ja-JP" noProof="0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16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飲食店での会計のし方</a:t>
            </a:r>
            <a:endParaRPr altLang="ja-JP" b="1" dirty="0" lang="en-US" sz="1600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２１：</a:t>
            </a:r>
            <a:r>
              <a:rPr altLang="ja-JP" b="1" dirty="0" i="0" lang="my" noProof="0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စားသောက်ဆိုင်ကူပွန်များ</a:t>
            </a:r>
            <a:r>
              <a:rPr altLang="en-US" b="1" dirty="0" i="0" lang="ja-JP" noProof="0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16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飲食店のクーポン</a:t>
            </a:r>
            <a:endParaRPr altLang="ja-JP" b="1" dirty="0" lang="en-US" sz="1600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>
              <a:lnSpc>
                <a:spcPct val="150000"/>
              </a:lnSpc>
            </a:pPr>
            <a:r>
              <a:rPr altLang="ja-JP" b="0" dirty="0" lang="en-US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２２：</a:t>
            </a:r>
            <a:r>
              <a:rPr altLang="ja-JP" b="1" dirty="0" i="0" lang="my" noProof="0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သောက်စရာကောင်တာ</a:t>
            </a:r>
            <a:r>
              <a:rPr altLang="en-US" b="1" dirty="0" i="0" lang="ja-JP" noProof="0" strike="noStrike" sz="16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16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ドリンクバー</a:t>
            </a:r>
            <a:endParaRPr altLang="ja-JP" b="1" dirty="0" lang="en-US" sz="1600"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</p:txBody>
      </p:sp>
    </p:spTree>
    <p:extLst>
      <p:ext uri="{BB962C8B-B14F-4D97-AF65-F5344CB8AC3E}">
        <p14:creationId xmlns:p14="http://schemas.microsoft.com/office/powerpoint/2010/main" val="4162400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5413C03-B981-420E-BF22-F53105865488}"/>
              </a:ext>
            </a:extLst>
          </p:cNvPr>
          <p:cNvSpPr txBox="1"/>
          <p:nvPr/>
        </p:nvSpPr>
        <p:spPr>
          <a:xfrm>
            <a:off x="10793422" y="10274"/>
            <a:ext cx="1409360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2L3-24 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135D554-F8DD-09C0-42D5-3C9DFCCD7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434" y="14378"/>
            <a:ext cx="1191802" cy="978177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4682809-1060-3C05-1475-924BF80B1C9F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797422" y="958467"/>
            <a:ext cx="7308888" cy="5754699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FFB190D8-38E8-2FCD-2446-08611937AF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6310" y="1543242"/>
            <a:ext cx="3636683" cy="5027715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AF79FBD9-D0A2-224F-DBCE-0FB9FAA1E1E9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P13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1331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4F7227EE-8B1A-73D2-55EA-98FA68B08929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151903" y="129396"/>
            <a:ext cx="10373210" cy="67295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413C03-B981-420E-BF22-F5310586548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2L3-24</a:t>
            </a:r>
            <a:endParaRPr lang="en-US" sz="320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135D554-F8DD-09C0-42D5-3C9DFCCD7B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62641"/>
            <a:ext cx="1167788" cy="958467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ED63230C-A9D3-5A42-F558-4E5A7EFBD656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P14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190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5413C03-B981-420E-BF22-F5310586548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2L3-25</a:t>
            </a:r>
            <a:endParaRPr lang="en-US" sz="320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135D554-F8DD-09C0-42D5-3C9DFCCD7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895" y="0"/>
            <a:ext cx="1167788" cy="95846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59E66ED-3401-A351-159C-CA5EADF0F5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106" y="1112579"/>
            <a:ext cx="11689788" cy="5514252"/>
          </a:xfrm>
          <a:prstGeom prst="rect">
            <a:avLst/>
          </a:prstGeom>
        </p:spPr>
      </p:pic>
      <p:sp>
        <p:nvSpPr>
          <p:cNvPr id="4" name="四角形: 角を丸くする 2">
            <a:extLst>
              <a:ext uri="{FF2B5EF4-FFF2-40B4-BE49-F238E27FC236}">
                <a16:creationId xmlns:a16="http://schemas.microsoft.com/office/drawing/2014/main" id="{B2805FF9-94E0-5D5F-1C55-F3F09DA70306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P15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218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5413C03-B981-420E-BF22-F5310586548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2L3-25</a:t>
            </a:r>
            <a:endParaRPr lang="en-US" sz="320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135D554-F8DD-09C0-42D5-3C9DFCCD7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947" y="0"/>
            <a:ext cx="1167788" cy="95846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1D313D1-E847-D6FF-8D76-EF95596F28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90" y="1519492"/>
            <a:ext cx="11844420" cy="4254584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6BF3E182-1E1F-9570-FDDA-87F04A5F9A6F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P16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5184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5413C03-B981-420E-BF22-F5310586548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2L3-25</a:t>
            </a:r>
            <a:endParaRPr lang="en-US" sz="320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135D554-F8DD-09C0-42D5-3C9DFCCD7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434" y="0"/>
            <a:ext cx="1167788" cy="95846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AB16361-A45B-E067-6A24-B11E646336F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87369" y="1216714"/>
            <a:ext cx="11548304" cy="5358746"/>
          </a:xfrm>
          <a:prstGeom prst="rect">
            <a:avLst/>
          </a:prstGeom>
        </p:spPr>
      </p:pic>
      <p:sp>
        <p:nvSpPr>
          <p:cNvPr id="4" name="四角形: 角を丸くする 2">
            <a:extLst>
              <a:ext uri="{FF2B5EF4-FFF2-40B4-BE49-F238E27FC236}">
                <a16:creationId xmlns:a16="http://schemas.microsoft.com/office/drawing/2014/main" id="{D05796B7-A20D-388F-3892-65C5F06AA02D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P17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6795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5413C03-B981-420E-BF22-F5310586548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2L3-26</a:t>
            </a:r>
            <a:endParaRPr lang="en-US" sz="320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135D554-F8DD-09C0-42D5-3C9DFCCD7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974" y="0"/>
            <a:ext cx="1167788" cy="95846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466809F-36D8-1A24-F43B-19427081E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19" y="1418917"/>
            <a:ext cx="12016961" cy="4385982"/>
          </a:xfrm>
          <a:prstGeom prst="rect">
            <a:avLst/>
          </a:prstGeom>
        </p:spPr>
      </p:pic>
      <p:sp>
        <p:nvSpPr>
          <p:cNvPr id="4" name="四角形: 角を丸くする 2">
            <a:extLst>
              <a:ext uri="{FF2B5EF4-FFF2-40B4-BE49-F238E27FC236}">
                <a16:creationId xmlns:a16="http://schemas.microsoft.com/office/drawing/2014/main" id="{1BE8A1C8-22BB-42DF-FB62-C2210D59B0EF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P18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1951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5413C03-B981-420E-BF22-F5310586548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2L3-26</a:t>
            </a:r>
            <a:endParaRPr lang="en-US" sz="320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135D554-F8DD-09C0-42D5-3C9DFCCD7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057" y="0"/>
            <a:ext cx="1167788" cy="95846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4D8BF20-A588-DA9D-715F-0D67688E77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159" y="791510"/>
            <a:ext cx="10909107" cy="5931351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7CE90555-D676-CAD6-88C5-D0B29D3837D8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P19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1562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5413C03-B981-420E-BF22-F5310586548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2L3-26</a:t>
            </a:r>
            <a:endParaRPr lang="en-US" sz="320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135D554-F8DD-09C0-42D5-3C9DFCCD7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2642"/>
            <a:ext cx="1167788" cy="95846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1B54572-8C29-DD06-2C71-901929DDB93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585644" y="292387"/>
            <a:ext cx="9020711" cy="449469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FC35C26-B465-6B96-31F0-CCDFA3BAADBD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668951" y="4787080"/>
            <a:ext cx="8980919" cy="1973316"/>
          </a:xfrm>
          <a:prstGeom prst="rect">
            <a:avLst/>
          </a:prstGeom>
        </p:spPr>
      </p:pic>
      <p:sp>
        <p:nvSpPr>
          <p:cNvPr id="4" name="四角形: 角を丸くする 2">
            <a:extLst>
              <a:ext uri="{FF2B5EF4-FFF2-40B4-BE49-F238E27FC236}">
                <a16:creationId xmlns:a16="http://schemas.microsoft.com/office/drawing/2014/main" id="{6504BE0E-A9A6-7407-6D66-FA2FB8C696B6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P20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2812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5413C03-B981-420E-BF22-F5310586548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2L3-27</a:t>
            </a:r>
            <a:endParaRPr lang="en-US" sz="320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135D554-F8DD-09C0-42D5-3C9DFCCD7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21" y="0"/>
            <a:ext cx="1167788" cy="95846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61E5F3B-8B4A-C244-DD64-22E612E2F9C1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11145" y="1632507"/>
            <a:ext cx="11969710" cy="3592985"/>
          </a:xfrm>
          <a:prstGeom prst="rect">
            <a:avLst/>
          </a:prstGeom>
        </p:spPr>
      </p:pic>
      <p:sp>
        <p:nvSpPr>
          <p:cNvPr id="4" name="四角形: 角を丸くする 2">
            <a:extLst>
              <a:ext uri="{FF2B5EF4-FFF2-40B4-BE49-F238E27FC236}">
                <a16:creationId xmlns:a16="http://schemas.microsoft.com/office/drawing/2014/main" id="{B8BB512A-3F38-7DDC-E9B8-3717F9DF99FA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P21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8167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2F13765-9C0D-9053-70FE-EA4A98D6A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768" y="175524"/>
            <a:ext cx="10157234" cy="66874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413C03-B981-420E-BF22-F5310586548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2L3-27</a:t>
            </a:r>
            <a:endParaRPr lang="en-US" sz="320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135D554-F8DD-09C0-42D5-3C9DFCCD7B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82316"/>
            <a:ext cx="1167788" cy="958467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3D8A52E9-EA28-9152-5169-39B2D938C557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P22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165948"/>
      </p:ext>
    </p:extLst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graphical user interface&#10;&#10;Description automatically generated" id="5" name="Picture 4">
            <a:extLst>
              <a:ext uri="{FF2B5EF4-FFF2-40B4-BE49-F238E27FC236}">
                <a16:creationId xmlns:a16="http://schemas.microsoft.com/office/drawing/2014/main" id="{6E90DBCB-751C-48FA-AF73-ACD7A081C5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" r="77" t="277"/>
          <a:stretch/>
        </p:blipFill>
        <p:spPr>
          <a:xfrm>
            <a:off x="990422" y="77057"/>
            <a:ext cx="11178088" cy="2684752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EB9CD1DB-AC97-4249-B9A6-292B0E81C76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rtlCol="0" wrap="none">
            <a:spAutoFit/>
          </a:bodyPr>
          <a:lstStyle/>
          <a:p>
            <a:r>
              <a:rPr altLang="ja-JP" lang="en-US" sz="3200"/>
              <a:t>2L4-1</a:t>
            </a:r>
            <a:endParaRPr lang="en-US" sz="3200"/>
          </a:p>
        </p:txBody>
      </p:sp>
      <p:sp>
        <p:nvSpPr>
          <p:cNvPr id="4" name="四角形: 角を丸くする 2">
            <a:extLst>
              <a:ext uri="{FF2B5EF4-FFF2-40B4-BE49-F238E27FC236}">
                <a16:creationId xmlns:a16="http://schemas.microsoft.com/office/drawing/2014/main" id="{205E9501-933F-1168-6DF1-01681AAF2D77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rtlCol="0" tIns="45720"/>
          <a:lstStyle/>
          <a:p>
            <a:pPr algn="ctr"/>
            <a:r>
              <a:rPr altLang="ja-JP" b="1" kumimoji="1" lang="en-US" sz="3600">
                <a:solidFill>
                  <a:schemeClr val="tx1"/>
                </a:solidFill>
                <a:ea typeface="游ゴシック"/>
              </a:rPr>
              <a:t>P23</a:t>
            </a:r>
            <a:endParaRPr altLang="en-US" b="1" kumimoji="1" lang="ja-JP" sz="3600">
              <a:solidFill>
                <a:schemeClr val="tx1"/>
              </a:solidFill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3478C8E7-D45E-8161-38CC-E09D65E1A8A0}"/>
              </a:ext>
            </a:extLst>
          </p:cNvPr>
          <p:cNvSpPr/>
          <p:nvPr/>
        </p:nvSpPr>
        <p:spPr>
          <a:xfrm>
            <a:off x="1119882" y="2883884"/>
            <a:ext cx="10880333" cy="3845689"/>
          </a:xfrm>
          <a:prstGeom prst="roundRect">
            <a:avLst>
              <a:gd fmla="val 6492" name="adj"/>
            </a:avLst>
          </a:prstGeom>
          <a:solidFill>
            <a:srgbClr val="FFF8C1"/>
          </a:solidFill>
          <a:ln w="38100">
            <a:solidFill>
              <a:srgbClr val="FFE3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altLang="en-US" kumimoji="1" lang="ja-JP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7A3C33E-CB5B-5260-19BF-33DD75F80998}"/>
              </a:ext>
            </a:extLst>
          </p:cNvPr>
          <p:cNvSpPr txBox="1"/>
          <p:nvPr/>
        </p:nvSpPr>
        <p:spPr>
          <a:xfrm>
            <a:off x="1326391" y="2883884"/>
            <a:ext cx="10467314" cy="3589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/>
            <a:r>
              <a:rPr altLang="en-US" b="0" dirty="0" i="0" lang="ja-JP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　　　　　　　　　　　</a:t>
            </a:r>
            <a:endParaRPr altLang="ja-JP" b="0" dirty="0" i="0" lang="en-US" strike="noStrike" sz="2000" u="none">
              <a:solidFill>
                <a:srgbClr val="000000"/>
              </a:solidFill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２４：</a:t>
            </a:r>
            <a:r>
              <a:rPr altLang="ja-JP" b="1" dirty="0" i="0" lang="ja-JP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Ramen</a:t>
            </a:r>
            <a:r>
              <a:rPr altLang="ja-JP" b="1" dirty="0" i="0" lang="my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 (ခေါက်ဆွဲ) </a:t>
            </a:r>
            <a:r>
              <a:rPr altLang="en-US" b="1" dirty="0" i="0" lang="ja-JP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</a:t>
            </a:r>
            <a:r>
              <a:rPr altLang="en-US" b="1" dirty="0" lang="ja-JP" sz="20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ラーメン</a:t>
            </a:r>
            <a:endParaRPr altLang="ja-JP" b="1" dirty="0" lang="en-US" sz="2000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２５：</a:t>
            </a:r>
            <a:r>
              <a:rPr altLang="ja-JP" b="1" dirty="0" i="0" lang="my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ဒေသအစားအစာ</a:t>
            </a:r>
            <a:r>
              <a:rPr altLang="en-US" b="1" dirty="0" i="0" lang="ja-JP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0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郷土料理</a:t>
            </a:r>
            <a:endParaRPr altLang="ja" b="1" dirty="0" i="0" lang="en-US" noProof="0" strike="noStrike" sz="2000" u="none">
              <a:solidFill>
                <a:srgbClr val="000000"/>
              </a:solidFill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２６：</a:t>
            </a:r>
            <a:r>
              <a:rPr altLang="ja-JP" b="1" dirty="0" i="0" lang="ja-JP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Shooyu</a:t>
            </a:r>
            <a:r>
              <a:rPr altLang="ja-JP" b="1" dirty="0" i="0" lang="my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 (ပဲငံပြာရည်)/</a:t>
            </a:r>
            <a:r>
              <a:rPr altLang="ja-JP" b="1" dirty="0" i="0" lang="ja-JP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Soosu</a:t>
            </a:r>
            <a:r>
              <a:rPr altLang="ja-JP" b="1" dirty="0" i="0" lang="my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 (ဆော့စ်ချဉ်)/</a:t>
            </a:r>
            <a:r>
              <a:rPr altLang="ja-JP" b="1" dirty="0" i="0" lang="ja-JP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 Tsuyu</a:t>
            </a:r>
            <a:r>
              <a:rPr altLang="ja-JP" b="1" dirty="0" i="0" lang="my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 (အချဉ်ရည်)/</a:t>
            </a:r>
            <a:r>
              <a:rPr altLang="ja-JP" b="1" dirty="0" i="0" lang="ja-JP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 Tare</a:t>
            </a:r>
            <a:r>
              <a:rPr altLang="ja-JP" b="1" dirty="0" i="0" lang="my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 (တာလဲဆော့စ်)</a:t>
            </a:r>
            <a:endParaRPr altLang="ja-JP" b="1" dirty="0" i="0" lang="en-US" noProof="0" strike="noStrike" sz="2000" u="none">
              <a:solidFill>
                <a:srgbClr val="000000"/>
              </a:solidFill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b="1" dirty="0" i="0" lang="ja-JP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</a:t>
            </a:r>
            <a:r>
              <a:rPr altLang="en-US" b="1" dirty="0" lang="ja-JP" sz="2000">
                <a:solidFill>
                  <a:srgbClr val="000000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　　  </a:t>
            </a:r>
            <a:r>
              <a:rPr altLang="en-US" b="1" dirty="0" lang="ja-JP" sz="20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しょうゆ／ソース／つゆ／たれ</a:t>
            </a:r>
            <a:endParaRPr altLang="ja-JP" b="1" dirty="0" lang="en-US" sz="2000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>
              <a:lnSpc>
                <a:spcPct val="150000"/>
              </a:lnSpc>
            </a:pPr>
            <a:r>
              <a:rPr altLang="ja-JP" b="0" dirty="0" lang="en-US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２７：</a:t>
            </a:r>
            <a:r>
              <a:rPr altLang="ja-JP" b="1" dirty="0" i="0" lang="ja-JP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Temaki-zushi</a:t>
            </a:r>
            <a:r>
              <a:rPr altLang="ja-JP" b="1" dirty="0" i="0" lang="my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 (လက်ဖြစ်ဆူရှီထမင်းလိပ်) </a:t>
            </a:r>
            <a:r>
              <a:rPr altLang="en-US" b="1" dirty="0" i="0" lang="ja-JP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</a:t>
            </a:r>
            <a:r>
              <a:rPr altLang="en-US" b="1" dirty="0" lang="ja-JP" sz="20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手巻きずし</a:t>
            </a:r>
            <a:endParaRPr altLang="ja-JP" b="1" dirty="0" lang="en-US" sz="2000"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>
              <a:lnSpc>
                <a:spcPct val="150000"/>
              </a:lnSpc>
            </a:pPr>
            <a:r>
              <a:rPr altLang="ja-JP" b="0" dirty="0" lang="en-US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２</a:t>
            </a:r>
            <a:r>
              <a:rPr altLang="ja-JP" b="0" dirty="0" lang="en-US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8</a:t>
            </a:r>
            <a:r>
              <a:rPr altLang="en-US" b="0" dirty="0" lang="ja-JP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：</a:t>
            </a:r>
            <a:r>
              <a:rPr altLang="ja-JP" b="1" dirty="0" i="0" lang="my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ကန်စွန်းဥဖုတ်</a:t>
            </a:r>
            <a:r>
              <a:rPr altLang="en-US" b="1" dirty="0" i="0" lang="ja-JP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0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焼きいも</a:t>
            </a:r>
            <a:endParaRPr altLang="ja-JP" b="1" dirty="0" lang="en-US" sz="2000"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>
              <a:lnSpc>
                <a:spcPct val="150000"/>
              </a:lnSpc>
            </a:pPr>
            <a:r>
              <a:rPr altLang="ja-JP" b="0" dirty="0" lang="en-US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２</a:t>
            </a:r>
            <a:r>
              <a:rPr altLang="ja-JP" dirty="0" lang="en-US" sz="2000">
                <a:solidFill>
                  <a:srgbClr val="000000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9</a:t>
            </a:r>
            <a:r>
              <a:rPr altLang="en-US" b="0" dirty="0" lang="ja-JP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：</a:t>
            </a:r>
            <a:r>
              <a:rPr altLang="ja-JP" b="1" dirty="0" i="0" lang="ja-JP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Shabu-shabu</a:t>
            </a:r>
            <a:r>
              <a:rPr altLang="en-US" b="1" dirty="0" i="0" lang="ja-JP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</a:t>
            </a:r>
            <a:r>
              <a:rPr altLang="en-US" b="1" dirty="0" lang="ja-JP" sz="20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しゃぶしゃぶ</a:t>
            </a:r>
            <a:endParaRPr altLang="ja-JP" b="1" dirty="0" lang="en-US" sz="2000"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</p:txBody>
      </p:sp>
    </p:spTree>
    <p:extLst>
      <p:ext uri="{BB962C8B-B14F-4D97-AF65-F5344CB8AC3E}">
        <p14:creationId xmlns:p14="http://schemas.microsoft.com/office/powerpoint/2010/main" val="30310183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5B0B5C1A-E191-F434-7885-390172AAC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125" y="111269"/>
            <a:ext cx="9914664" cy="663546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0262A64-C39E-0CC4-0802-4AB79E0824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72027"/>
            <a:ext cx="1255682" cy="937980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0BCA4C6D-B9C8-A68B-40FC-218AC515BC71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2L4-25</a:t>
            </a:r>
            <a:endParaRPr lang="en-US" sz="3200"/>
          </a:p>
        </p:txBody>
      </p:sp>
      <p:sp>
        <p:nvSpPr>
          <p:cNvPr id="4" name="四角形: 角を丸くする 2">
            <a:extLst>
              <a:ext uri="{FF2B5EF4-FFF2-40B4-BE49-F238E27FC236}">
                <a16:creationId xmlns:a16="http://schemas.microsoft.com/office/drawing/2014/main" id="{5B4BE3EE-9375-ACE8-B08F-E4CCFEEA3DF5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P24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8121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0262A64-C39E-0CC4-0802-4AB79E082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2132"/>
            <a:ext cx="1476260" cy="89787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7B926BB-3776-A65F-804B-D24DC1771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3416" y="623141"/>
            <a:ext cx="10570437" cy="611103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49B4F8-DAAD-F585-F182-BA9021A20ECC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2L4-25</a:t>
            </a:r>
            <a:endParaRPr lang="en-US" sz="3200"/>
          </a:p>
        </p:txBody>
      </p:sp>
      <p:sp>
        <p:nvSpPr>
          <p:cNvPr id="6" name="四角形: 角を丸くする 2">
            <a:extLst>
              <a:ext uri="{FF2B5EF4-FFF2-40B4-BE49-F238E27FC236}">
                <a16:creationId xmlns:a16="http://schemas.microsoft.com/office/drawing/2014/main" id="{C42CA71A-E2F7-32F8-CB2E-775D36FCE290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P25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7020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0262A64-C39E-0CC4-0802-4AB79E082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8906"/>
            <a:ext cx="1476260" cy="89787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A341F6C-E8A6-2791-C743-E074DB688F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3342" y="0"/>
            <a:ext cx="8824421" cy="68435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03F1FAB-BC33-3ABB-3094-5F26665BB525}"/>
              </a:ext>
            </a:extLst>
          </p:cNvPr>
          <p:cNvSpPr txBox="1"/>
          <p:nvPr/>
        </p:nvSpPr>
        <p:spPr>
          <a:xfrm>
            <a:off x="10604903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2L4-26</a:t>
            </a:r>
            <a:endParaRPr lang="en-US" sz="3200"/>
          </a:p>
        </p:txBody>
      </p:sp>
      <p:sp>
        <p:nvSpPr>
          <p:cNvPr id="6" name="四角形: 角を丸くする 2">
            <a:extLst>
              <a:ext uri="{FF2B5EF4-FFF2-40B4-BE49-F238E27FC236}">
                <a16:creationId xmlns:a16="http://schemas.microsoft.com/office/drawing/2014/main" id="{A5EFB081-5340-FB04-F5BA-B5CFD313FA80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P26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3048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0262A64-C39E-0CC4-0802-4AB79E082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190" y="0"/>
            <a:ext cx="1476260" cy="89787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A937079-03FF-634A-EAA8-ABCF149978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169" y="1075521"/>
            <a:ext cx="11841662" cy="50681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82CCA3-A317-66F8-81CF-6C1440756DCA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2L4-26</a:t>
            </a:r>
            <a:endParaRPr lang="en-US" sz="3200"/>
          </a:p>
        </p:txBody>
      </p:sp>
      <p:sp>
        <p:nvSpPr>
          <p:cNvPr id="6" name="四角形: 角を丸くする 2">
            <a:extLst>
              <a:ext uri="{FF2B5EF4-FFF2-40B4-BE49-F238E27FC236}">
                <a16:creationId xmlns:a16="http://schemas.microsoft.com/office/drawing/2014/main" id="{FE1D8BE6-4303-6CCD-F64D-8A6A39B6FA73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P27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0655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0262A64-C39E-0CC4-0802-4AB79E082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2132"/>
            <a:ext cx="1476260" cy="89787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9FA6FFC-70B6-2559-02BA-49C94BB9D3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260" y="112221"/>
            <a:ext cx="10594856" cy="65573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4ED09D-667E-1AC0-C706-ACEF0A5F2327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2L4-27</a:t>
            </a:r>
            <a:endParaRPr lang="en-US" sz="3200"/>
          </a:p>
        </p:txBody>
      </p:sp>
      <p:sp>
        <p:nvSpPr>
          <p:cNvPr id="6" name="四角形: 角を丸くする 2">
            <a:extLst>
              <a:ext uri="{FF2B5EF4-FFF2-40B4-BE49-F238E27FC236}">
                <a16:creationId xmlns:a16="http://schemas.microsoft.com/office/drawing/2014/main" id="{317A0553-ECA9-9644-A96B-43923A5C170B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P28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7331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0262A64-C39E-0CC4-0802-4AB79E082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2132"/>
            <a:ext cx="1476260" cy="89787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8D64986-55F8-F8FF-3907-B0D6FD9EEB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3778" y="0"/>
            <a:ext cx="9201265" cy="67772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DA6091F-8924-AAA6-F82B-5B5A5EA8BB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2L4-27</a:t>
            </a:r>
            <a:endParaRPr lang="en-US" sz="3200"/>
          </a:p>
        </p:txBody>
      </p:sp>
      <p:sp>
        <p:nvSpPr>
          <p:cNvPr id="6" name="四角形: 角を丸くする 2">
            <a:extLst>
              <a:ext uri="{FF2B5EF4-FFF2-40B4-BE49-F238E27FC236}">
                <a16:creationId xmlns:a16="http://schemas.microsoft.com/office/drawing/2014/main" id="{EFEE687A-1B2D-3FB5-1E91-8C2147B7282E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P29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630151"/>
      </p:ext>
    </p:extLst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75AF428-9E19-4017-9C60-A24BF29A41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" t="-109"/>
          <a:stretch/>
        </p:blipFill>
        <p:spPr>
          <a:xfrm>
            <a:off x="1150188" y="92467"/>
            <a:ext cx="11039936" cy="2732926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rtlCol="0" wrap="none">
            <a:spAutoFit/>
          </a:bodyPr>
          <a:lstStyle/>
          <a:p>
            <a:r>
              <a:rPr lang="en-US" sz="3200"/>
              <a:t>2L5-1</a:t>
            </a:r>
          </a:p>
        </p:txBody>
      </p:sp>
      <p:sp>
        <p:nvSpPr>
          <p:cNvPr id="5" name="四角形: 角を丸くする 2">
            <a:extLst>
              <a:ext uri="{FF2B5EF4-FFF2-40B4-BE49-F238E27FC236}">
                <a16:creationId xmlns:a16="http://schemas.microsoft.com/office/drawing/2014/main" id="{BF674B92-2EC0-E194-5140-B82CB90AC2AD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rtlCol="0" tIns="45720"/>
          <a:lstStyle/>
          <a:p>
            <a:pPr algn="ctr"/>
            <a:r>
              <a:rPr altLang="ja-JP" b="1" kumimoji="1" lang="en-US" sz="3600">
                <a:solidFill>
                  <a:schemeClr val="tx1"/>
                </a:solidFill>
                <a:ea typeface="游ゴシック"/>
              </a:rPr>
              <a:t>P30</a:t>
            </a:r>
            <a:endParaRPr altLang="en-US" b="1" kumimoji="1" lang="ja-JP" sz="3600">
              <a:solidFill>
                <a:schemeClr val="tx1"/>
              </a:solidFill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94CB8C2F-9119-FE4A-9D67-C37E18154EDE}"/>
              </a:ext>
            </a:extLst>
          </p:cNvPr>
          <p:cNvSpPr/>
          <p:nvPr/>
        </p:nvSpPr>
        <p:spPr>
          <a:xfrm>
            <a:off x="172948" y="2942135"/>
            <a:ext cx="11846104" cy="3697748"/>
          </a:xfrm>
          <a:prstGeom prst="roundRect">
            <a:avLst>
              <a:gd fmla="val 6492" name="adj"/>
            </a:avLst>
          </a:prstGeom>
          <a:solidFill>
            <a:srgbClr val="FFF8C1"/>
          </a:solidFill>
          <a:ln w="38100">
            <a:solidFill>
              <a:srgbClr val="FFE3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altLang="en-US" kumimoji="1" lang="ja-JP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42F5A02-D662-BA33-7B8B-345CA993E8ED}"/>
              </a:ext>
            </a:extLst>
          </p:cNvPr>
          <p:cNvSpPr txBox="1"/>
          <p:nvPr/>
        </p:nvSpPr>
        <p:spPr>
          <a:xfrm>
            <a:off x="172948" y="2884216"/>
            <a:ext cx="12286925" cy="3397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/>
            <a:r>
              <a:rPr altLang="en-US" b="0" dirty="0" i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　　　　　　　　　　　</a:t>
            </a:r>
            <a:endParaRPr altLang="ja-JP" b="0" dirty="0" i="0" lang="en-US" strike="noStrike" sz="2800" u="none">
              <a:solidFill>
                <a:srgbClr val="000000"/>
              </a:solidFill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３１：</a:t>
            </a:r>
            <a:r>
              <a:rPr altLang="ja-JP" b="1" dirty="0" i="0" lang="my" noProof="0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ဂျပန်နိုင်ငံ၏ခရီးသွားလည်ပတ်စရာနေရာများ(၁) (ဟိုကိုင်းဒိုး၊ တိုကျို၊ ကျိုတို၊ အိုကီနာဝါ) </a:t>
            </a:r>
            <a:r>
              <a:rPr altLang="ja-JP" b="1" dirty="0" i="0" lang="en-US" noProof="0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	</a:t>
            </a: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b="1" dirty="0" lang="ja-JP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　　　　日本の観光地</a:t>
            </a:r>
            <a:r>
              <a:rPr altLang="ja-JP" b="1" dirty="0" lang="en-US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1</a:t>
            </a:r>
            <a:r>
              <a:rPr altLang="en-US" b="1" dirty="0" lang="ja-JP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（北海道／東京／京都／沖縄）</a:t>
            </a:r>
            <a:endParaRPr altLang="ja-JP" b="1" dirty="0" lang="en-US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３５：</a:t>
            </a:r>
            <a:r>
              <a:rPr altLang="ja-JP" b="1" dirty="0" i="0" lang="my" noProof="0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ဖူဂျီတောင်နှင့် ဖူဂျီကန် ၅ကန်အနီးပတ်ဝန်းကျင်</a:t>
            </a:r>
            <a:r>
              <a:rPr altLang="en-US" b="1" dirty="0" i="0" lang="ja-JP" noProof="0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富士山および富士五湖周辺</a:t>
            </a:r>
            <a:endParaRPr altLang="ja-JP" b="1" dirty="0" lang="en-US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>
              <a:lnSpc>
                <a:spcPct val="150000"/>
              </a:lnSpc>
            </a:pPr>
            <a:r>
              <a:rPr altLang="ja-JP" b="0" dirty="0" lang="en-US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３６：</a:t>
            </a:r>
            <a:r>
              <a:rPr altLang="ja-JP" b="1" dirty="0" i="0" lang="my" noProof="0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အဝေးပြေးဘတ်စ်ကား</a:t>
            </a:r>
            <a:r>
              <a:rPr altLang="en-US" b="1" dirty="0" i="0" lang="ja-JP" noProof="0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高速バス　</a:t>
            </a:r>
            <a:endParaRPr altLang="ja-JP" b="1" dirty="0" lang="en-US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>
              <a:lnSpc>
                <a:spcPct val="150000"/>
              </a:lnSpc>
            </a:pPr>
            <a:r>
              <a:rPr altLang="ja-JP" b="0" dirty="0" lang="en-US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３７：</a:t>
            </a:r>
            <a:r>
              <a:rPr altLang="ja-JP" b="1" dirty="0" i="0" lang="my" noProof="0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ဂျပန်နိုင်ငံ၏ခရီးသွားလည်ပတ်စရာနေရာများ (၂)</a:t>
            </a:r>
            <a:r>
              <a:rPr altLang="en-US" b="1" dirty="0" i="0" lang="ja-JP" noProof="0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ja-JP" b="1" dirty="0" i="0" lang="my" noProof="0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(နစ်ကိုး၊ နရ၊ တိုယမ၊ နာဂါနို)</a:t>
            </a:r>
            <a:r>
              <a:rPr altLang="ja-JP" b="1" dirty="0" i="0" lang="my" noProof="0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 </a:t>
            </a:r>
            <a:r>
              <a:rPr altLang="en-US" b="1" dirty="0" lang="ja-JP" sz="16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日本の観光地</a:t>
            </a:r>
            <a:r>
              <a:rPr altLang="ja-JP" b="1" dirty="0" lang="en-US" sz="16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2</a:t>
            </a:r>
            <a:r>
              <a:rPr altLang="en-US" b="1" dirty="0" lang="ja-JP" sz="16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（日光／奈良／富山／長野）</a:t>
            </a:r>
            <a:endParaRPr altLang="ja-JP" b="1" dirty="0" i="0" lang="en-US" noProof="0" strike="noStrike" u="none">
              <a:solidFill>
                <a:srgbClr val="000000"/>
              </a:solidFill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dirty="0" lang="ja-JP">
                <a:solidFill>
                  <a:srgbClr val="000000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４０</a:t>
            </a:r>
            <a:r>
              <a:rPr altLang="en-US" b="0" dirty="0" lang="ja-JP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：</a:t>
            </a:r>
            <a:r>
              <a:rPr altLang="ja-JP" b="1" dirty="0" i="0" lang="my" noProof="0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နှင်းလျှောစီးကွင်း</a:t>
            </a:r>
            <a:r>
              <a:rPr altLang="en-US" b="1" dirty="0" i="0" lang="ja-JP" noProof="0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スキー／スキー場</a:t>
            </a:r>
            <a:endParaRPr altLang="ja-JP" b="1" dirty="0" lang="en-US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>
              <a:lnSpc>
                <a:spcPct val="150000"/>
              </a:lnSpc>
            </a:pPr>
            <a:r>
              <a:rPr altLang="ja-JP" b="0" dirty="0" lang="en-US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dirty="0" lang="ja-JP">
                <a:solidFill>
                  <a:srgbClr val="000000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４１</a:t>
            </a:r>
            <a:r>
              <a:rPr altLang="en-US" b="0" dirty="0" lang="ja-JP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：</a:t>
            </a:r>
            <a:r>
              <a:rPr altLang="ja-JP" b="1" dirty="0" i="0" lang="my" noProof="0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ဟိုတယ်၊ ဂျပန်ရိုးရာတည်းခိုခန်း၊ ပုဂ္ဂလိကတည်းခိုခန်း၊ ဧည့်ဂေဟာ</a:t>
            </a:r>
            <a:r>
              <a:rPr altLang="en-US" b="1" dirty="0" i="0" lang="ja-JP" noProof="0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ホテル／旅館／民宿／ゲストハウス</a:t>
            </a:r>
            <a:endParaRPr altLang="ja-JP" b="1" dirty="0" lang="en-US"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</p:txBody>
      </p:sp>
    </p:spTree>
    <p:extLst>
      <p:ext uri="{BB962C8B-B14F-4D97-AF65-F5344CB8AC3E}">
        <p14:creationId xmlns:p14="http://schemas.microsoft.com/office/powerpoint/2010/main" val="16253837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A287898-9232-F4E7-4418-2992AA57D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7" y="886667"/>
            <a:ext cx="1277957" cy="93092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C3E424D-03B6-B3E3-E07A-BC23A4C67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541" y="0"/>
            <a:ext cx="9902461" cy="6750121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14325995-7266-4550-29C2-E5AD51E60E17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2L5-25</a:t>
            </a:r>
          </a:p>
        </p:txBody>
      </p:sp>
      <p:sp>
        <p:nvSpPr>
          <p:cNvPr id="7" name="四角形: 角を丸くする 2">
            <a:extLst>
              <a:ext uri="{FF2B5EF4-FFF2-40B4-BE49-F238E27FC236}">
                <a16:creationId xmlns:a16="http://schemas.microsoft.com/office/drawing/2014/main" id="{9B31299E-B7FD-611A-F502-EF331F9E446D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P31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5837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2BC42AFE-5E33-D101-9C38-5027BFCA56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1124" y="146884"/>
            <a:ext cx="10253870" cy="662378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A287898-9232-F4E7-4418-2992AA57D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96693"/>
            <a:ext cx="1277957" cy="930925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823D279F-3AC8-CEE2-FD5B-80FC8D29B698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2L5-25</a:t>
            </a:r>
          </a:p>
        </p:txBody>
      </p:sp>
      <p:sp>
        <p:nvSpPr>
          <p:cNvPr id="5" name="四角形: 角を丸くする 2">
            <a:extLst>
              <a:ext uri="{FF2B5EF4-FFF2-40B4-BE49-F238E27FC236}">
                <a16:creationId xmlns:a16="http://schemas.microsoft.com/office/drawing/2014/main" id="{B2835BAB-3C81-FF54-6800-4006D137D932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P32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5964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A287898-9232-F4E7-4418-2992AA57D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906" y="0"/>
            <a:ext cx="1277957" cy="93092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85BBAA63-6F51-71B2-9247-F290FD255B46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2L5-26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9975FA9-8BA1-631C-0405-0494712095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77" y="1033667"/>
            <a:ext cx="12133223" cy="5254118"/>
          </a:xfrm>
          <a:prstGeom prst="rect">
            <a:avLst/>
          </a:prstGeom>
        </p:spPr>
      </p:pic>
      <p:sp>
        <p:nvSpPr>
          <p:cNvPr id="6" name="四角形: 角を丸くする 2">
            <a:extLst>
              <a:ext uri="{FF2B5EF4-FFF2-40B4-BE49-F238E27FC236}">
                <a16:creationId xmlns:a16="http://schemas.microsoft.com/office/drawing/2014/main" id="{2767E5F2-2199-E3BD-175A-23075BC5ACCD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P33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7606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A287898-9232-F4E7-4418-2992AA57D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216" y="0"/>
            <a:ext cx="1277957" cy="93092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D39097EE-3A33-C6F5-71DD-32E7625EEA27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2L5-26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C3BAE1A-4C2F-9D1B-668A-63F45293F2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30" y="1043939"/>
            <a:ext cx="11982139" cy="5500697"/>
          </a:xfrm>
          <a:prstGeom prst="rect">
            <a:avLst/>
          </a:prstGeom>
        </p:spPr>
      </p:pic>
      <p:sp>
        <p:nvSpPr>
          <p:cNvPr id="6" name="四角形: 角を丸くする 2">
            <a:extLst>
              <a:ext uri="{FF2B5EF4-FFF2-40B4-BE49-F238E27FC236}">
                <a16:creationId xmlns:a16="http://schemas.microsoft.com/office/drawing/2014/main" id="{EEA85EC2-0E54-6012-A446-50217B629A5F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P34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7155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A287898-9232-F4E7-4418-2992AA57D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433" y="0"/>
            <a:ext cx="1277957" cy="93092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1C92D0D7-8CD3-7AA6-4ACA-CAE05B0967E6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2L5-26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E29B06D0-416B-FAE0-504C-E35419F93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07" y="930924"/>
            <a:ext cx="7482850" cy="387224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B5A29D4-F0AA-F412-32AE-8F8FD1DB5016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3884078" y="4803169"/>
            <a:ext cx="8304350" cy="2054831"/>
          </a:xfrm>
          <a:prstGeom prst="rect">
            <a:avLst/>
          </a:prstGeom>
        </p:spPr>
      </p:pic>
      <p:sp>
        <p:nvSpPr>
          <p:cNvPr id="5" name="四角形: 角を丸くする 2">
            <a:extLst>
              <a:ext uri="{FF2B5EF4-FFF2-40B4-BE49-F238E27FC236}">
                <a16:creationId xmlns:a16="http://schemas.microsoft.com/office/drawing/2014/main" id="{55A8887B-0511-ECBE-01E8-DCB4DAD3A206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P35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7937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BB0215D-1031-CCDE-6A17-8C786E991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956" y="292387"/>
            <a:ext cx="10599071" cy="646800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A287898-9232-F4E7-4418-2992AA57D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86478"/>
            <a:ext cx="1277957" cy="93092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99F0D84E-9868-D379-AC59-FF49519AE1B6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2L5-27</a:t>
            </a:r>
          </a:p>
        </p:txBody>
      </p:sp>
      <p:sp>
        <p:nvSpPr>
          <p:cNvPr id="8" name="四角形: 角を丸くする 2">
            <a:extLst>
              <a:ext uri="{FF2B5EF4-FFF2-40B4-BE49-F238E27FC236}">
                <a16:creationId xmlns:a16="http://schemas.microsoft.com/office/drawing/2014/main" id="{629D46AA-C616-97F5-C45C-604E0C042F97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P36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937650"/>
      </p:ext>
    </p:extLst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A287898-9232-F4E7-4418-2992AA57D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2369"/>
            <a:ext cx="1277957" cy="93092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99F0D84E-9868-D379-AC59-FF49519AE1B6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rtlCol="0" wrap="none">
            <a:spAutoFit/>
          </a:bodyPr>
          <a:lstStyle/>
          <a:p>
            <a:r>
              <a:rPr lang="en-US" sz="3200"/>
              <a:t>2L5-27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7BD35DB-CF07-CBB8-D8D5-BCF8E9BC23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957" y="71919"/>
            <a:ext cx="9586056" cy="470085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E0E3799-2A58-45A9-6EEC-3675BA10E1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42"/>
          <a:stretch/>
        </p:blipFill>
        <p:spPr>
          <a:xfrm>
            <a:off x="1327987" y="4772773"/>
            <a:ext cx="7328857" cy="2085227"/>
          </a:xfrm>
          <a:prstGeom prst="rect">
            <a:avLst/>
          </a:prstGeom>
        </p:spPr>
      </p:pic>
      <p:sp>
        <p:nvSpPr>
          <p:cNvPr id="6" name="四角形: 角を丸くする 2">
            <a:extLst>
              <a:ext uri="{FF2B5EF4-FFF2-40B4-BE49-F238E27FC236}">
                <a16:creationId xmlns:a16="http://schemas.microsoft.com/office/drawing/2014/main" id="{A9317F49-7367-AE1B-69D4-B8630284BB46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rtlCol="0" tIns="45720"/>
          <a:lstStyle/>
          <a:p>
            <a:pPr algn="ctr"/>
            <a:r>
              <a:rPr altLang="ja-JP" b="1" kumimoji="1" lang="en-US" sz="3600">
                <a:solidFill>
                  <a:schemeClr val="tx1"/>
                </a:solidFill>
                <a:ea typeface="游ゴシック"/>
              </a:rPr>
              <a:t>P37</a:t>
            </a:r>
            <a:endParaRPr altLang="en-US" b="1" kumimoji="1" lang="ja-JP" sz="3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4119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A287898-9232-F4E7-4418-2992AA57D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3257"/>
            <a:ext cx="1277957" cy="93092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99F0D84E-9868-D379-AC59-FF49519AE1B6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2L5-28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DBB1998-79D9-182B-9362-49DDBDB9D4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6369" y="0"/>
            <a:ext cx="6907618" cy="378395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F455AF1-C21A-F23E-DF5A-6CA663BCFB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757" y="3712436"/>
            <a:ext cx="7024450" cy="3145564"/>
          </a:xfrm>
          <a:prstGeom prst="rect">
            <a:avLst/>
          </a:prstGeom>
        </p:spPr>
      </p:pic>
      <p:sp>
        <p:nvSpPr>
          <p:cNvPr id="6" name="四角形: 角を丸くする 2">
            <a:extLst>
              <a:ext uri="{FF2B5EF4-FFF2-40B4-BE49-F238E27FC236}">
                <a16:creationId xmlns:a16="http://schemas.microsoft.com/office/drawing/2014/main" id="{E7E89A0C-CD8D-A162-C9F3-6A8A79285323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P38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7838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A287898-9232-F4E7-4418-2992AA57D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650" y="0"/>
            <a:ext cx="1277957" cy="93092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99F0D84E-9868-D379-AC59-FF49519AE1B6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2L5-28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9784BBC-8B94-7CF3-289F-27D30775A3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65" y="2538569"/>
            <a:ext cx="10648833" cy="424381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FB096CD-39C5-823F-D5FF-9DF9806647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121" y="839310"/>
            <a:ext cx="10664321" cy="1699259"/>
          </a:xfrm>
          <a:prstGeom prst="rect">
            <a:avLst/>
          </a:prstGeom>
        </p:spPr>
      </p:pic>
      <p:sp>
        <p:nvSpPr>
          <p:cNvPr id="5" name="四角形: 角を丸くする 2">
            <a:extLst>
              <a:ext uri="{FF2B5EF4-FFF2-40B4-BE49-F238E27FC236}">
                <a16:creationId xmlns:a16="http://schemas.microsoft.com/office/drawing/2014/main" id="{D3EBFB20-77FE-F29B-CF7D-A96CFDEAEA67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P39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0276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A287898-9232-F4E7-4418-2992AA57D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0041"/>
            <a:ext cx="1277957" cy="93092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99F0D84E-9868-D379-AC59-FF49519AE1B6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2L5-29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F816B29-7ED8-A652-6174-81595A4AD2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957" y="0"/>
            <a:ext cx="9608163" cy="6858000"/>
          </a:xfrm>
          <a:prstGeom prst="rect">
            <a:avLst/>
          </a:prstGeom>
        </p:spPr>
      </p:pic>
      <p:sp>
        <p:nvSpPr>
          <p:cNvPr id="6" name="四角形: 角を丸くする 2">
            <a:extLst>
              <a:ext uri="{FF2B5EF4-FFF2-40B4-BE49-F238E27FC236}">
                <a16:creationId xmlns:a16="http://schemas.microsoft.com/office/drawing/2014/main" id="{0FE66D41-A04B-EEE2-26F2-6C7E89456958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P40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2138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A287898-9232-F4E7-4418-2992AA57D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9935"/>
            <a:ext cx="1277957" cy="93092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99F0D84E-9868-D379-AC59-FF49519AE1B6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2L5-29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057C7E5-384F-E0AB-2C0D-D10BF4585AE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391805" y="0"/>
            <a:ext cx="9408390" cy="311307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08CAE79-A188-FFD9-F1CB-81FBC357F048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510301" y="3002270"/>
            <a:ext cx="9928631" cy="3121129"/>
          </a:xfrm>
          <a:prstGeom prst="rect">
            <a:avLst/>
          </a:prstGeom>
        </p:spPr>
      </p:pic>
      <p:sp>
        <p:nvSpPr>
          <p:cNvPr id="5" name="四角形: 角を丸くする 2">
            <a:extLst>
              <a:ext uri="{FF2B5EF4-FFF2-40B4-BE49-F238E27FC236}">
                <a16:creationId xmlns:a16="http://schemas.microsoft.com/office/drawing/2014/main" id="{6D89D641-9183-CD0F-03B9-23897CEEEFB5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P41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4051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A287898-9232-F4E7-4418-2992AA57D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2368"/>
            <a:ext cx="1277957" cy="93092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99F0D84E-9868-D379-AC59-FF49519AE1B6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2L5-30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D90E46D-7C6A-DA30-0C9E-9CF076238D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1610" y="0"/>
            <a:ext cx="9368779" cy="272265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758F936-34BF-C2CE-E70D-8731ED1D3B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9957" y="2722652"/>
            <a:ext cx="7617196" cy="4026502"/>
          </a:xfrm>
          <a:prstGeom prst="rect">
            <a:avLst/>
          </a:prstGeom>
        </p:spPr>
      </p:pic>
      <p:sp>
        <p:nvSpPr>
          <p:cNvPr id="6" name="四角形: 角を丸くする 2">
            <a:extLst>
              <a:ext uri="{FF2B5EF4-FFF2-40B4-BE49-F238E27FC236}">
                <a16:creationId xmlns:a16="http://schemas.microsoft.com/office/drawing/2014/main" id="{229E13C1-8BD4-CD32-C10A-4702B17BD65B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P42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5440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A287898-9232-F4E7-4418-2992AA57D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084" y="0"/>
            <a:ext cx="1277957" cy="93092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99F0D84E-9868-D379-AC59-FF49519AE1B6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2L5-30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3BAF23E-0C59-B2BB-D503-FE0DF5CBC7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16" y="1073223"/>
            <a:ext cx="11982367" cy="3714535"/>
          </a:xfrm>
          <a:prstGeom prst="rect">
            <a:avLst/>
          </a:prstGeom>
        </p:spPr>
      </p:pic>
      <p:sp>
        <p:nvSpPr>
          <p:cNvPr id="5" name="四角形: 角を丸くする 2">
            <a:extLst>
              <a:ext uri="{FF2B5EF4-FFF2-40B4-BE49-F238E27FC236}">
                <a16:creationId xmlns:a16="http://schemas.microsoft.com/office/drawing/2014/main" id="{8C4937B7-A2F3-AB7F-2512-1242E1482845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P43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153049"/>
      </p:ext>
    </p:extLst>
  </p:cSld>
  <p:clrMapOvr>
    <a:masterClrMapping/>
  </p:clrMapOvr>
</p:sld>
</file>

<file path=ppt/slides/slide5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5B24D87-8D4E-42B3-8F77-38D90DB951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8" r="-55" t="-53"/>
          <a:stretch/>
        </p:blipFill>
        <p:spPr>
          <a:xfrm>
            <a:off x="1108363" y="5756"/>
            <a:ext cx="11087855" cy="2878460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1082128" y="740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rtlCol="0" wrap="none">
            <a:spAutoFit/>
          </a:bodyPr>
          <a:lstStyle/>
          <a:p>
            <a:r>
              <a:rPr lang="en-US" sz="3200"/>
              <a:t>2L6-1</a:t>
            </a:r>
          </a:p>
        </p:txBody>
      </p:sp>
      <p:sp>
        <p:nvSpPr>
          <p:cNvPr id="4" name="四角形: 角を丸くする 2">
            <a:extLst>
              <a:ext uri="{FF2B5EF4-FFF2-40B4-BE49-F238E27FC236}">
                <a16:creationId xmlns:a16="http://schemas.microsoft.com/office/drawing/2014/main" id="{6D2EA452-760E-AA58-E66F-6B0AE4F0CB5A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rtlCol="0" tIns="45720"/>
          <a:lstStyle/>
          <a:p>
            <a:pPr algn="ctr"/>
            <a:r>
              <a:rPr altLang="ja-JP" b="1" kumimoji="1" lang="en-US" sz="3600">
                <a:solidFill>
                  <a:schemeClr val="tx1"/>
                </a:solidFill>
                <a:ea typeface="游ゴシック"/>
              </a:rPr>
              <a:t>P44</a:t>
            </a:r>
            <a:endParaRPr altLang="en-US" b="1" kumimoji="1" lang="ja-JP" sz="3600">
              <a:solidFill>
                <a:schemeClr val="tx1"/>
              </a:solidFill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E7EEB921-7285-123D-E5FE-26E11CB56187}"/>
              </a:ext>
            </a:extLst>
          </p:cNvPr>
          <p:cNvSpPr/>
          <p:nvPr/>
        </p:nvSpPr>
        <p:spPr>
          <a:xfrm>
            <a:off x="1050532" y="2978315"/>
            <a:ext cx="10968519" cy="3697748"/>
          </a:xfrm>
          <a:prstGeom prst="roundRect">
            <a:avLst>
              <a:gd fmla="val 6492" name="adj"/>
            </a:avLst>
          </a:prstGeom>
          <a:solidFill>
            <a:srgbClr val="FFF8C1"/>
          </a:solidFill>
          <a:ln w="38100">
            <a:solidFill>
              <a:srgbClr val="FFE3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altLang="en-US" kumimoji="1" lang="ja-JP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D5EE0EC-3AC1-FF45-AFB6-24C4D5426D3F}"/>
              </a:ext>
            </a:extLst>
          </p:cNvPr>
          <p:cNvSpPr txBox="1"/>
          <p:nvPr/>
        </p:nvSpPr>
        <p:spPr>
          <a:xfrm>
            <a:off x="1263292" y="2760790"/>
            <a:ext cx="10542998" cy="41327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/>
            <a:r>
              <a:rPr altLang="en-US" b="0" dirty="0" i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　　　　　　　　　　　</a:t>
            </a:r>
            <a:endParaRPr altLang="ja-JP" b="0" dirty="0" i="0" lang="en-US" strike="noStrike" sz="2800" u="none">
              <a:solidFill>
                <a:srgbClr val="000000"/>
              </a:solidFill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dirty="0" lang="ja-JP" sz="2000">
                <a:solidFill>
                  <a:srgbClr val="000000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４５</a:t>
            </a:r>
            <a:r>
              <a:rPr altLang="en-US" b="0" dirty="0" lang="ja-JP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：</a:t>
            </a:r>
            <a:r>
              <a:rPr altLang="ja-JP" b="1" dirty="0" i="0" lang="my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ကျည်ဆန်ရထားလက်မှတ်</a:t>
            </a:r>
            <a:r>
              <a:rPr altLang="en-US" b="1" dirty="0" i="0" lang="ja-JP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0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新幹線の切符</a:t>
            </a:r>
            <a:endParaRPr altLang="ja-JP" b="1" dirty="0" i="0" lang="en-US" noProof="0" strike="noStrike" sz="2000" u="none">
              <a:solidFill>
                <a:srgbClr val="000000"/>
              </a:solidFill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dirty="0" lang="ja-JP" sz="2000">
                <a:solidFill>
                  <a:srgbClr val="000000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４６</a:t>
            </a:r>
            <a:r>
              <a:rPr altLang="en-US" b="0" dirty="0" lang="ja-JP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：</a:t>
            </a:r>
            <a:r>
              <a:rPr altLang="ja-JP" b="1" dirty="0" i="0" lang="my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ဂျပန်နိုင်ငံ၏ခရီးသွားလည်ပတ်စရာနေရာများ (၃) </a:t>
            </a:r>
            <a:endParaRPr altLang="ja-JP" b="1" dirty="0" i="0" lang="en-US" noProof="0" strike="noStrike" sz="2000" u="none">
              <a:solidFill>
                <a:srgbClr val="000000"/>
              </a:solidFill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b="1" dirty="0" i="0" lang="ja-JP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　　　　</a:t>
            </a:r>
            <a:r>
              <a:rPr altLang="ja-JP" b="1" dirty="0" i="0" lang="my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(အဆိုဆာကာ၊ </a:t>
            </a:r>
            <a:r>
              <a:rPr altLang="ja-JP" b="1" dirty="0" i="0" lang="ja-JP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Huis Ten Bosch Theme Park </a:t>
            </a:r>
            <a:r>
              <a:rPr altLang="ja-JP" b="1" dirty="0" i="0" lang="my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၊တာကအိုတောင်၊ ဂျိုးဒိုဂဟမကမ်းခြေ) </a:t>
            </a:r>
            <a:endParaRPr altLang="ja-JP" b="1" dirty="0" i="0" lang="en-US" noProof="0" strike="noStrike" sz="2000" u="none">
              <a:solidFill>
                <a:srgbClr val="000000"/>
              </a:solidFill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b="1" dirty="0" lang="ja-JP" sz="20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　　　　日本の観光地</a:t>
            </a:r>
            <a:r>
              <a:rPr altLang="ja-JP" b="1" dirty="0" lang="en-US" sz="20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3</a:t>
            </a:r>
            <a:r>
              <a:rPr altLang="en-US" b="1" dirty="0" lang="ja-JP" sz="20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（大阪／ハウステンボス／高尾山／浄土ヶ浜）</a:t>
            </a:r>
            <a:endParaRPr altLang="ja-JP" b="1" dirty="0" lang="en-US" sz="2000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５０：</a:t>
            </a:r>
            <a:r>
              <a:rPr altLang="ja-JP" b="1" dirty="0" i="0" lang="ja-JP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Kushi-ketsu</a:t>
            </a:r>
            <a:r>
              <a:rPr altLang="en-US" b="1" dirty="0" i="0" lang="ja-JP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</a:t>
            </a:r>
            <a:r>
              <a:rPr altLang="en-US" b="1" dirty="0" lang="ja-JP" sz="20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串カツ</a:t>
            </a:r>
            <a:endParaRPr altLang="ja-JP" b="1" dirty="0" lang="en-US" sz="2000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５１：</a:t>
            </a:r>
            <a:r>
              <a:rPr altLang="ja-JP" b="1" dirty="0" i="0" lang="ja-JP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Takoyaki</a:t>
            </a:r>
            <a:r>
              <a:rPr altLang="en-US" b="1" dirty="0" i="0" lang="ja-JP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</a:t>
            </a:r>
            <a:r>
              <a:rPr altLang="en-US" b="1" dirty="0" lang="ja-JP" sz="20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たこ焼き</a:t>
            </a:r>
            <a:endParaRPr altLang="ja-JP" b="1" dirty="0" lang="en-US" sz="2000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５２：</a:t>
            </a:r>
            <a:r>
              <a:rPr altLang="ja-JP" b="1" dirty="0" i="0" lang="ja-JP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Yuba </a:t>
            </a:r>
            <a:r>
              <a:rPr altLang="ja-JP" b="1" dirty="0" i="0" lang="my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(တိုဟူးအရေခွံ)</a:t>
            </a:r>
            <a:r>
              <a:rPr altLang="en-US" b="1" dirty="0" i="0" lang="ja-JP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0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ゆば</a:t>
            </a:r>
            <a:endParaRPr altLang="ja-JP" b="1" dirty="0" i="0" lang="en-US" noProof="0" strike="noStrike" sz="2000" u="none">
              <a:solidFill>
                <a:srgbClr val="000000"/>
              </a:solidFill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altLang="ja-JP" b="1" dirty="0" lang="en-US" sz="1800"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</p:txBody>
      </p:sp>
    </p:spTree>
    <p:extLst>
      <p:ext uri="{BB962C8B-B14F-4D97-AF65-F5344CB8AC3E}">
        <p14:creationId xmlns:p14="http://schemas.microsoft.com/office/powerpoint/2010/main" val="35196522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1A3F005-0216-EA66-58D7-CE85E987C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" y="819727"/>
            <a:ext cx="1344058" cy="89787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26F2B6C-ADF1-ACD2-7933-1F5486C5D1EA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442920" y="101112"/>
            <a:ext cx="5349621" cy="423295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D633C0B-4CF5-7D9F-973F-191F43205F1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442920" y="4279188"/>
            <a:ext cx="7136001" cy="255475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C6DC94C-A640-7145-EF76-2235EE2C27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199" t="12176" b="38309"/>
          <a:stretch/>
        </p:blipFill>
        <p:spPr>
          <a:xfrm>
            <a:off x="3640478" y="101112"/>
            <a:ext cx="3869932" cy="2623142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67DB4267-0CF0-F43A-C1E9-1E18673B45C2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2L6-29</a:t>
            </a:r>
          </a:p>
        </p:txBody>
      </p:sp>
      <p:sp>
        <p:nvSpPr>
          <p:cNvPr id="6" name="四角形: 角を丸くする 2">
            <a:extLst>
              <a:ext uri="{FF2B5EF4-FFF2-40B4-BE49-F238E27FC236}">
                <a16:creationId xmlns:a16="http://schemas.microsoft.com/office/drawing/2014/main" id="{A593859C-442B-8D12-F94E-92E5509E13E3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P45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1689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1A3F005-0216-EA66-58D7-CE85E987C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8" y="820031"/>
            <a:ext cx="1344058" cy="89787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85477E0-4135-A90D-E3C4-C37A5216A9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4057" y="-1"/>
            <a:ext cx="8241731" cy="6757007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520CA050-ED4C-FEF2-91C4-7E071AD2F59D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2L6-30</a:t>
            </a:r>
          </a:p>
        </p:txBody>
      </p:sp>
      <p:sp>
        <p:nvSpPr>
          <p:cNvPr id="6" name="四角形: 角を丸くする 2">
            <a:extLst>
              <a:ext uri="{FF2B5EF4-FFF2-40B4-BE49-F238E27FC236}">
                <a16:creationId xmlns:a16="http://schemas.microsoft.com/office/drawing/2014/main" id="{92BA419E-020E-87FA-A143-82B4B0F3003E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P46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7399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1A3F005-0216-EA66-58D7-CE85E987C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9727"/>
            <a:ext cx="1344058" cy="89787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FD45DF1-6AB5-6F0C-F206-6974CD643F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4058" y="0"/>
            <a:ext cx="10653205" cy="6858000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7C2BF5F2-FD6C-2ECB-D986-856A61EE996C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2L6-30</a:t>
            </a:r>
          </a:p>
        </p:txBody>
      </p:sp>
      <p:sp>
        <p:nvSpPr>
          <p:cNvPr id="6" name="四角形: 角を丸くする 2">
            <a:extLst>
              <a:ext uri="{FF2B5EF4-FFF2-40B4-BE49-F238E27FC236}">
                <a16:creationId xmlns:a16="http://schemas.microsoft.com/office/drawing/2014/main" id="{D3B5FFAB-7C7D-0FDC-6550-5E9EFA89D70C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P47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8710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1A3F005-0216-EA66-58D7-CE85E987C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466" y="0"/>
            <a:ext cx="1344058" cy="89787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7A4D78B-89A0-1B33-43C7-08818AF900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13" y="897875"/>
            <a:ext cx="12042773" cy="5852246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FC1D226A-8F39-BC25-4245-11694DC96A13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2L6-31</a:t>
            </a:r>
          </a:p>
        </p:txBody>
      </p:sp>
      <p:sp>
        <p:nvSpPr>
          <p:cNvPr id="6" name="四角形: 角を丸くする 2">
            <a:extLst>
              <a:ext uri="{FF2B5EF4-FFF2-40B4-BE49-F238E27FC236}">
                <a16:creationId xmlns:a16="http://schemas.microsoft.com/office/drawing/2014/main" id="{4A863678-5AB8-A71C-66A5-ED7493445813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P48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67698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1A3F005-0216-EA66-58D7-CE85E987C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229" y="0"/>
            <a:ext cx="1344058" cy="89787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BD4A1D0-5060-3814-B3C5-EFA4AD0D10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19" y="1125404"/>
            <a:ext cx="12120081" cy="5182929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6BAF9C36-03E4-0623-56C3-B998C7FC93BF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2L6-31</a:t>
            </a:r>
          </a:p>
        </p:txBody>
      </p:sp>
      <p:sp>
        <p:nvSpPr>
          <p:cNvPr id="6" name="四角形: 角を丸くする 2">
            <a:extLst>
              <a:ext uri="{FF2B5EF4-FFF2-40B4-BE49-F238E27FC236}">
                <a16:creationId xmlns:a16="http://schemas.microsoft.com/office/drawing/2014/main" id="{5BDC7784-27AA-1E3E-56F7-B040AF9C0E64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P49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8126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1A3F005-0216-EA66-58D7-CE85E987C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" y="820943"/>
            <a:ext cx="1344058" cy="89787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9C1C1D5-6A74-9822-57F3-5A4CB93562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4058" y="82193"/>
            <a:ext cx="9399162" cy="560917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3F2BEB7-5929-F0C3-55FD-3BC68895B9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8780" y="5609178"/>
            <a:ext cx="9313256" cy="722287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2E5220DB-9B1B-6A09-C73B-96BFF832C697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2L6-31</a:t>
            </a:r>
          </a:p>
        </p:txBody>
      </p:sp>
      <p:sp>
        <p:nvSpPr>
          <p:cNvPr id="6" name="四角形: 角を丸くする 2">
            <a:extLst>
              <a:ext uri="{FF2B5EF4-FFF2-40B4-BE49-F238E27FC236}">
                <a16:creationId xmlns:a16="http://schemas.microsoft.com/office/drawing/2014/main" id="{8AFF911D-87F6-9682-AD11-229B4AB6CCCD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P50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58687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1A3F005-0216-EA66-58D7-CE85E987C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273" y="0"/>
            <a:ext cx="1344058" cy="89787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878F1CF-A85C-D208-8212-F0DB44C38B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435" y="1047964"/>
            <a:ext cx="12048709" cy="5496674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62DE9EA1-2307-7413-E6F9-339B3CAC01F2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2L6-32</a:t>
            </a:r>
          </a:p>
        </p:txBody>
      </p:sp>
      <p:sp>
        <p:nvSpPr>
          <p:cNvPr id="6" name="四角形: 角を丸くする 2">
            <a:extLst>
              <a:ext uri="{FF2B5EF4-FFF2-40B4-BE49-F238E27FC236}">
                <a16:creationId xmlns:a16="http://schemas.microsoft.com/office/drawing/2014/main" id="{9E6CB6CC-B7C0-B271-F0E5-1E3E31FFDA29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P51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79843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1A3F005-0216-EA66-58D7-CE85E987C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273" y="103909"/>
            <a:ext cx="1344058" cy="89787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B140F96-8195-7A41-31C1-33F2D9805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65" y="1004236"/>
            <a:ext cx="11822070" cy="5694513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62A6B8AE-694B-5433-7CAB-C884833610FB}"/>
              </a:ext>
            </a:extLst>
          </p:cNvPr>
          <p:cNvSpPr txBox="1"/>
          <p:nvPr/>
        </p:nvSpPr>
        <p:spPr>
          <a:xfrm>
            <a:off x="10872042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2L6-32</a:t>
            </a:r>
          </a:p>
        </p:txBody>
      </p:sp>
      <p:sp>
        <p:nvSpPr>
          <p:cNvPr id="5" name="四角形: 角を丸くする 2">
            <a:extLst>
              <a:ext uri="{FF2B5EF4-FFF2-40B4-BE49-F238E27FC236}">
                <a16:creationId xmlns:a16="http://schemas.microsoft.com/office/drawing/2014/main" id="{340B59E2-9CB7-E1E8-61A2-4B7E2AA10ABA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P52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642549"/>
      </p:ext>
    </p:extLst>
  </p:cSld>
  <p:clrMapOvr>
    <a:masterClrMapping/>
  </p:clrMapOvr>
</p:sld>
</file>

<file path=ppt/slides/slide5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8A05F3B-9872-4559-BE2D-5AC12B800B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" r="-110"/>
          <a:stretch/>
        </p:blipFill>
        <p:spPr>
          <a:xfrm>
            <a:off x="1480142" y="27076"/>
            <a:ext cx="10542998" cy="2736540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106876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rtlCol="0" wrap="none">
            <a:spAutoFit/>
          </a:bodyPr>
          <a:lstStyle/>
          <a:p>
            <a:r>
              <a:rPr lang="en-US" sz="3200"/>
              <a:t>2L7-1</a:t>
            </a:r>
          </a:p>
        </p:txBody>
      </p:sp>
      <p:sp>
        <p:nvSpPr>
          <p:cNvPr id="4" name="四角形: 角を丸くする 2">
            <a:extLst>
              <a:ext uri="{FF2B5EF4-FFF2-40B4-BE49-F238E27FC236}">
                <a16:creationId xmlns:a16="http://schemas.microsoft.com/office/drawing/2014/main" id="{1AACBF70-32E5-3E8B-C347-2CDAC61CD994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rtlCol="0" tIns="45720"/>
          <a:lstStyle/>
          <a:p>
            <a:pPr algn="ctr"/>
            <a:r>
              <a:rPr altLang="ja-JP" b="1" kumimoji="1" lang="en-US" sz="3600">
                <a:solidFill>
                  <a:schemeClr val="tx1"/>
                </a:solidFill>
                <a:ea typeface="游ゴシック"/>
              </a:rPr>
              <a:t>P53</a:t>
            </a:r>
            <a:endParaRPr altLang="en-US" b="1" kumimoji="1" lang="ja-JP" sz="3600">
              <a:solidFill>
                <a:schemeClr val="tx1"/>
              </a:solidFill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C722A487-669D-BE64-0CB1-EB24E0AD7A3F}"/>
              </a:ext>
            </a:extLst>
          </p:cNvPr>
          <p:cNvSpPr/>
          <p:nvPr/>
        </p:nvSpPr>
        <p:spPr>
          <a:xfrm>
            <a:off x="1480142" y="2879945"/>
            <a:ext cx="10542998" cy="3889335"/>
          </a:xfrm>
          <a:prstGeom prst="roundRect">
            <a:avLst>
              <a:gd fmla="val 6492" name="adj"/>
            </a:avLst>
          </a:prstGeom>
          <a:solidFill>
            <a:srgbClr val="FFF8C1"/>
          </a:solidFill>
          <a:ln w="38100">
            <a:solidFill>
              <a:srgbClr val="FFE3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altLang="en-US" kumimoji="1" lang="ja-JP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3F6299C-2BC9-653B-9BFF-4CAC95FC98C8}"/>
              </a:ext>
            </a:extLst>
          </p:cNvPr>
          <p:cNvSpPr txBox="1"/>
          <p:nvPr/>
        </p:nvSpPr>
        <p:spPr>
          <a:xfrm>
            <a:off x="1649002" y="2541199"/>
            <a:ext cx="10542998" cy="4228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/>
            <a:r>
              <a:rPr altLang="en-US" b="0" dirty="0" i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　　　　　　　　　　　</a:t>
            </a:r>
            <a:endParaRPr altLang="ja-JP" b="0" dirty="0" i="0" lang="en-US" strike="noStrike" sz="2800" u="none">
              <a:solidFill>
                <a:srgbClr val="000000"/>
              </a:solidFill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５４：</a:t>
            </a:r>
            <a:r>
              <a:rPr altLang="ja-JP" b="1" dirty="0" i="0" lang="my" noProof="0" strike="noStrike" u="none"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ပွဲတော်များနှင့် </a:t>
            </a:r>
            <a:r>
              <a:rPr altLang="ja-JP" b="1" dirty="0" err="1" i="0" lang="en-US" noProof="0" strike="noStrike" u="none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Mikoshi</a:t>
            </a:r>
            <a:r>
              <a:rPr altLang="en-US" b="1" dirty="0" i="0" lang="ja-JP" noProof="0" strike="noStrike" u="none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</a:t>
            </a:r>
            <a:r>
              <a:rPr altLang="en-US" b="1" dirty="0" lang="ja-JP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祭りと神輿</a:t>
            </a:r>
            <a:endParaRPr altLang="ja-JP" b="1" dirty="0" lang="en-US"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５５：</a:t>
            </a:r>
            <a:r>
              <a:rPr altLang="ja-JP" b="1" dirty="0" i="0" lang="my" noProof="0" strike="noStrike" u="none"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ဒေသန္တရအဖွဲ့အစည်း</a:t>
            </a:r>
            <a:r>
              <a:rPr altLang="en-US" b="1" dirty="0" i="0" lang="ja-JP" noProof="0" strike="noStrike" u="none"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町内会</a:t>
            </a:r>
            <a:endParaRPr altLang="ja-JP" b="1" dirty="0" lang="en-US"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５６：</a:t>
            </a:r>
            <a:r>
              <a:rPr altLang="ja-JP" b="1" dirty="0" i="0" lang="my" noProof="0" strike="noStrike" u="none"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ဒေသကြေညာဘုတ်/ </a:t>
            </a:r>
            <a:r>
              <a:rPr altLang="ja-JP" b="1" dirty="0" err="1" i="0" lang="en-US" noProof="0" strike="noStrike" u="none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Kairanban</a:t>
            </a:r>
            <a:r>
              <a:rPr altLang="ja-JP" b="1" dirty="0" i="0" lang="my" noProof="0" strike="noStrike" u="none"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 (လက်ဆင့်ကန်းကြေညာချက်)</a:t>
            </a:r>
            <a:r>
              <a:rPr altLang="en-US" b="1" dirty="0" lang="ja-JP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地域の掲示板</a:t>
            </a:r>
            <a:r>
              <a:rPr altLang="ja-JP" b="1" dirty="0" lang="en-US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/</a:t>
            </a:r>
            <a:r>
              <a:rPr altLang="en-US" b="1" dirty="0" lang="ja-JP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回覧板</a:t>
            </a:r>
            <a:endParaRPr altLang="ja-JP" b="1" dirty="0" lang="en-US"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５８：</a:t>
            </a:r>
            <a:r>
              <a:rPr altLang="ja-JP" b="1" dirty="0" i="0" lang="my" noProof="0" strike="noStrike" u="none"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သဘာဝဘေးအန္တရာယ်များကာကွယ်ရေးဆိုင်ရာ ကြိုးမဲ့အသံလွှင့်ခြင်း</a:t>
            </a:r>
            <a:r>
              <a:rPr altLang="en-US" b="1" dirty="0" i="0" lang="ja-JP" noProof="0" strike="noStrike" u="none"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地域の防災無線放送</a:t>
            </a:r>
            <a:endParaRPr altLang="ja-JP" b="1" dirty="0" i="0" lang="en-US" noProof="0" strike="noStrike" u="none"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５９：</a:t>
            </a:r>
            <a:r>
              <a:rPr altLang="ja-JP" b="1" dirty="0" i="0" lang="my" noProof="0" strike="noStrike" u="none"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မီးရှူးမီးပန်းပွဲ</a:t>
            </a:r>
            <a:r>
              <a:rPr altLang="en-US" b="1" dirty="0" i="0" lang="ja-JP" noProof="0" strike="noStrike" u="none"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花火大会</a:t>
            </a:r>
            <a:endParaRPr altLang="ja-JP" b="1" dirty="0" lang="en-US"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dirty="0" lang="ja-JP">
                <a:solidFill>
                  <a:srgbClr val="000000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６０</a:t>
            </a:r>
            <a:r>
              <a:rPr altLang="en-US" b="0" dirty="0" lang="ja-JP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：</a:t>
            </a:r>
            <a:r>
              <a:rPr altLang="ja-JP" b="1" dirty="0" i="0" lang="en-US" noProof="0" strike="noStrike" u="none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Michi-no-</a:t>
            </a:r>
            <a:r>
              <a:rPr altLang="ja-JP" b="1" dirty="0" err="1" i="0" lang="en-US" noProof="0" strike="noStrike" u="none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eki</a:t>
            </a:r>
            <a:r>
              <a:rPr altLang="en-US" b="1" dirty="0" i="0" lang="ja-JP" noProof="0" strike="noStrike" u="none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 </a:t>
            </a:r>
            <a:r>
              <a:rPr altLang="ja-JP" b="1" dirty="0" i="0" lang="my" noProof="0" strike="noStrike" u="none"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(ရပ်နားစခန်း)</a:t>
            </a:r>
            <a:r>
              <a:rPr altLang="ja-JP" b="1" dirty="0" i="0" lang="my" noProof="0" strike="noStrike" u="none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 </a:t>
            </a:r>
            <a:r>
              <a:rPr altLang="en-US" b="1" dirty="0" i="0" lang="ja-JP" noProof="0" strike="noStrike" u="none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</a:t>
            </a:r>
            <a:r>
              <a:rPr altLang="en-US" b="1" dirty="0" lang="ja-JP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 道の駅</a:t>
            </a:r>
            <a:endParaRPr altLang="ja-JP" b="1" dirty="0" lang="en-US"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dirty="0" lang="ja-JP">
                <a:solidFill>
                  <a:srgbClr val="000000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６１</a:t>
            </a:r>
            <a:r>
              <a:rPr altLang="en-US" b="0" dirty="0" lang="ja-JP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：</a:t>
            </a:r>
            <a:r>
              <a:rPr altLang="ja-JP" b="1" dirty="0" i="0" lang="en-US" noProof="0" strike="noStrike" u="none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Bon-odori</a:t>
            </a:r>
            <a:r>
              <a:rPr altLang="en-US" b="1" dirty="0" i="0" lang="ja-JP" noProof="0" strike="noStrike" u="none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 </a:t>
            </a:r>
            <a:r>
              <a:rPr altLang="ja-JP" b="1" dirty="0" i="0" lang="my" noProof="0" strike="noStrike" u="none"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(ဘွန်းအက)</a:t>
            </a:r>
            <a:r>
              <a:rPr altLang="ja-JP" b="1" dirty="0" i="0" lang="my" noProof="0" strike="noStrike" u="none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 </a:t>
            </a:r>
            <a:r>
              <a:rPr altLang="en-US" b="1" dirty="0" i="0" lang="ja-JP" noProof="0" strike="noStrike" u="none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</a:t>
            </a:r>
            <a:r>
              <a:rPr altLang="en-US" b="1" dirty="0" lang="ja-JP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盆踊り</a:t>
            </a:r>
            <a:endParaRPr altLang="ja-JP" b="1" dirty="0" lang="en-US"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dirty="0" lang="ja-JP">
                <a:solidFill>
                  <a:srgbClr val="000000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６２</a:t>
            </a:r>
            <a:r>
              <a:rPr altLang="en-US" b="0" dirty="0" lang="ja-JP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：</a:t>
            </a:r>
            <a:r>
              <a:rPr altLang="ja-JP" b="1" dirty="0" i="0" lang="en-US" noProof="0" strike="noStrike" u="none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Yukata</a:t>
            </a:r>
            <a:r>
              <a:rPr altLang="en-US" b="1" dirty="0" i="0" lang="ja-JP" noProof="0" strike="noStrike" u="none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 </a:t>
            </a:r>
            <a:r>
              <a:rPr altLang="ja-JP" b="1" dirty="0" i="0" lang="my" noProof="0" strike="noStrike" u="none"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(ယုကတ)</a:t>
            </a:r>
            <a:r>
              <a:rPr altLang="ja-JP" b="1" dirty="0" i="0" lang="my" noProof="0" strike="noStrike" u="none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 </a:t>
            </a:r>
            <a:r>
              <a:rPr altLang="en-US" b="1" dirty="0" i="0" lang="ja-JP" noProof="0" strike="noStrike" u="none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</a:t>
            </a:r>
            <a:r>
              <a:rPr altLang="en-US" b="1" dirty="0" lang="ja-JP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浴衣</a:t>
            </a:r>
            <a:endParaRPr altLang="ja-JP" b="1" dirty="0" lang="en-US"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>
              <a:lnSpc>
                <a:spcPct val="150000"/>
              </a:lnSpc>
            </a:pPr>
            <a:r>
              <a:rPr altLang="ja-JP" b="0" dirty="0" lang="en-US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dirty="0" lang="ja-JP">
                <a:solidFill>
                  <a:srgbClr val="000000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６３</a:t>
            </a:r>
            <a:r>
              <a:rPr altLang="en-US" b="0" dirty="0" lang="ja-JP" strike="noStrike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：</a:t>
            </a:r>
            <a:r>
              <a:rPr altLang="ja-JP" b="1" dirty="0" i="0" lang="my" noProof="0" strike="noStrike" u="none"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ပစ္စည်းအဟောင်းဈေး</a:t>
            </a:r>
            <a:r>
              <a:rPr altLang="en-US" b="1" dirty="0" i="0" lang="ja-JP" noProof="0" strike="noStrike" u="none"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フリーマーケット</a:t>
            </a:r>
            <a:endParaRPr altLang="ja-JP" b="1" dirty="0" lang="en-US"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</p:txBody>
      </p:sp>
    </p:spTree>
    <p:extLst>
      <p:ext uri="{BB962C8B-B14F-4D97-AF65-F5344CB8AC3E}">
        <p14:creationId xmlns:p14="http://schemas.microsoft.com/office/powerpoint/2010/main" val="66946424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30432DB-2736-4FFF-9D50-6F7A457B4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6" y="821549"/>
            <a:ext cx="1726058" cy="13102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80C3D1-D4AD-45C7-BE27-DF34D2210DB8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2L7-22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5B6041-5D93-4598-B247-313B3639D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186" y="216878"/>
            <a:ext cx="3221423" cy="5245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6B44D57-D845-4B3E-A23D-724F52AB0B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6058" y="741468"/>
            <a:ext cx="9837837" cy="5947419"/>
          </a:xfrm>
          <a:prstGeom prst="rect">
            <a:avLst/>
          </a:prstGeom>
        </p:spPr>
      </p:pic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EF7AE2BE-3416-430A-9AC1-90A022C20529}"/>
              </a:ext>
            </a:extLst>
          </p:cNvPr>
          <p:cNvSpPr/>
          <p:nvPr/>
        </p:nvSpPr>
        <p:spPr>
          <a:xfrm flipH="1" flipV="1">
            <a:off x="863027" y="25393"/>
            <a:ext cx="1027417" cy="796540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686CA33D-CD1D-4DC4-AAE1-EF3E2C3AA7F3}"/>
              </a:ext>
            </a:extLst>
          </p:cNvPr>
          <p:cNvSpPr/>
          <p:nvPr/>
        </p:nvSpPr>
        <p:spPr>
          <a:xfrm flipV="1">
            <a:off x="-47518" y="25393"/>
            <a:ext cx="1027417" cy="642427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2DE9C4AD-9537-23E1-7B95-5229CB6CD7B9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P54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24873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2E6002E-86C1-4B2D-ADA3-0F1FF9423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5902" y="177786"/>
            <a:ext cx="3971596" cy="5927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AB1AFF-FE40-4E57-BEE5-D0C935E958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711" y="1335628"/>
            <a:ext cx="11397037" cy="49939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E90818F-2095-4AFA-AB10-79AA887078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077" y="21571"/>
            <a:ext cx="1726058" cy="13102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EC6F7D2-BA90-41DB-A60D-18D8670C5063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2L7-22</a:t>
            </a:r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730BE803-75E4-4169-8246-0A7AFE244D92}"/>
              </a:ext>
            </a:extLst>
          </p:cNvPr>
          <p:cNvSpPr/>
          <p:nvPr/>
        </p:nvSpPr>
        <p:spPr>
          <a:xfrm flipV="1">
            <a:off x="-47518" y="25393"/>
            <a:ext cx="1027417" cy="642427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6317F63D-535D-5A56-9DD2-6877A0BBB68C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P55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90687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17C13A-0B9E-463C-9A4E-D305FC9CB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540" y="22786"/>
            <a:ext cx="1294927" cy="13102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608D4B-167F-415E-B424-E4F9DF84072B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2L7-23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5FFD57-B99C-41BC-B6F2-9BEE50CFE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2157" y="257706"/>
            <a:ext cx="7945458" cy="6852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27E0DE-3290-42BB-829A-E603E13800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914" y="1743327"/>
            <a:ext cx="7234162" cy="23238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1805871-6321-42BD-A4A5-9A73AA9B27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271" y="4332013"/>
            <a:ext cx="11675122" cy="120558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9F8A3A-9583-43BB-A7BF-9FC5752C2F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2974" y="1869897"/>
            <a:ext cx="3719626" cy="2812679"/>
          </a:xfrm>
          <a:prstGeom prst="rect">
            <a:avLst/>
          </a:prstGeom>
        </p:spPr>
      </p:pic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E4A3679F-29AA-44A7-9B52-AC051C2A271E}"/>
              </a:ext>
            </a:extLst>
          </p:cNvPr>
          <p:cNvSpPr/>
          <p:nvPr/>
        </p:nvSpPr>
        <p:spPr>
          <a:xfrm flipV="1">
            <a:off x="-47518" y="25393"/>
            <a:ext cx="1027417" cy="642427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四角形: 角を丸くする 2">
            <a:extLst>
              <a:ext uri="{FF2B5EF4-FFF2-40B4-BE49-F238E27FC236}">
                <a16:creationId xmlns:a16="http://schemas.microsoft.com/office/drawing/2014/main" id="{1222C3D5-353A-2A1A-63F6-5B3E490D3D4D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P56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05577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AB85778-D604-4556-9154-88A7FCE50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790" y="7594"/>
            <a:ext cx="1355085" cy="13102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9E01E4-6100-4C6F-B723-8D97492374D1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2L7-23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BEDD387-64F1-4639-8E41-44B2576EBB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795" y="1664499"/>
            <a:ext cx="7788967" cy="25753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76AA841-2EEF-4312-9D9E-FCAD9DD165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875" y="4594150"/>
            <a:ext cx="11518486" cy="122514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50D4193-4A60-468E-AD5D-8708B09A76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6577" y="1489590"/>
            <a:ext cx="3358164" cy="2774582"/>
          </a:xfrm>
          <a:prstGeom prst="rect">
            <a:avLst/>
          </a:prstGeom>
        </p:spPr>
      </p:pic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4D9C8455-DB27-419E-96FB-0855DF617936}"/>
              </a:ext>
            </a:extLst>
          </p:cNvPr>
          <p:cNvSpPr/>
          <p:nvPr/>
        </p:nvSpPr>
        <p:spPr>
          <a:xfrm flipV="1">
            <a:off x="-47518" y="25393"/>
            <a:ext cx="1027417" cy="642427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D2D00A1-B930-49FA-A15B-EF352A2DAD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2157" y="257706"/>
            <a:ext cx="7945458" cy="685252"/>
          </a:xfrm>
          <a:prstGeom prst="rect">
            <a:avLst/>
          </a:prstGeom>
        </p:spPr>
      </p:pic>
      <p:sp>
        <p:nvSpPr>
          <p:cNvPr id="6" name="四角形: 角を丸くする 2">
            <a:extLst>
              <a:ext uri="{FF2B5EF4-FFF2-40B4-BE49-F238E27FC236}">
                <a16:creationId xmlns:a16="http://schemas.microsoft.com/office/drawing/2014/main" id="{75112409-1BD2-85A3-7381-831C2FB0DCF5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P57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87530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F26CEAF-6E80-4893-88AF-215B53C7A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6" y="821549"/>
            <a:ext cx="1545585" cy="13102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7D6FBF-4C86-430D-B3AF-F99603D9D0F0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2L7-23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1B2BDD-27B2-4EB0-BE4C-BCFEE73B79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4258" y="385054"/>
            <a:ext cx="6833842" cy="5919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A85B291-291D-4772-9C29-FFB7049B3D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0141" y="977020"/>
            <a:ext cx="9374942" cy="5616443"/>
          </a:xfrm>
          <a:prstGeom prst="rect">
            <a:avLst/>
          </a:prstGeom>
        </p:spPr>
      </p:pic>
      <p:sp>
        <p:nvSpPr>
          <p:cNvPr id="10" name="Right Triangle 9">
            <a:extLst>
              <a:ext uri="{FF2B5EF4-FFF2-40B4-BE49-F238E27FC236}">
                <a16:creationId xmlns:a16="http://schemas.microsoft.com/office/drawing/2014/main" id="{DA5290F1-8833-46A3-B5E2-464C18D26848}"/>
              </a:ext>
            </a:extLst>
          </p:cNvPr>
          <p:cNvSpPr/>
          <p:nvPr/>
        </p:nvSpPr>
        <p:spPr>
          <a:xfrm flipH="1" flipV="1">
            <a:off x="863027" y="25393"/>
            <a:ext cx="1027417" cy="796540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A0B85106-B5CE-4A65-9381-513FF5E291B0}"/>
              </a:ext>
            </a:extLst>
          </p:cNvPr>
          <p:cNvSpPr/>
          <p:nvPr/>
        </p:nvSpPr>
        <p:spPr>
          <a:xfrm flipV="1">
            <a:off x="-47518" y="25393"/>
            <a:ext cx="1027417" cy="642427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3090B40B-9D0E-3531-D1B8-3653E01A5D70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P58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39017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251C4A-BFB2-49E4-B346-9DD58F604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755" y="13064"/>
            <a:ext cx="1365110" cy="13102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5A62D47-3FB1-40D4-8C64-86E1AC574E0F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2L7-24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8A818E-5BF2-47B7-9876-8374EBE9F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5387" y="225372"/>
            <a:ext cx="3049109" cy="7340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5FD942-BE9A-44EB-8DE6-92D7D214B0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635" y="1310234"/>
            <a:ext cx="6621303" cy="338546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391591-1963-4ED3-8891-497643140E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059" y="4737637"/>
            <a:ext cx="11070013" cy="20806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433D2F8-D947-4FB7-AD2A-184420E2E8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6513" y="735069"/>
            <a:ext cx="3298004" cy="480203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A1088D5-8E94-4F07-B2AB-512FD31A2F47}"/>
              </a:ext>
            </a:extLst>
          </p:cNvPr>
          <p:cNvSpPr/>
          <p:nvPr/>
        </p:nvSpPr>
        <p:spPr>
          <a:xfrm>
            <a:off x="11188557" y="4019798"/>
            <a:ext cx="453384" cy="14049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6993BF4C-3B08-46A5-826E-DFCC245871CB}"/>
              </a:ext>
            </a:extLst>
          </p:cNvPr>
          <p:cNvSpPr/>
          <p:nvPr/>
        </p:nvSpPr>
        <p:spPr>
          <a:xfrm flipV="1">
            <a:off x="-47518" y="25393"/>
            <a:ext cx="1027417" cy="642427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307DFCF6-2678-94E6-6156-4D614AA34A76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P59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58885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3E3250-FC1C-4F85-AC21-69FA08CB6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5" y="865298"/>
            <a:ext cx="1395190" cy="108965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1B10B6B-E477-47BF-B52C-AC71394FABC2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2L7-24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AE2B7E-C4A0-4485-A604-68A8DD4ACC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8294" y="294142"/>
            <a:ext cx="3795411" cy="7608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79E9F0C-C2A3-4644-8B6C-8BF442ECFC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882" y="1055015"/>
            <a:ext cx="10202239" cy="5664830"/>
          </a:xfrm>
          <a:prstGeom prst="rect">
            <a:avLst/>
          </a:prstGeom>
        </p:spPr>
      </p:pic>
      <p:sp>
        <p:nvSpPr>
          <p:cNvPr id="6" name="四角形: 角を丸くする 2">
            <a:extLst>
              <a:ext uri="{FF2B5EF4-FFF2-40B4-BE49-F238E27FC236}">
                <a16:creationId xmlns:a16="http://schemas.microsoft.com/office/drawing/2014/main" id="{16B1B58F-C27E-B09E-F257-229470480621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P60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09432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4009CA-81D1-4C12-ADD7-9E1A734263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" y="875023"/>
            <a:ext cx="1314980" cy="13102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B3AD42-0087-4FC7-A001-ACAC076EB74E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2L7-25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0EEE45-C98A-4A34-AFE0-8F4E82C081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0722" y="226690"/>
            <a:ext cx="3508091" cy="653293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0929F62D-E387-4275-9038-77F72D653DAA}"/>
              </a:ext>
            </a:extLst>
          </p:cNvPr>
          <p:cNvGrpSpPr/>
          <p:nvPr/>
        </p:nvGrpSpPr>
        <p:grpSpPr>
          <a:xfrm>
            <a:off x="1290416" y="1027416"/>
            <a:ext cx="10771445" cy="5740824"/>
            <a:chOff x="1290416" y="1027416"/>
            <a:chExt cx="10771445" cy="574082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329D074-44D8-4092-9A1C-A206CF3B15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90416" y="1027416"/>
              <a:ext cx="10771445" cy="5740824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6DC3AAB-2D05-4B3E-8BF5-9814C1B9C695}"/>
                </a:ext>
              </a:extLst>
            </p:cNvPr>
            <p:cNvSpPr/>
            <p:nvPr/>
          </p:nvSpPr>
          <p:spPr>
            <a:xfrm>
              <a:off x="1290416" y="1027416"/>
              <a:ext cx="3918582" cy="1541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3F142465-80CB-40E3-947E-D1A259E54D88}"/>
              </a:ext>
            </a:extLst>
          </p:cNvPr>
          <p:cNvSpPr/>
          <p:nvPr/>
        </p:nvSpPr>
        <p:spPr>
          <a:xfrm flipH="1" flipV="1">
            <a:off x="8954264" y="346235"/>
            <a:ext cx="1027417" cy="796540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5416EEDA-60C1-4CE8-A3F7-7E4966AD6BB8}"/>
              </a:ext>
            </a:extLst>
          </p:cNvPr>
          <p:cNvSpPr/>
          <p:nvPr/>
        </p:nvSpPr>
        <p:spPr>
          <a:xfrm flipV="1">
            <a:off x="-47518" y="25393"/>
            <a:ext cx="1027417" cy="642427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F7F90A3E-946B-D034-82D6-4F1DBBD1D489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P61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44713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C4CF037-6CCC-4CEE-839B-BFC9847AF4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534" y="4252"/>
            <a:ext cx="1726058" cy="13102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26CB0D-4693-485C-A76E-B698DF1EA6F0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2L7-25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04AED9-28ED-451F-9DBF-2447897B4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928" y="179365"/>
            <a:ext cx="3428143" cy="8260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259795A-32E0-475A-BE6D-BDC422CCF8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408" y="1549849"/>
            <a:ext cx="11409183" cy="4694838"/>
          </a:xfrm>
          <a:prstGeom prst="rect">
            <a:avLst/>
          </a:prstGeom>
        </p:spPr>
      </p:pic>
      <p:sp>
        <p:nvSpPr>
          <p:cNvPr id="10" name="Right Triangle 9">
            <a:extLst>
              <a:ext uri="{FF2B5EF4-FFF2-40B4-BE49-F238E27FC236}">
                <a16:creationId xmlns:a16="http://schemas.microsoft.com/office/drawing/2014/main" id="{F62A4F3F-171E-4B37-9B41-4D909507A651}"/>
              </a:ext>
            </a:extLst>
          </p:cNvPr>
          <p:cNvSpPr/>
          <p:nvPr/>
        </p:nvSpPr>
        <p:spPr>
          <a:xfrm flipH="1" flipV="1">
            <a:off x="8683553" y="376314"/>
            <a:ext cx="1027417" cy="796540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669C9342-C379-4A71-8A24-4F1AC3B21609}"/>
              </a:ext>
            </a:extLst>
          </p:cNvPr>
          <p:cNvSpPr/>
          <p:nvPr/>
        </p:nvSpPr>
        <p:spPr>
          <a:xfrm flipV="1">
            <a:off x="-47518" y="25393"/>
            <a:ext cx="1027417" cy="642427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4500EFEC-EE22-6023-2802-ADF01AB984C3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P62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21351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835352-E598-4BEE-BA04-01467A03BF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113" y="-1"/>
            <a:ext cx="1726058" cy="119994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0D67720-988A-468D-AB49-A56A8A66DFCB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2L7-25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62C133-0569-4726-9E3B-AB8FFB0FB6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5645" y="403009"/>
            <a:ext cx="4185729" cy="65951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C02517C6-4092-436A-90D7-1F04406ADC15}"/>
              </a:ext>
            </a:extLst>
          </p:cNvPr>
          <p:cNvGrpSpPr/>
          <p:nvPr/>
        </p:nvGrpSpPr>
        <p:grpSpPr>
          <a:xfrm>
            <a:off x="267128" y="1208499"/>
            <a:ext cx="11825555" cy="3309123"/>
            <a:chOff x="195209" y="2092077"/>
            <a:chExt cx="11825555" cy="330912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61CFA56-73D6-4F5F-8C4F-2084511B75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3984" y="2092077"/>
              <a:ext cx="11666780" cy="3309123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61EBD61-B572-4DF1-84FF-131247F60BE5}"/>
                </a:ext>
              </a:extLst>
            </p:cNvPr>
            <p:cNvSpPr/>
            <p:nvPr/>
          </p:nvSpPr>
          <p:spPr>
            <a:xfrm>
              <a:off x="195209" y="2092077"/>
              <a:ext cx="5661061" cy="2477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269EB7C3-72FF-43B3-B009-65E7BD1A2002}"/>
              </a:ext>
            </a:extLst>
          </p:cNvPr>
          <p:cNvSpPr/>
          <p:nvPr/>
        </p:nvSpPr>
        <p:spPr>
          <a:xfrm flipH="1" flipV="1">
            <a:off x="1845606" y="-24738"/>
            <a:ext cx="1197864" cy="666199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EFF11BDD-3B15-49CE-9E2B-24976D5479D6}"/>
              </a:ext>
            </a:extLst>
          </p:cNvPr>
          <p:cNvSpPr/>
          <p:nvPr/>
        </p:nvSpPr>
        <p:spPr>
          <a:xfrm flipV="1">
            <a:off x="1125561" y="-24738"/>
            <a:ext cx="1027417" cy="642427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F82CC35-71F4-48F0-B102-A46E5F2F92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903" y="4654653"/>
            <a:ext cx="10404454" cy="1989696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D2C7D972-9D05-163A-5EFA-D560A212B2C8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P63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42452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835352-E598-4BEE-BA04-01467A03BF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-1"/>
            <a:ext cx="1726058" cy="13102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0D67720-988A-468D-AB49-A56A8A66DFCB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2L7-25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62C133-0569-4726-9E3B-AB8FFB0FB6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5645" y="403009"/>
            <a:ext cx="4185729" cy="659517"/>
          </a:xfrm>
          <a:prstGeom prst="rect">
            <a:avLst/>
          </a:prstGeom>
        </p:spPr>
      </p:pic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EFF11BDD-3B15-49CE-9E2B-24976D5479D6}"/>
              </a:ext>
            </a:extLst>
          </p:cNvPr>
          <p:cNvSpPr/>
          <p:nvPr/>
        </p:nvSpPr>
        <p:spPr>
          <a:xfrm flipV="1">
            <a:off x="-47518" y="25393"/>
            <a:ext cx="1027417" cy="642427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00D1DF-425C-416F-B031-0EE992A149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336" y="1605548"/>
            <a:ext cx="11379914" cy="12427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0486F9-EA3E-4C45-8722-999E629DDF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7" y="3391321"/>
            <a:ext cx="7455184" cy="160202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D7D84B1-AE98-4456-9FF5-9EDF37A39A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8381" y="2693219"/>
            <a:ext cx="4204283" cy="2904777"/>
          </a:xfrm>
          <a:prstGeom prst="rect">
            <a:avLst/>
          </a:prstGeom>
        </p:spPr>
      </p:pic>
      <p:sp>
        <p:nvSpPr>
          <p:cNvPr id="6" name="四角形: 角を丸くする 2">
            <a:extLst>
              <a:ext uri="{FF2B5EF4-FFF2-40B4-BE49-F238E27FC236}">
                <a16:creationId xmlns:a16="http://schemas.microsoft.com/office/drawing/2014/main" id="{55815BAC-002E-E87C-B56B-57B98EDF6F0B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P64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413211"/>
      </p:ext>
    </p:extLst>
  </p:cSld>
  <p:clrMapOvr>
    <a:masterClrMapping/>
  </p:clrMapOvr>
</p:sld>
</file>

<file path=ppt/slides/slide7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69FC71B-D10A-4391-B5CE-5533A152E8E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" l="-1" r="-177"/>
          <a:stretch/>
        </p:blipFill>
        <p:spPr>
          <a:xfrm>
            <a:off x="1114859" y="57898"/>
            <a:ext cx="11075240" cy="2852870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1085189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rtlCol="0" wrap="none">
            <a:spAutoFit/>
          </a:bodyPr>
          <a:lstStyle/>
          <a:p>
            <a:r>
              <a:rPr lang="en-US" sz="3200"/>
              <a:t>2L8-1</a:t>
            </a:r>
          </a:p>
        </p:txBody>
      </p:sp>
      <p:sp>
        <p:nvSpPr>
          <p:cNvPr id="5" name="四角形: 角を丸くする 2">
            <a:extLst>
              <a:ext uri="{FF2B5EF4-FFF2-40B4-BE49-F238E27FC236}">
                <a16:creationId xmlns:a16="http://schemas.microsoft.com/office/drawing/2014/main" id="{3EB18C8A-EE16-08EE-290B-8A0C04939697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rtlCol="0" tIns="45720"/>
          <a:lstStyle/>
          <a:p>
            <a:pPr algn="ctr"/>
            <a:r>
              <a:rPr altLang="ja-JP" b="1" kumimoji="1" lang="en-US" sz="3600">
                <a:solidFill>
                  <a:schemeClr val="tx1"/>
                </a:solidFill>
                <a:ea typeface="游ゴシック"/>
              </a:rPr>
              <a:t>P65</a:t>
            </a:r>
            <a:endParaRPr altLang="en-US" b="1" kumimoji="1" lang="ja-JP" sz="3600">
              <a:solidFill>
                <a:schemeClr val="tx1"/>
              </a:solidFill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BDC284D7-3307-A3D5-3D9E-F5091AA38A18}"/>
              </a:ext>
            </a:extLst>
          </p:cNvPr>
          <p:cNvSpPr/>
          <p:nvPr/>
        </p:nvSpPr>
        <p:spPr>
          <a:xfrm>
            <a:off x="1114859" y="3068636"/>
            <a:ext cx="10803163" cy="3479759"/>
          </a:xfrm>
          <a:prstGeom prst="roundRect">
            <a:avLst>
              <a:gd fmla="val 6492" name="adj"/>
            </a:avLst>
          </a:prstGeom>
          <a:solidFill>
            <a:srgbClr val="FFF8C1"/>
          </a:solidFill>
          <a:ln w="38100">
            <a:solidFill>
              <a:srgbClr val="FFE3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altLang="en-US" kumimoji="1" lang="ja-JP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9245626-A9DA-7AD8-0EDE-1EDF5D1F7641}"/>
              </a:ext>
            </a:extLst>
          </p:cNvPr>
          <p:cNvSpPr txBox="1"/>
          <p:nvPr/>
        </p:nvSpPr>
        <p:spPr>
          <a:xfrm>
            <a:off x="1244941" y="2910768"/>
            <a:ext cx="10542998" cy="3270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altLang="en-US" b="0" dirty="0" i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　　　　　　　　　　　</a:t>
            </a:r>
            <a:endParaRPr altLang="ja-JP" b="0" dirty="0" i="0" lang="en-US" strike="noStrike" sz="2800" u="none">
              <a:solidFill>
                <a:srgbClr val="000000"/>
              </a:solidFill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ja-JP" dirty="0" lang="en-US" sz="2800">
                <a:solidFill>
                  <a:srgbClr val="000000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66</a:t>
            </a:r>
            <a:r>
              <a:rPr altLang="en-US" b="0" dirty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：</a:t>
            </a:r>
            <a:r>
              <a:rPr altLang="ja-JP" b="1" dirty="0" i="0" lang="my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အပြည်ပြည်ဆိုင်ရာ ရင်းနှီးချစ်ကြည်ရေးပွဲတော်</a:t>
            </a:r>
            <a:endParaRPr altLang="ja-JP" b="1" dirty="0" i="0" lang="en-US" noProof="0" strike="noStrike" sz="2800" u="none">
              <a:solidFill>
                <a:srgbClr val="000000"/>
              </a:solidFill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b="1" dirty="0" lang="ja-JP" sz="2800">
                <a:solidFill>
                  <a:srgbClr val="000000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　　　　</a:t>
            </a:r>
            <a:r>
              <a:rPr altLang="en-US" b="1" dirty="0" lang="ja-JP" sz="28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国際交流フェスティバル</a:t>
            </a:r>
            <a:endParaRPr altLang="ja-JP" b="1" dirty="0" lang="en-US" sz="2800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６７：</a:t>
            </a:r>
            <a:r>
              <a:rPr altLang="ja-JP" b="1" dirty="0" i="0" lang="my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ဂျပန်ဘာသာစကားပြောပြိုင်ပွဲ</a:t>
            </a:r>
            <a:r>
              <a:rPr altLang="en-US" b="1" dirty="0" i="0" lang="ja-JP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8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日本語スピーチコンテスト</a:t>
            </a:r>
            <a:endParaRPr altLang="ja-JP" b="1" dirty="0" lang="en-US" sz="2800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>
              <a:lnSpc>
                <a:spcPct val="150000"/>
              </a:lnSpc>
            </a:pPr>
            <a:r>
              <a:rPr altLang="ja-JP" b="0" dirty="0" lang="en-US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６８：</a:t>
            </a:r>
            <a:r>
              <a:rPr altLang="ja-JP" b="1" dirty="0" i="0" lang="my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ကာရာအိုကေပြိုင်ပွဲ</a:t>
            </a:r>
            <a:r>
              <a:rPr altLang="en-US" b="1" dirty="0" i="0" lang="ja-JP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8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カラオケ大会</a:t>
            </a:r>
            <a:endParaRPr altLang="ja-JP" b="1" dirty="0" lang="en-US" sz="2800"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</p:txBody>
      </p:sp>
    </p:spTree>
    <p:extLst>
      <p:ext uri="{BB962C8B-B14F-4D97-AF65-F5344CB8AC3E}">
        <p14:creationId xmlns:p14="http://schemas.microsoft.com/office/powerpoint/2010/main" val="385108892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E0EAAD3-D0A0-8463-7DD9-53E5CB305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9727"/>
            <a:ext cx="1476260" cy="89236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24120C1-DC43-877D-57EA-2D37B37C59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2983" y="106400"/>
            <a:ext cx="9045623" cy="6751600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872DF05A-4DC8-AA82-DF75-BDDE834F2509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/>
              <a:t>2L8-21</a:t>
            </a:r>
          </a:p>
        </p:txBody>
      </p:sp>
      <p:sp>
        <p:nvSpPr>
          <p:cNvPr id="4" name="四角形: 角を丸くする 2">
            <a:extLst>
              <a:ext uri="{FF2B5EF4-FFF2-40B4-BE49-F238E27FC236}">
                <a16:creationId xmlns:a16="http://schemas.microsoft.com/office/drawing/2014/main" id="{5A2BDFAF-A2AD-71DB-71D7-D63955FA8B70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P66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68102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E0EAAD3-D0A0-8463-7DD9-53E5CB305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1247"/>
            <a:ext cx="1476260" cy="89236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0C63DC8-ED46-F7CA-6309-F931B21953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8603" y="96252"/>
            <a:ext cx="6365672" cy="389097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B8750EF-EF04-BFAA-B732-449AF7E423D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6489"/>
          <a:stretch/>
        </p:blipFill>
        <p:spPr>
          <a:xfrm>
            <a:off x="7904748" y="892366"/>
            <a:ext cx="4119726" cy="550843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01A02B0-ED7D-4892-3183-5313FB0DFD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285" b="17268"/>
          <a:stretch/>
        </p:blipFill>
        <p:spPr>
          <a:xfrm>
            <a:off x="1358603" y="3937076"/>
            <a:ext cx="5222671" cy="2859082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950C1051-EC4F-AA27-9E57-54CB04412217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/>
              <a:t>2L8-21</a:t>
            </a:r>
          </a:p>
        </p:txBody>
      </p:sp>
      <p:sp>
        <p:nvSpPr>
          <p:cNvPr id="6" name="四角形: 角を丸くする 2">
            <a:extLst>
              <a:ext uri="{FF2B5EF4-FFF2-40B4-BE49-F238E27FC236}">
                <a16:creationId xmlns:a16="http://schemas.microsoft.com/office/drawing/2014/main" id="{75E1E834-B716-8390-4067-2998E476FE43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P67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63588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E0EAAD3-D0A0-8463-7DD9-53E5CB305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1273"/>
            <a:ext cx="1476260" cy="89236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EA77009-BD12-747F-6174-1027E37352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260" y="115640"/>
            <a:ext cx="10433029" cy="6626719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329607A8-C58E-70FC-2BE5-81F8845CFCC9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/>
              <a:t>2L8-22</a:t>
            </a:r>
          </a:p>
        </p:txBody>
      </p:sp>
      <p:sp>
        <p:nvSpPr>
          <p:cNvPr id="6" name="四角形: 角を丸くする 2">
            <a:extLst>
              <a:ext uri="{FF2B5EF4-FFF2-40B4-BE49-F238E27FC236}">
                <a16:creationId xmlns:a16="http://schemas.microsoft.com/office/drawing/2014/main" id="{4755CC04-AB38-CC44-467F-BCB78491C4C1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P68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18039"/>
      </p:ext>
    </p:extLst>
  </p:cSld>
  <p:clrMapOvr>
    <a:masterClrMapping/>
  </p:clrMapOvr>
</p:sld>
</file>

<file path=ppt/slides/slide7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05A0E50-26A3-4358-A94D-645B2C1394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8" r="-31" t="-124"/>
          <a:stretch/>
        </p:blipFill>
        <p:spPr>
          <a:xfrm>
            <a:off x="1004799" y="82958"/>
            <a:ext cx="10969781" cy="2985678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1104378" y="-5704"/>
            <a:ext cx="1107996" cy="584775"/>
          </a:xfrm>
          <a:prstGeom prst="rect">
            <a:avLst/>
          </a:prstGeom>
          <a:solidFill>
            <a:srgbClr val="FAB0BB"/>
          </a:solidFill>
        </p:spPr>
        <p:txBody>
          <a:bodyPr rtlCol="0" wrap="none">
            <a:spAutoFit/>
          </a:bodyPr>
          <a:lstStyle/>
          <a:p>
            <a:r>
              <a:rPr lang="en-US" sz="3200"/>
              <a:t>2L9-1</a:t>
            </a:r>
          </a:p>
        </p:txBody>
      </p:sp>
      <p:sp>
        <p:nvSpPr>
          <p:cNvPr id="4" name="四角形: 角を丸くする 2">
            <a:extLst>
              <a:ext uri="{FF2B5EF4-FFF2-40B4-BE49-F238E27FC236}">
                <a16:creationId xmlns:a16="http://schemas.microsoft.com/office/drawing/2014/main" id="{8777BE48-2AB1-4006-5B23-032964BB2E70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rtlCol="0" tIns="45720"/>
          <a:lstStyle/>
          <a:p>
            <a:pPr algn="ctr"/>
            <a:r>
              <a:rPr altLang="ja-JP" b="1" kumimoji="1" lang="en-US" sz="3600">
                <a:solidFill>
                  <a:schemeClr val="tx1"/>
                </a:solidFill>
                <a:ea typeface="游ゴシック"/>
              </a:rPr>
              <a:t>P69</a:t>
            </a:r>
            <a:endParaRPr altLang="en-US" b="1" kumimoji="1" lang="ja-JP" sz="3600">
              <a:solidFill>
                <a:schemeClr val="tx1"/>
              </a:solidFill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837040CA-B411-394C-6DC6-EFCE3ACE4851}"/>
              </a:ext>
            </a:extLst>
          </p:cNvPr>
          <p:cNvSpPr/>
          <p:nvPr/>
        </p:nvSpPr>
        <p:spPr>
          <a:xfrm>
            <a:off x="1114858" y="3147491"/>
            <a:ext cx="10803163" cy="3547921"/>
          </a:xfrm>
          <a:prstGeom prst="roundRect">
            <a:avLst>
              <a:gd fmla="val 6492" name="adj"/>
            </a:avLst>
          </a:prstGeom>
          <a:solidFill>
            <a:srgbClr val="FFF8C1"/>
          </a:solidFill>
          <a:ln w="38100">
            <a:solidFill>
              <a:srgbClr val="FFE3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altLang="en-US" kumimoji="1" lang="ja-JP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78ACB94-073F-8503-8B7B-FD031D76D126}"/>
              </a:ext>
            </a:extLst>
          </p:cNvPr>
          <p:cNvSpPr txBox="1"/>
          <p:nvPr/>
        </p:nvSpPr>
        <p:spPr>
          <a:xfrm>
            <a:off x="1244940" y="2989671"/>
            <a:ext cx="10542998" cy="3270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altLang="en-US" b="0" dirty="0" i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　　　　　　　　　　　</a:t>
            </a:r>
            <a:endParaRPr altLang="ja-JP" b="0" dirty="0" i="0" lang="en-US" strike="noStrike" sz="2800" u="none">
              <a:solidFill>
                <a:srgbClr val="000000"/>
              </a:solidFill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P70</a:t>
            </a:r>
            <a:r>
              <a:rPr altLang="en-US" b="0" dirty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：</a:t>
            </a:r>
            <a:r>
              <a:rPr altLang="ja-JP" b="1" dirty="0" i="0" lang="my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ဂျပန်နိုင်ငံ၏နှစ်သစ်ကူး</a:t>
            </a:r>
            <a:r>
              <a:rPr altLang="en-US" b="1" dirty="0" i="0" lang="ja-JP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日本のお正月</a:t>
            </a:r>
            <a:endParaRPr altLang="ja-JP" b="1" dirty="0" lang="en-US" sz="2800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1" dirty="0" i="0" lang="en-US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P</a:t>
            </a:r>
            <a:r>
              <a:rPr altLang="en-US" b="1" dirty="0" i="0" lang="ja-JP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７</a:t>
            </a:r>
            <a:r>
              <a:rPr altLang="ja-JP" b="1" dirty="0" i="0" lang="en-US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5</a:t>
            </a:r>
            <a:r>
              <a:rPr altLang="en-US" b="1" dirty="0" i="0" lang="ja-JP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：</a:t>
            </a:r>
            <a:r>
              <a:rPr altLang="ja-JP" b="1" dirty="0" i="0" lang="my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အရွယ်ရောက်သူများနေ့</a:t>
            </a:r>
            <a:r>
              <a:rPr altLang="en-US" b="1" dirty="0" i="0" lang="ja-JP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成人の日</a:t>
            </a:r>
            <a:endParaRPr altLang="ja-JP" b="1" dirty="0" lang="en-US" sz="2800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1" dirty="0" i="0" lang="en-US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P</a:t>
            </a:r>
            <a:r>
              <a:rPr altLang="en-US" b="1" dirty="0" i="0" lang="ja-JP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７６：</a:t>
            </a:r>
            <a:r>
              <a:rPr altLang="ja-JP" b="1" dirty="0" i="0" lang="my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ဂျပန်နိုင်ငံ၏ ဆယ့်နှစ်လရာသီပွဲတော်များ</a:t>
            </a:r>
            <a:r>
              <a:rPr altLang="en-US" b="1" dirty="0" i="0" lang="ja-JP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日本の年中行事</a:t>
            </a:r>
            <a:endParaRPr altLang="ja-JP" b="1" dirty="0" lang="en-US" sz="2800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1" dirty="0" i="0" lang="en-US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P</a:t>
            </a:r>
            <a:r>
              <a:rPr altLang="en-US" b="1" dirty="0" lang="ja-JP" sz="2800">
                <a:solidFill>
                  <a:srgbClr val="000000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８０</a:t>
            </a:r>
            <a:r>
              <a:rPr altLang="en-US" b="1" dirty="0" i="0" lang="ja-JP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： </a:t>
            </a:r>
            <a:r>
              <a:rPr altLang="ja-JP" b="1" dirty="0" i="0" lang="ja-JP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Mochitsuki </a:t>
            </a:r>
            <a:r>
              <a:rPr altLang="ja-JP" b="1" dirty="0" i="0" lang="my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(ကောက်ညှင်းထောင်းခြင်း)</a:t>
            </a:r>
            <a:r>
              <a:rPr altLang="en-US" b="1" dirty="0" i="0" lang="ja-JP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餅つき</a:t>
            </a:r>
            <a:endParaRPr altLang="ja-JP" b="1" dirty="0" i="0" lang="en-US" noProof="0" strike="noStrike" sz="2800" u="none">
              <a:solidFill>
                <a:srgbClr val="000000"/>
              </a:solidFill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</p:txBody>
      </p:sp>
    </p:spTree>
    <p:extLst>
      <p:ext uri="{BB962C8B-B14F-4D97-AF65-F5344CB8AC3E}">
        <p14:creationId xmlns:p14="http://schemas.microsoft.com/office/powerpoint/2010/main" val="173731161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2EACE2C-C6BF-CFF7-0393-0EA43D0E9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" y="822158"/>
            <a:ext cx="1211855" cy="89236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3E39186-9C35-DF51-DC4E-8B810E6A6F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2261" y="48153"/>
            <a:ext cx="8638192" cy="6761693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2AA6ADB6-5ABF-460D-B07B-93BFE7964B13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2L9-26</a:t>
            </a: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29E2B673-6C5D-9FF8-2E56-A3B369E66B74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P70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23509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2EACE2C-C6BF-CFF7-0393-0EA43D0E9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364" y="0"/>
            <a:ext cx="1211855" cy="89236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CA1FA99-2C19-65EA-2E06-E6A5FD28D1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683" y="892366"/>
            <a:ext cx="11686634" cy="5727032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1FB27D64-8E23-0A3C-5655-014E449A4EB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2L9-26</a:t>
            </a:r>
          </a:p>
        </p:txBody>
      </p:sp>
      <p:sp>
        <p:nvSpPr>
          <p:cNvPr id="4" name="四角形: 角を丸くする 2">
            <a:extLst>
              <a:ext uri="{FF2B5EF4-FFF2-40B4-BE49-F238E27FC236}">
                <a16:creationId xmlns:a16="http://schemas.microsoft.com/office/drawing/2014/main" id="{7C815C0D-88B4-5B5C-02A9-C981E210D5C2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P71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728547"/>
      </p:ext>
    </p:extLst>
  </p:cSld>
  <p:clrMapOvr>
    <a:masterClrMapping/>
  </p:clrMapOvr>
</p:sld>
</file>

<file path=ppt/slides/slide7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2EACE2C-C6BF-CFF7-0393-0EA43D0E9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" y="822158"/>
            <a:ext cx="1211855" cy="89236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24FE717-CFAC-267B-F195-2E444824E5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9"/>
          <a:stretch/>
        </p:blipFill>
        <p:spPr>
          <a:xfrm>
            <a:off x="2238212" y="37004"/>
            <a:ext cx="7715576" cy="6783992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F92C444F-2372-8E75-12C0-8946F111921B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rtlCol="0" wrap="none">
            <a:spAutoFit/>
          </a:bodyPr>
          <a:lstStyle/>
          <a:p>
            <a:r>
              <a:rPr lang="en-US" sz="3200"/>
              <a:t>2L9-27</a:t>
            </a: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47FBFC9B-F162-529C-ECE7-7BFE4E95D25D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rtlCol="0" tIns="45720"/>
          <a:lstStyle/>
          <a:p>
            <a:pPr algn="ctr"/>
            <a:r>
              <a:rPr altLang="ja-JP" b="1" kumimoji="1" lang="en-US" sz="3600">
                <a:solidFill>
                  <a:schemeClr val="tx1"/>
                </a:solidFill>
                <a:ea typeface="游ゴシック"/>
              </a:rPr>
              <a:t>P72</a:t>
            </a:r>
            <a:endParaRPr altLang="en-US" b="1" kumimoji="1" lang="ja-JP" sz="3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66126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2EACE2C-C6BF-CFF7-0393-0EA43D0E9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6397"/>
            <a:ext cx="1151697" cy="89236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A1D00BA-BBC5-B41C-20D6-C0D890ED35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675" y="786063"/>
            <a:ext cx="11007589" cy="6071937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9A09ECC6-200D-AEC8-CC56-5E14C0160077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2L9-27</a:t>
            </a:r>
          </a:p>
        </p:txBody>
      </p:sp>
      <p:sp>
        <p:nvSpPr>
          <p:cNvPr id="6" name="四角形: 角を丸くする 2">
            <a:extLst>
              <a:ext uri="{FF2B5EF4-FFF2-40B4-BE49-F238E27FC236}">
                <a16:creationId xmlns:a16="http://schemas.microsoft.com/office/drawing/2014/main" id="{66E1B345-859F-94EB-E276-BD533B45C5E0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P73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45201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2EACE2C-C6BF-CFF7-0393-0EA43D0E9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771" y="0"/>
            <a:ext cx="1211855" cy="89236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E6C998E-3A84-37D6-0E60-851B358C92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15" y="1078927"/>
            <a:ext cx="11759970" cy="52978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58E06A-BC53-BCEF-07B6-7AD15EDF3F66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2L9-28</a:t>
            </a: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D738CF1D-2BC1-CE7C-1E46-5B56C417673B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P74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29952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2EACE2C-C6BF-CFF7-0393-0EA43D0E9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861" y="822158"/>
            <a:ext cx="1211855" cy="89236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F709618-8609-0F2D-34A9-16E0221932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680" y="153475"/>
            <a:ext cx="8225372" cy="65510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8FC2BB-C2E3-74AC-1778-9C7C93420297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2L9-28</a:t>
            </a:r>
          </a:p>
        </p:txBody>
      </p:sp>
      <p:sp>
        <p:nvSpPr>
          <p:cNvPr id="4" name="四角形: 角を丸くする 2">
            <a:extLst>
              <a:ext uri="{FF2B5EF4-FFF2-40B4-BE49-F238E27FC236}">
                <a16:creationId xmlns:a16="http://schemas.microsoft.com/office/drawing/2014/main" id="{8E056465-81B9-96F6-C849-9D789BE930F9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P75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44336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2EACE2C-C6BF-CFF7-0393-0EA43D0E9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1550"/>
            <a:ext cx="1211855" cy="89236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C00710C-5D1D-68D5-ADBA-35E18A9CB3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885" y="149307"/>
            <a:ext cx="10279435" cy="6564314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E526974C-20E1-D570-8E3F-9CFD1AC9C2C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2L9-29</a:t>
            </a: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2F717305-FA96-D4EC-0EAF-CE9377104B8C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P76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48371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2EACE2C-C6BF-CFF7-0393-0EA43D0E9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502" y="0"/>
            <a:ext cx="1211855" cy="89236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E6C0DBA-93BD-209B-4D03-42E6D16EC9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290567"/>
            <a:ext cx="12153027" cy="51583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CE5169-68AB-8EAF-B22D-7B472E3B942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2L9-29</a:t>
            </a:r>
          </a:p>
        </p:txBody>
      </p:sp>
      <p:sp>
        <p:nvSpPr>
          <p:cNvPr id="4" name="四角形: 角を丸くする 2">
            <a:extLst>
              <a:ext uri="{FF2B5EF4-FFF2-40B4-BE49-F238E27FC236}">
                <a16:creationId xmlns:a16="http://schemas.microsoft.com/office/drawing/2014/main" id="{AC635866-2262-71DF-AE78-880A62EF05BE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P77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90762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2EACE2C-C6BF-CFF7-0393-0EA43D0E9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0639"/>
            <a:ext cx="1211855" cy="89236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BEB101F-7C77-5ED2-6C67-18A16449CD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85" y="4579077"/>
            <a:ext cx="11980630" cy="200219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9C7022C-49BC-9138-3581-B9F08000D3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1336" y="292387"/>
            <a:ext cx="10112471" cy="4232152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004C5B1C-2725-C7B8-2B3F-398EDF42842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2L9-29</a:t>
            </a:r>
          </a:p>
        </p:txBody>
      </p:sp>
      <p:sp>
        <p:nvSpPr>
          <p:cNvPr id="4" name="四角形: 角を丸くする 2">
            <a:extLst>
              <a:ext uri="{FF2B5EF4-FFF2-40B4-BE49-F238E27FC236}">
                <a16:creationId xmlns:a16="http://schemas.microsoft.com/office/drawing/2014/main" id="{6B579A2D-809C-87D3-4277-099532F3F9D5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P78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6528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2EACE2C-C6BF-CFF7-0393-0EA43D0E9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041" y="-70184"/>
            <a:ext cx="1211855" cy="89236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48B5923-80B1-6E25-F6C1-B5D1F5E32D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501" y="892366"/>
            <a:ext cx="11074666" cy="5906490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B1CFF3BA-3990-279A-5DA0-6C31866406F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2L9-30</a:t>
            </a: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0843CA4A-3A56-5A3A-D462-AE898E25191B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P79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79862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2EACE2C-C6BF-CFF7-0393-0EA43D0E9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466" y="-70184"/>
            <a:ext cx="1211855" cy="89236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28EE9BC-1220-F529-D6E8-C20570D2E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91" y="890699"/>
            <a:ext cx="10993943" cy="5967301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F516E6B9-C9C7-60AC-7C3A-A8B9B9D661F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2L9-30</a:t>
            </a:r>
          </a:p>
        </p:txBody>
      </p:sp>
      <p:sp>
        <p:nvSpPr>
          <p:cNvPr id="6" name="四角形: 角を丸くする 2">
            <a:extLst>
              <a:ext uri="{FF2B5EF4-FFF2-40B4-BE49-F238E27FC236}">
                <a16:creationId xmlns:a16="http://schemas.microsoft.com/office/drawing/2014/main" id="{06001436-EB21-3985-58E2-A62D75A8B695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P80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78331"/>
      </p:ext>
    </p:extLst>
  </p:cSld>
  <p:clrMapOvr>
    <a:masterClrMapping/>
  </p:clrMapOvr>
</p:sld>
</file>

<file path=ppt/slides/slide8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783AAAB-7EEA-4E08-ADD7-A04627DF75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6"/>
          <a:stretch/>
        </p:blipFill>
        <p:spPr>
          <a:xfrm>
            <a:off x="1163051" y="92467"/>
            <a:ext cx="11028949" cy="2753475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FAB0BB"/>
          </a:solidFill>
        </p:spPr>
        <p:txBody>
          <a:bodyPr rtlCol="0" wrap="none">
            <a:spAutoFit/>
          </a:bodyPr>
          <a:lstStyle/>
          <a:p>
            <a:r>
              <a:rPr lang="en-US" sz="3200"/>
              <a:t>2L10-1</a:t>
            </a:r>
          </a:p>
        </p:txBody>
      </p:sp>
      <p:sp>
        <p:nvSpPr>
          <p:cNvPr id="4" name="四角形: 角を丸くする 2">
            <a:extLst>
              <a:ext uri="{FF2B5EF4-FFF2-40B4-BE49-F238E27FC236}">
                <a16:creationId xmlns:a16="http://schemas.microsoft.com/office/drawing/2014/main" id="{7D0F5B9B-AD76-AB44-CA83-BA3EC22879F0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rtlCol="0" tIns="45720"/>
          <a:lstStyle/>
          <a:p>
            <a:pPr algn="ctr"/>
            <a:r>
              <a:rPr altLang="ja-JP" b="1" kumimoji="1" lang="en-US" sz="3600">
                <a:solidFill>
                  <a:schemeClr val="tx1"/>
                </a:solidFill>
                <a:ea typeface="游ゴシック"/>
              </a:rPr>
              <a:t>P81</a:t>
            </a:r>
            <a:endParaRPr altLang="en-US" b="1" kumimoji="1" lang="ja-JP" sz="3600">
              <a:solidFill>
                <a:schemeClr val="tx1"/>
              </a:solidFill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FDFAAAEC-FD9E-B3A1-38C9-F85C1995AE62}"/>
              </a:ext>
            </a:extLst>
          </p:cNvPr>
          <p:cNvSpPr/>
          <p:nvPr/>
        </p:nvSpPr>
        <p:spPr>
          <a:xfrm>
            <a:off x="1114858" y="2958959"/>
            <a:ext cx="10803163" cy="3806574"/>
          </a:xfrm>
          <a:prstGeom prst="roundRect">
            <a:avLst>
              <a:gd fmla="val 6492" name="adj"/>
            </a:avLst>
          </a:prstGeom>
          <a:solidFill>
            <a:srgbClr val="FFF8C1"/>
          </a:solidFill>
          <a:ln w="38100">
            <a:solidFill>
              <a:srgbClr val="FFE3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altLang="en-US" kumimoji="1" lang="ja-JP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5581CF5-94F4-6799-E4F2-D4DD4360B516}"/>
              </a:ext>
            </a:extLst>
          </p:cNvPr>
          <p:cNvSpPr txBox="1"/>
          <p:nvPr/>
        </p:nvSpPr>
        <p:spPr>
          <a:xfrm>
            <a:off x="1375023" y="2342399"/>
            <a:ext cx="10542998" cy="43935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altLang="en-US" b="0" dirty="0" i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　　　　　　　　　　　</a:t>
            </a:r>
            <a:endParaRPr altLang="ja-JP" b="0" dirty="0" i="0" lang="en-US" strike="noStrike" sz="2800" u="none">
              <a:solidFill>
                <a:srgbClr val="000000"/>
              </a:solidFill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８２：</a:t>
            </a:r>
            <a:r>
              <a:rPr altLang="ja-JP" b="1" dirty="0" i="0" lang="my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အသုဘအခမ်းအနား</a:t>
            </a:r>
            <a:r>
              <a:rPr altLang="en-US" b="1" dirty="0" i="0" lang="ja-JP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0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葬式</a:t>
            </a:r>
            <a:endParaRPr altLang="ja-JP" b="1" dirty="0" lang="en-US" sz="2000"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８４：</a:t>
            </a:r>
            <a:r>
              <a:rPr altLang="ja-JP" b="1" dirty="0" i="0" lang="my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လက်ကိုင်ဖုန်းအသုံးပြုစဉ် လိုက်နာရမည့်ကျင့်ဝတ်များ</a:t>
            </a:r>
            <a:r>
              <a:rPr altLang="en-US" b="1" dirty="0" i="0" lang="ja-JP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0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携帯電話マナー</a:t>
            </a:r>
            <a:endParaRPr altLang="ja-JP" b="1" dirty="0" i="0" lang="en-US" noProof="0" strike="noStrike" sz="2000" u="none">
              <a:solidFill>
                <a:srgbClr val="000000"/>
              </a:solidFill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>
              <a:lnSpc>
                <a:spcPct val="150000"/>
              </a:lnSpc>
            </a:pPr>
            <a:r>
              <a:rPr altLang="ja-JP" b="0" dirty="0" lang="en-US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８５：</a:t>
            </a:r>
            <a:r>
              <a:rPr altLang="ja-JP" b="1" dirty="0" i="0" lang="my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မင်္ဂလာပွဲပါတီများ</a:t>
            </a:r>
            <a:r>
              <a:rPr altLang="en-US" b="1" dirty="0" i="0" lang="ja-JP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0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結婚式のパーティー</a:t>
            </a:r>
            <a:endParaRPr altLang="ja-JP" b="1" dirty="0" lang="en-US" sz="2000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８６：</a:t>
            </a:r>
            <a:r>
              <a:rPr altLang="ja-JP" b="1" dirty="0" i="0" lang="my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လူမမာသတင်းမေးခြင်း</a:t>
            </a:r>
            <a:r>
              <a:rPr altLang="en-US" b="1" dirty="0" i="0" lang="ja-JP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0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お見舞い</a:t>
            </a:r>
            <a:endParaRPr altLang="ja-JP" b="1" dirty="0" i="0" lang="en-US" noProof="0" strike="noStrike" sz="2000" u="none">
              <a:solidFill>
                <a:srgbClr val="000000"/>
              </a:solidFill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８７：</a:t>
            </a:r>
            <a:r>
              <a:rPr altLang="ja-JP" b="1" dirty="0" i="0" lang="my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အိမ်သစ်/အဆောက်အဦသစ်တက်ပါတီ</a:t>
            </a:r>
            <a:r>
              <a:rPr altLang="en-US" b="1" dirty="0" i="0" lang="ja-JP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0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新築パーティー</a:t>
            </a:r>
            <a:endParaRPr altLang="ja-JP" b="1" dirty="0" i="0" lang="en-US" noProof="0" strike="noStrike" sz="2000" u="none">
              <a:solidFill>
                <a:srgbClr val="000000"/>
              </a:solidFill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８８：</a:t>
            </a:r>
            <a:r>
              <a:rPr altLang="ja-JP" b="1" dirty="0" i="0" lang="my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ဒေသအလိုက်ဓလေ့ထုံးတမ်းများ</a:t>
            </a:r>
            <a:r>
              <a:rPr altLang="en-US" b="1" dirty="0" i="0" lang="ja-JP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0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地方ごとの風習</a:t>
            </a:r>
            <a:endParaRPr altLang="ja-JP" b="1" dirty="0" lang="en-US" sz="2000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８９：</a:t>
            </a:r>
            <a:r>
              <a:rPr altLang="ja-JP" b="1" dirty="0" i="0" lang="ja-JP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Food Court </a:t>
            </a:r>
            <a:r>
              <a:rPr altLang="ja-JP" b="1" dirty="0" i="0" lang="my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(မုန့်ဈေးတန်း)</a:t>
            </a:r>
            <a:r>
              <a:rPr altLang="ja-JP" b="1" dirty="0" i="0" lang="my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 </a:t>
            </a:r>
            <a:r>
              <a:rPr altLang="en-US" b="1" dirty="0" i="0" lang="ja-JP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</a:t>
            </a:r>
            <a:r>
              <a:rPr altLang="en-US" b="1" dirty="0" lang="ja-JP" sz="20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フードコート</a:t>
            </a:r>
            <a:endParaRPr altLang="ja-JP" b="1" dirty="0" lang="en-US" sz="2000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dirty="0" lang="ja-JP" sz="2000">
                <a:solidFill>
                  <a:srgbClr val="000000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９０</a:t>
            </a:r>
            <a:r>
              <a:rPr altLang="en-US" b="0" dirty="0" lang="ja-JP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：</a:t>
            </a:r>
            <a:r>
              <a:rPr altLang="ja-JP" b="1" dirty="0" i="0" lang="my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နှုတ်မြိန်စာ</a:t>
            </a:r>
            <a:r>
              <a:rPr altLang="en-US" b="1" dirty="0" i="0" lang="ja-JP" noProof="0" strike="noStrike" sz="20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0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お通し　</a:t>
            </a:r>
            <a:endParaRPr altLang="ja-JP" b="1" dirty="0" i="0" lang="en-US" noProof="0" strike="noStrike" sz="2000" u="none">
              <a:solidFill>
                <a:srgbClr val="000000"/>
              </a:solidFill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</p:txBody>
      </p:sp>
    </p:spTree>
    <p:extLst>
      <p:ext uri="{BB962C8B-B14F-4D97-AF65-F5344CB8AC3E}">
        <p14:creationId xmlns:p14="http://schemas.microsoft.com/office/powerpoint/2010/main" val="155275235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463FA58-137A-10E1-C6AF-D39D275F5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861" y="842514"/>
            <a:ext cx="1476260" cy="87033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715DC21-EC1E-1C0A-8576-38ED32D51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230" y="95963"/>
            <a:ext cx="8111990" cy="455929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DBE73BB-748E-D01C-C5DC-071A3D329A28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2273968" y="4659223"/>
            <a:ext cx="7507706" cy="2020778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4EC71438-61B5-E753-5CF6-BF56D9CDD78A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2L10-27</a:t>
            </a: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169A42A0-49D2-B87C-3A38-CEB8C491FCFC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P82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40523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463FA58-137A-10E1-C6AF-D39D275F5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2211"/>
            <a:ext cx="1476260" cy="87033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63DC75F-F20C-28FC-9523-4B6B603FAE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4579" y="0"/>
            <a:ext cx="8346419" cy="380087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C485BB9-3737-1DA2-4901-C6E7C25692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7287" y="3429000"/>
            <a:ext cx="7563756" cy="3281551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D97378ED-DB6B-B9A6-E8B5-559F25421981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2L10-28</a:t>
            </a:r>
          </a:p>
        </p:txBody>
      </p:sp>
      <p:sp>
        <p:nvSpPr>
          <p:cNvPr id="4" name="四角形: 角を丸くする 2">
            <a:extLst>
              <a:ext uri="{FF2B5EF4-FFF2-40B4-BE49-F238E27FC236}">
                <a16:creationId xmlns:a16="http://schemas.microsoft.com/office/drawing/2014/main" id="{910DBAA8-0FC8-7F37-13C6-197E4A01D203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P83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84830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463FA58-137A-10E1-C6AF-D39D275F5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1476260" cy="87033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F03B83C-D41F-2FEB-643C-064D5A012A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69" y="974558"/>
            <a:ext cx="11765609" cy="5606716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A30BB264-898A-4CA6-55D7-C454C2A358BE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2L10-28</a:t>
            </a: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4BDDE185-F6EA-60CC-ACFD-27FC9362AACB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P84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16391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463FA58-137A-10E1-C6AF-D39D275F5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861" y="0"/>
            <a:ext cx="1476260" cy="87033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A8E7A8B-CFA7-B1CF-7242-EEC75697DB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975" y="1183879"/>
            <a:ext cx="11809116" cy="54214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EDCBAD-A7C6-B6C8-3CFB-7E10C1015E07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2L10-28</a:t>
            </a:r>
          </a:p>
        </p:txBody>
      </p:sp>
      <p:sp>
        <p:nvSpPr>
          <p:cNvPr id="4" name="四角形: 角を丸くする 2">
            <a:extLst>
              <a:ext uri="{FF2B5EF4-FFF2-40B4-BE49-F238E27FC236}">
                <a16:creationId xmlns:a16="http://schemas.microsoft.com/office/drawing/2014/main" id="{B1670597-27E6-A9C3-480B-6E78E0DDF46F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P85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12414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463FA58-137A-10E1-C6AF-D39D275F5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581" y="0"/>
            <a:ext cx="1476260" cy="87033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7E4947E-65D3-BF92-1092-8446E72C08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111" y="1006593"/>
            <a:ext cx="11653778" cy="4227143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4FDB63D2-54CB-FABB-8394-A9A0543E1A1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2L10-29</a:t>
            </a: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6F04FA12-3690-8247-7382-723CB71FBE0D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P86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99181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463FA58-137A-10E1-C6AF-D39D275F5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182" y="0"/>
            <a:ext cx="1476260" cy="87033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D9D2E01-29AE-A394-3BE8-1F583C834A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631" y="870333"/>
            <a:ext cx="11587811" cy="57516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448CBA-94A7-B157-AAFB-C23E16EC4040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2L10-29</a:t>
            </a:r>
          </a:p>
        </p:txBody>
      </p:sp>
      <p:sp>
        <p:nvSpPr>
          <p:cNvPr id="4" name="四角形: 角を丸くする 2">
            <a:extLst>
              <a:ext uri="{FF2B5EF4-FFF2-40B4-BE49-F238E27FC236}">
                <a16:creationId xmlns:a16="http://schemas.microsoft.com/office/drawing/2014/main" id="{EBB0D8FB-4AF5-F317-84E7-E86291CCF6F5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P87</a:t>
            </a:r>
            <a:endParaRPr lang="ja-JP" altLang="en-US" sz="3600" b="1">
              <a:solidFill>
                <a:schemeClr val="tx1"/>
              </a:solidFill>
              <a:ea typeface="游ゴシック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030965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463FA58-137A-10E1-C6AF-D39D275F5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7071"/>
            <a:ext cx="1476260" cy="87033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A81D50A-9666-0719-6BE4-6271C1F85A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260" y="108283"/>
            <a:ext cx="10244891" cy="506656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5B79504-F4F4-09F6-3688-6BF1030BA4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8871" y="5090627"/>
            <a:ext cx="10499667" cy="1298141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029A64BC-8486-4CF3-67D7-45B2855DFA8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2L10-29</a:t>
            </a: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AEF914D8-B2AE-0383-B8FA-4A91E4C0C62A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P88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33942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463FA58-137A-10E1-C6AF-D39D275F5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364"/>
            <a:ext cx="1476260" cy="87033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90E9556-0137-2CF8-E927-9B8A8CB2B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2705" y="750017"/>
            <a:ext cx="9446907" cy="5848494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1F9B0E31-B3AE-C753-2704-B7D33019A69C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2L10-30</a:t>
            </a:r>
          </a:p>
        </p:txBody>
      </p:sp>
      <p:sp>
        <p:nvSpPr>
          <p:cNvPr id="4" name="四角形: 角を丸くする 2">
            <a:extLst>
              <a:ext uri="{FF2B5EF4-FFF2-40B4-BE49-F238E27FC236}">
                <a16:creationId xmlns:a16="http://schemas.microsoft.com/office/drawing/2014/main" id="{BF971953-054B-2B00-C8D6-08CC374B4F90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P89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79606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463FA58-137A-10E1-C6AF-D39D275F5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0572"/>
            <a:ext cx="1315839" cy="92046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AC4A4CC-F275-02DF-A642-978B53C69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439" y="716094"/>
            <a:ext cx="10696372" cy="60215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38C597-9F96-CA23-0400-C6291E022CA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2L10-30</a:t>
            </a: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2C01152B-64AF-69A9-223A-402CD8FADCA8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P90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904122"/>
      </p:ext>
    </p:extLst>
  </p:cSld>
  <p:clrMapOvr>
    <a:masterClrMapping/>
  </p:clrMapOvr>
</p:sld>
</file>

<file path=ppt/slides/slide9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E1061D5-3D90-46AA-ACD1-6370F5D54B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" r="-64"/>
          <a:stretch/>
        </p:blipFill>
        <p:spPr>
          <a:xfrm>
            <a:off x="1227781" y="91261"/>
            <a:ext cx="10971202" cy="2723860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rtlCol="0" wrap="none">
            <a:spAutoFit/>
          </a:bodyPr>
          <a:lstStyle/>
          <a:p>
            <a:r>
              <a:rPr lang="en-US" sz="3200"/>
              <a:t>2L11-1</a:t>
            </a:r>
          </a:p>
        </p:txBody>
      </p:sp>
      <p:sp>
        <p:nvSpPr>
          <p:cNvPr id="4" name="四角形: 角を丸くする 2">
            <a:extLst>
              <a:ext uri="{FF2B5EF4-FFF2-40B4-BE49-F238E27FC236}">
                <a16:creationId xmlns:a16="http://schemas.microsoft.com/office/drawing/2014/main" id="{DB2A8C81-0F95-ABA7-D69E-5E4B706F4DC3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rtlCol="0" tIns="45720"/>
          <a:lstStyle/>
          <a:p>
            <a:pPr algn="ctr"/>
            <a:r>
              <a:rPr altLang="ja-JP" b="1" kumimoji="1" lang="en-US" sz="3600">
                <a:solidFill>
                  <a:schemeClr val="tx1"/>
                </a:solidFill>
                <a:ea typeface="游ゴシック"/>
              </a:rPr>
              <a:t>P91</a:t>
            </a:r>
            <a:endParaRPr altLang="en-US" b="1" kumimoji="1" lang="ja-JP" sz="3600">
              <a:solidFill>
                <a:schemeClr val="tx1"/>
              </a:solidFill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49083992-6778-6612-AC6B-BC1BAF4C6CCD}"/>
              </a:ext>
            </a:extLst>
          </p:cNvPr>
          <p:cNvSpPr/>
          <p:nvPr/>
        </p:nvSpPr>
        <p:spPr>
          <a:xfrm>
            <a:off x="1004799" y="2906382"/>
            <a:ext cx="10994228" cy="3806574"/>
          </a:xfrm>
          <a:prstGeom prst="roundRect">
            <a:avLst>
              <a:gd fmla="val 6492" name="adj"/>
            </a:avLst>
          </a:prstGeom>
          <a:solidFill>
            <a:srgbClr val="FFF8C1"/>
          </a:solidFill>
          <a:ln w="38100">
            <a:solidFill>
              <a:srgbClr val="FFE3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altLang="en-US" kumimoji="1" lang="ja-JP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E8EFB6D-7EDD-FDA8-06C9-EDB227B16B83}"/>
              </a:ext>
            </a:extLst>
          </p:cNvPr>
          <p:cNvSpPr txBox="1"/>
          <p:nvPr/>
        </p:nvSpPr>
        <p:spPr>
          <a:xfrm>
            <a:off x="1114765" y="2547866"/>
            <a:ext cx="10971202" cy="44825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altLang="en-US" b="0" dirty="0" i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　　　　　　　　　　　</a:t>
            </a:r>
            <a:endParaRPr altLang="ja-JP" b="0" dirty="0" i="0" lang="en-US" strike="noStrike" sz="2800" u="none">
              <a:solidFill>
                <a:srgbClr val="000000"/>
              </a:solidFill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4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dirty="0" lang="ja-JP" sz="2400">
                <a:solidFill>
                  <a:srgbClr val="000000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９</a:t>
            </a:r>
            <a:r>
              <a:rPr altLang="ja-JP" dirty="0" lang="en-US" sz="2400">
                <a:solidFill>
                  <a:srgbClr val="000000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2</a:t>
            </a:r>
            <a:r>
              <a:rPr altLang="en-US" b="0" dirty="0" lang="ja-JP" strike="noStrike" sz="24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：</a:t>
            </a:r>
            <a:r>
              <a:rPr altLang="ja-JP" b="1" dirty="0" i="0" lang="my" noProof="0" strike="noStrike" sz="24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အဝတ်အစားအရွယ်အစား</a:t>
            </a:r>
            <a:r>
              <a:rPr altLang="en-US" b="1" dirty="0" i="0" lang="ja-JP" noProof="0" strike="noStrike" sz="24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4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洋服のサイズ</a:t>
            </a:r>
            <a:endParaRPr altLang="ja-JP" b="1" dirty="0" lang="en-US" sz="2400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4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dirty="0" lang="ja-JP" sz="2400">
                <a:solidFill>
                  <a:srgbClr val="000000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９４</a:t>
            </a:r>
            <a:r>
              <a:rPr altLang="en-US" b="0" dirty="0" lang="ja-JP" strike="noStrike" sz="24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：</a:t>
            </a:r>
            <a:r>
              <a:rPr altLang="ja-JP" b="1" dirty="0" i="0" lang="my" noProof="0" strike="noStrike" sz="24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အရေးပေါ်အချိန်တွင် ဆက်ရမည့်ဖုန်းနံပါတ်များ</a:t>
            </a:r>
            <a:r>
              <a:rPr altLang="en-US" b="1" dirty="0" i="0" lang="ja-JP" noProof="0" strike="noStrike" sz="24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4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緊急時の電話番号</a:t>
            </a:r>
            <a:endParaRPr altLang="ja-JP" b="1" dirty="0" lang="en-US" sz="2400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4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dirty="0" lang="ja-JP" sz="2400">
                <a:solidFill>
                  <a:srgbClr val="000000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９５</a:t>
            </a:r>
            <a:r>
              <a:rPr altLang="en-US" b="0" dirty="0" lang="ja-JP" strike="noStrike" sz="24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：</a:t>
            </a:r>
            <a:r>
              <a:rPr altLang="ja-JP" b="1" dirty="0" i="0" lang="ja-JP" noProof="0" strike="noStrike" sz="24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Point cards </a:t>
            </a:r>
            <a:r>
              <a:rPr altLang="ja-JP" b="1" dirty="0" i="0" lang="my" noProof="0" strike="noStrike" sz="24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(ပွိုင့်ကတ်များ)</a:t>
            </a:r>
            <a:r>
              <a:rPr altLang="ja-JP" b="1" dirty="0" i="0" lang="my" noProof="0" strike="noStrike" sz="24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 </a:t>
            </a:r>
            <a:r>
              <a:rPr altLang="en-US" b="1" dirty="0" i="0" lang="ja-JP" noProof="0" strike="noStrike" sz="24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ポ</a:t>
            </a:r>
            <a:r>
              <a:rPr altLang="en-US" b="1" dirty="0" lang="ja-JP" sz="24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イントカード</a:t>
            </a:r>
            <a:endParaRPr altLang="ja-JP" b="1" dirty="0" lang="en-US" sz="2400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4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dirty="0" lang="ja-JP" sz="2400">
                <a:solidFill>
                  <a:srgbClr val="000000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９６</a:t>
            </a:r>
            <a:r>
              <a:rPr altLang="en-US" b="0" dirty="0" lang="ja-JP" strike="noStrike" sz="24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：</a:t>
            </a:r>
            <a:r>
              <a:rPr altLang="ja-JP" b="1" dirty="0" i="0" lang="my" noProof="0" strike="noStrike" sz="24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ဈေးဝယ်စင်တာများရှိ စုံစမ်းရာနေရာ</a:t>
            </a:r>
            <a:r>
              <a:rPr altLang="en-US" b="1" dirty="0" i="0" lang="ja-JP" noProof="0" strike="noStrike" sz="24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4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ショッピングセンターのインフォメーション</a:t>
            </a:r>
            <a:endParaRPr altLang="ja-JP" b="1" dirty="0" lang="en-US" sz="2400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4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dirty="0" lang="ja-JP" sz="2400">
                <a:solidFill>
                  <a:srgbClr val="000000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９６</a:t>
            </a:r>
            <a:r>
              <a:rPr altLang="en-US" b="0" dirty="0" lang="ja-JP" strike="noStrike" sz="24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：</a:t>
            </a:r>
            <a:r>
              <a:rPr altLang="ja-JP" b="1" dirty="0" i="0" lang="my" noProof="0" strike="noStrike" sz="24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ဈေးလျှော့ရောင်းခြင်း</a:t>
            </a:r>
            <a:r>
              <a:rPr altLang="en-US" b="1" dirty="0" i="0" lang="ja-JP" noProof="0" strike="noStrike" sz="24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4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セール</a:t>
            </a:r>
            <a:endParaRPr altLang="ja-JP" b="1" dirty="0" lang="en-US" sz="2400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>
              <a:lnSpc>
                <a:spcPct val="150000"/>
              </a:lnSpc>
            </a:pPr>
            <a:r>
              <a:rPr altLang="ja-JP" b="0" dirty="0" lang="en-US" strike="noStrike" sz="24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dirty="0" lang="ja-JP" sz="2400">
                <a:solidFill>
                  <a:srgbClr val="000000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９７</a:t>
            </a:r>
            <a:r>
              <a:rPr altLang="en-US" b="0" dirty="0" lang="ja-JP" strike="noStrike" sz="24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：</a:t>
            </a:r>
            <a:r>
              <a:rPr altLang="ja-JP" b="1" dirty="0" i="0" lang="my" noProof="0" strike="noStrike" sz="24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ကုန်တိုက်များ၏ အထူးကုန်စည်ပြပွဲ</a:t>
            </a:r>
            <a:r>
              <a:rPr altLang="en-US" b="1" dirty="0" i="0" lang="ja-JP" noProof="0" strike="noStrike" sz="24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4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デパートの特設フェア</a:t>
            </a:r>
            <a:endParaRPr altLang="ja-JP" b="1" dirty="0" lang="en-US" sz="2400"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altLang="ja-JP" b="1" dirty="0" lang="en-US" sz="2000"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</p:txBody>
      </p:sp>
    </p:spTree>
    <p:extLst>
      <p:ext uri="{BB962C8B-B14F-4D97-AF65-F5344CB8AC3E}">
        <p14:creationId xmlns:p14="http://schemas.microsoft.com/office/powerpoint/2010/main" val="220518257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A627DD4E-89D0-4CA1-ACB4-30113BEACB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2L11-23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6389DC9-EEC3-4B31-9060-DC231959187C}"/>
              </a:ext>
            </a:extLst>
          </p:cNvPr>
          <p:cNvGrpSpPr/>
          <p:nvPr/>
        </p:nvGrpSpPr>
        <p:grpSpPr>
          <a:xfrm>
            <a:off x="3646" y="834306"/>
            <a:ext cx="1866274" cy="1194852"/>
            <a:chOff x="0" y="-20058"/>
            <a:chExt cx="1866274" cy="119485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5A279CF-9EF3-466B-8A2E-CFD160D9A7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-20051"/>
              <a:ext cx="1643865" cy="1194845"/>
            </a:xfrm>
            <a:prstGeom prst="rect">
              <a:avLst/>
            </a:prstGeom>
          </p:spPr>
        </p:pic>
        <p:sp>
          <p:nvSpPr>
            <p:cNvPr id="11" name="Right Triangle 10">
              <a:extLst>
                <a:ext uri="{FF2B5EF4-FFF2-40B4-BE49-F238E27FC236}">
                  <a16:creationId xmlns:a16="http://schemas.microsoft.com/office/drawing/2014/main" id="{AD53B8DD-FEAA-4A44-A36E-22DC558383F8}"/>
                </a:ext>
              </a:extLst>
            </p:cNvPr>
            <p:cNvSpPr/>
            <p:nvPr/>
          </p:nvSpPr>
          <p:spPr>
            <a:xfrm rot="10800000">
              <a:off x="636997" y="-20058"/>
              <a:ext cx="1229277" cy="677603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ight Triangle 11">
              <a:extLst>
                <a:ext uri="{FF2B5EF4-FFF2-40B4-BE49-F238E27FC236}">
                  <a16:creationId xmlns:a16="http://schemas.microsoft.com/office/drawing/2014/main" id="{6433623F-2878-4F8B-B969-E85B19E6CCA7}"/>
                </a:ext>
              </a:extLst>
            </p:cNvPr>
            <p:cNvSpPr/>
            <p:nvPr/>
          </p:nvSpPr>
          <p:spPr>
            <a:xfrm rot="10800000" flipH="1">
              <a:off x="1" y="-20054"/>
              <a:ext cx="928760" cy="518293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60365EDE-631B-4A65-BDDA-5F19D63B46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5477" y="55285"/>
            <a:ext cx="8926604" cy="395613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AD7CAC1-8D9E-4866-B121-9C0E24C8BE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8347" y="4154981"/>
            <a:ext cx="9697936" cy="2404845"/>
          </a:xfrm>
          <a:prstGeom prst="rect">
            <a:avLst/>
          </a:prstGeom>
        </p:spPr>
      </p:pic>
      <p:sp>
        <p:nvSpPr>
          <p:cNvPr id="4" name="四角形: 角を丸くする 2">
            <a:extLst>
              <a:ext uri="{FF2B5EF4-FFF2-40B4-BE49-F238E27FC236}">
                <a16:creationId xmlns:a16="http://schemas.microsoft.com/office/drawing/2014/main" id="{8F041917-168A-70DD-28D3-6A6208BEFDF9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P92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83807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798837F0-E735-42FB-A60F-ECC7E31B6929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2L11-23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4A8482F-AA83-4F8D-95B2-D14A1FF4119A}"/>
              </a:ext>
            </a:extLst>
          </p:cNvPr>
          <p:cNvGrpSpPr/>
          <p:nvPr/>
        </p:nvGrpSpPr>
        <p:grpSpPr>
          <a:xfrm>
            <a:off x="0" y="910568"/>
            <a:ext cx="1654140" cy="1202319"/>
            <a:chOff x="0" y="-20056"/>
            <a:chExt cx="1654140" cy="120231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67C2778-16DA-4F26-AFF9-18F2E5EF3D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20051"/>
              <a:ext cx="1654140" cy="1202314"/>
            </a:xfrm>
            <a:prstGeom prst="rect">
              <a:avLst/>
            </a:prstGeom>
          </p:spPr>
        </p:pic>
        <p:sp>
          <p:nvSpPr>
            <p:cNvPr id="10" name="Right Triangle 9">
              <a:extLst>
                <a:ext uri="{FF2B5EF4-FFF2-40B4-BE49-F238E27FC236}">
                  <a16:creationId xmlns:a16="http://schemas.microsoft.com/office/drawing/2014/main" id="{30CAD594-BD90-4EC2-8B4E-51EADDDA4D73}"/>
                </a:ext>
              </a:extLst>
            </p:cNvPr>
            <p:cNvSpPr/>
            <p:nvPr/>
          </p:nvSpPr>
          <p:spPr>
            <a:xfrm rot="10800000">
              <a:off x="668057" y="-20056"/>
              <a:ext cx="986083" cy="596132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ight Triangle 10">
              <a:extLst>
                <a:ext uri="{FF2B5EF4-FFF2-40B4-BE49-F238E27FC236}">
                  <a16:creationId xmlns:a16="http://schemas.microsoft.com/office/drawing/2014/main" id="{9EE9A4FC-0D8B-4C34-B1DA-0BAB311508C5}"/>
                </a:ext>
              </a:extLst>
            </p:cNvPr>
            <p:cNvSpPr/>
            <p:nvPr/>
          </p:nvSpPr>
          <p:spPr>
            <a:xfrm rot="10800000" flipH="1">
              <a:off x="0" y="-20055"/>
              <a:ext cx="931079" cy="513709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B4C13EFA-FF18-4EA3-B1C6-FAA25A479D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9210" y="390326"/>
            <a:ext cx="9174533" cy="385377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C542AD9-4758-4057-867E-90EF799AEC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383" y="4431836"/>
            <a:ext cx="9506235" cy="11074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23D9B0C-C031-4507-BB6F-CD358B3E1B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988" y="5714314"/>
            <a:ext cx="11005933" cy="710341"/>
          </a:xfrm>
          <a:prstGeom prst="rect">
            <a:avLst/>
          </a:prstGeom>
        </p:spPr>
      </p:pic>
      <p:sp>
        <p:nvSpPr>
          <p:cNvPr id="6" name="四角形: 角を丸くする 2">
            <a:extLst>
              <a:ext uri="{FF2B5EF4-FFF2-40B4-BE49-F238E27FC236}">
                <a16:creationId xmlns:a16="http://schemas.microsoft.com/office/drawing/2014/main" id="{7609453D-5D1A-F557-68DC-5F18ECCF8547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P93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19370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8CA898B1-4DA0-4C86-8127-CEE31427FE64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2L11-24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DA6C4A1-5473-4913-8A1F-E1950D184659}"/>
              </a:ext>
            </a:extLst>
          </p:cNvPr>
          <p:cNvGrpSpPr/>
          <p:nvPr/>
        </p:nvGrpSpPr>
        <p:grpSpPr>
          <a:xfrm>
            <a:off x="-1215" y="870195"/>
            <a:ext cx="1763351" cy="1136480"/>
            <a:chOff x="0" y="-61645"/>
            <a:chExt cx="2164403" cy="113648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7DF9612-BBEA-40CF-A4C3-C53CFF268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8697" y="-61645"/>
              <a:ext cx="1639006" cy="1136480"/>
            </a:xfrm>
            <a:prstGeom prst="rect">
              <a:avLst/>
            </a:prstGeom>
          </p:spPr>
        </p:pic>
        <p:sp>
          <p:nvSpPr>
            <p:cNvPr id="14" name="Right Triangle 13">
              <a:extLst>
                <a:ext uri="{FF2B5EF4-FFF2-40B4-BE49-F238E27FC236}">
                  <a16:creationId xmlns:a16="http://schemas.microsoft.com/office/drawing/2014/main" id="{8BAE11CA-B07F-4B4B-B721-BD12E15232CA}"/>
                </a:ext>
              </a:extLst>
            </p:cNvPr>
            <p:cNvSpPr/>
            <p:nvPr/>
          </p:nvSpPr>
          <p:spPr>
            <a:xfrm rot="10800000">
              <a:off x="893852" y="-20057"/>
              <a:ext cx="1270551" cy="567836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ight Triangle 14">
              <a:extLst>
                <a:ext uri="{FF2B5EF4-FFF2-40B4-BE49-F238E27FC236}">
                  <a16:creationId xmlns:a16="http://schemas.microsoft.com/office/drawing/2014/main" id="{90B3430A-216E-43BF-8A20-3D51A048BC62}"/>
                </a:ext>
              </a:extLst>
            </p:cNvPr>
            <p:cNvSpPr/>
            <p:nvPr/>
          </p:nvSpPr>
          <p:spPr>
            <a:xfrm rot="10800000" flipH="1">
              <a:off x="0" y="-20054"/>
              <a:ext cx="934971" cy="470374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286F3427-5FEE-4FB4-92B6-1ED85403A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9131" y="706690"/>
            <a:ext cx="7834323" cy="376208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F2FA852-EE1C-4639-88A7-4AF0851E79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2990" y="1242069"/>
            <a:ext cx="2570586" cy="519872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ECEF2B5-6353-4081-9BB3-B7644DD38E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498" y="4645472"/>
            <a:ext cx="8776590" cy="2212528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117E224E-03E6-409A-8C3B-58CD5634D3E4}"/>
              </a:ext>
            </a:extLst>
          </p:cNvPr>
          <p:cNvSpPr/>
          <p:nvPr/>
        </p:nvSpPr>
        <p:spPr>
          <a:xfrm>
            <a:off x="7266072" y="4369867"/>
            <a:ext cx="2215007" cy="7992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四角形: 角を丸くする 2">
            <a:extLst>
              <a:ext uri="{FF2B5EF4-FFF2-40B4-BE49-F238E27FC236}">
                <a16:creationId xmlns:a16="http://schemas.microsoft.com/office/drawing/2014/main" id="{0949DF7C-02B1-F669-E193-134656C60233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P94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81715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263784A5-8B94-4163-ADBE-DA80A0C216D9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2L11-24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152A4F3-A739-4FAE-9C54-7F00B6D39F4F}"/>
              </a:ext>
            </a:extLst>
          </p:cNvPr>
          <p:cNvGrpSpPr/>
          <p:nvPr/>
        </p:nvGrpSpPr>
        <p:grpSpPr>
          <a:xfrm>
            <a:off x="1050635" y="-880"/>
            <a:ext cx="2389526" cy="1494427"/>
            <a:chOff x="-1" y="10665"/>
            <a:chExt cx="2389526" cy="1494427"/>
          </a:xfrm>
        </p:grpSpPr>
        <p:grpSp>
          <p:nvGrpSpPr>
            <p:cNvPr id="6" name="Group 4">
              <a:extLst>
                <a:ext uri="{FF2B5EF4-FFF2-40B4-BE49-F238E27FC236}">
                  <a16:creationId xmlns:a16="http://schemas.microsoft.com/office/drawing/2014/main" id="{76D6A4E5-1937-454C-99A0-358ED4614FA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0" y="25542"/>
              <a:ext cx="1931987" cy="1479550"/>
              <a:chOff x="1" y="0"/>
              <a:chExt cx="1217" cy="932"/>
            </a:xfrm>
          </p:grpSpPr>
          <p:sp>
            <p:nvSpPr>
              <p:cNvPr id="10" name="AutoShape 3">
                <a:extLst>
                  <a:ext uri="{FF2B5EF4-FFF2-40B4-BE49-F238E27FC236}">
                    <a16:creationId xmlns:a16="http://schemas.microsoft.com/office/drawing/2014/main" id="{B442FD07-45AE-45FF-BED4-0D68219E2273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1" y="0"/>
                <a:ext cx="1211" cy="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1029" name="Picture 5">
                <a:extLst>
                  <a:ext uri="{FF2B5EF4-FFF2-40B4-BE49-F238E27FC236}">
                    <a16:creationId xmlns:a16="http://schemas.microsoft.com/office/drawing/2014/main" id="{95FD2DAB-AA29-4144-8E35-23420C44DD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217" cy="9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" name="Right Triangle 8">
              <a:extLst>
                <a:ext uri="{FF2B5EF4-FFF2-40B4-BE49-F238E27FC236}">
                  <a16:creationId xmlns:a16="http://schemas.microsoft.com/office/drawing/2014/main" id="{72F9457C-D021-4402-BBD0-9CB4A292D58F}"/>
                </a:ext>
              </a:extLst>
            </p:cNvPr>
            <p:cNvSpPr/>
            <p:nvPr/>
          </p:nvSpPr>
          <p:spPr>
            <a:xfrm rot="10800000" flipH="1">
              <a:off x="-1" y="25542"/>
              <a:ext cx="1130157" cy="728973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6DB0E1BE-BD28-4B32-8127-A83228B9C8E0}"/>
                </a:ext>
              </a:extLst>
            </p:cNvPr>
            <p:cNvSpPr/>
            <p:nvPr/>
          </p:nvSpPr>
          <p:spPr>
            <a:xfrm rot="10800000">
              <a:off x="864748" y="10665"/>
              <a:ext cx="1524777" cy="1047474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2C7D359-43E5-4277-896B-FF30E9CB06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273" y="473364"/>
            <a:ext cx="5595583" cy="77081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8F63365-3818-4640-B348-0E89BBC0DB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46" y="1495567"/>
            <a:ext cx="11216305" cy="5182044"/>
          </a:xfrm>
          <a:prstGeom prst="rect">
            <a:avLst/>
          </a:prstGeom>
        </p:spPr>
      </p:pic>
      <p:sp>
        <p:nvSpPr>
          <p:cNvPr id="4" name="四角形: 角を丸くする 2">
            <a:extLst>
              <a:ext uri="{FF2B5EF4-FFF2-40B4-BE49-F238E27FC236}">
                <a16:creationId xmlns:a16="http://schemas.microsoft.com/office/drawing/2014/main" id="{8D708926-126D-8B06-7E8D-809257200C1F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P95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15557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AACB5CAE-9180-4425-8CFB-1D9AF27BE4E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2L11-25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9803742-AF9B-41F7-9618-627C542474B8}"/>
              </a:ext>
            </a:extLst>
          </p:cNvPr>
          <p:cNvGrpSpPr/>
          <p:nvPr/>
        </p:nvGrpSpPr>
        <p:grpSpPr>
          <a:xfrm>
            <a:off x="20053" y="751967"/>
            <a:ext cx="1409851" cy="1303074"/>
            <a:chOff x="-1" y="-20059"/>
            <a:chExt cx="2292167" cy="137325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551F15A-E7A7-4AEB-B152-1DEC2D85A8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" y="-20053"/>
              <a:ext cx="1889313" cy="1373251"/>
            </a:xfrm>
            <a:prstGeom prst="rect">
              <a:avLst/>
            </a:prstGeom>
          </p:spPr>
        </p:pic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24BAE310-E590-499B-9069-3A7751549F58}"/>
                </a:ext>
              </a:extLst>
            </p:cNvPr>
            <p:cNvSpPr/>
            <p:nvPr/>
          </p:nvSpPr>
          <p:spPr>
            <a:xfrm rot="10800000">
              <a:off x="585627" y="-20059"/>
              <a:ext cx="1706539" cy="749523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80C55299-B4D5-463A-AB9A-AAD4B14C36DC}"/>
                </a:ext>
              </a:extLst>
            </p:cNvPr>
            <p:cNvSpPr/>
            <p:nvPr/>
          </p:nvSpPr>
          <p:spPr>
            <a:xfrm rot="10800000" flipH="1">
              <a:off x="0" y="-20057"/>
              <a:ext cx="1047964" cy="749520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2368BE78-E154-422B-9D90-B75714545B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4496" y="290659"/>
            <a:ext cx="8474470" cy="58477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C2DBE68-BF67-45C4-8383-4689FA8D41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305" y="3062340"/>
            <a:ext cx="3412795" cy="58775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53E8788-9497-4B36-B47E-CB85F48502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719" y="3744811"/>
            <a:ext cx="10733566" cy="282253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2485FD-A5F3-4F19-9721-B50DA85877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2317" y="1072260"/>
            <a:ext cx="10687042" cy="1904128"/>
          </a:xfrm>
          <a:prstGeom prst="rect">
            <a:avLst/>
          </a:prstGeom>
        </p:spPr>
      </p:pic>
      <p:sp>
        <p:nvSpPr>
          <p:cNvPr id="8" name="四角形: 角を丸くする 2">
            <a:extLst>
              <a:ext uri="{FF2B5EF4-FFF2-40B4-BE49-F238E27FC236}">
                <a16:creationId xmlns:a16="http://schemas.microsoft.com/office/drawing/2014/main" id="{92821FE6-FBE6-583C-4335-D5D7F2805758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P96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7398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>
            <a:extLst>
              <a:ext uri="{FF2B5EF4-FFF2-40B4-BE49-F238E27FC236}">
                <a16:creationId xmlns:a16="http://schemas.microsoft.com/office/drawing/2014/main" id="{6511E9AE-E837-4330-BD14-E71376DEF3AA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2L11-25</a:t>
            </a:r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694C2F64-7807-4CEF-952C-CA19CA72790C}"/>
              </a:ext>
            </a:extLst>
          </p:cNvPr>
          <p:cNvSpPr/>
          <p:nvPr/>
        </p:nvSpPr>
        <p:spPr>
          <a:xfrm rot="10800000" flipH="1">
            <a:off x="0" y="-20055"/>
            <a:ext cx="1150706" cy="604829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AED62D-4415-4903-81FB-5E5AA1C0B2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1565" y="107215"/>
            <a:ext cx="5230967" cy="6048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AAD7319-63C1-429D-B517-38520553CD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5598" y="953534"/>
            <a:ext cx="9690491" cy="38199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8197687-1277-4D3B-969A-F36BF4EDEA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261" y="4900745"/>
            <a:ext cx="11219787" cy="1533459"/>
          </a:xfrm>
          <a:prstGeom prst="rect">
            <a:avLst/>
          </a:prstGeom>
        </p:spPr>
      </p:pic>
      <p:sp>
        <p:nvSpPr>
          <p:cNvPr id="4" name="四角形: 角を丸くする 2">
            <a:extLst>
              <a:ext uri="{FF2B5EF4-FFF2-40B4-BE49-F238E27FC236}">
                <a16:creationId xmlns:a16="http://schemas.microsoft.com/office/drawing/2014/main" id="{8686C18C-9D76-49BB-3DBD-364E6874253E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P97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210579"/>
      </p:ext>
    </p:extLst>
  </p:cSld>
  <p:clrMapOvr>
    <a:masterClrMapping/>
  </p:clrMapOvr>
</p:sld>
</file>

<file path=ppt/slides/slide10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0A6958A-FBB1-4506-9770-F445CCF206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" l="-1" r="30"/>
          <a:stretch/>
        </p:blipFill>
        <p:spPr>
          <a:xfrm>
            <a:off x="1107046" y="64213"/>
            <a:ext cx="10868955" cy="2849925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rtlCol="0" wrap="none">
            <a:spAutoFit/>
          </a:bodyPr>
          <a:lstStyle/>
          <a:p>
            <a:r>
              <a:rPr lang="en-US" sz="3200"/>
              <a:t>2L12-1</a:t>
            </a:r>
          </a:p>
        </p:txBody>
      </p:sp>
      <p:sp>
        <p:nvSpPr>
          <p:cNvPr id="4" name="四角形: 角を丸くする 2">
            <a:extLst>
              <a:ext uri="{FF2B5EF4-FFF2-40B4-BE49-F238E27FC236}">
                <a16:creationId xmlns:a16="http://schemas.microsoft.com/office/drawing/2014/main" id="{B1C6209C-0C4A-A906-CD73-2AE636294649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rtlCol="0" tIns="45720"/>
          <a:lstStyle/>
          <a:p>
            <a:pPr algn="ctr"/>
            <a:r>
              <a:rPr altLang="ja-JP" b="1" kumimoji="1" lang="en-US" sz="3600">
                <a:solidFill>
                  <a:schemeClr val="tx1"/>
                </a:solidFill>
                <a:ea typeface="游ゴシック"/>
              </a:rPr>
              <a:t>P98</a:t>
            </a:r>
            <a:endParaRPr altLang="en-US" b="1" kumimoji="1" lang="ja-JP" sz="3600">
              <a:solidFill>
                <a:schemeClr val="tx1"/>
              </a:solidFill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5989F053-831E-E18E-D803-2540592BACB9}"/>
              </a:ext>
            </a:extLst>
          </p:cNvPr>
          <p:cNvSpPr/>
          <p:nvPr/>
        </p:nvSpPr>
        <p:spPr>
          <a:xfrm>
            <a:off x="505989" y="3287730"/>
            <a:ext cx="11470012" cy="3184989"/>
          </a:xfrm>
          <a:prstGeom prst="roundRect">
            <a:avLst>
              <a:gd fmla="val 6492" name="adj"/>
            </a:avLst>
          </a:prstGeom>
          <a:solidFill>
            <a:srgbClr val="FFF8C1"/>
          </a:solidFill>
          <a:ln w="38100">
            <a:solidFill>
              <a:srgbClr val="FFE3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altLang="en-US" kumimoji="1" lang="ja-JP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36A2B89-CE80-81D8-3DA7-58D05CEAD7C0}"/>
              </a:ext>
            </a:extLst>
          </p:cNvPr>
          <p:cNvSpPr txBox="1"/>
          <p:nvPr/>
        </p:nvSpPr>
        <p:spPr>
          <a:xfrm>
            <a:off x="613867" y="3654632"/>
            <a:ext cx="11254255" cy="2451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altLang="en-US" b="0" dirty="0" i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　　　　　　　　　　　</a:t>
            </a:r>
            <a:endParaRPr altLang="ja-JP" b="0" dirty="0" i="0" lang="en-US" strike="noStrike" sz="2800" u="none">
              <a:solidFill>
                <a:srgbClr val="000000"/>
              </a:solidFill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>
              <a:lnSpc>
                <a:spcPct val="150000"/>
              </a:lnSpc>
            </a:pPr>
            <a:r>
              <a:rPr altLang="ja-JP" b="0" dirty="0" lang="en-US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dirty="0" lang="ja-JP" sz="2800">
                <a:solidFill>
                  <a:srgbClr val="000000"/>
                </a:solidFill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９９</a:t>
            </a:r>
            <a:r>
              <a:rPr altLang="en-US" b="0" dirty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：</a:t>
            </a:r>
            <a:r>
              <a:rPr altLang="ja-JP" b="1" dirty="0" i="0" lang="my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ပစ္စည်းအ‌ဟောင်းဈေးနှင့် အပ်ပလီကေးရှင်း</a:t>
            </a:r>
            <a:r>
              <a:rPr altLang="en-US" b="1" dirty="0" i="0" lang="ja-JP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8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フリマサイト／フリマアプリ</a:t>
            </a:r>
            <a:endParaRPr altLang="ja-JP" b="1" dirty="0" lang="en-US" sz="2800"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１００：</a:t>
            </a:r>
            <a:r>
              <a:rPr altLang="ja-JP" b="1" dirty="0" i="0" lang="my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ဈေးနှုန်းညှိနှိုင်းခြင်း/ဈေးဆစ်ခြင်း</a:t>
            </a:r>
            <a:r>
              <a:rPr altLang="en-US" b="1" dirty="0" i="0" lang="ja-JP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8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値切り交渉</a:t>
            </a:r>
            <a:endParaRPr altLang="ja-JP" b="1" dirty="0" lang="en-US" sz="2800"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altLang="ja-JP" b="1" dirty="0" lang="en-US" sz="2000"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</p:txBody>
      </p:sp>
    </p:spTree>
    <p:extLst>
      <p:ext uri="{BB962C8B-B14F-4D97-AF65-F5344CB8AC3E}">
        <p14:creationId xmlns:p14="http://schemas.microsoft.com/office/powerpoint/2010/main" val="40965857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7D054F1F-5E71-4AD4-A81F-5E2915AFF7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2L12-19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E4357C2-69D9-4EB2-B0EA-8D5437D8BA93}"/>
              </a:ext>
            </a:extLst>
          </p:cNvPr>
          <p:cNvGrpSpPr/>
          <p:nvPr/>
        </p:nvGrpSpPr>
        <p:grpSpPr>
          <a:xfrm>
            <a:off x="-1518" y="856185"/>
            <a:ext cx="1670866" cy="1718633"/>
            <a:chOff x="0" y="-2"/>
            <a:chExt cx="2593286" cy="171863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8064CBF-C812-4109-BF94-E8CA52287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423711" cy="1718631"/>
            </a:xfrm>
            <a:prstGeom prst="rect">
              <a:avLst/>
            </a:prstGeom>
          </p:spPr>
        </p:pic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D84EB50E-01DB-4946-945D-99BC86B361EE}"/>
                </a:ext>
              </a:extLst>
            </p:cNvPr>
            <p:cNvSpPr/>
            <p:nvPr/>
          </p:nvSpPr>
          <p:spPr>
            <a:xfrm rot="10800000">
              <a:off x="1068511" y="0"/>
              <a:ext cx="1524775" cy="996593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E25050E6-E6E3-4802-AACB-70017A9A806A}"/>
                </a:ext>
              </a:extLst>
            </p:cNvPr>
            <p:cNvSpPr/>
            <p:nvPr/>
          </p:nvSpPr>
          <p:spPr>
            <a:xfrm rot="10800000" flipH="1">
              <a:off x="0" y="-2"/>
              <a:ext cx="1325366" cy="811660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63F6865F-72B6-42BF-ACDC-C99044D26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8994" y="584775"/>
            <a:ext cx="6833834" cy="5847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8B6E176-5A80-4033-B6E2-DE25BA7479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990" y="4454893"/>
            <a:ext cx="11328020" cy="210318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87F6772-33A6-49BC-891E-ECB389653F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9455" y="1169549"/>
            <a:ext cx="9252912" cy="3163679"/>
          </a:xfrm>
          <a:prstGeom prst="rect">
            <a:avLst/>
          </a:prstGeom>
        </p:spPr>
      </p:pic>
      <p:sp>
        <p:nvSpPr>
          <p:cNvPr id="8" name="四角形: 角を丸くする 2">
            <a:extLst>
              <a:ext uri="{FF2B5EF4-FFF2-40B4-BE49-F238E27FC236}">
                <a16:creationId xmlns:a16="http://schemas.microsoft.com/office/drawing/2014/main" id="{494DE62A-8155-72B2-A533-57947FCF772D}"/>
              </a:ext>
            </a:extLst>
          </p:cNvPr>
          <p:cNvSpPr/>
          <p:nvPr/>
        </p:nvSpPr>
        <p:spPr>
          <a:xfrm>
            <a:off x="0" y="4103"/>
            <a:ext cx="1004799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P99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13530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33C40FC4-2E40-4561-A6E6-5F92C964AB9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2L12-19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8FBC3EC-B2A6-4ACA-BC65-001B18064114}"/>
              </a:ext>
            </a:extLst>
          </p:cNvPr>
          <p:cNvGrpSpPr/>
          <p:nvPr/>
        </p:nvGrpSpPr>
        <p:grpSpPr>
          <a:xfrm>
            <a:off x="-1" y="829449"/>
            <a:ext cx="2172182" cy="1768764"/>
            <a:chOff x="0" y="-2"/>
            <a:chExt cx="2593286" cy="171863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2B111DC-AF5F-4BC2-ACE2-C563C94723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423711" cy="1718631"/>
            </a:xfrm>
            <a:prstGeom prst="rect">
              <a:avLst/>
            </a:prstGeom>
          </p:spPr>
        </p:pic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30CB6BD7-2D9D-4BB8-817D-8023DE30E795}"/>
                </a:ext>
              </a:extLst>
            </p:cNvPr>
            <p:cNvSpPr/>
            <p:nvPr/>
          </p:nvSpPr>
          <p:spPr>
            <a:xfrm rot="10800000">
              <a:off x="1068511" y="0"/>
              <a:ext cx="1524775" cy="996593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9EC15672-25C5-4C7C-8ED7-8C76ADB702BA}"/>
                </a:ext>
              </a:extLst>
            </p:cNvPr>
            <p:cNvSpPr/>
            <p:nvPr/>
          </p:nvSpPr>
          <p:spPr>
            <a:xfrm rot="10800000" flipH="1">
              <a:off x="0" y="-2"/>
              <a:ext cx="1325366" cy="811660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B7AFDE78-8438-4DA1-A795-12B7864A96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344" y="51497"/>
            <a:ext cx="4993312" cy="74710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501A729-3D47-41E6-9796-F5DC30217B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8668" y="1356189"/>
            <a:ext cx="10090803" cy="5178175"/>
          </a:xfrm>
          <a:prstGeom prst="rect">
            <a:avLst/>
          </a:prstGeom>
        </p:spPr>
      </p:pic>
      <p:sp>
        <p:nvSpPr>
          <p:cNvPr id="8" name="四角形: 角を丸くする 2">
            <a:extLst>
              <a:ext uri="{FF2B5EF4-FFF2-40B4-BE49-F238E27FC236}">
                <a16:creationId xmlns:a16="http://schemas.microsoft.com/office/drawing/2014/main" id="{FEF7ABB2-7484-C230-1614-11A75F624C9A}"/>
              </a:ext>
            </a:extLst>
          </p:cNvPr>
          <p:cNvSpPr/>
          <p:nvPr/>
        </p:nvSpPr>
        <p:spPr>
          <a:xfrm>
            <a:off x="0" y="4103"/>
            <a:ext cx="1295562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P100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639303"/>
      </p:ext>
    </p:extLst>
  </p:cSld>
  <p:clrMapOvr>
    <a:masterClrMapping/>
  </p:clrMapOvr>
</p:sld>
</file>

<file path=ppt/slides/slide10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8E0396F-D8E3-412E-A900-E51B7C502D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" r="-117"/>
          <a:stretch/>
        </p:blipFill>
        <p:spPr>
          <a:xfrm>
            <a:off x="1476707" y="91320"/>
            <a:ext cx="10715293" cy="2829507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rtlCol="0" wrap="none">
            <a:spAutoFit/>
          </a:bodyPr>
          <a:lstStyle/>
          <a:p>
            <a:r>
              <a:rPr lang="en-US" sz="3200"/>
              <a:t>2L13-1</a:t>
            </a:r>
          </a:p>
        </p:txBody>
      </p:sp>
      <p:sp>
        <p:nvSpPr>
          <p:cNvPr id="4" name="四角形: 角を丸くする 2">
            <a:extLst>
              <a:ext uri="{FF2B5EF4-FFF2-40B4-BE49-F238E27FC236}">
                <a16:creationId xmlns:a16="http://schemas.microsoft.com/office/drawing/2014/main" id="{A49043AD-23E3-B478-A994-8840AE44ABC4}"/>
              </a:ext>
            </a:extLst>
          </p:cNvPr>
          <p:cNvSpPr/>
          <p:nvPr/>
        </p:nvSpPr>
        <p:spPr>
          <a:xfrm>
            <a:off x="0" y="4103"/>
            <a:ext cx="1235404" cy="745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rtlCol="0" tIns="45720"/>
          <a:lstStyle/>
          <a:p>
            <a:pPr algn="ctr"/>
            <a:r>
              <a:rPr altLang="ja-JP" b="1" kumimoji="1" lang="en-US" sz="3600">
                <a:solidFill>
                  <a:schemeClr val="tx1"/>
                </a:solidFill>
                <a:ea typeface="游ゴシック"/>
              </a:rPr>
              <a:t>P101</a:t>
            </a:r>
            <a:endParaRPr altLang="en-US" b="1" kumimoji="1" lang="ja-JP" sz="3600">
              <a:solidFill>
                <a:schemeClr val="tx1"/>
              </a:solidFill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E7C650ED-840A-B306-5091-3BBFBBEC9410}"/>
              </a:ext>
            </a:extLst>
          </p:cNvPr>
          <p:cNvSpPr/>
          <p:nvPr/>
        </p:nvSpPr>
        <p:spPr>
          <a:xfrm>
            <a:off x="505989" y="3287730"/>
            <a:ext cx="11470012" cy="3184989"/>
          </a:xfrm>
          <a:prstGeom prst="roundRect">
            <a:avLst>
              <a:gd fmla="val 6492" name="adj"/>
            </a:avLst>
          </a:prstGeom>
          <a:solidFill>
            <a:srgbClr val="FFF8C1"/>
          </a:solidFill>
          <a:ln w="38100">
            <a:solidFill>
              <a:srgbClr val="FFE3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altLang="en-US" kumimoji="1" lang="ja-JP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D377F26-762F-B32B-E56E-2E7FF66B1CE5}"/>
              </a:ext>
            </a:extLst>
          </p:cNvPr>
          <p:cNvSpPr txBox="1"/>
          <p:nvPr/>
        </p:nvSpPr>
        <p:spPr>
          <a:xfrm>
            <a:off x="617702" y="2920827"/>
            <a:ext cx="11254255" cy="3270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altLang="en-US" b="0" dirty="0" i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　　　　　　　　　　　</a:t>
            </a:r>
            <a:endParaRPr altLang="ja-JP" b="0" dirty="0" i="0" lang="en-US" strike="noStrike" sz="2800" u="none">
              <a:solidFill>
                <a:srgbClr val="000000"/>
              </a:solidFill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１０２：</a:t>
            </a:r>
            <a:r>
              <a:rPr altLang="ja-JP" b="1" dirty="0" i="0" lang="my" noProof="0" strike="noStrike" sz="2800" u="none"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ပြည်သူ့ယဉ်ကျေးမှုစင်တာ/အားကစားလေ့ကျင့်ရေးစင်တာ</a:t>
            </a:r>
            <a:endParaRPr altLang="ja-JP" b="1" dirty="0" i="0" lang="en-US" noProof="0" strike="noStrike" sz="2800" u="none"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b="1" dirty="0" lang="ja-JP" sz="28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　　　　　公共の文化施設／体育施設</a:t>
            </a:r>
            <a:endParaRPr altLang="ja-JP" b="1" dirty="0" i="0" lang="en-US" noProof="0" strike="noStrike" sz="2800" u="none"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１０４：</a:t>
            </a:r>
            <a:r>
              <a:rPr altLang="ja-JP" b="1" dirty="0" i="0" lang="my" noProof="0" strike="noStrike" sz="2800" u="none"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စာကြည့်တိုက်</a:t>
            </a:r>
            <a:r>
              <a:rPr altLang="en-US" b="1" dirty="0" i="0" lang="ja-JP" noProof="0" strike="noStrike" sz="2800" u="none"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図書館</a:t>
            </a:r>
            <a:endParaRPr altLang="ja-JP" b="1" dirty="0" lang="en-US" sz="2800"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>
              <a:lnSpc>
                <a:spcPct val="150000"/>
              </a:lnSpc>
            </a:pPr>
            <a:r>
              <a:rPr altLang="ja-JP" b="0" dirty="0" lang="en-US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１０５： </a:t>
            </a:r>
            <a:r>
              <a:rPr altLang="ja-JP" b="1" dirty="0" err="1" i="0" lang="en-US" noProof="0" strike="noStrike" sz="2800" u="none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Yasashii</a:t>
            </a:r>
            <a:r>
              <a:rPr altLang="en-US" b="1" dirty="0" i="0" lang="ja-JP" noProof="0" strike="noStrike" sz="2800" u="none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 </a:t>
            </a:r>
            <a:r>
              <a:rPr altLang="ja-JP" b="1" dirty="0" i="0" lang="en-US" noProof="0" strike="noStrike" sz="2800" u="none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Nihongo</a:t>
            </a:r>
            <a:r>
              <a:rPr altLang="en-US" b="1" dirty="0" i="0" lang="ja-JP" noProof="0" strike="noStrike" sz="2800" u="none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 </a:t>
            </a:r>
            <a:r>
              <a:rPr altLang="ja-JP" b="1" dirty="0" i="0" lang="my" noProof="0" strike="noStrike" sz="2800" u="none"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(လွယ်ကူသောဂျပန်စာ)</a:t>
            </a:r>
            <a:r>
              <a:rPr altLang="en-US" b="1" dirty="0" i="0" lang="ja-JP" noProof="0" strike="noStrike" sz="2800" u="none"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8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やさしい日本</a:t>
            </a:r>
            <a:endParaRPr altLang="ja-JP" b="1" dirty="0" lang="en-US" sz="2800"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</p:txBody>
      </p:sp>
    </p:spTree>
    <p:extLst>
      <p:ext uri="{BB962C8B-B14F-4D97-AF65-F5344CB8AC3E}">
        <p14:creationId xmlns:p14="http://schemas.microsoft.com/office/powerpoint/2010/main" val="255006906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7A16014-9C3E-4061-94E7-768D2109B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275" y="-3038"/>
            <a:ext cx="1622493" cy="12090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9D48FE-EF08-4C70-A34D-11C0AB62C1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0866" y="192761"/>
            <a:ext cx="7142052" cy="584775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43D30E86-A63F-4D6C-9B85-A1CFA3A697B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2L13-24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773F6AC-6118-420E-A3A0-2A9DD34070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491" y="1368035"/>
            <a:ext cx="5858586" cy="267233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066CD85-1139-43A7-908E-01F53CB32B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655" y="4420489"/>
            <a:ext cx="11610316" cy="12540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46F2FDD-833A-4D7C-A1D9-F475ADD183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0288" y="913182"/>
            <a:ext cx="4614529" cy="3178899"/>
          </a:xfrm>
          <a:prstGeom prst="rect">
            <a:avLst/>
          </a:prstGeom>
        </p:spPr>
      </p:pic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19611C58-7E99-4FB9-9A62-259A6C77BE67}"/>
              </a:ext>
            </a:extLst>
          </p:cNvPr>
          <p:cNvSpPr/>
          <p:nvPr/>
        </p:nvSpPr>
        <p:spPr>
          <a:xfrm flipV="1">
            <a:off x="14345" y="-1"/>
            <a:ext cx="1027646" cy="584774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D2D568A7-2BC0-28E5-2BF5-659EFF57C170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P102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80926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475EA6-62E2-431A-AF72-7A5025F565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5" y="832115"/>
            <a:ext cx="1522228" cy="101851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789C7AD4-D772-4289-BBF8-B55706C1F829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2L13-24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867115-4AE5-40AC-A50C-0573A2A435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2940" y="1249926"/>
            <a:ext cx="5241232" cy="5666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AF9CA87-4582-409C-A69E-C18C697844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441" y="1857456"/>
            <a:ext cx="6603731" cy="11211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3171AAB-FBA7-4AD9-9C53-9B714F10E6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077" y="3030280"/>
            <a:ext cx="6798458" cy="17635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92C50D3-6C79-482A-A0AC-E5911B9D97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077" y="4979429"/>
            <a:ext cx="10447704" cy="16356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5264D85-6812-4E0E-93A0-FD9913B0CD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69673" y="1450611"/>
            <a:ext cx="4501886" cy="284494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F2AD57F-FBB2-4E95-9F18-F1D597B236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29129" y="422751"/>
            <a:ext cx="7142052" cy="584775"/>
          </a:xfrm>
          <a:prstGeom prst="rect">
            <a:avLst/>
          </a:prstGeom>
        </p:spPr>
      </p:pic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A173A288-0BEA-4414-98B8-12E2C3E0A519}"/>
              </a:ext>
            </a:extLst>
          </p:cNvPr>
          <p:cNvSpPr/>
          <p:nvPr/>
        </p:nvSpPr>
        <p:spPr>
          <a:xfrm flipH="1" flipV="1">
            <a:off x="837971" y="9098"/>
            <a:ext cx="1150316" cy="682017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A015C513-49D8-4F8C-B0A3-F2D925DECB39}"/>
              </a:ext>
            </a:extLst>
          </p:cNvPr>
          <p:cNvSpPr/>
          <p:nvPr/>
        </p:nvSpPr>
        <p:spPr>
          <a:xfrm flipV="1">
            <a:off x="14345" y="-1"/>
            <a:ext cx="1027646" cy="584774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415406BB-51D5-65D2-2B89-DD3D33D0564D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P103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77767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13A3A2-B417-4457-8D10-3AA48CC7A7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6791" y="355096"/>
            <a:ext cx="2349795" cy="6194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77E33D-8C15-413E-BAE9-875EBB74AA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9457" y="3357"/>
            <a:ext cx="1812992" cy="1118780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886F743C-CA89-4D56-9727-367EA31CD6B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2L13-24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019C144-ECF9-4462-ABD5-651B3A080A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7134" y="1131832"/>
            <a:ext cx="5028091" cy="29652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AB9CFAD-60A1-4E73-847E-A74EA5E908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6720" y="4179727"/>
            <a:ext cx="9160143" cy="4954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FB1B845-2CA2-4F94-B97E-0A30C08F64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5967" y="4781498"/>
            <a:ext cx="9807982" cy="18925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420C9F6-A46F-4ABC-9C80-696D5A78AC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5733" y="1157384"/>
            <a:ext cx="4196317" cy="2968417"/>
          </a:xfrm>
          <a:prstGeom prst="rect">
            <a:avLst/>
          </a:prstGeom>
        </p:spPr>
      </p:pic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730F1A84-9BCD-4223-AE95-9BA506DBBEE7}"/>
              </a:ext>
            </a:extLst>
          </p:cNvPr>
          <p:cNvSpPr/>
          <p:nvPr/>
        </p:nvSpPr>
        <p:spPr>
          <a:xfrm flipH="1" flipV="1">
            <a:off x="7926576" y="109361"/>
            <a:ext cx="1150316" cy="682017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40FAEC1F-90F8-456A-ABAF-9207E5381E24}"/>
              </a:ext>
            </a:extLst>
          </p:cNvPr>
          <p:cNvSpPr/>
          <p:nvPr/>
        </p:nvSpPr>
        <p:spPr>
          <a:xfrm flipV="1">
            <a:off x="14345" y="-1"/>
            <a:ext cx="1027646" cy="584774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DEA41C7E-E352-4D30-7134-841C440DBE7A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P104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06321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C9DDAC-B32C-4855-A34F-3A2E0F184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8458" y="204115"/>
            <a:ext cx="5492794" cy="6980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0F70A8-6001-4185-A9CA-645DC45AB9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87" y="911194"/>
            <a:ext cx="1702702" cy="1239095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2B641C-AE88-4F29-A298-5C498FF656B9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2L13-24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7282C67-CBC2-4094-AF09-1BFD7A1E0E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4026" y="914004"/>
            <a:ext cx="9592422" cy="28809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574EDF8-9FE1-4CD7-B0ED-04E22FBA8A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3263" y="3967194"/>
            <a:ext cx="9883185" cy="2686691"/>
          </a:xfrm>
          <a:prstGeom prst="rect">
            <a:avLst/>
          </a:prstGeom>
        </p:spPr>
      </p:pic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9E359C01-0B6C-4305-9D98-FB31E267FC13}"/>
              </a:ext>
            </a:extLst>
          </p:cNvPr>
          <p:cNvSpPr/>
          <p:nvPr/>
        </p:nvSpPr>
        <p:spPr>
          <a:xfrm flipH="1" flipV="1">
            <a:off x="837971" y="9098"/>
            <a:ext cx="1150316" cy="682017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6C68D543-A66D-438D-AFEC-23940FC6C995}"/>
              </a:ext>
            </a:extLst>
          </p:cNvPr>
          <p:cNvSpPr/>
          <p:nvPr/>
        </p:nvSpPr>
        <p:spPr>
          <a:xfrm flipV="1">
            <a:off x="14345" y="-1"/>
            <a:ext cx="1027646" cy="584774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9CEAAA62-076B-D1A6-F32B-9595DADE248C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P105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56457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8894F00-67F7-4052-9693-6567F83887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266" y="6395"/>
            <a:ext cx="1903228" cy="1209017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82BD4C49-45EB-48A8-A846-B4B3F74C91BC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2L13-24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B42428-05B8-439C-98D3-719CB104B7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505" y="2173122"/>
            <a:ext cx="11086988" cy="12303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2D86B9-D635-4152-BE0D-7F355F968B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974" y="4016343"/>
            <a:ext cx="11776051" cy="9478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5815260-F0EB-4BA6-AD08-0AE1DC1388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6160" y="555507"/>
            <a:ext cx="5338132" cy="678387"/>
          </a:xfrm>
          <a:prstGeom prst="rect">
            <a:avLst/>
          </a:prstGeom>
        </p:spPr>
      </p:pic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A55D2C78-88EC-4680-95BF-A9D1C6B97394}"/>
              </a:ext>
            </a:extLst>
          </p:cNvPr>
          <p:cNvSpPr/>
          <p:nvPr/>
        </p:nvSpPr>
        <p:spPr>
          <a:xfrm flipH="1" flipV="1">
            <a:off x="8658497" y="289835"/>
            <a:ext cx="1150316" cy="682017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615BA309-FCD4-4426-BD93-D7AEEB282A09}"/>
              </a:ext>
            </a:extLst>
          </p:cNvPr>
          <p:cNvSpPr/>
          <p:nvPr/>
        </p:nvSpPr>
        <p:spPr>
          <a:xfrm flipV="1">
            <a:off x="14345" y="-1"/>
            <a:ext cx="1027646" cy="584774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17FBFFDC-BB34-A047-3C71-9FC27E007CC0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P106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488777"/>
      </p:ext>
    </p:extLst>
  </p:cSld>
  <p:clrMapOvr>
    <a:masterClrMapping/>
  </p:clrMapOvr>
</p:sld>
</file>

<file path=ppt/slides/slide1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FA6C896-1BCF-4264-BB3E-F0BDBA944D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3"/>
          <a:stretch/>
        </p:blipFill>
        <p:spPr>
          <a:xfrm>
            <a:off x="1347838" y="82193"/>
            <a:ext cx="10786190" cy="2722652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rtlCol="0" wrap="none">
            <a:spAutoFit/>
          </a:bodyPr>
          <a:lstStyle/>
          <a:p>
            <a:r>
              <a:rPr lang="en-US" sz="3200"/>
              <a:t>2L14-1</a:t>
            </a:r>
          </a:p>
        </p:txBody>
      </p:sp>
      <p:sp>
        <p:nvSpPr>
          <p:cNvPr id="4" name="四角形: 角を丸くする 2">
            <a:extLst>
              <a:ext uri="{FF2B5EF4-FFF2-40B4-BE49-F238E27FC236}">
                <a16:creationId xmlns:a16="http://schemas.microsoft.com/office/drawing/2014/main" id="{C1F08A74-597D-4767-99E3-E30EE77622A3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rtlCol="0" tIns="45720"/>
          <a:lstStyle/>
          <a:p>
            <a:pPr algn="ctr"/>
            <a:r>
              <a:rPr altLang="ja-JP" b="1" kumimoji="1" lang="en-US" sz="3600">
                <a:solidFill>
                  <a:schemeClr val="tx1"/>
                </a:solidFill>
                <a:ea typeface="游ゴシック"/>
              </a:rPr>
              <a:t>P107</a:t>
            </a:r>
            <a:endParaRPr altLang="en-US" b="1" kumimoji="1" lang="ja-JP" sz="3600">
              <a:solidFill>
                <a:schemeClr val="tx1"/>
              </a:solidFill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98AA4E87-9C96-812F-B498-886ADBD0FF29}"/>
              </a:ext>
            </a:extLst>
          </p:cNvPr>
          <p:cNvSpPr/>
          <p:nvPr/>
        </p:nvSpPr>
        <p:spPr>
          <a:xfrm>
            <a:off x="267128" y="3287730"/>
            <a:ext cx="11708873" cy="3184989"/>
          </a:xfrm>
          <a:prstGeom prst="roundRect">
            <a:avLst>
              <a:gd fmla="val 6492" name="adj"/>
            </a:avLst>
          </a:prstGeom>
          <a:solidFill>
            <a:srgbClr val="FFF8C1"/>
          </a:solidFill>
          <a:ln w="38100">
            <a:solidFill>
              <a:srgbClr val="FFE3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altLang="en-US" kumimoji="1" lang="ja-JP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23862D7-9D77-F807-0468-CA9954D41F0A}"/>
              </a:ext>
            </a:extLst>
          </p:cNvPr>
          <p:cNvSpPr txBox="1"/>
          <p:nvPr/>
        </p:nvSpPr>
        <p:spPr>
          <a:xfrm>
            <a:off x="421761" y="2946160"/>
            <a:ext cx="11882492" cy="391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altLang="en-US" b="0" dirty="0" i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　　　　　　　　　　　</a:t>
            </a:r>
            <a:endParaRPr altLang="ja-JP" b="0" dirty="0" i="0" lang="en-US" strike="noStrike" sz="2800" u="none">
              <a:solidFill>
                <a:srgbClr val="000000"/>
              </a:solidFill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１０８：</a:t>
            </a:r>
            <a:r>
              <a:rPr altLang="ja-JP" b="1" dirty="0" i="0" lang="my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ပင်မင်းဝန်ဆောင်မှု</a:t>
            </a:r>
            <a:r>
              <a:rPr altLang="en-US" b="1" dirty="0" i="0" lang="ja-JP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8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クリーニングサービス</a:t>
            </a:r>
            <a:endParaRPr altLang="ja-JP" b="1" dirty="0" i="0" lang="en-US" noProof="0" strike="noStrike" sz="2800" u="none">
              <a:solidFill>
                <a:srgbClr val="000000"/>
              </a:solidFill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１０９： </a:t>
            </a:r>
            <a:r>
              <a:rPr altLang="ja-JP" b="1" dirty="0" i="0" lang="my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အမြန်ချောပို့ဝန်ဆောင်မှု</a:t>
            </a:r>
            <a:r>
              <a:rPr altLang="en-US" b="1" dirty="0" i="0" lang="ja-JP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8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宅配便</a:t>
            </a:r>
            <a:endParaRPr altLang="ja-JP" b="1" dirty="0" lang="en-US" sz="2800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１１１： </a:t>
            </a:r>
            <a:r>
              <a:rPr altLang="ja-JP" b="1" dirty="0" i="0" lang="my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ဆံသဆိုင်/အလှပြင်ဆိုင်</a:t>
            </a:r>
            <a:r>
              <a:rPr altLang="en-US" b="1" dirty="0" i="0" lang="ja-JP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8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理髪店／美容院</a:t>
            </a:r>
            <a:endParaRPr altLang="ja-JP" b="1" dirty="0" lang="en-US" sz="2800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1" dirty="0" i="0" lang="en-US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P</a:t>
            </a:r>
            <a:r>
              <a:rPr altLang="en-US" b="1" dirty="0" i="0" lang="ja-JP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１１７：</a:t>
            </a:r>
            <a:r>
              <a:rPr altLang="ja-JP" b="1" dirty="0" i="0" lang="my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နိုင်ငံခြားသားများအတွက်ဝန်ဆောင်မှုများ</a:t>
            </a:r>
            <a:r>
              <a:rPr altLang="en-US" b="1" dirty="0" i="0" lang="ja-JP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8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外国人向けの公共サービス</a:t>
            </a:r>
            <a:endParaRPr altLang="ja-JP" b="1" dirty="0" i="0" lang="en-US" noProof="0" strike="noStrike" sz="2800" u="none">
              <a:solidFill>
                <a:srgbClr val="000000"/>
              </a:solidFill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altLang="ja-JP" b="1" dirty="0" lang="en-US" sz="2800"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</p:txBody>
      </p:sp>
    </p:spTree>
    <p:extLst>
      <p:ext uri="{BB962C8B-B14F-4D97-AF65-F5344CB8AC3E}">
        <p14:creationId xmlns:p14="http://schemas.microsoft.com/office/powerpoint/2010/main" val="153296081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F966BB-4551-4E93-A2A9-937CCFCCDF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858" y="-6079"/>
            <a:ext cx="1799217" cy="11546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EFE432-13C9-4BB5-A76B-39EB370B4F5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2L14-24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1FF64B-563D-4C95-A006-E47826B9B1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1680" y="292387"/>
            <a:ext cx="4942290" cy="5847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55B39F3-A649-472B-AAA3-FA1F31EC74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140" y="1238557"/>
            <a:ext cx="6565188" cy="35753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FC8E796-258C-4496-A97E-37D0A3493D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709" y="4855019"/>
            <a:ext cx="10124172" cy="19284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6CF5735-EE2F-4D91-9538-2DFAFC7F73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5535" y="1155386"/>
            <a:ext cx="3069325" cy="3699633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00CBB0F7-AB6D-2877-3801-931134DC6422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P108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89724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0F93FFE-310A-49AD-B768-7447EDD57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8016" y="-16105"/>
            <a:ext cx="1739059" cy="12549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E190567-6470-4D20-AC1C-95FA396D6EAA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2L14-24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77EE463-32AE-4F8E-9E44-E82A2EA842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6313" y="173808"/>
            <a:ext cx="3871479" cy="7611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3B3CF5-645C-4769-8C73-D042FE9041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043" y="1776843"/>
            <a:ext cx="7294540" cy="243911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854EF83-BDF4-4DC6-BA5C-E11F70C1E5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515" y="4363710"/>
            <a:ext cx="11772056" cy="9738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1B1AEA5-E0BB-4FF4-B549-0A2E2F3B04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1247" y="1776843"/>
            <a:ext cx="3603314" cy="2363642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12C3167C-2186-CBFE-AE07-441E9B94B531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P109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42948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1502EFE-3346-4F9D-960B-4BF972FFD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280" y="-1"/>
            <a:ext cx="1849348" cy="12850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7A78AF-E406-45E8-B82F-F4DB30F2BD3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2L14-24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DB910F-8327-4D8A-BB33-3B313CB9A1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6313" y="173808"/>
            <a:ext cx="3871479" cy="7611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FB8A9E7-DD5A-4D3E-B96C-E404F81D9F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277" y="1517794"/>
            <a:ext cx="11149860" cy="28080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86E9BD4-6ACD-4933-90DD-2E6E90770E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472" y="4558601"/>
            <a:ext cx="11599470" cy="182035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4D20815-D790-4B78-B1AC-791DAC0024A9}"/>
              </a:ext>
            </a:extLst>
          </p:cNvPr>
          <p:cNvSpPr/>
          <p:nvPr/>
        </p:nvSpPr>
        <p:spPr>
          <a:xfrm>
            <a:off x="7356297" y="1285024"/>
            <a:ext cx="4561725" cy="10143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A9CA8677-B89E-F91F-5FDE-14663B34E527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P110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02413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C2D505-DE84-4E6F-AE3D-63707E3FC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4951" y="273171"/>
            <a:ext cx="4067247" cy="6232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8FEAE9C-C401-4DFF-B0B8-D64DFDAED1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3" y="894772"/>
            <a:ext cx="1388138" cy="133515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24D94A8-CC10-4DA6-95FB-155A48AA6FAA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2L14-24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8048363-EDAB-4446-B47E-C0739A289D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2815" y="966386"/>
            <a:ext cx="10302740" cy="18288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49C9EDF-F9FB-43E6-9434-C114F7038D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226" y="3968040"/>
            <a:ext cx="11641230" cy="14937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3DCB82-A7A2-4CD9-970B-E982A09A8A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537" y="2855897"/>
            <a:ext cx="11155551" cy="10201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971C2EB-0D30-4B6C-AF2D-B31D5684EB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759" y="5588290"/>
            <a:ext cx="11733697" cy="574500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8A76E8ED-0C1C-FCAB-CE5E-5EC86834D572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P111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98876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FB8CD7-9280-4791-B681-C83B099A8B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1226" y="-1"/>
            <a:ext cx="1678902" cy="13351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3507FBB-8E6A-4AEF-B8D4-B0B257DBA4B4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2L14-25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9DA5418-3D20-42A5-A607-79484AB676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563" y="1351400"/>
            <a:ext cx="11558427" cy="23133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CD87EFA-A06F-47F5-9F54-5CA36AF92D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6446" y="119354"/>
            <a:ext cx="5539108" cy="8487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DE5CD9C-48C3-428C-997C-8ACE705F7D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022602"/>
            <a:ext cx="9575515" cy="20610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38CE2F5-3485-44D8-A851-FC8F50CC1F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1459" y="3894274"/>
            <a:ext cx="2357854" cy="2350920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B6A439FE-453B-6067-ED91-6EC0D881B7C2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P112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59391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DD2415E-B885-4E60-A675-D5F9774027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306" y="16103"/>
            <a:ext cx="1638796" cy="13050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864B3D8-BBF3-4100-BF55-4DF7FDC9EC18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2L14-26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36CFCB-3E5D-4C22-AA4D-A8881854C4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5979" y="292387"/>
            <a:ext cx="5984613" cy="6058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491F73C-59BD-45A9-BCA5-A77A3C7383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37" y="1430181"/>
            <a:ext cx="8302973" cy="7094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09603B-C558-4739-8298-0F4C67DAC4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84" y="2167132"/>
            <a:ext cx="8527637" cy="68862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71D9542-9F9C-4738-B131-7EAED0E1FF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466" y="3125598"/>
            <a:ext cx="8195859" cy="64568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8091341-06A4-49C6-AFFA-6B41FCAFE2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9703" y="3843723"/>
            <a:ext cx="9100889" cy="3170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D03C84D-416A-4583-A441-EFECF5F4B4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84" y="4500488"/>
            <a:ext cx="10736581" cy="6354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C229BE6-459D-4066-BCB7-EE474B2E8B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288" y="5145263"/>
            <a:ext cx="10939060" cy="64041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F931D36-61CB-4DE8-AE99-1480756CBF0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23334" y="1324010"/>
            <a:ext cx="2720143" cy="2712503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C1BC5A92-C301-1070-057E-F992C7274B12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P113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45685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00B7DD-10C5-4B22-907F-E0F9E3C3A3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393" y="-1"/>
            <a:ext cx="1849348" cy="12850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16EEB54-3486-41AA-B5B7-3045DC01519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2L14-26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5E59A38-FC4C-45C5-87D7-A025022ED9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91" y="4052011"/>
            <a:ext cx="8967204" cy="23590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846F95E-37D3-4729-B1FE-73EF806A22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12751"/>
            <a:ext cx="9723064" cy="6360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67667B-C9C8-4761-9ECE-640D73132D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68" y="2189182"/>
            <a:ext cx="9640296" cy="5279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51EBE3A-FA22-44BF-83F7-E79A7651D7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055990"/>
            <a:ext cx="4672954" cy="6571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60EA516-B05A-464C-A892-5CB36D55D9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3440" y="292387"/>
            <a:ext cx="5582023" cy="565052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B5A566CC-B2EF-F893-B2F3-7C091ADA7616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P114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23638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E87490-2D36-45F3-82EE-747AD24FE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455" y="-1"/>
            <a:ext cx="1849348" cy="12850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2BDF55-6CDF-4786-852D-909EE05CF6F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2L14-26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4743B7-4897-403F-A77D-55330DAD4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7769" y="342410"/>
            <a:ext cx="5716462" cy="4847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54B561-8152-4211-8DA7-F905632468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674" y="1387340"/>
            <a:ext cx="6678494" cy="18794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789CE1-C3D0-4142-ACB1-9275256F98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674" y="3339101"/>
            <a:ext cx="10301731" cy="200578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C106566-56DF-42BB-87FE-9F73953EB994}"/>
              </a:ext>
            </a:extLst>
          </p:cNvPr>
          <p:cNvSpPr/>
          <p:nvPr/>
        </p:nvSpPr>
        <p:spPr>
          <a:xfrm>
            <a:off x="7150812" y="3339101"/>
            <a:ext cx="4592549" cy="93494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A9B41BF-D30A-4F16-835C-1F9B8004AF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674" y="5417231"/>
            <a:ext cx="10140593" cy="135259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A5539E0-2B4F-46AE-A252-CD2D28E307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9932" y="1694845"/>
            <a:ext cx="3649680" cy="2579204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FEF51EFE-9E65-FD74-9FB9-A580C4AC4B4A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P115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27924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2D5DAA-AC7E-4A56-8AF9-4A73D9949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727" y="-46183"/>
            <a:ext cx="1849348" cy="12850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7AAC21-8785-4D4F-81B7-3972CF69268C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2L14-26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1F3BC0-2EAC-4DFA-8389-D3323BD80A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3198" y="265284"/>
            <a:ext cx="5332054" cy="4521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813736-0858-4938-AFE2-EC3BBCD12A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8325" y="1285024"/>
            <a:ext cx="10218731" cy="37526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B263DD-DA06-42BA-984F-E3E0BA9B66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8325" y="5181044"/>
            <a:ext cx="10485306" cy="1434917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0856A528-ABF4-B039-8217-A3449DCD6EC4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P116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01944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6C26D27-DFC8-4633-978B-7756FC781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295" y="246580"/>
            <a:ext cx="8153410" cy="8835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4E4A24-6F74-4422-93AD-E4E9F7C06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3" y="901456"/>
            <a:ext cx="1388139" cy="12850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1C32DF2-61A3-4D32-94E5-067533C68DFB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2L14-27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D8D22C-778A-4A09-992B-8F5013EE66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1863" y="1089062"/>
            <a:ext cx="9137279" cy="35751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4C02363-3826-440D-971B-C81553DF21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912" y="4815889"/>
            <a:ext cx="11679180" cy="1906097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A5C6D4E2-9EB4-F90D-B2D8-637FAF6592B1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P117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752462"/>
      </p:ext>
    </p:extLst>
  </p:cSld>
  <p:clrMapOvr>
    <a:masterClrMapping/>
  </p:clrMapOvr>
</p:sld>
</file>

<file path=ppt/slides/slide1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7E62B43-D6C9-4732-AF16-AC303D8096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3" l="-1" r="12"/>
          <a:stretch/>
        </p:blipFill>
        <p:spPr>
          <a:xfrm>
            <a:off x="1347949" y="74531"/>
            <a:ext cx="10732280" cy="2827918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rtlCol="0" wrap="none">
            <a:spAutoFit/>
          </a:bodyPr>
          <a:lstStyle/>
          <a:p>
            <a:r>
              <a:rPr lang="en-US" sz="3200"/>
              <a:t>2L15-1</a:t>
            </a:r>
          </a:p>
        </p:txBody>
      </p:sp>
      <p:sp>
        <p:nvSpPr>
          <p:cNvPr id="4" name="四角形: 角を丸くする 2">
            <a:extLst>
              <a:ext uri="{FF2B5EF4-FFF2-40B4-BE49-F238E27FC236}">
                <a16:creationId xmlns:a16="http://schemas.microsoft.com/office/drawing/2014/main" id="{45BD00CF-971F-7BF9-A414-6A93ABE8B15C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rtlCol="0" tIns="45720"/>
          <a:lstStyle/>
          <a:p>
            <a:pPr algn="ctr"/>
            <a:r>
              <a:rPr altLang="ja-JP" b="1" kumimoji="1" lang="en-US" sz="3600">
                <a:solidFill>
                  <a:schemeClr val="tx1"/>
                </a:solidFill>
                <a:ea typeface="游ゴシック"/>
              </a:rPr>
              <a:t>P118</a:t>
            </a:r>
            <a:endParaRPr altLang="en-US" b="1" kumimoji="1" lang="ja-JP" sz="3600">
              <a:solidFill>
                <a:schemeClr val="tx1"/>
              </a:solidFill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B79B32D6-4B04-8148-69CC-A33FEF01AD28}"/>
              </a:ext>
            </a:extLst>
          </p:cNvPr>
          <p:cNvSpPr/>
          <p:nvPr/>
        </p:nvSpPr>
        <p:spPr>
          <a:xfrm>
            <a:off x="932767" y="3172297"/>
            <a:ext cx="11147462" cy="3513762"/>
          </a:xfrm>
          <a:prstGeom prst="roundRect">
            <a:avLst>
              <a:gd fmla="val 6492" name="adj"/>
            </a:avLst>
          </a:prstGeom>
          <a:solidFill>
            <a:srgbClr val="FFF8C1"/>
          </a:solidFill>
          <a:ln w="38100">
            <a:solidFill>
              <a:srgbClr val="FFE3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altLang="en-US" kumimoji="1" lang="ja-JP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A266DE4-D160-0F35-11E9-60F60F496B1A}"/>
              </a:ext>
            </a:extLst>
          </p:cNvPr>
          <p:cNvSpPr txBox="1"/>
          <p:nvPr/>
        </p:nvSpPr>
        <p:spPr>
          <a:xfrm>
            <a:off x="1038211" y="2976980"/>
            <a:ext cx="11882492" cy="3270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altLang="en-US" b="0" dirty="0" i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　　　　　　　　　　　</a:t>
            </a:r>
            <a:endParaRPr altLang="ja-JP" b="0" dirty="0" i="0" lang="en-US" strike="noStrike" sz="2800" u="none">
              <a:solidFill>
                <a:srgbClr val="000000"/>
              </a:solidFill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１１９：</a:t>
            </a:r>
            <a:r>
              <a:rPr altLang="ja-JP" b="1" dirty="0" i="0" lang="en-US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Cool Biz</a:t>
            </a:r>
            <a:r>
              <a:rPr altLang="en-US" b="1" dirty="0" i="0" lang="ja-JP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</a:t>
            </a:r>
            <a:r>
              <a:rPr altLang="en-US" b="1" dirty="0" lang="ja-JP" sz="28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クールビズ</a:t>
            </a:r>
            <a:endParaRPr altLang="ja-JP" b="1" dirty="0" lang="en-US" sz="2800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１２０：</a:t>
            </a:r>
            <a:r>
              <a:rPr altLang="ja-JP" b="1" dirty="0" i="0" lang="my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တစ်ခါသုံးပလတ်စတစ်အိတ်နှင့် ကိုယ်ပိုင်ဈေးဝယ်အိတ် </a:t>
            </a:r>
            <a:r>
              <a:rPr altLang="ja-JP" b="1" dirty="0" i="0" lang="en-GB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(My Bag)</a:t>
            </a: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b="1" dirty="0" i="0" lang="ja-JP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　　　　　</a:t>
            </a:r>
            <a:r>
              <a:rPr altLang="en-US" b="1" dirty="0" lang="ja-JP" sz="28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レジ袋とマイバッグ</a:t>
            </a:r>
            <a:endParaRPr altLang="ja-JP" b="1" dirty="0" i="0" lang="en-GB" noProof="0" strike="noStrike" sz="2800" u="none">
              <a:solidFill>
                <a:srgbClr val="000000"/>
              </a:solidFill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>
              <a:lnSpc>
                <a:spcPct val="150000"/>
              </a:lnSpc>
            </a:pPr>
            <a:r>
              <a:rPr altLang="ja-JP" b="0" dirty="0" lang="en-US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１２１：</a:t>
            </a:r>
            <a:r>
              <a:rPr altLang="ja-JP" b="1" dirty="0" i="0" lang="my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အမှိုက်များအားခွဲခြားခြင်း</a:t>
            </a:r>
            <a:r>
              <a:rPr altLang="en-US" b="1" dirty="0" i="0" lang="ja-JP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8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ごみの分別</a:t>
            </a:r>
            <a:endParaRPr altLang="ja-JP" b="1" dirty="0" lang="en-US" sz="2800"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</p:txBody>
      </p:sp>
    </p:spTree>
    <p:extLst>
      <p:ext uri="{BB962C8B-B14F-4D97-AF65-F5344CB8AC3E}">
        <p14:creationId xmlns:p14="http://schemas.microsoft.com/office/powerpoint/2010/main" val="145436678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7320491-07B4-40FD-A349-7211B7EC4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727" y="70943"/>
            <a:ext cx="1993187" cy="13881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60F245-12A1-46B9-8216-E947A90EAD6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</a:t>
            </a:r>
            <a:r>
              <a:rPr lang="en-US" altLang="ja-JP" sz="3200"/>
              <a:t>18</a:t>
            </a:r>
            <a:endParaRPr lang="en-US" sz="32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6623A1-8041-4EAC-AD0B-A7E7F52EBE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727" y="1460418"/>
            <a:ext cx="7326650" cy="29655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160D483-9742-4399-A086-2315B7F04E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37" y="4692687"/>
            <a:ext cx="11609387" cy="12765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0E7A0C8-FF7B-4089-8800-F9EDAF20D2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2342" y="190213"/>
            <a:ext cx="3246685" cy="7891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24299E9-3FAC-40EF-9EEA-E4B587B55C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55249" y="1588126"/>
            <a:ext cx="3362724" cy="2495772"/>
          </a:xfrm>
          <a:prstGeom prst="rect">
            <a:avLst/>
          </a:prstGeom>
        </p:spPr>
      </p:pic>
      <p:sp>
        <p:nvSpPr>
          <p:cNvPr id="2" name="Right Triangle 1">
            <a:extLst>
              <a:ext uri="{FF2B5EF4-FFF2-40B4-BE49-F238E27FC236}">
                <a16:creationId xmlns:a16="http://schemas.microsoft.com/office/drawing/2014/main" id="{4D3C0041-5A3C-4F31-850E-6D24A87D1EF7}"/>
              </a:ext>
            </a:extLst>
          </p:cNvPr>
          <p:cNvSpPr/>
          <p:nvPr/>
        </p:nvSpPr>
        <p:spPr>
          <a:xfrm flipH="1" flipV="1">
            <a:off x="9000500" y="354110"/>
            <a:ext cx="1083924" cy="705975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D4922FB2-BB52-4AF4-9297-BEBBDE4C3F5F}"/>
              </a:ext>
            </a:extLst>
          </p:cNvPr>
          <p:cNvSpPr/>
          <p:nvPr/>
        </p:nvSpPr>
        <p:spPr>
          <a:xfrm flipV="1">
            <a:off x="6194" y="5663"/>
            <a:ext cx="1043233" cy="705975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四角形: 角を丸くする 2">
            <a:extLst>
              <a:ext uri="{FF2B5EF4-FFF2-40B4-BE49-F238E27FC236}">
                <a16:creationId xmlns:a16="http://schemas.microsoft.com/office/drawing/2014/main" id="{6A0158BA-49C3-3A3C-EAB5-E2DDC7FAA733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P119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5082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8A59D2-6F51-45A5-8B3E-CEE3F74741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847" y="-7445"/>
            <a:ext cx="1501898" cy="13279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8EA678-D87A-4F3C-AEBE-FDC897881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6404" y="267660"/>
            <a:ext cx="7425286" cy="6438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1443B84-A45C-47DB-B95A-6FBFC72737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012" y="1321003"/>
            <a:ext cx="6162287" cy="29317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29D24DE-1060-4A98-8C03-5CCD32DEAB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040" y="4230953"/>
            <a:ext cx="9831956" cy="59139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81618C9-ADDE-4889-8F3E-75387272F3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278" y="4822349"/>
            <a:ext cx="10081184" cy="187842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A394580-42BD-4CFC-89BD-AB79E71B7B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02877" y="1276696"/>
            <a:ext cx="3518020" cy="270070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A695FE9-B531-441D-B715-5D477F0880B7}"/>
              </a:ext>
            </a:extLst>
          </p:cNvPr>
          <p:cNvSpPr/>
          <p:nvPr/>
        </p:nvSpPr>
        <p:spPr>
          <a:xfrm>
            <a:off x="429278" y="4230953"/>
            <a:ext cx="741976" cy="2753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56798C-79D7-4DE3-826F-B36EE6E59F8A}"/>
              </a:ext>
            </a:extLst>
          </p:cNvPr>
          <p:cNvSpPr txBox="1"/>
          <p:nvPr/>
        </p:nvSpPr>
        <p:spPr>
          <a:xfrm>
            <a:off x="10698047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</a:t>
            </a:r>
            <a:r>
              <a:rPr lang="en-US" altLang="ja-JP" sz="3200"/>
              <a:t>18</a:t>
            </a:r>
            <a:endParaRPr lang="en-US" sz="3200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CB092431-6D59-407E-9CB5-0128D91462AD}"/>
              </a:ext>
            </a:extLst>
          </p:cNvPr>
          <p:cNvSpPr/>
          <p:nvPr/>
        </p:nvSpPr>
        <p:spPr>
          <a:xfrm flipV="1">
            <a:off x="6194" y="5663"/>
            <a:ext cx="1043233" cy="705975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76BB7284-361B-FF9C-A32A-6E9DB0865C61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P120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226091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63FB297-3055-4EB0-B8E8-B8A294CAD0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31" y="936090"/>
            <a:ext cx="1993187" cy="13881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8A3FFE3-A05C-49BA-A232-3DEBE7AEC533}"/>
              </a:ext>
            </a:extLst>
          </p:cNvPr>
          <p:cNvSpPr txBox="1"/>
          <p:nvPr/>
        </p:nvSpPr>
        <p:spPr>
          <a:xfrm>
            <a:off x="10698047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</a:t>
            </a:r>
            <a:r>
              <a:rPr lang="en-US" altLang="ja-JP" sz="3200"/>
              <a:t>19</a:t>
            </a:r>
            <a:endParaRPr lang="en-US" sz="32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459D59-34C9-47A8-8317-EBB2CA1E6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0799" y="183738"/>
            <a:ext cx="3693969" cy="5965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983DF-6F20-4E4F-8E13-D17F5FF595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7346" y="935810"/>
            <a:ext cx="6077422" cy="30949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E8A4A24-B201-4B41-B7BB-F6255E8651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1553" y="762233"/>
            <a:ext cx="2800210" cy="340104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2FAA68A-55F6-4462-ABF5-27B0E85D13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789" y="4426111"/>
            <a:ext cx="11153974" cy="2396040"/>
          </a:xfrm>
          <a:prstGeom prst="rect">
            <a:avLst/>
          </a:prstGeom>
        </p:spPr>
      </p:pic>
      <p:sp>
        <p:nvSpPr>
          <p:cNvPr id="8" name="Right Triangle 7">
            <a:extLst>
              <a:ext uri="{FF2B5EF4-FFF2-40B4-BE49-F238E27FC236}">
                <a16:creationId xmlns:a16="http://schemas.microsoft.com/office/drawing/2014/main" id="{EB78C0D5-16F8-4966-9132-28677A85FEE3}"/>
              </a:ext>
            </a:extLst>
          </p:cNvPr>
          <p:cNvSpPr/>
          <p:nvPr/>
        </p:nvSpPr>
        <p:spPr>
          <a:xfrm flipH="1" flipV="1">
            <a:off x="909263" y="13215"/>
            <a:ext cx="1083924" cy="705975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0C2E4560-FA99-4A77-9035-D9F31BA79B0C}"/>
              </a:ext>
            </a:extLst>
          </p:cNvPr>
          <p:cNvSpPr/>
          <p:nvPr/>
        </p:nvSpPr>
        <p:spPr>
          <a:xfrm flipV="1">
            <a:off x="6194" y="5663"/>
            <a:ext cx="1043233" cy="705975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A1109BD2-9D6F-49F4-8ECE-8DEA335BEAF6}"/>
              </a:ext>
            </a:extLst>
          </p:cNvPr>
          <p:cNvSpPr/>
          <p:nvPr/>
        </p:nvSpPr>
        <p:spPr>
          <a:xfrm flipH="1" flipV="1">
            <a:off x="-1627395" y="3271768"/>
            <a:ext cx="1083924" cy="705975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四角形: 角を丸くする 2">
            <a:extLst>
              <a:ext uri="{FF2B5EF4-FFF2-40B4-BE49-F238E27FC236}">
                <a16:creationId xmlns:a16="http://schemas.microsoft.com/office/drawing/2014/main" id="{928A8409-CDD7-A1D5-E970-22D1B18681BE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P121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35430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8A704A7-3A6F-4DFB-B88D-50E2CB870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502" y="4708"/>
            <a:ext cx="1993187" cy="13881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AB313A8-2DE8-434D-8C8E-AF54B28FAF18}"/>
              </a:ext>
            </a:extLst>
          </p:cNvPr>
          <p:cNvSpPr txBox="1"/>
          <p:nvPr/>
        </p:nvSpPr>
        <p:spPr>
          <a:xfrm>
            <a:off x="10698047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</a:t>
            </a:r>
            <a:r>
              <a:rPr lang="en-US" altLang="ja-JP" sz="3200"/>
              <a:t>19</a:t>
            </a:r>
            <a:endParaRPr lang="en-US" sz="32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14179AF-542E-4874-889C-62E8763A3A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316" y="1322932"/>
            <a:ext cx="5716998" cy="35310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97E89AA-5834-446E-8E32-7458B59322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0799" y="183738"/>
            <a:ext cx="3693969" cy="5965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1D7F34-72C0-40F3-B4F1-50C763023A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927" y="5176879"/>
            <a:ext cx="12104786" cy="128556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8CFDF6E-7408-420E-810D-3E00C80390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9630" y="999486"/>
            <a:ext cx="3173586" cy="3854534"/>
          </a:xfrm>
          <a:prstGeom prst="rect">
            <a:avLst/>
          </a:prstGeom>
        </p:spPr>
      </p:pic>
      <p:sp>
        <p:nvSpPr>
          <p:cNvPr id="8" name="Right Triangle 7">
            <a:extLst>
              <a:ext uri="{FF2B5EF4-FFF2-40B4-BE49-F238E27FC236}">
                <a16:creationId xmlns:a16="http://schemas.microsoft.com/office/drawing/2014/main" id="{26F5620D-A0E1-4DB0-B06F-66A8E8C98CDA}"/>
              </a:ext>
            </a:extLst>
          </p:cNvPr>
          <p:cNvSpPr/>
          <p:nvPr/>
        </p:nvSpPr>
        <p:spPr>
          <a:xfrm flipH="1" flipV="1">
            <a:off x="-33211" y="2208978"/>
            <a:ext cx="1083924" cy="705975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6D9E13B8-CDB9-40CF-9654-24F177C54EF2}"/>
              </a:ext>
            </a:extLst>
          </p:cNvPr>
          <p:cNvSpPr/>
          <p:nvPr/>
        </p:nvSpPr>
        <p:spPr>
          <a:xfrm flipV="1">
            <a:off x="6194" y="5663"/>
            <a:ext cx="1043233" cy="705975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A76E1165-CAA0-B950-3FB1-5095A50F371C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P122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60037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7D26E0C-7787-4639-90DD-A5DE238E8A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9" y="1013720"/>
            <a:ext cx="1491871" cy="13881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5BE0F70-9AB7-4AD0-BF4A-CC87F9B354CB}"/>
              </a:ext>
            </a:extLst>
          </p:cNvPr>
          <p:cNvSpPr txBox="1"/>
          <p:nvPr/>
        </p:nvSpPr>
        <p:spPr>
          <a:xfrm>
            <a:off x="10698047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</a:t>
            </a:r>
            <a:r>
              <a:rPr lang="en-US" altLang="ja-JP" sz="3200"/>
              <a:t>19</a:t>
            </a:r>
            <a:endParaRPr lang="en-US" sz="32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C99B46-DED5-49CB-A572-5EC602438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6601" y="201827"/>
            <a:ext cx="3757979" cy="6069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3A2C84-60D5-47BD-8C36-21FAA49782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0391" y="1041924"/>
            <a:ext cx="10621618" cy="300878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9132012-AF28-440C-A026-DDAEAC2B91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214476"/>
            <a:ext cx="12122009" cy="2244394"/>
          </a:xfrm>
          <a:prstGeom prst="rect">
            <a:avLst/>
          </a:prstGeom>
        </p:spPr>
      </p:pic>
      <p:sp>
        <p:nvSpPr>
          <p:cNvPr id="7" name="Right Triangle 6">
            <a:extLst>
              <a:ext uri="{FF2B5EF4-FFF2-40B4-BE49-F238E27FC236}">
                <a16:creationId xmlns:a16="http://schemas.microsoft.com/office/drawing/2014/main" id="{EBF32198-E4E0-4951-8D6C-35BEB7AAAFFE}"/>
              </a:ext>
            </a:extLst>
          </p:cNvPr>
          <p:cNvSpPr/>
          <p:nvPr/>
        </p:nvSpPr>
        <p:spPr>
          <a:xfrm flipH="1" flipV="1">
            <a:off x="909263" y="13215"/>
            <a:ext cx="1083924" cy="705975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E4D0D4D7-6C25-4088-A726-EC022BF82FF3}"/>
              </a:ext>
            </a:extLst>
          </p:cNvPr>
          <p:cNvSpPr/>
          <p:nvPr/>
        </p:nvSpPr>
        <p:spPr>
          <a:xfrm flipV="1">
            <a:off x="6194" y="5663"/>
            <a:ext cx="1043233" cy="705975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4355EC91-BB7E-E137-8CF9-84CC5F2CDD7D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P123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84945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EF6B54-6CD9-48C9-8145-C193332BD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727" y="24761"/>
            <a:ext cx="1993187" cy="13881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7067E8-60B9-4EA1-B9A6-96F92D8AE25A}"/>
              </a:ext>
            </a:extLst>
          </p:cNvPr>
          <p:cNvSpPr txBox="1"/>
          <p:nvPr/>
        </p:nvSpPr>
        <p:spPr>
          <a:xfrm>
            <a:off x="10698047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</a:t>
            </a:r>
            <a:r>
              <a:rPr lang="en-US" altLang="ja-JP" sz="3200"/>
              <a:t>19</a:t>
            </a:r>
            <a:endParaRPr lang="en-US" sz="32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90BC6D-52F2-42F1-B79B-63FC784743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3109" y="173301"/>
            <a:ext cx="3870994" cy="6251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56F32B-F4EA-41BF-8A88-A71341BAF5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8327" y="1408882"/>
            <a:ext cx="3693969" cy="33526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54A6343-B8D6-4A42-85D7-0419432DDA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274281"/>
            <a:ext cx="5328876" cy="34872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10E5CBC-645E-4F1A-A7B7-3BE996DFCA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19" y="5032170"/>
            <a:ext cx="11852556" cy="961622"/>
          </a:xfrm>
          <a:prstGeom prst="rect">
            <a:avLst/>
          </a:prstGeom>
        </p:spPr>
      </p:pic>
      <p:sp>
        <p:nvSpPr>
          <p:cNvPr id="9" name="Right Triangle 8">
            <a:extLst>
              <a:ext uri="{FF2B5EF4-FFF2-40B4-BE49-F238E27FC236}">
                <a16:creationId xmlns:a16="http://schemas.microsoft.com/office/drawing/2014/main" id="{42853D70-BD51-44BB-BCB0-6CFCA5655ACD}"/>
              </a:ext>
            </a:extLst>
          </p:cNvPr>
          <p:cNvSpPr/>
          <p:nvPr/>
        </p:nvSpPr>
        <p:spPr>
          <a:xfrm flipH="1" flipV="1">
            <a:off x="-13158" y="1938268"/>
            <a:ext cx="1083924" cy="705975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FF532617-677A-4878-B62A-171DBEBC51DA}"/>
              </a:ext>
            </a:extLst>
          </p:cNvPr>
          <p:cNvSpPr/>
          <p:nvPr/>
        </p:nvSpPr>
        <p:spPr>
          <a:xfrm flipV="1">
            <a:off x="6194" y="5663"/>
            <a:ext cx="1043233" cy="705975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254F24C9-9D23-E397-D4C4-E8FEFDCA218A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P124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113461"/>
      </p:ext>
    </p:extLst>
  </p:cSld>
  <p:clrMapOvr>
    <a:masterClrMapping/>
  </p:clrMapOvr>
</p:sld>
</file>

<file path=ppt/slides/slide1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画面の領域"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"/>
          <a:stretch/>
        </p:blipFill>
        <p:spPr>
          <a:xfrm>
            <a:off x="1362091" y="61645"/>
            <a:ext cx="10758239" cy="2856217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rtlCol="0" wrap="none">
            <a:spAutoFit/>
          </a:bodyPr>
          <a:lstStyle/>
          <a:p>
            <a:r>
              <a:rPr lang="en-US" sz="3200"/>
              <a:t>2L16-1</a:t>
            </a:r>
          </a:p>
        </p:txBody>
      </p:sp>
      <p:sp>
        <p:nvSpPr>
          <p:cNvPr id="4" name="四角形: 角を丸くする 2">
            <a:extLst>
              <a:ext uri="{FF2B5EF4-FFF2-40B4-BE49-F238E27FC236}">
                <a16:creationId xmlns:a16="http://schemas.microsoft.com/office/drawing/2014/main" id="{CC90DB25-D9CD-B542-02F8-95DD85CE15D1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rtlCol="0" tIns="45720"/>
          <a:lstStyle/>
          <a:p>
            <a:pPr algn="ctr"/>
            <a:r>
              <a:rPr altLang="ja-JP" b="1" kumimoji="1" lang="en-US" sz="3600">
                <a:solidFill>
                  <a:schemeClr val="tx1"/>
                </a:solidFill>
                <a:ea typeface="游ゴシック"/>
              </a:rPr>
              <a:t>P125</a:t>
            </a:r>
            <a:endParaRPr altLang="en-US" b="1" kumimoji="1" lang="ja-JP" sz="3600">
              <a:solidFill>
                <a:schemeClr val="tx1"/>
              </a:solidFill>
            </a:endParaRP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9043E3D7-03A8-0118-225D-DDA1507C5E1C}"/>
              </a:ext>
            </a:extLst>
          </p:cNvPr>
          <p:cNvSpPr/>
          <p:nvPr/>
        </p:nvSpPr>
        <p:spPr>
          <a:xfrm>
            <a:off x="1119883" y="3099559"/>
            <a:ext cx="10900881" cy="3513762"/>
          </a:xfrm>
          <a:prstGeom prst="roundRect">
            <a:avLst>
              <a:gd fmla="val 6492" name="adj"/>
            </a:avLst>
          </a:prstGeom>
          <a:solidFill>
            <a:srgbClr val="FFF8C1"/>
          </a:solidFill>
          <a:ln w="38100">
            <a:solidFill>
              <a:srgbClr val="FFE3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altLang="en-US" kumimoji="1" lang="ja-JP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CB9B3D1-5308-C912-C390-8E64E7B7CC8E}"/>
              </a:ext>
            </a:extLst>
          </p:cNvPr>
          <p:cNvSpPr txBox="1"/>
          <p:nvPr/>
        </p:nvSpPr>
        <p:spPr>
          <a:xfrm>
            <a:off x="1275509" y="2596837"/>
            <a:ext cx="11882492" cy="4016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altLang="en-US" b="0" dirty="0" i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　　　　　　　　　　　</a:t>
            </a:r>
            <a:endParaRPr altLang="ja-JP" b="0" dirty="0" i="0" lang="en-US" strike="noStrike" sz="2800" u="none">
              <a:solidFill>
                <a:srgbClr val="000000"/>
              </a:solidFill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4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4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１２６：</a:t>
            </a:r>
            <a:r>
              <a:rPr altLang="ja-JP" b="1" dirty="0" i="0" lang="my" noProof="0" strike="noStrike" sz="2400" u="none"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သဘာဝဘေးအန္တရာယ်နှင့် ဘေးအန္တရာယ်ပြမြေပုံ</a:t>
            </a:r>
            <a:r>
              <a:rPr altLang="en-US" b="1" dirty="0" i="0" lang="ja-JP" noProof="0" strike="noStrike" sz="2400" u="none"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4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自然災害とハザードマップ</a:t>
            </a:r>
            <a:endParaRPr altLang="ja-JP" b="1" dirty="0" lang="en-US" sz="2400"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4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4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１２７：</a:t>
            </a:r>
            <a:r>
              <a:rPr altLang="ja-JP" b="1" dirty="0" i="0" lang="my" noProof="0" strike="noStrike" sz="2400" u="none"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အရေးပေါ်အိတ်နှင့် သဘာဝဘေးအန္တရာယ်ကြိုတင်ကာကွယ်ရေးပစ္စည်းများ</a:t>
            </a:r>
            <a:endParaRPr altLang="ja-JP" b="1" dirty="0" i="0" lang="en-US" noProof="0" strike="noStrike" sz="2400" u="none"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b="1" dirty="0" lang="ja-JP" sz="24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　　　　　 非常持ち出し袋と防災グッズ</a:t>
            </a:r>
            <a:endParaRPr altLang="ja-JP" b="1" dirty="0" lang="en-US" sz="2400"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4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4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１２８：</a:t>
            </a:r>
            <a:r>
              <a:rPr altLang="ja-JP" b="1" dirty="0" i="0" lang="my" noProof="0" strike="noStrike" sz="2400" u="none"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မက်ဂနီကျုနှင့် ငလျင်ပြင်းအား</a:t>
            </a:r>
            <a:r>
              <a:rPr altLang="en-US" b="1" dirty="0" i="0" lang="ja-JP" noProof="0" strike="noStrike" sz="2400" u="none"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4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マグニチュードと震度</a:t>
            </a:r>
            <a:endParaRPr altLang="ja-JP" b="1" dirty="0" lang="en-US" sz="2400"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4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4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１３１：</a:t>
            </a:r>
            <a:r>
              <a:rPr altLang="ja-JP" b="1" dirty="0" i="0" lang="my" noProof="0" strike="noStrike" sz="2400" u="none"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ဂျပန်နိုင်ငံ၏ နယ်မြေဒေသခွဲခြားပုံ </a:t>
            </a:r>
            <a:r>
              <a:rPr altLang="en-US" b="1" dirty="0" i="0" lang="ja-JP" noProof="0" strike="noStrike" sz="2400" u="none"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4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日本の地方区分</a:t>
            </a:r>
            <a:endParaRPr altLang="ja-JP" b="1" dirty="0" lang="en-US" sz="2400"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4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4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１３２：</a:t>
            </a:r>
            <a:r>
              <a:rPr altLang="ja-JP" b="1" dirty="0" i="0" lang="my" noProof="0" strike="noStrike" sz="2400" u="none"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သဘာဝဘေးအန္တရာယ်ကြိုတင်ကာကွယ်ရေးလေ့ကျင့်မှုများ</a:t>
            </a:r>
            <a:r>
              <a:rPr altLang="en-US" b="1" dirty="0" i="0" lang="ja-JP" noProof="0" strike="noStrike" sz="2400" u="none"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4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防災訓練</a:t>
            </a:r>
            <a:endParaRPr altLang="ja-JP" b="1" dirty="0" i="0" lang="en-US" noProof="0" strike="noStrike" sz="2400" u="none"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</p:txBody>
      </p:sp>
    </p:spTree>
    <p:extLst>
      <p:ext uri="{BB962C8B-B14F-4D97-AF65-F5344CB8AC3E}">
        <p14:creationId xmlns:p14="http://schemas.microsoft.com/office/powerpoint/2010/main" val="3718958624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90DAA5-1AAA-4EBD-96E2-2D0578EAD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265" y="-57727"/>
            <a:ext cx="2143125" cy="15525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F69B37-0EAF-42ED-B57C-00FD632E01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1349" y="290356"/>
            <a:ext cx="6630872" cy="7322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FB3E579-F484-4FB4-8314-D634591B12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982" y="1465508"/>
            <a:ext cx="10182440" cy="23549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2FE9F02-82C4-42BB-B272-85E43A417D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927" y="3968467"/>
            <a:ext cx="11938073" cy="1941059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1D284211-12C3-4A21-8BC8-B77E26831DC1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2L16-32</a:t>
            </a:r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D858E513-5F87-483D-B406-8FEBED6DFE48}"/>
              </a:ext>
            </a:extLst>
          </p:cNvPr>
          <p:cNvSpPr/>
          <p:nvPr/>
        </p:nvSpPr>
        <p:spPr>
          <a:xfrm flipH="1" flipV="1">
            <a:off x="-161675" y="1494169"/>
            <a:ext cx="1071563" cy="732244"/>
          </a:xfrm>
          <a:prstGeom prst="rtTriangl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38C9FCD1-D1CA-4554-B4E6-20D3E4F61BF3}"/>
              </a:ext>
            </a:extLst>
          </p:cNvPr>
          <p:cNvSpPr/>
          <p:nvPr/>
        </p:nvSpPr>
        <p:spPr>
          <a:xfrm flipV="1">
            <a:off x="0" y="5290"/>
            <a:ext cx="1125982" cy="716680"/>
          </a:xfrm>
          <a:prstGeom prst="rtTriangl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4CDD32A0-73F6-2A42-6189-8463BA08A2C5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P126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536419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B7D3B5-26DF-4C4F-89B4-DC23DEEDF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737" y="0"/>
            <a:ext cx="1361073" cy="1552575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7E6FF2A7-5CCC-471F-94DC-037C99063909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2L16-32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279FAB-F1D9-46FD-91E4-34CC0520EF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986" y="578364"/>
            <a:ext cx="8344154" cy="6528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F0B075-5578-4170-85FF-1969CC4C2D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484" y="1686139"/>
            <a:ext cx="7617278" cy="207470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AFAFEC4-68E4-4DE3-AEE0-A5741BA7BE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484" y="4058795"/>
            <a:ext cx="7598833" cy="150523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BBEF2FA-A080-4B99-8E96-9B28AA1A5C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1465" y="1686139"/>
            <a:ext cx="3303329" cy="4077546"/>
          </a:xfrm>
          <a:prstGeom prst="rect">
            <a:avLst/>
          </a:prstGeom>
        </p:spPr>
      </p:pic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8F4E2628-735D-4F8B-82A1-CD67C6AC8706}"/>
              </a:ext>
            </a:extLst>
          </p:cNvPr>
          <p:cNvSpPr/>
          <p:nvPr/>
        </p:nvSpPr>
        <p:spPr>
          <a:xfrm flipH="1" flipV="1">
            <a:off x="6305299" y="10274"/>
            <a:ext cx="1071563" cy="732244"/>
          </a:xfrm>
          <a:prstGeom prst="rtTriangl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A2CC4CCD-98BC-46A9-AE1B-A12CD0044AAD}"/>
              </a:ext>
            </a:extLst>
          </p:cNvPr>
          <p:cNvSpPr/>
          <p:nvPr/>
        </p:nvSpPr>
        <p:spPr>
          <a:xfrm flipV="1">
            <a:off x="0" y="5290"/>
            <a:ext cx="1125982" cy="716680"/>
          </a:xfrm>
          <a:prstGeom prst="rtTriangl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887B9337-82FC-45BF-3D8A-CA5C13156F6B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P127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08542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00E0B8-59B2-4C84-AF17-475BB0F30A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165" y="15495"/>
            <a:ext cx="2143125" cy="1552575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56017A50-6DEC-464D-A82A-C78CFB521F49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2L16-33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3A6320-7E3A-4CD3-A655-061E6B398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1630" y="582543"/>
            <a:ext cx="5801520" cy="6714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F971263-B178-457B-80B4-22D535589E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605" y="1742117"/>
            <a:ext cx="10306789" cy="18292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CDCEB4E-9030-4EBA-BC05-5AEFD3F321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762" y="4284015"/>
            <a:ext cx="11746475" cy="1611828"/>
          </a:xfrm>
          <a:prstGeom prst="rect">
            <a:avLst/>
          </a:prstGeom>
        </p:spPr>
      </p:pic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DE7BD725-840E-47E4-983A-9EA9E6713B97}"/>
              </a:ext>
            </a:extLst>
          </p:cNvPr>
          <p:cNvSpPr/>
          <p:nvPr/>
        </p:nvSpPr>
        <p:spPr>
          <a:xfrm flipH="1" flipV="1">
            <a:off x="2304799" y="6126327"/>
            <a:ext cx="1071563" cy="732244"/>
          </a:xfrm>
          <a:prstGeom prst="rtTriangl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BAEAB722-E93A-41FB-A6C3-4A1EAC983BFA}"/>
              </a:ext>
            </a:extLst>
          </p:cNvPr>
          <p:cNvSpPr/>
          <p:nvPr/>
        </p:nvSpPr>
        <p:spPr>
          <a:xfrm flipV="1">
            <a:off x="0" y="5290"/>
            <a:ext cx="1125982" cy="716680"/>
          </a:xfrm>
          <a:prstGeom prst="rtTriangl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438605B3-AA5E-615D-BAAD-982DDDCA4BA2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P128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153832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6BAEFFA-BEB0-4411-831F-6995124601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905" y="10026"/>
            <a:ext cx="2143125" cy="1552575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6BCC9EAB-8E56-4221-83B7-23A111E3794C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2L16-33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6EBDF6-C880-44DC-AE6C-55756CB99A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4788" y="482438"/>
            <a:ext cx="2708646" cy="5392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FBAB9C4-8AB1-4A7A-A483-2ADC46C935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530" y="1465737"/>
            <a:ext cx="10692348" cy="5008197"/>
          </a:xfrm>
          <a:prstGeom prst="rect">
            <a:avLst/>
          </a:prstGeom>
        </p:spPr>
      </p:pic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DCA9C6-A4FE-4C53-9274-D9FBABFAE5E3}"/>
              </a:ext>
            </a:extLst>
          </p:cNvPr>
          <p:cNvSpPr/>
          <p:nvPr/>
        </p:nvSpPr>
        <p:spPr>
          <a:xfrm flipH="1" flipV="1">
            <a:off x="8069930" y="391274"/>
            <a:ext cx="1071563" cy="732244"/>
          </a:xfrm>
          <a:prstGeom prst="rtTriangl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7C2F4186-5B9B-4D1A-B383-556985A491A3}"/>
              </a:ext>
            </a:extLst>
          </p:cNvPr>
          <p:cNvSpPr/>
          <p:nvPr/>
        </p:nvSpPr>
        <p:spPr>
          <a:xfrm flipV="1">
            <a:off x="0" y="5290"/>
            <a:ext cx="1125982" cy="716680"/>
          </a:xfrm>
          <a:prstGeom prst="rtTriangl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C1BCD52B-88DA-C6A5-E641-40DB94481EE2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P129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752637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96D931D-A98A-457C-AF50-E83F74287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636" y="10026"/>
            <a:ext cx="1501441" cy="1542549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5226877B-D9D5-40C3-98BD-BD1F1E175E10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2L16-32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65C13F-238E-4DA0-BE71-CB517E424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870" y="1362112"/>
            <a:ext cx="9580260" cy="5352050"/>
          </a:xfrm>
          <a:prstGeom prst="rect">
            <a:avLst/>
          </a:prstGeom>
        </p:spPr>
      </p:pic>
      <p:sp>
        <p:nvSpPr>
          <p:cNvPr id="8" name="Right Triangle 7">
            <a:extLst>
              <a:ext uri="{FF2B5EF4-FFF2-40B4-BE49-F238E27FC236}">
                <a16:creationId xmlns:a16="http://schemas.microsoft.com/office/drawing/2014/main" id="{2E3EDA42-9C27-4495-819C-A0876CDBCBEC}"/>
              </a:ext>
            </a:extLst>
          </p:cNvPr>
          <p:cNvSpPr/>
          <p:nvPr/>
        </p:nvSpPr>
        <p:spPr>
          <a:xfrm flipH="1" flipV="1">
            <a:off x="3646198" y="229638"/>
            <a:ext cx="1071563" cy="732244"/>
          </a:xfrm>
          <a:prstGeom prst="rtTriangl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355FD9E6-27C3-41C3-B3B1-074F2A7969A1}"/>
              </a:ext>
            </a:extLst>
          </p:cNvPr>
          <p:cNvSpPr/>
          <p:nvPr/>
        </p:nvSpPr>
        <p:spPr>
          <a:xfrm flipV="1">
            <a:off x="0" y="5290"/>
            <a:ext cx="1125982" cy="716680"/>
          </a:xfrm>
          <a:prstGeom prst="rtTriangl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492E1FE8-A143-CD1B-E127-7B92A8F306D5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P130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088674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73FBB5F-51B8-483A-BE15-E91804AA34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182" y="4557"/>
            <a:ext cx="2143125" cy="1552575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2BA11233-9837-42B5-B654-5A9EB7DB4E8E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2L16-34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FA6241-A3F2-4658-B9F8-B2002C90C3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0902" y="453995"/>
            <a:ext cx="5100067" cy="6666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B4F2AB-7DB8-4903-8C70-6349F4A2DB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5157" y="1552575"/>
            <a:ext cx="10324455" cy="12614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C0694BF-40CE-4C7C-8BD5-4A54A26F88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1654" y="2937621"/>
            <a:ext cx="7168691" cy="3920379"/>
          </a:xfrm>
          <a:prstGeom prst="rect">
            <a:avLst/>
          </a:prstGeom>
        </p:spPr>
      </p:pic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44068E7C-0A85-445A-867C-928E43130E26}"/>
              </a:ext>
            </a:extLst>
          </p:cNvPr>
          <p:cNvSpPr/>
          <p:nvPr/>
        </p:nvSpPr>
        <p:spPr>
          <a:xfrm flipH="1" flipV="1">
            <a:off x="369720" y="4161169"/>
            <a:ext cx="1071563" cy="732244"/>
          </a:xfrm>
          <a:prstGeom prst="rtTriangl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422EC22C-4593-4213-81C0-B1FBA504E35F}"/>
              </a:ext>
            </a:extLst>
          </p:cNvPr>
          <p:cNvSpPr/>
          <p:nvPr/>
        </p:nvSpPr>
        <p:spPr>
          <a:xfrm flipV="1">
            <a:off x="0" y="5290"/>
            <a:ext cx="1125982" cy="716680"/>
          </a:xfrm>
          <a:prstGeom prst="rtTriangl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536A3A33-8B7B-9722-1ECE-9D86C2B0215D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P131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79018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C28943-1DF8-4E20-B691-C064CF105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423" y="11545"/>
            <a:ext cx="1932573" cy="1552575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87CD1158-6329-4755-9ED2-AE87E40C99C8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2L16-34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5EF6BE-AFCD-4B3F-AB41-EB5B935631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3552" y="583966"/>
            <a:ext cx="7017863" cy="8020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1E72C68-150E-4A55-B226-69E694E391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252" y="1822306"/>
            <a:ext cx="7832333" cy="22593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C95460-B347-4846-9630-6D3A48E8BF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204" y="4471491"/>
            <a:ext cx="11935592" cy="97228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31D734A-2BB0-4CCA-A63D-CD1D502686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01519" y="1843700"/>
            <a:ext cx="3606229" cy="2361220"/>
          </a:xfrm>
          <a:prstGeom prst="rect">
            <a:avLst/>
          </a:prstGeom>
        </p:spPr>
      </p:pic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81CD72BD-EEFE-490B-9443-B01FF51A2AD7}"/>
              </a:ext>
            </a:extLst>
          </p:cNvPr>
          <p:cNvSpPr/>
          <p:nvPr/>
        </p:nvSpPr>
        <p:spPr>
          <a:xfrm flipH="1" flipV="1">
            <a:off x="2675773" y="5995984"/>
            <a:ext cx="1071563" cy="732244"/>
          </a:xfrm>
          <a:prstGeom prst="rtTriangl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5CB497BE-26C7-426F-85E8-2D574F7F7723}"/>
              </a:ext>
            </a:extLst>
          </p:cNvPr>
          <p:cNvSpPr/>
          <p:nvPr/>
        </p:nvSpPr>
        <p:spPr>
          <a:xfrm flipV="1">
            <a:off x="0" y="5290"/>
            <a:ext cx="1125982" cy="716680"/>
          </a:xfrm>
          <a:prstGeom prst="rtTriangl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BFFD7B7B-17DC-D241-876A-27996F0619AC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P132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789471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5C8EC0B-B923-4331-91DA-870A543E4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2139" y="-10027"/>
            <a:ext cx="1952625" cy="1522497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61E193A3-EBB7-4754-AEC4-0754A12780E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2L16-34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058DC4-1F69-41C3-BE0F-C7162DB64A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485" y="1695086"/>
            <a:ext cx="7646061" cy="30927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2E9C01A-CEA3-4BCB-9140-450B949FBC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86" y="4971481"/>
            <a:ext cx="11943456" cy="12860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87579AC-AA97-4E20-ACF7-A3ABAA2BEB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7556" y="1903055"/>
            <a:ext cx="3614526" cy="2431996"/>
          </a:xfrm>
          <a:prstGeom prst="rect">
            <a:avLst/>
          </a:prstGeom>
        </p:spPr>
      </p:pic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F90E95EF-8379-47A3-9D86-DBA61076ADFB}"/>
              </a:ext>
            </a:extLst>
          </p:cNvPr>
          <p:cNvSpPr/>
          <p:nvPr/>
        </p:nvSpPr>
        <p:spPr>
          <a:xfrm flipH="1" flipV="1">
            <a:off x="9593930" y="6126327"/>
            <a:ext cx="1071563" cy="732244"/>
          </a:xfrm>
          <a:prstGeom prst="rtTriangl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7C77D590-FDF7-4269-A077-40C417BD0BD8}"/>
              </a:ext>
            </a:extLst>
          </p:cNvPr>
          <p:cNvSpPr/>
          <p:nvPr/>
        </p:nvSpPr>
        <p:spPr>
          <a:xfrm flipV="1">
            <a:off x="0" y="5290"/>
            <a:ext cx="1125982" cy="716680"/>
          </a:xfrm>
          <a:prstGeom prst="rtTriangl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0EF19D1-6052-49B0-8701-C837F6EB28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3053" y="714308"/>
            <a:ext cx="7017863" cy="802042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9745F15D-353C-5895-A6FA-3D62425A94CE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P133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83765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18AA104-82AA-4320-8DDA-6A5BF9184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2473"/>
            <a:ext cx="2143125" cy="1552575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856EBB28-88EE-412A-8473-CF7700AABBDB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2L16-34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091352-BCED-4C50-991E-3D1B438CCE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702" y="4041181"/>
            <a:ext cx="11172595" cy="10389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E19815-78B2-419B-A179-BA8616E9DF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457" y="5181189"/>
            <a:ext cx="11823085" cy="65071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1AEF536-3B8E-4AF7-9F50-C839CFAC3F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4769" y="1408170"/>
            <a:ext cx="3651329" cy="244508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85F69C2-E4B3-492E-B131-28DC2DF465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9637" y="1408170"/>
            <a:ext cx="3572730" cy="2518128"/>
          </a:xfrm>
          <a:prstGeom prst="rect">
            <a:avLst/>
          </a:prstGeom>
        </p:spPr>
      </p:pic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8269BC43-6CE8-477B-B268-52471590A681}"/>
              </a:ext>
            </a:extLst>
          </p:cNvPr>
          <p:cNvSpPr/>
          <p:nvPr/>
        </p:nvSpPr>
        <p:spPr>
          <a:xfrm flipH="1" flipV="1">
            <a:off x="1071562" y="10274"/>
            <a:ext cx="1071563" cy="732244"/>
          </a:xfrm>
          <a:prstGeom prst="rtTriangl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67DDC83B-9C3C-42E9-A99E-5FFC34FD5D94}"/>
              </a:ext>
            </a:extLst>
          </p:cNvPr>
          <p:cNvSpPr/>
          <p:nvPr/>
        </p:nvSpPr>
        <p:spPr>
          <a:xfrm flipV="1">
            <a:off x="0" y="5290"/>
            <a:ext cx="1125982" cy="716680"/>
          </a:xfrm>
          <a:prstGeom prst="rtTriangl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9159AD2-592E-46CE-9E30-791B4A5C90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1868" y="273150"/>
            <a:ext cx="7017863" cy="802042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2408260F-8F48-0AD9-C575-12130E57E394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P134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139090"/>
      </p:ext>
    </p:extLst>
  </p:cSld>
  <p:clrMapOvr>
    <a:masterClrMapping/>
  </p:clrMapOvr>
</p:sld>
</file>

<file path=ppt/slides/slide1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74B4332-CE3E-44ED-80B1-081457C87F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" l="40" r="-105"/>
          <a:stretch/>
        </p:blipFill>
        <p:spPr>
          <a:xfrm>
            <a:off x="1327150" y="71919"/>
            <a:ext cx="10758248" cy="2743200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rtlCol="0" wrap="none">
            <a:spAutoFit/>
          </a:bodyPr>
          <a:lstStyle/>
          <a:p>
            <a:r>
              <a:rPr lang="en-US" sz="3200"/>
              <a:t>2L17-1</a:t>
            </a:r>
          </a:p>
        </p:txBody>
      </p:sp>
      <p:pic>
        <p:nvPicPr>
          <p:cNvPr descr="A group of black and white symbols&#10;&#10;Description automatically generated" id="2" name="Picture 1">
            <a:extLst>
              <a:ext uri="{FF2B5EF4-FFF2-40B4-BE49-F238E27FC236}">
                <a16:creationId xmlns:a16="http://schemas.microsoft.com/office/drawing/2014/main" id="{26AAEFFD-4FC4-B407-0D45-4CE1965B03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7150" y="3575627"/>
            <a:ext cx="11384973" cy="745836"/>
          </a:xfrm>
          <a:prstGeom prst="rect">
            <a:avLst/>
          </a:prstGeom>
        </p:spPr>
      </p:pic>
      <p:sp>
        <p:nvSpPr>
          <p:cNvPr id="6" name="四角形: 角を丸くする 2">
            <a:extLst>
              <a:ext uri="{FF2B5EF4-FFF2-40B4-BE49-F238E27FC236}">
                <a16:creationId xmlns:a16="http://schemas.microsoft.com/office/drawing/2014/main" id="{6DAB8C9E-4632-FBC4-3017-E9B34B7F8682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rtlCol="0" tIns="45720"/>
          <a:lstStyle/>
          <a:p>
            <a:pPr algn="ctr"/>
            <a:r>
              <a:rPr altLang="ja-JP" b="1" kumimoji="1" lang="en-US" sz="3600">
                <a:solidFill>
                  <a:schemeClr val="tx1"/>
                </a:solidFill>
                <a:ea typeface="游ゴシック"/>
              </a:rPr>
              <a:t>P135</a:t>
            </a:r>
            <a:endParaRPr altLang="en-US" b="1" kumimoji="1" lang="ja-JP" sz="3600">
              <a:solidFill>
                <a:schemeClr val="tx1"/>
              </a:solidFill>
            </a:endParaRP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61E110AB-157B-B6DB-74BF-1778E5587A88}"/>
              </a:ext>
            </a:extLst>
          </p:cNvPr>
          <p:cNvSpPr/>
          <p:nvPr/>
        </p:nvSpPr>
        <p:spPr>
          <a:xfrm>
            <a:off x="1327150" y="3099559"/>
            <a:ext cx="10693614" cy="3403983"/>
          </a:xfrm>
          <a:prstGeom prst="roundRect">
            <a:avLst>
              <a:gd fmla="val 6492" name="adj"/>
            </a:avLst>
          </a:prstGeom>
          <a:solidFill>
            <a:srgbClr val="FFF8C1"/>
          </a:solidFill>
          <a:ln w="38100">
            <a:solidFill>
              <a:srgbClr val="FFE3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altLang="en-US" kumimoji="1" lang="ja-JP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D5FDACA-72AB-1310-4D5D-1018747C98BB}"/>
              </a:ext>
            </a:extLst>
          </p:cNvPr>
          <p:cNvSpPr txBox="1"/>
          <p:nvPr/>
        </p:nvSpPr>
        <p:spPr>
          <a:xfrm>
            <a:off x="1480992" y="3099559"/>
            <a:ext cx="9604824" cy="2623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altLang="en-US" b="0" dirty="0" i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　　　　　　　　　　　</a:t>
            </a:r>
            <a:endParaRPr altLang="ja-JP" b="0" dirty="0" i="0" lang="en-US" strike="noStrike" sz="2800" u="none">
              <a:solidFill>
                <a:srgbClr val="000000"/>
              </a:solidFill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１３６：</a:t>
            </a:r>
            <a:r>
              <a:rPr altLang="ja-JP" b="1" dirty="0" err="1" i="0" lang="en-US" noProof="0" strike="noStrike" sz="2800" u="none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Wadaiko</a:t>
            </a:r>
            <a:r>
              <a:rPr altLang="en-US" b="1" dirty="0" i="0" lang="ja-JP" noProof="0" strike="noStrike" sz="2800" u="none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 </a:t>
            </a:r>
            <a:r>
              <a:rPr altLang="ja-JP" b="1" dirty="0" i="0" lang="my" noProof="0" strike="noStrike" sz="2800" u="none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(ဂျပန်ရိုးရာဗုံ) </a:t>
            </a:r>
            <a:r>
              <a:rPr altLang="en-US" b="1" dirty="0" i="0" lang="ja-JP" noProof="0" strike="noStrike" sz="2800" u="none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</a:t>
            </a:r>
            <a:r>
              <a:rPr altLang="en-US" b="1" dirty="0" lang="ja-JP" sz="28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和太鼓</a:t>
            </a:r>
            <a:endParaRPr altLang="ja-JP" b="1" dirty="0" i="0" lang="en-US" noProof="0" strike="noStrike" sz="2800" u="none"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１３７：</a:t>
            </a:r>
            <a:r>
              <a:rPr altLang="ja-JP" b="1" dirty="0" i="0" lang="my" noProof="0" strike="noStrike" sz="2800" u="none"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ချီးမွမ်းခံရချိန်တွင်</a:t>
            </a:r>
            <a:r>
              <a:rPr altLang="en-US" b="1" dirty="0" i="0" lang="ja-JP" noProof="0" strike="noStrike" sz="2800" u="none"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8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ほめられたとき</a:t>
            </a:r>
            <a:endParaRPr altLang="ja-JP" b="1" dirty="0" lang="en-US" sz="2800"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１４０：</a:t>
            </a:r>
            <a:r>
              <a:rPr altLang="ja-JP" b="1" dirty="0" i="0" lang="my" noProof="0" strike="noStrike" sz="2800" u="none"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ဂျပန်နိုင်ငံ၏ တီဗီဇာတ်လမ်းတွဲများ</a:t>
            </a:r>
            <a:r>
              <a:rPr altLang="en-US" b="1" dirty="0" i="0" lang="ja-JP" noProof="0" strike="noStrike" sz="2800" u="none"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8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日本のテレビドラマ　　</a:t>
            </a:r>
            <a:endParaRPr altLang="ja-JP" b="1" dirty="0" i="0" lang="en-US" noProof="0" strike="noStrike" sz="2800" u="none"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</p:txBody>
      </p:sp>
    </p:spTree>
    <p:extLst>
      <p:ext uri="{BB962C8B-B14F-4D97-AF65-F5344CB8AC3E}">
        <p14:creationId xmlns:p14="http://schemas.microsoft.com/office/powerpoint/2010/main" val="3781787201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5BB733-8AC7-47E4-85D9-4B71717B1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3815" y="0"/>
            <a:ext cx="1954289" cy="14794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C8895C-F0CF-4D27-84FB-9F43F77624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3490" y="325738"/>
            <a:ext cx="4733434" cy="7530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965B5E-2350-4254-A959-155F358747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369" y="1410175"/>
            <a:ext cx="6396139" cy="30231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E86E432-3D9D-4732-BF89-230405D375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107" y="4723009"/>
            <a:ext cx="11430614" cy="12537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D4A999E-4096-4D08-B6FB-61323BB4FB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5624" y="1368444"/>
            <a:ext cx="4055032" cy="2789449"/>
          </a:xfrm>
          <a:prstGeom prst="rect">
            <a:avLst/>
          </a:prstGeom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AABF01DB-C3CA-4896-8BF0-36DE96F6C8AD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2L17-14</a:t>
            </a: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A48A0BD5-817C-0069-F9DA-B5F32D5F5DCA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P136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0640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351ECD-7A19-4505-BC4A-2B43E01641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7455"/>
            <a:ext cx="1654108" cy="1479479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7B1EA1F4-EAB4-4C16-9EAE-CAA55E699450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2L17-14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415C04-FF0A-450D-A2B3-633DB16D59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2544" y="217022"/>
            <a:ext cx="4066911" cy="7355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767409-3A9D-4E04-A3CF-C77EE005DD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4195" y="880609"/>
            <a:ext cx="5055103" cy="36232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DBF2003-DCC0-4C12-BE12-6933357544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34" y="4570799"/>
            <a:ext cx="11234732" cy="150436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8376056-4A0A-4C21-908F-BF1C947DBC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2492" y="863113"/>
            <a:ext cx="3522501" cy="3534565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2472CAC7-7157-7F2E-47EB-B3980C3B481E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P137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0288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C0CEDD7-2C51-4DFF-A66A-02067DA463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545" y="0"/>
            <a:ext cx="1954289" cy="1479479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46834DBC-FC19-4FB0-93CC-139F9AB3E600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2L17-14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8B2268-83B9-42E8-81FA-6237B46E8F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857" y="2065169"/>
            <a:ext cx="6929034" cy="18820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6DDA58-5292-4CBE-90E6-E01601ABC9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2544" y="217022"/>
            <a:ext cx="4066911" cy="7355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00A07DC-2351-4F2F-B608-6301C069F3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919" y="4438023"/>
            <a:ext cx="11768162" cy="6202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20B4FFA-F6A0-4356-9134-5E3CCEEE5F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2194" y="1121176"/>
            <a:ext cx="2511846" cy="2484304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3611F764-52CA-80EC-DD87-50C75D6A5BE5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P138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073097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09F1DD-7289-4DE0-936C-350BCB2025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3909" y="0"/>
            <a:ext cx="1954289" cy="1479479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65F23947-621A-4AA4-8E08-5A79805EEDA0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2L17-14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D1B206-E74D-4CCC-B57D-4F82EE5DB9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2544" y="217022"/>
            <a:ext cx="4066911" cy="7355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26386D2-A328-4BE1-A265-3C2293401F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10" y="2001743"/>
            <a:ext cx="11283780" cy="20955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4EE8D46-8534-4E84-94F9-30EB035427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003" y="4856257"/>
            <a:ext cx="12026997" cy="1254244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CFE0B12B-5F16-6260-A60E-D34301FB9403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P139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918581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383721-7BC3-460D-8E6C-3AEBB7771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455" y="0"/>
            <a:ext cx="1665654" cy="1260116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860A4940-A125-48A4-8CBD-2451535AD2DA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2L17-14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B5643C-824D-4B15-8FA8-7ED45BFF3D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8650" y="231514"/>
            <a:ext cx="5794909" cy="706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F297E2-DC1F-4277-B487-CE2D9A61F9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2556" y="1259065"/>
            <a:ext cx="6832110" cy="342610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D78A873-F59B-4F9D-A2A6-DF4784BD99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66" y="4954827"/>
            <a:ext cx="11984536" cy="15746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8816570-EA6C-448A-A96B-107E887E43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5930" y="1057077"/>
            <a:ext cx="2893682" cy="3727339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6C6CE170-C91F-8BCB-2246-0E4A867A8009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P140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756128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10CB14-3FA2-44D6-B3E1-0CA1D84BF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632" y="0"/>
            <a:ext cx="1954289" cy="1479479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FD146E06-77DA-4552-A5B8-28D622F14FC4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2L17-14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10B235-49D0-40A5-80FD-DD923FD95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0254" y="235702"/>
            <a:ext cx="5726213" cy="6981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96B0470-CC8F-4DE8-AC69-2B017AC571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650" y="1607754"/>
            <a:ext cx="11028700" cy="30993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F19623E-AA23-4511-8BD4-DA1679C9FB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69" y="4835336"/>
            <a:ext cx="12113231" cy="1597348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E987F1B5-66A8-98F0-C287-7D00F63B69FC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P141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960045"/>
      </p:ext>
    </p:extLst>
  </p:cSld>
  <p:clrMapOvr>
    <a:masterClrMapping/>
  </p:clrMapOvr>
</p:sld>
</file>

<file path=ppt/slides/slide14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7829712-10BA-469B-A8D5-6FD203FFCE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" r="-42"/>
          <a:stretch/>
        </p:blipFill>
        <p:spPr>
          <a:xfrm>
            <a:off x="1332979" y="66493"/>
            <a:ext cx="10828447" cy="2707529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rtlCol="0" wrap="none">
            <a:spAutoFit/>
          </a:bodyPr>
          <a:lstStyle/>
          <a:p>
            <a:r>
              <a:rPr lang="en-US" sz="3200"/>
              <a:t>2L18-1</a:t>
            </a:r>
          </a:p>
        </p:txBody>
      </p:sp>
      <p:sp>
        <p:nvSpPr>
          <p:cNvPr id="5" name="四角形: 角を丸くする 2">
            <a:extLst>
              <a:ext uri="{FF2B5EF4-FFF2-40B4-BE49-F238E27FC236}">
                <a16:creationId xmlns:a16="http://schemas.microsoft.com/office/drawing/2014/main" id="{AEABC654-A6A5-C20F-ADF8-0F3350B5C774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rtlCol="0" tIns="45720"/>
          <a:lstStyle/>
          <a:p>
            <a:pPr algn="ctr"/>
            <a:r>
              <a:rPr altLang="ja-JP" b="1" kumimoji="1" lang="en-US" sz="3600">
                <a:solidFill>
                  <a:schemeClr val="tx1"/>
                </a:solidFill>
                <a:ea typeface="游ゴシック"/>
              </a:rPr>
              <a:t>P142</a:t>
            </a:r>
            <a:endParaRPr altLang="en-US" b="1" kumimoji="1" lang="ja-JP" sz="3600">
              <a:solidFill>
                <a:schemeClr val="tx1"/>
              </a:solidFill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1AEDA98B-4D07-7652-39DB-8EDA107E3F25}"/>
              </a:ext>
            </a:extLst>
          </p:cNvPr>
          <p:cNvSpPr/>
          <p:nvPr/>
        </p:nvSpPr>
        <p:spPr>
          <a:xfrm>
            <a:off x="780836" y="3099559"/>
            <a:ext cx="11239928" cy="3301241"/>
          </a:xfrm>
          <a:prstGeom prst="roundRect">
            <a:avLst>
              <a:gd fmla="val 6492" name="adj"/>
            </a:avLst>
          </a:prstGeom>
          <a:solidFill>
            <a:srgbClr val="FFF8C1"/>
          </a:solidFill>
          <a:ln w="38100">
            <a:solidFill>
              <a:srgbClr val="FFE3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altLang="en-US" kumimoji="1" lang="ja-JP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82FBFE4-9C0E-640C-1E1F-A754F19BBBEB}"/>
              </a:ext>
            </a:extLst>
          </p:cNvPr>
          <p:cNvSpPr txBox="1"/>
          <p:nvPr/>
        </p:nvSpPr>
        <p:spPr>
          <a:xfrm>
            <a:off x="895364" y="3099559"/>
            <a:ext cx="11125400" cy="2623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altLang="en-US" b="0" dirty="0" i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　　　　　　　　　　　</a:t>
            </a:r>
            <a:endParaRPr altLang="ja-JP" b="0" dirty="0" i="0" lang="en-US" strike="noStrike" sz="2800" u="none">
              <a:solidFill>
                <a:srgbClr val="000000"/>
              </a:solidFill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１４３：</a:t>
            </a:r>
            <a:r>
              <a:rPr altLang="ja-JP" b="1" dirty="0" i="0" lang="ja-JP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Shokunin </a:t>
            </a:r>
            <a:r>
              <a:rPr altLang="ja-JP" b="1" dirty="0" i="0" lang="my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(လက်မှုပညာရှင်) </a:t>
            </a:r>
            <a:r>
              <a:rPr altLang="en-US" b="1" dirty="0" i="0" lang="ja-JP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　</a:t>
            </a:r>
            <a:r>
              <a:rPr altLang="en-US" b="1" dirty="0" lang="ja-JP" sz="28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職人</a:t>
            </a:r>
            <a:endParaRPr altLang="ja-JP" b="1" dirty="0" lang="en-US" sz="2800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１４４：</a:t>
            </a:r>
            <a:r>
              <a:rPr altLang="ja-JP" b="1" dirty="0" i="0" lang="my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နှုတ်ဆက်ပါတီပွဲ</a:t>
            </a:r>
            <a:r>
              <a:rPr altLang="en-US" b="1" dirty="0" i="0" lang="ja-JP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8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送別会</a:t>
            </a:r>
            <a:endParaRPr altLang="ja-JP" b="1" dirty="0" lang="en-US" sz="2800">
              <a:solidFill>
                <a:srgbClr val="000000"/>
              </a:solidFill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  <a:p>
            <a:pPr algn="l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ja-JP" b="0" dirty="0" lang="en-US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P</a:t>
            </a:r>
            <a:r>
              <a:rPr altLang="en-US" b="0" dirty="0" lang="ja-JP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１４５：</a:t>
            </a:r>
            <a:r>
              <a:rPr altLang="ja-JP" b="1" dirty="0" i="0" lang="my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ဂျပန်ဘာသာစကား လေ့လာနိုင်မည့်နည်းလမ်းများ</a:t>
            </a:r>
            <a:r>
              <a:rPr altLang="en-US" b="1" dirty="0" i="0" lang="ja-JP" noProof="0" strike="noStrike" sz="2800" u="none">
                <a:solidFill>
                  <a:srgbClr val="000000"/>
                </a:solidFill>
                <a:effectLst/>
                <a:latin charset="-128" panose="02020700000000000000" pitchFamily="18" typeface="UD Digi Kyokasho NK-B"/>
                <a:ea charset="-128" panose="02020700000000000000" pitchFamily="18" typeface="UD Digi Kyokasho NK-B"/>
                <a:cs typeface="Myanmar Text"/>
              </a:rPr>
              <a:t>　</a:t>
            </a:r>
            <a:r>
              <a:rPr altLang="en-US" b="1" dirty="0" lang="ja-JP" sz="2800">
                <a:latin charset="-128" panose="02020700000000000000" pitchFamily="18" typeface="UD Digi Kyokasho NK-B"/>
                <a:ea charset="-128" panose="02020700000000000000" pitchFamily="18" typeface="UD Digi Kyokasho NK-B"/>
              </a:rPr>
              <a:t>日本語の勉強法　</a:t>
            </a:r>
            <a:endParaRPr altLang="ja-JP" b="1" dirty="0" i="0" lang="en-US" noProof="0" strike="noStrike" sz="2800" u="none">
              <a:solidFill>
                <a:srgbClr val="000000"/>
              </a:solidFill>
              <a:effectLst/>
              <a:latin charset="-128" panose="02020700000000000000" pitchFamily="18" typeface="UD Digi Kyokasho NK-B"/>
              <a:ea charset="-128" panose="02020700000000000000" pitchFamily="18" typeface="UD Digi Kyokasho NK-B"/>
              <a:cs typeface="Myanmar Text"/>
            </a:endParaRPr>
          </a:p>
        </p:txBody>
      </p:sp>
    </p:spTree>
    <p:extLst>
      <p:ext uri="{BB962C8B-B14F-4D97-AF65-F5344CB8AC3E}">
        <p14:creationId xmlns:p14="http://schemas.microsoft.com/office/powerpoint/2010/main" val="328698974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F14051-B8BC-4616-8E7F-D270C3877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9000"/>
            <a:ext cx="1727746" cy="14140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CBE16D-0F98-4422-9890-EA3E5A002CBB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2L18-15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887C19-00D1-4F1C-870A-119CE950CB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6218" y="281934"/>
            <a:ext cx="3699563" cy="6056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A31676A-8CFF-4AAA-B4BC-D864C27279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8592" y="1003036"/>
            <a:ext cx="4183296" cy="41414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59ACD9E-91FA-4AEE-94B6-8729BCAAAB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2035" y="1003036"/>
            <a:ext cx="4794877" cy="366417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47535F3-9586-4380-9B41-18DDAF869C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1001" y="5201347"/>
            <a:ext cx="10380716" cy="1383460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946F0E5E-179D-45DB-40AE-3627A0A5C243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P143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749161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F14051-B8BC-4616-8E7F-D270C3877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0" y="-11545"/>
            <a:ext cx="2085654" cy="14140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CBE16D-0F98-4422-9890-EA3E5A002CBB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2L18-15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6577FC-6049-4DBC-88FE-B00A0BD398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590" y="333484"/>
            <a:ext cx="2893203" cy="7144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B1BBFA-E7AF-4044-883D-BE41DC4727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644" y="1666856"/>
            <a:ext cx="10811347" cy="22305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9838FD5-F437-4970-96F4-77EB9EB476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233" y="4484494"/>
            <a:ext cx="11337533" cy="1536588"/>
          </a:xfrm>
          <a:prstGeom prst="rect">
            <a:avLst/>
          </a:prstGeom>
        </p:spPr>
      </p:pic>
      <p:sp>
        <p:nvSpPr>
          <p:cNvPr id="4" name="四角形: 角を丸くする 2">
            <a:extLst>
              <a:ext uri="{FF2B5EF4-FFF2-40B4-BE49-F238E27FC236}">
                <a16:creationId xmlns:a16="http://schemas.microsoft.com/office/drawing/2014/main" id="{75EB5072-6541-1048-3370-D32FCA51E89D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P144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400719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F14051-B8BC-4616-8E7F-D270C3877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6" y="900545"/>
            <a:ext cx="1750836" cy="14255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CBE16D-0F98-4422-9890-EA3E5A002CBB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2L18-15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784D93-081C-431E-85DE-B48BD96296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3303" y="117729"/>
            <a:ext cx="5226879" cy="5847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499927F-A2AA-44E6-8C8F-3413E02BBB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2522" y="762017"/>
            <a:ext cx="9736078" cy="355741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9EF6221-326D-4EC6-A420-C6B522CF2D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278" y="4533054"/>
            <a:ext cx="11952515" cy="1893576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A292622F-3302-E621-7844-7EAF19FA3006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P145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132094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F14051-B8BC-4616-8E7F-D270C3877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545" y="0"/>
            <a:ext cx="1877836" cy="14140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CBE16D-0F98-4422-9890-EA3E5A002CBB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2L18-15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784D93-081C-431E-85DE-B48BD96296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3303" y="117729"/>
            <a:ext cx="5226879" cy="5847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525ECB-4E33-4306-AC91-1AE5B05120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827" y="1552448"/>
            <a:ext cx="10266594" cy="25572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E5924C-AFF6-410B-A122-DB1D0D5ED9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653" y="4422768"/>
            <a:ext cx="10381768" cy="1922900"/>
          </a:xfrm>
          <a:prstGeom prst="rect">
            <a:avLst/>
          </a:prstGeom>
        </p:spPr>
      </p:pic>
      <p:sp>
        <p:nvSpPr>
          <p:cNvPr id="7" name="四角形: 角を丸くする 2">
            <a:extLst>
              <a:ext uri="{FF2B5EF4-FFF2-40B4-BE49-F238E27FC236}">
                <a16:creationId xmlns:a16="http://schemas.microsoft.com/office/drawing/2014/main" id="{D25EA575-8DE6-5A7F-FAD2-18F88F04C5B8}"/>
              </a:ext>
            </a:extLst>
          </p:cNvPr>
          <p:cNvSpPr/>
          <p:nvPr/>
        </p:nvSpPr>
        <p:spPr>
          <a:xfrm>
            <a:off x="10026" y="4103"/>
            <a:ext cx="1265483" cy="7759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en-US" altLang="ja-JP" sz="3600" b="1">
                <a:solidFill>
                  <a:schemeClr val="tx1"/>
                </a:solidFill>
                <a:ea typeface="游ゴシック"/>
              </a:rPr>
              <a:t>P146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02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7cd1c7d1-83d3-4998-8f93-0268d20cf906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  <_dlc_ExpireDate xmlns="http://schemas.microsoft.com/sharepoint/v3">2025-10-30T04:58:30+00:00</_dlc_ExpireDate>
    <_dlc_ExpireDateSaved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FA5FA2D897CF8B46BBCBF4358E2FF43C" ma:contentTypeVersion="22" ma:contentTypeDescription="新しいドキュメントを作成します。" ma:contentTypeScope="" ma:versionID="ebc2a03ccbc6fbc07edbe8538cbdba74">
  <xsd:schema xmlns:xsd="http://www.w3.org/2001/XMLSchema" xmlns:xs="http://www.w3.org/2001/XMLSchema" xmlns:p="http://schemas.microsoft.com/office/2006/metadata/properties" xmlns:ns1="http://schemas.microsoft.com/sharepoint/v3" xmlns:ns2="dd831380-f772-4d0a-86be-ca519d40c5a8" xmlns:ns3="7cd1c7d1-83d3-4998-8f93-0268d20cf906" targetNamespace="http://schemas.microsoft.com/office/2006/metadata/properties" ma:root="true" ma:fieldsID="04441395b5eabb8cc26b380f52608016" ns1:_="" ns2:_="" ns3:_="">
    <xsd:import namespace="http://schemas.microsoft.com/sharepoint/v3"/>
    <xsd:import namespace="dd831380-f772-4d0a-86be-ca519d40c5a8"/>
    <xsd:import namespace="7cd1c7d1-83d3-4998-8f93-0268d20cf90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1:_dlc_ExpireDateSaved" minOccurs="0"/>
                <xsd:element ref="ns1:_dlc_ExpireDate" minOccurs="0"/>
                <xsd:element ref="ns1:_dlc_Exempt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1:_ip_UnifiedCompliancePolicyProperties" minOccurs="0"/>
                <xsd:element ref="ns1:_ip_UnifiedCompliancePolicyUIAction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pireDateSaved" ma:index="10" nillable="true" ma:displayName="元の有効期限" ma:hidden="true" ma:internalName="_dlc_ExpireDateSaved" ma:readOnly="true">
      <xsd:simpleType>
        <xsd:restriction base="dms:DateTime"/>
      </xsd:simpleType>
    </xsd:element>
    <xsd:element name="_dlc_ExpireDate" ma:index="11" nillable="true" ma:displayName="期日" ma:description="" ma:hidden="true" ma:indexed="true" ma:internalName="_dlc_ExpireDate" ma:readOnly="true">
      <xsd:simpleType>
        <xsd:restriction base="dms:DateTime"/>
      </xsd:simpleType>
    </xsd:element>
    <xsd:element name="_dlc_Exempt" ma:index="12" nillable="true" ma:displayName="ポリシー適用除外" ma:hidden="true" ma:internalName="_dlc_Exempt" ma:readOnly="true">
      <xsd:simpleType>
        <xsd:restriction base="dms:Unknown"/>
      </xsd:simpleType>
    </xsd:element>
    <xsd:element name="_ip_UnifiedCompliancePolicyProperties" ma:index="25" nillable="true" ma:displayName="統合コンプライアンス ポリシーのプロパティ" ma:hidden="true" ma:internalName="_ip_UnifiedCompliancePolicyProperties">
      <xsd:simpleType>
        <xsd:restriction base="dms:Note"/>
      </xsd:simpleType>
    </xsd:element>
    <xsd:element name="_ip_UnifiedCompliancePolicyUIAction" ma:index="26" nillable="true" ma:displayName="統合コンプライアンス ポリシーの UI アクション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fa45aed5-fecc-43f2-a3c4-5c5d8b80555d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d1c7d1-83d3-4998-8f93-0268d20cf9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7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A5FCED4-235A-4D15-85E6-BFCA784FD89F}">
  <ds:schemaRefs>
    <ds:schemaRef ds:uri="3e344923-98a3-4cbb-98eb-7a7235193b6b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dd831380-f772-4d0a-86be-ca519d40c5a8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CD965CA0-AC2B-4FFA-B51A-374A3E6E8EE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8E425E0-CC31-4E0C-B7B2-1D5B1E2679C0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5571</Words>
  <Application>Microsoft Office PowerPoint</Application>
  <PresentationFormat>ワイド画面</PresentationFormat>
  <Paragraphs>539</Paragraphs>
  <Slides>152</Slides>
  <Notes>20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152</vt:i4>
      </vt:variant>
    </vt:vector>
  </HeadingPairs>
  <TitlesOfParts>
    <vt:vector size="158" baseType="lpstr">
      <vt:lpstr>UD Digi Kyokasho NK-B</vt:lpstr>
      <vt:lpstr>UD Digi Kyokasho NP-B</vt:lpstr>
      <vt:lpstr>Arial</vt:lpstr>
      <vt:lpstr>Calibri</vt:lpstr>
      <vt:lpstr>Calibri Light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Chompoonut  Harnrak</dc:creator>
  <cp:lastModifiedBy>sayaka yokoyama</cp:lastModifiedBy>
  <cp:revision>62</cp:revision>
  <dcterms:created xsi:type="dcterms:W3CDTF">2021-05-28T08:29:25Z</dcterms:created>
  <dcterms:modified xsi:type="dcterms:W3CDTF">2024-09-03T07:10:48Z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ContentTypeId" pid="2">
    <vt:lpwstr>0x010100FA5FA2D897CF8B46BBCBF4358E2FF43C</vt:lpwstr>
  </property>
  <property fmtid="{D5CDD505-2E9C-101B-9397-08002B2CF9AE}" name="ItemRetentionFormula" pid="3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  <property fmtid="{D5CDD505-2E9C-101B-9397-08002B2CF9AE}" name="MediaServiceImageTags" pid="4">
    <vt:lpwstr/>
  </property>
  <property fmtid="{D5CDD505-2E9C-101B-9397-08002B2CF9AE}" name="NXPowerLiteLastOptimized" pid="5">
    <vt:lpwstr>12100274</vt:lpwstr>
  </property>
  <property fmtid="{D5CDD505-2E9C-101B-9397-08002B2CF9AE}" name="NXPowerLiteSettings" pid="6">
    <vt:lpwstr>F7000400038000</vt:lpwstr>
  </property>
  <property fmtid="{D5CDD505-2E9C-101B-9397-08002B2CF9AE}" name="NXPowerLiteVersion" pid="7">
    <vt:lpwstr>S10.3.1</vt:lpwstr>
  </property>
  <property fmtid="{D5CDD505-2E9C-101B-9397-08002B2CF9AE}" name="_dlc_policyId" pid="8">
    <vt:lpwstr>/sites/share/Document/12107JFYG</vt:lpwstr>
  </property>
</Properties>
</file>