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3"/>
  </p:notesMasterIdLst>
  <p:sldIdLst>
    <p:sldId id="627" r:id="rId5"/>
    <p:sldId id="628" r:id="rId6"/>
    <p:sldId id="519" r:id="rId7"/>
    <p:sldId id="520" r:id="rId8"/>
    <p:sldId id="521" r:id="rId9"/>
    <p:sldId id="256" r:id="rId10"/>
    <p:sldId id="333" r:id="rId11"/>
    <p:sldId id="334" r:id="rId12"/>
    <p:sldId id="335" r:id="rId13"/>
    <p:sldId id="336" r:id="rId14"/>
    <p:sldId id="257" r:id="rId15"/>
    <p:sldId id="337" r:id="rId16"/>
    <p:sldId id="338" r:id="rId17"/>
    <p:sldId id="339" r:id="rId18"/>
    <p:sldId id="340" r:id="rId19"/>
    <p:sldId id="342" r:id="rId20"/>
    <p:sldId id="375" r:id="rId21"/>
    <p:sldId id="376" r:id="rId22"/>
    <p:sldId id="378" r:id="rId23"/>
    <p:sldId id="379" r:id="rId24"/>
    <p:sldId id="380" r:id="rId25"/>
    <p:sldId id="381" r:id="rId26"/>
    <p:sldId id="382" r:id="rId27"/>
    <p:sldId id="383" r:id="rId28"/>
    <p:sldId id="384" r:id="rId29"/>
    <p:sldId id="411" r:id="rId30"/>
    <p:sldId id="412" r:id="rId31"/>
    <p:sldId id="413" r:id="rId32"/>
    <p:sldId id="445" r:id="rId33"/>
    <p:sldId id="446" r:id="rId34"/>
    <p:sldId id="447" r:id="rId35"/>
    <p:sldId id="448" r:id="rId36"/>
    <p:sldId id="449" r:id="rId37"/>
    <p:sldId id="450" r:id="rId38"/>
    <p:sldId id="374" r:id="rId39"/>
    <p:sldId id="451" r:id="rId40"/>
    <p:sldId id="452" r:id="rId41"/>
    <p:sldId id="453" r:id="rId42"/>
    <p:sldId id="454" r:id="rId43"/>
    <p:sldId id="302" r:id="rId44"/>
    <p:sldId id="303" r:id="rId45"/>
    <p:sldId id="455" r:id="rId46"/>
    <p:sldId id="341" r:id="rId47"/>
    <p:sldId id="456" r:id="rId48"/>
    <p:sldId id="457" r:id="rId49"/>
    <p:sldId id="458" r:id="rId50"/>
    <p:sldId id="459" r:id="rId51"/>
    <p:sldId id="460" r:id="rId52"/>
    <p:sldId id="461" r:id="rId53"/>
    <p:sldId id="462" r:id="rId54"/>
    <p:sldId id="463" r:id="rId55"/>
    <p:sldId id="464" r:id="rId56"/>
    <p:sldId id="465" r:id="rId57"/>
    <p:sldId id="466" r:id="rId58"/>
    <p:sldId id="409" r:id="rId59"/>
    <p:sldId id="410" r:id="rId60"/>
    <p:sldId id="467" r:id="rId61"/>
    <p:sldId id="468" r:id="rId62"/>
    <p:sldId id="469" r:id="rId63"/>
    <p:sldId id="470" r:id="rId64"/>
    <p:sldId id="345" r:id="rId65"/>
    <p:sldId id="346" r:id="rId66"/>
    <p:sldId id="347" r:id="rId67"/>
    <p:sldId id="348" r:id="rId68"/>
    <p:sldId id="349" r:id="rId69"/>
    <p:sldId id="350" r:id="rId70"/>
    <p:sldId id="351" r:id="rId71"/>
    <p:sldId id="352" r:id="rId72"/>
    <p:sldId id="471" r:id="rId73"/>
    <p:sldId id="475" r:id="rId74"/>
    <p:sldId id="476" r:id="rId75"/>
    <p:sldId id="477" r:id="rId76"/>
    <p:sldId id="478" r:id="rId77"/>
    <p:sldId id="479" r:id="rId78"/>
    <p:sldId id="480" r:id="rId79"/>
    <p:sldId id="293" r:id="rId80"/>
    <p:sldId id="359" r:id="rId81"/>
    <p:sldId id="360" r:id="rId82"/>
    <p:sldId id="481" r:id="rId83"/>
    <p:sldId id="508" r:id="rId84"/>
    <p:sldId id="509" r:id="rId85"/>
    <p:sldId id="510" r:id="rId86"/>
    <p:sldId id="511" r:id="rId87"/>
    <p:sldId id="512" r:id="rId88"/>
    <p:sldId id="358" r:id="rId89"/>
    <p:sldId id="513" r:id="rId90"/>
    <p:sldId id="514" r:id="rId91"/>
    <p:sldId id="327" r:id="rId92"/>
    <p:sldId id="328" r:id="rId93"/>
    <p:sldId id="329" r:id="rId94"/>
    <p:sldId id="330" r:id="rId95"/>
    <p:sldId id="515" r:id="rId96"/>
    <p:sldId id="357" r:id="rId97"/>
    <p:sldId id="516" r:id="rId98"/>
    <p:sldId id="517" r:id="rId99"/>
    <p:sldId id="518" r:id="rId100"/>
    <p:sldId id="361" r:id="rId101"/>
    <p:sldId id="362" r:id="rId10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E7E5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F110F8-FD62-F7BD-14B0-7750FE2A4710}" v="2" dt="2024-09-02T07:15:32.413"/>
    <p1510:client id="{E917762D-60F8-4B11-9B10-E3055C61A056}" v="100" dt="2024-09-02T07:24:36.171"/>
    <p1510:client id="{F912BC36-C54C-4175-9737-E261E977F21E}" v="146" dt="2024-09-02T08:10:00.093"/>
    <p1510:client id="{FD45F0BF-EAA3-910D-0FCA-9D221EA56095}" v="39" dt="2024-09-02T06:05:52.1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6" Type="http://schemas.openxmlformats.org/officeDocument/2006/relationships/slide" Target="slides/slide12.xml"/><Relationship Id="rId107" Type="http://schemas.openxmlformats.org/officeDocument/2006/relationships/tableStyles" Target="tableStyles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notesMaster" Target="notesMasters/notesMaster1.xml"/><Relationship Id="rId108" Type="http://schemas.microsoft.com/office/2016/11/relationships/changesInfo" Target="changesInfos/changesInfo1.xml"/><Relationship Id="rId54" Type="http://schemas.openxmlformats.org/officeDocument/2006/relationships/slide" Target="slides/slide50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6" Type="http://schemas.openxmlformats.org/officeDocument/2006/relationships/theme" Target="theme/theme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microsoft.com/office/2015/10/relationships/revisionInfo" Target="revisionInfo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3" Type="http://schemas.openxmlformats.org/officeDocument/2006/relationships/customXml" Target="../customXml/item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slide" Target="slides/slide79.xml"/><Relationship Id="rId88" Type="http://schemas.openxmlformats.org/officeDocument/2006/relationships/slide" Target="slides/slide8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yaka yokoyama" userId="S::sayaka_yokoyama@jpf.go.jp::f77ee311-c58d-49f9-9c03-4c9f5af284ca" providerId="AD" clId="Web-{C3909AA7-2FAC-8259-B777-2D3AC9E430F3}"/>
    <pc:docChg chg="modSld">
      <pc:chgData name="sayaka yokoyama" userId="S::sayaka_yokoyama@jpf.go.jp::f77ee311-c58d-49f9-9c03-4c9f5af284ca" providerId="AD" clId="Web-{C3909AA7-2FAC-8259-B777-2D3AC9E430F3}" dt="2024-08-23T08:33:53.785" v="1"/>
      <pc:docMkLst>
        <pc:docMk/>
      </pc:docMkLst>
      <pc:sldChg chg="addSp delSp modSp">
        <pc:chgData name="sayaka yokoyama" userId="S::sayaka_yokoyama@jpf.go.jp::f77ee311-c58d-49f9-9c03-4c9f5af284ca" providerId="AD" clId="Web-{C3909AA7-2FAC-8259-B777-2D3AC9E430F3}" dt="2024-08-23T08:33:53.785" v="1"/>
        <pc:sldMkLst>
          <pc:docMk/>
          <pc:sldMk cId="4232107413" sldId="455"/>
        </pc:sldMkLst>
        <pc:spChg chg="del">
          <ac:chgData name="sayaka yokoyama" userId="S::sayaka_yokoyama@jpf.go.jp::f77ee311-c58d-49f9-9c03-4c9f5af284ca" providerId="AD" clId="Web-{C3909AA7-2FAC-8259-B777-2D3AC9E430F3}" dt="2024-08-23T08:33:43.315" v="0"/>
          <ac:spMkLst>
            <pc:docMk/>
            <pc:sldMk cId="4232107413" sldId="455"/>
            <ac:spMk id="2" creationId="{00000000-0000-0000-0000-000000000000}"/>
          </ac:spMkLst>
        </pc:spChg>
        <pc:spChg chg="add del mod">
          <ac:chgData name="sayaka yokoyama" userId="S::sayaka_yokoyama@jpf.go.jp::f77ee311-c58d-49f9-9c03-4c9f5af284ca" providerId="AD" clId="Web-{C3909AA7-2FAC-8259-B777-2D3AC9E430F3}" dt="2024-08-23T08:33:53.785" v="1"/>
          <ac:spMkLst>
            <pc:docMk/>
            <pc:sldMk cId="4232107413" sldId="455"/>
            <ac:spMk id="6" creationId="{09C92B83-1BD7-F496-C167-9F10D618787D}"/>
          </ac:spMkLst>
        </pc:spChg>
      </pc:sldChg>
    </pc:docChg>
  </pc:docChgLst>
  <pc:docChgLst>
    <pc:chgData clId="Web-{FD45F0BF-EAA3-910D-0FCA-9D221EA56095}"/>
    <pc:docChg chg="modSld">
      <pc:chgData name="" userId="" providerId="" clId="Web-{FD45F0BF-EAA3-910D-0FCA-9D221EA56095}" dt="2024-09-02T06:04:01.048" v="3"/>
      <pc:docMkLst>
        <pc:docMk/>
      </pc:docMkLst>
      <pc:sldChg chg="modSp">
        <pc:chgData name="" userId="" providerId="" clId="Web-{FD45F0BF-EAA3-910D-0FCA-9D221EA56095}" dt="2024-09-02T06:04:01.048" v="3"/>
        <pc:sldMkLst>
          <pc:docMk/>
          <pc:sldMk cId="1754471377" sldId="519"/>
        </pc:sldMkLst>
        <pc:graphicFrameChg chg="mod modGraphic">
          <ac:chgData name="" userId="" providerId="" clId="Web-{FD45F0BF-EAA3-910D-0FCA-9D221EA56095}" dt="2024-09-02T06:04:01.048" v="3"/>
          <ac:graphicFrameMkLst>
            <pc:docMk/>
            <pc:sldMk cId="1754471377" sldId="519"/>
            <ac:graphicFrameMk id="4" creationId="{E3C34015-E336-CDEE-F897-C71C25B43689}"/>
          </ac:graphicFrameMkLst>
        </pc:graphicFrameChg>
      </pc:sldChg>
    </pc:docChg>
  </pc:docChgLst>
  <pc:docChgLst>
    <pc:chgData name="sayaka yokoyama" userId="S::sayaka_yokoyama@jpf.go.jp::f77ee311-c58d-49f9-9c03-4c9f5af284ca" providerId="AD" clId="Web-{116FEB17-D482-6C77-0E45-74B65B9B723A}"/>
    <pc:docChg chg="addSld sldOrd">
      <pc:chgData name="sayaka yokoyama" userId="S::sayaka_yokoyama@jpf.go.jp::f77ee311-c58d-49f9-9c03-4c9f5af284ca" providerId="AD" clId="Web-{116FEB17-D482-6C77-0E45-74B65B9B723A}" dt="2024-08-26T07:48:01.418" v="9"/>
      <pc:docMkLst>
        <pc:docMk/>
      </pc:docMkLst>
      <pc:sldChg chg="ord">
        <pc:chgData name="sayaka yokoyama" userId="S::sayaka_yokoyama@jpf.go.jp::f77ee311-c58d-49f9-9c03-4c9f5af284ca" providerId="AD" clId="Web-{116FEB17-D482-6C77-0E45-74B65B9B723A}" dt="2024-08-26T07:48:01.418" v="9"/>
        <pc:sldMkLst>
          <pc:docMk/>
          <pc:sldMk cId="3732077938" sldId="256"/>
        </pc:sldMkLst>
      </pc:sldChg>
      <pc:sldChg chg="add ord">
        <pc:chgData name="sayaka yokoyama" userId="S::sayaka_yokoyama@jpf.go.jp::f77ee311-c58d-49f9-9c03-4c9f5af284ca" providerId="AD" clId="Web-{116FEB17-D482-6C77-0E45-74B65B9B723A}" dt="2024-08-26T07:47:56.652" v="6"/>
        <pc:sldMkLst>
          <pc:docMk/>
          <pc:sldMk cId="1754471377" sldId="519"/>
        </pc:sldMkLst>
      </pc:sldChg>
      <pc:sldChg chg="add ord">
        <pc:chgData name="sayaka yokoyama" userId="S::sayaka_yokoyama@jpf.go.jp::f77ee311-c58d-49f9-9c03-4c9f5af284ca" providerId="AD" clId="Web-{116FEB17-D482-6C77-0E45-74B65B9B723A}" dt="2024-08-26T07:47:56.652" v="5"/>
        <pc:sldMkLst>
          <pc:docMk/>
          <pc:sldMk cId="3025729467" sldId="520"/>
        </pc:sldMkLst>
      </pc:sldChg>
      <pc:sldChg chg="add ord">
        <pc:chgData name="sayaka yokoyama" userId="S::sayaka_yokoyama@jpf.go.jp::f77ee311-c58d-49f9-9c03-4c9f5af284ca" providerId="AD" clId="Web-{116FEB17-D482-6C77-0E45-74B65B9B723A}" dt="2024-08-26T07:47:56.652" v="4"/>
        <pc:sldMkLst>
          <pc:docMk/>
          <pc:sldMk cId="3196359589" sldId="521"/>
        </pc:sldMkLst>
      </pc:sldChg>
      <pc:sldChg chg="add ord">
        <pc:chgData name="sayaka yokoyama" userId="S::sayaka_yokoyama@jpf.go.jp::f77ee311-c58d-49f9-9c03-4c9f5af284ca" providerId="AD" clId="Web-{116FEB17-D482-6C77-0E45-74B65B9B723A}" dt="2024-08-26T07:47:56.652" v="7"/>
        <pc:sldMkLst>
          <pc:docMk/>
          <pc:sldMk cId="3499742783" sldId="627"/>
        </pc:sldMkLst>
      </pc:sldChg>
    </pc:docChg>
  </pc:docChgLst>
  <pc:docChgLst>
    <pc:chgData name="sayaka yokoyama" userId="S::sayaka_yokoyama@jpf.go.jp::f77ee311-c58d-49f9-9c03-4c9f5af284ca" providerId="AD" clId="Web-{4EEED249-653E-C67E-2323-1DAC069DCC9E}"/>
    <pc:docChg chg="modSld">
      <pc:chgData name="sayaka yokoyama" userId="S::sayaka_yokoyama@jpf.go.jp::f77ee311-c58d-49f9-9c03-4c9f5af284ca" providerId="AD" clId="Web-{4EEED249-653E-C67E-2323-1DAC069DCC9E}" dt="2024-08-26T08:46:04.653" v="3"/>
      <pc:docMkLst>
        <pc:docMk/>
      </pc:docMkLst>
      <pc:sldChg chg="modSp">
        <pc:chgData name="sayaka yokoyama" userId="S::sayaka_yokoyama@jpf.go.jp::f77ee311-c58d-49f9-9c03-4c9f5af284ca" providerId="AD" clId="Web-{4EEED249-653E-C67E-2323-1DAC069DCC9E}" dt="2024-08-26T08:46:04.653" v="3"/>
        <pc:sldMkLst>
          <pc:docMk/>
          <pc:sldMk cId="1754471377" sldId="519"/>
        </pc:sldMkLst>
        <pc:graphicFrameChg chg="mod modGraphic">
          <ac:chgData name="sayaka yokoyama" userId="S::sayaka_yokoyama@jpf.go.jp::f77ee311-c58d-49f9-9c03-4c9f5af284ca" providerId="AD" clId="Web-{4EEED249-653E-C67E-2323-1DAC069DCC9E}" dt="2024-08-26T08:46:04.653" v="3"/>
          <ac:graphicFrameMkLst>
            <pc:docMk/>
            <pc:sldMk cId="1754471377" sldId="519"/>
            <ac:graphicFrameMk id="4" creationId="{E3C34015-E336-CDEE-F897-C71C25B43689}"/>
          </ac:graphicFrameMkLst>
        </pc:graphicFrameChg>
      </pc:sldChg>
    </pc:docChg>
  </pc:docChgLst>
  <pc:docChgLst>
    <pc:chgData name="KD Sunday Seng Htoi Khawn Taung" userId="S::kd_sunday@jpf.go.jp::465ab89b-06cf-4cf8-9989-b2ccd32ee155" providerId="AD" clId="Web-{08512793-292B-C00D-4EBE-319CCD5BAFE6}"/>
    <pc:docChg chg="modSld">
      <pc:chgData name="KD Sunday Seng Htoi Khawn Taung" userId="S::kd_sunday@jpf.go.jp::465ab89b-06cf-4cf8-9989-b2ccd32ee155" providerId="AD" clId="Web-{08512793-292B-C00D-4EBE-319CCD5BAFE6}" dt="2024-08-26T08:30:33.476" v="236"/>
      <pc:docMkLst>
        <pc:docMk/>
      </pc:docMkLst>
      <pc:sldChg chg="modSp">
        <pc:chgData name="KD Sunday Seng Htoi Khawn Taung" userId="S::kd_sunday@jpf.go.jp::465ab89b-06cf-4cf8-9989-b2ccd32ee155" providerId="AD" clId="Web-{08512793-292B-C00D-4EBE-319CCD5BAFE6}" dt="2024-08-26T08:30:33.476" v="236"/>
        <pc:sldMkLst>
          <pc:docMk/>
          <pc:sldMk cId="1754471377" sldId="519"/>
        </pc:sldMkLst>
        <pc:graphicFrameChg chg="mod modGraphic">
          <ac:chgData name="KD Sunday Seng Htoi Khawn Taung" userId="S::kd_sunday@jpf.go.jp::465ab89b-06cf-4cf8-9989-b2ccd32ee155" providerId="AD" clId="Web-{08512793-292B-C00D-4EBE-319CCD5BAFE6}" dt="2024-08-26T08:30:33.476" v="236"/>
          <ac:graphicFrameMkLst>
            <pc:docMk/>
            <pc:sldMk cId="1754471377" sldId="519"/>
            <ac:graphicFrameMk id="4" creationId="{E3C34015-E336-CDEE-F897-C71C25B43689}"/>
          </ac:graphicFrameMkLst>
        </pc:graphicFrameChg>
      </pc:sldChg>
      <pc:sldChg chg="modSp">
        <pc:chgData name="KD Sunday Seng Htoi Khawn Taung" userId="S::kd_sunday@jpf.go.jp::465ab89b-06cf-4cf8-9989-b2ccd32ee155" providerId="AD" clId="Web-{08512793-292B-C00D-4EBE-319CCD5BAFE6}" dt="2024-08-26T08:28:42.005" v="222"/>
        <pc:sldMkLst>
          <pc:docMk/>
          <pc:sldMk cId="3025729467" sldId="520"/>
        </pc:sldMkLst>
        <pc:graphicFrameChg chg="mod modGraphic">
          <ac:chgData name="KD Sunday Seng Htoi Khawn Taung" userId="S::kd_sunday@jpf.go.jp::465ab89b-06cf-4cf8-9989-b2ccd32ee155" providerId="AD" clId="Web-{08512793-292B-C00D-4EBE-319CCD5BAFE6}" dt="2024-08-26T08:28:42.005" v="222"/>
          <ac:graphicFrameMkLst>
            <pc:docMk/>
            <pc:sldMk cId="3025729467" sldId="520"/>
            <ac:graphicFrameMk id="4" creationId="{E3C34015-E336-CDEE-F897-C71C25B43689}"/>
          </ac:graphicFrameMkLst>
        </pc:graphicFrameChg>
      </pc:sldChg>
      <pc:sldChg chg="modSp">
        <pc:chgData name="KD Sunday Seng Htoi Khawn Taung" userId="S::kd_sunday@jpf.go.jp::465ab89b-06cf-4cf8-9989-b2ccd32ee155" providerId="AD" clId="Web-{08512793-292B-C00D-4EBE-319CCD5BAFE6}" dt="2024-08-26T08:26:59.737" v="194"/>
        <pc:sldMkLst>
          <pc:docMk/>
          <pc:sldMk cId="3196359589" sldId="521"/>
        </pc:sldMkLst>
        <pc:graphicFrameChg chg="mod modGraphic">
          <ac:chgData name="KD Sunday Seng Htoi Khawn Taung" userId="S::kd_sunday@jpf.go.jp::465ab89b-06cf-4cf8-9989-b2ccd32ee155" providerId="AD" clId="Web-{08512793-292B-C00D-4EBE-319CCD5BAFE6}" dt="2024-08-26T08:26:59.737" v="194"/>
          <ac:graphicFrameMkLst>
            <pc:docMk/>
            <pc:sldMk cId="3196359589" sldId="521"/>
            <ac:graphicFrameMk id="4" creationId="{E3C34015-E336-CDEE-F897-C71C25B43689}"/>
          </ac:graphicFrameMkLst>
        </pc:graphicFrameChg>
      </pc:sldChg>
    </pc:docChg>
  </pc:docChgLst>
  <pc:docChgLst>
    <pc:chgData name="Hnin Nwe Oo" userId="S::hnin_nwe_oo@jpf.go.jp::ac0d75cc-189f-4e26-b8ac-69db546065ba" providerId="AD" clId="Web-{F912BC36-C54C-4175-9737-E261E977F21E}"/>
    <pc:docChg chg="modSld">
      <pc:chgData name="Hnin Nwe Oo" userId="S::hnin_nwe_oo@jpf.go.jp::ac0d75cc-189f-4e26-b8ac-69db546065ba" providerId="AD" clId="Web-{F912BC36-C54C-4175-9737-E261E977F21E}" dt="2024-09-02T08:10:00.093" v="124" actId="20577"/>
      <pc:docMkLst>
        <pc:docMk/>
      </pc:docMkLst>
      <pc:sldChg chg="modSp">
        <pc:chgData name="Hnin Nwe Oo" userId="S::hnin_nwe_oo@jpf.go.jp::ac0d75cc-189f-4e26-b8ac-69db546065ba" providerId="AD" clId="Web-{F912BC36-C54C-4175-9737-E261E977F21E}" dt="2024-09-02T08:08:03.949" v="119" actId="20577"/>
        <pc:sldMkLst>
          <pc:docMk/>
          <pc:sldMk cId="582148703" sldId="293"/>
        </pc:sldMkLst>
        <pc:spChg chg="mod">
          <ac:chgData name="Hnin Nwe Oo" userId="S::hnin_nwe_oo@jpf.go.jp::ac0d75cc-189f-4e26-b8ac-69db546065ba" providerId="AD" clId="Web-{F912BC36-C54C-4175-9737-E261E977F21E}" dt="2024-09-02T08:08:03.949" v="119" actId="20577"/>
          <ac:spMkLst>
            <pc:docMk/>
            <pc:sldMk cId="582148703" sldId="293"/>
            <ac:spMk id="2" creationId="{172A0F54-ADA3-1B79-178F-95C7D2D1A403}"/>
          </ac:spMkLst>
        </pc:spChg>
      </pc:sldChg>
      <pc:sldChg chg="modSp">
        <pc:chgData name="Hnin Nwe Oo" userId="S::hnin_nwe_oo@jpf.go.jp::ac0d75cc-189f-4e26-b8ac-69db546065ba" providerId="AD" clId="Web-{F912BC36-C54C-4175-9737-E261E977F21E}" dt="2024-09-02T07:56:50.576" v="108" actId="20577"/>
        <pc:sldMkLst>
          <pc:docMk/>
          <pc:sldMk cId="1456420924" sldId="342"/>
        </pc:sldMkLst>
        <pc:spChg chg="mod">
          <ac:chgData name="Hnin Nwe Oo" userId="S::hnin_nwe_oo@jpf.go.jp::ac0d75cc-189f-4e26-b8ac-69db546065ba" providerId="AD" clId="Web-{F912BC36-C54C-4175-9737-E261E977F21E}" dt="2024-09-02T07:56:50.576" v="108" actId="20577"/>
          <ac:spMkLst>
            <pc:docMk/>
            <pc:sldMk cId="1456420924" sldId="342"/>
            <ac:spMk id="3" creationId="{2EC0B99A-356E-9743-4382-2963AFA40670}"/>
          </ac:spMkLst>
        </pc:spChg>
      </pc:sldChg>
      <pc:sldChg chg="modSp">
        <pc:chgData name="Hnin Nwe Oo" userId="S::hnin_nwe_oo@jpf.go.jp::ac0d75cc-189f-4e26-b8ac-69db546065ba" providerId="AD" clId="Web-{F912BC36-C54C-4175-9737-E261E977F21E}" dt="2024-09-02T07:58:12.734" v="115" actId="20577"/>
        <pc:sldMkLst>
          <pc:docMk/>
          <pc:sldMk cId="4232107413" sldId="455"/>
        </pc:sldMkLst>
        <pc:spChg chg="mod">
          <ac:chgData name="Hnin Nwe Oo" userId="S::hnin_nwe_oo@jpf.go.jp::ac0d75cc-189f-4e26-b8ac-69db546065ba" providerId="AD" clId="Web-{F912BC36-C54C-4175-9737-E261E977F21E}" dt="2024-09-02T07:58:12.734" v="115" actId="20577"/>
          <ac:spMkLst>
            <pc:docMk/>
            <pc:sldMk cId="4232107413" sldId="455"/>
            <ac:spMk id="2" creationId="{47FF6A2F-29AE-8A15-2E31-5CA463424C8A}"/>
          </ac:spMkLst>
        </pc:spChg>
      </pc:sldChg>
      <pc:sldChg chg="modSp">
        <pc:chgData name="Hnin Nwe Oo" userId="S::hnin_nwe_oo@jpf.go.jp::ac0d75cc-189f-4e26-b8ac-69db546065ba" providerId="AD" clId="Web-{F912BC36-C54C-4175-9737-E261E977F21E}" dt="2024-09-02T08:10:00.093" v="124" actId="20577"/>
        <pc:sldMkLst>
          <pc:docMk/>
          <pc:sldMk cId="1243461956" sldId="514"/>
        </pc:sldMkLst>
        <pc:spChg chg="mod">
          <ac:chgData name="Hnin Nwe Oo" userId="S::hnin_nwe_oo@jpf.go.jp::ac0d75cc-189f-4e26-b8ac-69db546065ba" providerId="AD" clId="Web-{F912BC36-C54C-4175-9737-E261E977F21E}" dt="2024-09-02T08:10:00.093" v="124" actId="20577"/>
          <ac:spMkLst>
            <pc:docMk/>
            <pc:sldMk cId="1243461956" sldId="514"/>
            <ac:spMk id="2" creationId="{E1334F24-318E-7075-4E3C-8A2567399774}"/>
          </ac:spMkLst>
        </pc:spChg>
      </pc:sldChg>
      <pc:sldChg chg="modSp">
        <pc:chgData name="Hnin Nwe Oo" userId="S::hnin_nwe_oo@jpf.go.jp::ac0d75cc-189f-4e26-b8ac-69db546065ba" providerId="AD" clId="Web-{F912BC36-C54C-4175-9737-E261E977F21E}" dt="2024-09-02T07:56:54.764" v="110"/>
        <pc:sldMkLst>
          <pc:docMk/>
          <pc:sldMk cId="1754471377" sldId="519"/>
        </pc:sldMkLst>
        <pc:graphicFrameChg chg="mod modGraphic">
          <ac:chgData name="Hnin Nwe Oo" userId="S::hnin_nwe_oo@jpf.go.jp::ac0d75cc-189f-4e26-b8ac-69db546065ba" providerId="AD" clId="Web-{F912BC36-C54C-4175-9737-E261E977F21E}" dt="2024-09-02T07:56:54.764" v="110"/>
          <ac:graphicFrameMkLst>
            <pc:docMk/>
            <pc:sldMk cId="1754471377" sldId="519"/>
            <ac:graphicFrameMk id="4" creationId="{E3C34015-E336-CDEE-F897-C71C25B43689}"/>
          </ac:graphicFrameMkLst>
        </pc:graphicFrameChg>
      </pc:sldChg>
      <pc:sldChg chg="modSp">
        <pc:chgData name="Hnin Nwe Oo" userId="S::hnin_nwe_oo@jpf.go.jp::ac0d75cc-189f-4e26-b8ac-69db546065ba" providerId="AD" clId="Web-{F912BC36-C54C-4175-9737-E261E977F21E}" dt="2024-09-02T07:55:21.465" v="106"/>
        <pc:sldMkLst>
          <pc:docMk/>
          <pc:sldMk cId="3196359589" sldId="521"/>
        </pc:sldMkLst>
        <pc:graphicFrameChg chg="mod modGraphic">
          <ac:chgData name="Hnin Nwe Oo" userId="S::hnin_nwe_oo@jpf.go.jp::ac0d75cc-189f-4e26-b8ac-69db546065ba" providerId="AD" clId="Web-{F912BC36-C54C-4175-9737-E261E977F21E}" dt="2024-09-02T07:55:21.465" v="106"/>
          <ac:graphicFrameMkLst>
            <pc:docMk/>
            <pc:sldMk cId="3196359589" sldId="521"/>
            <ac:graphicFrameMk id="4" creationId="{E3C34015-E336-CDEE-F897-C71C25B43689}"/>
          </ac:graphicFrameMkLst>
        </pc:graphicFrameChg>
      </pc:sldChg>
      <pc:sldChg chg="modSp">
        <pc:chgData name="Hnin Nwe Oo" userId="S::hnin_nwe_oo@jpf.go.jp::ac0d75cc-189f-4e26-b8ac-69db546065ba" providerId="AD" clId="Web-{F912BC36-C54C-4175-9737-E261E977F21E}" dt="2024-09-02T07:52:09.804" v="4" actId="1076"/>
        <pc:sldMkLst>
          <pc:docMk/>
          <pc:sldMk cId="3499742783" sldId="627"/>
        </pc:sldMkLst>
        <pc:spChg chg="mod">
          <ac:chgData name="Hnin Nwe Oo" userId="S::hnin_nwe_oo@jpf.go.jp::ac0d75cc-189f-4e26-b8ac-69db546065ba" providerId="AD" clId="Web-{F912BC36-C54C-4175-9737-E261E977F21E}" dt="2024-09-02T07:52:09.804" v="4" actId="1076"/>
          <ac:spMkLst>
            <pc:docMk/>
            <pc:sldMk cId="3499742783" sldId="627"/>
            <ac:spMk id="7" creationId="{1F8357BF-41D6-A6E8-47D7-4DF4FBC36ACA}"/>
          </ac:spMkLst>
        </pc:spChg>
        <pc:spChg chg="mod">
          <ac:chgData name="Hnin Nwe Oo" userId="S::hnin_nwe_oo@jpf.go.jp::ac0d75cc-189f-4e26-b8ac-69db546065ba" providerId="AD" clId="Web-{F912BC36-C54C-4175-9737-E261E977F21E}" dt="2024-09-02T07:52:05.695" v="3" actId="1076"/>
          <ac:spMkLst>
            <pc:docMk/>
            <pc:sldMk cId="3499742783" sldId="627"/>
            <ac:spMk id="8" creationId="{3392E8DE-7505-794D-6E57-45C71EC5DBDC}"/>
          </ac:spMkLst>
        </pc:spChg>
        <pc:picChg chg="mod">
          <ac:chgData name="Hnin Nwe Oo" userId="S::hnin_nwe_oo@jpf.go.jp::ac0d75cc-189f-4e26-b8ac-69db546065ba" providerId="AD" clId="Web-{F912BC36-C54C-4175-9737-E261E977F21E}" dt="2024-09-02T07:51:59.257" v="2" actId="1076"/>
          <ac:picMkLst>
            <pc:docMk/>
            <pc:sldMk cId="3499742783" sldId="627"/>
            <ac:picMk id="3" creationId="{675FDEB1-682B-76EE-5AB0-A359875E2132}"/>
          </ac:picMkLst>
        </pc:picChg>
        <pc:picChg chg="mod">
          <ac:chgData name="Hnin Nwe Oo" userId="S::hnin_nwe_oo@jpf.go.jp::ac0d75cc-189f-4e26-b8ac-69db546065ba" providerId="AD" clId="Web-{F912BC36-C54C-4175-9737-E261E977F21E}" dt="2024-09-02T07:51:55.179" v="1" actId="1076"/>
          <ac:picMkLst>
            <pc:docMk/>
            <pc:sldMk cId="3499742783" sldId="627"/>
            <ac:picMk id="9" creationId="{B3B66573-D127-AB28-F598-58928C219CF3}"/>
          </ac:picMkLst>
        </pc:picChg>
      </pc:sldChg>
    </pc:docChg>
  </pc:docChgLst>
  <pc:docChgLst>
    <pc:chgData name="KD Sunday Seng Htoi Khawn Taung" userId="465ab89b-06cf-4cf8-9989-b2ccd32ee155" providerId="ADAL" clId="{561D89DB-DD04-4802-86D4-138587EFC61F}"/>
    <pc:docChg chg="undo custSel addSld delSld modSld">
      <pc:chgData name="KD Sunday Seng Htoi Khawn Taung" userId="465ab89b-06cf-4cf8-9989-b2ccd32ee155" providerId="ADAL" clId="{561D89DB-DD04-4802-86D4-138587EFC61F}" dt="2024-08-23T07:57:26.646" v="368" actId="47"/>
      <pc:docMkLst>
        <pc:docMk/>
      </pc:docMkLst>
      <pc:sldChg chg="addSp modSp add mod">
        <pc:chgData name="KD Sunday Seng Htoi Khawn Taung" userId="465ab89b-06cf-4cf8-9989-b2ccd32ee155" providerId="ADAL" clId="{561D89DB-DD04-4802-86D4-138587EFC61F}" dt="2024-08-23T07:53:34.862" v="346" actId="732"/>
        <pc:sldMkLst>
          <pc:docMk/>
          <pc:sldMk cId="582148703" sldId="293"/>
        </pc:sldMkLst>
        <pc:spChg chg="add mod">
          <ac:chgData name="KD Sunday Seng Htoi Khawn Taung" userId="465ab89b-06cf-4cf8-9989-b2ccd32ee155" providerId="ADAL" clId="{561D89DB-DD04-4802-86D4-138587EFC61F}" dt="2024-08-23T07:32:20.007" v="208" actId="20577"/>
          <ac:spMkLst>
            <pc:docMk/>
            <pc:sldMk cId="582148703" sldId="293"/>
            <ac:spMk id="5" creationId="{E5446553-2F80-4CD3-A5AD-8F0D1C296589}"/>
          </ac:spMkLst>
        </pc:spChg>
        <pc:picChg chg="mod modCrop">
          <ac:chgData name="KD Sunday Seng Htoi Khawn Taung" userId="465ab89b-06cf-4cf8-9989-b2ccd32ee155" providerId="ADAL" clId="{561D89DB-DD04-4802-86D4-138587EFC61F}" dt="2024-08-23T07:53:34.862" v="346" actId="732"/>
          <ac:picMkLst>
            <pc:docMk/>
            <pc:sldMk cId="582148703" sldId="293"/>
            <ac:picMk id="3" creationId="{35D9BF5D-5B2E-DBF0-04B7-94861165D1BC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36:59.535" v="277" actId="1076"/>
        <pc:sldMkLst>
          <pc:docMk/>
          <pc:sldMk cId="2822502512" sldId="327"/>
        </pc:sldMkLst>
        <pc:spChg chg="add mod">
          <ac:chgData name="KD Sunday Seng Htoi Khawn Taung" userId="465ab89b-06cf-4cf8-9989-b2ccd32ee155" providerId="ADAL" clId="{561D89DB-DD04-4802-86D4-138587EFC61F}" dt="2024-08-23T07:36:44.240" v="273" actId="20577"/>
          <ac:spMkLst>
            <pc:docMk/>
            <pc:sldMk cId="2822502512" sldId="327"/>
            <ac:spMk id="5" creationId="{48E71270-7D40-44A2-8C55-6F7F8B518AC3}"/>
          </ac:spMkLst>
        </pc:spChg>
        <pc:picChg chg="mod">
          <ac:chgData name="KD Sunday Seng Htoi Khawn Taung" userId="465ab89b-06cf-4cf8-9989-b2ccd32ee155" providerId="ADAL" clId="{561D89DB-DD04-4802-86D4-138587EFC61F}" dt="2024-08-23T07:36:34.787" v="269" actId="1076"/>
          <ac:picMkLst>
            <pc:docMk/>
            <pc:sldMk cId="2822502512" sldId="327"/>
            <ac:picMk id="6" creationId="{F3062380-E92A-65D2-826B-3D97F69F7A90}"/>
          </ac:picMkLst>
        </pc:picChg>
        <pc:picChg chg="mod">
          <ac:chgData name="KD Sunday Seng Htoi Khawn Taung" userId="465ab89b-06cf-4cf8-9989-b2ccd32ee155" providerId="ADAL" clId="{561D89DB-DD04-4802-86D4-138587EFC61F}" dt="2024-08-23T07:36:59.535" v="277" actId="1076"/>
          <ac:picMkLst>
            <pc:docMk/>
            <pc:sldMk cId="2822502512" sldId="327"/>
            <ac:picMk id="8" creationId="{603F99C7-A0B4-C79F-F8E5-45D1EA90BE68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37:15.128" v="282" actId="1076"/>
        <pc:sldMkLst>
          <pc:docMk/>
          <pc:sldMk cId="1125765534" sldId="328"/>
        </pc:sldMkLst>
        <pc:spChg chg="add mod">
          <ac:chgData name="KD Sunday Seng Htoi Khawn Taung" userId="465ab89b-06cf-4cf8-9989-b2ccd32ee155" providerId="ADAL" clId="{561D89DB-DD04-4802-86D4-138587EFC61F}" dt="2024-08-23T07:37:11.466" v="281" actId="20577"/>
          <ac:spMkLst>
            <pc:docMk/>
            <pc:sldMk cId="1125765534" sldId="328"/>
            <ac:spMk id="5" creationId="{602C9D75-DB0C-4384-B42F-EA7EE24E2EFE}"/>
          </ac:spMkLst>
        </pc:spChg>
        <pc:picChg chg="mod">
          <ac:chgData name="KD Sunday Seng Htoi Khawn Taung" userId="465ab89b-06cf-4cf8-9989-b2ccd32ee155" providerId="ADAL" clId="{561D89DB-DD04-4802-86D4-138587EFC61F}" dt="2024-08-23T07:37:15.128" v="282" actId="1076"/>
          <ac:picMkLst>
            <pc:docMk/>
            <pc:sldMk cId="1125765534" sldId="328"/>
            <ac:picMk id="3" creationId="{EB02AECD-1C8B-B986-BA9A-D922B8CAFA24}"/>
          </ac:picMkLst>
        </pc:picChg>
        <pc:picChg chg="mod">
          <ac:chgData name="KD Sunday Seng Htoi Khawn Taung" userId="465ab89b-06cf-4cf8-9989-b2ccd32ee155" providerId="ADAL" clId="{561D89DB-DD04-4802-86D4-138587EFC61F}" dt="2024-08-23T07:37:06.565" v="279" actId="1076"/>
          <ac:picMkLst>
            <pc:docMk/>
            <pc:sldMk cId="1125765534" sldId="328"/>
            <ac:picMk id="6" creationId="{F3062380-E92A-65D2-826B-3D97F69F7A90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37:35.819" v="287" actId="1076"/>
        <pc:sldMkLst>
          <pc:docMk/>
          <pc:sldMk cId="1500436360" sldId="329"/>
        </pc:sldMkLst>
        <pc:spChg chg="add mod">
          <ac:chgData name="KD Sunday Seng Htoi Khawn Taung" userId="465ab89b-06cf-4cf8-9989-b2ccd32ee155" providerId="ADAL" clId="{561D89DB-DD04-4802-86D4-138587EFC61F}" dt="2024-08-23T07:37:29.040" v="286" actId="20577"/>
          <ac:spMkLst>
            <pc:docMk/>
            <pc:sldMk cId="1500436360" sldId="329"/>
            <ac:spMk id="7" creationId="{400B67C2-9D0E-43C8-8244-BECE8A575418}"/>
          </ac:spMkLst>
        </pc:spChg>
        <pc:picChg chg="mod">
          <ac:chgData name="KD Sunday Seng Htoi Khawn Taung" userId="465ab89b-06cf-4cf8-9989-b2ccd32ee155" providerId="ADAL" clId="{561D89DB-DD04-4802-86D4-138587EFC61F}" dt="2024-08-23T07:37:35.819" v="287" actId="1076"/>
          <ac:picMkLst>
            <pc:docMk/>
            <pc:sldMk cId="1500436360" sldId="329"/>
            <ac:picMk id="5" creationId="{94FEEC98-C753-6B90-D273-A28FD118A3C0}"/>
          </ac:picMkLst>
        </pc:picChg>
        <pc:picChg chg="mod">
          <ac:chgData name="KD Sunday Seng Htoi Khawn Taung" userId="465ab89b-06cf-4cf8-9989-b2ccd32ee155" providerId="ADAL" clId="{561D89DB-DD04-4802-86D4-138587EFC61F}" dt="2024-08-23T07:37:26" v="284" actId="1076"/>
          <ac:picMkLst>
            <pc:docMk/>
            <pc:sldMk cId="1500436360" sldId="329"/>
            <ac:picMk id="6" creationId="{F3062380-E92A-65D2-826B-3D97F69F7A90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37:46.846" v="291" actId="20577"/>
        <pc:sldMkLst>
          <pc:docMk/>
          <pc:sldMk cId="39342825" sldId="330"/>
        </pc:sldMkLst>
        <pc:spChg chg="add mod">
          <ac:chgData name="KD Sunday Seng Htoi Khawn Taung" userId="465ab89b-06cf-4cf8-9989-b2ccd32ee155" providerId="ADAL" clId="{561D89DB-DD04-4802-86D4-138587EFC61F}" dt="2024-08-23T07:37:46.846" v="291" actId="20577"/>
          <ac:spMkLst>
            <pc:docMk/>
            <pc:sldMk cId="39342825" sldId="330"/>
            <ac:spMk id="5" creationId="{9E0C9360-08B6-4CCC-BE6E-73EAECB28A59}"/>
          </ac:spMkLst>
        </pc:spChg>
        <pc:picChg chg="mod">
          <ac:chgData name="KD Sunday Seng Htoi Khawn Taung" userId="465ab89b-06cf-4cf8-9989-b2ccd32ee155" providerId="ADAL" clId="{561D89DB-DD04-4802-86D4-138587EFC61F}" dt="2024-08-23T07:37:41.804" v="289" actId="1076"/>
          <ac:picMkLst>
            <pc:docMk/>
            <pc:sldMk cId="39342825" sldId="330"/>
            <ac:picMk id="6" creationId="{F3062380-E92A-65D2-826B-3D97F69F7A90}"/>
          </ac:picMkLst>
        </pc:picChg>
      </pc:sldChg>
      <pc:sldChg chg="delSp modSp mod">
        <pc:chgData name="KD Sunday Seng Htoi Khawn Taung" userId="465ab89b-06cf-4cf8-9989-b2ccd32ee155" providerId="ADAL" clId="{561D89DB-DD04-4802-86D4-138587EFC61F}" dt="2024-08-23T07:56:31.858" v="367" actId="732"/>
        <pc:sldMkLst>
          <pc:docMk/>
          <pc:sldMk cId="1456420924" sldId="342"/>
        </pc:sldMkLst>
        <pc:picChg chg="del">
          <ac:chgData name="KD Sunday Seng Htoi Khawn Taung" userId="465ab89b-06cf-4cf8-9989-b2ccd32ee155" providerId="ADAL" clId="{561D89DB-DD04-4802-86D4-138587EFC61F}" dt="2024-08-23T07:56:23.085" v="366" actId="478"/>
          <ac:picMkLst>
            <pc:docMk/>
            <pc:sldMk cId="1456420924" sldId="342"/>
            <ac:picMk id="3" creationId="{7E4258E3-1EDE-4A56-BA83-35CE9F94CD66}"/>
          </ac:picMkLst>
        </pc:picChg>
        <pc:picChg chg="mod modCrop">
          <ac:chgData name="KD Sunday Seng Htoi Khawn Taung" userId="465ab89b-06cf-4cf8-9989-b2ccd32ee155" providerId="ADAL" clId="{561D89DB-DD04-4802-86D4-138587EFC61F}" dt="2024-08-23T07:56:31.858" v="367" actId="732"/>
          <ac:picMkLst>
            <pc:docMk/>
            <pc:sldMk cId="1456420924" sldId="342"/>
            <ac:picMk id="6" creationId="{E80E3B5A-B341-41D5-A1C9-AEFED4CB40C2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25:05.764" v="93" actId="20577"/>
        <pc:sldMkLst>
          <pc:docMk/>
          <pc:sldMk cId="818404352" sldId="345"/>
        </pc:sldMkLst>
        <pc:spChg chg="add mod">
          <ac:chgData name="KD Sunday Seng Htoi Khawn Taung" userId="465ab89b-06cf-4cf8-9989-b2ccd32ee155" providerId="ADAL" clId="{561D89DB-DD04-4802-86D4-138587EFC61F}" dt="2024-08-23T07:25:05.764" v="93" actId="20577"/>
          <ac:spMkLst>
            <pc:docMk/>
            <pc:sldMk cId="818404352" sldId="345"/>
            <ac:spMk id="5" creationId="{D3C97AB6-B7B7-4F0D-9456-18900710B2EE}"/>
          </ac:spMkLst>
        </pc:spChg>
        <pc:picChg chg="mod">
          <ac:chgData name="KD Sunday Seng Htoi Khawn Taung" userId="465ab89b-06cf-4cf8-9989-b2ccd32ee155" providerId="ADAL" clId="{561D89DB-DD04-4802-86D4-138587EFC61F}" dt="2024-08-23T07:24:41.844" v="85" actId="1076"/>
          <ac:picMkLst>
            <pc:docMk/>
            <pc:sldMk cId="818404352" sldId="345"/>
            <ac:picMk id="3" creationId="{EEF89040-57AC-C233-5411-39B845056C0A}"/>
          </ac:picMkLst>
        </pc:picChg>
        <pc:picChg chg="mod">
          <ac:chgData name="KD Sunday Seng Htoi Khawn Taung" userId="465ab89b-06cf-4cf8-9989-b2ccd32ee155" providerId="ADAL" clId="{561D89DB-DD04-4802-86D4-138587EFC61F}" dt="2024-08-23T07:24:54.110" v="89" actId="1076"/>
          <ac:picMkLst>
            <pc:docMk/>
            <pc:sldMk cId="818404352" sldId="345"/>
            <ac:picMk id="6" creationId="{105F161A-C29D-A703-13C6-D5D9CEFDE257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25:27.941" v="102" actId="1076"/>
        <pc:sldMkLst>
          <pc:docMk/>
          <pc:sldMk cId="3351876485" sldId="346"/>
        </pc:sldMkLst>
        <pc:spChg chg="add mod">
          <ac:chgData name="KD Sunday Seng Htoi Khawn Taung" userId="465ab89b-06cf-4cf8-9989-b2ccd32ee155" providerId="ADAL" clId="{561D89DB-DD04-4802-86D4-138587EFC61F}" dt="2024-08-23T07:25:16.377" v="98" actId="20577"/>
          <ac:spMkLst>
            <pc:docMk/>
            <pc:sldMk cId="3351876485" sldId="346"/>
            <ac:spMk id="6" creationId="{5D2C66F5-DC4E-4277-BFAF-5D6BB588CC10}"/>
          </ac:spMkLst>
        </pc:spChg>
        <pc:picChg chg="mod">
          <ac:chgData name="KD Sunday Seng Htoi Khawn Taung" userId="465ab89b-06cf-4cf8-9989-b2ccd32ee155" providerId="ADAL" clId="{561D89DB-DD04-4802-86D4-138587EFC61F}" dt="2024-08-23T07:25:13.945" v="96" actId="1076"/>
          <ac:picMkLst>
            <pc:docMk/>
            <pc:sldMk cId="3351876485" sldId="346"/>
            <ac:picMk id="3" creationId="{EEF89040-57AC-C233-5411-39B845056C0A}"/>
          </ac:picMkLst>
        </pc:picChg>
        <pc:picChg chg="mod">
          <ac:chgData name="KD Sunday Seng Htoi Khawn Taung" userId="465ab89b-06cf-4cf8-9989-b2ccd32ee155" providerId="ADAL" clId="{561D89DB-DD04-4802-86D4-138587EFC61F}" dt="2024-08-23T07:25:27.941" v="102" actId="1076"/>
          <ac:picMkLst>
            <pc:docMk/>
            <pc:sldMk cId="3351876485" sldId="346"/>
            <ac:picMk id="5" creationId="{9D3F406A-E6FD-508A-D395-7CE4E5CAB796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25:51.568" v="107" actId="20577"/>
        <pc:sldMkLst>
          <pc:docMk/>
          <pc:sldMk cId="484376153" sldId="347"/>
        </pc:sldMkLst>
        <pc:spChg chg="add mod">
          <ac:chgData name="KD Sunday Seng Htoi Khawn Taung" userId="465ab89b-06cf-4cf8-9989-b2ccd32ee155" providerId="ADAL" clId="{561D89DB-DD04-4802-86D4-138587EFC61F}" dt="2024-08-23T07:25:51.568" v="107" actId="20577"/>
          <ac:spMkLst>
            <pc:docMk/>
            <pc:sldMk cId="484376153" sldId="347"/>
            <ac:spMk id="7" creationId="{63301CBE-7FB8-4A71-9885-8CC4CEFCC78D}"/>
          </ac:spMkLst>
        </pc:spChg>
        <pc:picChg chg="mod">
          <ac:chgData name="KD Sunday Seng Htoi Khawn Taung" userId="465ab89b-06cf-4cf8-9989-b2ccd32ee155" providerId="ADAL" clId="{561D89DB-DD04-4802-86D4-138587EFC61F}" dt="2024-08-23T07:25:35.082" v="104" actId="1076"/>
          <ac:picMkLst>
            <pc:docMk/>
            <pc:sldMk cId="484376153" sldId="347"/>
            <ac:picMk id="3" creationId="{EEF89040-57AC-C233-5411-39B845056C0A}"/>
          </ac:picMkLst>
        </pc:picChg>
        <pc:picChg chg="mod">
          <ac:chgData name="KD Sunday Seng Htoi Khawn Taung" userId="465ab89b-06cf-4cf8-9989-b2ccd32ee155" providerId="ADAL" clId="{561D89DB-DD04-4802-86D4-138587EFC61F}" dt="2024-08-23T07:25:47.748" v="105" actId="1076"/>
          <ac:picMkLst>
            <pc:docMk/>
            <pc:sldMk cId="484376153" sldId="347"/>
            <ac:picMk id="8" creationId="{9A107E2D-CD65-74BA-0BDA-F47AC1F40D83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26:03.910" v="111" actId="20577"/>
        <pc:sldMkLst>
          <pc:docMk/>
          <pc:sldMk cId="703208112" sldId="348"/>
        </pc:sldMkLst>
        <pc:spChg chg="add mod">
          <ac:chgData name="KD Sunday Seng Htoi Khawn Taung" userId="465ab89b-06cf-4cf8-9989-b2ccd32ee155" providerId="ADAL" clId="{561D89DB-DD04-4802-86D4-138587EFC61F}" dt="2024-08-23T07:26:03.910" v="111" actId="20577"/>
          <ac:spMkLst>
            <pc:docMk/>
            <pc:sldMk cId="703208112" sldId="348"/>
            <ac:spMk id="6" creationId="{765F9BD3-2283-4BF5-8B5E-88B96850C442}"/>
          </ac:spMkLst>
        </pc:spChg>
        <pc:picChg chg="mod">
          <ac:chgData name="KD Sunday Seng Htoi Khawn Taung" userId="465ab89b-06cf-4cf8-9989-b2ccd32ee155" providerId="ADAL" clId="{561D89DB-DD04-4802-86D4-138587EFC61F}" dt="2024-08-23T07:25:59.783" v="108" actId="1076"/>
          <ac:picMkLst>
            <pc:docMk/>
            <pc:sldMk cId="703208112" sldId="348"/>
            <ac:picMk id="3" creationId="{EEF89040-57AC-C233-5411-39B845056C0A}"/>
          </ac:picMkLst>
        </pc:picChg>
      </pc:sldChg>
      <pc:sldChg chg="addSp delSp modSp add mod">
        <pc:chgData name="KD Sunday Seng Htoi Khawn Taung" userId="465ab89b-06cf-4cf8-9989-b2ccd32ee155" providerId="ADAL" clId="{561D89DB-DD04-4802-86D4-138587EFC61F}" dt="2024-08-23T07:27:31.278" v="138" actId="20577"/>
        <pc:sldMkLst>
          <pc:docMk/>
          <pc:sldMk cId="1699146809" sldId="349"/>
        </pc:sldMkLst>
        <pc:spChg chg="add del mod">
          <ac:chgData name="KD Sunday Seng Htoi Khawn Taung" userId="465ab89b-06cf-4cf8-9989-b2ccd32ee155" providerId="ADAL" clId="{561D89DB-DD04-4802-86D4-138587EFC61F}" dt="2024-08-23T07:26:25.083" v="116"/>
          <ac:spMkLst>
            <pc:docMk/>
            <pc:sldMk cId="1699146809" sldId="349"/>
            <ac:spMk id="7" creationId="{FB2D5C93-C9E2-46AD-9F15-AA776C0B85AB}"/>
          </ac:spMkLst>
        </pc:spChg>
        <pc:spChg chg="add mod">
          <ac:chgData name="KD Sunday Seng Htoi Khawn Taung" userId="465ab89b-06cf-4cf8-9989-b2ccd32ee155" providerId="ADAL" clId="{561D89DB-DD04-4802-86D4-138587EFC61F}" dt="2024-08-23T07:27:31.278" v="138" actId="20577"/>
          <ac:spMkLst>
            <pc:docMk/>
            <pc:sldMk cId="1699146809" sldId="349"/>
            <ac:spMk id="8" creationId="{BD180479-7E1B-4063-9C2A-7496205BE79F}"/>
          </ac:spMkLst>
        </pc:spChg>
        <pc:picChg chg="mod">
          <ac:chgData name="KD Sunday Seng Htoi Khawn Taung" userId="465ab89b-06cf-4cf8-9989-b2ccd32ee155" providerId="ADAL" clId="{561D89DB-DD04-4802-86D4-138587EFC61F}" dt="2024-08-23T07:26:43.986" v="121" actId="1076"/>
          <ac:picMkLst>
            <pc:docMk/>
            <pc:sldMk cId="1699146809" sldId="349"/>
            <ac:picMk id="3" creationId="{EEF89040-57AC-C233-5411-39B845056C0A}"/>
          </ac:picMkLst>
        </pc:picChg>
        <pc:picChg chg="add mod">
          <ac:chgData name="KD Sunday Seng Htoi Khawn Taung" userId="465ab89b-06cf-4cf8-9989-b2ccd32ee155" providerId="ADAL" clId="{561D89DB-DD04-4802-86D4-138587EFC61F}" dt="2024-08-23T07:26:25.838" v="117" actId="571"/>
          <ac:picMkLst>
            <pc:docMk/>
            <pc:sldMk cId="1699146809" sldId="349"/>
            <ac:picMk id="5" creationId="{48DE79F8-ADC4-4F8D-A8CB-2E34640658B7}"/>
          </ac:picMkLst>
        </pc:picChg>
        <pc:picChg chg="mod">
          <ac:chgData name="KD Sunday Seng Htoi Khawn Taung" userId="465ab89b-06cf-4cf8-9989-b2ccd32ee155" providerId="ADAL" clId="{561D89DB-DD04-4802-86D4-138587EFC61F}" dt="2024-08-23T07:26:53.374" v="124" actId="14100"/>
          <ac:picMkLst>
            <pc:docMk/>
            <pc:sldMk cId="1699146809" sldId="349"/>
            <ac:picMk id="6" creationId="{2649ABF7-6505-47D7-5D4D-8F8B6AC00ED7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27:23.226" v="134" actId="14100"/>
        <pc:sldMkLst>
          <pc:docMk/>
          <pc:sldMk cId="4131632112" sldId="350"/>
        </pc:sldMkLst>
        <pc:spChg chg="add mod">
          <ac:chgData name="KD Sunday Seng Htoi Khawn Taung" userId="465ab89b-06cf-4cf8-9989-b2ccd32ee155" providerId="ADAL" clId="{561D89DB-DD04-4802-86D4-138587EFC61F}" dt="2024-08-23T07:27:10.449" v="130" actId="20577"/>
          <ac:spMkLst>
            <pc:docMk/>
            <pc:sldMk cId="4131632112" sldId="350"/>
            <ac:spMk id="6" creationId="{A3892763-3490-4217-8CA1-9EE166FF1A72}"/>
          </ac:spMkLst>
        </pc:spChg>
        <pc:picChg chg="mod">
          <ac:chgData name="KD Sunday Seng Htoi Khawn Taung" userId="465ab89b-06cf-4cf8-9989-b2ccd32ee155" providerId="ADAL" clId="{561D89DB-DD04-4802-86D4-138587EFC61F}" dt="2024-08-23T07:27:06.202" v="126" actId="1076"/>
          <ac:picMkLst>
            <pc:docMk/>
            <pc:sldMk cId="4131632112" sldId="350"/>
            <ac:picMk id="3" creationId="{EEF89040-57AC-C233-5411-39B845056C0A}"/>
          </ac:picMkLst>
        </pc:picChg>
        <pc:picChg chg="mod">
          <ac:chgData name="KD Sunday Seng Htoi Khawn Taung" userId="465ab89b-06cf-4cf8-9989-b2ccd32ee155" providerId="ADAL" clId="{561D89DB-DD04-4802-86D4-138587EFC61F}" dt="2024-08-23T07:27:23.226" v="134" actId="14100"/>
          <ac:picMkLst>
            <pc:docMk/>
            <pc:sldMk cId="4131632112" sldId="350"/>
            <ac:picMk id="5" creationId="{FE93D9C3-92F6-A9DC-33FB-2143C3D47FB4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27:53.362" v="148" actId="14100"/>
        <pc:sldMkLst>
          <pc:docMk/>
          <pc:sldMk cId="244043287" sldId="351"/>
        </pc:sldMkLst>
        <pc:spChg chg="add mod">
          <ac:chgData name="KD Sunday Seng Htoi Khawn Taung" userId="465ab89b-06cf-4cf8-9989-b2ccd32ee155" providerId="ADAL" clId="{561D89DB-DD04-4802-86D4-138587EFC61F}" dt="2024-08-23T07:27:44.314" v="144" actId="20577"/>
          <ac:spMkLst>
            <pc:docMk/>
            <pc:sldMk cId="244043287" sldId="351"/>
            <ac:spMk id="5" creationId="{341097EA-E395-45B1-83CB-6563D0829EA5}"/>
          </ac:spMkLst>
        </pc:spChg>
        <pc:picChg chg="mod">
          <ac:chgData name="KD Sunday Seng Htoi Khawn Taung" userId="465ab89b-06cf-4cf8-9989-b2ccd32ee155" providerId="ADAL" clId="{561D89DB-DD04-4802-86D4-138587EFC61F}" dt="2024-08-23T07:27:39.945" v="140" actId="1076"/>
          <ac:picMkLst>
            <pc:docMk/>
            <pc:sldMk cId="244043287" sldId="351"/>
            <ac:picMk id="3" creationId="{EEF89040-57AC-C233-5411-39B845056C0A}"/>
          </ac:picMkLst>
        </pc:picChg>
        <pc:picChg chg="mod">
          <ac:chgData name="KD Sunday Seng Htoi Khawn Taung" userId="465ab89b-06cf-4cf8-9989-b2ccd32ee155" providerId="ADAL" clId="{561D89DB-DD04-4802-86D4-138587EFC61F}" dt="2024-08-23T07:27:53.362" v="148" actId="14100"/>
          <ac:picMkLst>
            <pc:docMk/>
            <pc:sldMk cId="244043287" sldId="351"/>
            <ac:picMk id="6" creationId="{917975BD-09C4-7FAC-84FB-663BA45A5CD6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28:21.533" v="158" actId="1076"/>
        <pc:sldMkLst>
          <pc:docMk/>
          <pc:sldMk cId="3041586358" sldId="352"/>
        </pc:sldMkLst>
        <pc:spChg chg="add mod">
          <ac:chgData name="KD Sunday Seng Htoi Khawn Taung" userId="465ab89b-06cf-4cf8-9989-b2ccd32ee155" providerId="ADAL" clId="{561D89DB-DD04-4802-86D4-138587EFC61F}" dt="2024-08-23T07:28:07.959" v="154" actId="20577"/>
          <ac:spMkLst>
            <pc:docMk/>
            <pc:sldMk cId="3041586358" sldId="352"/>
            <ac:spMk id="6" creationId="{AF37D917-2AEF-40FE-A33D-8A17313E34F0}"/>
          </ac:spMkLst>
        </pc:spChg>
        <pc:picChg chg="mod">
          <ac:chgData name="KD Sunday Seng Htoi Khawn Taung" userId="465ab89b-06cf-4cf8-9989-b2ccd32ee155" providerId="ADAL" clId="{561D89DB-DD04-4802-86D4-138587EFC61F}" dt="2024-08-23T07:28:01.644" v="150" actId="1076"/>
          <ac:picMkLst>
            <pc:docMk/>
            <pc:sldMk cId="3041586358" sldId="352"/>
            <ac:picMk id="3" creationId="{EEF89040-57AC-C233-5411-39B845056C0A}"/>
          </ac:picMkLst>
        </pc:picChg>
        <pc:picChg chg="mod">
          <ac:chgData name="KD Sunday Seng Htoi Khawn Taung" userId="465ab89b-06cf-4cf8-9989-b2ccd32ee155" providerId="ADAL" clId="{561D89DB-DD04-4802-86D4-138587EFC61F}" dt="2024-08-23T07:28:21.533" v="158" actId="1076"/>
          <ac:picMkLst>
            <pc:docMk/>
            <pc:sldMk cId="3041586358" sldId="352"/>
            <ac:picMk id="5" creationId="{47C1B459-B0EB-86E9-F914-A9835B5D5F49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38:59.288" v="303" actId="1076"/>
        <pc:sldMkLst>
          <pc:docMk/>
          <pc:sldMk cId="2365942872" sldId="357"/>
        </pc:sldMkLst>
        <pc:spChg chg="add mod">
          <ac:chgData name="KD Sunday Seng Htoi Khawn Taung" userId="465ab89b-06cf-4cf8-9989-b2ccd32ee155" providerId="ADAL" clId="{561D89DB-DD04-4802-86D4-138587EFC61F}" dt="2024-08-23T07:38:51.074" v="300" actId="20577"/>
          <ac:spMkLst>
            <pc:docMk/>
            <pc:sldMk cId="2365942872" sldId="357"/>
            <ac:spMk id="5" creationId="{F5C4AD2B-EA0D-48AE-A3A5-29DEFD36A10D}"/>
          </ac:spMkLst>
        </pc:spChg>
        <pc:picChg chg="mod">
          <ac:chgData name="KD Sunday Seng Htoi Khawn Taung" userId="465ab89b-06cf-4cf8-9989-b2ccd32ee155" providerId="ADAL" clId="{561D89DB-DD04-4802-86D4-138587EFC61F}" dt="2024-08-23T07:38:47.692" v="298" actId="1076"/>
          <ac:picMkLst>
            <pc:docMk/>
            <pc:sldMk cId="2365942872" sldId="357"/>
            <ac:picMk id="4" creationId="{F2BC6688-854B-207C-56B4-74D0DAD70E29}"/>
          </ac:picMkLst>
        </pc:picChg>
        <pc:picChg chg="mod">
          <ac:chgData name="KD Sunday Seng Htoi Khawn Taung" userId="465ab89b-06cf-4cf8-9989-b2ccd32ee155" providerId="ADAL" clId="{561D89DB-DD04-4802-86D4-138587EFC61F}" dt="2024-08-23T07:38:59.288" v="303" actId="1076"/>
          <ac:picMkLst>
            <pc:docMk/>
            <pc:sldMk cId="2365942872" sldId="357"/>
            <ac:picMk id="6" creationId="{AD537FA1-7FA6-BA6E-157F-3003A41BB71C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35:31.664" v="254" actId="20577"/>
        <pc:sldMkLst>
          <pc:docMk/>
          <pc:sldMk cId="791960296" sldId="358"/>
        </pc:sldMkLst>
        <pc:spChg chg="add mod">
          <ac:chgData name="KD Sunday Seng Htoi Khawn Taung" userId="465ab89b-06cf-4cf8-9989-b2ccd32ee155" providerId="ADAL" clId="{561D89DB-DD04-4802-86D4-138587EFC61F}" dt="2024-08-23T07:35:31.664" v="254" actId="20577"/>
          <ac:spMkLst>
            <pc:docMk/>
            <pc:sldMk cId="791960296" sldId="358"/>
            <ac:spMk id="5" creationId="{B4512682-1B65-445A-BBCC-BD9E0FF0392E}"/>
          </ac:spMkLst>
        </pc:spChg>
        <pc:picChg chg="mod">
          <ac:chgData name="KD Sunday Seng Htoi Khawn Taung" userId="465ab89b-06cf-4cf8-9989-b2ccd32ee155" providerId="ADAL" clId="{561D89DB-DD04-4802-86D4-138587EFC61F}" dt="2024-08-23T07:35:19.662" v="248" actId="1076"/>
          <ac:picMkLst>
            <pc:docMk/>
            <pc:sldMk cId="791960296" sldId="358"/>
            <ac:picMk id="4" creationId="{C65E9EEA-5F86-25CD-6F8B-FD2B27DDCD79}"/>
          </ac:picMkLst>
        </pc:picChg>
        <pc:picChg chg="mod">
          <ac:chgData name="KD Sunday Seng Htoi Khawn Taung" userId="465ab89b-06cf-4cf8-9989-b2ccd32ee155" providerId="ADAL" clId="{561D89DB-DD04-4802-86D4-138587EFC61F}" dt="2024-08-23T07:35:25.389" v="250" actId="14100"/>
          <ac:picMkLst>
            <pc:docMk/>
            <pc:sldMk cId="791960296" sldId="358"/>
            <ac:picMk id="6" creationId="{2CDA7569-5A7D-68F0-6223-810DC7A27579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32:29.135" v="213" actId="20577"/>
        <pc:sldMkLst>
          <pc:docMk/>
          <pc:sldMk cId="2820619822" sldId="359"/>
        </pc:sldMkLst>
        <pc:spChg chg="add mod">
          <ac:chgData name="KD Sunday Seng Htoi Khawn Taung" userId="465ab89b-06cf-4cf8-9989-b2ccd32ee155" providerId="ADAL" clId="{561D89DB-DD04-4802-86D4-138587EFC61F}" dt="2024-08-23T07:32:29.135" v="213" actId="20577"/>
          <ac:spMkLst>
            <pc:docMk/>
            <pc:sldMk cId="2820619822" sldId="359"/>
            <ac:spMk id="5" creationId="{717F5318-0B94-4E38-A6E2-3485D1F14964}"/>
          </ac:spMkLst>
        </pc:spChg>
        <pc:picChg chg="mod">
          <ac:chgData name="KD Sunday Seng Htoi Khawn Taung" userId="465ab89b-06cf-4cf8-9989-b2ccd32ee155" providerId="ADAL" clId="{561D89DB-DD04-4802-86D4-138587EFC61F}" dt="2024-08-23T07:32:26.068" v="211" actId="1076"/>
          <ac:picMkLst>
            <pc:docMk/>
            <pc:sldMk cId="2820619822" sldId="359"/>
            <ac:picMk id="3" creationId="{45CF679A-A894-CE09-F1FE-6D61EAF1A1A6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32:47.303" v="219" actId="1076"/>
        <pc:sldMkLst>
          <pc:docMk/>
          <pc:sldMk cId="2290561320" sldId="360"/>
        </pc:sldMkLst>
        <pc:spChg chg="add mod">
          <ac:chgData name="KD Sunday Seng Htoi Khawn Taung" userId="465ab89b-06cf-4cf8-9989-b2ccd32ee155" providerId="ADAL" clId="{561D89DB-DD04-4802-86D4-138587EFC61F}" dt="2024-08-23T07:32:42.331" v="218" actId="20577"/>
          <ac:spMkLst>
            <pc:docMk/>
            <pc:sldMk cId="2290561320" sldId="360"/>
            <ac:spMk id="6" creationId="{B29C21C7-6A4E-4FB1-9174-331783ECD71B}"/>
          </ac:spMkLst>
        </pc:spChg>
        <pc:picChg chg="mod">
          <ac:chgData name="KD Sunday Seng Htoi Khawn Taung" userId="465ab89b-06cf-4cf8-9989-b2ccd32ee155" providerId="ADAL" clId="{561D89DB-DD04-4802-86D4-138587EFC61F}" dt="2024-08-23T07:32:38.135" v="216" actId="1076"/>
          <ac:picMkLst>
            <pc:docMk/>
            <pc:sldMk cId="2290561320" sldId="360"/>
            <ac:picMk id="3" creationId="{45CF679A-A894-CE09-F1FE-6D61EAF1A1A6}"/>
          </ac:picMkLst>
        </pc:picChg>
        <pc:picChg chg="mod">
          <ac:chgData name="KD Sunday Seng Htoi Khawn Taung" userId="465ab89b-06cf-4cf8-9989-b2ccd32ee155" providerId="ADAL" clId="{561D89DB-DD04-4802-86D4-138587EFC61F}" dt="2024-08-23T07:32:47.303" v="219" actId="1076"/>
          <ac:picMkLst>
            <pc:docMk/>
            <pc:sldMk cId="2290561320" sldId="360"/>
            <ac:picMk id="5" creationId="{1E4E555B-4BC2-CF78-05E3-3C02FB2D20D1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40:16.501" v="331" actId="20577"/>
        <pc:sldMkLst>
          <pc:docMk/>
          <pc:sldMk cId="763577419" sldId="361"/>
        </pc:sldMkLst>
        <pc:spChg chg="add mod">
          <ac:chgData name="KD Sunday Seng Htoi Khawn Taung" userId="465ab89b-06cf-4cf8-9989-b2ccd32ee155" providerId="ADAL" clId="{561D89DB-DD04-4802-86D4-138587EFC61F}" dt="2024-08-23T07:40:16.501" v="331" actId="20577"/>
          <ac:spMkLst>
            <pc:docMk/>
            <pc:sldMk cId="763577419" sldId="361"/>
            <ac:spMk id="6" creationId="{825E2713-7A26-4407-BBF2-880B9E2654E9}"/>
          </ac:spMkLst>
        </pc:spChg>
        <pc:picChg chg="mod">
          <ac:chgData name="KD Sunday Seng Htoi Khawn Taung" userId="465ab89b-06cf-4cf8-9989-b2ccd32ee155" providerId="ADAL" clId="{561D89DB-DD04-4802-86D4-138587EFC61F}" dt="2024-08-23T07:40:10.963" v="327" actId="1076"/>
          <ac:picMkLst>
            <pc:docMk/>
            <pc:sldMk cId="763577419" sldId="361"/>
            <ac:picMk id="4" creationId="{F2BC6688-854B-207C-56B4-74D0DAD70E29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40:38.153" v="341" actId="1076"/>
        <pc:sldMkLst>
          <pc:docMk/>
          <pc:sldMk cId="1235816199" sldId="362"/>
        </pc:sldMkLst>
        <pc:spChg chg="add mod">
          <ac:chgData name="KD Sunday Seng Htoi Khawn Taung" userId="465ab89b-06cf-4cf8-9989-b2ccd32ee155" providerId="ADAL" clId="{561D89DB-DD04-4802-86D4-138587EFC61F}" dt="2024-08-23T07:40:29.204" v="338" actId="20577"/>
          <ac:spMkLst>
            <pc:docMk/>
            <pc:sldMk cId="1235816199" sldId="362"/>
            <ac:spMk id="6" creationId="{CFA81B8B-975E-424B-B749-731D2BE1F10A}"/>
          </ac:spMkLst>
        </pc:spChg>
        <pc:picChg chg="mod">
          <ac:chgData name="KD Sunday Seng Htoi Khawn Taung" userId="465ab89b-06cf-4cf8-9989-b2ccd32ee155" providerId="ADAL" clId="{561D89DB-DD04-4802-86D4-138587EFC61F}" dt="2024-08-23T07:40:24.731" v="334" actId="1076"/>
          <ac:picMkLst>
            <pc:docMk/>
            <pc:sldMk cId="1235816199" sldId="362"/>
            <ac:picMk id="4" creationId="{F2BC6688-854B-207C-56B4-74D0DAD70E29}"/>
          </ac:picMkLst>
        </pc:picChg>
        <pc:picChg chg="mod">
          <ac:chgData name="KD Sunday Seng Htoi Khawn Taung" userId="465ab89b-06cf-4cf8-9989-b2ccd32ee155" providerId="ADAL" clId="{561D89DB-DD04-4802-86D4-138587EFC61F}" dt="2024-08-23T07:40:38.153" v="341" actId="1076"/>
          <ac:picMkLst>
            <pc:docMk/>
            <pc:sldMk cId="1235816199" sldId="362"/>
            <ac:picMk id="5" creationId="{E25BF9A3-6439-EB12-5A89-5833D9DA4F69}"/>
          </ac:picMkLst>
        </pc:picChg>
      </pc:sldChg>
      <pc:sldChg chg="del">
        <pc:chgData name="KD Sunday Seng Htoi Khawn Taung" userId="465ab89b-06cf-4cf8-9989-b2ccd32ee155" providerId="ADAL" clId="{561D89DB-DD04-4802-86D4-138587EFC61F}" dt="2024-08-23T07:57:26.646" v="368" actId="47"/>
        <pc:sldMkLst>
          <pc:docMk/>
          <pc:sldMk cId="3267065178" sldId="377"/>
        </pc:sldMkLst>
      </pc:sldChg>
      <pc:sldChg chg="delSp modSp mod">
        <pc:chgData name="KD Sunday Seng Htoi Khawn Taung" userId="465ab89b-06cf-4cf8-9989-b2ccd32ee155" providerId="ADAL" clId="{561D89DB-DD04-4802-86D4-138587EFC61F}" dt="2024-08-23T07:56:14.486" v="365" actId="732"/>
        <pc:sldMkLst>
          <pc:docMk/>
          <pc:sldMk cId="1465009603" sldId="384"/>
        </pc:sldMkLst>
        <pc:picChg chg="del">
          <ac:chgData name="KD Sunday Seng Htoi Khawn Taung" userId="465ab89b-06cf-4cf8-9989-b2ccd32ee155" providerId="ADAL" clId="{561D89DB-DD04-4802-86D4-138587EFC61F}" dt="2024-08-23T07:56:08.130" v="364" actId="478"/>
          <ac:picMkLst>
            <pc:docMk/>
            <pc:sldMk cId="1465009603" sldId="384"/>
            <ac:picMk id="3" creationId="{3D864540-E33D-4E7A-B767-CAA5A7A0F0DB}"/>
          </ac:picMkLst>
        </pc:picChg>
        <pc:picChg chg="mod modCrop">
          <ac:chgData name="KD Sunday Seng Htoi Khawn Taung" userId="465ab89b-06cf-4cf8-9989-b2ccd32ee155" providerId="ADAL" clId="{561D89DB-DD04-4802-86D4-138587EFC61F}" dt="2024-08-23T07:56:14.486" v="365" actId="732"/>
          <ac:picMkLst>
            <pc:docMk/>
            <pc:sldMk cId="1465009603" sldId="384"/>
            <ac:picMk id="6" creationId="{466ADAD3-C20C-4480-AD3F-E76093F643E8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22:01.247" v="44" actId="20577"/>
        <pc:sldMkLst>
          <pc:docMk/>
          <pc:sldMk cId="3992260055" sldId="409"/>
        </pc:sldMkLst>
        <pc:spChg chg="add mod">
          <ac:chgData name="KD Sunday Seng Htoi Khawn Taung" userId="465ab89b-06cf-4cf8-9989-b2ccd32ee155" providerId="ADAL" clId="{561D89DB-DD04-4802-86D4-138587EFC61F}" dt="2024-08-23T07:22:01.247" v="44" actId="20577"/>
          <ac:spMkLst>
            <pc:docMk/>
            <pc:sldMk cId="3992260055" sldId="409"/>
            <ac:spMk id="7" creationId="{41492B9E-D1C9-48F1-8E9E-CDC11B593A7E}"/>
          </ac:spMkLst>
        </pc:spChg>
        <pc:picChg chg="mod">
          <ac:chgData name="KD Sunday Seng Htoi Khawn Taung" userId="465ab89b-06cf-4cf8-9989-b2ccd32ee155" providerId="ADAL" clId="{561D89DB-DD04-4802-86D4-138587EFC61F}" dt="2024-08-23T07:21:56.181" v="39" actId="1076"/>
          <ac:picMkLst>
            <pc:docMk/>
            <pc:sldMk cId="3992260055" sldId="409"/>
            <ac:picMk id="5" creationId="{07794546-F6A2-16AF-D09F-FD4F4666D0D8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22:31.462" v="54" actId="14100"/>
        <pc:sldMkLst>
          <pc:docMk/>
          <pc:sldMk cId="1105950706" sldId="410"/>
        </pc:sldMkLst>
        <pc:spChg chg="add mod">
          <ac:chgData name="KD Sunday Seng Htoi Khawn Taung" userId="465ab89b-06cf-4cf8-9989-b2ccd32ee155" providerId="ADAL" clId="{561D89DB-DD04-4802-86D4-138587EFC61F}" dt="2024-08-23T07:22:14.330" v="51" actId="20577"/>
          <ac:spMkLst>
            <pc:docMk/>
            <pc:sldMk cId="1105950706" sldId="410"/>
            <ac:spMk id="7" creationId="{994183B8-C1E6-4BCD-9C51-FB820EA6D557}"/>
          </ac:spMkLst>
        </pc:spChg>
        <pc:picChg chg="mod">
          <ac:chgData name="KD Sunday Seng Htoi Khawn Taung" userId="465ab89b-06cf-4cf8-9989-b2ccd32ee155" providerId="ADAL" clId="{561D89DB-DD04-4802-86D4-138587EFC61F}" dt="2024-08-23T07:22:31.462" v="54" actId="14100"/>
          <ac:picMkLst>
            <pc:docMk/>
            <pc:sldMk cId="1105950706" sldId="410"/>
            <ac:picMk id="3" creationId="{0189C93E-5033-43F1-3002-D2D4AC4745E8}"/>
          </ac:picMkLst>
        </pc:picChg>
        <pc:picChg chg="mod">
          <ac:chgData name="KD Sunday Seng Htoi Khawn Taung" userId="465ab89b-06cf-4cf8-9989-b2ccd32ee155" providerId="ADAL" clId="{561D89DB-DD04-4802-86D4-138587EFC61F}" dt="2024-08-23T07:22:07.500" v="47" actId="1076"/>
          <ac:picMkLst>
            <pc:docMk/>
            <pc:sldMk cId="1105950706" sldId="410"/>
            <ac:picMk id="5" creationId="{07794546-F6A2-16AF-D09F-FD4F4666D0D8}"/>
          </ac:picMkLst>
        </pc:picChg>
      </pc:sldChg>
      <pc:sldChg chg="delSp modSp mod">
        <pc:chgData name="KD Sunday Seng Htoi Khawn Taung" userId="465ab89b-06cf-4cf8-9989-b2ccd32ee155" providerId="ADAL" clId="{561D89DB-DD04-4802-86D4-138587EFC61F}" dt="2024-08-23T07:56:02.343" v="363" actId="732"/>
        <pc:sldMkLst>
          <pc:docMk/>
          <pc:sldMk cId="2894712452" sldId="413"/>
        </pc:sldMkLst>
        <pc:picChg chg="del">
          <ac:chgData name="KD Sunday Seng Htoi Khawn Taung" userId="465ab89b-06cf-4cf8-9989-b2ccd32ee155" providerId="ADAL" clId="{561D89DB-DD04-4802-86D4-138587EFC61F}" dt="2024-08-23T07:55:54.688" v="362" actId="478"/>
          <ac:picMkLst>
            <pc:docMk/>
            <pc:sldMk cId="2894712452" sldId="413"/>
            <ac:picMk id="3" creationId="{644CF09F-5CE9-4C3A-ADDA-98F826C39F57}"/>
          </ac:picMkLst>
        </pc:picChg>
        <pc:picChg chg="mod modCrop">
          <ac:chgData name="KD Sunday Seng Htoi Khawn Taung" userId="465ab89b-06cf-4cf8-9989-b2ccd32ee155" providerId="ADAL" clId="{561D89DB-DD04-4802-86D4-138587EFC61F}" dt="2024-08-23T07:56:02.343" v="363" actId="732"/>
          <ac:picMkLst>
            <pc:docMk/>
            <pc:sldMk cId="2894712452" sldId="413"/>
            <ac:picMk id="6" creationId="{0E420EFC-AF9B-4528-8DA4-8729ACAD11BB}"/>
          </ac:picMkLst>
        </pc:picChg>
      </pc:sldChg>
      <pc:sldChg chg="delSp modSp mod">
        <pc:chgData name="KD Sunday Seng Htoi Khawn Taung" userId="465ab89b-06cf-4cf8-9989-b2ccd32ee155" providerId="ADAL" clId="{561D89DB-DD04-4802-86D4-138587EFC61F}" dt="2024-08-23T07:55:43.462" v="361" actId="732"/>
        <pc:sldMkLst>
          <pc:docMk/>
          <pc:sldMk cId="2461125848" sldId="450"/>
        </pc:sldMkLst>
        <pc:picChg chg="del">
          <ac:chgData name="KD Sunday Seng Htoi Khawn Taung" userId="465ab89b-06cf-4cf8-9989-b2ccd32ee155" providerId="ADAL" clId="{561D89DB-DD04-4802-86D4-138587EFC61F}" dt="2024-08-23T07:55:37.407" v="360" actId="478"/>
          <ac:picMkLst>
            <pc:docMk/>
            <pc:sldMk cId="2461125848" sldId="450"/>
            <ac:picMk id="6" creationId="{5199712E-AE65-4BB3-BFF5-DFE11DBC4234}"/>
          </ac:picMkLst>
        </pc:picChg>
        <pc:picChg chg="mod modCrop">
          <ac:chgData name="KD Sunday Seng Htoi Khawn Taung" userId="465ab89b-06cf-4cf8-9989-b2ccd32ee155" providerId="ADAL" clId="{561D89DB-DD04-4802-86D4-138587EFC61F}" dt="2024-08-23T07:55:43.462" v="361" actId="732"/>
          <ac:picMkLst>
            <pc:docMk/>
            <pc:sldMk cId="2461125848" sldId="450"/>
            <ac:picMk id="9" creationId="{466CD60F-9E3B-4A90-8953-ECB0E0F83AD7}"/>
          </ac:picMkLst>
        </pc:picChg>
      </pc:sldChg>
      <pc:sldChg chg="delSp modSp mod">
        <pc:chgData name="KD Sunday Seng Htoi Khawn Taung" userId="465ab89b-06cf-4cf8-9989-b2ccd32ee155" providerId="ADAL" clId="{561D89DB-DD04-4802-86D4-138587EFC61F}" dt="2024-08-23T07:55:29.957" v="359" actId="732"/>
        <pc:sldMkLst>
          <pc:docMk/>
          <pc:sldMk cId="2769252607" sldId="454"/>
        </pc:sldMkLst>
        <pc:picChg chg="del">
          <ac:chgData name="KD Sunday Seng Htoi Khawn Taung" userId="465ab89b-06cf-4cf8-9989-b2ccd32ee155" providerId="ADAL" clId="{561D89DB-DD04-4802-86D4-138587EFC61F}" dt="2024-08-23T07:55:23.403" v="357" actId="478"/>
          <ac:picMkLst>
            <pc:docMk/>
            <pc:sldMk cId="2769252607" sldId="454"/>
            <ac:picMk id="3" creationId="{34EE1D8B-BE40-CE8E-4EC5-4F312CE2D4BA}"/>
          </ac:picMkLst>
        </pc:picChg>
        <pc:picChg chg="mod modCrop">
          <ac:chgData name="KD Sunday Seng Htoi Khawn Taung" userId="465ab89b-06cf-4cf8-9989-b2ccd32ee155" providerId="ADAL" clId="{561D89DB-DD04-4802-86D4-138587EFC61F}" dt="2024-08-23T07:55:29.957" v="359" actId="732"/>
          <ac:picMkLst>
            <pc:docMk/>
            <pc:sldMk cId="2769252607" sldId="454"/>
            <ac:picMk id="6" creationId="{00000000-0000-0000-0000-000000000000}"/>
          </ac:picMkLst>
        </pc:picChg>
      </pc:sldChg>
      <pc:sldChg chg="delSp modSp mod">
        <pc:chgData name="KD Sunday Seng Htoi Khawn Taung" userId="465ab89b-06cf-4cf8-9989-b2ccd32ee155" providerId="ADAL" clId="{561D89DB-DD04-4802-86D4-138587EFC61F}" dt="2024-08-23T07:55:17.531" v="356" actId="732"/>
        <pc:sldMkLst>
          <pc:docMk/>
          <pc:sldMk cId="4232107413" sldId="455"/>
        </pc:sldMkLst>
        <pc:picChg chg="mod modCrop">
          <ac:chgData name="KD Sunday Seng Htoi Khawn Taung" userId="465ab89b-06cf-4cf8-9989-b2ccd32ee155" providerId="ADAL" clId="{561D89DB-DD04-4802-86D4-138587EFC61F}" dt="2024-08-23T07:55:17.531" v="356" actId="732"/>
          <ac:picMkLst>
            <pc:docMk/>
            <pc:sldMk cId="4232107413" sldId="455"/>
            <ac:picMk id="4" creationId="{00000000-0000-0000-0000-000000000000}"/>
          </ac:picMkLst>
        </pc:picChg>
        <pc:picChg chg="del">
          <ac:chgData name="KD Sunday Seng Htoi Khawn Taung" userId="465ab89b-06cf-4cf8-9989-b2ccd32ee155" providerId="ADAL" clId="{561D89DB-DD04-4802-86D4-138587EFC61F}" dt="2024-08-23T07:55:10.316" v="355" actId="478"/>
          <ac:picMkLst>
            <pc:docMk/>
            <pc:sldMk cId="4232107413" sldId="455"/>
            <ac:picMk id="6" creationId="{D8775946-83DA-699A-026B-3FF8C717820A}"/>
          </ac:picMkLst>
        </pc:picChg>
      </pc:sldChg>
      <pc:sldChg chg="delSp modSp mod">
        <pc:chgData name="KD Sunday Seng Htoi Khawn Taung" userId="465ab89b-06cf-4cf8-9989-b2ccd32ee155" providerId="ADAL" clId="{561D89DB-DD04-4802-86D4-138587EFC61F}" dt="2024-08-23T07:54:49.496" v="354" actId="732"/>
        <pc:sldMkLst>
          <pc:docMk/>
          <pc:sldMk cId="4217903407" sldId="458"/>
        </pc:sldMkLst>
        <pc:picChg chg="del">
          <ac:chgData name="KD Sunday Seng Htoi Khawn Taung" userId="465ab89b-06cf-4cf8-9989-b2ccd32ee155" providerId="ADAL" clId="{561D89DB-DD04-4802-86D4-138587EFC61F}" dt="2024-08-23T07:54:39.697" v="353" actId="478"/>
          <ac:picMkLst>
            <pc:docMk/>
            <pc:sldMk cId="4217903407" sldId="458"/>
            <ac:picMk id="3" creationId="{97F1EFCC-EBF2-5DF8-BF0E-FE440582A3C1}"/>
          </ac:picMkLst>
        </pc:picChg>
        <pc:picChg chg="mod modCrop">
          <ac:chgData name="KD Sunday Seng Htoi Khawn Taung" userId="465ab89b-06cf-4cf8-9989-b2ccd32ee155" providerId="ADAL" clId="{561D89DB-DD04-4802-86D4-138587EFC61F}" dt="2024-08-23T07:54:49.496" v="354" actId="732"/>
          <ac:picMkLst>
            <pc:docMk/>
            <pc:sldMk cId="4217903407" sldId="458"/>
            <ac:picMk id="6" creationId="{79ACD9BD-2B36-496B-8EE3-15FB6CE6E3E3}"/>
          </ac:picMkLst>
        </pc:picChg>
      </pc:sldChg>
      <pc:sldChg chg="addSp delSp modSp add mod">
        <pc:chgData name="KD Sunday Seng Htoi Khawn Taung" userId="465ab89b-06cf-4cf8-9989-b2ccd32ee155" providerId="ADAL" clId="{561D89DB-DD04-4802-86D4-138587EFC61F}" dt="2024-08-23T07:54:33.257" v="352" actId="732"/>
        <pc:sldMkLst>
          <pc:docMk/>
          <pc:sldMk cId="1571791882" sldId="461"/>
        </pc:sldMkLst>
        <pc:spChg chg="add mod">
          <ac:chgData name="KD Sunday Seng Htoi Khawn Taung" userId="465ab89b-06cf-4cf8-9989-b2ccd32ee155" providerId="ADAL" clId="{561D89DB-DD04-4802-86D4-138587EFC61F}" dt="2024-08-23T07:19:09.126" v="12" actId="20577"/>
          <ac:spMkLst>
            <pc:docMk/>
            <pc:sldMk cId="1571791882" sldId="461"/>
            <ac:spMk id="6" creationId="{EC292EE9-1C21-43DE-B19B-457CA3D50E5E}"/>
          </ac:spMkLst>
        </pc:spChg>
        <pc:picChg chg="mod modCrop">
          <ac:chgData name="KD Sunday Seng Htoi Khawn Taung" userId="465ab89b-06cf-4cf8-9989-b2ccd32ee155" providerId="ADAL" clId="{561D89DB-DD04-4802-86D4-138587EFC61F}" dt="2024-08-23T07:54:33.257" v="352" actId="732"/>
          <ac:picMkLst>
            <pc:docMk/>
            <pc:sldMk cId="1571791882" sldId="461"/>
            <ac:picMk id="2" creationId="{00000000-0000-0000-0000-000000000000}"/>
          </ac:picMkLst>
        </pc:picChg>
        <pc:picChg chg="del mod">
          <ac:chgData name="KD Sunday Seng Htoi Khawn Taung" userId="465ab89b-06cf-4cf8-9989-b2ccd32ee155" providerId="ADAL" clId="{561D89DB-DD04-4802-86D4-138587EFC61F}" dt="2024-08-23T07:54:26.011" v="351" actId="478"/>
          <ac:picMkLst>
            <pc:docMk/>
            <pc:sldMk cId="1571791882" sldId="461"/>
            <ac:picMk id="4" creationId="{D8336769-43B8-45E3-DC37-40D957ACA0C6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19:15.244" v="14" actId="20577"/>
        <pc:sldMkLst>
          <pc:docMk/>
          <pc:sldMk cId="288334525" sldId="462"/>
        </pc:sldMkLst>
        <pc:spChg chg="add mod">
          <ac:chgData name="KD Sunday Seng Htoi Khawn Taung" userId="465ab89b-06cf-4cf8-9989-b2ccd32ee155" providerId="ADAL" clId="{561D89DB-DD04-4802-86D4-138587EFC61F}" dt="2024-08-23T07:19:15.244" v="14" actId="20577"/>
          <ac:spMkLst>
            <pc:docMk/>
            <pc:sldMk cId="288334525" sldId="462"/>
            <ac:spMk id="7" creationId="{3544CE43-7DAD-48AE-BA07-F8AD80C6F3D2}"/>
          </ac:spMkLst>
        </pc:spChg>
        <pc:picChg chg="mod">
          <ac:chgData name="KD Sunday Seng Htoi Khawn Taung" userId="465ab89b-06cf-4cf8-9989-b2ccd32ee155" providerId="ADAL" clId="{561D89DB-DD04-4802-86D4-138587EFC61F}" dt="2024-08-23T07:19:04.282" v="10" actId="1076"/>
          <ac:picMkLst>
            <pc:docMk/>
            <pc:sldMk cId="288334525" sldId="462"/>
            <ac:picMk id="3" creationId="{3E0B04BB-CCE1-048C-9B0F-2C89A996814E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19:28.074" v="19" actId="1076"/>
        <pc:sldMkLst>
          <pc:docMk/>
          <pc:sldMk cId="3324001454" sldId="463"/>
        </pc:sldMkLst>
        <pc:spChg chg="add mod">
          <ac:chgData name="KD Sunday Seng Htoi Khawn Taung" userId="465ab89b-06cf-4cf8-9989-b2ccd32ee155" providerId="ADAL" clId="{561D89DB-DD04-4802-86D4-138587EFC61F}" dt="2024-08-23T07:19:24.670" v="18" actId="20577"/>
          <ac:spMkLst>
            <pc:docMk/>
            <pc:sldMk cId="3324001454" sldId="463"/>
            <ac:spMk id="5" creationId="{8064B7C4-75F5-452E-8F44-A0BA0403B6C9}"/>
          </ac:spMkLst>
        </pc:spChg>
        <pc:picChg chg="mod">
          <ac:chgData name="KD Sunday Seng Htoi Khawn Taung" userId="465ab89b-06cf-4cf8-9989-b2ccd32ee155" providerId="ADAL" clId="{561D89DB-DD04-4802-86D4-138587EFC61F}" dt="2024-08-23T07:19:28.074" v="19" actId="1076"/>
          <ac:picMkLst>
            <pc:docMk/>
            <pc:sldMk cId="3324001454" sldId="463"/>
            <ac:picMk id="3" creationId="{3E0B04BB-CCE1-048C-9B0F-2C89A996814E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19:40.297" v="24" actId="20577"/>
        <pc:sldMkLst>
          <pc:docMk/>
          <pc:sldMk cId="1020944364" sldId="464"/>
        </pc:sldMkLst>
        <pc:spChg chg="add mod">
          <ac:chgData name="KD Sunday Seng Htoi Khawn Taung" userId="465ab89b-06cf-4cf8-9989-b2ccd32ee155" providerId="ADAL" clId="{561D89DB-DD04-4802-86D4-138587EFC61F}" dt="2024-08-23T07:19:40.297" v="24" actId="20577"/>
          <ac:spMkLst>
            <pc:docMk/>
            <pc:sldMk cId="1020944364" sldId="464"/>
            <ac:spMk id="7" creationId="{2DDF06EC-E1DA-462E-BC5C-2A8298ABF557}"/>
          </ac:spMkLst>
        </pc:spChg>
        <pc:picChg chg="mod">
          <ac:chgData name="KD Sunday Seng Htoi Khawn Taung" userId="465ab89b-06cf-4cf8-9989-b2ccd32ee155" providerId="ADAL" clId="{561D89DB-DD04-4802-86D4-138587EFC61F}" dt="2024-08-23T07:19:35.800" v="22" actId="1076"/>
          <ac:picMkLst>
            <pc:docMk/>
            <pc:sldMk cId="1020944364" sldId="464"/>
            <ac:picMk id="3" creationId="{3E0B04BB-CCE1-048C-9B0F-2C89A996814E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19:54.619" v="28" actId="20577"/>
        <pc:sldMkLst>
          <pc:docMk/>
          <pc:sldMk cId="367432414" sldId="465"/>
        </pc:sldMkLst>
        <pc:spChg chg="add mod">
          <ac:chgData name="KD Sunday Seng Htoi Khawn Taung" userId="465ab89b-06cf-4cf8-9989-b2ccd32ee155" providerId="ADAL" clId="{561D89DB-DD04-4802-86D4-138587EFC61F}" dt="2024-08-23T07:19:54.619" v="28" actId="20577"/>
          <ac:spMkLst>
            <pc:docMk/>
            <pc:sldMk cId="367432414" sldId="465"/>
            <ac:spMk id="5" creationId="{4174AD02-C583-4337-8B31-E9C1D7D1DDA1}"/>
          </ac:spMkLst>
        </pc:spChg>
        <pc:picChg chg="mod">
          <ac:chgData name="KD Sunday Seng Htoi Khawn Taung" userId="465ab89b-06cf-4cf8-9989-b2ccd32ee155" providerId="ADAL" clId="{561D89DB-DD04-4802-86D4-138587EFC61F}" dt="2024-08-23T07:19:50.007" v="25" actId="1076"/>
          <ac:picMkLst>
            <pc:docMk/>
            <pc:sldMk cId="367432414" sldId="465"/>
            <ac:picMk id="3" creationId="{3E0B04BB-CCE1-048C-9B0F-2C89A996814E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54:18.090" v="350" actId="732"/>
        <pc:sldMkLst>
          <pc:docMk/>
          <pc:sldMk cId="2073320489" sldId="466"/>
        </pc:sldMkLst>
        <pc:spChg chg="add mod">
          <ac:chgData name="KD Sunday Seng Htoi Khawn Taung" userId="465ab89b-06cf-4cf8-9989-b2ccd32ee155" providerId="ADAL" clId="{561D89DB-DD04-4802-86D4-138587EFC61F}" dt="2024-08-23T07:21:51.867" v="38" actId="20577"/>
          <ac:spMkLst>
            <pc:docMk/>
            <pc:sldMk cId="2073320489" sldId="466"/>
            <ac:spMk id="4" creationId="{AF56C404-B751-45AB-BA67-49ECD2AAE471}"/>
          </ac:spMkLst>
        </pc:spChg>
        <pc:picChg chg="mod modCrop">
          <ac:chgData name="KD Sunday Seng Htoi Khawn Taung" userId="465ab89b-06cf-4cf8-9989-b2ccd32ee155" providerId="ADAL" clId="{561D89DB-DD04-4802-86D4-138587EFC61F}" dt="2024-08-23T07:54:18.090" v="350" actId="732"/>
          <ac:picMkLst>
            <pc:docMk/>
            <pc:sldMk cId="2073320489" sldId="466"/>
            <ac:picMk id="5" creationId="{CDC511FC-B300-0C05-8EF4-DAD989579DE6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22:56.201" v="63" actId="1076"/>
        <pc:sldMkLst>
          <pc:docMk/>
          <pc:sldMk cId="2049250664" sldId="467"/>
        </pc:sldMkLst>
        <pc:spChg chg="add mod">
          <ac:chgData name="KD Sunday Seng Htoi Khawn Taung" userId="465ab89b-06cf-4cf8-9989-b2ccd32ee155" providerId="ADAL" clId="{561D89DB-DD04-4802-86D4-138587EFC61F}" dt="2024-08-23T07:22:43.445" v="60" actId="20577"/>
          <ac:spMkLst>
            <pc:docMk/>
            <pc:sldMk cId="2049250664" sldId="467"/>
            <ac:spMk id="7" creationId="{F74CA00A-6A33-44CD-BE6F-F4554EDC46E8}"/>
          </ac:spMkLst>
        </pc:spChg>
        <pc:picChg chg="mod">
          <ac:chgData name="KD Sunday Seng Htoi Khawn Taung" userId="465ab89b-06cf-4cf8-9989-b2ccd32ee155" providerId="ADAL" clId="{561D89DB-DD04-4802-86D4-138587EFC61F}" dt="2024-08-23T07:22:56.201" v="63" actId="1076"/>
          <ac:picMkLst>
            <pc:docMk/>
            <pc:sldMk cId="2049250664" sldId="467"/>
            <ac:picMk id="4" creationId="{97B4F63A-F860-0BC3-9B43-64D5B40132E7}"/>
          </ac:picMkLst>
        </pc:picChg>
        <pc:picChg chg="mod">
          <ac:chgData name="KD Sunday Seng Htoi Khawn Taung" userId="465ab89b-06cf-4cf8-9989-b2ccd32ee155" providerId="ADAL" clId="{561D89DB-DD04-4802-86D4-138587EFC61F}" dt="2024-08-23T07:22:36.375" v="55" actId="1076"/>
          <ac:picMkLst>
            <pc:docMk/>
            <pc:sldMk cId="2049250664" sldId="467"/>
            <ac:picMk id="5" creationId="{07794546-F6A2-16AF-D09F-FD4F4666D0D8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23:12.057" v="71" actId="20577"/>
        <pc:sldMkLst>
          <pc:docMk/>
          <pc:sldMk cId="435775467" sldId="468"/>
        </pc:sldMkLst>
        <pc:spChg chg="add mod">
          <ac:chgData name="KD Sunday Seng Htoi Khawn Taung" userId="465ab89b-06cf-4cf8-9989-b2ccd32ee155" providerId="ADAL" clId="{561D89DB-DD04-4802-86D4-138587EFC61F}" dt="2024-08-23T07:23:12.057" v="71" actId="20577"/>
          <ac:spMkLst>
            <pc:docMk/>
            <pc:sldMk cId="435775467" sldId="468"/>
            <ac:spMk id="7" creationId="{586B505D-3ECA-40F6-BBEB-8B931DC080DF}"/>
          </ac:spMkLst>
        </pc:spChg>
        <pc:picChg chg="mod">
          <ac:chgData name="KD Sunday Seng Htoi Khawn Taung" userId="465ab89b-06cf-4cf8-9989-b2ccd32ee155" providerId="ADAL" clId="{561D89DB-DD04-4802-86D4-138587EFC61F}" dt="2024-08-23T07:23:07.374" v="67" actId="1076"/>
          <ac:picMkLst>
            <pc:docMk/>
            <pc:sldMk cId="435775467" sldId="468"/>
            <ac:picMk id="5" creationId="{07794546-F6A2-16AF-D09F-FD4F4666D0D8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23:29.647" v="78" actId="20577"/>
        <pc:sldMkLst>
          <pc:docMk/>
          <pc:sldMk cId="676340481" sldId="469"/>
        </pc:sldMkLst>
        <pc:spChg chg="add mod">
          <ac:chgData name="KD Sunday Seng Htoi Khawn Taung" userId="465ab89b-06cf-4cf8-9989-b2ccd32ee155" providerId="ADAL" clId="{561D89DB-DD04-4802-86D4-138587EFC61F}" dt="2024-08-23T07:23:29.647" v="78" actId="20577"/>
          <ac:spMkLst>
            <pc:docMk/>
            <pc:sldMk cId="676340481" sldId="469"/>
            <ac:spMk id="7" creationId="{018A153C-F0E2-48C4-ABF7-F154B8E010C7}"/>
          </ac:spMkLst>
        </pc:spChg>
        <pc:picChg chg="mod">
          <ac:chgData name="KD Sunday Seng Htoi Khawn Taung" userId="465ab89b-06cf-4cf8-9989-b2ccd32ee155" providerId="ADAL" clId="{561D89DB-DD04-4802-86D4-138587EFC61F}" dt="2024-08-23T07:23:25.028" v="74" actId="1076"/>
          <ac:picMkLst>
            <pc:docMk/>
            <pc:sldMk cId="676340481" sldId="469"/>
            <ac:picMk id="5" creationId="{07794546-F6A2-16AF-D09F-FD4F4666D0D8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54:04.822" v="349" actId="732"/>
        <pc:sldMkLst>
          <pc:docMk/>
          <pc:sldMk cId="2821216911" sldId="470"/>
        </pc:sldMkLst>
        <pc:spChg chg="add mod">
          <ac:chgData name="KD Sunday Seng Htoi Khawn Taung" userId="465ab89b-06cf-4cf8-9989-b2ccd32ee155" providerId="ADAL" clId="{561D89DB-DD04-4802-86D4-138587EFC61F}" dt="2024-08-23T07:24:59.817" v="91" actId="20577"/>
          <ac:spMkLst>
            <pc:docMk/>
            <pc:sldMk cId="2821216911" sldId="470"/>
            <ac:spMk id="6" creationId="{5570F0F3-EF35-4A3B-8AD2-2C1DB4F877AB}"/>
          </ac:spMkLst>
        </pc:spChg>
        <pc:picChg chg="mod modCrop">
          <ac:chgData name="KD Sunday Seng Htoi Khawn Taung" userId="465ab89b-06cf-4cf8-9989-b2ccd32ee155" providerId="ADAL" clId="{561D89DB-DD04-4802-86D4-138587EFC61F}" dt="2024-08-23T07:54:04.822" v="349" actId="732"/>
          <ac:picMkLst>
            <pc:docMk/>
            <pc:sldMk cId="2821216911" sldId="470"/>
            <ac:picMk id="4" creationId="{C4AC0AEA-C7AB-2B14-DA08-8988890E1445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53:51.213" v="348" actId="732"/>
        <pc:sldMkLst>
          <pc:docMk/>
          <pc:sldMk cId="890038023" sldId="471"/>
        </pc:sldMkLst>
        <pc:spChg chg="add mod">
          <ac:chgData name="KD Sunday Seng Htoi Khawn Taung" userId="465ab89b-06cf-4cf8-9989-b2ccd32ee155" providerId="ADAL" clId="{561D89DB-DD04-4802-86D4-138587EFC61F}" dt="2024-08-23T07:29:24.020" v="169" actId="20577"/>
          <ac:spMkLst>
            <pc:docMk/>
            <pc:sldMk cId="890038023" sldId="471"/>
            <ac:spMk id="6" creationId="{4370E9D4-10D5-42C8-B217-AB1448BE663D}"/>
          </ac:spMkLst>
        </pc:spChg>
        <pc:picChg chg="mod modCrop">
          <ac:chgData name="KD Sunday Seng Htoi Khawn Taung" userId="465ab89b-06cf-4cf8-9989-b2ccd32ee155" providerId="ADAL" clId="{561D89DB-DD04-4802-86D4-138587EFC61F}" dt="2024-08-23T07:53:51.213" v="348" actId="732"/>
          <ac:picMkLst>
            <pc:docMk/>
            <pc:sldMk cId="890038023" sldId="471"/>
            <ac:picMk id="5" creationId="{99B8070E-E57E-5F10-0477-2A7A4C754381}"/>
          </ac:picMkLst>
        </pc:picChg>
      </pc:sldChg>
      <pc:sldChg chg="addSp delSp modSp add mod">
        <pc:chgData name="KD Sunday Seng Htoi Khawn Taung" userId="465ab89b-06cf-4cf8-9989-b2ccd32ee155" providerId="ADAL" clId="{561D89DB-DD04-4802-86D4-138587EFC61F}" dt="2024-08-23T07:29:37.163" v="173" actId="14100"/>
        <pc:sldMkLst>
          <pc:docMk/>
          <pc:sldMk cId="1025547250" sldId="475"/>
        </pc:sldMkLst>
        <pc:spChg chg="add del mod">
          <ac:chgData name="KD Sunday Seng Htoi Khawn Taung" userId="465ab89b-06cf-4cf8-9989-b2ccd32ee155" providerId="ADAL" clId="{561D89DB-DD04-4802-86D4-138587EFC61F}" dt="2024-08-23T07:29:14.169" v="164"/>
          <ac:spMkLst>
            <pc:docMk/>
            <pc:sldMk cId="1025547250" sldId="475"/>
            <ac:spMk id="7" creationId="{0C686FCD-86F1-41F3-89F3-915D3405B9C8}"/>
          </ac:spMkLst>
        </pc:spChg>
        <pc:spChg chg="add mod">
          <ac:chgData name="KD Sunday Seng Htoi Khawn Taung" userId="465ab89b-06cf-4cf8-9989-b2ccd32ee155" providerId="ADAL" clId="{561D89DB-DD04-4802-86D4-138587EFC61F}" dt="2024-08-23T07:29:30.055" v="171" actId="20577"/>
          <ac:spMkLst>
            <pc:docMk/>
            <pc:sldMk cId="1025547250" sldId="475"/>
            <ac:spMk id="9" creationId="{6FD479D2-1AC6-459A-BB3A-10F727CB6DF0}"/>
          </ac:spMkLst>
        </pc:spChg>
        <pc:picChg chg="add mod">
          <ac:chgData name="KD Sunday Seng Htoi Khawn Taung" userId="465ab89b-06cf-4cf8-9989-b2ccd32ee155" providerId="ADAL" clId="{561D89DB-DD04-4802-86D4-138587EFC61F}" dt="2024-08-23T07:29:14.674" v="165" actId="571"/>
          <ac:picMkLst>
            <pc:docMk/>
            <pc:sldMk cId="1025547250" sldId="475"/>
            <ac:picMk id="5" creationId="{F5CABD14-AFB6-4E54-A222-2E0E93EF429B}"/>
          </ac:picMkLst>
        </pc:picChg>
        <pc:picChg chg="mod">
          <ac:chgData name="KD Sunday Seng Htoi Khawn Taung" userId="465ab89b-06cf-4cf8-9989-b2ccd32ee155" providerId="ADAL" clId="{561D89DB-DD04-4802-86D4-138587EFC61F}" dt="2024-08-23T07:29:18.082" v="166" actId="1076"/>
          <ac:picMkLst>
            <pc:docMk/>
            <pc:sldMk cId="1025547250" sldId="475"/>
            <ac:picMk id="6" creationId="{61923020-1AB1-638B-4218-BE3DB3E5662A}"/>
          </ac:picMkLst>
        </pc:picChg>
        <pc:picChg chg="mod">
          <ac:chgData name="KD Sunday Seng Htoi Khawn Taung" userId="465ab89b-06cf-4cf8-9989-b2ccd32ee155" providerId="ADAL" clId="{561D89DB-DD04-4802-86D4-138587EFC61F}" dt="2024-08-23T07:29:37.163" v="173" actId="14100"/>
          <ac:picMkLst>
            <pc:docMk/>
            <pc:sldMk cId="1025547250" sldId="475"/>
            <ac:picMk id="8" creationId="{5EC8AF15-5EB8-F65D-451B-64065F177726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30:02.045" v="177" actId="20577"/>
        <pc:sldMkLst>
          <pc:docMk/>
          <pc:sldMk cId="415976224" sldId="476"/>
        </pc:sldMkLst>
        <pc:spChg chg="add mod">
          <ac:chgData name="KD Sunday Seng Htoi Khawn Taung" userId="465ab89b-06cf-4cf8-9989-b2ccd32ee155" providerId="ADAL" clId="{561D89DB-DD04-4802-86D4-138587EFC61F}" dt="2024-08-23T07:30:02.045" v="177" actId="20577"/>
          <ac:spMkLst>
            <pc:docMk/>
            <pc:sldMk cId="415976224" sldId="476"/>
            <ac:spMk id="5" creationId="{8B33E232-9693-4051-A005-86BA661BB927}"/>
          </ac:spMkLst>
        </pc:spChg>
        <pc:picChg chg="mod">
          <ac:chgData name="KD Sunday Seng Htoi Khawn Taung" userId="465ab89b-06cf-4cf8-9989-b2ccd32ee155" providerId="ADAL" clId="{561D89DB-DD04-4802-86D4-138587EFC61F}" dt="2024-08-23T07:29:54.458" v="175" actId="1076"/>
          <ac:picMkLst>
            <pc:docMk/>
            <pc:sldMk cId="415976224" sldId="476"/>
            <ac:picMk id="6" creationId="{61923020-1AB1-638B-4218-BE3DB3E5662A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30:26.164" v="183" actId="14100"/>
        <pc:sldMkLst>
          <pc:docMk/>
          <pc:sldMk cId="2556892562" sldId="477"/>
        </pc:sldMkLst>
        <pc:spChg chg="add mod">
          <ac:chgData name="KD Sunday Seng Htoi Khawn Taung" userId="465ab89b-06cf-4cf8-9989-b2ccd32ee155" providerId="ADAL" clId="{561D89DB-DD04-4802-86D4-138587EFC61F}" dt="2024-08-23T07:30:18.557" v="181" actId="20577"/>
          <ac:spMkLst>
            <pc:docMk/>
            <pc:sldMk cId="2556892562" sldId="477"/>
            <ac:spMk id="7" creationId="{69DD78D5-0D15-4245-BC9D-1D51243844A9}"/>
          </ac:spMkLst>
        </pc:spChg>
        <pc:picChg chg="mod">
          <ac:chgData name="KD Sunday Seng Htoi Khawn Taung" userId="465ab89b-06cf-4cf8-9989-b2ccd32ee155" providerId="ADAL" clId="{561D89DB-DD04-4802-86D4-138587EFC61F}" dt="2024-08-23T07:30:26.164" v="183" actId="14100"/>
          <ac:picMkLst>
            <pc:docMk/>
            <pc:sldMk cId="2556892562" sldId="477"/>
            <ac:picMk id="5" creationId="{D45D6670-349A-6F2D-5BE6-6A4B1EA7BED7}"/>
          </ac:picMkLst>
        </pc:picChg>
        <pc:picChg chg="mod">
          <ac:chgData name="KD Sunday Seng Htoi Khawn Taung" userId="465ab89b-06cf-4cf8-9989-b2ccd32ee155" providerId="ADAL" clId="{561D89DB-DD04-4802-86D4-138587EFC61F}" dt="2024-08-23T07:30:15.538" v="179" actId="1076"/>
          <ac:picMkLst>
            <pc:docMk/>
            <pc:sldMk cId="2556892562" sldId="477"/>
            <ac:picMk id="6" creationId="{61923020-1AB1-638B-4218-BE3DB3E5662A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30:49.037" v="189" actId="1076"/>
        <pc:sldMkLst>
          <pc:docMk/>
          <pc:sldMk cId="3362147450" sldId="478"/>
        </pc:sldMkLst>
        <pc:spChg chg="add mod">
          <ac:chgData name="KD Sunday Seng Htoi Khawn Taung" userId="465ab89b-06cf-4cf8-9989-b2ccd32ee155" providerId="ADAL" clId="{561D89DB-DD04-4802-86D4-138587EFC61F}" dt="2024-08-23T07:30:38.896" v="187" actId="20577"/>
          <ac:spMkLst>
            <pc:docMk/>
            <pc:sldMk cId="3362147450" sldId="478"/>
            <ac:spMk id="5" creationId="{EC1399F4-6643-4856-BD8F-C7FBAEBBFBC5}"/>
          </ac:spMkLst>
        </pc:spChg>
        <pc:picChg chg="mod">
          <ac:chgData name="KD Sunday Seng Htoi Khawn Taung" userId="465ab89b-06cf-4cf8-9989-b2ccd32ee155" providerId="ADAL" clId="{561D89DB-DD04-4802-86D4-138587EFC61F}" dt="2024-08-23T07:30:35.701" v="185" actId="1076"/>
          <ac:picMkLst>
            <pc:docMk/>
            <pc:sldMk cId="3362147450" sldId="478"/>
            <ac:picMk id="6" creationId="{61923020-1AB1-638B-4218-BE3DB3E5662A}"/>
          </ac:picMkLst>
        </pc:picChg>
        <pc:picChg chg="mod">
          <ac:chgData name="KD Sunday Seng Htoi Khawn Taung" userId="465ab89b-06cf-4cf8-9989-b2ccd32ee155" providerId="ADAL" clId="{561D89DB-DD04-4802-86D4-138587EFC61F}" dt="2024-08-23T07:30:49.037" v="189" actId="1076"/>
          <ac:picMkLst>
            <pc:docMk/>
            <pc:sldMk cId="3362147450" sldId="478"/>
            <ac:picMk id="12" creationId="{FD1BCEC7-685D-4E21-7D5F-47B210C81898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31:06.565" v="195" actId="1076"/>
        <pc:sldMkLst>
          <pc:docMk/>
          <pc:sldMk cId="3375733315" sldId="479"/>
        </pc:sldMkLst>
        <pc:spChg chg="add mod">
          <ac:chgData name="KD Sunday Seng Htoi Khawn Taung" userId="465ab89b-06cf-4cf8-9989-b2ccd32ee155" providerId="ADAL" clId="{561D89DB-DD04-4802-86D4-138587EFC61F}" dt="2024-08-23T07:30:59.479" v="193" actId="20577"/>
          <ac:spMkLst>
            <pc:docMk/>
            <pc:sldMk cId="3375733315" sldId="479"/>
            <ac:spMk id="7" creationId="{BA21418E-465F-481D-A9EA-920ABDF0C1BB}"/>
          </ac:spMkLst>
        </pc:spChg>
        <pc:picChg chg="mod">
          <ac:chgData name="KD Sunday Seng Htoi Khawn Taung" userId="465ab89b-06cf-4cf8-9989-b2ccd32ee155" providerId="ADAL" clId="{561D89DB-DD04-4802-86D4-138587EFC61F}" dt="2024-08-23T07:31:06.565" v="195" actId="1076"/>
          <ac:picMkLst>
            <pc:docMk/>
            <pc:sldMk cId="3375733315" sldId="479"/>
            <ac:picMk id="5" creationId="{28837766-3C3B-43AA-4D21-BF5A40A673C9}"/>
          </ac:picMkLst>
        </pc:picChg>
        <pc:picChg chg="mod">
          <ac:chgData name="KD Sunday Seng Htoi Khawn Taung" userId="465ab89b-06cf-4cf8-9989-b2ccd32ee155" providerId="ADAL" clId="{561D89DB-DD04-4802-86D4-138587EFC61F}" dt="2024-08-23T07:30:56.637" v="191" actId="1076"/>
          <ac:picMkLst>
            <pc:docMk/>
            <pc:sldMk cId="3375733315" sldId="479"/>
            <ac:picMk id="6" creationId="{61923020-1AB1-638B-4218-BE3DB3E5662A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31:28.392" v="203" actId="14100"/>
        <pc:sldMkLst>
          <pc:docMk/>
          <pc:sldMk cId="3451935253" sldId="480"/>
        </pc:sldMkLst>
        <pc:spChg chg="add mod">
          <ac:chgData name="KD Sunday Seng Htoi Khawn Taung" userId="465ab89b-06cf-4cf8-9989-b2ccd32ee155" providerId="ADAL" clId="{561D89DB-DD04-4802-86D4-138587EFC61F}" dt="2024-08-23T07:31:22.650" v="201" actId="20577"/>
          <ac:spMkLst>
            <pc:docMk/>
            <pc:sldMk cId="3451935253" sldId="480"/>
            <ac:spMk id="5" creationId="{98570D10-00C5-42C6-A092-ABA37730845A}"/>
          </ac:spMkLst>
        </pc:spChg>
        <pc:picChg chg="mod">
          <ac:chgData name="KD Sunday Seng Htoi Khawn Taung" userId="465ab89b-06cf-4cf8-9989-b2ccd32ee155" providerId="ADAL" clId="{561D89DB-DD04-4802-86D4-138587EFC61F}" dt="2024-08-23T07:31:28.392" v="203" actId="14100"/>
          <ac:picMkLst>
            <pc:docMk/>
            <pc:sldMk cId="3451935253" sldId="480"/>
            <ac:picMk id="3" creationId="{B4503FD0-AFCC-8382-E2AD-003D8938FEF9}"/>
          </ac:picMkLst>
        </pc:picChg>
        <pc:picChg chg="mod">
          <ac:chgData name="KD Sunday Seng Htoi Khawn Taung" userId="465ab89b-06cf-4cf8-9989-b2ccd32ee155" providerId="ADAL" clId="{561D89DB-DD04-4802-86D4-138587EFC61F}" dt="2024-08-23T07:31:18.743" v="197" actId="1076"/>
          <ac:picMkLst>
            <pc:docMk/>
            <pc:sldMk cId="3451935253" sldId="480"/>
            <ac:picMk id="6" creationId="{61923020-1AB1-638B-4218-BE3DB3E5662A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53:22.535" v="345" actId="732"/>
        <pc:sldMkLst>
          <pc:docMk/>
          <pc:sldMk cId="1582356074" sldId="481"/>
        </pc:sldMkLst>
        <pc:spChg chg="add mod">
          <ac:chgData name="KD Sunday Seng Htoi Khawn Taung" userId="465ab89b-06cf-4cf8-9989-b2ccd32ee155" providerId="ADAL" clId="{561D89DB-DD04-4802-86D4-138587EFC61F}" dt="2024-08-23T07:33:33.897" v="226" actId="20577"/>
          <ac:spMkLst>
            <pc:docMk/>
            <pc:sldMk cId="1582356074" sldId="481"/>
            <ac:spMk id="4" creationId="{5648BD90-1937-4C45-A716-C35ABD2CE020}"/>
          </ac:spMkLst>
        </pc:spChg>
        <pc:picChg chg="mod modCrop">
          <ac:chgData name="KD Sunday Seng Htoi Khawn Taung" userId="465ab89b-06cf-4cf8-9989-b2ccd32ee155" providerId="ADAL" clId="{561D89DB-DD04-4802-86D4-138587EFC61F}" dt="2024-08-23T07:53:22.535" v="345" actId="732"/>
          <ac:picMkLst>
            <pc:docMk/>
            <pc:sldMk cId="1582356074" sldId="481"/>
            <ac:picMk id="5" creationId="{1AF310B6-0B32-464C-1CA9-B035653115E4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33:38.549" v="228" actId="20577"/>
        <pc:sldMkLst>
          <pc:docMk/>
          <pc:sldMk cId="3047862358" sldId="508"/>
        </pc:sldMkLst>
        <pc:spChg chg="add mod">
          <ac:chgData name="KD Sunday Seng Htoi Khawn Taung" userId="465ab89b-06cf-4cf8-9989-b2ccd32ee155" providerId="ADAL" clId="{561D89DB-DD04-4802-86D4-138587EFC61F}" dt="2024-08-23T07:33:38.549" v="228" actId="20577"/>
          <ac:spMkLst>
            <pc:docMk/>
            <pc:sldMk cId="3047862358" sldId="508"/>
            <ac:spMk id="7" creationId="{81A9B1BA-113C-4250-BE87-B7AC255AC456}"/>
          </ac:spMkLst>
        </pc:spChg>
        <pc:picChg chg="mod">
          <ac:chgData name="KD Sunday Seng Htoi Khawn Taung" userId="465ab89b-06cf-4cf8-9989-b2ccd32ee155" providerId="ADAL" clId="{561D89DB-DD04-4802-86D4-138587EFC61F}" dt="2024-08-23T07:33:29.926" v="224" actId="1076"/>
          <ac:picMkLst>
            <pc:docMk/>
            <pc:sldMk cId="3047862358" sldId="508"/>
            <ac:picMk id="5" creationId="{4209023B-B11F-9785-CB10-041DFE2F9DD3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33:57.724" v="233" actId="14100"/>
        <pc:sldMkLst>
          <pc:docMk/>
          <pc:sldMk cId="3180370692" sldId="509"/>
        </pc:sldMkLst>
        <pc:spChg chg="add mod">
          <ac:chgData name="KD Sunday Seng Htoi Khawn Taung" userId="465ab89b-06cf-4cf8-9989-b2ccd32ee155" providerId="ADAL" clId="{561D89DB-DD04-4802-86D4-138587EFC61F}" dt="2024-08-23T07:33:51.844" v="232" actId="20577"/>
          <ac:spMkLst>
            <pc:docMk/>
            <pc:sldMk cId="3180370692" sldId="509"/>
            <ac:spMk id="7" creationId="{D07801F6-D5E1-470F-B898-687ADD1EDC15}"/>
          </ac:spMkLst>
        </pc:spChg>
        <pc:picChg chg="mod">
          <ac:chgData name="KD Sunday Seng Htoi Khawn Taung" userId="465ab89b-06cf-4cf8-9989-b2ccd32ee155" providerId="ADAL" clId="{561D89DB-DD04-4802-86D4-138587EFC61F}" dt="2024-08-23T07:33:57.724" v="233" actId="14100"/>
          <ac:picMkLst>
            <pc:docMk/>
            <pc:sldMk cId="3180370692" sldId="509"/>
            <ac:picMk id="3" creationId="{8291F034-8334-A5E1-5C08-475F9C3E486E}"/>
          </ac:picMkLst>
        </pc:picChg>
        <pc:picChg chg="mod">
          <ac:chgData name="KD Sunday Seng Htoi Khawn Taung" userId="465ab89b-06cf-4cf8-9989-b2ccd32ee155" providerId="ADAL" clId="{561D89DB-DD04-4802-86D4-138587EFC61F}" dt="2024-08-23T07:33:48.641" v="230" actId="1076"/>
          <ac:picMkLst>
            <pc:docMk/>
            <pc:sldMk cId="3180370692" sldId="509"/>
            <ac:picMk id="5" creationId="{4209023B-B11F-9785-CB10-041DFE2F9DD3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34:19.099" v="237" actId="20577"/>
        <pc:sldMkLst>
          <pc:docMk/>
          <pc:sldMk cId="2734986814" sldId="510"/>
        </pc:sldMkLst>
        <pc:spChg chg="add mod">
          <ac:chgData name="KD Sunday Seng Htoi Khawn Taung" userId="465ab89b-06cf-4cf8-9989-b2ccd32ee155" providerId="ADAL" clId="{561D89DB-DD04-4802-86D4-138587EFC61F}" dt="2024-08-23T07:34:19.099" v="237" actId="20577"/>
          <ac:spMkLst>
            <pc:docMk/>
            <pc:sldMk cId="2734986814" sldId="510"/>
            <ac:spMk id="7" creationId="{0D0CA77C-8359-4658-A0BD-CD004117F0C9}"/>
          </ac:spMkLst>
        </pc:spChg>
        <pc:picChg chg="mod">
          <ac:chgData name="KD Sunday Seng Htoi Khawn Taung" userId="465ab89b-06cf-4cf8-9989-b2ccd32ee155" providerId="ADAL" clId="{561D89DB-DD04-4802-86D4-138587EFC61F}" dt="2024-08-23T07:34:13.728" v="235" actId="1076"/>
          <ac:picMkLst>
            <pc:docMk/>
            <pc:sldMk cId="2734986814" sldId="510"/>
            <ac:picMk id="5" creationId="{4209023B-B11F-9785-CB10-041DFE2F9DD3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34:31.505" v="241" actId="20577"/>
        <pc:sldMkLst>
          <pc:docMk/>
          <pc:sldMk cId="3465937698" sldId="511"/>
        </pc:sldMkLst>
        <pc:spChg chg="add mod">
          <ac:chgData name="KD Sunday Seng Htoi Khawn Taung" userId="465ab89b-06cf-4cf8-9989-b2ccd32ee155" providerId="ADAL" clId="{561D89DB-DD04-4802-86D4-138587EFC61F}" dt="2024-08-23T07:34:31.505" v="241" actId="20577"/>
          <ac:spMkLst>
            <pc:docMk/>
            <pc:sldMk cId="3465937698" sldId="511"/>
            <ac:spMk id="7" creationId="{97184058-D355-4563-9FF1-801284C1B231}"/>
          </ac:spMkLst>
        </pc:spChg>
        <pc:picChg chg="mod">
          <ac:chgData name="KD Sunday Seng Htoi Khawn Taung" userId="465ab89b-06cf-4cf8-9989-b2ccd32ee155" providerId="ADAL" clId="{561D89DB-DD04-4802-86D4-138587EFC61F}" dt="2024-08-23T07:34:26.233" v="239" actId="1076"/>
          <ac:picMkLst>
            <pc:docMk/>
            <pc:sldMk cId="3465937698" sldId="511"/>
            <ac:picMk id="5" creationId="{4209023B-B11F-9785-CB10-041DFE2F9DD3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53:11.536" v="344" actId="732"/>
        <pc:sldMkLst>
          <pc:docMk/>
          <pc:sldMk cId="3184448263" sldId="512"/>
        </pc:sldMkLst>
        <pc:spChg chg="add mod">
          <ac:chgData name="KD Sunday Seng Htoi Khawn Taung" userId="465ab89b-06cf-4cf8-9989-b2ccd32ee155" providerId="ADAL" clId="{561D89DB-DD04-4802-86D4-138587EFC61F}" dt="2024-08-23T07:35:10.138" v="246" actId="20577"/>
          <ac:spMkLst>
            <pc:docMk/>
            <pc:sldMk cId="3184448263" sldId="512"/>
            <ac:spMk id="4" creationId="{BE0B074F-995F-4E71-96FD-524AA8362A20}"/>
          </ac:spMkLst>
        </pc:spChg>
        <pc:picChg chg="mod modCrop">
          <ac:chgData name="KD Sunday Seng Htoi Khawn Taung" userId="465ab89b-06cf-4cf8-9989-b2ccd32ee155" providerId="ADAL" clId="{561D89DB-DD04-4802-86D4-138587EFC61F}" dt="2024-08-23T07:53:11.536" v="344" actId="732"/>
          <ac:picMkLst>
            <pc:docMk/>
            <pc:sldMk cId="3184448263" sldId="512"/>
            <ac:picMk id="3" creationId="{97988B03-5F79-24E8-FC35-AF4365BA243A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36:15.724" v="265" actId="20577"/>
        <pc:sldMkLst>
          <pc:docMk/>
          <pc:sldMk cId="2298420808" sldId="513"/>
        </pc:sldMkLst>
        <pc:spChg chg="add mod">
          <ac:chgData name="KD Sunday Seng Htoi Khawn Taung" userId="465ab89b-06cf-4cf8-9989-b2ccd32ee155" providerId="ADAL" clId="{561D89DB-DD04-4802-86D4-138587EFC61F}" dt="2024-08-23T07:36:15.724" v="265" actId="20577"/>
          <ac:spMkLst>
            <pc:docMk/>
            <pc:sldMk cId="2298420808" sldId="513"/>
            <ac:spMk id="6" creationId="{714F2633-A95D-46AD-9FBE-3A398FED02D1}"/>
          </ac:spMkLst>
        </pc:spChg>
        <pc:picChg chg="mod">
          <ac:chgData name="KD Sunday Seng Htoi Khawn Taung" userId="465ab89b-06cf-4cf8-9989-b2ccd32ee155" providerId="ADAL" clId="{561D89DB-DD04-4802-86D4-138587EFC61F}" dt="2024-08-23T07:35:42.003" v="256" actId="1076"/>
          <ac:picMkLst>
            <pc:docMk/>
            <pc:sldMk cId="2298420808" sldId="513"/>
            <ac:picMk id="4" creationId="{C65E9EEA-5F86-25CD-6F8B-FD2B27DDCD79}"/>
          </ac:picMkLst>
        </pc:picChg>
        <pc:picChg chg="mod">
          <ac:chgData name="KD Sunday Seng Htoi Khawn Taung" userId="465ab89b-06cf-4cf8-9989-b2ccd32ee155" providerId="ADAL" clId="{561D89DB-DD04-4802-86D4-138587EFC61F}" dt="2024-08-23T07:35:45.591" v="258" actId="1076"/>
          <ac:picMkLst>
            <pc:docMk/>
            <pc:sldMk cId="2298420808" sldId="513"/>
            <ac:picMk id="5" creationId="{36C7D12C-C7A5-169F-FD24-D0FA52AF1A5F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52:54.719" v="343" actId="732"/>
        <pc:sldMkLst>
          <pc:docMk/>
          <pc:sldMk cId="1243461956" sldId="514"/>
        </pc:sldMkLst>
        <pc:spChg chg="add mod">
          <ac:chgData name="KD Sunday Seng Htoi Khawn Taung" userId="465ab89b-06cf-4cf8-9989-b2ccd32ee155" providerId="ADAL" clId="{561D89DB-DD04-4802-86D4-138587EFC61F}" dt="2024-08-23T07:36:39.320" v="271" actId="20577"/>
          <ac:spMkLst>
            <pc:docMk/>
            <pc:sldMk cId="1243461956" sldId="514"/>
            <ac:spMk id="6" creationId="{20ABCA71-F89E-4893-84A9-06C586A8DBBA}"/>
          </ac:spMkLst>
        </pc:spChg>
        <pc:picChg chg="mod modCrop">
          <ac:chgData name="KD Sunday Seng Htoi Khawn Taung" userId="465ab89b-06cf-4cf8-9989-b2ccd32ee155" providerId="ADAL" clId="{561D89DB-DD04-4802-86D4-138587EFC61F}" dt="2024-08-23T07:52:54.719" v="343" actId="732"/>
          <ac:picMkLst>
            <pc:docMk/>
            <pc:sldMk cId="1243461956" sldId="514"/>
            <ac:picMk id="4" creationId="{C9C647AC-D24D-49D2-8555-CDE7AE5FAEDC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52:36.946" v="342" actId="732"/>
        <pc:sldMkLst>
          <pc:docMk/>
          <pc:sldMk cId="910122116" sldId="515"/>
        </pc:sldMkLst>
        <pc:spChg chg="add mod">
          <ac:chgData name="KD Sunday Seng Htoi Khawn Taung" userId="465ab89b-06cf-4cf8-9989-b2ccd32ee155" providerId="ADAL" clId="{561D89DB-DD04-4802-86D4-138587EFC61F}" dt="2024-08-23T07:38:41.843" v="296" actId="20577"/>
          <ac:spMkLst>
            <pc:docMk/>
            <pc:sldMk cId="910122116" sldId="515"/>
            <ac:spMk id="4" creationId="{9CE51C71-EF5C-44A3-AB9E-CB6DFC2BAF2D}"/>
          </ac:spMkLst>
        </pc:spChg>
        <pc:picChg chg="mod modCrop">
          <ac:chgData name="KD Sunday Seng Htoi Khawn Taung" userId="465ab89b-06cf-4cf8-9989-b2ccd32ee155" providerId="ADAL" clId="{561D89DB-DD04-4802-86D4-138587EFC61F}" dt="2024-08-23T07:52:36.946" v="342" actId="732"/>
          <ac:picMkLst>
            <pc:docMk/>
            <pc:sldMk cId="910122116" sldId="515"/>
            <ac:picMk id="3" creationId="{4CE2DBC6-AF66-B5E1-9D18-D76F98BFC3B7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39:18.750" v="308" actId="14100"/>
        <pc:sldMkLst>
          <pc:docMk/>
          <pc:sldMk cId="1309954105" sldId="516"/>
        </pc:sldMkLst>
        <pc:spChg chg="add mod">
          <ac:chgData name="KD Sunday Seng Htoi Khawn Taung" userId="465ab89b-06cf-4cf8-9989-b2ccd32ee155" providerId="ADAL" clId="{561D89DB-DD04-4802-86D4-138587EFC61F}" dt="2024-08-23T07:39:11.121" v="307" actId="20577"/>
          <ac:spMkLst>
            <pc:docMk/>
            <pc:sldMk cId="1309954105" sldId="516"/>
            <ac:spMk id="6" creationId="{FAD9298A-137C-4697-B338-E4CB16A9FCBA}"/>
          </ac:spMkLst>
        </pc:spChg>
        <pc:picChg chg="mod">
          <ac:chgData name="KD Sunday Seng Htoi Khawn Taung" userId="465ab89b-06cf-4cf8-9989-b2ccd32ee155" providerId="ADAL" clId="{561D89DB-DD04-4802-86D4-138587EFC61F}" dt="2024-08-23T07:39:05.910" v="305" actId="1076"/>
          <ac:picMkLst>
            <pc:docMk/>
            <pc:sldMk cId="1309954105" sldId="516"/>
            <ac:picMk id="4" creationId="{F2BC6688-854B-207C-56B4-74D0DAD70E29}"/>
          </ac:picMkLst>
        </pc:picChg>
        <pc:picChg chg="mod">
          <ac:chgData name="KD Sunday Seng Htoi Khawn Taung" userId="465ab89b-06cf-4cf8-9989-b2ccd32ee155" providerId="ADAL" clId="{561D89DB-DD04-4802-86D4-138587EFC61F}" dt="2024-08-23T07:39:18.750" v="308" actId="14100"/>
          <ac:picMkLst>
            <pc:docMk/>
            <pc:sldMk cId="1309954105" sldId="516"/>
            <ac:picMk id="5" creationId="{46928541-554E-90CD-8E46-8E3CC71DD934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39:49.080" v="319" actId="1076"/>
        <pc:sldMkLst>
          <pc:docMk/>
          <pc:sldMk cId="2347704960" sldId="517"/>
        </pc:sldMkLst>
        <pc:spChg chg="add mod">
          <ac:chgData name="KD Sunday Seng Htoi Khawn Taung" userId="465ab89b-06cf-4cf8-9989-b2ccd32ee155" providerId="ADAL" clId="{561D89DB-DD04-4802-86D4-138587EFC61F}" dt="2024-08-23T07:39:30.334" v="314" actId="20577"/>
          <ac:spMkLst>
            <pc:docMk/>
            <pc:sldMk cId="2347704960" sldId="517"/>
            <ac:spMk id="5" creationId="{54768040-494E-4574-8AA4-AC790307EA59}"/>
          </ac:spMkLst>
        </pc:spChg>
        <pc:picChg chg="mod">
          <ac:chgData name="KD Sunday Seng Htoi Khawn Taung" userId="465ab89b-06cf-4cf8-9989-b2ccd32ee155" providerId="ADAL" clId="{561D89DB-DD04-4802-86D4-138587EFC61F}" dt="2024-08-23T07:39:25.011" v="310" actId="1076"/>
          <ac:picMkLst>
            <pc:docMk/>
            <pc:sldMk cId="2347704960" sldId="517"/>
            <ac:picMk id="4" creationId="{F2BC6688-854B-207C-56B4-74D0DAD70E29}"/>
          </ac:picMkLst>
        </pc:picChg>
        <pc:picChg chg="mod">
          <ac:chgData name="KD Sunday Seng Htoi Khawn Taung" userId="465ab89b-06cf-4cf8-9989-b2ccd32ee155" providerId="ADAL" clId="{561D89DB-DD04-4802-86D4-138587EFC61F}" dt="2024-08-23T07:39:49.080" v="319" actId="1076"/>
          <ac:picMkLst>
            <pc:docMk/>
            <pc:sldMk cId="2347704960" sldId="517"/>
            <ac:picMk id="6" creationId="{18B569EA-DF2C-8222-7ABF-2F3B86B6B62F}"/>
          </ac:picMkLst>
        </pc:picChg>
      </pc:sldChg>
      <pc:sldChg chg="addSp modSp add mod">
        <pc:chgData name="KD Sunday Seng Htoi Khawn Taung" userId="465ab89b-06cf-4cf8-9989-b2ccd32ee155" providerId="ADAL" clId="{561D89DB-DD04-4802-86D4-138587EFC61F}" dt="2024-08-23T07:40:02.670" v="325" actId="20577"/>
        <pc:sldMkLst>
          <pc:docMk/>
          <pc:sldMk cId="2260012895" sldId="518"/>
        </pc:sldMkLst>
        <pc:spChg chg="add mod">
          <ac:chgData name="KD Sunday Seng Htoi Khawn Taung" userId="465ab89b-06cf-4cf8-9989-b2ccd32ee155" providerId="ADAL" clId="{561D89DB-DD04-4802-86D4-138587EFC61F}" dt="2024-08-23T07:40:02.670" v="325" actId="20577"/>
          <ac:spMkLst>
            <pc:docMk/>
            <pc:sldMk cId="2260012895" sldId="518"/>
            <ac:spMk id="5" creationId="{FABE670B-2795-419E-83EC-AFC3F7CA3DDD}"/>
          </ac:spMkLst>
        </pc:spChg>
        <pc:picChg chg="mod">
          <ac:chgData name="KD Sunday Seng Htoi Khawn Taung" userId="465ab89b-06cf-4cf8-9989-b2ccd32ee155" providerId="ADAL" clId="{561D89DB-DD04-4802-86D4-138587EFC61F}" dt="2024-08-23T07:39:55.538" v="321" actId="1076"/>
          <ac:picMkLst>
            <pc:docMk/>
            <pc:sldMk cId="2260012895" sldId="518"/>
            <ac:picMk id="4" creationId="{F2BC6688-854B-207C-56B4-74D0DAD70E29}"/>
          </ac:picMkLst>
        </pc:picChg>
      </pc:sldChg>
    </pc:docChg>
  </pc:docChgLst>
  <pc:docChgLst>
    <pc:chgData name="sayaka yokoyama" userId="S::sayaka_yokoyama@jpf.go.jp::f77ee311-c58d-49f9-9c03-4c9f5af284ca" providerId="AD" clId="Web-{D017E384-9642-CDDB-2125-A4C3EC0FFD7F}"/>
    <pc:docChg chg="modSld">
      <pc:chgData name="sayaka yokoyama" userId="S::sayaka_yokoyama@jpf.go.jp::f77ee311-c58d-49f9-9c03-4c9f5af284ca" providerId="AD" clId="Web-{D017E384-9642-CDDB-2125-A4C3EC0FFD7F}" dt="2024-08-26T08:56:31.410" v="101"/>
      <pc:docMkLst>
        <pc:docMk/>
      </pc:docMkLst>
      <pc:sldChg chg="modSp">
        <pc:chgData name="sayaka yokoyama" userId="S::sayaka_yokoyama@jpf.go.jp::f77ee311-c58d-49f9-9c03-4c9f5af284ca" providerId="AD" clId="Web-{D017E384-9642-CDDB-2125-A4C3EC0FFD7F}" dt="2024-08-26T08:52:52.700" v="23"/>
        <pc:sldMkLst>
          <pc:docMk/>
          <pc:sldMk cId="1754471377" sldId="519"/>
        </pc:sldMkLst>
        <pc:graphicFrameChg chg="mod modGraphic">
          <ac:chgData name="sayaka yokoyama" userId="S::sayaka_yokoyama@jpf.go.jp::f77ee311-c58d-49f9-9c03-4c9f5af284ca" providerId="AD" clId="Web-{D017E384-9642-CDDB-2125-A4C3EC0FFD7F}" dt="2024-08-26T08:52:52.700" v="23"/>
          <ac:graphicFrameMkLst>
            <pc:docMk/>
            <pc:sldMk cId="1754471377" sldId="519"/>
            <ac:graphicFrameMk id="4" creationId="{E3C34015-E336-CDEE-F897-C71C25B43689}"/>
          </ac:graphicFrameMkLst>
        </pc:graphicFrameChg>
      </pc:sldChg>
      <pc:sldChg chg="modSp">
        <pc:chgData name="sayaka yokoyama" userId="S::sayaka_yokoyama@jpf.go.jp::f77ee311-c58d-49f9-9c03-4c9f5af284ca" providerId="AD" clId="Web-{D017E384-9642-CDDB-2125-A4C3EC0FFD7F}" dt="2024-08-26T08:55:08.626" v="75"/>
        <pc:sldMkLst>
          <pc:docMk/>
          <pc:sldMk cId="3025729467" sldId="520"/>
        </pc:sldMkLst>
        <pc:graphicFrameChg chg="mod modGraphic">
          <ac:chgData name="sayaka yokoyama" userId="S::sayaka_yokoyama@jpf.go.jp::f77ee311-c58d-49f9-9c03-4c9f5af284ca" providerId="AD" clId="Web-{D017E384-9642-CDDB-2125-A4C3EC0FFD7F}" dt="2024-08-26T08:55:08.626" v="75"/>
          <ac:graphicFrameMkLst>
            <pc:docMk/>
            <pc:sldMk cId="3025729467" sldId="520"/>
            <ac:graphicFrameMk id="4" creationId="{E3C34015-E336-CDEE-F897-C71C25B43689}"/>
          </ac:graphicFrameMkLst>
        </pc:graphicFrameChg>
      </pc:sldChg>
      <pc:sldChg chg="modSp">
        <pc:chgData name="sayaka yokoyama" userId="S::sayaka_yokoyama@jpf.go.jp::f77ee311-c58d-49f9-9c03-4c9f5af284ca" providerId="AD" clId="Web-{D017E384-9642-CDDB-2125-A4C3EC0FFD7F}" dt="2024-08-26T08:56:31.410" v="101"/>
        <pc:sldMkLst>
          <pc:docMk/>
          <pc:sldMk cId="3196359589" sldId="521"/>
        </pc:sldMkLst>
        <pc:graphicFrameChg chg="mod modGraphic">
          <ac:chgData name="sayaka yokoyama" userId="S::sayaka_yokoyama@jpf.go.jp::f77ee311-c58d-49f9-9c03-4c9f5af284ca" providerId="AD" clId="Web-{D017E384-9642-CDDB-2125-A4C3EC0FFD7F}" dt="2024-08-26T08:56:31.410" v="101"/>
          <ac:graphicFrameMkLst>
            <pc:docMk/>
            <pc:sldMk cId="3196359589" sldId="521"/>
            <ac:graphicFrameMk id="4" creationId="{E3C34015-E336-CDEE-F897-C71C25B43689}"/>
          </ac:graphicFrameMkLst>
        </pc:graphicFrameChg>
      </pc:sldChg>
    </pc:docChg>
  </pc:docChgLst>
  <pc:docChgLst>
    <pc:chgData name="Mayumi Oya" userId="S::mayumi_oya@jpf.go.jp::81482dfe-07c9-4ece-b186-9b7c75a9add2" providerId="AD" clId="Web-{FD45F0BF-EAA3-910D-0FCA-9D221EA56095}"/>
    <pc:docChg chg="modSld">
      <pc:chgData name="Mayumi Oya" userId="S::mayumi_oya@jpf.go.jp::81482dfe-07c9-4ece-b186-9b7c75a9add2" providerId="AD" clId="Web-{FD45F0BF-EAA3-910D-0FCA-9D221EA56095}" dt="2024-09-02T06:05:47.020" v="21"/>
      <pc:docMkLst>
        <pc:docMk/>
      </pc:docMkLst>
      <pc:sldChg chg="modSp">
        <pc:chgData name="Mayumi Oya" userId="S::mayumi_oya@jpf.go.jp::81482dfe-07c9-4ece-b186-9b7c75a9add2" providerId="AD" clId="Web-{FD45F0BF-EAA3-910D-0FCA-9D221EA56095}" dt="2024-09-02T06:05:47.020" v="21"/>
        <pc:sldMkLst>
          <pc:docMk/>
          <pc:sldMk cId="3025729467" sldId="520"/>
        </pc:sldMkLst>
        <pc:graphicFrameChg chg="mod modGraphic">
          <ac:chgData name="Mayumi Oya" userId="S::mayumi_oya@jpf.go.jp::81482dfe-07c9-4ece-b186-9b7c75a9add2" providerId="AD" clId="Web-{FD45F0BF-EAA3-910D-0FCA-9D221EA56095}" dt="2024-09-02T06:05:47.020" v="21"/>
          <ac:graphicFrameMkLst>
            <pc:docMk/>
            <pc:sldMk cId="3025729467" sldId="520"/>
            <ac:graphicFrameMk id="4" creationId="{E3C34015-E336-CDEE-F897-C71C25B43689}"/>
          </ac:graphicFrameMkLst>
        </pc:graphicFrameChg>
      </pc:sldChg>
    </pc:docChg>
  </pc:docChgLst>
  <pc:docChgLst>
    <pc:chgData name="sayaka yokoyama" userId="S::sayaka_yokoyama@jpf.go.jp::f77ee311-c58d-49f9-9c03-4c9f5af284ca" providerId="AD" clId="Web-{4AF110F8-FD62-F7BD-14B0-7750FE2A4710}"/>
    <pc:docChg chg="modSld">
      <pc:chgData name="sayaka yokoyama" userId="S::sayaka_yokoyama@jpf.go.jp::f77ee311-c58d-49f9-9c03-4c9f5af284ca" providerId="AD" clId="Web-{4AF110F8-FD62-F7BD-14B0-7750FE2A4710}" dt="2024-09-02T07:15:32.413" v="1" actId="1076"/>
      <pc:docMkLst>
        <pc:docMk/>
      </pc:docMkLst>
      <pc:sldChg chg="modSp">
        <pc:chgData name="sayaka yokoyama" userId="S::sayaka_yokoyama@jpf.go.jp::f77ee311-c58d-49f9-9c03-4c9f5af284ca" providerId="AD" clId="Web-{4AF110F8-FD62-F7BD-14B0-7750FE2A4710}" dt="2024-09-02T07:15:32.413" v="1" actId="1076"/>
        <pc:sldMkLst>
          <pc:docMk/>
          <pc:sldMk cId="894959297" sldId="628"/>
        </pc:sldMkLst>
        <pc:picChg chg="mod">
          <ac:chgData name="sayaka yokoyama" userId="S::sayaka_yokoyama@jpf.go.jp::f77ee311-c58d-49f9-9c03-4c9f5af284ca" providerId="AD" clId="Web-{4AF110F8-FD62-F7BD-14B0-7750FE2A4710}" dt="2024-09-02T07:15:32.413" v="1" actId="1076"/>
          <ac:picMkLst>
            <pc:docMk/>
            <pc:sldMk cId="894959297" sldId="628"/>
            <ac:picMk id="3" creationId="{675FDEB1-682B-76EE-5AB0-A359875E2132}"/>
          </ac:picMkLst>
        </pc:picChg>
      </pc:sldChg>
    </pc:docChg>
  </pc:docChgLst>
  <pc:docChgLst>
    <pc:chgData name="sayaka yokoyama" userId="f77ee311-c58d-49f9-9c03-4c9f5af284ca" providerId="ADAL" clId="{E917762D-60F8-4B11-9B10-E3055C61A056}"/>
    <pc:docChg chg="undo redo custSel addSld delSld modSld sldOrd">
      <pc:chgData name="sayaka yokoyama" userId="f77ee311-c58d-49f9-9c03-4c9f5af284ca" providerId="ADAL" clId="{E917762D-60F8-4B11-9B10-E3055C61A056}" dt="2024-09-02T07:24:36.171" v="1657" actId="20577"/>
      <pc:docMkLst>
        <pc:docMk/>
      </pc:docMkLst>
      <pc:sldChg chg="addSp delSp modSp mod modNotesTx">
        <pc:chgData name="sayaka yokoyama" userId="f77ee311-c58d-49f9-9c03-4c9f5af284ca" providerId="ADAL" clId="{E917762D-60F8-4B11-9B10-E3055C61A056}" dt="2024-08-29T08:26:20.696" v="979" actId="20577"/>
        <pc:sldMkLst>
          <pc:docMk/>
          <pc:sldMk cId="3732077938" sldId="256"/>
        </pc:sldMkLst>
        <pc:spChg chg="del">
          <ac:chgData name="sayaka yokoyama" userId="f77ee311-c58d-49f9-9c03-4c9f5af284ca" providerId="ADAL" clId="{E917762D-60F8-4B11-9B10-E3055C61A056}" dt="2024-08-28T10:56:46.005" v="424" actId="478"/>
          <ac:spMkLst>
            <pc:docMk/>
            <pc:sldMk cId="3732077938" sldId="256"/>
            <ac:spMk id="3" creationId="{9ADB5D79-BF92-4EFB-8109-6BC02E3C1427}"/>
          </ac:spMkLst>
        </pc:spChg>
        <pc:spChg chg="add mod">
          <ac:chgData name="sayaka yokoyama" userId="f77ee311-c58d-49f9-9c03-4c9f5af284ca" providerId="ADAL" clId="{E917762D-60F8-4B11-9B10-E3055C61A056}" dt="2024-08-28T10:58:21.086" v="452" actId="1076"/>
          <ac:spMkLst>
            <pc:docMk/>
            <pc:sldMk cId="3732077938" sldId="256"/>
            <ac:spMk id="6" creationId="{2A7C2527-4739-B16F-5687-5DF2E79734F2}"/>
          </ac:spMkLst>
        </pc:spChg>
        <pc:spChg chg="add mod">
          <ac:chgData name="sayaka yokoyama" userId="f77ee311-c58d-49f9-9c03-4c9f5af284ca" providerId="ADAL" clId="{E917762D-60F8-4B11-9B10-E3055C61A056}" dt="2024-08-29T08:26:20.696" v="979" actId="20577"/>
          <ac:spMkLst>
            <pc:docMk/>
            <pc:sldMk cId="3732077938" sldId="256"/>
            <ac:spMk id="7" creationId="{AF22183C-F783-DB38-5F94-BF1D81B53659}"/>
          </ac:spMkLst>
        </pc:spChg>
      </pc:sldChg>
      <pc:sldChg chg="addSp modSp mod">
        <pc:chgData name="sayaka yokoyama" userId="f77ee311-c58d-49f9-9c03-4c9f5af284ca" providerId="ADAL" clId="{E917762D-60F8-4B11-9B10-E3055C61A056}" dt="2024-08-29T04:14:53.315" v="680" actId="1035"/>
        <pc:sldMkLst>
          <pc:docMk/>
          <pc:sldMk cId="1625383778" sldId="257"/>
        </pc:sldMkLst>
        <pc:spChg chg="add mod">
          <ac:chgData name="sayaka yokoyama" userId="f77ee311-c58d-49f9-9c03-4c9f5af284ca" providerId="ADAL" clId="{E917762D-60F8-4B11-9B10-E3055C61A056}" dt="2024-08-29T04:14:44.107" v="675" actId="1076"/>
          <ac:spMkLst>
            <pc:docMk/>
            <pc:sldMk cId="1625383778" sldId="257"/>
            <ac:spMk id="4" creationId="{17DBD9C4-FEF4-7B60-65D3-34FBE4F2C29C}"/>
          </ac:spMkLst>
        </pc:spChg>
        <pc:spChg chg="add mod">
          <ac:chgData name="sayaka yokoyama" userId="f77ee311-c58d-49f9-9c03-4c9f5af284ca" providerId="ADAL" clId="{E917762D-60F8-4B11-9B10-E3055C61A056}" dt="2024-08-29T04:14:53.315" v="680" actId="1035"/>
          <ac:spMkLst>
            <pc:docMk/>
            <pc:sldMk cId="1625383778" sldId="257"/>
            <ac:spMk id="6" creationId="{AC260829-F0F6-1DE5-3D11-7CCBA0D3AC43}"/>
          </ac:spMkLst>
        </pc:spChg>
      </pc:sldChg>
      <pc:sldChg chg="addSp modSp mod">
        <pc:chgData name="sayaka yokoyama" userId="f77ee311-c58d-49f9-9c03-4c9f5af284ca" providerId="ADAL" clId="{E917762D-60F8-4B11-9B10-E3055C61A056}" dt="2024-08-29T09:37:33.842" v="1153" actId="20577"/>
        <pc:sldMkLst>
          <pc:docMk/>
          <pc:sldMk cId="582148703" sldId="293"/>
        </pc:sldMkLst>
        <pc:spChg chg="add mod">
          <ac:chgData name="sayaka yokoyama" userId="f77ee311-c58d-49f9-9c03-4c9f5af284ca" providerId="ADAL" clId="{E917762D-60F8-4B11-9B10-E3055C61A056}" dt="2024-08-29T09:37:33.842" v="1153" actId="20577"/>
          <ac:spMkLst>
            <pc:docMk/>
            <pc:sldMk cId="582148703" sldId="293"/>
            <ac:spMk id="2" creationId="{172A0F54-ADA3-1B79-178F-95C7D2D1A403}"/>
          </ac:spMkLst>
        </pc:spChg>
      </pc:sldChg>
      <pc:sldChg chg="addSp modSp mod">
        <pc:chgData name="sayaka yokoyama" userId="f77ee311-c58d-49f9-9c03-4c9f5af284ca" providerId="ADAL" clId="{E917762D-60F8-4B11-9B10-E3055C61A056}" dt="2024-09-02T07:21:03.363" v="1649" actId="1076"/>
        <pc:sldMkLst>
          <pc:docMk/>
          <pc:sldMk cId="1456420924" sldId="342"/>
        </pc:sldMkLst>
        <pc:spChg chg="add mod">
          <ac:chgData name="sayaka yokoyama" userId="f77ee311-c58d-49f9-9c03-4c9f5af284ca" providerId="ADAL" clId="{E917762D-60F8-4B11-9B10-E3055C61A056}" dt="2024-09-02T07:21:03.363" v="1649" actId="1076"/>
          <ac:spMkLst>
            <pc:docMk/>
            <pc:sldMk cId="1456420924" sldId="342"/>
            <ac:spMk id="3" creationId="{2EC0B99A-356E-9743-4382-2963AFA40670}"/>
          </ac:spMkLst>
        </pc:spChg>
      </pc:sldChg>
      <pc:sldChg chg="addSp modSp mod">
        <pc:chgData name="sayaka yokoyama" userId="f77ee311-c58d-49f9-9c03-4c9f5af284ca" providerId="ADAL" clId="{E917762D-60F8-4B11-9B10-E3055C61A056}" dt="2024-08-28T11:07:15.147" v="671" actId="14100"/>
        <pc:sldMkLst>
          <pc:docMk/>
          <pc:sldMk cId="1465009603" sldId="384"/>
        </pc:sldMkLst>
        <pc:spChg chg="add mod">
          <ac:chgData name="sayaka yokoyama" userId="f77ee311-c58d-49f9-9c03-4c9f5af284ca" providerId="ADAL" clId="{E917762D-60F8-4B11-9B10-E3055C61A056}" dt="2024-08-28T11:07:15.147" v="671" actId="14100"/>
          <ac:spMkLst>
            <pc:docMk/>
            <pc:sldMk cId="1465009603" sldId="384"/>
            <ac:spMk id="2" creationId="{DD8EB450-5632-D1CC-7CF9-3185AB83E233}"/>
          </ac:spMkLst>
        </pc:spChg>
      </pc:sldChg>
      <pc:sldChg chg="addSp modSp mod">
        <pc:chgData name="sayaka yokoyama" userId="f77ee311-c58d-49f9-9c03-4c9f5af284ca" providerId="ADAL" clId="{E917762D-60F8-4B11-9B10-E3055C61A056}" dt="2024-09-02T07:12:47.793" v="1645" actId="2710"/>
        <pc:sldMkLst>
          <pc:docMk/>
          <pc:sldMk cId="2894712452" sldId="413"/>
        </pc:sldMkLst>
        <pc:spChg chg="add mod">
          <ac:chgData name="sayaka yokoyama" userId="f77ee311-c58d-49f9-9c03-4c9f5af284ca" providerId="ADAL" clId="{E917762D-60F8-4B11-9B10-E3055C61A056}" dt="2024-09-02T07:12:47.793" v="1645" actId="2710"/>
          <ac:spMkLst>
            <pc:docMk/>
            <pc:sldMk cId="2894712452" sldId="413"/>
            <ac:spMk id="2" creationId="{186EC193-2D94-4E36-38D7-3620AEAFA1F0}"/>
          </ac:spMkLst>
        </pc:spChg>
      </pc:sldChg>
      <pc:sldChg chg="addSp modSp mod">
        <pc:chgData name="sayaka yokoyama" userId="f77ee311-c58d-49f9-9c03-4c9f5af284ca" providerId="ADAL" clId="{E917762D-60F8-4B11-9B10-E3055C61A056}" dt="2024-08-29T04:17:07.959" v="715" actId="20577"/>
        <pc:sldMkLst>
          <pc:docMk/>
          <pc:sldMk cId="2461125848" sldId="450"/>
        </pc:sldMkLst>
        <pc:spChg chg="add mod">
          <ac:chgData name="sayaka yokoyama" userId="f77ee311-c58d-49f9-9c03-4c9f5af284ca" providerId="ADAL" clId="{E917762D-60F8-4B11-9B10-E3055C61A056}" dt="2024-08-29T04:17:07.959" v="715" actId="20577"/>
          <ac:spMkLst>
            <pc:docMk/>
            <pc:sldMk cId="2461125848" sldId="450"/>
            <ac:spMk id="2" creationId="{0C603816-9CD8-1840-D3BF-09199E23F0FC}"/>
          </ac:spMkLst>
        </pc:spChg>
      </pc:sldChg>
      <pc:sldChg chg="addSp modSp mod">
        <pc:chgData name="sayaka yokoyama" userId="f77ee311-c58d-49f9-9c03-4c9f5af284ca" providerId="ADAL" clId="{E917762D-60F8-4B11-9B10-E3055C61A056}" dt="2024-08-29T04:31:44.109" v="750" actId="20577"/>
        <pc:sldMkLst>
          <pc:docMk/>
          <pc:sldMk cId="2769252607" sldId="454"/>
        </pc:sldMkLst>
        <pc:spChg chg="add mod">
          <ac:chgData name="sayaka yokoyama" userId="f77ee311-c58d-49f9-9c03-4c9f5af284ca" providerId="ADAL" clId="{E917762D-60F8-4B11-9B10-E3055C61A056}" dt="2024-08-29T04:31:44.109" v="750" actId="20577"/>
          <ac:spMkLst>
            <pc:docMk/>
            <pc:sldMk cId="2769252607" sldId="454"/>
            <ac:spMk id="2" creationId="{6BCA0E40-23AD-D2A7-A780-1EDD11B3A6B2}"/>
          </ac:spMkLst>
        </pc:spChg>
      </pc:sldChg>
      <pc:sldChg chg="addSp modSp mod">
        <pc:chgData name="sayaka yokoyama" userId="f77ee311-c58d-49f9-9c03-4c9f5af284ca" providerId="ADAL" clId="{E917762D-60F8-4B11-9B10-E3055C61A056}" dt="2024-08-29T04:32:52.025" v="785" actId="6549"/>
        <pc:sldMkLst>
          <pc:docMk/>
          <pc:sldMk cId="4232107413" sldId="455"/>
        </pc:sldMkLst>
        <pc:spChg chg="add mod">
          <ac:chgData name="sayaka yokoyama" userId="f77ee311-c58d-49f9-9c03-4c9f5af284ca" providerId="ADAL" clId="{E917762D-60F8-4B11-9B10-E3055C61A056}" dt="2024-08-29T04:32:52.025" v="785" actId="6549"/>
          <ac:spMkLst>
            <pc:docMk/>
            <pc:sldMk cId="4232107413" sldId="455"/>
            <ac:spMk id="2" creationId="{47FF6A2F-29AE-8A15-2E31-5CA463424C8A}"/>
          </ac:spMkLst>
        </pc:spChg>
      </pc:sldChg>
      <pc:sldChg chg="addSp modSp mod">
        <pc:chgData name="sayaka yokoyama" userId="f77ee311-c58d-49f9-9c03-4c9f5af284ca" providerId="ADAL" clId="{E917762D-60F8-4B11-9B10-E3055C61A056}" dt="2024-08-29T04:34:28.711" v="811" actId="6549"/>
        <pc:sldMkLst>
          <pc:docMk/>
          <pc:sldMk cId="4217903407" sldId="458"/>
        </pc:sldMkLst>
        <pc:spChg chg="add mod">
          <ac:chgData name="sayaka yokoyama" userId="f77ee311-c58d-49f9-9c03-4c9f5af284ca" providerId="ADAL" clId="{E917762D-60F8-4B11-9B10-E3055C61A056}" dt="2024-08-29T04:34:28.711" v="811" actId="6549"/>
          <ac:spMkLst>
            <pc:docMk/>
            <pc:sldMk cId="4217903407" sldId="458"/>
            <ac:spMk id="2" creationId="{DE5FFB3B-F503-DCE0-FA86-AC7282DF8F5C}"/>
          </ac:spMkLst>
        </pc:spChg>
      </pc:sldChg>
      <pc:sldChg chg="addSp modSp mod">
        <pc:chgData name="sayaka yokoyama" userId="f77ee311-c58d-49f9-9c03-4c9f5af284ca" providerId="ADAL" clId="{E917762D-60F8-4B11-9B10-E3055C61A056}" dt="2024-08-29T04:48:13.349" v="860" actId="6549"/>
        <pc:sldMkLst>
          <pc:docMk/>
          <pc:sldMk cId="1571791882" sldId="461"/>
        </pc:sldMkLst>
        <pc:spChg chg="add mod">
          <ac:chgData name="sayaka yokoyama" userId="f77ee311-c58d-49f9-9c03-4c9f5af284ca" providerId="ADAL" clId="{E917762D-60F8-4B11-9B10-E3055C61A056}" dt="2024-08-29T04:48:13.349" v="860" actId="6549"/>
          <ac:spMkLst>
            <pc:docMk/>
            <pc:sldMk cId="1571791882" sldId="461"/>
            <ac:spMk id="3" creationId="{89F02696-8303-34BC-B2EB-F2ED3096AA87}"/>
          </ac:spMkLst>
        </pc:spChg>
      </pc:sldChg>
      <pc:sldChg chg="addSp modSp mod">
        <pc:chgData name="sayaka yokoyama" userId="f77ee311-c58d-49f9-9c03-4c9f5af284ca" providerId="ADAL" clId="{E917762D-60F8-4B11-9B10-E3055C61A056}" dt="2024-08-29T08:45:49.031" v="1001" actId="20577"/>
        <pc:sldMkLst>
          <pc:docMk/>
          <pc:sldMk cId="2073320489" sldId="466"/>
        </pc:sldMkLst>
        <pc:spChg chg="add mod">
          <ac:chgData name="sayaka yokoyama" userId="f77ee311-c58d-49f9-9c03-4c9f5af284ca" providerId="ADAL" clId="{E917762D-60F8-4B11-9B10-E3055C61A056}" dt="2024-08-29T08:45:49.031" v="1001" actId="20577"/>
          <ac:spMkLst>
            <pc:docMk/>
            <pc:sldMk cId="2073320489" sldId="466"/>
            <ac:spMk id="2" creationId="{0D296B19-8369-93C8-55DB-7DA1F6BF51C0}"/>
          </ac:spMkLst>
        </pc:spChg>
      </pc:sldChg>
      <pc:sldChg chg="addSp modSp mod">
        <pc:chgData name="sayaka yokoyama" userId="f77ee311-c58d-49f9-9c03-4c9f5af284ca" providerId="ADAL" clId="{E917762D-60F8-4B11-9B10-E3055C61A056}" dt="2024-08-29T09:03:36.129" v="1105" actId="6549"/>
        <pc:sldMkLst>
          <pc:docMk/>
          <pc:sldMk cId="2821216911" sldId="470"/>
        </pc:sldMkLst>
        <pc:spChg chg="add mod">
          <ac:chgData name="sayaka yokoyama" userId="f77ee311-c58d-49f9-9c03-4c9f5af284ca" providerId="ADAL" clId="{E917762D-60F8-4B11-9B10-E3055C61A056}" dt="2024-08-29T09:03:36.129" v="1105" actId="6549"/>
          <ac:spMkLst>
            <pc:docMk/>
            <pc:sldMk cId="2821216911" sldId="470"/>
            <ac:spMk id="2" creationId="{7BFF1FDD-481D-6764-08A9-99AA31554D94}"/>
          </ac:spMkLst>
        </pc:spChg>
      </pc:sldChg>
      <pc:sldChg chg="addSp modSp mod">
        <pc:chgData name="sayaka yokoyama" userId="f77ee311-c58d-49f9-9c03-4c9f5af284ca" providerId="ADAL" clId="{E917762D-60F8-4B11-9B10-E3055C61A056}" dt="2024-08-29T09:04:52.159" v="1116" actId="20577"/>
        <pc:sldMkLst>
          <pc:docMk/>
          <pc:sldMk cId="890038023" sldId="471"/>
        </pc:sldMkLst>
        <pc:spChg chg="add mod">
          <ac:chgData name="sayaka yokoyama" userId="f77ee311-c58d-49f9-9c03-4c9f5af284ca" providerId="ADAL" clId="{E917762D-60F8-4B11-9B10-E3055C61A056}" dt="2024-08-29T09:04:52.159" v="1116" actId="20577"/>
          <ac:spMkLst>
            <pc:docMk/>
            <pc:sldMk cId="890038023" sldId="471"/>
            <ac:spMk id="2" creationId="{1AB3B901-E87E-1655-FA37-0A898CF35C3D}"/>
          </ac:spMkLst>
        </pc:spChg>
      </pc:sldChg>
      <pc:sldChg chg="addSp modSp mod">
        <pc:chgData name="sayaka yokoyama" userId="f77ee311-c58d-49f9-9c03-4c9f5af284ca" providerId="ADAL" clId="{E917762D-60F8-4B11-9B10-E3055C61A056}" dt="2024-09-02T07:24:36.171" v="1657" actId="20577"/>
        <pc:sldMkLst>
          <pc:docMk/>
          <pc:sldMk cId="1582356074" sldId="481"/>
        </pc:sldMkLst>
        <pc:spChg chg="add mod">
          <ac:chgData name="sayaka yokoyama" userId="f77ee311-c58d-49f9-9c03-4c9f5af284ca" providerId="ADAL" clId="{E917762D-60F8-4B11-9B10-E3055C61A056}" dt="2024-09-02T07:24:36.171" v="1657" actId="20577"/>
          <ac:spMkLst>
            <pc:docMk/>
            <pc:sldMk cId="1582356074" sldId="481"/>
            <ac:spMk id="2" creationId="{D1267E23-C778-B8FC-A0FB-6254240EDBA9}"/>
          </ac:spMkLst>
        </pc:spChg>
      </pc:sldChg>
      <pc:sldChg chg="addSp delSp modSp mod">
        <pc:chgData name="sayaka yokoyama" userId="f77ee311-c58d-49f9-9c03-4c9f5af284ca" providerId="ADAL" clId="{E917762D-60F8-4B11-9B10-E3055C61A056}" dt="2024-08-29T09:45:24.782" v="1298" actId="1076"/>
        <pc:sldMkLst>
          <pc:docMk/>
          <pc:sldMk cId="3184448263" sldId="512"/>
        </pc:sldMkLst>
        <pc:spChg chg="add del mod ord">
          <ac:chgData name="sayaka yokoyama" userId="f77ee311-c58d-49f9-9c03-4c9f5af284ca" providerId="ADAL" clId="{E917762D-60F8-4B11-9B10-E3055C61A056}" dt="2024-08-29T09:40:55.942" v="1196"/>
          <ac:spMkLst>
            <pc:docMk/>
            <pc:sldMk cId="3184448263" sldId="512"/>
            <ac:spMk id="6" creationId="{1FFAB622-08C0-6E22-B45A-47A4BD282C11}"/>
          </ac:spMkLst>
        </pc:spChg>
        <pc:spChg chg="add mod">
          <ac:chgData name="sayaka yokoyama" userId="f77ee311-c58d-49f9-9c03-4c9f5af284ca" providerId="ADAL" clId="{E917762D-60F8-4B11-9B10-E3055C61A056}" dt="2024-08-29T09:45:24.782" v="1298" actId="1076"/>
          <ac:spMkLst>
            <pc:docMk/>
            <pc:sldMk cId="3184448263" sldId="512"/>
            <ac:spMk id="7" creationId="{C42C716B-3790-24CD-DA55-27D572C449EB}"/>
          </ac:spMkLst>
        </pc:spChg>
      </pc:sldChg>
      <pc:sldChg chg="addSp modSp mod">
        <pc:chgData name="sayaka yokoyama" userId="f77ee311-c58d-49f9-9c03-4c9f5af284ca" providerId="ADAL" clId="{E917762D-60F8-4B11-9B10-E3055C61A056}" dt="2024-08-29T09:45:19.837" v="1297" actId="1076"/>
        <pc:sldMkLst>
          <pc:docMk/>
          <pc:sldMk cId="1243461956" sldId="514"/>
        </pc:sldMkLst>
        <pc:spChg chg="add mod">
          <ac:chgData name="sayaka yokoyama" userId="f77ee311-c58d-49f9-9c03-4c9f5af284ca" providerId="ADAL" clId="{E917762D-60F8-4B11-9B10-E3055C61A056}" dt="2024-08-29T09:45:19.837" v="1297" actId="1076"/>
          <ac:spMkLst>
            <pc:docMk/>
            <pc:sldMk cId="1243461956" sldId="514"/>
            <ac:spMk id="2" creationId="{E1334F24-318E-7075-4E3C-8A2567399774}"/>
          </ac:spMkLst>
        </pc:spChg>
      </pc:sldChg>
      <pc:sldChg chg="addSp modSp mod">
        <pc:chgData name="sayaka yokoyama" userId="f77ee311-c58d-49f9-9c03-4c9f5af284ca" providerId="ADAL" clId="{E917762D-60F8-4B11-9B10-E3055C61A056}" dt="2024-08-29T09:45:15.383" v="1296" actId="1076"/>
        <pc:sldMkLst>
          <pc:docMk/>
          <pc:sldMk cId="910122116" sldId="515"/>
        </pc:sldMkLst>
        <pc:spChg chg="add mod">
          <ac:chgData name="sayaka yokoyama" userId="f77ee311-c58d-49f9-9c03-4c9f5af284ca" providerId="ADAL" clId="{E917762D-60F8-4B11-9B10-E3055C61A056}" dt="2024-08-29T09:45:15.383" v="1296" actId="1076"/>
          <ac:spMkLst>
            <pc:docMk/>
            <pc:sldMk cId="910122116" sldId="515"/>
            <ac:spMk id="2" creationId="{6188930D-AD0D-7E4B-1C39-24C363D5B139}"/>
          </ac:spMkLst>
        </pc:spChg>
      </pc:sldChg>
      <pc:sldChg chg="modSp mod ord">
        <pc:chgData name="sayaka yokoyama" userId="f77ee311-c58d-49f9-9c03-4c9f5af284ca" providerId="ADAL" clId="{E917762D-60F8-4B11-9B10-E3055C61A056}" dt="2024-09-02T05:28:13.243" v="1412" actId="20577"/>
        <pc:sldMkLst>
          <pc:docMk/>
          <pc:sldMk cId="1754471377" sldId="519"/>
        </pc:sldMkLst>
        <pc:spChg chg="mod">
          <ac:chgData name="sayaka yokoyama" userId="f77ee311-c58d-49f9-9c03-4c9f5af284ca" providerId="ADAL" clId="{E917762D-60F8-4B11-9B10-E3055C61A056}" dt="2024-09-02T05:25:50.567" v="1382" actId="255"/>
          <ac:spMkLst>
            <pc:docMk/>
            <pc:sldMk cId="1754471377" sldId="519"/>
            <ac:spMk id="2" creationId="{F0548C46-C891-226A-4D5A-AB9705119022}"/>
          </ac:spMkLst>
        </pc:spChg>
        <pc:graphicFrameChg chg="mod modGraphic">
          <ac:chgData name="sayaka yokoyama" userId="f77ee311-c58d-49f9-9c03-4c9f5af284ca" providerId="ADAL" clId="{E917762D-60F8-4B11-9B10-E3055C61A056}" dt="2024-09-02T05:28:13.243" v="1412" actId="20577"/>
          <ac:graphicFrameMkLst>
            <pc:docMk/>
            <pc:sldMk cId="1754471377" sldId="519"/>
            <ac:graphicFrameMk id="4" creationId="{E3C34015-E336-CDEE-F897-C71C25B43689}"/>
          </ac:graphicFrameMkLst>
        </pc:graphicFrameChg>
      </pc:sldChg>
      <pc:sldChg chg="modSp mod">
        <pc:chgData name="sayaka yokoyama" userId="f77ee311-c58d-49f9-9c03-4c9f5af284ca" providerId="ADAL" clId="{E917762D-60F8-4B11-9B10-E3055C61A056}" dt="2024-09-02T05:32:30.263" v="1503" actId="20577"/>
        <pc:sldMkLst>
          <pc:docMk/>
          <pc:sldMk cId="3025729467" sldId="520"/>
        </pc:sldMkLst>
        <pc:spChg chg="mod">
          <ac:chgData name="sayaka yokoyama" userId="f77ee311-c58d-49f9-9c03-4c9f5af284ca" providerId="ADAL" clId="{E917762D-60F8-4B11-9B10-E3055C61A056}" dt="2024-08-28T10:52:14.412" v="310" actId="20577"/>
          <ac:spMkLst>
            <pc:docMk/>
            <pc:sldMk cId="3025729467" sldId="520"/>
            <ac:spMk id="2" creationId="{BF96DA3F-B016-1C21-9985-4350B68EA0F5}"/>
          </ac:spMkLst>
        </pc:spChg>
        <pc:graphicFrameChg chg="mod modGraphic">
          <ac:chgData name="sayaka yokoyama" userId="f77ee311-c58d-49f9-9c03-4c9f5af284ca" providerId="ADAL" clId="{E917762D-60F8-4B11-9B10-E3055C61A056}" dt="2024-09-02T05:32:30.263" v="1503" actId="20577"/>
          <ac:graphicFrameMkLst>
            <pc:docMk/>
            <pc:sldMk cId="3025729467" sldId="520"/>
            <ac:graphicFrameMk id="4" creationId="{E3C34015-E336-CDEE-F897-C71C25B43689}"/>
          </ac:graphicFrameMkLst>
        </pc:graphicFrameChg>
      </pc:sldChg>
      <pc:sldChg chg="modSp mod">
        <pc:chgData name="sayaka yokoyama" userId="f77ee311-c58d-49f9-9c03-4c9f5af284ca" providerId="ADAL" clId="{E917762D-60F8-4B11-9B10-E3055C61A056}" dt="2024-09-02T05:36:53.234" v="1589" actId="20577"/>
        <pc:sldMkLst>
          <pc:docMk/>
          <pc:sldMk cId="3196359589" sldId="521"/>
        </pc:sldMkLst>
        <pc:spChg chg="mod">
          <ac:chgData name="sayaka yokoyama" userId="f77ee311-c58d-49f9-9c03-4c9f5af284ca" providerId="ADAL" clId="{E917762D-60F8-4B11-9B10-E3055C61A056}" dt="2024-08-28T10:52:10.442" v="309" actId="20577"/>
          <ac:spMkLst>
            <pc:docMk/>
            <pc:sldMk cId="3196359589" sldId="521"/>
            <ac:spMk id="2" creationId="{4B276E67-39EE-55EB-443F-E4BBD203D962}"/>
          </ac:spMkLst>
        </pc:spChg>
        <pc:graphicFrameChg chg="mod modGraphic">
          <ac:chgData name="sayaka yokoyama" userId="f77ee311-c58d-49f9-9c03-4c9f5af284ca" providerId="ADAL" clId="{E917762D-60F8-4B11-9B10-E3055C61A056}" dt="2024-09-02T05:36:53.234" v="1589" actId="20577"/>
          <ac:graphicFrameMkLst>
            <pc:docMk/>
            <pc:sldMk cId="3196359589" sldId="521"/>
            <ac:graphicFrameMk id="4" creationId="{E3C34015-E336-CDEE-F897-C71C25B43689}"/>
          </ac:graphicFrameMkLst>
        </pc:graphicFrameChg>
      </pc:sldChg>
      <pc:sldChg chg="addSp delSp modSp mod">
        <pc:chgData name="sayaka yokoyama" userId="f77ee311-c58d-49f9-9c03-4c9f5af284ca" providerId="ADAL" clId="{E917762D-60F8-4B11-9B10-E3055C61A056}" dt="2024-08-28T10:05:32.168" v="293" actId="1076"/>
        <pc:sldMkLst>
          <pc:docMk/>
          <pc:sldMk cId="3499742783" sldId="627"/>
        </pc:sldMkLst>
        <pc:spChg chg="del">
          <ac:chgData name="sayaka yokoyama" userId="f77ee311-c58d-49f9-9c03-4c9f5af284ca" providerId="ADAL" clId="{E917762D-60F8-4B11-9B10-E3055C61A056}" dt="2024-08-28T10:01:47.354" v="219" actId="478"/>
          <ac:spMkLst>
            <pc:docMk/>
            <pc:sldMk cId="3499742783" sldId="627"/>
            <ac:spMk id="2" creationId="{F763F81B-0918-CC26-5BC1-04537250CCF5}"/>
          </ac:spMkLst>
        </pc:spChg>
        <pc:spChg chg="del">
          <ac:chgData name="sayaka yokoyama" userId="f77ee311-c58d-49f9-9c03-4c9f5af284ca" providerId="ADAL" clId="{E917762D-60F8-4B11-9B10-E3055C61A056}" dt="2024-08-28T10:01:48.277" v="220" actId="478"/>
          <ac:spMkLst>
            <pc:docMk/>
            <pc:sldMk cId="3499742783" sldId="627"/>
            <ac:spMk id="4" creationId="{55A51AED-F044-9916-1249-5641A82D9032}"/>
          </ac:spMkLst>
        </pc:spChg>
        <pc:spChg chg="del">
          <ac:chgData name="sayaka yokoyama" userId="f77ee311-c58d-49f9-9c03-4c9f5af284ca" providerId="ADAL" clId="{E917762D-60F8-4B11-9B10-E3055C61A056}" dt="2024-08-28T10:04:03.243" v="254" actId="478"/>
          <ac:spMkLst>
            <pc:docMk/>
            <pc:sldMk cId="3499742783" sldId="627"/>
            <ac:spMk id="5" creationId="{BC26BA60-5A66-EAED-00E6-6130B978D415}"/>
          </ac:spMkLst>
        </pc:spChg>
        <pc:spChg chg="add del mod">
          <ac:chgData name="sayaka yokoyama" userId="f77ee311-c58d-49f9-9c03-4c9f5af284ca" providerId="ADAL" clId="{E917762D-60F8-4B11-9B10-E3055C61A056}" dt="2024-08-28T10:01:56.211" v="223" actId="478"/>
          <ac:spMkLst>
            <pc:docMk/>
            <pc:sldMk cId="3499742783" sldId="627"/>
            <ac:spMk id="6" creationId="{566D93C7-76CB-BE31-6A03-A382B155D4EF}"/>
          </ac:spMkLst>
        </pc:spChg>
        <pc:spChg chg="add mod ord">
          <ac:chgData name="sayaka yokoyama" userId="f77ee311-c58d-49f9-9c03-4c9f5af284ca" providerId="ADAL" clId="{E917762D-60F8-4B11-9B10-E3055C61A056}" dt="2024-08-28T10:04:57.383" v="290" actId="20577"/>
          <ac:spMkLst>
            <pc:docMk/>
            <pc:sldMk cId="3499742783" sldId="627"/>
            <ac:spMk id="7" creationId="{1F8357BF-41D6-A6E8-47D7-4DF4FBC36ACA}"/>
          </ac:spMkLst>
        </pc:spChg>
        <pc:spChg chg="add mod">
          <ac:chgData name="sayaka yokoyama" userId="f77ee311-c58d-49f9-9c03-4c9f5af284ca" providerId="ADAL" clId="{E917762D-60F8-4B11-9B10-E3055C61A056}" dt="2024-08-28T10:02:44.468" v="234" actId="14100"/>
          <ac:spMkLst>
            <pc:docMk/>
            <pc:sldMk cId="3499742783" sldId="627"/>
            <ac:spMk id="8" creationId="{3392E8DE-7505-794D-6E57-45C71EC5DBDC}"/>
          </ac:spMkLst>
        </pc:spChg>
        <pc:spChg chg="add mod">
          <ac:chgData name="sayaka yokoyama" userId="f77ee311-c58d-49f9-9c03-4c9f5af284ca" providerId="ADAL" clId="{E917762D-60F8-4B11-9B10-E3055C61A056}" dt="2024-08-28T10:04:04.314" v="255"/>
          <ac:spMkLst>
            <pc:docMk/>
            <pc:sldMk cId="3499742783" sldId="627"/>
            <ac:spMk id="11" creationId="{4276A93C-6799-A601-A2CF-254CF01284BE}"/>
          </ac:spMkLst>
        </pc:spChg>
        <pc:picChg chg="mod">
          <ac:chgData name="sayaka yokoyama" userId="f77ee311-c58d-49f9-9c03-4c9f5af284ca" providerId="ADAL" clId="{E917762D-60F8-4B11-9B10-E3055C61A056}" dt="2024-08-28T10:05:32.168" v="293" actId="1076"/>
          <ac:picMkLst>
            <pc:docMk/>
            <pc:sldMk cId="3499742783" sldId="627"/>
            <ac:picMk id="3" creationId="{675FDEB1-682B-76EE-5AB0-A359875E2132}"/>
          </ac:picMkLst>
        </pc:picChg>
        <pc:picChg chg="mod">
          <ac:chgData name="sayaka yokoyama" userId="f77ee311-c58d-49f9-9c03-4c9f5af284ca" providerId="ADAL" clId="{E917762D-60F8-4B11-9B10-E3055C61A056}" dt="2024-08-28T10:02:41.411" v="233" actId="14100"/>
          <ac:picMkLst>
            <pc:docMk/>
            <pc:sldMk cId="3499742783" sldId="627"/>
            <ac:picMk id="9" creationId="{B3B66573-D127-AB28-F598-58928C219CF3}"/>
          </ac:picMkLst>
        </pc:picChg>
        <pc:picChg chg="mod ord">
          <ac:chgData name="sayaka yokoyama" userId="f77ee311-c58d-49f9-9c03-4c9f5af284ca" providerId="ADAL" clId="{E917762D-60F8-4B11-9B10-E3055C61A056}" dt="2024-08-28T10:05:07.270" v="291" actId="1076"/>
          <ac:picMkLst>
            <pc:docMk/>
            <pc:sldMk cId="3499742783" sldId="627"/>
            <ac:picMk id="10" creationId="{E17F3CDB-C014-F42C-1585-E2A856F63D70}"/>
          </ac:picMkLst>
        </pc:picChg>
      </pc:sldChg>
      <pc:sldChg chg="modSp add mod">
        <pc:chgData name="sayaka yokoyama" userId="f77ee311-c58d-49f9-9c03-4c9f5af284ca" providerId="ADAL" clId="{E917762D-60F8-4B11-9B10-E3055C61A056}" dt="2024-08-28T10:05:48.111" v="296" actId="207"/>
        <pc:sldMkLst>
          <pc:docMk/>
          <pc:sldMk cId="894959297" sldId="628"/>
        </pc:sldMkLst>
        <pc:spChg chg="mod">
          <ac:chgData name="sayaka yokoyama" userId="f77ee311-c58d-49f9-9c03-4c9f5af284ca" providerId="ADAL" clId="{E917762D-60F8-4B11-9B10-E3055C61A056}" dt="2024-08-28T10:05:48.111" v="296" actId="207"/>
          <ac:spMkLst>
            <pc:docMk/>
            <pc:sldMk cId="894959297" sldId="628"/>
            <ac:spMk id="4" creationId="{55A51AED-F044-9916-1249-5641A82D9032}"/>
          </ac:spMkLst>
        </pc:spChg>
        <pc:spChg chg="mod">
          <ac:chgData name="sayaka yokoyama" userId="f77ee311-c58d-49f9-9c03-4c9f5af284ca" providerId="ADAL" clId="{E917762D-60F8-4B11-9B10-E3055C61A056}" dt="2024-08-28T10:05:45.052" v="295" actId="207"/>
          <ac:spMkLst>
            <pc:docMk/>
            <pc:sldMk cId="894959297" sldId="628"/>
            <ac:spMk id="5" creationId="{BC26BA60-5A66-EAED-00E6-6130B978D415}"/>
          </ac:spMkLst>
        </pc:spChg>
      </pc:sldChg>
      <pc:sldChg chg="new del">
        <pc:chgData name="sayaka yokoyama" userId="f77ee311-c58d-49f9-9c03-4c9f5af284ca" providerId="ADAL" clId="{E917762D-60F8-4B11-9B10-E3055C61A056}" dt="2024-09-02T05:30:37.866" v="1454" actId="680"/>
        <pc:sldMkLst>
          <pc:docMk/>
          <pc:sldMk cId="1741439060" sldId="62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033EF3-E50C-4B80-9B30-FA1354B1627A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5EA5BC-525D-489B-91F4-AA299FCA53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2874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C68941-B0C3-4BBB-9BD7-F2A90E933E3E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79839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C68941-B0C3-4BBB-9BD7-F2A90E933E3E}" type="slidenum">
              <a:rPr lang="en-US" altLang="ja-JP" smtClean="0"/>
              <a:t>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472109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C68941-B0C3-4BBB-9BD7-F2A90E933E3E}" type="slidenum">
              <a:rPr lang="en-US" altLang="ja-JP" smtClean="0"/>
              <a:t>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275244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EA5BC-525D-489B-91F4-AA299FCA531B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2402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>
                <a:ea typeface="游ゴシック"/>
              </a:rPr>
              <a:t>〈</a:t>
            </a:r>
            <a:r>
              <a:rPr lang="ja-JP" altLang="en-US">
                <a:ea typeface="游ゴシック"/>
              </a:rPr>
              <a:t>ご案内</a:t>
            </a:r>
            <a:r>
              <a:rPr lang="en-US" altLang="ja-JP">
                <a:ea typeface="游ゴシック"/>
              </a:rPr>
              <a:t>〉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は、日本語教材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 生活の日本語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（国際交流基金）を、国際交流基金ヤンゴン日本文化センターが</a:t>
            </a:r>
          </a:p>
          <a:p>
            <a:r>
              <a:rPr lang="ja-JP" altLang="en-US">
                <a:ea typeface="游ゴシック"/>
              </a:rPr>
              <a:t>　ミャンマー語に翻訳作成した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 生活の日本語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ミャンマー語版を基に作成しました。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は、営利</a:t>
            </a:r>
            <a:r>
              <a:rPr lang="en-US" altLang="ja-JP">
                <a:ea typeface="游ゴシック"/>
              </a:rPr>
              <a:t>/</a:t>
            </a:r>
            <a:r>
              <a:rPr lang="ja-JP" altLang="en-US">
                <a:ea typeface="游ゴシック"/>
              </a:rPr>
              <a:t>非営利に関わらず、授業などで使えます。また、改変等も自由です。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の頒布は、無償・有償を問わず、禁止します。他者へ案内する際は、</a:t>
            </a:r>
            <a:r>
              <a:rPr lang="en-US" altLang="ja-JP">
                <a:ea typeface="游ゴシック"/>
              </a:rPr>
              <a:t>JFYG</a:t>
            </a:r>
            <a:r>
              <a:rPr lang="ja-JP" altLang="en-US">
                <a:ea typeface="游ゴシック"/>
              </a:rPr>
              <a:t>のリンクをご利用下い。</a:t>
            </a:r>
            <a:br>
              <a:rPr lang="ja-JP" altLang="en-US">
                <a:ea typeface="游ゴシック"/>
              </a:rPr>
            </a:b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＊シャドーイングは、全スクリプトありと、スクリプトなしの</a:t>
            </a:r>
            <a:r>
              <a:rPr lang="en-US" altLang="ja-JP">
                <a:ea typeface="游ゴシック"/>
              </a:rPr>
              <a:t>2</a:t>
            </a:r>
            <a:r>
              <a:rPr lang="ja-JP" altLang="en-US">
                <a:ea typeface="游ゴシック"/>
              </a:rPr>
              <a:t>枚のみがあります。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必要に応じて、スクリプト一部分ありなども作成し、お使いください。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以外のイラストや写真等を利用した場合、ノート欄に利用サイト等を記載しています。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イラストの著作権は、それぞれの著作者に帰属しています。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　　①教材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　</a:t>
            </a:r>
            <a:r>
              <a:rPr lang="en-US" altLang="ja-JP">
                <a:ea typeface="游ゴシック"/>
              </a:rPr>
              <a:t>https://sites.google.com/view/irodori-th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　　　　②いらすとや　</a:t>
            </a:r>
            <a:r>
              <a:rPr lang="en-US" altLang="ja-JP">
                <a:ea typeface="游ゴシック"/>
              </a:rPr>
              <a:t>https://www.irasutoya.com/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　　　　③イラスト</a:t>
            </a:r>
            <a:r>
              <a:rPr lang="en-US" altLang="ja-JP">
                <a:ea typeface="游ゴシック"/>
              </a:rPr>
              <a:t>AC</a:t>
            </a:r>
            <a:r>
              <a:rPr lang="ja-JP" altLang="en-US">
                <a:ea typeface="游ゴシック"/>
              </a:rPr>
              <a:t>　</a:t>
            </a:r>
            <a:r>
              <a:rPr lang="en-US" altLang="ja-JP">
                <a:ea typeface="游ゴシック"/>
              </a:rPr>
              <a:t>https://www.ac-illust.com/</a:t>
            </a:r>
            <a:br>
              <a:rPr lang="en-US" altLang="ja-JP">
                <a:ea typeface="游ゴシック"/>
              </a:rPr>
            </a:br>
            <a:endParaRPr lang="en-US" altLang="ja-JP">
              <a:ea typeface="游ゴシック"/>
            </a:endParaRPr>
          </a:p>
          <a:p>
            <a:r>
              <a:rPr lang="en-US" altLang="ja-JP">
                <a:ea typeface="游ゴシック"/>
              </a:rPr>
              <a:t>【『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（ミャンマー語版）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制作：国際交流基金ヤンゴン日本文化センター</a:t>
            </a:r>
            <a:r>
              <a:rPr lang="en-US" altLang="ja-JP">
                <a:ea typeface="游ゴシック"/>
              </a:rPr>
              <a:t>https://yg.jpf.go.jp/</a:t>
            </a:r>
            <a:r>
              <a:rPr lang="en-US" altLang="ja-JP" err="1">
                <a:ea typeface="游ゴシック"/>
              </a:rPr>
              <a:t>irodori</a:t>
            </a:r>
            <a:r>
              <a:rPr lang="en-US" altLang="ja-JP">
                <a:ea typeface="游ゴシック"/>
              </a:rPr>
              <a:t>/】</a:t>
            </a:r>
            <a:r>
              <a:rPr lang="ja-JP" altLang="en-US">
                <a:ea typeface="游ゴシック"/>
              </a:rPr>
              <a:t>　</a:t>
            </a:r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>
                <a:ea typeface="游ゴシック"/>
              </a:rPr>
              <a:t>〈</a:t>
            </a:r>
            <a:r>
              <a:rPr lang="ja-JP" altLang="en-US">
                <a:ea typeface="游ゴシック"/>
              </a:rPr>
              <a:t>ご案内</a:t>
            </a:r>
            <a:r>
              <a:rPr lang="en-US" altLang="ja-JP">
                <a:ea typeface="游ゴシック"/>
              </a:rPr>
              <a:t>〉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は、日本語教材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 生活の日本語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（国際交流基金）を、国際交流基金ヤンゴン日本文化センターが</a:t>
            </a:r>
          </a:p>
          <a:p>
            <a:r>
              <a:rPr lang="ja-JP" altLang="en-US">
                <a:ea typeface="游ゴシック"/>
              </a:rPr>
              <a:t>　ミャンマー語に翻訳作成した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 生活の日本語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ミャンマー語版を基に作成しました。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は、営利</a:t>
            </a:r>
            <a:r>
              <a:rPr lang="en-US" altLang="ja-JP">
                <a:ea typeface="游ゴシック"/>
              </a:rPr>
              <a:t>/</a:t>
            </a:r>
            <a:r>
              <a:rPr lang="ja-JP" altLang="en-US">
                <a:ea typeface="游ゴシック"/>
              </a:rPr>
              <a:t>非営利に関わらず、授業などで使えます。また、改変等も自由です。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の頒布は、無償・有償を問わず、禁止します。他者へ案内する際は、</a:t>
            </a:r>
            <a:r>
              <a:rPr lang="en-US" altLang="ja-JP">
                <a:ea typeface="游ゴシック"/>
              </a:rPr>
              <a:t>JFYG</a:t>
            </a:r>
            <a:r>
              <a:rPr lang="ja-JP" altLang="en-US">
                <a:ea typeface="游ゴシック"/>
              </a:rPr>
              <a:t>のリンクをご利用下い。</a:t>
            </a:r>
            <a:br>
              <a:rPr lang="ja-JP" altLang="en-US">
                <a:ea typeface="游ゴシック"/>
              </a:rPr>
            </a:b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＊シャドーイングは、全スクリプトありと、スクリプトなしの</a:t>
            </a:r>
            <a:r>
              <a:rPr lang="en-US" altLang="ja-JP">
                <a:ea typeface="游ゴシック"/>
              </a:rPr>
              <a:t>2</a:t>
            </a:r>
            <a:r>
              <a:rPr lang="ja-JP" altLang="en-US">
                <a:ea typeface="游ゴシック"/>
              </a:rPr>
              <a:t>枚のみがあります。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必要に応じて、スクリプト一部分ありなども作成し、お使いください。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以外のイラストや写真等を利用した場合、ノート欄に利用サイト等を記載しています。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イラストの著作権は、それぞれの著作者に帰属しています。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　　①教材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　</a:t>
            </a:r>
            <a:r>
              <a:rPr lang="en-US" altLang="ja-JP">
                <a:ea typeface="游ゴシック"/>
              </a:rPr>
              <a:t>https://sites.google.com/view/irodori-th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　　　　②いらすとや　</a:t>
            </a:r>
            <a:r>
              <a:rPr lang="en-US" altLang="ja-JP">
                <a:ea typeface="游ゴシック"/>
              </a:rPr>
              <a:t>https://www.irasutoya.com/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　　　　③イラスト</a:t>
            </a:r>
            <a:r>
              <a:rPr lang="en-US" altLang="ja-JP">
                <a:ea typeface="游ゴシック"/>
              </a:rPr>
              <a:t>AC</a:t>
            </a:r>
            <a:r>
              <a:rPr lang="ja-JP" altLang="en-US">
                <a:ea typeface="游ゴシック"/>
              </a:rPr>
              <a:t>　</a:t>
            </a:r>
            <a:r>
              <a:rPr lang="en-US" altLang="ja-JP">
                <a:ea typeface="游ゴシック"/>
              </a:rPr>
              <a:t>https://www.ac-illust.com/</a:t>
            </a:r>
            <a:br>
              <a:rPr lang="en-US" altLang="ja-JP">
                <a:ea typeface="游ゴシック"/>
              </a:rPr>
            </a:br>
            <a:endParaRPr lang="en-US" altLang="ja-JP">
              <a:ea typeface="游ゴシック"/>
            </a:endParaRPr>
          </a:p>
          <a:p>
            <a:r>
              <a:rPr lang="en-US" altLang="ja-JP">
                <a:ea typeface="游ゴシック"/>
              </a:rPr>
              <a:t>【『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（ミャンマー語版）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制作：国際交流基金ヤンゴン日本文化センター</a:t>
            </a:r>
            <a:r>
              <a:rPr lang="en-US" altLang="ja-JP">
                <a:ea typeface="游ゴシック"/>
              </a:rPr>
              <a:t>https://yg.jpf.go.jp/</a:t>
            </a:r>
            <a:r>
              <a:rPr lang="en-US" altLang="ja-JP" err="1">
                <a:ea typeface="游ゴシック"/>
              </a:rPr>
              <a:t>irodori</a:t>
            </a:r>
            <a:r>
              <a:rPr lang="en-US" altLang="ja-JP">
                <a:ea typeface="游ゴシック"/>
              </a:rPr>
              <a:t>/】</a:t>
            </a:r>
            <a:r>
              <a:rPr lang="ja-JP" altLang="en-US">
                <a:ea typeface="游ゴシック"/>
              </a:rPr>
              <a:t>　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FFE286-091D-4BD4-AAD1-3A34857603B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8588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>
                <a:ea typeface="游ゴシック"/>
              </a:rPr>
              <a:t>〈</a:t>
            </a:r>
            <a:r>
              <a:rPr lang="ja-JP" altLang="en-US">
                <a:ea typeface="游ゴシック"/>
              </a:rPr>
              <a:t>ご案内</a:t>
            </a:r>
            <a:r>
              <a:rPr lang="en-US" altLang="ja-JP">
                <a:ea typeface="游ゴシック"/>
              </a:rPr>
              <a:t>〉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は、日本語教材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 生活の日本語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（国際交流基金）を、国際交流基金ヤンゴン日本文化センターが</a:t>
            </a:r>
          </a:p>
          <a:p>
            <a:r>
              <a:rPr lang="ja-JP" altLang="en-US">
                <a:ea typeface="游ゴシック"/>
              </a:rPr>
              <a:t>　ミャンマー語に翻訳作成した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 生活の日本語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ミャンマー語版を基に作成しました。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は、営利</a:t>
            </a:r>
            <a:r>
              <a:rPr lang="en-US" altLang="ja-JP">
                <a:ea typeface="游ゴシック"/>
              </a:rPr>
              <a:t>/</a:t>
            </a:r>
            <a:r>
              <a:rPr lang="ja-JP" altLang="en-US">
                <a:ea typeface="游ゴシック"/>
              </a:rPr>
              <a:t>非営利に関わらず、授業などで使えます。また、改変等も自由です。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の頒布は、無償・有償を問わず、禁止します。他者へ案内する際は、</a:t>
            </a:r>
            <a:r>
              <a:rPr lang="en-US" altLang="ja-JP">
                <a:ea typeface="游ゴシック"/>
              </a:rPr>
              <a:t>JFYG</a:t>
            </a:r>
            <a:r>
              <a:rPr lang="ja-JP" altLang="en-US">
                <a:ea typeface="游ゴシック"/>
              </a:rPr>
              <a:t>のリンクをご利用下い。</a:t>
            </a:r>
            <a:br>
              <a:rPr lang="ja-JP" altLang="en-US">
                <a:ea typeface="游ゴシック"/>
              </a:rPr>
            </a:b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＊シャドーイングは、全スクリプトありと、スクリプトなしの</a:t>
            </a:r>
            <a:r>
              <a:rPr lang="en-US" altLang="ja-JP">
                <a:ea typeface="游ゴシック"/>
              </a:rPr>
              <a:t>2</a:t>
            </a:r>
            <a:r>
              <a:rPr lang="ja-JP" altLang="en-US">
                <a:ea typeface="游ゴシック"/>
              </a:rPr>
              <a:t>枚のみがあります。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必要に応じて、スクリプト一部分ありなども作成し、お使いください。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以外のイラストや写真等を利用した場合、ノート欄に利用サイト等を記載しています。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イラストの著作権は、それぞれの著作者に帰属しています。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　　①教材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　</a:t>
            </a:r>
            <a:r>
              <a:rPr lang="en-US" altLang="ja-JP">
                <a:ea typeface="游ゴシック"/>
              </a:rPr>
              <a:t>https://sites.google.com/view/irodori-th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　　　　②いらすとや　</a:t>
            </a:r>
            <a:r>
              <a:rPr lang="en-US" altLang="ja-JP">
                <a:ea typeface="游ゴシック"/>
              </a:rPr>
              <a:t>https://www.irasutoya.com/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　　　　③イラスト</a:t>
            </a:r>
            <a:r>
              <a:rPr lang="en-US" altLang="ja-JP">
                <a:ea typeface="游ゴシック"/>
              </a:rPr>
              <a:t>AC</a:t>
            </a:r>
            <a:r>
              <a:rPr lang="ja-JP" altLang="en-US">
                <a:ea typeface="游ゴシック"/>
              </a:rPr>
              <a:t>　</a:t>
            </a:r>
            <a:r>
              <a:rPr lang="en-US" altLang="ja-JP">
                <a:ea typeface="游ゴシック"/>
              </a:rPr>
              <a:t>https://www.ac-illust.com/</a:t>
            </a:r>
            <a:br>
              <a:rPr lang="en-US" altLang="ja-JP">
                <a:ea typeface="游ゴシック"/>
              </a:rPr>
            </a:br>
            <a:endParaRPr lang="en-US" altLang="ja-JP">
              <a:ea typeface="游ゴシック"/>
            </a:endParaRPr>
          </a:p>
          <a:p>
            <a:r>
              <a:rPr lang="en-US" altLang="ja-JP">
                <a:ea typeface="游ゴシック"/>
              </a:rPr>
              <a:t>【『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（ミャンマー語版）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制作：国際交流基金ヤンゴン日本文化センター</a:t>
            </a:r>
            <a:r>
              <a:rPr lang="en-US" altLang="ja-JP">
                <a:ea typeface="游ゴシック"/>
              </a:rPr>
              <a:t>https://yg.jpf.go.jp/</a:t>
            </a:r>
            <a:r>
              <a:rPr lang="en-US" altLang="ja-JP" err="1">
                <a:ea typeface="游ゴシック"/>
              </a:rPr>
              <a:t>irodori</a:t>
            </a:r>
            <a:r>
              <a:rPr lang="en-US" altLang="ja-JP">
                <a:ea typeface="游ゴシック"/>
              </a:rPr>
              <a:t>/】</a:t>
            </a:r>
            <a:r>
              <a:rPr lang="ja-JP" altLang="en-US">
                <a:ea typeface="游ゴシック"/>
              </a:rPr>
              <a:t>　</a:t>
            </a:r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53856-6F83-403A-A447-ED6ACEE5665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2390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>
                <a:ea typeface="游ゴシック"/>
              </a:rPr>
              <a:t>〈</a:t>
            </a:r>
            <a:r>
              <a:rPr lang="ja-JP" altLang="en-US">
                <a:ea typeface="游ゴシック"/>
              </a:rPr>
              <a:t>ご案内</a:t>
            </a:r>
            <a:r>
              <a:rPr lang="en-US" altLang="ja-JP">
                <a:ea typeface="游ゴシック"/>
              </a:rPr>
              <a:t>〉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は、日本語教材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 生活の日本語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（国際交流基金）を、国際交流基金ヤンゴン日本文化センターが</a:t>
            </a:r>
          </a:p>
          <a:p>
            <a:r>
              <a:rPr lang="ja-JP" altLang="en-US">
                <a:ea typeface="游ゴシック"/>
              </a:rPr>
              <a:t>　ミャンマー語に翻訳作成した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 生活の日本語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ミャンマー語版を基に作成しました。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は、営利</a:t>
            </a:r>
            <a:r>
              <a:rPr lang="en-US" altLang="ja-JP">
                <a:ea typeface="游ゴシック"/>
              </a:rPr>
              <a:t>/</a:t>
            </a:r>
            <a:r>
              <a:rPr lang="ja-JP" altLang="en-US">
                <a:ea typeface="游ゴシック"/>
              </a:rPr>
              <a:t>非営利に関わらず、授業などで使えます。また、改変等も自由です。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の頒布は、無償・有償を問わず、禁止します。他者へ案内する際は、</a:t>
            </a:r>
            <a:r>
              <a:rPr lang="en-US" altLang="ja-JP">
                <a:ea typeface="游ゴシック"/>
              </a:rPr>
              <a:t>JFYG</a:t>
            </a:r>
            <a:r>
              <a:rPr lang="ja-JP" altLang="en-US">
                <a:ea typeface="游ゴシック"/>
              </a:rPr>
              <a:t>のリンクをご利用下い。</a:t>
            </a:r>
            <a:br>
              <a:rPr lang="ja-JP" altLang="en-US">
                <a:ea typeface="游ゴシック"/>
              </a:rPr>
            </a:b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＊シャドーイングは、全スクリプトありと、スクリプトなしの</a:t>
            </a:r>
            <a:r>
              <a:rPr lang="en-US" altLang="ja-JP">
                <a:ea typeface="游ゴシック"/>
              </a:rPr>
              <a:t>2</a:t>
            </a:r>
            <a:r>
              <a:rPr lang="ja-JP" altLang="en-US">
                <a:ea typeface="游ゴシック"/>
              </a:rPr>
              <a:t>枚のみがあります。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必要に応じて、スクリプト一部分ありなども作成し、お使いください。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以外のイラストや写真等を利用した場合、ノート欄に利用サイト等を記載しています。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イラストの著作権は、それぞれの著作者に帰属しています。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　　①教材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　</a:t>
            </a:r>
            <a:r>
              <a:rPr lang="en-US" altLang="ja-JP">
                <a:ea typeface="游ゴシック"/>
              </a:rPr>
              <a:t>https://sites.google.com/view/irodori-th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　　　　②いらすとや　</a:t>
            </a:r>
            <a:r>
              <a:rPr lang="en-US" altLang="ja-JP">
                <a:ea typeface="游ゴシック"/>
              </a:rPr>
              <a:t>https://www.irasutoya.com/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　　　　③イラスト</a:t>
            </a:r>
            <a:r>
              <a:rPr lang="en-US" altLang="ja-JP">
                <a:ea typeface="游ゴシック"/>
              </a:rPr>
              <a:t>AC</a:t>
            </a:r>
            <a:r>
              <a:rPr lang="ja-JP" altLang="en-US">
                <a:ea typeface="游ゴシック"/>
              </a:rPr>
              <a:t>　</a:t>
            </a:r>
            <a:r>
              <a:rPr lang="en-US" altLang="ja-JP">
                <a:ea typeface="游ゴシック"/>
              </a:rPr>
              <a:t>https://www.ac-illust.com/</a:t>
            </a:r>
            <a:br>
              <a:rPr lang="en-US" altLang="ja-JP">
                <a:ea typeface="游ゴシック"/>
              </a:rPr>
            </a:br>
            <a:endParaRPr lang="en-US" altLang="ja-JP">
              <a:ea typeface="游ゴシック"/>
            </a:endParaRPr>
          </a:p>
          <a:p>
            <a:r>
              <a:rPr lang="en-US" altLang="ja-JP">
                <a:ea typeface="游ゴシック"/>
              </a:rPr>
              <a:t>【『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（ミャンマー語版）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制作：国際交流基金ヤンゴン日本文化センター</a:t>
            </a:r>
            <a:r>
              <a:rPr lang="en-US" altLang="ja-JP">
                <a:ea typeface="游ゴシック"/>
              </a:rPr>
              <a:t>https://yg.jpf.go.jp/</a:t>
            </a:r>
            <a:r>
              <a:rPr lang="en-US" altLang="ja-JP" err="1">
                <a:ea typeface="游ゴシック"/>
              </a:rPr>
              <a:t>irodori</a:t>
            </a:r>
            <a:r>
              <a:rPr lang="en-US" altLang="ja-JP">
                <a:ea typeface="游ゴシック"/>
              </a:rPr>
              <a:t>/】</a:t>
            </a:r>
            <a:r>
              <a:rPr lang="ja-JP" altLang="en-US">
                <a:ea typeface="游ゴシック"/>
              </a:rPr>
              <a:t>　</a:t>
            </a:r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53856-6F83-403A-A447-ED6ACEE5665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2390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553856-6F83-403A-A447-ED6ACEE5665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2383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553856-6F83-403A-A447-ED6ACEE5665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946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553856-6F83-403A-A447-ED6ACEE5665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2796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>
                <a:ea typeface="游ゴシック"/>
              </a:rPr>
              <a:t>〈</a:t>
            </a:r>
            <a:r>
              <a:rPr lang="ja-JP" altLang="en-US">
                <a:ea typeface="游ゴシック"/>
              </a:rPr>
              <a:t>ご案内</a:t>
            </a:r>
            <a:r>
              <a:rPr lang="en-US" altLang="ja-JP">
                <a:ea typeface="游ゴシック"/>
              </a:rPr>
              <a:t>〉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は、日本語教材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 生活の日本語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（国際交流基金）を、国際交流基金ヤンゴン日本文化センターが</a:t>
            </a:r>
          </a:p>
          <a:p>
            <a:r>
              <a:rPr lang="ja-JP" altLang="en-US">
                <a:ea typeface="游ゴシック"/>
              </a:rPr>
              <a:t>　ミャンマー語に翻訳作成した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 生活の日本語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ミャンマー語版を基に作成しました。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は、営利</a:t>
            </a:r>
            <a:r>
              <a:rPr lang="en-US" altLang="ja-JP">
                <a:ea typeface="游ゴシック"/>
              </a:rPr>
              <a:t>/</a:t>
            </a:r>
            <a:r>
              <a:rPr lang="ja-JP" altLang="en-US">
                <a:ea typeface="游ゴシック"/>
              </a:rPr>
              <a:t>非営利に関わらず、授業などで使えます。また、改変等も自由です。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の頒布は、無償・有償を問わず、禁止します。他者へ案内する際は、</a:t>
            </a:r>
            <a:r>
              <a:rPr lang="en-US" altLang="ja-JP">
                <a:ea typeface="游ゴシック"/>
              </a:rPr>
              <a:t>JFYG</a:t>
            </a:r>
            <a:r>
              <a:rPr lang="ja-JP" altLang="en-US">
                <a:ea typeface="游ゴシック"/>
              </a:rPr>
              <a:t>のリンクをご利用下い。</a:t>
            </a:r>
            <a:br>
              <a:rPr lang="ja-JP" altLang="en-US">
                <a:ea typeface="游ゴシック"/>
              </a:rPr>
            </a:b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＊シャドーイングは、全スクリプトありと、スクリプトなしの</a:t>
            </a:r>
            <a:r>
              <a:rPr lang="en-US" altLang="ja-JP">
                <a:ea typeface="游ゴシック"/>
              </a:rPr>
              <a:t>2</a:t>
            </a:r>
            <a:r>
              <a:rPr lang="ja-JP" altLang="en-US">
                <a:ea typeface="游ゴシック"/>
              </a:rPr>
              <a:t>枚のみがあります。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必要に応じて、スクリプト一部分ありなども作成し、お使いください。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以外のイラストや写真等を利用した場合、ノート欄に利用サイト等を記載しています。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イラストの著作権は、それぞれの著作者に帰属しています。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　　①教材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　</a:t>
            </a:r>
            <a:r>
              <a:rPr lang="en-US" altLang="ja-JP">
                <a:ea typeface="游ゴシック"/>
              </a:rPr>
              <a:t>https://sites.google.com/view/irodori-th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　　　　②いらすとや　</a:t>
            </a:r>
            <a:r>
              <a:rPr lang="en-US" altLang="ja-JP">
                <a:ea typeface="游ゴシック"/>
              </a:rPr>
              <a:t>https://www.irasutoya.com/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　　　　③イラスト</a:t>
            </a:r>
            <a:r>
              <a:rPr lang="en-US" altLang="ja-JP">
                <a:ea typeface="游ゴシック"/>
              </a:rPr>
              <a:t>AC</a:t>
            </a:r>
            <a:r>
              <a:rPr lang="ja-JP" altLang="en-US">
                <a:ea typeface="游ゴシック"/>
              </a:rPr>
              <a:t>　</a:t>
            </a:r>
            <a:r>
              <a:rPr lang="en-US" altLang="ja-JP">
                <a:ea typeface="游ゴシック"/>
              </a:rPr>
              <a:t>https://www.ac-illust.com/</a:t>
            </a:r>
            <a:br>
              <a:rPr lang="en-US" altLang="ja-JP">
                <a:ea typeface="游ゴシック"/>
              </a:rPr>
            </a:br>
            <a:endParaRPr lang="en-US" altLang="ja-JP">
              <a:ea typeface="游ゴシック"/>
            </a:endParaRPr>
          </a:p>
          <a:p>
            <a:r>
              <a:rPr lang="en-US" altLang="ja-JP">
                <a:ea typeface="游ゴシック"/>
              </a:rPr>
              <a:t>【『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（ミャンマー語版）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制作：国際交流基金ヤンゴン日本文化センター</a:t>
            </a:r>
            <a:r>
              <a:rPr lang="en-US" altLang="ja-JP">
                <a:ea typeface="游ゴシック"/>
              </a:rPr>
              <a:t>https://yg.jpf.go.jp/</a:t>
            </a:r>
            <a:r>
              <a:rPr lang="en-US" altLang="ja-JP" err="1">
                <a:ea typeface="游ゴシック"/>
              </a:rPr>
              <a:t>irodori</a:t>
            </a:r>
            <a:r>
              <a:rPr lang="en-US" altLang="ja-JP">
                <a:ea typeface="游ゴシック"/>
              </a:rPr>
              <a:t>/】</a:t>
            </a:r>
            <a:r>
              <a:rPr lang="ja-JP" altLang="en-US">
                <a:ea typeface="游ゴシック"/>
              </a:rPr>
              <a:t>　</a:t>
            </a:r>
            <a:endParaRPr lang="en-US" altLang="ja-JP">
              <a:ea typeface="游ゴシック"/>
            </a:endParaRPr>
          </a:p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>
                <a:ea typeface="游ゴシック"/>
              </a:rPr>
              <a:t>〈</a:t>
            </a:r>
            <a:r>
              <a:rPr lang="ja-JP" altLang="en-US">
                <a:ea typeface="游ゴシック"/>
              </a:rPr>
              <a:t>ご案内</a:t>
            </a:r>
            <a:r>
              <a:rPr lang="en-US" altLang="ja-JP">
                <a:ea typeface="游ゴシック"/>
              </a:rPr>
              <a:t>〉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は、日本語教材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 生活の日本語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（国際交流基金）を、国際交流基金ヤンゴン日本文化センターが</a:t>
            </a:r>
          </a:p>
          <a:p>
            <a:r>
              <a:rPr lang="ja-JP" altLang="en-US">
                <a:ea typeface="游ゴシック"/>
              </a:rPr>
              <a:t>　ミャンマー語に翻訳作成した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 生活の日本語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ミャンマー語版を基に作成しました。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は、営利</a:t>
            </a:r>
            <a:r>
              <a:rPr lang="en-US" altLang="ja-JP">
                <a:ea typeface="游ゴシック"/>
              </a:rPr>
              <a:t>/</a:t>
            </a:r>
            <a:r>
              <a:rPr lang="ja-JP" altLang="en-US">
                <a:ea typeface="游ゴシック"/>
              </a:rPr>
              <a:t>非営利に関わらず、授業などで使えます。また、改変等も自由です。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の頒布は、無償・有償を問わず、禁止します。他者へ案内する際は、</a:t>
            </a:r>
            <a:r>
              <a:rPr lang="en-US" altLang="ja-JP">
                <a:ea typeface="游ゴシック"/>
              </a:rPr>
              <a:t>JFYG</a:t>
            </a:r>
            <a:r>
              <a:rPr lang="ja-JP" altLang="en-US">
                <a:ea typeface="游ゴシック"/>
              </a:rPr>
              <a:t>のリンクをご利用下い。</a:t>
            </a:r>
            <a:br>
              <a:rPr lang="ja-JP" altLang="en-US">
                <a:ea typeface="游ゴシック"/>
              </a:rPr>
            </a:b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＊シャドーイングは、全スクリプトありと、スクリプトなしの</a:t>
            </a:r>
            <a:r>
              <a:rPr lang="en-US" altLang="ja-JP">
                <a:ea typeface="游ゴシック"/>
              </a:rPr>
              <a:t>2</a:t>
            </a:r>
            <a:r>
              <a:rPr lang="ja-JP" altLang="en-US">
                <a:ea typeface="游ゴシック"/>
              </a:rPr>
              <a:t>枚のみがあります。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必要に応じて、スクリプト一部分ありなども作成し、お使いください。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以外のイラストや写真等を利用した場合、ノート欄に利用サイト等を記載しています。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イラストの著作権は、それぞれの著作者に帰属しています。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　　①教材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　</a:t>
            </a:r>
            <a:r>
              <a:rPr lang="en-US" altLang="ja-JP">
                <a:ea typeface="游ゴシック"/>
              </a:rPr>
              <a:t>https://sites.google.com/view/irodori-th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　　　　②いらすとや　</a:t>
            </a:r>
            <a:r>
              <a:rPr lang="en-US" altLang="ja-JP">
                <a:ea typeface="游ゴシック"/>
              </a:rPr>
              <a:t>https://www.irasutoya.com/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　　　　③イラスト</a:t>
            </a:r>
            <a:r>
              <a:rPr lang="en-US" altLang="ja-JP">
                <a:ea typeface="游ゴシック"/>
              </a:rPr>
              <a:t>AC</a:t>
            </a:r>
            <a:r>
              <a:rPr lang="ja-JP" altLang="en-US">
                <a:ea typeface="游ゴシック"/>
              </a:rPr>
              <a:t>　</a:t>
            </a:r>
            <a:r>
              <a:rPr lang="en-US" altLang="ja-JP">
                <a:ea typeface="游ゴシック"/>
              </a:rPr>
              <a:t>https://www.ac-illust.com/</a:t>
            </a:r>
            <a:br>
              <a:rPr lang="en-US" altLang="ja-JP">
                <a:ea typeface="游ゴシック"/>
              </a:rPr>
            </a:br>
            <a:endParaRPr lang="en-US" altLang="ja-JP">
              <a:ea typeface="游ゴシック"/>
            </a:endParaRPr>
          </a:p>
          <a:p>
            <a:r>
              <a:rPr lang="en-US" altLang="ja-JP">
                <a:ea typeface="游ゴシック"/>
              </a:rPr>
              <a:t>【『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（ミャンマー語版）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制作：国際交流基金ヤンゴン日本文化センター</a:t>
            </a:r>
            <a:r>
              <a:rPr lang="en-US" altLang="ja-JP">
                <a:ea typeface="游ゴシック"/>
              </a:rPr>
              <a:t>https://yg.jpf.go.jp/</a:t>
            </a:r>
            <a:r>
              <a:rPr lang="en-US" altLang="ja-JP" err="1">
                <a:ea typeface="游ゴシック"/>
              </a:rPr>
              <a:t>irodori</a:t>
            </a:r>
            <a:r>
              <a:rPr lang="en-US" altLang="ja-JP">
                <a:ea typeface="游ゴシック"/>
              </a:rPr>
              <a:t>/】</a:t>
            </a:r>
            <a:r>
              <a:rPr lang="ja-JP" altLang="en-US">
                <a:ea typeface="游ゴシック"/>
              </a:rPr>
              <a:t>　</a:t>
            </a:r>
            <a:endParaRPr lang="en-US" altLang="ja-JP">
              <a:ea typeface="游ゴシック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7C68A0-DE67-41D8-A09A-9AA87483F436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6813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>
                <a:ea typeface="游ゴシック"/>
              </a:rPr>
              <a:t>〈</a:t>
            </a:r>
            <a:r>
              <a:rPr lang="ja-JP" altLang="en-US">
                <a:ea typeface="游ゴシック"/>
              </a:rPr>
              <a:t>ご案内</a:t>
            </a:r>
            <a:r>
              <a:rPr lang="en-US" altLang="ja-JP">
                <a:ea typeface="游ゴシック"/>
              </a:rPr>
              <a:t>〉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は、日本語教材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 生活の日本語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（国際交流基金）を、国際交流基金ヤンゴン日本文化センターが</a:t>
            </a:r>
          </a:p>
          <a:p>
            <a:r>
              <a:rPr lang="ja-JP" altLang="en-US">
                <a:ea typeface="游ゴシック"/>
              </a:rPr>
              <a:t>　ミャンマー語に翻訳作成した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 生活の日本語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ミャンマー語版を基に作成しました。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は、営利</a:t>
            </a:r>
            <a:r>
              <a:rPr lang="en-US" altLang="ja-JP">
                <a:ea typeface="游ゴシック"/>
              </a:rPr>
              <a:t>/</a:t>
            </a:r>
            <a:r>
              <a:rPr lang="ja-JP" altLang="en-US">
                <a:ea typeface="游ゴシック"/>
              </a:rPr>
              <a:t>非営利に関わらず、授業などで使えます。また、改変等も自由です。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の頒布は、無償・有償を問わず、禁止します。他者へ案内する際は、</a:t>
            </a:r>
            <a:r>
              <a:rPr lang="en-US" altLang="ja-JP">
                <a:ea typeface="游ゴシック"/>
              </a:rPr>
              <a:t>JFYG</a:t>
            </a:r>
            <a:r>
              <a:rPr lang="ja-JP" altLang="en-US">
                <a:ea typeface="游ゴシック"/>
              </a:rPr>
              <a:t>のリンクをご利用下い。</a:t>
            </a:r>
            <a:br>
              <a:rPr lang="ja-JP" altLang="en-US">
                <a:ea typeface="游ゴシック"/>
              </a:rPr>
            </a:b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＊シャドーイングは、全スクリプトありと、スクリプトなしの</a:t>
            </a:r>
            <a:r>
              <a:rPr lang="en-US" altLang="ja-JP">
                <a:ea typeface="游ゴシック"/>
              </a:rPr>
              <a:t>2</a:t>
            </a:r>
            <a:r>
              <a:rPr lang="ja-JP" altLang="en-US">
                <a:ea typeface="游ゴシック"/>
              </a:rPr>
              <a:t>枚のみがあります。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必要に応じて、スクリプト一部分ありなども作成し、お使いください。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以外のイラストや写真等を利用した場合、ノート欄に利用サイト等を記載しています。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イラストの著作権は、それぞれの著作者に帰属しています。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　　①教材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　</a:t>
            </a:r>
            <a:r>
              <a:rPr lang="en-US" altLang="ja-JP">
                <a:ea typeface="游ゴシック"/>
              </a:rPr>
              <a:t>https://sites.google.com/view/irodori-th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　　　　②いらすとや　</a:t>
            </a:r>
            <a:r>
              <a:rPr lang="en-US" altLang="ja-JP">
                <a:ea typeface="游ゴシック"/>
              </a:rPr>
              <a:t>https://www.irasutoya.com/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　　　　③イラスト</a:t>
            </a:r>
            <a:r>
              <a:rPr lang="en-US" altLang="ja-JP">
                <a:ea typeface="游ゴシック"/>
              </a:rPr>
              <a:t>AC</a:t>
            </a:r>
            <a:r>
              <a:rPr lang="ja-JP" altLang="en-US">
                <a:ea typeface="游ゴシック"/>
              </a:rPr>
              <a:t>　</a:t>
            </a:r>
            <a:r>
              <a:rPr lang="en-US" altLang="ja-JP">
                <a:ea typeface="游ゴシック"/>
              </a:rPr>
              <a:t>https://www.ac-illust.com/</a:t>
            </a:r>
            <a:br>
              <a:rPr lang="en-US" altLang="ja-JP">
                <a:ea typeface="游ゴシック"/>
              </a:rPr>
            </a:br>
            <a:endParaRPr lang="en-US" altLang="ja-JP">
              <a:ea typeface="游ゴシック"/>
            </a:endParaRPr>
          </a:p>
          <a:p>
            <a:r>
              <a:rPr lang="en-US" altLang="ja-JP">
                <a:ea typeface="游ゴシック"/>
              </a:rPr>
              <a:t>【『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（ミャンマー語版）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制作：国際交流基金ヤンゴン日本文化センター</a:t>
            </a:r>
            <a:r>
              <a:rPr lang="en-US" altLang="ja-JP">
                <a:ea typeface="游ゴシック"/>
              </a:rPr>
              <a:t>https://yg.jpf.go.jp/</a:t>
            </a:r>
            <a:r>
              <a:rPr lang="en-US" altLang="ja-JP" err="1">
                <a:ea typeface="游ゴシック"/>
              </a:rPr>
              <a:t>irodori</a:t>
            </a:r>
            <a:r>
              <a:rPr lang="en-US" altLang="ja-JP">
                <a:ea typeface="游ゴシック"/>
              </a:rPr>
              <a:t>/】</a:t>
            </a:r>
            <a:r>
              <a:rPr lang="ja-JP" altLang="en-US">
                <a:ea typeface="游ゴシック"/>
              </a:rPr>
              <a:t>　</a:t>
            </a:r>
            <a:endParaRPr lang="en-US" altLang="ja-JP">
              <a:ea typeface="游ゴシック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C31BCC-E8ED-43C9-ACF4-72920C968428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8108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>
                <a:ea typeface="游ゴシック"/>
              </a:rPr>
              <a:t>〈</a:t>
            </a:r>
            <a:r>
              <a:rPr lang="ja-JP" altLang="en-US">
                <a:ea typeface="游ゴシック"/>
              </a:rPr>
              <a:t>ご案内</a:t>
            </a:r>
            <a:r>
              <a:rPr lang="en-US" altLang="ja-JP">
                <a:ea typeface="游ゴシック"/>
              </a:rPr>
              <a:t>〉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は、日本語教材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 生活の日本語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（国際交流基金）を、国際交流基金ヤンゴン日本文化センターが</a:t>
            </a:r>
          </a:p>
          <a:p>
            <a:r>
              <a:rPr lang="ja-JP" altLang="en-US">
                <a:ea typeface="游ゴシック"/>
              </a:rPr>
              <a:t>　ミャンマー語に翻訳作成した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 生活の日本語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ミャンマー語版を基に作成しました。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は、営利</a:t>
            </a:r>
            <a:r>
              <a:rPr lang="en-US" altLang="ja-JP">
                <a:ea typeface="游ゴシック"/>
              </a:rPr>
              <a:t>/</a:t>
            </a:r>
            <a:r>
              <a:rPr lang="ja-JP" altLang="en-US">
                <a:ea typeface="游ゴシック"/>
              </a:rPr>
              <a:t>非営利に関わらず、授業などで使えます。また、改変等も自由です。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の頒布は、無償・有償を問わず、禁止します。他者へ案内する際は、</a:t>
            </a:r>
            <a:r>
              <a:rPr lang="en-US" altLang="ja-JP">
                <a:ea typeface="游ゴシック"/>
              </a:rPr>
              <a:t>JFYG</a:t>
            </a:r>
            <a:r>
              <a:rPr lang="ja-JP" altLang="en-US">
                <a:ea typeface="游ゴシック"/>
              </a:rPr>
              <a:t>のリンクをご利用下い。</a:t>
            </a:r>
            <a:br>
              <a:rPr lang="ja-JP" altLang="en-US">
                <a:ea typeface="游ゴシック"/>
              </a:rPr>
            </a:b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＊シャドーイングは、全スクリプトありと、スクリプトなしの</a:t>
            </a:r>
            <a:r>
              <a:rPr lang="en-US" altLang="ja-JP">
                <a:ea typeface="游ゴシック"/>
              </a:rPr>
              <a:t>2</a:t>
            </a:r>
            <a:r>
              <a:rPr lang="ja-JP" altLang="en-US">
                <a:ea typeface="游ゴシック"/>
              </a:rPr>
              <a:t>枚のみがあります。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必要に応じて、スクリプト一部分ありなども作成し、お使いください。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以外のイラストや写真等を利用した場合、ノート欄に利用サイト等を記載しています。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イラストの著作権は、それぞれの著作者に帰属しています。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　　①教材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　</a:t>
            </a:r>
            <a:r>
              <a:rPr lang="en-US" altLang="ja-JP">
                <a:ea typeface="游ゴシック"/>
              </a:rPr>
              <a:t>https://sites.google.com/view/irodori-th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　　　　②いらすとや　</a:t>
            </a:r>
            <a:r>
              <a:rPr lang="en-US" altLang="ja-JP">
                <a:ea typeface="游ゴシック"/>
              </a:rPr>
              <a:t>https://www.irasutoya.com/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　　　　③イラスト</a:t>
            </a:r>
            <a:r>
              <a:rPr lang="en-US" altLang="ja-JP">
                <a:ea typeface="游ゴシック"/>
              </a:rPr>
              <a:t>AC</a:t>
            </a:r>
            <a:r>
              <a:rPr lang="ja-JP" altLang="en-US">
                <a:ea typeface="游ゴシック"/>
              </a:rPr>
              <a:t>　</a:t>
            </a:r>
            <a:r>
              <a:rPr lang="en-US" altLang="ja-JP">
                <a:ea typeface="游ゴシック"/>
              </a:rPr>
              <a:t>https://www.ac-illust.com/</a:t>
            </a:r>
            <a:br>
              <a:rPr lang="en-US" altLang="ja-JP">
                <a:ea typeface="游ゴシック"/>
              </a:rPr>
            </a:br>
            <a:endParaRPr lang="en-US" altLang="ja-JP">
              <a:ea typeface="游ゴシック"/>
            </a:endParaRPr>
          </a:p>
          <a:p>
            <a:r>
              <a:rPr lang="en-US" altLang="ja-JP">
                <a:ea typeface="游ゴシック"/>
              </a:rPr>
              <a:t>【『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（ミャンマー語版）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制作：国際交流基金ヤンゴン日本文化センター</a:t>
            </a:r>
            <a:r>
              <a:rPr lang="en-US" altLang="ja-JP">
                <a:ea typeface="游ゴシック"/>
              </a:rPr>
              <a:t>https://yg.jpf.go.jp/</a:t>
            </a:r>
            <a:r>
              <a:rPr lang="en-US" altLang="ja-JP" err="1">
                <a:ea typeface="游ゴシック"/>
              </a:rPr>
              <a:t>irodori</a:t>
            </a:r>
            <a:r>
              <a:rPr lang="en-US" altLang="ja-JP">
                <a:ea typeface="游ゴシック"/>
              </a:rPr>
              <a:t>/】</a:t>
            </a:r>
            <a:r>
              <a:rPr lang="ja-JP" altLang="en-US">
                <a:ea typeface="游ゴシック"/>
              </a:rPr>
              <a:t>　</a:t>
            </a:r>
            <a:endParaRPr lang="en-US" altLang="ja-JP">
              <a:ea typeface="游ゴシック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C31BCC-E8ED-43C9-ACF4-72920C968428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3018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>
                <a:ea typeface="游ゴシック"/>
              </a:rPr>
              <a:t>〈</a:t>
            </a:r>
            <a:r>
              <a:rPr lang="ja-JP" altLang="en-US">
                <a:ea typeface="游ゴシック"/>
              </a:rPr>
              <a:t>ご案内</a:t>
            </a:r>
            <a:r>
              <a:rPr lang="en-US" altLang="ja-JP">
                <a:ea typeface="游ゴシック"/>
              </a:rPr>
              <a:t>〉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は、日本語教材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 生活の日本語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（国際交流基金）を、国際交流基金ヤンゴン日本文化センターが</a:t>
            </a:r>
          </a:p>
          <a:p>
            <a:r>
              <a:rPr lang="ja-JP" altLang="en-US">
                <a:ea typeface="游ゴシック"/>
              </a:rPr>
              <a:t>　ミャンマー語に翻訳作成した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 生活の日本語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ミャンマー語版を基に作成しました。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は、営利</a:t>
            </a:r>
            <a:r>
              <a:rPr lang="en-US" altLang="ja-JP">
                <a:ea typeface="游ゴシック"/>
              </a:rPr>
              <a:t>/</a:t>
            </a:r>
            <a:r>
              <a:rPr lang="ja-JP" altLang="en-US">
                <a:ea typeface="游ゴシック"/>
              </a:rPr>
              <a:t>非営利に関わらず、授業などで使えます。また、改変等も自由です。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の頒布は、無償・有償を問わず、禁止します。他者へ案内する際は、</a:t>
            </a:r>
            <a:r>
              <a:rPr lang="en-US" altLang="ja-JP">
                <a:ea typeface="游ゴシック"/>
              </a:rPr>
              <a:t>JFYG</a:t>
            </a:r>
            <a:r>
              <a:rPr lang="ja-JP" altLang="en-US">
                <a:ea typeface="游ゴシック"/>
              </a:rPr>
              <a:t>のリンクをご利用下い。</a:t>
            </a:r>
            <a:br>
              <a:rPr lang="ja-JP" altLang="en-US">
                <a:ea typeface="游ゴシック"/>
              </a:rPr>
            </a:b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＊シャドーイングは、全スクリプトありと、スクリプトなしの</a:t>
            </a:r>
            <a:r>
              <a:rPr lang="en-US" altLang="ja-JP">
                <a:ea typeface="游ゴシック"/>
              </a:rPr>
              <a:t>2</a:t>
            </a:r>
            <a:r>
              <a:rPr lang="ja-JP" altLang="en-US">
                <a:ea typeface="游ゴシック"/>
              </a:rPr>
              <a:t>枚のみがあります。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必要に応じて、スクリプト一部分ありなども作成し、お使いください。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以外のイラストや写真等を利用した場合、ノート欄に利用サイト等を記載しています。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イラストの著作権は、それぞれの著作者に帰属しています。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　　①教材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　</a:t>
            </a:r>
            <a:r>
              <a:rPr lang="en-US" altLang="ja-JP">
                <a:ea typeface="游ゴシック"/>
              </a:rPr>
              <a:t>https://sites.google.com/view/irodori-th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　　　　②いらすとや　</a:t>
            </a:r>
            <a:r>
              <a:rPr lang="en-US" altLang="ja-JP">
                <a:ea typeface="游ゴシック"/>
              </a:rPr>
              <a:t>https://www.irasutoya.com/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　　　　③イラスト</a:t>
            </a:r>
            <a:r>
              <a:rPr lang="en-US" altLang="ja-JP">
                <a:ea typeface="游ゴシック"/>
              </a:rPr>
              <a:t>AC</a:t>
            </a:r>
            <a:r>
              <a:rPr lang="ja-JP" altLang="en-US">
                <a:ea typeface="游ゴシック"/>
              </a:rPr>
              <a:t>　</a:t>
            </a:r>
            <a:r>
              <a:rPr lang="en-US" altLang="ja-JP">
                <a:ea typeface="游ゴシック"/>
              </a:rPr>
              <a:t>https://www.ac-illust.com/</a:t>
            </a:r>
            <a:br>
              <a:rPr lang="en-US" altLang="ja-JP">
                <a:ea typeface="游ゴシック"/>
              </a:rPr>
            </a:br>
            <a:endParaRPr lang="en-US" altLang="ja-JP">
              <a:ea typeface="游ゴシック"/>
            </a:endParaRPr>
          </a:p>
          <a:p>
            <a:r>
              <a:rPr lang="en-US" altLang="ja-JP">
                <a:ea typeface="游ゴシック"/>
              </a:rPr>
              <a:t>【『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（ミャンマー語版）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制作：国際交流基金ヤンゴン日本文化センター</a:t>
            </a:r>
            <a:r>
              <a:rPr lang="en-US" altLang="ja-JP">
                <a:ea typeface="游ゴシック"/>
              </a:rPr>
              <a:t>https://yg.jpf.go.jp/</a:t>
            </a:r>
            <a:r>
              <a:rPr lang="en-US" altLang="ja-JP" err="1">
                <a:ea typeface="游ゴシック"/>
              </a:rPr>
              <a:t>irodori</a:t>
            </a:r>
            <a:r>
              <a:rPr lang="en-US" altLang="ja-JP">
                <a:ea typeface="游ゴシック"/>
              </a:rPr>
              <a:t>/】</a:t>
            </a:r>
            <a:r>
              <a:rPr lang="ja-JP" altLang="en-US">
                <a:ea typeface="游ゴシック"/>
              </a:rPr>
              <a:t>　</a:t>
            </a:r>
            <a:endParaRPr lang="en-US" altLang="ja-JP">
              <a:ea typeface="游ゴシック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3B61E5-11D5-4211-957A-1EC43D929748}" type="slidenum">
              <a:rPr kumimoji="1" lang="ja-JP" altLang="en-US" smtClean="0"/>
              <a:t>49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13597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>
                <a:ea typeface="游ゴシック"/>
              </a:rPr>
              <a:t>〈</a:t>
            </a:r>
            <a:r>
              <a:rPr lang="ja-JP" altLang="en-US">
                <a:ea typeface="游ゴシック"/>
              </a:rPr>
              <a:t>ご案内</a:t>
            </a:r>
            <a:r>
              <a:rPr lang="en-US" altLang="ja-JP">
                <a:ea typeface="游ゴシック"/>
              </a:rPr>
              <a:t>〉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は、日本語教材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 生活の日本語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（国際交流基金）を、国際交流基金ヤンゴン日本文化センターが</a:t>
            </a:r>
          </a:p>
          <a:p>
            <a:r>
              <a:rPr lang="ja-JP" altLang="en-US">
                <a:ea typeface="游ゴシック"/>
              </a:rPr>
              <a:t>　ミャンマー語に翻訳作成した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 生活の日本語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ミャンマー語版を基に作成しました。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は、営利</a:t>
            </a:r>
            <a:r>
              <a:rPr lang="en-US" altLang="ja-JP">
                <a:ea typeface="游ゴシック"/>
              </a:rPr>
              <a:t>/</a:t>
            </a:r>
            <a:r>
              <a:rPr lang="ja-JP" altLang="en-US">
                <a:ea typeface="游ゴシック"/>
              </a:rPr>
              <a:t>非営利に関わらず、授業などで使えます。また、改変等も自由です。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の頒布は、無償・有償を問わず、禁止します。他者へ案内する際は、</a:t>
            </a:r>
            <a:r>
              <a:rPr lang="en-US" altLang="ja-JP">
                <a:ea typeface="游ゴシック"/>
              </a:rPr>
              <a:t>JFYG</a:t>
            </a:r>
            <a:r>
              <a:rPr lang="ja-JP" altLang="en-US">
                <a:ea typeface="游ゴシック"/>
              </a:rPr>
              <a:t>のリンクをご利用下い。</a:t>
            </a:r>
            <a:br>
              <a:rPr lang="ja-JP" altLang="en-US">
                <a:ea typeface="游ゴシック"/>
              </a:rPr>
            </a:b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＊シャドーイングは、全スクリプトありと、スクリプトなしの</a:t>
            </a:r>
            <a:r>
              <a:rPr lang="en-US" altLang="ja-JP">
                <a:ea typeface="游ゴシック"/>
              </a:rPr>
              <a:t>2</a:t>
            </a:r>
            <a:r>
              <a:rPr lang="ja-JP" altLang="en-US">
                <a:ea typeface="游ゴシック"/>
              </a:rPr>
              <a:t>枚のみがあります。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必要に応じて、スクリプト一部分ありなども作成し、お使いください。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以外のイラストや写真等を利用した場合、ノート欄に利用サイト等を記載しています。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イラストの著作権は、それぞれの著作者に帰属しています。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　　①教材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　</a:t>
            </a:r>
            <a:r>
              <a:rPr lang="en-US" altLang="ja-JP">
                <a:ea typeface="游ゴシック"/>
              </a:rPr>
              <a:t>https://sites.google.com/view/irodori-th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　　　　②いらすとや　</a:t>
            </a:r>
            <a:r>
              <a:rPr lang="en-US" altLang="ja-JP">
                <a:ea typeface="游ゴシック"/>
              </a:rPr>
              <a:t>https://www.irasutoya.com/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　　　　③イラスト</a:t>
            </a:r>
            <a:r>
              <a:rPr lang="en-US" altLang="ja-JP">
                <a:ea typeface="游ゴシック"/>
              </a:rPr>
              <a:t>AC</a:t>
            </a:r>
            <a:r>
              <a:rPr lang="ja-JP" altLang="en-US">
                <a:ea typeface="游ゴシック"/>
              </a:rPr>
              <a:t>　</a:t>
            </a:r>
            <a:r>
              <a:rPr lang="en-US" altLang="ja-JP">
                <a:ea typeface="游ゴシック"/>
              </a:rPr>
              <a:t>https://www.ac-illust.com/</a:t>
            </a:r>
            <a:br>
              <a:rPr lang="en-US" altLang="ja-JP">
                <a:ea typeface="游ゴシック"/>
              </a:rPr>
            </a:br>
            <a:endParaRPr lang="en-US" altLang="ja-JP">
              <a:ea typeface="游ゴシック"/>
            </a:endParaRPr>
          </a:p>
          <a:p>
            <a:r>
              <a:rPr lang="en-US" altLang="ja-JP">
                <a:ea typeface="游ゴシック"/>
              </a:rPr>
              <a:t>【『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（ミャンマー語版）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制作：国際交流基金ヤンゴン日本文化センター</a:t>
            </a:r>
            <a:r>
              <a:rPr lang="en-US" altLang="ja-JP">
                <a:ea typeface="游ゴシック"/>
              </a:rPr>
              <a:t>https://yg.jpf.go.jp/</a:t>
            </a:r>
            <a:r>
              <a:rPr lang="en-US" altLang="ja-JP" err="1">
                <a:ea typeface="游ゴシック"/>
              </a:rPr>
              <a:t>irodori</a:t>
            </a:r>
            <a:r>
              <a:rPr lang="en-US" altLang="ja-JP">
                <a:ea typeface="游ゴシック"/>
              </a:rPr>
              <a:t>/】</a:t>
            </a:r>
            <a:r>
              <a:rPr lang="ja-JP" altLang="en-US">
                <a:ea typeface="游ゴシック"/>
              </a:rPr>
              <a:t>　</a:t>
            </a:r>
            <a:endParaRPr lang="en-US" altLang="ja-JP">
              <a:ea typeface="游ゴシック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C31BCC-E8ED-43C9-ACF4-72920C968428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7462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>
                <a:ea typeface="游ゴシック"/>
              </a:rPr>
              <a:t>〈</a:t>
            </a:r>
            <a:r>
              <a:rPr lang="ja-JP" altLang="en-US">
                <a:ea typeface="游ゴシック"/>
              </a:rPr>
              <a:t>ご案内</a:t>
            </a:r>
            <a:r>
              <a:rPr lang="en-US" altLang="ja-JP">
                <a:ea typeface="游ゴシック"/>
              </a:rPr>
              <a:t>〉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は、日本語教材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 生活の日本語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（国際交流基金）を、国際交流基金ヤンゴン日本文化センターが</a:t>
            </a:r>
          </a:p>
          <a:p>
            <a:r>
              <a:rPr lang="ja-JP" altLang="en-US">
                <a:ea typeface="游ゴシック"/>
              </a:rPr>
              <a:t>　ミャンマー語に翻訳作成した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 生活の日本語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ミャンマー語版を基に作成しました。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は、営利</a:t>
            </a:r>
            <a:r>
              <a:rPr lang="en-US" altLang="ja-JP">
                <a:ea typeface="游ゴシック"/>
              </a:rPr>
              <a:t>/</a:t>
            </a:r>
            <a:r>
              <a:rPr lang="ja-JP" altLang="en-US">
                <a:ea typeface="游ゴシック"/>
              </a:rPr>
              <a:t>非営利に関わらず、授業などで使えます。また、改変等も自由です。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の頒布は、無償・有償を問わず、禁止します。他者へ案内する際は、</a:t>
            </a:r>
            <a:r>
              <a:rPr lang="en-US" altLang="ja-JP">
                <a:ea typeface="游ゴシック"/>
              </a:rPr>
              <a:t>JFYG</a:t>
            </a:r>
            <a:r>
              <a:rPr lang="ja-JP" altLang="en-US">
                <a:ea typeface="游ゴシック"/>
              </a:rPr>
              <a:t>のリンクをご利用下い。</a:t>
            </a:r>
            <a:br>
              <a:rPr lang="ja-JP" altLang="en-US">
                <a:ea typeface="游ゴシック"/>
              </a:rPr>
            </a:b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＊シャドーイングは、全スクリプトありと、スクリプトなしの</a:t>
            </a:r>
            <a:r>
              <a:rPr lang="en-US" altLang="ja-JP">
                <a:ea typeface="游ゴシック"/>
              </a:rPr>
              <a:t>2</a:t>
            </a:r>
            <a:r>
              <a:rPr lang="ja-JP" altLang="en-US">
                <a:ea typeface="游ゴシック"/>
              </a:rPr>
              <a:t>枚のみがあります。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必要に応じて、スクリプト一部分ありなども作成し、お使いください。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以外のイラストや写真等を利用した場合、ノート欄に利用サイト等を記載しています。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イラストの著作権は、それぞれの著作者に帰属しています。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　　①教材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　</a:t>
            </a:r>
            <a:r>
              <a:rPr lang="en-US" altLang="ja-JP">
                <a:ea typeface="游ゴシック"/>
              </a:rPr>
              <a:t>https://sites.google.com/view/irodori-th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　　　　②いらすとや　</a:t>
            </a:r>
            <a:r>
              <a:rPr lang="en-US" altLang="ja-JP">
                <a:ea typeface="游ゴシック"/>
              </a:rPr>
              <a:t>https://www.irasutoya.com/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　　　　③イラスト</a:t>
            </a:r>
            <a:r>
              <a:rPr lang="en-US" altLang="ja-JP">
                <a:ea typeface="游ゴシック"/>
              </a:rPr>
              <a:t>AC</a:t>
            </a:r>
            <a:r>
              <a:rPr lang="ja-JP" altLang="en-US">
                <a:ea typeface="游ゴシック"/>
              </a:rPr>
              <a:t>　</a:t>
            </a:r>
            <a:r>
              <a:rPr lang="en-US" altLang="ja-JP">
                <a:ea typeface="游ゴシック"/>
              </a:rPr>
              <a:t>https://www.ac-illust.com/</a:t>
            </a:r>
            <a:br>
              <a:rPr lang="en-US" altLang="ja-JP">
                <a:ea typeface="游ゴシック"/>
              </a:rPr>
            </a:br>
            <a:endParaRPr lang="en-US" altLang="ja-JP">
              <a:ea typeface="游ゴシック"/>
            </a:endParaRPr>
          </a:p>
          <a:p>
            <a:r>
              <a:rPr lang="en-US" altLang="ja-JP">
                <a:ea typeface="游ゴシック"/>
              </a:rPr>
              <a:t>【『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（ミャンマー語版）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制作：国際交流基金ヤンゴン日本文化センター</a:t>
            </a:r>
            <a:r>
              <a:rPr lang="en-US" altLang="ja-JP">
                <a:ea typeface="游ゴシック"/>
              </a:rPr>
              <a:t>https://yg.jpf.go.jp/</a:t>
            </a:r>
            <a:r>
              <a:rPr lang="en-US" altLang="ja-JP" err="1">
                <a:ea typeface="游ゴシック"/>
              </a:rPr>
              <a:t>irodori</a:t>
            </a:r>
            <a:r>
              <a:rPr lang="en-US" altLang="ja-JP">
                <a:ea typeface="游ゴシック"/>
              </a:rPr>
              <a:t>/】</a:t>
            </a:r>
            <a:r>
              <a:rPr lang="ja-JP" altLang="en-US">
                <a:ea typeface="游ゴシック"/>
              </a:rPr>
              <a:t>　</a:t>
            </a:r>
            <a:endParaRPr lang="en-US" altLang="ja-JP">
              <a:ea typeface="游ゴシック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BC61D9-97FD-43B1-AB93-8C2FF1E598F5}" type="slidenum">
              <a:rPr kumimoji="1" lang="ja-JP" altLang="en-US" smtClean="0"/>
              <a:t>60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27498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>
                <a:ea typeface="游ゴシック"/>
              </a:rPr>
              <a:t>〈</a:t>
            </a:r>
            <a:r>
              <a:rPr lang="ja-JP" altLang="en-US">
                <a:ea typeface="游ゴシック"/>
              </a:rPr>
              <a:t>ご案内</a:t>
            </a:r>
            <a:r>
              <a:rPr lang="en-US" altLang="ja-JP">
                <a:ea typeface="游ゴシック"/>
              </a:rPr>
              <a:t>〉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は、日本語教材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 生活の日本語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（国際交流基金）を、国際交流基金ヤンゴン日本文化センターが</a:t>
            </a:r>
          </a:p>
          <a:p>
            <a:r>
              <a:rPr lang="ja-JP" altLang="en-US">
                <a:ea typeface="游ゴシック"/>
              </a:rPr>
              <a:t>　ミャンマー語に翻訳作成した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 生活の日本語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ミャンマー語版を基に作成しました。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は、営利</a:t>
            </a:r>
            <a:r>
              <a:rPr lang="en-US" altLang="ja-JP">
                <a:ea typeface="游ゴシック"/>
              </a:rPr>
              <a:t>/</a:t>
            </a:r>
            <a:r>
              <a:rPr lang="ja-JP" altLang="en-US">
                <a:ea typeface="游ゴシック"/>
              </a:rPr>
              <a:t>非営利に関わらず、授業などで使えます。また、改変等も自由です。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の頒布は、無償・有償を問わず、禁止します。他者へ案内する際は、</a:t>
            </a:r>
            <a:r>
              <a:rPr lang="en-US" altLang="ja-JP">
                <a:ea typeface="游ゴシック"/>
              </a:rPr>
              <a:t>JFYG</a:t>
            </a:r>
            <a:r>
              <a:rPr lang="ja-JP" altLang="en-US">
                <a:ea typeface="游ゴシック"/>
              </a:rPr>
              <a:t>のリンクをご利用下い。</a:t>
            </a:r>
            <a:br>
              <a:rPr lang="ja-JP" altLang="en-US">
                <a:ea typeface="游ゴシック"/>
              </a:rPr>
            </a:b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＊シャドーイングは、全スクリプトありと、スクリプトなしの</a:t>
            </a:r>
            <a:r>
              <a:rPr lang="en-US" altLang="ja-JP">
                <a:ea typeface="游ゴシック"/>
              </a:rPr>
              <a:t>2</a:t>
            </a:r>
            <a:r>
              <a:rPr lang="ja-JP" altLang="en-US">
                <a:ea typeface="游ゴシック"/>
              </a:rPr>
              <a:t>枚のみがあります。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必要に応じて、スクリプト一部分ありなども作成し、お使いください。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以外のイラストや写真等を利用した場合、ノート欄に利用サイト等を記載しています。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イラストの著作権は、それぞれの著作者に帰属しています。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　　①教材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　</a:t>
            </a:r>
            <a:r>
              <a:rPr lang="en-US" altLang="ja-JP">
                <a:ea typeface="游ゴシック"/>
              </a:rPr>
              <a:t>https://sites.google.com/view/irodori-th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　　　　②いらすとや　</a:t>
            </a:r>
            <a:r>
              <a:rPr lang="en-US" altLang="ja-JP">
                <a:ea typeface="游ゴシック"/>
              </a:rPr>
              <a:t>https://www.irasutoya.com/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　　　　③イラスト</a:t>
            </a:r>
            <a:r>
              <a:rPr lang="en-US" altLang="ja-JP">
                <a:ea typeface="游ゴシック"/>
              </a:rPr>
              <a:t>AC</a:t>
            </a:r>
            <a:r>
              <a:rPr lang="ja-JP" altLang="en-US">
                <a:ea typeface="游ゴシック"/>
              </a:rPr>
              <a:t>　</a:t>
            </a:r>
            <a:r>
              <a:rPr lang="en-US" altLang="ja-JP">
                <a:ea typeface="游ゴシック"/>
              </a:rPr>
              <a:t>https://www.ac-illust.com/</a:t>
            </a:r>
            <a:br>
              <a:rPr lang="en-US" altLang="ja-JP">
                <a:ea typeface="游ゴシック"/>
              </a:rPr>
            </a:br>
            <a:endParaRPr lang="en-US" altLang="ja-JP">
              <a:ea typeface="游ゴシック"/>
            </a:endParaRPr>
          </a:p>
          <a:p>
            <a:r>
              <a:rPr lang="en-US" altLang="ja-JP">
                <a:ea typeface="游ゴシック"/>
              </a:rPr>
              <a:t>【『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（ミャンマー語版）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制作：国際交流基金ヤンゴン日本文化センター</a:t>
            </a:r>
            <a:r>
              <a:rPr lang="en-US" altLang="ja-JP">
                <a:ea typeface="游ゴシック"/>
              </a:rPr>
              <a:t>https://yg.jpf.go.jp/</a:t>
            </a:r>
            <a:r>
              <a:rPr lang="en-US" altLang="ja-JP" err="1">
                <a:ea typeface="游ゴシック"/>
              </a:rPr>
              <a:t>irodori</a:t>
            </a:r>
            <a:r>
              <a:rPr lang="en-US" altLang="ja-JP">
                <a:ea typeface="游ゴシック"/>
              </a:rPr>
              <a:t>/】</a:t>
            </a:r>
            <a:r>
              <a:rPr lang="ja-JP" altLang="en-US">
                <a:ea typeface="游ゴシック"/>
              </a:rPr>
              <a:t>　</a:t>
            </a:r>
            <a:endParaRPr lang="en-US" altLang="ja-JP">
              <a:ea typeface="游ゴシック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C31BCC-E8ED-43C9-ACF4-72920C968428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7215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>
                <a:ea typeface="游ゴシック"/>
              </a:rPr>
              <a:t>〈</a:t>
            </a:r>
            <a:r>
              <a:rPr lang="ja-JP" altLang="en-US">
                <a:ea typeface="游ゴシック"/>
              </a:rPr>
              <a:t>ご案内</a:t>
            </a:r>
            <a:r>
              <a:rPr lang="en-US" altLang="ja-JP">
                <a:ea typeface="游ゴシック"/>
              </a:rPr>
              <a:t>〉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は、日本語教材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 生活の日本語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（国際交流基金）を、国際交流基金ヤンゴン日本文化センターが</a:t>
            </a:r>
          </a:p>
          <a:p>
            <a:r>
              <a:rPr lang="ja-JP" altLang="en-US">
                <a:ea typeface="游ゴシック"/>
              </a:rPr>
              <a:t>　ミャンマー語に翻訳作成した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 生活の日本語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ミャンマー語版を基に作成しました。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は、営利</a:t>
            </a:r>
            <a:r>
              <a:rPr lang="en-US" altLang="ja-JP">
                <a:ea typeface="游ゴシック"/>
              </a:rPr>
              <a:t>/</a:t>
            </a:r>
            <a:r>
              <a:rPr lang="ja-JP" altLang="en-US">
                <a:ea typeface="游ゴシック"/>
              </a:rPr>
              <a:t>非営利に関わらず、授業などで使えます。また、改変等も自由です。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の頒布は、無償・有償を問わず、禁止します。他者へ案内する際は、</a:t>
            </a:r>
            <a:r>
              <a:rPr lang="en-US" altLang="ja-JP">
                <a:ea typeface="游ゴシック"/>
              </a:rPr>
              <a:t>JFYG</a:t>
            </a:r>
            <a:r>
              <a:rPr lang="ja-JP" altLang="en-US">
                <a:ea typeface="游ゴシック"/>
              </a:rPr>
              <a:t>のリンクをご利用下い。</a:t>
            </a:r>
            <a:br>
              <a:rPr lang="ja-JP" altLang="en-US">
                <a:ea typeface="游ゴシック"/>
              </a:rPr>
            </a:b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＊シャドーイングは、全スクリプトありと、スクリプトなしの</a:t>
            </a:r>
            <a:r>
              <a:rPr lang="en-US" altLang="ja-JP">
                <a:ea typeface="游ゴシック"/>
              </a:rPr>
              <a:t>2</a:t>
            </a:r>
            <a:r>
              <a:rPr lang="ja-JP" altLang="en-US">
                <a:ea typeface="游ゴシック"/>
              </a:rPr>
              <a:t>枚のみがあります。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必要に応じて、スクリプト一部分ありなども作成し、お使いください。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以外のイラストや写真等を利用した場合、ノート欄に利用サイト等を記載しています。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イラストの著作権は、それぞれの著作者に帰属しています。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　　①教材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　</a:t>
            </a:r>
            <a:r>
              <a:rPr lang="en-US" altLang="ja-JP">
                <a:ea typeface="游ゴシック"/>
              </a:rPr>
              <a:t>https://sites.google.com/view/irodori-th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　　　　②いらすとや　</a:t>
            </a:r>
            <a:r>
              <a:rPr lang="en-US" altLang="ja-JP">
                <a:ea typeface="游ゴシック"/>
              </a:rPr>
              <a:t>https://www.irasutoya.com/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　　　　③イラスト</a:t>
            </a:r>
            <a:r>
              <a:rPr lang="en-US" altLang="ja-JP">
                <a:ea typeface="游ゴシック"/>
              </a:rPr>
              <a:t>AC</a:t>
            </a:r>
            <a:r>
              <a:rPr lang="ja-JP" altLang="en-US">
                <a:ea typeface="游ゴシック"/>
              </a:rPr>
              <a:t>　</a:t>
            </a:r>
            <a:r>
              <a:rPr lang="en-US" altLang="ja-JP">
                <a:ea typeface="游ゴシック"/>
              </a:rPr>
              <a:t>https://www.ac-illust.com/</a:t>
            </a:r>
            <a:br>
              <a:rPr lang="en-US" altLang="ja-JP">
                <a:ea typeface="游ゴシック"/>
              </a:rPr>
            </a:br>
            <a:endParaRPr lang="en-US" altLang="ja-JP">
              <a:ea typeface="游ゴシック"/>
            </a:endParaRPr>
          </a:p>
          <a:p>
            <a:r>
              <a:rPr lang="en-US" altLang="ja-JP">
                <a:ea typeface="游ゴシック"/>
              </a:rPr>
              <a:t>【『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（ミャンマー語版）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制作：国際交流基金ヤンゴン日本文化センター</a:t>
            </a:r>
            <a:r>
              <a:rPr lang="en-US" altLang="ja-JP">
                <a:ea typeface="游ゴシック"/>
              </a:rPr>
              <a:t>https://yg.jpf.go.jp/</a:t>
            </a:r>
            <a:r>
              <a:rPr lang="en-US" altLang="ja-JP" err="1">
                <a:ea typeface="游ゴシック"/>
              </a:rPr>
              <a:t>irodori</a:t>
            </a:r>
            <a:r>
              <a:rPr lang="en-US" altLang="ja-JP">
                <a:ea typeface="游ゴシック"/>
              </a:rPr>
              <a:t>/】</a:t>
            </a:r>
            <a:r>
              <a:rPr lang="ja-JP" altLang="en-US">
                <a:ea typeface="游ゴシック"/>
              </a:rPr>
              <a:t>　</a:t>
            </a:r>
            <a:endParaRPr lang="en-US" altLang="ja-JP">
              <a:ea typeface="游ゴシック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A25D1B-22A5-4D0D-B861-F4000A1E42F3}" type="slidenum">
              <a:rPr kumimoji="1" lang="ja-JP" altLang="en-US" smtClean="0"/>
              <a:t>76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93267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>
                <a:ea typeface="游ゴシック"/>
              </a:rPr>
              <a:t>〈</a:t>
            </a:r>
            <a:r>
              <a:rPr lang="ja-JP" altLang="en-US">
                <a:ea typeface="游ゴシック"/>
              </a:rPr>
              <a:t>ご案内</a:t>
            </a:r>
            <a:r>
              <a:rPr lang="en-US" altLang="ja-JP">
                <a:ea typeface="游ゴシック"/>
              </a:rPr>
              <a:t>〉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は、日本語教材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 生活の日本語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（国際交流基金）を、国際交流基金ヤンゴン日本文化センターが</a:t>
            </a:r>
          </a:p>
          <a:p>
            <a:r>
              <a:rPr lang="ja-JP" altLang="en-US">
                <a:ea typeface="游ゴシック"/>
              </a:rPr>
              <a:t>　ミャンマー語に翻訳作成した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 生活の日本語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ミャンマー語版を基に作成しました。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は、営利</a:t>
            </a:r>
            <a:r>
              <a:rPr lang="en-US" altLang="ja-JP">
                <a:ea typeface="游ゴシック"/>
              </a:rPr>
              <a:t>/</a:t>
            </a:r>
            <a:r>
              <a:rPr lang="ja-JP" altLang="en-US">
                <a:ea typeface="游ゴシック"/>
              </a:rPr>
              <a:t>非営利に関わらず、授業などで使えます。また、改変等も自由です。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の頒布は、無償・有償を問わず、禁止します。他者へ案内する際は、</a:t>
            </a:r>
            <a:r>
              <a:rPr lang="en-US" altLang="ja-JP">
                <a:ea typeface="游ゴシック"/>
              </a:rPr>
              <a:t>JFYG</a:t>
            </a:r>
            <a:r>
              <a:rPr lang="ja-JP" altLang="en-US">
                <a:ea typeface="游ゴシック"/>
              </a:rPr>
              <a:t>のリンクをご利用下い。</a:t>
            </a:r>
            <a:br>
              <a:rPr lang="ja-JP" altLang="en-US">
                <a:ea typeface="游ゴシック"/>
              </a:rPr>
            </a:b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＊シャドーイングは、全スクリプトありと、スクリプトなしの</a:t>
            </a:r>
            <a:r>
              <a:rPr lang="en-US" altLang="ja-JP">
                <a:ea typeface="游ゴシック"/>
              </a:rPr>
              <a:t>2</a:t>
            </a:r>
            <a:r>
              <a:rPr lang="ja-JP" altLang="en-US">
                <a:ea typeface="游ゴシック"/>
              </a:rPr>
              <a:t>枚のみがあります。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必要に応じて、スクリプト一部分ありなども作成し、お使いください。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以外のイラストや写真等を利用した場合、ノート欄に利用サイト等を記載しています。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イラストの著作権は、それぞれの著作者に帰属しています。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　　①教材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　</a:t>
            </a:r>
            <a:r>
              <a:rPr lang="en-US" altLang="ja-JP">
                <a:ea typeface="游ゴシック"/>
              </a:rPr>
              <a:t>https://sites.google.com/view/irodori-th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　　　　②いらすとや　</a:t>
            </a:r>
            <a:r>
              <a:rPr lang="en-US" altLang="ja-JP">
                <a:ea typeface="游ゴシック"/>
              </a:rPr>
              <a:t>https://www.irasutoya.com/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　　　　③イラスト</a:t>
            </a:r>
            <a:r>
              <a:rPr lang="en-US" altLang="ja-JP">
                <a:ea typeface="游ゴシック"/>
              </a:rPr>
              <a:t>AC</a:t>
            </a:r>
            <a:r>
              <a:rPr lang="ja-JP" altLang="en-US">
                <a:ea typeface="游ゴシック"/>
              </a:rPr>
              <a:t>　</a:t>
            </a:r>
            <a:r>
              <a:rPr lang="en-US" altLang="ja-JP">
                <a:ea typeface="游ゴシック"/>
              </a:rPr>
              <a:t>https://www.ac-illust.com/</a:t>
            </a:r>
            <a:br>
              <a:rPr lang="en-US" altLang="ja-JP">
                <a:ea typeface="游ゴシック"/>
              </a:rPr>
            </a:br>
            <a:endParaRPr lang="en-US" altLang="ja-JP">
              <a:ea typeface="游ゴシック"/>
            </a:endParaRPr>
          </a:p>
          <a:p>
            <a:r>
              <a:rPr lang="en-US" altLang="ja-JP">
                <a:ea typeface="游ゴシック"/>
              </a:rPr>
              <a:t>【『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（ミャンマー語版）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制作：国際交流基金ヤンゴン日本文化センター</a:t>
            </a:r>
            <a:r>
              <a:rPr lang="en-US" altLang="ja-JP">
                <a:ea typeface="游ゴシック"/>
              </a:rPr>
              <a:t>https://yg.jpf.go.jp/</a:t>
            </a:r>
            <a:r>
              <a:rPr lang="en-US" altLang="ja-JP" err="1">
                <a:ea typeface="游ゴシック"/>
              </a:rPr>
              <a:t>irodori</a:t>
            </a:r>
            <a:r>
              <a:rPr lang="en-US" altLang="ja-JP">
                <a:ea typeface="游ゴシック"/>
              </a:rPr>
              <a:t>/】</a:t>
            </a:r>
            <a:r>
              <a:rPr lang="ja-JP" altLang="en-US">
                <a:ea typeface="游ゴシック"/>
              </a:rPr>
              <a:t>　</a:t>
            </a:r>
            <a:endParaRPr lang="en-US" altLang="ja-JP">
              <a:ea typeface="游ゴシック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C31BCC-E8ED-43C9-ACF4-72920C968428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0252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>
                <a:ea typeface="游ゴシック"/>
              </a:rPr>
              <a:t>〈</a:t>
            </a:r>
            <a:r>
              <a:rPr lang="ja-JP" altLang="en-US">
                <a:ea typeface="游ゴシック"/>
              </a:rPr>
              <a:t>ご案内</a:t>
            </a:r>
            <a:r>
              <a:rPr lang="en-US" altLang="ja-JP">
                <a:ea typeface="游ゴシック"/>
              </a:rPr>
              <a:t>〉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は、日本語教材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 生活の日本語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（国際交流基金）を、国際交流基金ヤンゴン日本文化センターが</a:t>
            </a:r>
          </a:p>
          <a:p>
            <a:r>
              <a:rPr lang="ja-JP" altLang="en-US">
                <a:ea typeface="游ゴシック"/>
              </a:rPr>
              <a:t>　ミャンマー語に翻訳作成した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 生活の日本語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ミャンマー語版を基に作成しました。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は、営利</a:t>
            </a:r>
            <a:r>
              <a:rPr lang="en-US" altLang="ja-JP">
                <a:ea typeface="游ゴシック"/>
              </a:rPr>
              <a:t>/</a:t>
            </a:r>
            <a:r>
              <a:rPr lang="ja-JP" altLang="en-US">
                <a:ea typeface="游ゴシック"/>
              </a:rPr>
              <a:t>非営利に関わらず、授業などで使えます。また、改変等も自由です。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の頒布は、無償・有償を問わず、禁止します。他者へ案内する際は、</a:t>
            </a:r>
            <a:r>
              <a:rPr lang="en-US" altLang="ja-JP">
                <a:ea typeface="游ゴシック"/>
              </a:rPr>
              <a:t>JFYG</a:t>
            </a:r>
            <a:r>
              <a:rPr lang="ja-JP" altLang="en-US">
                <a:ea typeface="游ゴシック"/>
              </a:rPr>
              <a:t>のリンクをご利用下い。</a:t>
            </a:r>
            <a:br>
              <a:rPr lang="ja-JP" altLang="en-US">
                <a:ea typeface="游ゴシック"/>
              </a:rPr>
            </a:b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＊シャドーイングは、全スクリプトありと、スクリプトなしの</a:t>
            </a:r>
            <a:r>
              <a:rPr lang="en-US" altLang="ja-JP">
                <a:ea typeface="游ゴシック"/>
              </a:rPr>
              <a:t>2</a:t>
            </a:r>
            <a:r>
              <a:rPr lang="ja-JP" altLang="en-US">
                <a:ea typeface="游ゴシック"/>
              </a:rPr>
              <a:t>枚のみがあります。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必要に応じて、スクリプト一部分ありなども作成し、お使いください。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以外のイラストや写真等を利用した場合、ノート欄に利用サイト等を記載しています。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イラストの著作権は、それぞれの著作者に帰属しています。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　　①教材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　</a:t>
            </a:r>
            <a:r>
              <a:rPr lang="en-US" altLang="ja-JP">
                <a:ea typeface="游ゴシック"/>
              </a:rPr>
              <a:t>https://sites.google.com/view/irodori-th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　　　　②いらすとや　</a:t>
            </a:r>
            <a:r>
              <a:rPr lang="en-US" altLang="ja-JP">
                <a:ea typeface="游ゴシック"/>
              </a:rPr>
              <a:t>https://www.irasutoya.com/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　　　　③イラスト</a:t>
            </a:r>
            <a:r>
              <a:rPr lang="en-US" altLang="ja-JP">
                <a:ea typeface="游ゴシック"/>
              </a:rPr>
              <a:t>AC</a:t>
            </a:r>
            <a:r>
              <a:rPr lang="ja-JP" altLang="en-US">
                <a:ea typeface="游ゴシック"/>
              </a:rPr>
              <a:t>　</a:t>
            </a:r>
            <a:r>
              <a:rPr lang="en-US" altLang="ja-JP">
                <a:ea typeface="游ゴシック"/>
              </a:rPr>
              <a:t>https://www.ac-illust.com/</a:t>
            </a:r>
            <a:br>
              <a:rPr lang="en-US" altLang="ja-JP">
                <a:ea typeface="游ゴシック"/>
              </a:rPr>
            </a:br>
            <a:endParaRPr lang="en-US" altLang="ja-JP">
              <a:ea typeface="游ゴシック"/>
            </a:endParaRPr>
          </a:p>
          <a:p>
            <a:r>
              <a:rPr lang="en-US" altLang="ja-JP">
                <a:ea typeface="游ゴシック"/>
              </a:rPr>
              <a:t>【『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（ミャンマー語版）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制作：国際交流基金ヤンゴン日本文化センター</a:t>
            </a:r>
            <a:r>
              <a:rPr lang="en-US" altLang="ja-JP">
                <a:ea typeface="游ゴシック"/>
              </a:rPr>
              <a:t>https://yg.jpf.go.jp/</a:t>
            </a:r>
            <a:r>
              <a:rPr lang="en-US" altLang="ja-JP" err="1">
                <a:ea typeface="游ゴシック"/>
              </a:rPr>
              <a:t>irodori</a:t>
            </a:r>
            <a:r>
              <a:rPr lang="en-US" altLang="ja-JP">
                <a:ea typeface="游ゴシック"/>
              </a:rPr>
              <a:t>/】</a:t>
            </a:r>
            <a:r>
              <a:rPr lang="ja-JP" altLang="en-US">
                <a:ea typeface="游ゴシック"/>
              </a:rPr>
              <a:t>　</a:t>
            </a:r>
            <a:endParaRPr lang="en-US" altLang="ja-JP">
              <a:ea typeface="游ゴシック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662B76-E018-49DA-9B51-56F62E446F06}" type="slidenum">
              <a:rPr kumimoji="1" lang="ja-JP" altLang="en-US" smtClean="0"/>
              <a:t>84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11375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>
                <a:ea typeface="游ゴシック"/>
              </a:rPr>
              <a:t>〈</a:t>
            </a:r>
            <a:r>
              <a:rPr lang="ja-JP" altLang="en-US">
                <a:ea typeface="游ゴシック"/>
              </a:rPr>
              <a:t>ご案内</a:t>
            </a:r>
            <a:r>
              <a:rPr lang="en-US" altLang="ja-JP">
                <a:ea typeface="游ゴシック"/>
              </a:rPr>
              <a:t>〉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は、日本語教材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 生活の日本語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（国際交流基金）を、国際交流基金ヤンゴン日本文化センターが</a:t>
            </a:r>
          </a:p>
          <a:p>
            <a:r>
              <a:rPr lang="ja-JP" altLang="en-US">
                <a:ea typeface="游ゴシック"/>
              </a:rPr>
              <a:t>　ミャンマー語に翻訳作成した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 生活の日本語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ミャンマー語版を基に作成しました。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は、営利</a:t>
            </a:r>
            <a:r>
              <a:rPr lang="en-US" altLang="ja-JP">
                <a:ea typeface="游ゴシック"/>
              </a:rPr>
              <a:t>/</a:t>
            </a:r>
            <a:r>
              <a:rPr lang="ja-JP" altLang="en-US">
                <a:ea typeface="游ゴシック"/>
              </a:rPr>
              <a:t>非営利に関わらず、授業などで使えます。また、改変等も自由です。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の頒布は、無償・有償を問わず、禁止します。他者へ案内する際は、</a:t>
            </a:r>
            <a:r>
              <a:rPr lang="en-US" altLang="ja-JP">
                <a:ea typeface="游ゴシック"/>
              </a:rPr>
              <a:t>JFYG</a:t>
            </a:r>
            <a:r>
              <a:rPr lang="ja-JP" altLang="en-US">
                <a:ea typeface="游ゴシック"/>
              </a:rPr>
              <a:t>のリンクをご利用下い。</a:t>
            </a:r>
            <a:br>
              <a:rPr lang="ja-JP" altLang="en-US">
                <a:ea typeface="游ゴシック"/>
              </a:rPr>
            </a:b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＊シャドーイングは、全スクリプトありと、スクリプトなしの</a:t>
            </a:r>
            <a:r>
              <a:rPr lang="en-US" altLang="ja-JP">
                <a:ea typeface="游ゴシック"/>
              </a:rPr>
              <a:t>2</a:t>
            </a:r>
            <a:r>
              <a:rPr lang="ja-JP" altLang="en-US">
                <a:ea typeface="游ゴシック"/>
              </a:rPr>
              <a:t>枚のみがあります。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必要に応じて、スクリプト一部分ありなども作成し、お使いください。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以外のイラストや写真等を利用した場合、ノート欄に利用サイト等を記載しています。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イラストの著作権は、それぞれの著作者に帰属しています。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　　①教材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　</a:t>
            </a:r>
            <a:r>
              <a:rPr lang="en-US" altLang="ja-JP">
                <a:ea typeface="游ゴシック"/>
              </a:rPr>
              <a:t>https://sites.google.com/view/irodori-th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　　　　②いらすとや　</a:t>
            </a:r>
            <a:r>
              <a:rPr lang="en-US" altLang="ja-JP">
                <a:ea typeface="游ゴシック"/>
              </a:rPr>
              <a:t>https://www.irasutoya.com/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　　　　③イラスト</a:t>
            </a:r>
            <a:r>
              <a:rPr lang="en-US" altLang="ja-JP">
                <a:ea typeface="游ゴシック"/>
              </a:rPr>
              <a:t>AC</a:t>
            </a:r>
            <a:r>
              <a:rPr lang="ja-JP" altLang="en-US">
                <a:ea typeface="游ゴシック"/>
              </a:rPr>
              <a:t>　</a:t>
            </a:r>
            <a:r>
              <a:rPr lang="en-US" altLang="ja-JP">
                <a:ea typeface="游ゴシック"/>
              </a:rPr>
              <a:t>https://www.ac-illust.com/</a:t>
            </a:r>
            <a:br>
              <a:rPr lang="en-US" altLang="ja-JP">
                <a:ea typeface="游ゴシック"/>
              </a:rPr>
            </a:br>
            <a:endParaRPr lang="en-US" altLang="ja-JP">
              <a:ea typeface="游ゴシック"/>
            </a:endParaRPr>
          </a:p>
          <a:p>
            <a:r>
              <a:rPr lang="en-US" altLang="ja-JP">
                <a:ea typeface="游ゴシック"/>
              </a:rPr>
              <a:t>【『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（ミャンマー語版）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制作：国際交流基金ヤンゴン日本文化センター</a:t>
            </a:r>
            <a:r>
              <a:rPr lang="en-US" altLang="ja-JP">
                <a:ea typeface="游ゴシック"/>
              </a:rPr>
              <a:t>https://yg.jpf.go.jp/</a:t>
            </a:r>
            <a:r>
              <a:rPr lang="en-US" altLang="ja-JP" err="1">
                <a:ea typeface="游ゴシック"/>
              </a:rPr>
              <a:t>irodori</a:t>
            </a:r>
            <a:r>
              <a:rPr lang="en-US" altLang="ja-JP">
                <a:ea typeface="游ゴシック"/>
              </a:rPr>
              <a:t>/】</a:t>
            </a:r>
            <a:r>
              <a:rPr lang="ja-JP" altLang="en-US">
                <a:ea typeface="游ゴシック"/>
              </a:rPr>
              <a:t>　</a:t>
            </a:r>
            <a:endParaRPr lang="en-US" altLang="ja-JP">
              <a:ea typeface="游ゴシック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C31BCC-E8ED-43C9-ACF4-72920C968428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1209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>
                <a:ea typeface="游ゴシック"/>
              </a:rPr>
              <a:t>〈</a:t>
            </a:r>
            <a:r>
              <a:rPr lang="ja-JP" altLang="en-US">
                <a:ea typeface="游ゴシック"/>
              </a:rPr>
              <a:t>ご案内</a:t>
            </a:r>
            <a:r>
              <a:rPr lang="en-US" altLang="ja-JP">
                <a:ea typeface="游ゴシック"/>
              </a:rPr>
              <a:t>〉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は、日本語教材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 生活の日本語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（国際交流基金）を、国際交流基金ヤンゴン日本文化センターが</a:t>
            </a:r>
          </a:p>
          <a:p>
            <a:r>
              <a:rPr lang="ja-JP" altLang="en-US">
                <a:ea typeface="游ゴシック"/>
              </a:rPr>
              <a:t>　ミャンマー語に翻訳作成した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 生活の日本語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ミャンマー語版を基に作成しました。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は、営利</a:t>
            </a:r>
            <a:r>
              <a:rPr lang="en-US" altLang="ja-JP">
                <a:ea typeface="游ゴシック"/>
              </a:rPr>
              <a:t>/</a:t>
            </a:r>
            <a:r>
              <a:rPr lang="ja-JP" altLang="en-US">
                <a:ea typeface="游ゴシック"/>
              </a:rPr>
              <a:t>非営利に関わらず、授業などで使えます。また、改変等も自由です。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の頒布は、無償・有償を問わず、禁止します。他者へ案内する際は、</a:t>
            </a:r>
            <a:r>
              <a:rPr lang="en-US" altLang="ja-JP">
                <a:ea typeface="游ゴシック"/>
              </a:rPr>
              <a:t>JFYG</a:t>
            </a:r>
            <a:r>
              <a:rPr lang="ja-JP" altLang="en-US">
                <a:ea typeface="游ゴシック"/>
              </a:rPr>
              <a:t>のリンクをご利用下い。</a:t>
            </a:r>
            <a:br>
              <a:rPr lang="ja-JP" altLang="en-US">
                <a:ea typeface="游ゴシック"/>
              </a:rPr>
            </a:b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＊シャドーイングは、全スクリプトありと、スクリプトなしの</a:t>
            </a:r>
            <a:r>
              <a:rPr lang="en-US" altLang="ja-JP">
                <a:ea typeface="游ゴシック"/>
              </a:rPr>
              <a:t>2</a:t>
            </a:r>
            <a:r>
              <a:rPr lang="ja-JP" altLang="en-US">
                <a:ea typeface="游ゴシック"/>
              </a:rPr>
              <a:t>枚のみがあります。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必要に応じて、スクリプト一部分ありなども作成し、お使いください。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以外のイラストや写真等を利用した場合、ノート欄に利用サイト等を記載しています。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イラストの著作権は、それぞれの著作者に帰属しています。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　　①教材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　</a:t>
            </a:r>
            <a:r>
              <a:rPr lang="en-US" altLang="ja-JP">
                <a:ea typeface="游ゴシック"/>
              </a:rPr>
              <a:t>https://sites.google.com/view/irodori-th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　　　　②いらすとや　</a:t>
            </a:r>
            <a:r>
              <a:rPr lang="en-US" altLang="ja-JP">
                <a:ea typeface="游ゴシック"/>
              </a:rPr>
              <a:t>https://www.irasutoya.com/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　　　　③イラスト</a:t>
            </a:r>
            <a:r>
              <a:rPr lang="en-US" altLang="ja-JP">
                <a:ea typeface="游ゴシック"/>
              </a:rPr>
              <a:t>AC</a:t>
            </a:r>
            <a:r>
              <a:rPr lang="ja-JP" altLang="en-US">
                <a:ea typeface="游ゴシック"/>
              </a:rPr>
              <a:t>　</a:t>
            </a:r>
            <a:r>
              <a:rPr lang="en-US" altLang="ja-JP">
                <a:ea typeface="游ゴシック"/>
              </a:rPr>
              <a:t>https://www.ac-illust.com/</a:t>
            </a:r>
            <a:br>
              <a:rPr lang="en-US" altLang="ja-JP">
                <a:ea typeface="游ゴシック"/>
              </a:rPr>
            </a:br>
            <a:endParaRPr lang="en-US" altLang="ja-JP">
              <a:ea typeface="游ゴシック"/>
            </a:endParaRPr>
          </a:p>
          <a:p>
            <a:r>
              <a:rPr lang="en-US" altLang="ja-JP">
                <a:ea typeface="游ゴシック"/>
              </a:rPr>
              <a:t>【『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（ミャンマー語版）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制作：国際交流基金ヤンゴン日本文化センター</a:t>
            </a:r>
            <a:r>
              <a:rPr lang="en-US" altLang="ja-JP">
                <a:ea typeface="游ゴシック"/>
              </a:rPr>
              <a:t>https://yg.jpf.go.jp/</a:t>
            </a:r>
            <a:r>
              <a:rPr lang="en-US" altLang="ja-JP" err="1">
                <a:ea typeface="游ゴシック"/>
              </a:rPr>
              <a:t>irodori</a:t>
            </a:r>
            <a:r>
              <a:rPr lang="en-US" altLang="ja-JP">
                <a:ea typeface="游ゴシック"/>
              </a:rPr>
              <a:t>/】</a:t>
            </a:r>
            <a:r>
              <a:rPr lang="ja-JP" altLang="en-US">
                <a:ea typeface="游ゴシック"/>
              </a:rPr>
              <a:t>　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568EF-6FE7-4AF5-B3D3-0131C89D4952}" type="slidenum">
              <a:rPr kumimoji="1" lang="ja-JP" altLang="en-US" smtClean="0"/>
              <a:t>92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4376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D3893-0F08-4908-92CA-A4F3A8EE6C03}" type="datetime1">
              <a:rPr lang="en-US" smtClean="0"/>
              <a:t>9/2/2024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830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F3436-7DA1-4480-B709-4650B4772687}" type="datetime1">
              <a:rPr lang="en-US" smtClean="0"/>
              <a:t>9/2/2024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222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D3D80-441E-48DA-8478-22192EC39A73}" type="datetime1">
              <a:rPr lang="en-US" smtClean="0"/>
              <a:t>9/2/2024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716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4EBB8-C871-4717-AC6B-41E7E304A678}" type="datetime1">
              <a:rPr lang="en-US" smtClean="0"/>
              <a:t>9/2/2024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359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5E562-3AF0-4F1D-924B-E028A3778DED}" type="datetime1">
              <a:rPr lang="en-US" smtClean="0"/>
              <a:t>9/2/2024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212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2F60A-A7D1-42AF-A25A-BF2E56F0DF7C}" type="datetime1">
              <a:rPr lang="en-US" smtClean="0"/>
              <a:t>9/2/2024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695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F0DDD-59C2-41F3-968D-9994E58D6117}" type="datetime1">
              <a:rPr lang="en-US" smtClean="0"/>
              <a:t>9/2/2024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658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780BB-701E-412D-9493-A9E5242D8EBF}" type="datetime1">
              <a:rPr lang="en-US" smtClean="0"/>
              <a:t>9/2/2024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187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7A704-EF3E-47B5-9AF5-1CE764FAD255}" type="datetime1">
              <a:rPr lang="en-US" smtClean="0"/>
              <a:t>9/2/2024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7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04D1B-B2ED-4020-A3A0-E0478DE32499}" type="datetime1">
              <a:rPr lang="en-US" smtClean="0"/>
              <a:t>9/2/2024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549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9219B-ED76-4158-8609-5932C6B2267D}" type="datetime1">
              <a:rPr lang="en-US" smtClean="0"/>
              <a:t>9/2/2024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472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459D0-D6A7-4AB4-A744-E9DD9169BEA9}" type="datetime1">
              <a:rPr lang="en-US" smtClean="0"/>
              <a:t>9/2/2024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461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4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B3B66573-D127-AB28-F598-58928C219C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843" t="11718" r="35955" b="5712"/>
          <a:stretch/>
        </p:blipFill>
        <p:spPr>
          <a:xfrm>
            <a:off x="599045" y="1282534"/>
            <a:ext cx="3820519" cy="534446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75FDEB1-682B-76EE-5AB0-A359875E21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55245">
            <a:off x="268359" y="5027229"/>
            <a:ext cx="1138525" cy="16081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3392E8DE-7505-794D-6E57-45C71EC5DBDC}"/>
              </a:ext>
            </a:extLst>
          </p:cNvPr>
          <p:cNvSpPr/>
          <p:nvPr/>
        </p:nvSpPr>
        <p:spPr>
          <a:xfrm>
            <a:off x="4666888" y="755113"/>
            <a:ext cx="7346563" cy="5972323"/>
          </a:xfrm>
          <a:prstGeom prst="roundRect">
            <a:avLst>
              <a:gd name="adj" fmla="val 6492"/>
            </a:avLst>
          </a:prstGeom>
          <a:solidFill>
            <a:srgbClr val="FCE8C0"/>
          </a:solidFill>
          <a:ln w="38100">
            <a:solidFill>
              <a:srgbClr val="F2AF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5">
            <a:extLst>
              <a:ext uri="{FF2B5EF4-FFF2-40B4-BE49-F238E27FC236}">
                <a16:creationId xmlns:a16="http://schemas.microsoft.com/office/drawing/2014/main" id="{1F8357BF-41D6-A6E8-47D7-4DF4FBC36ACA}"/>
              </a:ext>
            </a:extLst>
          </p:cNvPr>
          <p:cNvSpPr txBox="1"/>
          <p:nvPr/>
        </p:nvSpPr>
        <p:spPr>
          <a:xfrm>
            <a:off x="4835410" y="910503"/>
            <a:ext cx="7176116" cy="609397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sz="1400" b="1" err="1">
                <a:latin typeface="UD Digi Kyokasho NK-B"/>
                <a:ea typeface="UD Digi Kyokasho NK-B"/>
              </a:rPr>
              <a:t>ယခုPower</a:t>
            </a:r>
            <a:r>
              <a:rPr lang="en-US" altLang="ja-JP" sz="1400" b="1">
                <a:latin typeface="UD Digi Kyokasho NK-B"/>
                <a:ea typeface="UD Digi Kyokasho NK-B"/>
              </a:rPr>
              <a:t> Point</a:t>
            </a:r>
            <a:r>
              <a:rPr lang="my-MM" altLang="ja-JP" sz="1400" b="1">
                <a:latin typeface="UD Digi Kyokasho NK-B"/>
                <a:ea typeface="UD Digi Kyokasho NK-B"/>
                <a:cs typeface="Myanmar Text"/>
              </a:rPr>
              <a:t>သည် အွန်လိုင်းသင်ထောက်ကူစာအုပ်ဖြစ်သည့်</a:t>
            </a:r>
            <a:r>
              <a:rPr lang="ja-JP" altLang="en-US" sz="1400" b="1">
                <a:latin typeface="UD Digi Kyokasho NK-B"/>
                <a:ea typeface="UD Digi Kyokasho NK-B"/>
              </a:rPr>
              <a:t>『</a:t>
            </a:r>
            <a:r>
              <a:rPr lang="my-MM" altLang="ja-JP" sz="1400" b="1">
                <a:latin typeface="UD Digi Kyokasho NK-B"/>
                <a:ea typeface="UD Digi Kyokasho NK-B"/>
                <a:cs typeface="Myanmar Text"/>
              </a:rPr>
              <a:t>ဂျပန်နေထိုင်မှုဘဝအတွက် ဂျပန်ဘာသာစကား</a:t>
            </a:r>
            <a:r>
              <a:rPr lang="ja-JP" altLang="en-US" sz="1400" b="1">
                <a:latin typeface="UD Digi Kyokasho NK-B"/>
                <a:ea typeface="UD Digi Kyokasho NK-B"/>
              </a:rPr>
              <a:t>』</a:t>
            </a:r>
            <a:r>
              <a:rPr lang="my-MM" altLang="ja-JP" sz="1400" b="1">
                <a:latin typeface="UD Digi Kyokasho NK-B"/>
                <a:ea typeface="UD Digi Kyokasho NK-B"/>
                <a:cs typeface="Myanmar Text"/>
              </a:rPr>
              <a:t>တွင်ပါရှိသော</a:t>
            </a:r>
            <a:r>
              <a:rPr lang="ja-JP" altLang="en-US" sz="1400" b="1">
                <a:latin typeface="UD Digi Kyokasho NK-B"/>
                <a:ea typeface="UD Digi Kyokasho NK-B"/>
              </a:rPr>
              <a:t>❛</a:t>
            </a:r>
            <a:r>
              <a:rPr lang="my-MM" altLang="ja-JP" sz="1400" b="1">
                <a:latin typeface="UD Digi Kyokasho NK-B"/>
                <a:ea typeface="UD Digi Kyokasho NK-B"/>
                <a:cs typeface="Myanmar Text"/>
              </a:rPr>
              <a:t>ဂျပန်နိုင်ငံ၏နေထိုင်မှုဘဝအတွက် သိကောင်းစရာများ</a:t>
            </a:r>
            <a:r>
              <a:rPr lang="ja-JP" altLang="en-US" sz="1400" b="1">
                <a:latin typeface="UD Digi Kyokasho NK-B"/>
                <a:ea typeface="UD Digi Kyokasho NK-B"/>
              </a:rPr>
              <a:t>❜</a:t>
            </a:r>
            <a:r>
              <a:rPr lang="my-MM" altLang="ja-JP" sz="1400" b="1">
                <a:latin typeface="UD Digi Kyokasho NK-B"/>
                <a:ea typeface="UD Digi Kyokasho NK-B"/>
                <a:cs typeface="Myanmar Text"/>
              </a:rPr>
              <a:t> ဟူသော အပိုင်းကိုစုစည်းပေးထားခြင်းပဲဖြစ်ပါတယ်။ဓာတ်ပုံများ၊ ရုပ်ပုံများကို အသုံးပြု၍ ဂျပန်နိုင်ငံ၏ယဉ်ကျေးမှု၊ ဂျပန်နိုင်ငံ၏အကြောင်းအရာများကို မိတ်ဆက်ဖော်ပြပေးထားပါတယ်။</a:t>
            </a:r>
            <a:r>
              <a:rPr lang="en-US" altLang="ja-JP" sz="1400" b="1">
                <a:latin typeface="UD Digi Kyokasho NK-B"/>
                <a:ea typeface="UD Digi Kyokasho NK-B"/>
              </a:rPr>
              <a:t> </a:t>
            </a:r>
            <a:r>
              <a:rPr lang="my-MM" altLang="ja-JP" sz="1400" b="1">
                <a:latin typeface="UD Digi Kyokasho NK-B"/>
                <a:ea typeface="UD Digi Kyokasho NK-B"/>
                <a:cs typeface="Myanmar Text"/>
              </a:rPr>
              <a:t>ဂျပန်တွင်နေထိုင်မှုဘဝပြုလုပ်ရန်</a:t>
            </a:r>
            <a:r>
              <a:rPr lang="en-US" altLang="ja-JP" sz="1400" b="1">
                <a:latin typeface="UD Digi Kyokasho NK-B"/>
                <a:ea typeface="UD Digi Kyokasho NK-B"/>
              </a:rPr>
              <a:t> </a:t>
            </a:r>
            <a:r>
              <a:rPr lang="my-MM" altLang="ja-JP" sz="1400" b="1">
                <a:latin typeface="UD Digi Kyokasho NK-B"/>
                <a:ea typeface="UD Digi Kyokasho NK-B"/>
                <a:cs typeface="Myanmar Text"/>
              </a:rPr>
              <a:t>လိုအပ်သောဗဟုသုတများ </a:t>
            </a:r>
          </a:p>
          <a:p>
            <a:pPr>
              <a:lnSpc>
                <a:spcPct val="150000"/>
              </a:lnSpc>
            </a:pPr>
            <a:r>
              <a:rPr lang="my-MM" altLang="ja-JP" sz="1400" b="1">
                <a:latin typeface="UD Digi Kyokasho NK-B"/>
                <a:ea typeface="UD Digi Kyokasho NK-B"/>
                <a:cs typeface="Myanmar Text"/>
              </a:rPr>
              <a:t>(ဥပမာ-သန့်စင်ခန်းအသုံးပြုနည်း၊ ဘတ်စ်ကား/ရထားစီးပုံစီးနည်း)များနှင့်အတူ ယဉ်ကျေးမှုနှင့်ဆိုင်သောအကြောင်းအရာများ (ဥပမာ-ဂျပန်နိုင်ငံ၏စားသောက်စရာများ၊ ရာသီအလိုက်ကျင်းပသည့်ပွဲတော်များနှင့် အထင်ကရပွဲများ) စသဖြင့် များပြားလှသောအကြောင်းအရာမျိုးစုံကို ထည့်သွင်းဖော်ပြပေးထားပါတယ်။ ရှင်းလင်းချက်များကိုလည်း မြန်မာ၊ဂျပန် ဘာသာစကားနှစ်မျိုးဖြင့် ရေးသားဖော်ပြထားပြီး ဂျပန်ဘာသာစကားမှာ</a:t>
            </a:r>
            <a:r>
              <a:rPr lang="en-US" altLang="ja-JP" sz="1400" b="1">
                <a:latin typeface="UD Digi Kyokasho NK-B"/>
                <a:ea typeface="UD Digi Kyokasho NK-B"/>
              </a:rPr>
              <a:t> </a:t>
            </a:r>
            <a:r>
              <a:rPr lang="my-MM" altLang="ja-JP" sz="1400" b="1">
                <a:latin typeface="UD Digi Kyokasho NK-B"/>
                <a:ea typeface="UD Digi Kyokasho NK-B"/>
                <a:cs typeface="Myanmar Text"/>
              </a:rPr>
              <a:t>ကိုးကားရန်သာဖြစ်သည့်အတွက် မြန်မာဘာသာဖြင့်ဖတ်ရှုနိုင်ရန်</a:t>
            </a:r>
            <a:r>
              <a:rPr lang="en-US" altLang="ja-JP" sz="1400" b="1">
                <a:latin typeface="UD Digi Kyokasho NK-B"/>
                <a:ea typeface="UD Digi Kyokasho NK-B"/>
              </a:rPr>
              <a:t> </a:t>
            </a:r>
            <a:r>
              <a:rPr lang="my-MM" altLang="ja-JP" sz="1400" b="1">
                <a:latin typeface="UD Digi Kyokasho NK-B"/>
                <a:ea typeface="UD Digi Kyokasho NK-B"/>
                <a:cs typeface="Myanmar Text"/>
              </a:rPr>
              <a:t>အဓိကရည်ရွယ်ပေးထားပါသည်။</a:t>
            </a:r>
          </a:p>
          <a:p>
            <a:pPr>
              <a:lnSpc>
                <a:spcPct val="150000"/>
              </a:lnSpc>
            </a:pPr>
            <a:r>
              <a:rPr lang="my-MM" altLang="ja-JP" sz="1400" b="1">
                <a:latin typeface="UD Digi Kyokasho NK-B"/>
                <a:ea typeface="UD Digi Kyokasho NK-B"/>
                <a:cs typeface="Myanmar Text"/>
              </a:rPr>
              <a:t>အသုံးပြုနည်း(ဥပမာများ)</a:t>
            </a:r>
          </a:p>
          <a:p>
            <a:pPr>
              <a:lnSpc>
                <a:spcPct val="150000"/>
              </a:lnSpc>
            </a:pPr>
            <a:r>
              <a:rPr lang="ja-JP" altLang="en-US" sz="1400" b="1">
                <a:latin typeface="UD Digi Kyokasho NK-B"/>
                <a:ea typeface="UD Digi Kyokasho NK-B"/>
              </a:rPr>
              <a:t>・ </a:t>
            </a:r>
            <a:r>
              <a:rPr lang="en-US" altLang="ja-JP" sz="1400" b="1">
                <a:latin typeface="UD Digi Kyokasho NK-B"/>
                <a:ea typeface="UD Digi Kyokasho NK-B"/>
              </a:rPr>
              <a:t>IRODORI</a:t>
            </a:r>
            <a:r>
              <a:rPr lang="my-MM" altLang="ja-JP" sz="1400" b="1">
                <a:latin typeface="UD Digi Kyokasho NK-B"/>
                <a:ea typeface="UD Digi Kyokasho NK-B"/>
                <a:cs typeface="Myanmar Text"/>
              </a:rPr>
              <a:t>အတန်းနှင့်သက်ဆိုင်သောအချက်အလက်များကို တွဲ၍အသုံးပြုခြင်း။</a:t>
            </a:r>
          </a:p>
          <a:p>
            <a:pPr>
              <a:lnSpc>
                <a:spcPct val="150000"/>
              </a:lnSpc>
            </a:pPr>
            <a:r>
              <a:rPr lang="ja-JP" altLang="en-US" sz="1400" b="1">
                <a:latin typeface="UD Digi Kyokasho NK-B"/>
                <a:ea typeface="UD Digi Kyokasho NK-B"/>
              </a:rPr>
              <a:t>・</a:t>
            </a:r>
            <a:r>
              <a:rPr lang="my-MM" altLang="ja-JP" sz="1400" b="1">
                <a:latin typeface="UD Digi Kyokasho NK-B"/>
                <a:ea typeface="UD Digi Kyokasho NK-B"/>
                <a:cs typeface="Myanmar Text"/>
              </a:rPr>
              <a:t>အခြားဖတ်စာအုပ်များ၏</a:t>
            </a:r>
            <a:r>
              <a:rPr lang="en-US" altLang="ja-JP" sz="1400" b="1">
                <a:latin typeface="UD Digi Kyokasho NK-B"/>
                <a:ea typeface="UD Digi Kyokasho NK-B"/>
              </a:rPr>
              <a:t>resources</a:t>
            </a:r>
            <a:r>
              <a:rPr lang="my-MM" altLang="ja-JP" sz="1400" b="1">
                <a:latin typeface="UD Digi Kyokasho NK-B"/>
                <a:ea typeface="UD Digi Kyokasho NK-B"/>
                <a:cs typeface="Myanmar Text"/>
              </a:rPr>
              <a:t>အနေနှင့် အသုံးပြုခြင်း။</a:t>
            </a:r>
          </a:p>
          <a:p>
            <a:pPr>
              <a:lnSpc>
                <a:spcPct val="150000"/>
              </a:lnSpc>
            </a:pPr>
            <a:r>
              <a:rPr lang="ja-JP" altLang="en-US" sz="1400" b="1">
                <a:latin typeface="UD Digi Kyokasho NK-B"/>
                <a:ea typeface="UD Digi Kyokasho NK-B"/>
              </a:rPr>
              <a:t>・</a:t>
            </a:r>
            <a:r>
              <a:rPr lang="my-MM" altLang="ja-JP" sz="1400" b="1">
                <a:latin typeface="UD Digi Kyokasho NK-B"/>
                <a:ea typeface="UD Digi Kyokasho NK-B"/>
                <a:cs typeface="Myanmar Text"/>
              </a:rPr>
              <a:t>ဂျပန်နိုင်ငံ၏ အကြောင်းအရာများကိုပြောပြပေးသောအတန်းများတွင်အသုံးပြုခြင်း။</a:t>
            </a:r>
            <a:endParaRPr lang="ja-JP" altLang="en-US" sz="1400" b="1">
              <a:latin typeface="UD Digi Kyokasho NK-B"/>
              <a:ea typeface="UD Digi Kyokasho NK-B"/>
              <a:cs typeface="Myanmar Text"/>
            </a:endParaRPr>
          </a:p>
          <a:p>
            <a:endParaRPr lang="en-US" altLang="ja-JP">
              <a:latin typeface="Calibri" panose="020F0502020204030204"/>
              <a:ea typeface="游ゴシック" panose="020B0400000000000000" pitchFamily="34" charset="-128"/>
              <a:cs typeface="Calibri" panose="020F0502020204030204"/>
            </a:endParaRPr>
          </a:p>
          <a:p>
            <a:r>
              <a:rPr lang="ja-JP" altLang="en-US" sz="1800">
                <a:effectLst/>
                <a:latin typeface="Calibri" panose="020F0502020204030204"/>
                <a:ea typeface="游ゴシック" panose="020B0400000000000000" pitchFamily="34" charset="-128"/>
                <a:cs typeface="Calibri" panose="020F0502020204030204"/>
              </a:rPr>
              <a:t>　　　　　　　　　</a:t>
            </a:r>
            <a:r>
              <a:rPr lang="en-US" altLang="ja-JP" sz="1800"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  <a:cs typeface="MS PGothic" panose="020B0600070205080204" pitchFamily="34" charset="-128"/>
              </a:rPr>
              <a:t>The Japan Foundation, Yangon  </a:t>
            </a:r>
            <a:endParaRPr lang="ja-JP" altLang="ja-JP" sz="1800"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  <a:cs typeface="MS PGothic" panose="020B0600070205080204" pitchFamily="34" charset="-128"/>
            </a:endParaRPr>
          </a:p>
          <a:p>
            <a:endParaRPr lang="ja-JP">
              <a:ea typeface="游ゴシック"/>
              <a:cs typeface="Calibri"/>
            </a:endParaRPr>
          </a:p>
        </p:txBody>
      </p:sp>
      <p:pic>
        <p:nvPicPr>
          <p:cNvPr id="10" name="Picture 9" descr="A purple butterfly with a bow&#10;&#10;Description automatically generated">
            <a:extLst>
              <a:ext uri="{FF2B5EF4-FFF2-40B4-BE49-F238E27FC236}">
                <a16:creationId xmlns:a16="http://schemas.microsoft.com/office/drawing/2014/main" id="{E17F3CDB-C014-F42C-1585-E2A856F63D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3537" y="6092650"/>
            <a:ext cx="613597" cy="562722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276A93C-6799-A601-A2CF-254CF01284BE}"/>
              </a:ext>
            </a:extLst>
          </p:cNvPr>
          <p:cNvSpPr txBox="1"/>
          <p:nvPr/>
        </p:nvSpPr>
        <p:spPr>
          <a:xfrm>
            <a:off x="-138094" y="127370"/>
            <a:ext cx="11634462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fontAlgn="ctr"/>
            <a:r>
              <a:rPr lang="en-US" altLang="ja-JP" sz="2800" b="1" i="0" u="none" strike="noStrike">
                <a:effectLst/>
                <a:latin typeface="UD Digi Kyokasho NP-B"/>
                <a:ea typeface="UD Digi Kyokasho NP-B"/>
              </a:rPr>
              <a:t>【</a:t>
            </a:r>
            <a:r>
              <a:rPr lang="en-US" altLang="ja-JP" sz="2800" b="1" i="0" u="none" strike="noStrike" err="1">
                <a:effectLst/>
                <a:latin typeface="UD Digi Kyokasho NP-B"/>
                <a:ea typeface="UD Digi Kyokasho NP-B"/>
              </a:rPr>
              <a:t>Irodori</a:t>
            </a:r>
            <a:r>
              <a:rPr lang="ja-JP" altLang="en-US" sz="2800" b="1" i="0" u="none" strike="noStrike">
                <a:effectLst/>
                <a:latin typeface="UD Digi Kyokasho NP-B"/>
                <a:ea typeface="UD Digi Kyokasho NP-B"/>
              </a:rPr>
              <a:t> </a:t>
            </a:r>
            <a:r>
              <a:rPr lang="my-MM" altLang="ja-JP" sz="2800" b="1">
                <a:latin typeface="UD Digi Kyokasho NP-B"/>
                <a:ea typeface="UD Digi Kyokasho NP-B"/>
                <a:cs typeface="Myanmar Text"/>
              </a:rPr>
              <a:t>ဂျပန်နေထိုင်မှုဘဝ</a:t>
            </a:r>
            <a:r>
              <a:rPr lang="en-US" altLang="ja-JP" sz="2800" b="1" i="0" u="none" strike="noStrike">
                <a:effectLst/>
                <a:latin typeface="UD Digi Kyokasho NP-B"/>
                <a:ea typeface="UD Digi Kyokasho NP-B"/>
              </a:rPr>
              <a:t>TIPS</a:t>
            </a:r>
            <a:r>
              <a:rPr lang="en-US" altLang="ja-JP" sz="2800" b="1">
                <a:latin typeface="UD Digi Kyokasho NP-B"/>
                <a:ea typeface="UD Digi Kyokasho NP-B"/>
              </a:rPr>
              <a:t> Power Point】</a:t>
            </a:r>
            <a:endParaRPr lang="ja-JP" altLang="en-US" sz="2800" b="1" i="0" u="none" strike="noStrike">
              <a:effectLst/>
              <a:latin typeface="UD Digi Kyokasho NP-B"/>
              <a:ea typeface="UD Digi Kyokasho NP-B"/>
            </a:endParaRPr>
          </a:p>
        </p:txBody>
      </p:sp>
    </p:spTree>
    <p:extLst>
      <p:ext uri="{BB962C8B-B14F-4D97-AF65-F5344CB8AC3E}">
        <p14:creationId xmlns:p14="http://schemas.microsoft.com/office/powerpoint/2010/main" val="3499742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F763F81B-0918-CC26-5BC1-04537250CCF5}"/>
              </a:ext>
            </a:extLst>
          </p:cNvPr>
          <p:cNvSpPr/>
          <p:nvPr/>
        </p:nvSpPr>
        <p:spPr>
          <a:xfrm>
            <a:off x="6078629" y="1095153"/>
            <a:ext cx="5924796" cy="5371119"/>
          </a:xfrm>
          <a:prstGeom prst="roundRect">
            <a:avLst>
              <a:gd name="adj" fmla="val 6492"/>
            </a:avLst>
          </a:prstGeom>
          <a:solidFill>
            <a:srgbClr val="FCE8C0"/>
          </a:solidFill>
          <a:ln w="38100">
            <a:solidFill>
              <a:srgbClr val="F2AF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C26BA60-5A66-EAED-00E6-6130B978D415}"/>
              </a:ext>
            </a:extLst>
          </p:cNvPr>
          <p:cNvSpPr txBox="1"/>
          <p:nvPr/>
        </p:nvSpPr>
        <p:spPr>
          <a:xfrm>
            <a:off x="137124" y="231893"/>
            <a:ext cx="11634462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fontAlgn="ctr"/>
            <a:r>
              <a:rPr lang="en-US" altLang="ja-JP" sz="2800" b="1" i="0" u="none" strike="noStrike">
                <a:effectLst/>
                <a:latin typeface="UD Digi Kyokasho NP-B"/>
                <a:ea typeface="UD Digi Kyokasho NP-B"/>
              </a:rPr>
              <a:t>【</a:t>
            </a:r>
            <a:r>
              <a:rPr lang="en-US" altLang="ja-JP" sz="2800" b="1" i="0" u="none" strike="noStrike" err="1">
                <a:effectLst/>
                <a:latin typeface="UD Digi Kyokasho NP-B"/>
                <a:ea typeface="UD Digi Kyokasho NP-B"/>
              </a:rPr>
              <a:t>Irodori</a:t>
            </a:r>
            <a:r>
              <a:rPr lang="ja-JP" altLang="en-US" sz="2800" b="1" i="0" u="none" strike="noStrike">
                <a:effectLst/>
                <a:latin typeface="UD Digi Kyokasho NP-B"/>
                <a:ea typeface="UD Digi Kyokasho NP-B"/>
              </a:rPr>
              <a:t> 日本の生活</a:t>
            </a:r>
            <a:r>
              <a:rPr lang="en-US" altLang="ja-JP" sz="2800" b="1" i="0" u="none" strike="noStrike">
                <a:effectLst/>
                <a:latin typeface="UD Digi Kyokasho NP-B"/>
                <a:ea typeface="UD Digi Kyokasho NP-B"/>
              </a:rPr>
              <a:t>TIPS</a:t>
            </a:r>
            <a:r>
              <a:rPr lang="en-US" altLang="ja-JP" sz="2800" b="1">
                <a:latin typeface="UD Digi Kyokasho NP-B"/>
                <a:ea typeface="UD Digi Kyokasho NP-B"/>
              </a:rPr>
              <a:t> Power Point】</a:t>
            </a:r>
            <a:endParaRPr lang="en-US" altLang="ja-JP" sz="2800" b="1" i="0" u="none" strike="noStrike">
              <a:effectLst/>
              <a:latin typeface="UD Digi Kyokasho NP-B"/>
              <a:ea typeface="UD Digi Kyokasho NP-B"/>
            </a:endParaRPr>
          </a:p>
        </p:txBody>
      </p:sp>
      <p:sp>
        <p:nvSpPr>
          <p:cNvPr id="4" name="テキスト ボックス 5">
            <a:extLst>
              <a:ext uri="{FF2B5EF4-FFF2-40B4-BE49-F238E27FC236}">
                <a16:creationId xmlns:a16="http://schemas.microsoft.com/office/drawing/2014/main" id="{55A51AED-F044-9916-1249-5641A82D9032}"/>
              </a:ext>
            </a:extLst>
          </p:cNvPr>
          <p:cNvSpPr txBox="1"/>
          <p:nvPr/>
        </p:nvSpPr>
        <p:spPr>
          <a:xfrm>
            <a:off x="6182641" y="1297890"/>
            <a:ext cx="5820784" cy="501675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ja-JP" altLang="en-US" sz="2000">
                <a:latin typeface="UD Digi Kyokasho NK-B"/>
                <a:ea typeface="UD Digi Kyokasho NK-B"/>
              </a:rPr>
              <a:t>このPPTは、web教材『いろどり　生活の日本語』にある</a:t>
            </a:r>
            <a:r>
              <a:rPr lang="ja-JP" altLang="en-US" sz="2000" b="0" i="0" u="none" strike="noStrike" baseline="0">
                <a:latin typeface="UD Digi Kyokasho NK-B"/>
                <a:ea typeface="UD Digi Kyokasho NK-B"/>
              </a:rPr>
              <a:t>日本の</a:t>
            </a:r>
            <a:r>
              <a:rPr lang="ja-JP" altLang="en-US" sz="2000">
                <a:latin typeface="UD Digi Kyokasho NK-B"/>
                <a:ea typeface="UD Digi Kyokasho NK-B"/>
              </a:rPr>
              <a:t>生活TIPSコーナーをまとめたものです。写真やイラストで日本文化や日本事情が紹介されています。日本で生活するための知識（例：トイレの使い方、バス・電車の利用のし方）や文化的情報（例：日本の食べ物、年中行事）など、豊富な内容で構成されています。説明はミャンマー語と日本語で書いてありますが、日本語は参考用ですので、ミャンマー語で読むことが前提となっています。</a:t>
            </a:r>
          </a:p>
          <a:p>
            <a:r>
              <a:rPr lang="ja-JP" altLang="en-US" sz="2000">
                <a:latin typeface="UD Digi Kyokasho NK-B"/>
                <a:ea typeface="UD Digi Kyokasho NK-B"/>
              </a:rPr>
              <a:t>使用例）</a:t>
            </a:r>
          </a:p>
          <a:p>
            <a:r>
              <a:rPr lang="ja-JP" altLang="en-US" sz="2000">
                <a:latin typeface="UD Digi Kyokasho NK-B"/>
                <a:ea typeface="UD Digi Kyokasho NK-B"/>
              </a:rPr>
              <a:t>　・『いろどり』の授業と関連付けて使う。</a:t>
            </a:r>
          </a:p>
          <a:p>
            <a:r>
              <a:rPr lang="ja-JP" altLang="en-US" sz="2000">
                <a:latin typeface="UD Digi Kyokasho NK-B"/>
                <a:ea typeface="UD Digi Kyokasho NK-B"/>
              </a:rPr>
              <a:t>　・他の教材のリソースとして使う。</a:t>
            </a:r>
          </a:p>
          <a:p>
            <a:r>
              <a:rPr lang="ja-JP" altLang="en-US" sz="2000">
                <a:latin typeface="UD Digi Kyokasho NK-B"/>
                <a:ea typeface="UD Digi Kyokasho NK-B"/>
              </a:rPr>
              <a:t>　・日本事情の授業で使う。</a:t>
            </a:r>
          </a:p>
          <a:p>
            <a:endParaRPr lang="ja-JP" altLang="en-US" sz="2000">
              <a:latin typeface="UD Digi Kyokasho NK-B"/>
              <a:ea typeface="UD Digi Kyokasho NK-B"/>
            </a:endParaRPr>
          </a:p>
          <a:p>
            <a:endParaRPr lang="ja-JP" altLang="en-US" sz="2000">
              <a:latin typeface="UD Digi Kyokasho NK-B"/>
              <a:ea typeface="UD Digi Kyokasho NK-B"/>
            </a:endParaRPr>
          </a:p>
          <a:p>
            <a:r>
              <a:rPr lang="ja-JP" altLang="en-US" sz="2000">
                <a:latin typeface="UD Digi Kyokasho NK-B"/>
                <a:ea typeface="UD Digi Kyokasho NK-B"/>
              </a:rPr>
              <a:t>国際交流基金ヤンゴン日本文化センター</a:t>
            </a:r>
          </a:p>
        </p:txBody>
      </p:sp>
      <p:pic>
        <p:nvPicPr>
          <p:cNvPr id="10" name="Picture 9" descr="A purple butterfly with a bow&#10;&#10;Description automatically generated">
            <a:extLst>
              <a:ext uri="{FF2B5EF4-FFF2-40B4-BE49-F238E27FC236}">
                <a16:creationId xmlns:a16="http://schemas.microsoft.com/office/drawing/2014/main" id="{E17F3CDB-C014-F42C-1585-E2A856F63D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5248" y="5622967"/>
            <a:ext cx="717207" cy="65774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3B66573-D127-AB28-F598-58928C219C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843" t="11718" r="35955" b="5712"/>
          <a:stretch/>
        </p:blipFill>
        <p:spPr>
          <a:xfrm>
            <a:off x="1557380" y="965955"/>
            <a:ext cx="4024291" cy="562951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75FDEB1-682B-76EE-5AB0-A359875E21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955245">
            <a:off x="470883" y="4667929"/>
            <a:ext cx="1428092" cy="1921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4959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E3C34015-E336-CDEE-F897-C71C25B436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9809644"/>
              </p:ext>
            </p:extLst>
          </p:nvPr>
        </p:nvGraphicFramePr>
        <p:xfrm>
          <a:off x="202629" y="669747"/>
          <a:ext cx="11786742" cy="605354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13942">
                  <a:extLst>
                    <a:ext uri="{9D8B030D-6E8A-4147-A177-3AD203B41FA5}">
                      <a16:colId xmlns:a16="http://schemas.microsoft.com/office/drawing/2014/main" val="576572319"/>
                    </a:ext>
                  </a:extLst>
                </a:gridCol>
                <a:gridCol w="1367033">
                  <a:extLst>
                    <a:ext uri="{9D8B030D-6E8A-4147-A177-3AD203B41FA5}">
                      <a16:colId xmlns:a16="http://schemas.microsoft.com/office/drawing/2014/main" val="44430410"/>
                    </a:ext>
                  </a:extLst>
                </a:gridCol>
                <a:gridCol w="9605767">
                  <a:extLst>
                    <a:ext uri="{9D8B030D-6E8A-4147-A177-3AD203B41FA5}">
                      <a16:colId xmlns:a16="http://schemas.microsoft.com/office/drawing/2014/main" val="1978569016"/>
                    </a:ext>
                  </a:extLst>
                </a:gridCol>
              </a:tblGrid>
              <a:tr h="744398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24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 panose="02020700000000000000" pitchFamily="18" charset="-128"/>
                          <a:ea typeface="UD Digi Kyokasho NP-B" panose="02020700000000000000" pitchFamily="18" charset="-128"/>
                        </a:rPr>
                        <a:t>課</a:t>
                      </a:r>
                    </a:p>
                  </a:txBody>
                  <a:tcPr marL="6350" marR="6350" marT="6350" marB="0" anchor="ctr">
                    <a:solidFill>
                      <a:srgbClr val="F2AF2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24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 panose="02020700000000000000" pitchFamily="18" charset="-128"/>
                          <a:ea typeface="UD Digi Kyokasho NP-B" panose="02020700000000000000" pitchFamily="18" charset="-128"/>
                        </a:rPr>
                        <a:t>ページ</a:t>
                      </a:r>
                    </a:p>
                  </a:txBody>
                  <a:tcPr marL="6350" marR="6350" marT="6350" marB="0" anchor="ctr">
                    <a:solidFill>
                      <a:srgbClr val="F2AF2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24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/>
                          <a:ea typeface="UD Digi Kyokasho NP-B"/>
                        </a:rPr>
                        <a:t>日本の生活</a:t>
                      </a:r>
                      <a:r>
                        <a:rPr lang="en-US" sz="24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/>
                          <a:ea typeface="UD Digi Kyokasho NP-B"/>
                        </a:rPr>
                        <a:t>TIPS</a:t>
                      </a:r>
                      <a:r>
                        <a:rPr lang="ja-JP" altLang="en-US" sz="24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/>
                          <a:ea typeface="UD Digi Kyokasho NP-B"/>
                        </a:rPr>
                        <a:t>トピック</a:t>
                      </a:r>
                      <a:endParaRPr lang="en-US" sz="2400" b="1" i="0" u="none" strike="noStrike">
                        <a:solidFill>
                          <a:schemeClr val="tx1"/>
                        </a:solidFill>
                        <a:effectLst/>
                        <a:latin typeface="UD Digi Kyokasho NP-B"/>
                        <a:ea typeface="UD Digi Kyokasho NP-B"/>
                      </a:endParaRPr>
                    </a:p>
                  </a:txBody>
                  <a:tcPr marL="6350" marR="6350" marT="6350" marB="0" anchor="ctr">
                    <a:solidFill>
                      <a:srgbClr val="F2AF2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51941"/>
                  </a:ext>
                </a:extLst>
              </a:tr>
              <a:tr h="86864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1</a:t>
                      </a:r>
                      <a:endParaRPr lang="en-US" altLang="ja-JP" sz="2400" b="0" i="0" u="none" strike="noStrike">
                        <a:solidFill>
                          <a:srgbClr val="000000"/>
                        </a:solidFill>
                        <a:effectLst/>
                        <a:latin typeface="UD Digi Kyokasho NK-B"/>
                        <a:ea typeface="UD Digi Kyokasho NK-B"/>
                      </a:endParaRPr>
                    </a:p>
                  </a:txBody>
                  <a:tcPr marL="5615" marR="5615" marT="5615" marB="0" anchor="ctr">
                    <a:solidFill>
                      <a:srgbClr val="FCE8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２～５</a:t>
                      </a:r>
                      <a:endParaRPr lang="en-US" altLang="ja-JP" sz="2000" b="1" i="0" u="none" strike="noStrike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CE8C0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sz="2000" b="1" i="0" u="none" strike="noStrike" kern="1200" baseline="0" noProof="0">
                          <a:solidFill>
                            <a:schemeClr val="dk1"/>
                          </a:solidFill>
                          <a:latin typeface="Myanmar Text"/>
                          <a:cs typeface="Myanmar Text"/>
                        </a:rPr>
                        <a:t>“မိမိထက်ကြီးသူ” နှင့် “မိမိထက်ငယ်သူ”</a:t>
                      </a:r>
                      <a:r>
                        <a:rPr lang="ja" altLang="en-US" sz="2000" b="1" i="0" u="none" strike="noStrike" kern="1200" baseline="0" noProof="0">
                          <a:solidFill>
                            <a:schemeClr val="dk1"/>
                          </a:solidFill>
                          <a:latin typeface="Yu Mincho"/>
                          <a:ea typeface="Yu Mincho"/>
                        </a:rPr>
                        <a:t>・</a:t>
                      </a:r>
                      <a:r>
                        <a:rPr lang="ja" altLang="en-US" sz="2000" b="1" i="0" u="none" strike="noStrike" kern="1200" baseline="0" noProof="0">
                          <a:solidFill>
                            <a:schemeClr val="dk1"/>
                          </a:solidFill>
                          <a:latin typeface="Myanmar Text"/>
                          <a:ea typeface="+mn-ea"/>
                        </a:rPr>
                        <a:t> </a:t>
                      </a:r>
                      <a:r>
                        <a:rPr lang="my-MM" sz="2000" b="1" i="0" u="none" strike="noStrike" kern="1200" baseline="0" noProof="0">
                          <a:solidFill>
                            <a:schemeClr val="dk1"/>
                          </a:solidFill>
                        </a:rPr>
                        <a:t>Ogenki desu ka? </a:t>
                      </a:r>
                      <a:r>
                        <a:rPr lang="my" sz="2000" b="1" i="0" u="none" strike="noStrike" kern="1200" baseline="0" noProof="0">
                          <a:solidFill>
                            <a:schemeClr val="dk1"/>
                          </a:solidFill>
                          <a:latin typeface="Myanmar Text"/>
                          <a:cs typeface="Myanmar Text"/>
                        </a:rPr>
                        <a:t>နေကောင်းပါရဲ့လားနှုတ်ဆက်စကား</a:t>
                      </a:r>
                    </a:p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my" sz="1800" b="1" i="0" u="none" strike="noStrike" kern="1200" baseline="0" noProof="0">
                          <a:solidFill>
                            <a:schemeClr val="dk1"/>
                          </a:solidFill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「目上」と「目下」</a:t>
                      </a:r>
                      <a:r>
                        <a:rPr lang="ja-JP" altLang="en-US" sz="1800" b="1" i="0" u="none" strike="noStrike" kern="1200" baseline="0" noProof="0">
                          <a:solidFill>
                            <a:schemeClr val="dk1"/>
                          </a:solidFill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ja-JP" altLang="my" sz="1800" b="1" i="0" u="none" strike="noStrike" kern="1200" baseline="0" noProof="0">
                          <a:solidFill>
                            <a:schemeClr val="dk1"/>
                          </a:solidFill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「お元気ですか？」のあいさつ</a:t>
                      </a:r>
                      <a:endParaRPr lang="my" sz="1600" b="1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CE8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273946"/>
                  </a:ext>
                </a:extLst>
              </a:tr>
              <a:tr h="11297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2</a:t>
                      </a:r>
                      <a:endParaRPr lang="en-US" altLang="ja-JP" sz="2400" b="0" i="0" u="none" strike="noStrike">
                        <a:solidFill>
                          <a:srgbClr val="000000"/>
                        </a:solidFill>
                        <a:effectLst/>
                        <a:latin typeface="UD Digi Kyokasho NK-B"/>
                        <a:ea typeface="UD Digi Kyokasho NK-B"/>
                      </a:endParaRPr>
                    </a:p>
                  </a:txBody>
                  <a:tcPr marL="5615" marR="5615" marT="5615" marB="0" anchor="ctr">
                    <a:solidFill>
                      <a:srgbClr val="F8D1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７～１０</a:t>
                      </a:r>
                      <a:endParaRPr lang="en-US" altLang="ja-JP" sz="2000" b="1" i="0" u="none" strike="noStrike">
                        <a:solidFill>
                          <a:srgbClr val="000000"/>
                        </a:solidFill>
                        <a:effectLst/>
                        <a:latin typeface="UD Digi Kyokasho NK-B"/>
                        <a:ea typeface="UD Digi Kyokasho NK-B"/>
                      </a:endParaRPr>
                    </a:p>
                  </a:txBody>
                  <a:tcPr marL="5615" marR="5615" marT="5615" marB="0" anchor="ctr">
                    <a:solidFill>
                      <a:srgbClr val="F8D18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altLang="ja-JP" sz="2000" b="1" i="0" u="none" strike="noStrike" noProof="0">
                          <a:solidFill>
                            <a:srgbClr val="000000"/>
                          </a:solidFill>
                          <a:effectLst/>
                          <a:latin typeface="Myanmar Text"/>
                          <a:cs typeface="Myanmar Text"/>
                        </a:rPr>
                        <a:t>ဘေ့စ်ဘော</a:t>
                      </a:r>
                      <a:r>
                        <a:rPr lang="ja" altLang="en-US" sz="2000" b="1" i="0" u="none" strike="noStrike" noProof="0">
                          <a:solidFill>
                            <a:srgbClr val="000000"/>
                          </a:solidFill>
                          <a:effectLst/>
                          <a:latin typeface="Yu Mincho"/>
                          <a:ea typeface="Yu Mincho"/>
                        </a:rPr>
                        <a:t>・</a:t>
                      </a:r>
                      <a:r>
                        <a:rPr lang="my" altLang="ja-JP" sz="2000" b="1" i="0" u="none" strike="noStrike" noProof="0">
                          <a:solidFill>
                            <a:srgbClr val="000000"/>
                          </a:solidFill>
                          <a:effectLst/>
                          <a:latin typeface="Myanmar Text"/>
                          <a:cs typeface="Myanmar Text"/>
                        </a:rPr>
                        <a:t>ပန်းအလှထိုးခြင်း</a:t>
                      </a:r>
                      <a:r>
                        <a:rPr lang="ja" altLang="en-US" sz="2000" b="1" i="0" u="none" strike="noStrike" noProof="0">
                          <a:solidFill>
                            <a:srgbClr val="000000"/>
                          </a:solidFill>
                          <a:effectLst/>
                          <a:latin typeface="Yu Mincho"/>
                          <a:ea typeface="Yu Mincho"/>
                        </a:rPr>
                        <a:t>・</a:t>
                      </a:r>
                      <a:r>
                        <a:rPr lang="my" altLang="ja-JP" sz="2000" b="1" i="0" u="none" strike="noStrike" noProof="0">
                          <a:solidFill>
                            <a:srgbClr val="000000"/>
                          </a:solidFill>
                          <a:effectLst/>
                          <a:latin typeface="Myanmar Text"/>
                          <a:cs typeface="Myanmar Text"/>
                        </a:rPr>
                        <a:t>ဂျိဘူလိ စတူဒီယို</a:t>
                      </a:r>
                      <a:r>
                        <a:rPr lang="ja" altLang="en-US" sz="2000" b="1" i="0" u="none" strike="noStrike" noProof="0">
                          <a:solidFill>
                            <a:srgbClr val="000000"/>
                          </a:solidFill>
                          <a:effectLst/>
                          <a:latin typeface="Yu Mincho"/>
                          <a:ea typeface="Yu Mincho"/>
                        </a:rPr>
                        <a:t>・</a:t>
                      </a:r>
                      <a:r>
                        <a:rPr lang="my" altLang="ja-JP" sz="2000" b="1" i="0" u="none" strike="noStrike" noProof="0">
                          <a:solidFill>
                            <a:srgbClr val="000000"/>
                          </a:solidFill>
                          <a:effectLst/>
                          <a:latin typeface="Myanmar Text"/>
                          <a:cs typeface="Myanmar Text"/>
                        </a:rPr>
                        <a:t>နိုင်ငံတကာပူးပေါင်းဆောင်ရွက်ရေးအဖွဲ့အစည်းများ</a:t>
                      </a:r>
                      <a:endParaRPr lang="en-US" altLang="ja-JP" sz="2000" b="1" i="0" u="none" strike="noStrike" noProof="0">
                        <a:solidFill>
                          <a:srgbClr val="000000"/>
                        </a:solidFill>
                        <a:effectLst/>
                        <a:latin typeface="Myanmar Text"/>
                        <a:cs typeface="Myanmar Text"/>
                      </a:endParaRPr>
                    </a:p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野球</a:t>
                      </a:r>
                      <a:r>
                        <a:rPr lang="ja-JP" altLang="en-US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いけばな</a:t>
                      </a:r>
                      <a:r>
                        <a:rPr lang="ja-JP" altLang="en-US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スタジオジブリ</a:t>
                      </a:r>
                      <a:r>
                        <a:rPr lang="ja-JP" altLang="en-US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国際交流協会</a:t>
                      </a:r>
                      <a:endParaRPr lang="en-US" altLang="ja-JP" sz="1800" b="1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8D1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1755960"/>
                  </a:ext>
                </a:extLst>
              </a:tr>
              <a:tr h="74298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3</a:t>
                      </a:r>
                      <a:endParaRPr lang="en-US" altLang="ja-JP" sz="2400" b="0" i="0" u="none" strike="noStrike">
                        <a:solidFill>
                          <a:srgbClr val="000000"/>
                        </a:solidFill>
                        <a:effectLst/>
                        <a:latin typeface="UD Digi Kyokasho NK-B"/>
                        <a:ea typeface="UD Digi Kyokasho NK-B"/>
                      </a:endParaRPr>
                    </a:p>
                  </a:txBody>
                  <a:tcPr marL="5615" marR="5615" marT="5615" marB="0" anchor="ctr">
                    <a:solidFill>
                      <a:srgbClr val="FCE8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ja-JP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１２～１９</a:t>
                      </a:r>
                      <a:endParaRPr lang="ja-JP" altLang="en-US" sz="2000" b="1" i="0" u="none" strike="noStrike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CE8C0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altLang="ja-JP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Myanmar Text"/>
                          <a:cs typeface="Myanmar Text"/>
                        </a:rPr>
                        <a:t>ဂျပန်နိုင်ငံ၏ မိုးလေဝသ</a:t>
                      </a:r>
                      <a:r>
                        <a:rPr lang="ja" altLang="en-US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Yu Mincho"/>
                          <a:ea typeface="Yu Mincho"/>
                        </a:rPr>
                        <a:t>・</a:t>
                      </a:r>
                      <a:r>
                        <a:rPr lang="my" altLang="ja-JP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Myanmar Text"/>
                          <a:cs typeface="Myanmar Text"/>
                        </a:rPr>
                        <a:t>မိုးရာသီ</a:t>
                      </a:r>
                      <a:r>
                        <a:rPr lang="ja" altLang="en-US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Yu Mincho"/>
                          <a:ea typeface="Yu Mincho"/>
                        </a:rPr>
                        <a:t>・</a:t>
                      </a:r>
                      <a:r>
                        <a:rPr lang="my" altLang="ja-JP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Myanmar Text"/>
                          <a:cs typeface="Myanmar Text"/>
                        </a:rPr>
                        <a:t>ချယ်ရီပန်းနှင့် ပန်းကြည့်ပွဲတော်</a:t>
                      </a:r>
                      <a:r>
                        <a:rPr lang="ja-JP" altLang="en-US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Yu Mincho"/>
                          <a:ea typeface="Yu Mincho"/>
                          <a:cs typeface="Myanmar Text"/>
                        </a:rPr>
                        <a:t>・</a:t>
                      </a:r>
                      <a:r>
                        <a:rPr lang="my" altLang="ja-JP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Myanmar Text"/>
                          <a:cs typeface="Myanmar Text"/>
                        </a:rPr>
                        <a:t>သစ်ရွက်အရောင်ပြောင်းခြင်း</a:t>
                      </a:r>
                      <a:r>
                        <a:rPr lang="ja-JP" altLang="en-US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Yu Mincho"/>
                          <a:ea typeface="Yu Mincho"/>
                          <a:cs typeface="Myanmar Text"/>
                        </a:rPr>
                        <a:t>・</a:t>
                      </a:r>
                      <a:r>
                        <a:rPr lang="my" altLang="ja-JP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Myanmar Text"/>
                          <a:cs typeface="Myanmar Text"/>
                        </a:rPr>
                        <a:t>ပုစဉ်းရင်ကွဲ</a:t>
                      </a:r>
                      <a:endParaRPr lang="my" sz="1600" b="1" i="0" u="none" strike="noStrike" noProof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日本の気候</a:t>
                      </a:r>
                      <a:r>
                        <a:rPr lang="ja-JP" altLang="en-US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梅雨</a:t>
                      </a:r>
                      <a:r>
                        <a:rPr lang="ja-JP" altLang="en-US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桜と花見</a:t>
                      </a:r>
                      <a:r>
                        <a:rPr lang="ja-JP" altLang="en-US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紅葉</a:t>
                      </a:r>
                      <a:r>
                        <a:rPr lang="ja-JP" altLang="en-US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セミ</a:t>
                      </a:r>
                      <a:endParaRPr lang="en-US" altLang="ja-JP" sz="2000" b="1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CE8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10362"/>
                  </a:ext>
                </a:extLst>
              </a:tr>
              <a:tr h="79376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4</a:t>
                      </a:r>
                      <a:endParaRPr lang="en-US" altLang="ja-JP" sz="2400" b="0" i="0" u="none" strike="noStrike">
                        <a:solidFill>
                          <a:srgbClr val="000000"/>
                        </a:solidFill>
                        <a:effectLst/>
                        <a:latin typeface="UD Digi Kyokasho NK-B"/>
                        <a:ea typeface="UD Digi Kyokasho NK-B"/>
                      </a:endParaRPr>
                    </a:p>
                  </a:txBody>
                  <a:tcPr marL="5615" marR="5615" marT="5615" marB="0" anchor="ctr">
                    <a:solidFill>
                      <a:srgbClr val="F8D1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ja-JP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２１～２２</a:t>
                      </a:r>
                      <a:endParaRPr lang="ja-JP" altLang="en-US" sz="2000" b="1" i="0" u="none" strike="noStrike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8D18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altLang="ja-JP" sz="2000" b="1" i="0" u="none" strike="noStrike" noProof="0">
                          <a:solidFill>
                            <a:srgbClr val="000000"/>
                          </a:solidFill>
                          <a:effectLst/>
                          <a:latin typeface="Myanmar Text"/>
                          <a:cs typeface="Myanmar Text"/>
                        </a:rPr>
                        <a:t>တိုင်ဖွန်းမုန်တိုင်း</a:t>
                      </a:r>
                      <a:r>
                        <a:rPr lang="ja" altLang="en-US" sz="2000" b="1" i="0" u="none" strike="noStrike" noProof="0">
                          <a:solidFill>
                            <a:srgbClr val="000000"/>
                          </a:solidFill>
                          <a:effectLst/>
                          <a:latin typeface="Yu Mincho"/>
                          <a:ea typeface="Yu Mincho"/>
                        </a:rPr>
                        <a:t>・</a:t>
                      </a:r>
                      <a:r>
                        <a:rPr lang="my" altLang="ja-JP" sz="2000" b="1" i="0" u="none" strike="noStrike" noProof="0">
                          <a:solidFill>
                            <a:srgbClr val="000000"/>
                          </a:solidFill>
                          <a:effectLst/>
                          <a:latin typeface="Myanmar Text"/>
                          <a:cs typeface="Myanmar Text"/>
                        </a:rPr>
                        <a:t>မိုးလေဝသကြိုတင်ခန့်မှန်းချက်</a:t>
                      </a:r>
                    </a:p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my" sz="20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台風・天気予報</a:t>
                      </a:r>
                      <a:endParaRPr lang="my" b="1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6350" marR="6350" marT="6350" marB="0">
                    <a:solidFill>
                      <a:srgbClr val="F8D1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4937657"/>
                  </a:ext>
                </a:extLst>
              </a:tr>
              <a:tr h="79961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5</a:t>
                      </a:r>
                      <a:endParaRPr lang="en-US" altLang="ja-JP" sz="2400" b="0" i="0" u="none" strike="noStrike">
                        <a:solidFill>
                          <a:srgbClr val="000000"/>
                        </a:solidFill>
                        <a:effectLst/>
                        <a:latin typeface="UD Digi Kyokasho NK-B"/>
                        <a:ea typeface="UD Digi Kyokasho NK-B"/>
                      </a:endParaRPr>
                    </a:p>
                  </a:txBody>
                  <a:tcPr marL="5615" marR="5615" marT="5615" marB="0" anchor="ctr">
                    <a:solidFill>
                      <a:srgbClr val="FCE8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２４～２８</a:t>
                      </a:r>
                      <a:endParaRPr lang="ja-JP" altLang="en-US" sz="2000" b="1" i="0" u="none" strike="noStrike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CE8C0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altLang="ja-JP" sz="2000" b="1" i="0" u="none" strike="noStrike" noProof="0">
                          <a:solidFill>
                            <a:srgbClr val="000000"/>
                          </a:solidFill>
                          <a:effectLst/>
                          <a:latin typeface="Myanmar Text"/>
                          <a:cs typeface="Myanmar Text"/>
                        </a:rPr>
                        <a:t>အားကစားခန်းမ</a:t>
                      </a:r>
                      <a:r>
                        <a:rPr lang="ja-JP" altLang="en-US" sz="2000" b="1" i="0" u="none" strike="noStrike" noProof="0">
                          <a:solidFill>
                            <a:srgbClr val="000000"/>
                          </a:solidFill>
                          <a:effectLst/>
                          <a:latin typeface="Yu Mincho"/>
                          <a:ea typeface="Yu Mincho"/>
                          <a:cs typeface="Myanmar Text"/>
                        </a:rPr>
                        <a:t>・</a:t>
                      </a:r>
                      <a:r>
                        <a:rPr lang="my" altLang="ja-JP" sz="2000" b="1" i="0" u="none" strike="noStrike" noProof="0">
                          <a:solidFill>
                            <a:srgbClr val="000000"/>
                          </a:solidFill>
                          <a:effectLst/>
                          <a:latin typeface="Myanmar Text"/>
                          <a:cs typeface="Myanmar Text"/>
                        </a:rPr>
                        <a:t>ဈေးဝယ်စင်တာ</a:t>
                      </a:r>
                      <a:r>
                        <a:rPr lang="ja-JP" altLang="en-US" sz="2000" b="1" i="0" u="none" strike="noStrike" noProof="0">
                          <a:solidFill>
                            <a:srgbClr val="000000"/>
                          </a:solidFill>
                          <a:effectLst/>
                          <a:latin typeface="Yu Mincho"/>
                          <a:ea typeface="Yu Mincho"/>
                          <a:cs typeface="Myanmar Text"/>
                        </a:rPr>
                        <a:t>・</a:t>
                      </a:r>
                      <a:r>
                        <a:rPr lang="my" altLang="ja-JP" sz="2000" b="1" i="0" u="none" strike="noStrike" noProof="0">
                          <a:solidFill>
                            <a:srgbClr val="000000"/>
                          </a:solidFill>
                          <a:effectLst/>
                          <a:latin typeface="Myanmar Text"/>
                          <a:cs typeface="Myanmar Text"/>
                        </a:rPr>
                        <a:t>ရေချိုးခန်းအဆောက်အအုံ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sz="20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スポーツクラブ</a:t>
                      </a:r>
                      <a:r>
                        <a:rPr lang="ja-JP" altLang="en-US" sz="20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sz="20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ショッピングモール</a:t>
                      </a:r>
                      <a:r>
                        <a:rPr lang="ja-JP" altLang="en-US" sz="20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sz="20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入浴施設</a:t>
                      </a:r>
                      <a:endParaRPr lang="my" b="1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6350" marR="6350" marT="6350" marB="0" anchor="ctr">
                    <a:solidFill>
                      <a:srgbClr val="FCE8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70301"/>
                  </a:ext>
                </a:extLst>
              </a:tr>
              <a:tr h="88281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6</a:t>
                      </a:r>
                      <a:endParaRPr lang="en-US" altLang="ja-JP" sz="2400" b="0" i="0" u="none" strike="noStrike">
                        <a:solidFill>
                          <a:srgbClr val="000000"/>
                        </a:solidFill>
                        <a:effectLst/>
                        <a:latin typeface="UD Digi Kyokasho NK-B"/>
                        <a:ea typeface="UD Digi Kyokasho NK-B"/>
                      </a:endParaRPr>
                    </a:p>
                  </a:txBody>
                  <a:tcPr marL="5615" marR="5615" marT="5615" marB="0" anchor="ctr">
                    <a:solidFill>
                      <a:srgbClr val="F8D1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３０～３３</a:t>
                      </a:r>
                      <a:endParaRPr lang="ja-JP" altLang="en-US" sz="2000" b="1" i="0" u="none" strike="noStrike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8D18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altLang="ja-JP" sz="2000" b="1" i="0" u="none" strike="noStrike" noProof="0">
                          <a:solidFill>
                            <a:srgbClr val="000000"/>
                          </a:solidFill>
                          <a:effectLst/>
                          <a:latin typeface="Myanmar Text"/>
                          <a:cs typeface="Myanmar Text"/>
                        </a:rPr>
                        <a:t>မီးပွိုင့်</a:t>
                      </a:r>
                      <a:r>
                        <a:rPr lang="ja-JP" altLang="en-US" sz="2000" b="1" i="0" u="none" strike="noStrike" noProof="0">
                          <a:solidFill>
                            <a:srgbClr val="000000"/>
                          </a:solidFill>
                          <a:effectLst/>
                          <a:latin typeface="Yu Mincho"/>
                          <a:ea typeface="Yu Mincho"/>
                          <a:cs typeface="Myanmar Text"/>
                        </a:rPr>
                        <a:t>・</a:t>
                      </a:r>
                      <a:r>
                        <a:rPr lang="my" altLang="ja-JP" sz="2000" b="1" i="0" u="none" strike="noStrike" noProof="0">
                          <a:solidFill>
                            <a:srgbClr val="000000"/>
                          </a:solidFill>
                          <a:effectLst/>
                          <a:latin typeface="Myanmar Text"/>
                          <a:cs typeface="Myanmar Text"/>
                        </a:rPr>
                        <a:t>ဘုရားကျောင်းနှင့်နတ်ကွန်းများ</a:t>
                      </a:r>
                    </a:p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sz="20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信号</a:t>
                      </a:r>
                      <a:r>
                        <a:rPr lang="ja-JP" altLang="en-US" sz="20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sz="20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お寺と神社</a:t>
                      </a:r>
                      <a:endParaRPr lang="my" b="1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6350" marR="6350" marT="6350" marB="0" anchor="ctr">
                    <a:solidFill>
                      <a:srgbClr val="F8D1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6082682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0548C46-C891-226A-4D5A-AB9705119022}"/>
              </a:ext>
            </a:extLst>
          </p:cNvPr>
          <p:cNvSpPr txBox="1"/>
          <p:nvPr/>
        </p:nvSpPr>
        <p:spPr>
          <a:xfrm>
            <a:off x="-538304" y="134706"/>
            <a:ext cx="127303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ctr"/>
            <a:r>
              <a:rPr lang="en-US" altLang="ja-JP" sz="28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【</a:t>
            </a:r>
            <a:r>
              <a:rPr lang="ja-JP" altLang="en-US" sz="28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いろどり </a:t>
            </a:r>
            <a:r>
              <a:rPr lang="ja-JP" altLang="en-US" sz="2800" b="1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初級</a:t>
            </a:r>
            <a:r>
              <a:rPr lang="en-US" altLang="ja-JP" sz="2800" b="1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1</a:t>
            </a:r>
            <a:r>
              <a:rPr lang="ja-JP" altLang="en-US" sz="2800" b="1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 </a:t>
            </a:r>
            <a:r>
              <a:rPr lang="ja-JP" altLang="en-US" sz="28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日本の生活</a:t>
            </a:r>
            <a:r>
              <a:rPr lang="en-US" altLang="ja-JP" sz="28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TIPS PowerPoint </a:t>
            </a:r>
            <a:r>
              <a:rPr lang="ja-JP" altLang="en-US" sz="2800" b="1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目次</a:t>
            </a:r>
            <a:r>
              <a:rPr lang="ja-JP" altLang="en-US" sz="28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①</a:t>
            </a:r>
            <a:r>
              <a:rPr lang="en-US" altLang="ja-JP" sz="2800" b="1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】</a:t>
            </a:r>
            <a:endParaRPr lang="en-US" altLang="ja-JP" sz="2800" b="1" i="0" u="none" strike="noStrike">
              <a:solidFill>
                <a:srgbClr val="FF0000"/>
              </a:solidFill>
              <a:effectLst/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54471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E3C34015-E336-CDEE-F897-C71C25B436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5088650"/>
              </p:ext>
            </p:extLst>
          </p:nvPr>
        </p:nvGraphicFramePr>
        <p:xfrm>
          <a:off x="202629" y="678477"/>
          <a:ext cx="11786742" cy="581959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13942">
                  <a:extLst>
                    <a:ext uri="{9D8B030D-6E8A-4147-A177-3AD203B41FA5}">
                      <a16:colId xmlns:a16="http://schemas.microsoft.com/office/drawing/2014/main" val="576572319"/>
                    </a:ext>
                  </a:extLst>
                </a:gridCol>
                <a:gridCol w="1233469">
                  <a:extLst>
                    <a:ext uri="{9D8B030D-6E8A-4147-A177-3AD203B41FA5}">
                      <a16:colId xmlns:a16="http://schemas.microsoft.com/office/drawing/2014/main" val="44430410"/>
                    </a:ext>
                  </a:extLst>
                </a:gridCol>
                <a:gridCol w="9739331">
                  <a:extLst>
                    <a:ext uri="{9D8B030D-6E8A-4147-A177-3AD203B41FA5}">
                      <a16:colId xmlns:a16="http://schemas.microsoft.com/office/drawing/2014/main" val="1978569016"/>
                    </a:ext>
                  </a:extLst>
                </a:gridCol>
              </a:tblGrid>
              <a:tr h="744398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24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 panose="02020700000000000000" pitchFamily="18" charset="-128"/>
                          <a:ea typeface="UD Digi Kyokasho NP-B" panose="02020700000000000000" pitchFamily="18" charset="-128"/>
                        </a:rPr>
                        <a:t>課</a:t>
                      </a:r>
                    </a:p>
                  </a:txBody>
                  <a:tcPr marL="6350" marR="6350" marT="6350" marB="0" anchor="ctr">
                    <a:solidFill>
                      <a:srgbClr val="F2AF2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24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 panose="02020700000000000000" pitchFamily="18" charset="-128"/>
                          <a:ea typeface="UD Digi Kyokasho NP-B" panose="02020700000000000000" pitchFamily="18" charset="-128"/>
                        </a:rPr>
                        <a:t>ページ</a:t>
                      </a:r>
                    </a:p>
                  </a:txBody>
                  <a:tcPr marL="6350" marR="6350" marT="6350" marB="0" anchor="ctr">
                    <a:solidFill>
                      <a:srgbClr val="F2AF2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24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/>
                          <a:ea typeface="UD Digi Kyokasho NP-B"/>
                        </a:rPr>
                        <a:t>日本の生活</a:t>
                      </a:r>
                      <a:r>
                        <a:rPr lang="en-US" sz="24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/>
                          <a:ea typeface="UD Digi Kyokasho NP-B"/>
                        </a:rPr>
                        <a:t>TIPS</a:t>
                      </a:r>
                      <a:r>
                        <a:rPr lang="ja-JP" altLang="en-US" sz="24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/>
                          <a:ea typeface="UD Digi Kyokasho NP-B"/>
                        </a:rPr>
                        <a:t>トピック</a:t>
                      </a:r>
                      <a:endParaRPr lang="en-US" sz="2400" b="1" i="0" u="none" strike="noStrike">
                        <a:solidFill>
                          <a:schemeClr val="tx1"/>
                        </a:solidFill>
                        <a:effectLst/>
                        <a:latin typeface="UD Digi Kyokasho NP-B"/>
                        <a:ea typeface="UD Digi Kyokasho NP-B"/>
                      </a:endParaRPr>
                    </a:p>
                  </a:txBody>
                  <a:tcPr marL="6350" marR="6350" marT="6350" marB="0" anchor="ctr">
                    <a:solidFill>
                      <a:srgbClr val="F2AF2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51941"/>
                  </a:ext>
                </a:extLst>
              </a:tr>
              <a:tr h="77728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7</a:t>
                      </a:r>
                    </a:p>
                  </a:txBody>
                  <a:tcPr marL="5615" marR="5615" marT="5615" marB="0" anchor="ctr">
                    <a:solidFill>
                      <a:srgbClr val="FCE8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３５～３６</a:t>
                      </a:r>
                      <a:endParaRPr lang="en-US" altLang="ja-JP" sz="2000" b="1" i="0" u="none" strike="noStrike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CE8C0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altLang="ja-JP" sz="1800" b="1" i="0" u="none" strike="noStrike" noProof="0">
                          <a:latin typeface="Myanmar Text"/>
                          <a:cs typeface="Myanmar Text"/>
                        </a:rPr>
                        <a:t>နောက်ကျခြင်း</a:t>
                      </a:r>
                      <a:r>
                        <a:rPr lang="ja-JP" altLang="en-US" sz="1800" b="1" i="0" u="none" strike="noStrike" noProof="0">
                          <a:latin typeface="Yu Mincho"/>
                          <a:ea typeface="Yu Mincho"/>
                          <a:cs typeface="Myanmar Text"/>
                        </a:rPr>
                        <a:t>・</a:t>
                      </a:r>
                      <a:r>
                        <a:rPr lang="my" altLang="ja-JP" sz="1800" b="1" i="0" u="none" strike="noStrike" noProof="0">
                          <a:latin typeface="Myanmar Text"/>
                          <a:cs typeface="Myanmar Text"/>
                        </a:rPr>
                        <a:t>ရထားမောင်းနှင်သွားလာမှု အခက်အခဲ</a:t>
                      </a:r>
                      <a:endParaRPr lang="en-US" altLang="ja-JP" sz="1800" b="1" i="0" u="none" strike="noStrike" noProof="0">
                        <a:latin typeface="Myanmar Text"/>
                        <a:cs typeface="Myanmar Text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sz="1800" b="1" i="0" u="none" strike="noStrike" noProof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遅刻</a:t>
                      </a:r>
                      <a:r>
                        <a:rPr lang="ja-JP" altLang="en-US" sz="1800" b="1" i="0" u="none" strike="noStrike" noProof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sz="1800" b="1" i="0" u="none" strike="noStrike" noProof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電車の運行トラブル</a:t>
                      </a:r>
                      <a:endParaRPr lang="en-US" altLang="ja-JP" sz="1800" b="1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6350" marR="6350" marT="6350" marB="0" anchor="ctr">
                    <a:solidFill>
                      <a:srgbClr val="FCE8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273946"/>
                  </a:ext>
                </a:extLst>
              </a:tr>
              <a:tr h="804654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altLang="ja-JP" sz="2400" b="1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8</a:t>
                      </a:r>
                      <a:endParaRPr lang="en-US" altLang="ja-JP" sz="2400" b="1" i="0" u="none" strike="noStrike">
                        <a:solidFill>
                          <a:srgbClr val="000000"/>
                        </a:solidFill>
                        <a:effectLst/>
                        <a:latin typeface="UD Digi Kyokasho NK-B"/>
                        <a:ea typeface="UD Digi Kyokasho NK-B"/>
                      </a:endParaRPr>
                    </a:p>
                  </a:txBody>
                  <a:tcPr marL="5615" marR="5615" marT="5615" marB="0" anchor="ctr">
                    <a:solidFill>
                      <a:srgbClr val="F8D1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３８～４０</a:t>
                      </a:r>
                      <a:endParaRPr lang="en-US" altLang="ja-JP" sz="2000" b="1" i="0" u="none" strike="noStrike">
                        <a:solidFill>
                          <a:srgbClr val="000000"/>
                        </a:solidFill>
                        <a:effectLst/>
                        <a:latin typeface="UD Digi Kyokasho NK-B"/>
                        <a:ea typeface="UD Digi Kyokasho NK-B"/>
                      </a:endParaRPr>
                    </a:p>
                  </a:txBody>
                  <a:tcPr marL="5615" marR="5615" marT="5615" marB="0" anchor="ctr">
                    <a:solidFill>
                      <a:srgbClr val="F8D18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50000"/>
                        </a:lnSpc>
                        <a:buNone/>
                      </a:pPr>
                      <a:r>
                        <a:rPr lang="my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Myanmar Text"/>
                          <a:cs typeface="Myanmar Text"/>
                        </a:rPr>
                        <a:t>ဂျပန်၏ရဲတိုက်</a:t>
                      </a:r>
                      <a:r>
                        <a:rPr lang="ja" altLang="en-US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Yu Mincho"/>
                          <a:ea typeface="Yu Mincho"/>
                        </a:rPr>
                        <a:t>・</a:t>
                      </a:r>
                      <a:r>
                        <a:rPr lang="ja" altLang="en-US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Myanmar Text"/>
                          <a:ea typeface="UD Digi Kyokasho NK-B"/>
                        </a:rPr>
                        <a:t> </a:t>
                      </a:r>
                      <a:r>
                        <a:rPr lang="en-US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Outlet Mall</a:t>
                      </a:r>
                      <a:r>
                        <a:rPr lang="ja" altLang="en-US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Yu Mincho"/>
                          <a:ea typeface="Yu Mincho"/>
                        </a:rPr>
                        <a:t>・</a:t>
                      </a:r>
                      <a:r>
                        <a:rPr lang="my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Myanmar Text"/>
                          <a:cs typeface="Myanmar Text"/>
                        </a:rPr>
                        <a:t>ကြေးစားနပန်းပွဲ</a:t>
                      </a:r>
                      <a:endParaRPr lang="en-US" sz="1800" b="1" i="0" u="none" strike="noStrike" noProof="0">
                        <a:solidFill>
                          <a:srgbClr val="000000"/>
                        </a:solidFill>
                        <a:effectLst/>
                        <a:latin typeface="Myanmar Text"/>
                        <a:cs typeface="Myanmar Text"/>
                      </a:endParaRPr>
                    </a:p>
                    <a:p>
                      <a:pPr lvl="0" algn="l">
                        <a:lnSpc>
                          <a:spcPct val="150000"/>
                        </a:lnSpc>
                        <a:buNone/>
                      </a:pPr>
                      <a:r>
                        <a:rPr lang="ja-JP" altLang="my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日本の城</a:t>
                      </a:r>
                      <a:r>
                        <a:rPr lang="ja-JP" altLang="en-US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ja-JP" altLang="my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アウトレットモール</a:t>
                      </a:r>
                      <a:r>
                        <a:rPr lang="ja-JP" altLang="en-US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ja-JP" altLang="my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プロレス</a:t>
                      </a:r>
                      <a:r>
                        <a:rPr lang="my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 </a:t>
                      </a:r>
                      <a:endParaRPr lang="en-US" sz="1800" b="1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6350" marR="6350" marT="6350" marB="0" anchor="ctr">
                    <a:solidFill>
                      <a:srgbClr val="F8D1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1755960"/>
                  </a:ext>
                </a:extLst>
              </a:tr>
              <a:tr h="7045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9</a:t>
                      </a:r>
                    </a:p>
                  </a:txBody>
                  <a:tcPr marL="5615" marR="5615" marT="5615" marB="0" anchor="ctr">
                    <a:solidFill>
                      <a:srgbClr val="FCE8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4２～４３</a:t>
                      </a:r>
                      <a:endParaRPr lang="ja-JP" altLang="en-US" sz="2000" b="1" i="0" u="none" strike="noStrike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CE8C0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altLang="ja-JP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Myanmar Text"/>
                          <a:cs typeface="Myanmar Text"/>
                        </a:rPr>
                        <a:t>အန်နီမေးရှင်းဖြင့် ဂျပန်ဘာသာကို လေ့လာခြင်း</a:t>
                      </a:r>
                      <a:r>
                        <a:rPr lang="ja-JP" altLang="en-US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Yu Mincho"/>
                          <a:ea typeface="Yu Mincho"/>
                          <a:cs typeface="Myanmar Text"/>
                        </a:rPr>
                        <a:t>・</a:t>
                      </a:r>
                      <a:r>
                        <a:rPr lang="my" altLang="ja-JP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Myanmar Text"/>
                          <a:cs typeface="Myanmar Text"/>
                        </a:rPr>
                        <a:t>ဒေသတွင်းရှိဂျပန်ဘာသာသင်တန်း</a:t>
                      </a:r>
                      <a:endParaRPr lang="en-US" altLang="ja-JP" sz="1800" b="1" i="0" u="none" strike="noStrike" noProof="0">
                        <a:solidFill>
                          <a:srgbClr val="000000"/>
                        </a:solidFill>
                        <a:effectLst/>
                        <a:latin typeface="Myanmar Text"/>
                        <a:cs typeface="Myanmar Text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アニメで日本語を勉強する</a:t>
                      </a:r>
                      <a:r>
                        <a:rPr lang="ja-JP" altLang="en-US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地域の日本語教室</a:t>
                      </a:r>
                      <a:endParaRPr lang="en-US" altLang="ja-JP" sz="1800" b="1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6350" marR="6350" marT="6350" marB="0" anchor="ctr">
                    <a:solidFill>
                      <a:srgbClr val="FCE8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10362"/>
                  </a:ext>
                </a:extLst>
              </a:tr>
              <a:tr h="79376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10</a:t>
                      </a:r>
                    </a:p>
                  </a:txBody>
                  <a:tcPr marL="5615" marR="5615" marT="5615" marB="0" anchor="ctr">
                    <a:solidFill>
                      <a:srgbClr val="F8D1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4</a:t>
                      </a:r>
                      <a:r>
                        <a:rPr lang="en-US" altLang="ja-JP" sz="20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5</a:t>
                      </a:r>
                      <a:r>
                        <a:rPr lang="ja-JP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～４８</a:t>
                      </a:r>
                      <a:endParaRPr lang="ja-JP" altLang="en-US" sz="2000" b="1" i="0" u="none" strike="noStrike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8D18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altLang="ja-JP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Myanmar Text"/>
                          <a:cs typeface="Myanmar Text"/>
                        </a:rPr>
                        <a:t>လူမှုအသင်းအဖွဲ့စင်တာများ</a:t>
                      </a:r>
                      <a:r>
                        <a:rPr lang="ja" altLang="en-US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Yu Mincho"/>
                          <a:ea typeface="Yu Mincho"/>
                        </a:rPr>
                        <a:t>・</a:t>
                      </a:r>
                      <a:r>
                        <a:rPr lang="my" altLang="ja-JP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Myanmar Text"/>
                          <a:cs typeface="Myanmar Text"/>
                        </a:rPr>
                        <a:t>ဟင်းချက်သင်တန်းများ</a:t>
                      </a:r>
                      <a:r>
                        <a:rPr lang="ja-JP" altLang="en-US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Yu Mincho"/>
                          <a:ea typeface="Yu Mincho"/>
                          <a:cs typeface="Myanmar Text"/>
                        </a:rPr>
                        <a:t>・</a:t>
                      </a:r>
                      <a:r>
                        <a:rPr lang="my" altLang="ja-JP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Myanmar Text"/>
                          <a:cs typeface="Myanmar Text"/>
                        </a:rPr>
                        <a:t>ရှော့ဒိုး (ဂျပန်စာလုံးအလှဆွဲခြင်း)</a:t>
                      </a:r>
                      <a:r>
                        <a:rPr lang="my" altLang="ja-JP" sz="1800" b="1" i="0" u="none" strike="noStrike" noProof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ja-JP" altLang="en-US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Yu Mincho"/>
                          <a:ea typeface="Yu Mincho"/>
                        </a:rPr>
                        <a:t>・</a:t>
                      </a:r>
                      <a:r>
                        <a:rPr lang="my" altLang="ja-JP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Myanmar Text"/>
                          <a:cs typeface="Myanmar Text"/>
                        </a:rPr>
                        <a:t>အကီဒို</a:t>
                      </a:r>
                      <a:endParaRPr lang="en-US" altLang="ja-JP" sz="1800" b="1" i="0" u="none" strike="noStrike" noProof="0">
                        <a:solidFill>
                          <a:srgbClr val="000000"/>
                        </a:solidFill>
                        <a:effectLst/>
                        <a:latin typeface="Myanmar Text"/>
                        <a:cs typeface="Myanmar Text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公民館</a:t>
                      </a:r>
                      <a:r>
                        <a:rPr lang="ja-JP" altLang="en-US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料理教室</a:t>
                      </a:r>
                      <a:r>
                        <a:rPr lang="ja-JP" altLang="en-US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書道</a:t>
                      </a:r>
                      <a:r>
                        <a:rPr lang="ja-JP" altLang="en-US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合気道</a:t>
                      </a:r>
                      <a:endParaRPr lang="en-US" altLang="ja-JP" sz="1800" b="1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6350" marR="6350" marT="6350" marB="0" anchor="ctr">
                    <a:solidFill>
                      <a:srgbClr val="F8D1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4937657"/>
                  </a:ext>
                </a:extLst>
              </a:tr>
              <a:tr h="7987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11</a:t>
                      </a:r>
                    </a:p>
                  </a:txBody>
                  <a:tcPr marL="5615" marR="5615" marT="5615" marB="0" anchor="ctr">
                    <a:solidFill>
                      <a:srgbClr val="FCE8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５０～５４</a:t>
                      </a:r>
                    </a:p>
                  </a:txBody>
                  <a:tcPr marL="5615" marR="5615" marT="5615" marB="0" anchor="ctr">
                    <a:solidFill>
                      <a:srgbClr val="FCE8C0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altLang="ja-JP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Myanmar Text"/>
                          <a:cs typeface="Myanmar Text"/>
                        </a:rPr>
                        <a:t>အကင်</a:t>
                      </a:r>
                      <a:r>
                        <a:rPr lang="ja" altLang="en-US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Yu Mincho"/>
                          <a:ea typeface="Yu Mincho"/>
                        </a:rPr>
                        <a:t>・</a:t>
                      </a:r>
                      <a:r>
                        <a:rPr lang="ja" altLang="en-US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Myanmar Text"/>
                          <a:ea typeface="UD Digi Kyokasho NK-B"/>
                        </a:rPr>
                        <a:t> </a:t>
                      </a:r>
                      <a:r>
                        <a:rPr lang="my" altLang="ja-JP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Myanmar Text"/>
                          <a:cs typeface="Myanmar Text"/>
                        </a:rPr>
                        <a:t>စူပါမားကတ်များ၏ချက်ပြုတ်ပြီးအသင့်စားဟင်းလျာများကိုရောင်းချသောနေရာများ</a:t>
                      </a:r>
                      <a:r>
                        <a:rPr lang="ja" altLang="en-US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Yu Mincho"/>
                          <a:ea typeface="Yu Mincho"/>
                        </a:rPr>
                        <a:t>・</a:t>
                      </a:r>
                      <a:r>
                        <a:rPr lang="ja" altLang="en-US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Myanmar Text"/>
                          <a:ea typeface="UD Digi Kyokasho NK-B"/>
                        </a:rPr>
                        <a:t> </a:t>
                      </a:r>
                      <a:r>
                        <a:rPr lang="ja-JP" sz="1600" b="1" i="0" u="none" strike="noStrike" noProof="0">
                          <a:solidFill>
                            <a:srgbClr val="000000"/>
                          </a:solidFill>
                          <a:effectLst/>
                        </a:rPr>
                        <a:t>Yakitori </a:t>
                      </a:r>
                      <a:r>
                        <a:rPr lang="my" altLang="ja-JP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Myanmar Text"/>
                          <a:cs typeface="Myanmar Text"/>
                        </a:rPr>
                        <a:t>(ကြက်ကင်)</a:t>
                      </a:r>
                      <a:r>
                        <a:rPr lang="my" altLang="ja-JP" sz="1600" b="1" i="0" u="none" strike="noStrike" noProof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ja" altLang="en-US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Yu Mincho"/>
                          <a:ea typeface="Yu Mincho"/>
                        </a:rPr>
                        <a:t>・</a:t>
                      </a:r>
                      <a:r>
                        <a:rPr lang="ja" altLang="en-US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Myanmar Text"/>
                          <a:ea typeface="UD Digi Kyokasho NK-B"/>
                        </a:rPr>
                        <a:t> </a:t>
                      </a:r>
                      <a:r>
                        <a:rPr lang="my" altLang="ja-JP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Myanmar Text"/>
                          <a:cs typeface="Myanmar Text"/>
                        </a:rPr>
                        <a:t>အကောင်းဆုံးစားသုံးရန်ရက်စွဲနှင့် သက်တမ်းကုန်ဆုံးရက်စွဲ</a:t>
                      </a:r>
                      <a:r>
                        <a:rPr lang="ja" altLang="en-US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Yu Mincho"/>
                          <a:ea typeface="Yu Mincho"/>
                        </a:rPr>
                        <a:t>・</a:t>
                      </a:r>
                      <a:r>
                        <a:rPr lang="ja" altLang="en-US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Myanmar Text"/>
                          <a:ea typeface="UD Digi Kyokasho NK-B"/>
                        </a:rPr>
                        <a:t> </a:t>
                      </a:r>
                      <a:r>
                        <a:rPr lang="my" altLang="ja-JP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Myanmar Text"/>
                          <a:cs typeface="Myanmar Text"/>
                        </a:rPr>
                        <a:t>ဓာတ်မတည့်မှု သတိပေးဖော်ပြချက်</a:t>
                      </a:r>
                      <a:endParaRPr lang="en-US" altLang="ja-JP" sz="1600" b="1" i="0" u="none" strike="noStrike" noProof="0">
                        <a:solidFill>
                          <a:srgbClr val="000000"/>
                        </a:solidFill>
                        <a:effectLst/>
                        <a:latin typeface="Myanmar Text"/>
                        <a:cs typeface="Myanmar Text"/>
                      </a:endParaRPr>
                    </a:p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my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バーベキュー・スーパーの惣菜コーナー・焼き鳥・賞味期限と消費期限・アレルギー表示</a:t>
                      </a:r>
                      <a:endParaRPr lang="en-US" altLang="ja-JP" sz="1800" b="1">
                        <a:latin typeface="UD Digi Kyokasho NK-B"/>
                        <a:ea typeface="UD Digi Kyokasho NK-B"/>
                      </a:endParaRPr>
                    </a:p>
                  </a:txBody>
                  <a:tcPr marL="6350" marR="6350" marT="6350" marB="0" anchor="ctr">
                    <a:solidFill>
                      <a:srgbClr val="FCE8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70301"/>
                  </a:ext>
                </a:extLst>
              </a:tr>
              <a:tr h="88281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12</a:t>
                      </a:r>
                    </a:p>
                  </a:txBody>
                  <a:tcPr marL="5615" marR="5615" marT="5615" marB="0" anchor="ctr">
                    <a:solidFill>
                      <a:srgbClr val="F8D1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５６～６３</a:t>
                      </a:r>
                    </a:p>
                  </a:txBody>
                  <a:tcPr marL="5615" marR="5615" marT="5615" marB="0" anchor="ctr">
                    <a:solidFill>
                      <a:srgbClr val="F8D18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altLang="ja-JP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Myanmar Text"/>
                          <a:cs typeface="Myanmar Text"/>
                        </a:rPr>
                        <a:t>ထမင်းဘူး</a:t>
                      </a:r>
                      <a:r>
                        <a:rPr lang="ja" altLang="en-US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Yu Mincho"/>
                          <a:ea typeface="Yu Mincho"/>
                        </a:rPr>
                        <a:t>・</a:t>
                      </a:r>
                      <a:r>
                        <a:rPr lang="ja" altLang="en-US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Myanmar Text"/>
                          <a:ea typeface="UD Digi Kyokasho NK-B"/>
                        </a:rPr>
                        <a:t> </a:t>
                      </a:r>
                      <a:r>
                        <a:rPr lang="ja-JP" sz="1600" b="1" i="0" u="none" strike="noStrike" noProof="0">
                          <a:solidFill>
                            <a:srgbClr val="000000"/>
                          </a:solidFill>
                          <a:effectLst/>
                        </a:rPr>
                        <a:t>Tamago-yaki</a:t>
                      </a:r>
                      <a:r>
                        <a:rPr lang="ja" altLang="en-US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Yu Mincho"/>
                          <a:ea typeface="Yu Mincho"/>
                        </a:rPr>
                        <a:t>・</a:t>
                      </a:r>
                      <a:r>
                        <a:rPr lang="ja" altLang="en-US" sz="1600" b="1" i="0" u="none" strike="noStrike" noProof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ja-JP" sz="1600" b="1" i="0" u="none" strike="noStrike" noProof="0">
                          <a:solidFill>
                            <a:srgbClr val="000000"/>
                          </a:solidFill>
                          <a:effectLst/>
                        </a:rPr>
                        <a:t>Okonomiyaki</a:t>
                      </a:r>
                      <a:r>
                        <a:rPr lang="ja" altLang="en-US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Yu Mincho"/>
                          <a:ea typeface="Yu Mincho"/>
                        </a:rPr>
                        <a:t>・</a:t>
                      </a:r>
                      <a:r>
                        <a:rPr lang="ja-JP" sz="1600" b="1" i="0" u="none" strike="noStrike" noProof="0">
                          <a:solidFill>
                            <a:srgbClr val="000000"/>
                          </a:solidFill>
                          <a:effectLst/>
                        </a:rPr>
                        <a:t> Sukiyaki</a:t>
                      </a:r>
                      <a:r>
                        <a:rPr lang="ja" altLang="en-US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Yu Mincho"/>
                          <a:ea typeface="Yu Mincho"/>
                        </a:rPr>
                        <a:t>・</a:t>
                      </a:r>
                      <a:r>
                        <a:rPr lang="ja-JP" sz="1600" b="1" i="0" u="none" strike="noStrike" noProof="0">
                          <a:solidFill>
                            <a:srgbClr val="000000"/>
                          </a:solidFill>
                          <a:effectLst/>
                        </a:rPr>
                        <a:t>Chawan-mushi</a:t>
                      </a:r>
                      <a:r>
                        <a:rPr lang="ja" altLang="en-US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Yu Mincho"/>
                          <a:ea typeface="Yu Mincho"/>
                        </a:rPr>
                        <a:t>・</a:t>
                      </a:r>
                      <a:r>
                        <a:rPr lang="ja-JP" sz="1600" b="1" i="0" u="none" strike="noStrike" noProof="0">
                          <a:solidFill>
                            <a:srgbClr val="000000"/>
                          </a:solidFill>
                          <a:effectLst/>
                        </a:rPr>
                        <a:t> Dashi</a:t>
                      </a:r>
                      <a:r>
                        <a:rPr lang="ja" altLang="en-US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Yu Mincho"/>
                          <a:ea typeface="Yu Mincho"/>
                        </a:rPr>
                        <a:t>・</a:t>
                      </a:r>
                      <a:r>
                        <a:rPr lang="my" altLang="ja-JP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Myanmar Text"/>
                          <a:cs typeface="Myanmar Text"/>
                        </a:rPr>
                        <a:t>အသင့်စားခေါက်ဆွဲကြော်ဘူး</a:t>
                      </a:r>
                      <a:endParaRPr lang="en-US" altLang="ja-JP" sz="1600" b="1" i="0" u="none" strike="noStrike" noProof="0">
                        <a:solidFill>
                          <a:srgbClr val="000000"/>
                        </a:solidFill>
                        <a:effectLst/>
                        <a:latin typeface="Myanmar Text"/>
                        <a:cs typeface="Myanmar Text"/>
                      </a:endParaRPr>
                    </a:p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お弁当</a:t>
                      </a:r>
                      <a:r>
                        <a:rPr lang="ja-JP" altLang="en-US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卵焼き</a:t>
                      </a:r>
                      <a:r>
                        <a:rPr lang="ja-JP" altLang="en-US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お好み焼き</a:t>
                      </a:r>
                      <a:r>
                        <a:rPr lang="ja-JP" altLang="en-US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すき焼き</a:t>
                      </a:r>
                      <a:r>
                        <a:rPr lang="ja-JP" altLang="en-US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茶碗蒸し</a:t>
                      </a:r>
                      <a:r>
                        <a:rPr lang="ja-JP" altLang="en-US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だし</a:t>
                      </a:r>
                      <a:r>
                        <a:rPr lang="ja-JP" altLang="en-US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カップ焼きそば</a:t>
                      </a:r>
                      <a:endParaRPr lang="en-US" altLang="ja-JP" sz="1800" b="1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6350" marR="6350" marT="6350" marB="0" anchor="ctr">
                    <a:solidFill>
                      <a:srgbClr val="F8D1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6082682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F96DA3F-B016-1C21-9985-4350B68EA0F5}"/>
              </a:ext>
            </a:extLst>
          </p:cNvPr>
          <p:cNvSpPr txBox="1"/>
          <p:nvPr/>
        </p:nvSpPr>
        <p:spPr>
          <a:xfrm>
            <a:off x="0" y="155257"/>
            <a:ext cx="122113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ctr"/>
            <a:r>
              <a:rPr lang="en-US" altLang="ja-JP" sz="28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【</a:t>
            </a:r>
            <a:r>
              <a:rPr lang="ja-JP" altLang="en-US" sz="28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いろどり 初級１ 日本の生活</a:t>
            </a:r>
            <a:r>
              <a:rPr lang="en-US" altLang="ja-JP" sz="28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TIPS PowerPoint </a:t>
            </a:r>
            <a:r>
              <a:rPr lang="ja-JP" altLang="en-US" sz="28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目次②</a:t>
            </a:r>
            <a:r>
              <a:rPr lang="en-US" altLang="ja-JP" sz="2800" b="1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】</a:t>
            </a:r>
            <a:endParaRPr lang="en-US" altLang="ja-JP" sz="2800" b="1" i="0" u="none" strike="noStrike">
              <a:solidFill>
                <a:schemeClr val="tx1"/>
              </a:solidFill>
              <a:effectLst/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25729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E3C34015-E336-CDEE-F897-C71C25B436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7112473"/>
              </p:ext>
            </p:extLst>
          </p:nvPr>
        </p:nvGraphicFramePr>
        <p:xfrm>
          <a:off x="202629" y="904124"/>
          <a:ext cx="11786742" cy="559865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13942">
                  <a:extLst>
                    <a:ext uri="{9D8B030D-6E8A-4147-A177-3AD203B41FA5}">
                      <a16:colId xmlns:a16="http://schemas.microsoft.com/office/drawing/2014/main" val="576572319"/>
                    </a:ext>
                  </a:extLst>
                </a:gridCol>
                <a:gridCol w="1387582">
                  <a:extLst>
                    <a:ext uri="{9D8B030D-6E8A-4147-A177-3AD203B41FA5}">
                      <a16:colId xmlns:a16="http://schemas.microsoft.com/office/drawing/2014/main" val="44430410"/>
                    </a:ext>
                  </a:extLst>
                </a:gridCol>
                <a:gridCol w="9585218">
                  <a:extLst>
                    <a:ext uri="{9D8B030D-6E8A-4147-A177-3AD203B41FA5}">
                      <a16:colId xmlns:a16="http://schemas.microsoft.com/office/drawing/2014/main" val="1978569016"/>
                    </a:ext>
                  </a:extLst>
                </a:gridCol>
              </a:tblGrid>
              <a:tr h="744398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24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 panose="02020700000000000000" pitchFamily="18" charset="-128"/>
                          <a:ea typeface="UD Digi Kyokasho NP-B" panose="02020700000000000000" pitchFamily="18" charset="-128"/>
                        </a:rPr>
                        <a:t>課</a:t>
                      </a:r>
                    </a:p>
                  </a:txBody>
                  <a:tcPr marL="6350" marR="6350" marT="6350" marB="0" anchor="ctr">
                    <a:solidFill>
                      <a:srgbClr val="F2AF2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24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 panose="02020700000000000000" pitchFamily="18" charset="-128"/>
                          <a:ea typeface="UD Digi Kyokasho NP-B" panose="02020700000000000000" pitchFamily="18" charset="-128"/>
                        </a:rPr>
                        <a:t>ページ</a:t>
                      </a:r>
                    </a:p>
                  </a:txBody>
                  <a:tcPr marL="6350" marR="6350" marT="6350" marB="0" anchor="ctr">
                    <a:solidFill>
                      <a:srgbClr val="F2AF2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24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/>
                          <a:ea typeface="UD Digi Kyokasho NP-B"/>
                        </a:rPr>
                        <a:t>日本の生活</a:t>
                      </a:r>
                      <a:r>
                        <a:rPr lang="en-US" sz="24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/>
                          <a:ea typeface="UD Digi Kyokasho NP-B"/>
                        </a:rPr>
                        <a:t>TIPS</a:t>
                      </a:r>
                      <a:r>
                        <a:rPr lang="ja-JP" altLang="en-US" sz="24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/>
                          <a:ea typeface="UD Digi Kyokasho NP-B"/>
                        </a:rPr>
                        <a:t>トピック</a:t>
                      </a:r>
                      <a:endParaRPr lang="en-US" sz="2400" b="1" i="0" u="none" strike="noStrike">
                        <a:solidFill>
                          <a:schemeClr val="tx1"/>
                        </a:solidFill>
                        <a:effectLst/>
                        <a:latin typeface="UD Digi Kyokasho NP-B"/>
                        <a:ea typeface="UD Digi Kyokasho NP-B"/>
                      </a:endParaRPr>
                    </a:p>
                  </a:txBody>
                  <a:tcPr marL="6350" marR="6350" marT="6350" marB="0" anchor="ctr">
                    <a:solidFill>
                      <a:srgbClr val="F2AF2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51941"/>
                  </a:ext>
                </a:extLst>
              </a:tr>
              <a:tr h="77728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13</a:t>
                      </a:r>
                    </a:p>
                  </a:txBody>
                  <a:tcPr marL="5615" marR="5615" marT="5615" marB="0" anchor="ctr">
                    <a:solidFill>
                      <a:srgbClr val="FCE8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６５～７０</a:t>
                      </a:r>
                      <a:endParaRPr lang="en-US" altLang="ja-JP" sz="2000" b="1" i="0" u="none" strike="noStrike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CE8C0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altLang="ja-JP" sz="1800" b="1" i="0" u="none" strike="noStrike" noProof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ဂျပန်အိမ်သာ</a:t>
                      </a:r>
                      <a:endParaRPr lang="en-US" altLang="ja-JP" sz="1800" b="1" i="0" u="none" strike="noStrike" noProof="0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  <a:cs typeface="Myanmar Text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sz="1800" b="1" i="0" u="none" strike="noStrike" noProof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日本のトイレ</a:t>
                      </a:r>
                      <a:endParaRPr lang="en-US" altLang="ja-JP" sz="1800" b="1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6350" marR="6350" marT="6350" marB="0" anchor="ctr">
                    <a:solidFill>
                      <a:srgbClr val="FCE8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273946"/>
                  </a:ext>
                </a:extLst>
              </a:tr>
              <a:tr h="80465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14</a:t>
                      </a:r>
                    </a:p>
                  </a:txBody>
                  <a:tcPr marL="5615" marR="5615" marT="5615" marB="0" anchor="ctr">
                    <a:solidFill>
                      <a:srgbClr val="F8D1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７２～７３</a:t>
                      </a:r>
                      <a:endParaRPr lang="en-US" altLang="ja-JP" sz="2000" b="1" i="0" u="none" strike="noStrike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8D18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altLang="ja-JP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တံဆိပ်တုံး</a:t>
                      </a:r>
                      <a:r>
                        <a:rPr lang="ja" altLang="en-US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 </a:t>
                      </a:r>
                      <a:r>
                        <a:rPr lang="my" altLang="ja-JP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လစာပြည့်ခွင့်ရက်</a:t>
                      </a:r>
                      <a:endParaRPr lang="en-US" altLang="ja-JP" sz="1800" b="1" i="0" u="none" strike="noStrike" noProof="0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  <a:cs typeface="Myanmar Text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印鑑／ハンコ</a:t>
                      </a:r>
                      <a:r>
                        <a:rPr lang="ja-JP" altLang="en-US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有給休暇</a:t>
                      </a:r>
                      <a:endParaRPr lang="en-US" altLang="ja-JP" sz="1800" b="1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6350" marR="6350" marT="6350" marB="0" anchor="ctr">
                    <a:solidFill>
                      <a:srgbClr val="F8D1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1755960"/>
                  </a:ext>
                </a:extLst>
              </a:tr>
              <a:tr h="74298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15</a:t>
                      </a:r>
                    </a:p>
                  </a:txBody>
                  <a:tcPr marL="5615" marR="5615" marT="5615" marB="0" anchor="ctr">
                    <a:solidFill>
                      <a:srgbClr val="FCE8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７５～７８</a:t>
                      </a:r>
                    </a:p>
                  </a:txBody>
                  <a:tcPr marL="5615" marR="5615" marT="5615" marB="0" anchor="ctr">
                    <a:solidFill>
                      <a:srgbClr val="FCE8C0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ဂျပန်ဆေးရုံများသို့သွားခြင်း</a:t>
                      </a:r>
                      <a:r>
                        <a:rPr lang="ja" altLang="en-US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 </a:t>
                      </a:r>
                      <a:r>
                        <a:rPr lang="my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ပန်းဝတ်မှုန်ကြောင့်ဖြစ်သော နှာစေးချောင်းဆိုးရောဂါ </a:t>
                      </a:r>
                      <a:endParaRPr lang="en-US" sz="1800" b="1" i="0" u="none" strike="noStrike" noProof="0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  <a:cs typeface="Myanmar Text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my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日本の病院に行く</a:t>
                      </a:r>
                      <a:r>
                        <a:rPr lang="ja-JP" altLang="en-US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ja-JP" altLang="my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花粉症</a:t>
                      </a:r>
                      <a:endParaRPr lang="en-US" sz="1800" b="1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6350" marR="6350" marT="6350" marB="0" anchor="ctr">
                    <a:solidFill>
                      <a:srgbClr val="FCE8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10362"/>
                  </a:ext>
                </a:extLst>
              </a:tr>
              <a:tr h="79376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16</a:t>
                      </a:r>
                    </a:p>
                  </a:txBody>
                  <a:tcPr marL="5615" marR="5615" marT="5615" marB="0" anchor="ctr">
                    <a:solidFill>
                      <a:srgbClr val="F8D1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８０～８１</a:t>
                      </a:r>
                    </a:p>
                  </a:txBody>
                  <a:tcPr marL="5615" marR="5615" marT="5615" marB="0" anchor="ctr">
                    <a:solidFill>
                      <a:srgbClr val="F8D18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altLang="ja-JP" sz="1800" b="1" i="0" u="none" strike="noStrike" noProof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ဇက်ကြောတက်ခြင်း/ဇက်ကြောတက်သည်</a:t>
                      </a:r>
                      <a:r>
                        <a:rPr lang="ja" altLang="en-US" sz="1800" b="1" i="0" u="none" strike="noStrike" noProof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 </a:t>
                      </a:r>
                      <a:r>
                        <a:rPr lang="my" altLang="ja-JP" sz="1800" b="1" i="0" u="none" strike="noStrike" noProof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နှာခေါင်းစည်း </a:t>
                      </a:r>
                      <a:endParaRPr lang="en-US" altLang="ja-JP" sz="1800" b="1" i="0" u="none" strike="noStrike" noProof="0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  <a:cs typeface="Myanmar Text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sz="1800" b="1" i="0" u="none" strike="noStrike" noProof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肩こり／肩がこる</a:t>
                      </a:r>
                      <a:r>
                        <a:rPr lang="ja-JP" altLang="en-US" sz="1800" b="1" i="0" u="none" strike="noStrike" noProof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sz="1800" b="1" i="0" u="none" strike="noStrike" noProof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マスク</a:t>
                      </a:r>
                      <a:endParaRPr lang="en-US" altLang="ja-JP" sz="1800" b="1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6350" marR="6350" marT="6350" marB="0" anchor="ctr">
                    <a:solidFill>
                      <a:srgbClr val="F8D1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4937657"/>
                  </a:ext>
                </a:extLst>
              </a:tr>
              <a:tr h="8527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17</a:t>
                      </a:r>
                    </a:p>
                  </a:txBody>
                  <a:tcPr marL="5615" marR="5615" marT="5615" marB="0" anchor="ctr">
                    <a:solidFill>
                      <a:srgbClr val="FCE8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8３～８６</a:t>
                      </a:r>
                    </a:p>
                  </a:txBody>
                  <a:tcPr marL="5615" marR="5615" marT="5615" marB="0" anchor="ctr">
                    <a:solidFill>
                      <a:srgbClr val="FCE8C0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altLang="ja-JP" sz="1800" b="1" i="0" u="none" strike="noStrike" noProof="0" dirty="0">
                          <a:latin typeface="UD Digi Kyokasho NK-B"/>
                          <a:ea typeface="UD Digi Kyokasho NK-B"/>
                          <a:cs typeface="Myanmar Text"/>
                        </a:rPr>
                        <a:t>ဂျပန်စတိုင်အခန်းတွင် ထိုင်ပုံထိုင်နည်း</a:t>
                      </a:r>
                      <a:r>
                        <a:rPr lang="ja" altLang="en-US" sz="1800" b="1" i="0" u="none" strike="noStrike" noProof="0" dirty="0">
                          <a:latin typeface="UD Digi Kyokasho NK-B"/>
                          <a:ea typeface="UD Digi Kyokasho NK-B"/>
                        </a:rPr>
                        <a:t>・ </a:t>
                      </a:r>
                      <a:r>
                        <a:rPr lang="en-US" altLang="ja-JP" sz="1800" b="1" i="0" u="none" strike="noStrike" noProof="0" dirty="0" err="1">
                          <a:latin typeface="UD Digi Kyokasho NK-B"/>
                          <a:ea typeface="UD Digi Kyokasho NK-B"/>
                        </a:rPr>
                        <a:t>Omamori</a:t>
                      </a:r>
                      <a:r>
                        <a:rPr lang="ja-JP" altLang="en-US" sz="1800" b="1" i="0" u="none" strike="noStrike" noProof="0" dirty="0">
                          <a:latin typeface="UD Digi Kyokasho NK-B"/>
                          <a:ea typeface="UD Digi Kyokasho NK-B"/>
                        </a:rPr>
                        <a:t> </a:t>
                      </a:r>
                      <a:r>
                        <a:rPr lang="my" altLang="ja-JP" sz="1800" b="1" i="0" u="none" strike="noStrike" noProof="0" dirty="0">
                          <a:latin typeface="UD Digi Kyokasho NK-B"/>
                          <a:ea typeface="UD Digi Kyokasho NK-B"/>
                          <a:cs typeface="Myanmar Text"/>
                        </a:rPr>
                        <a:t>(အဆောင်လက်ဖွဲ့)</a:t>
                      </a:r>
                      <a:r>
                        <a:rPr lang="my" altLang="ja-JP" sz="1800" b="1" i="0" u="none" strike="noStrike" noProof="0" dirty="0">
                          <a:latin typeface="UD Digi Kyokasho NK-B"/>
                          <a:ea typeface="UD Digi Kyokasho NK-B"/>
                        </a:rPr>
                        <a:t> </a:t>
                      </a:r>
                      <a:r>
                        <a:rPr lang="ja" altLang="en-US" sz="1800" b="1" i="0" u="none" strike="noStrike" noProof="0" dirty="0">
                          <a:latin typeface="UD Digi Kyokasho NK-B"/>
                          <a:ea typeface="UD Digi Kyokasho NK-B"/>
                        </a:rPr>
                        <a:t>・ </a:t>
                      </a:r>
                      <a:r>
                        <a:rPr lang="my" altLang="ja-JP" sz="1800" b="1" i="0" u="none" strike="noStrike" noProof="0" dirty="0">
                          <a:latin typeface="UD Digi Kyokasho NK-B"/>
                          <a:ea typeface="UD Digi Kyokasho NK-B"/>
                          <a:cs typeface="Myanmar Text"/>
                        </a:rPr>
                        <a:t>မိသားစုအခေါ်အ</a:t>
                      </a:r>
                      <a:r>
                        <a:rPr lang="my-MM" altLang="ja-JP" sz="1800" b="1" i="0" u="none" strike="noStrike" noProof="0" dirty="0">
                          <a:latin typeface="UD Digi Kyokasho NK-B"/>
                          <a:ea typeface="UD Digi Kyokasho NK-B"/>
                          <a:cs typeface="Myanmar Text"/>
                        </a:rPr>
                        <a:t>ဝေါ်</a:t>
                      </a:r>
                      <a:endParaRPr lang="en-US" altLang="ja-JP" sz="1800" b="1" i="0" u="none" strike="noStrike" noProof="0" dirty="0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  <a:cs typeface="Myanmar Text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8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和室での座り方・お守り・家族の呼び方</a:t>
                      </a:r>
                      <a:endParaRPr lang="en-US" altLang="ja-JP" sz="1800" b="1" dirty="0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6350" marR="6350" marT="6350" marB="0" anchor="ctr">
                    <a:solidFill>
                      <a:srgbClr val="FCE8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70301"/>
                  </a:ext>
                </a:extLst>
              </a:tr>
              <a:tr h="88281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18</a:t>
                      </a:r>
                    </a:p>
                  </a:txBody>
                  <a:tcPr marL="5615" marR="5615" marT="5615" marB="0" anchor="ctr">
                    <a:solidFill>
                      <a:srgbClr val="F8D1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８８～９３</a:t>
                      </a:r>
                    </a:p>
                  </a:txBody>
                  <a:tcPr marL="5615" marR="5615" marT="5615" marB="0" anchor="ctr">
                    <a:solidFill>
                      <a:srgbClr val="F8D18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altLang="ja-JP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ဂျပန်လူမျိုးအမည်များ</a:t>
                      </a:r>
                      <a:r>
                        <a:rPr lang="ja" altLang="en-US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 </a:t>
                      </a:r>
                      <a:r>
                        <a:rPr lang="ja-JP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Cheers</a:t>
                      </a:r>
                      <a:r>
                        <a:rPr lang="my" altLang="ja-JP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 (ချီးယားစ်)</a:t>
                      </a:r>
                      <a:r>
                        <a:rPr lang="my" altLang="ja-JP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 </a:t>
                      </a:r>
                      <a:r>
                        <a:rPr lang="ja" altLang="en-US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 </a:t>
                      </a:r>
                      <a:r>
                        <a:rPr lang="my" altLang="ja-JP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ကာရာအိုကေ</a:t>
                      </a:r>
                      <a:r>
                        <a:rPr lang="ja" altLang="en-US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ja-JP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 </a:t>
                      </a:r>
                      <a:r>
                        <a:rPr lang="ja-JP" altLang="ja-JP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Yosegaki</a:t>
                      </a:r>
                      <a:endParaRPr lang="en-US" altLang="ja-JP" sz="1800" b="1" i="0" u="none" strike="noStrike" noProof="0" dirty="0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日本人の名前</a:t>
                      </a:r>
                      <a:r>
                        <a:rPr lang="ja-JP" altLang="en-US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ja-JP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乾杯</a:t>
                      </a:r>
                      <a:r>
                        <a:rPr lang="ja-JP" altLang="en-US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ja-JP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カラオケ</a:t>
                      </a:r>
                      <a:r>
                        <a:rPr lang="ja-JP" altLang="en-US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ja-JP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寄せ書き</a:t>
                      </a:r>
                      <a:endParaRPr lang="en-US" altLang="ja-JP" sz="1800" b="1" dirty="0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6350" marR="6350" marT="6350" marB="0" anchor="ctr">
                    <a:solidFill>
                      <a:srgbClr val="F8D1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6082682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B276E67-39EE-55EB-443F-E4BBD203D962}"/>
              </a:ext>
            </a:extLst>
          </p:cNvPr>
          <p:cNvSpPr txBox="1"/>
          <p:nvPr/>
        </p:nvSpPr>
        <p:spPr>
          <a:xfrm>
            <a:off x="0" y="257615"/>
            <a:ext cx="121458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ctr"/>
            <a:r>
              <a:rPr lang="en-US" altLang="ja-JP" sz="28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【</a:t>
            </a:r>
            <a:r>
              <a:rPr lang="ja-JP" altLang="en-US" sz="28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いろどり </a:t>
            </a:r>
            <a:r>
              <a:rPr lang="ja-JP" altLang="en-US" sz="2800" b="1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初級</a:t>
            </a:r>
            <a:r>
              <a:rPr lang="en-US" altLang="ja-JP" sz="2800" b="1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1</a:t>
            </a:r>
            <a:r>
              <a:rPr lang="ja-JP" altLang="en-US" sz="28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日本の生活</a:t>
            </a:r>
            <a:r>
              <a:rPr lang="en-US" altLang="ja-JP" sz="28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TIPS PowerPoint</a:t>
            </a:r>
            <a:r>
              <a:rPr lang="ja-JP" altLang="en-US" sz="2800" b="1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 </a:t>
            </a:r>
            <a:r>
              <a:rPr lang="ja-JP" altLang="en-US" sz="2800" b="1" i="0" u="none" strike="noStrike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目次③</a:t>
            </a:r>
            <a:r>
              <a:rPr lang="en-US" altLang="ja-JP" sz="2800" b="1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】</a:t>
            </a:r>
            <a:endParaRPr lang="en-US" altLang="ja-JP" sz="2800" b="1" i="0" u="none" strike="noStrike">
              <a:solidFill>
                <a:schemeClr val="tx1"/>
              </a:solidFill>
              <a:effectLst/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96359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C341D37E-9BA0-4908-AF30-2E1AC98878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328"/>
          <a:stretch/>
        </p:blipFill>
        <p:spPr>
          <a:xfrm>
            <a:off x="1058238" y="102078"/>
            <a:ext cx="11002048" cy="26616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134ADFA-AC3C-4CFD-88A2-0C41CEEC21EA}"/>
              </a:ext>
            </a:extLst>
          </p:cNvPr>
          <p:cNvSpPr txBox="1"/>
          <p:nvPr/>
        </p:nvSpPr>
        <p:spPr>
          <a:xfrm>
            <a:off x="11084004" y="-10274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1L1-</a:t>
            </a:r>
            <a:r>
              <a:rPr lang="en-US" sz="3200"/>
              <a:t>1</a:t>
            </a: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CB3744EF-B7E8-7AC8-1CF1-EEFEF09F8649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P1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2A7C2527-4739-B16F-5687-5DF2E79734F2}"/>
              </a:ext>
            </a:extLst>
          </p:cNvPr>
          <p:cNvSpPr/>
          <p:nvPr/>
        </p:nvSpPr>
        <p:spPr>
          <a:xfrm>
            <a:off x="1058238" y="3106038"/>
            <a:ext cx="10674850" cy="3342278"/>
          </a:xfrm>
          <a:prstGeom prst="roundRect">
            <a:avLst>
              <a:gd name="adj" fmla="val 6492"/>
            </a:avLst>
          </a:prstGeom>
          <a:solidFill>
            <a:srgbClr val="FCE8C0"/>
          </a:solidFill>
          <a:ln w="38100">
            <a:solidFill>
              <a:srgbClr val="F2AF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F22183C-F783-DB38-5F94-BF1D81B53659}"/>
              </a:ext>
            </a:extLst>
          </p:cNvPr>
          <p:cNvSpPr txBox="1"/>
          <p:nvPr/>
        </p:nvSpPr>
        <p:spPr>
          <a:xfrm>
            <a:off x="1290236" y="3339773"/>
            <a:ext cx="10983075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/>
            <a:r>
              <a:rPr lang="ja-JP" altLang="en-US" sz="2800" b="0" i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　　　　　　　　　　　　</a:t>
            </a:r>
            <a:endParaRPr lang="en-US" altLang="ja-JP" sz="2800" b="0" i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２：</a:t>
            </a:r>
            <a:r>
              <a:rPr lang="my" altLang="ja-JP" sz="2800" b="1" i="0" u="none" strike="noStrike" kern="1200" baseline="0" noProof="0">
                <a:solidFill>
                  <a:schemeClr val="dk1"/>
                </a:solidFill>
                <a:latin typeface="Myanmar Text"/>
                <a:cs typeface="Myanmar Text"/>
              </a:rPr>
              <a:t>“မိမိထက်ကြီးသူ” နှင့် “မိမိထက်ငယ်သူ”</a:t>
            </a:r>
            <a:r>
              <a:rPr lang="ja-JP" altLang="en-US" sz="2800" i="0" kern="1200" baseline="0" noProof="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  <a:cs typeface="Myanmar Text"/>
              </a:rPr>
              <a:t>　</a:t>
            </a:r>
            <a:r>
              <a:rPr lang="ja-JP" altLang="my" sz="2800" b="1" i="0" u="none" strike="noStrike" kern="1200" baseline="0" noProof="0">
                <a:solidFill>
                  <a:schemeClr val="dk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「目上」と「目下」</a:t>
            </a:r>
            <a:r>
              <a:rPr lang="ja-JP" altLang="en-US" sz="2800" b="1" i="0" u="none" strike="noStrike" kern="1200" baseline="0" noProof="0">
                <a:solidFill>
                  <a:schemeClr val="dk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　</a:t>
            </a:r>
            <a:endParaRPr lang="en-US" altLang="ja-JP" sz="2800" b="1">
              <a:solidFill>
                <a:schemeClr val="dk1"/>
              </a:solidFill>
              <a:latin typeface="Yu Mincho"/>
              <a:ea typeface="Yu Mincho"/>
              <a:cs typeface="Myanmar Text"/>
            </a:endParaRPr>
          </a:p>
          <a:p>
            <a: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2800" b="1">
                <a:solidFill>
                  <a:schemeClr val="dk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P5</a:t>
            </a:r>
            <a:r>
              <a:rPr lang="ja-JP" altLang="en-US" sz="2800" b="1">
                <a:solidFill>
                  <a:schemeClr val="dk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：</a:t>
            </a:r>
            <a:r>
              <a:rPr lang="my-MM" altLang="ja-JP" sz="2800" b="1" i="0" u="none" strike="noStrike" kern="1200" baseline="0" noProof="0">
                <a:solidFill>
                  <a:schemeClr val="dk1"/>
                </a:solidFill>
              </a:rPr>
              <a:t>Ogenki desu ka? </a:t>
            </a:r>
            <a:r>
              <a:rPr lang="my" altLang="ja-JP" sz="2800" b="1" i="0" u="none" strike="noStrike" kern="1200" baseline="0" noProof="0">
                <a:solidFill>
                  <a:schemeClr val="dk1"/>
                </a:solidFill>
                <a:latin typeface="Myanmar Text"/>
                <a:cs typeface="Myanmar Text"/>
              </a:rPr>
              <a:t>နေကောင်းပါရဲ့လားနှုတ်ဆက်စကား</a:t>
            </a:r>
          </a:p>
          <a:p>
            <a: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800" b="1" i="0" u="none" strike="noStrike" kern="1200" baseline="0" noProof="0">
                <a:solidFill>
                  <a:schemeClr val="dk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　　　</a:t>
            </a:r>
            <a:r>
              <a:rPr lang="ja-JP" altLang="my" sz="2800" b="1" i="0" u="none" strike="noStrike" kern="1200" baseline="0" noProof="0">
                <a:solidFill>
                  <a:schemeClr val="dk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「お元気ですか？」のあいさつ</a:t>
            </a:r>
            <a:endParaRPr lang="my" altLang="ja-JP" sz="2800" b="1"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algn="l" fontAlgn="ctr">
              <a:lnSpc>
                <a:spcPct val="150000"/>
              </a:lnSpc>
            </a:pPr>
            <a:r>
              <a:rPr lang="ja-JP" altLang="en-US" sz="280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　　　　　　　　　　　　</a:t>
            </a:r>
            <a:endParaRPr lang="en-US" altLang="ja-JP" sz="2800">
              <a:solidFill>
                <a:srgbClr val="000000"/>
              </a:solidFill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32077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2E97CAC-5D1F-4491-A480-F3144E3C5BC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1L1-19</a:t>
            </a:r>
          </a:p>
        </p:txBody>
      </p:sp>
      <p:pic>
        <p:nvPicPr>
          <p:cNvPr id="5" name="図 6">
            <a:extLst>
              <a:ext uri="{FF2B5EF4-FFF2-40B4-BE49-F238E27FC236}">
                <a16:creationId xmlns:a16="http://schemas.microsoft.com/office/drawing/2014/main" id="{D35052C7-D16F-4D6F-8443-885E05460F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2" y="913049"/>
            <a:ext cx="1617179" cy="1037690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C4DDC93E-4B3F-4471-9433-312FD242A4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21971" y="299525"/>
            <a:ext cx="8240485" cy="6549552"/>
          </a:xfr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100CFC09-679B-8249-7C91-C12F693C63D7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P2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641C98-4A74-4EB3-9820-2FA258039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731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2E97CAC-5D1F-4491-A480-F3144E3C5BC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1L1-19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BA1ECCC-555E-4F81-A09E-288F817CEE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5119" y="881883"/>
            <a:ext cx="10856881" cy="4991149"/>
          </a:xfrm>
        </p:spPr>
      </p:pic>
      <p:pic>
        <p:nvPicPr>
          <p:cNvPr id="5" name="図 6">
            <a:extLst>
              <a:ext uri="{FF2B5EF4-FFF2-40B4-BE49-F238E27FC236}">
                <a16:creationId xmlns:a16="http://schemas.microsoft.com/office/drawing/2014/main" id="{D35052C7-D16F-4D6F-8443-885E05460F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84968"/>
            <a:ext cx="1617179" cy="1037690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199DAD9B-925F-D0F6-6D81-2834BE2EC1ED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P3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721D52-3C2F-4E91-8454-97308E667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667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6">
            <a:extLst>
              <a:ext uri="{FF2B5EF4-FFF2-40B4-BE49-F238E27FC236}">
                <a16:creationId xmlns:a16="http://schemas.microsoft.com/office/drawing/2014/main" id="{D35052C7-D16F-4D6F-8443-885E05460F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2775"/>
            <a:ext cx="1617179" cy="10376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568AC07-066A-40F0-AD16-911922FDE8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1621" y="331168"/>
            <a:ext cx="9833319" cy="65179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2E97CAC-5D1F-4491-A480-F3144E3C5BC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1L1-20</a:t>
            </a: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6E7113CE-3B31-B85C-D41C-3D5E3F32A63F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P4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D040E5-8DCA-44DE-9E44-898A2F253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04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6">
            <a:extLst>
              <a:ext uri="{FF2B5EF4-FFF2-40B4-BE49-F238E27FC236}">
                <a16:creationId xmlns:a16="http://schemas.microsoft.com/office/drawing/2014/main" id="{D35052C7-D16F-4D6F-8443-885E05460F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4968"/>
            <a:ext cx="1617179" cy="10376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2E97CAC-5D1F-4491-A480-F3144E3C5BC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/>
              <a:t>1L1-20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91CC19-2C41-4D4E-A538-B3787FEDB2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314" y="2208944"/>
            <a:ext cx="11528712" cy="2804604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726997DD-3C0E-7D36-B6F8-67107E867422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P5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A3D889-E738-476D-A2F7-DAB228ECD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3826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9A5C5AA-29DE-40EC-B4DD-C7554D8291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856" b="35222"/>
          <a:stretch/>
        </p:blipFill>
        <p:spPr>
          <a:xfrm>
            <a:off x="1080655" y="23750"/>
            <a:ext cx="10992592" cy="2728519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1084004" y="2375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1L2-1</a:t>
            </a: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288E9F9B-3360-BEA6-CD35-1ED318499926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P6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9F9E6A1-6C7A-46A3-B6DD-055D35872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11</a:t>
            </a:fld>
            <a:endParaRPr lang="en-US"/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17DBD9C4-FEF4-7B60-65D3-34FBE4F2C29C}"/>
              </a:ext>
            </a:extLst>
          </p:cNvPr>
          <p:cNvSpPr/>
          <p:nvPr/>
        </p:nvSpPr>
        <p:spPr>
          <a:xfrm>
            <a:off x="838200" y="3095764"/>
            <a:ext cx="11096090" cy="3342278"/>
          </a:xfrm>
          <a:prstGeom prst="roundRect">
            <a:avLst>
              <a:gd name="adj" fmla="val 6492"/>
            </a:avLst>
          </a:prstGeom>
          <a:solidFill>
            <a:srgbClr val="FCE8C0"/>
          </a:solidFill>
          <a:ln w="38100">
            <a:solidFill>
              <a:srgbClr val="F2AF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260829-F0F6-1DE5-3D11-7CCBA0D3AC43}"/>
              </a:ext>
            </a:extLst>
          </p:cNvPr>
          <p:cNvSpPr txBox="1"/>
          <p:nvPr/>
        </p:nvSpPr>
        <p:spPr>
          <a:xfrm>
            <a:off x="1090172" y="2846586"/>
            <a:ext cx="1098307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lang="ja-JP" altLang="en-US" sz="2800" b="0" i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　　　　　　　　　　　　</a:t>
            </a:r>
            <a:endParaRPr lang="en-US" altLang="ja-JP" sz="2800" b="0" i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80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７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：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Myanmar Text"/>
                <a:cs typeface="Myanmar Text"/>
              </a:rPr>
              <a:t>ဘေ့စ်ဘော</a:t>
            </a:r>
            <a:r>
              <a:rPr lang="ja-JP" altLang="en-US" sz="2800" b="1" i="0" u="none" strike="noStrike" noProof="0">
                <a:solidFill>
                  <a:srgbClr val="000000"/>
                </a:solidFill>
                <a:effectLst/>
                <a:latin typeface="Myanmar Text"/>
                <a:cs typeface="Myanmar Text"/>
              </a:rPr>
              <a:t>　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野球</a:t>
            </a:r>
            <a:endParaRPr lang="en-US" altLang="ja-JP" sz="2800" b="1" i="0" u="none" strike="noStrike" noProof="0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８：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Myanmar Text"/>
                <a:cs typeface="Myanmar Text"/>
              </a:rPr>
              <a:t>ပန်းအလှထိုးခြင်း</a:t>
            </a:r>
            <a:r>
              <a:rPr lang="ja-JP" altLang="en-US" sz="2800" b="1" i="0" u="none" strike="noStrike" noProof="0">
                <a:solidFill>
                  <a:srgbClr val="000000"/>
                </a:solidFill>
                <a:effectLst/>
                <a:latin typeface="Myanmar Text"/>
                <a:cs typeface="Myanmar Text"/>
              </a:rPr>
              <a:t>　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いけばな</a:t>
            </a:r>
            <a:endParaRPr lang="en-US" altLang="ja-JP" sz="2800" b="1">
              <a:solidFill>
                <a:srgbClr val="000000"/>
              </a:solidFill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９：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Myanmar Text"/>
                <a:cs typeface="Myanmar Text"/>
              </a:rPr>
              <a:t>ဂျိဘူလိ စတူဒီယို</a:t>
            </a:r>
            <a:r>
              <a:rPr lang="ja-JP" altLang="en-US" sz="2800" b="1" i="0" u="none" strike="noStrike" noProof="0">
                <a:solidFill>
                  <a:srgbClr val="000000"/>
                </a:solidFill>
                <a:effectLst/>
                <a:latin typeface="Myanmar Text"/>
                <a:cs typeface="Myanmar Text"/>
              </a:rPr>
              <a:t>　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スタジオジブ</a:t>
            </a:r>
            <a:r>
              <a:rPr lang="ja-JP" altLang="en-US" sz="28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リ</a:t>
            </a:r>
            <a:endParaRPr lang="en-US" altLang="ja-JP" sz="2800" b="1" i="0" u="none" strike="noStrike" noProof="0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P10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：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Myanmar Text"/>
                <a:cs typeface="Myanmar Text"/>
              </a:rPr>
              <a:t>နိုင်ငံတကာပူးပေါင်းဆောင်ရွက်ရေးအဖွဲ့အစည်းများ</a:t>
            </a:r>
            <a:r>
              <a:rPr lang="ja-JP" altLang="en-US" sz="2800" b="1" i="0" u="none" strike="noStrike" noProof="0">
                <a:solidFill>
                  <a:srgbClr val="000000"/>
                </a:solidFill>
                <a:effectLst/>
                <a:latin typeface="Myanmar Text"/>
                <a:cs typeface="Myanmar Text"/>
              </a:rPr>
              <a:t>　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国際交流協会</a:t>
            </a:r>
            <a:endParaRPr lang="en-US" altLang="ja-JP" sz="2800" b="1"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algn="l" fontAlgn="ctr">
              <a:lnSpc>
                <a:spcPct val="150000"/>
              </a:lnSpc>
            </a:pPr>
            <a:r>
              <a:rPr lang="ja-JP" altLang="en-US" sz="280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　　　　　　　　　　　　</a:t>
            </a:r>
            <a:endParaRPr lang="en-US" altLang="ja-JP" sz="2800">
              <a:solidFill>
                <a:srgbClr val="000000"/>
              </a:solidFill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5383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BB065F6-697C-4FB6-BF16-011816CF89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0666" y="8924"/>
            <a:ext cx="9381248" cy="683718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00A2A5-BC71-4AC4-B3F6-D706B5EAB1A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1L2-18</a:t>
            </a:r>
            <a:endParaRPr lang="en-US" sz="320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E06B757-9F15-4094-8015-1487C05C5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75822"/>
            <a:ext cx="1617179" cy="1037690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C0270CD8-3ACE-B1E8-EBFB-8AFCC167B02C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P7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A4EF8B-F48C-4C85-BBC7-166D0F147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112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700A2A5-BC71-4AC4-B3F6-D706B5EAB1A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1L2-18</a:t>
            </a:r>
            <a:endParaRPr lang="en-US" sz="320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F75DF7A-90C6-4B50-A726-BF1CB1F034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7511" y="758948"/>
            <a:ext cx="11074969" cy="4917994"/>
          </a:xfr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E06B757-9F15-4094-8015-1487C05C5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653" y="-10274"/>
            <a:ext cx="1617179" cy="1037690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F33266AD-0D48-7A75-967F-486BE5FA3D81}"/>
              </a:ext>
            </a:extLst>
          </p:cNvPr>
          <p:cNvSpPr/>
          <p:nvPr/>
        </p:nvSpPr>
        <p:spPr>
          <a:xfrm>
            <a:off x="-43132" y="4103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P8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ED681A-7E83-49A3-98B7-033C98EA6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2066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C96D09A-DC56-429D-AFE5-0D9AC62891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0224" y="1460366"/>
            <a:ext cx="10741325" cy="4949074"/>
          </a:xfr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E06B757-9F15-4094-8015-1487C05C5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081" y="31752"/>
            <a:ext cx="1653159" cy="10607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00A2A5-BC71-4AC4-B3F6-D706B5EAB1A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1L2-19</a:t>
            </a:r>
            <a:endParaRPr lang="en-US" sz="3200"/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97EA8180-17E9-5D22-2342-2717819C6754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P9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B12E658-2C82-4468-9C7B-65AC2A7A9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8126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700A2A5-BC71-4AC4-B3F6-D706B5EAB1A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1L2-19</a:t>
            </a:r>
            <a:endParaRPr lang="en-US" sz="320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D66237C-65FB-41B6-9186-3261186E17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3643" y="0"/>
            <a:ext cx="9241971" cy="6874107"/>
          </a:xfr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E06B757-9F15-4094-8015-1487C05C5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23134"/>
            <a:ext cx="1617179" cy="1037690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56C28280-DE43-FB5A-9FD1-54D27C20992F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P10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D7383B-EF23-4F8E-B123-69ED5A946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2316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80E3B5A-B341-41D5-A1C9-AEFED4CB40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09" b="33405"/>
          <a:stretch/>
        </p:blipFill>
        <p:spPr>
          <a:xfrm>
            <a:off x="976046" y="137169"/>
            <a:ext cx="11190394" cy="2719047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C3CF0B97-B90E-44BF-82A3-0F914D92EF84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1L3-</a:t>
            </a:r>
            <a:r>
              <a:rPr lang="en-US" sz="3200"/>
              <a:t>1</a:t>
            </a:r>
          </a:p>
        </p:txBody>
      </p:sp>
      <p:sp>
        <p:nvSpPr>
          <p:cNvPr id="5" name="四角形: 角を丸くする 1">
            <a:extLst>
              <a:ext uri="{FF2B5EF4-FFF2-40B4-BE49-F238E27FC236}">
                <a16:creationId xmlns:a16="http://schemas.microsoft.com/office/drawing/2014/main" id="{887814AA-1B68-43E0-9EBE-B9971B704EFC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P11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416572-7D11-4CDF-AE95-DC29481F7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16</a:t>
            </a:fld>
            <a:endParaRPr lang="en-US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2EC0B99A-356E-9743-4382-2963AFA40670}"/>
              </a:ext>
            </a:extLst>
          </p:cNvPr>
          <p:cNvSpPr/>
          <p:nvPr/>
        </p:nvSpPr>
        <p:spPr>
          <a:xfrm>
            <a:off x="976045" y="3055031"/>
            <a:ext cx="10674850" cy="3597486"/>
          </a:xfrm>
          <a:prstGeom prst="roundRect">
            <a:avLst>
              <a:gd name="adj" fmla="val 6492"/>
            </a:avLst>
          </a:prstGeom>
          <a:solidFill>
            <a:srgbClr val="FCE8C0"/>
          </a:solidFill>
          <a:ln w="38100">
            <a:solidFill>
              <a:srgbClr val="F2AF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>
              <a:lnSpc>
                <a:spcPct val="150000"/>
              </a:lnSpc>
            </a:pPr>
            <a:endParaRPr lang="en-US" altLang="ja-JP" sz="2800" b="0" u="none" strike="noStrike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P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１２：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Myanmar Text"/>
                <a:ea typeface="游ゴシック"/>
                <a:cs typeface="Myanmar Text"/>
              </a:rPr>
              <a:t>ဂျပန်နိုင်ငံ၏ မိုးလေဝသ</a:t>
            </a:r>
            <a:r>
              <a:rPr lang="ja-JP" altLang="en-US" sz="2800" b="1" i="0" u="none" strike="noStrike" noProof="0">
                <a:solidFill>
                  <a:srgbClr val="000000"/>
                </a:solidFill>
                <a:effectLst/>
                <a:latin typeface="Myanmar Text"/>
                <a:ea typeface="游ゴシック"/>
                <a:cs typeface="Myanmar Text"/>
              </a:rPr>
              <a:t>　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日本の気候</a:t>
            </a:r>
            <a:endParaRPr lang="en-US" altLang="ja-JP" sz="2800" b="1" i="0" u="none" strike="noStrike" noProof="0">
              <a:solidFill>
                <a:srgbClr val="000000"/>
              </a:solidFill>
              <a:effectLst/>
              <a:latin typeface="UD Digi Kyokasho NK-B"/>
              <a:ea typeface="UD Digi Kyokasho NK-B"/>
            </a:endParaRPr>
          </a:p>
          <a:p>
            <a:pPr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P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１</a:t>
            </a: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5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：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Myanmar Text"/>
                <a:ea typeface="游ゴシック"/>
                <a:cs typeface="Myanmar Text"/>
              </a:rPr>
              <a:t>မိုးရာသီ</a:t>
            </a:r>
            <a:r>
              <a:rPr lang="ja-JP" altLang="en-US" sz="2800" b="1">
                <a:solidFill>
                  <a:srgbClr val="000000"/>
                </a:solidFill>
                <a:latin typeface="Myanmar Text"/>
                <a:ea typeface="游ゴシック"/>
                <a:cs typeface="Myanmar Text"/>
              </a:rPr>
              <a:t>　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梅雨</a:t>
            </a:r>
            <a:endParaRPr lang="en-US" altLang="ja-JP" sz="2800" b="1" i="0" u="none" strike="noStrike" noProof="0">
              <a:solidFill>
                <a:srgbClr val="000000"/>
              </a:solidFill>
              <a:effectLst/>
              <a:latin typeface="UD Digi Kyokasho NK-B"/>
              <a:ea typeface="UD Digi Kyokasho NK-B"/>
            </a:endParaRPr>
          </a:p>
          <a:p>
            <a:pPr>
              <a:lnSpc>
                <a:spcPct val="150000"/>
              </a:lnSpc>
            </a:pPr>
            <a:r>
              <a:rPr lang="en-US" altLang="ja-JP" sz="2800" b="1">
                <a:solidFill>
                  <a:srgbClr val="000000"/>
                </a:solidFill>
                <a:latin typeface="UD Digi Kyokasho NK-B"/>
                <a:ea typeface="UD Digi Kyokasho NK-B"/>
                <a:cs typeface="Myanmar Text"/>
              </a:rPr>
              <a:t>P</a:t>
            </a:r>
            <a:r>
              <a:rPr lang="ja-JP" altLang="en-US" sz="2800" b="1">
                <a:solidFill>
                  <a:srgbClr val="000000"/>
                </a:solidFill>
                <a:latin typeface="UD Digi Kyokasho NK-B"/>
                <a:ea typeface="UD Digi Kyokasho NK-B"/>
                <a:cs typeface="Myanmar Text"/>
              </a:rPr>
              <a:t>１６：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Myanmar Text"/>
                <a:ea typeface="游ゴシック"/>
                <a:cs typeface="Myanmar Text"/>
              </a:rPr>
              <a:t>ချယ်ရီပန်းနှင့် ပန်းကြည့်ပွဲတော်</a:t>
            </a:r>
            <a:r>
              <a:rPr lang="ja-JP" altLang="en-US" sz="2800" b="1" i="0" u="none" strike="noStrike" noProof="0">
                <a:solidFill>
                  <a:srgbClr val="000000"/>
                </a:solidFill>
                <a:effectLst/>
                <a:latin typeface="Myanmar Text"/>
                <a:ea typeface="游ゴシック"/>
                <a:cs typeface="Myanmar Text"/>
              </a:rPr>
              <a:t>　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 桜と花見 </a:t>
            </a:r>
            <a:endParaRPr lang="en-US" altLang="ja-JP" sz="2800" b="1" i="0" u="none" strike="noStrike" noProof="0">
              <a:solidFill>
                <a:srgbClr val="000000"/>
              </a:solidFill>
              <a:effectLst/>
              <a:latin typeface="UD Digi Kyokasho NK-B"/>
              <a:ea typeface="UD Digi Kyokasho NK-B"/>
            </a:endParaRPr>
          </a:p>
          <a:p>
            <a:pPr>
              <a:lnSpc>
                <a:spcPct val="150000"/>
              </a:lnSpc>
            </a:pPr>
            <a:r>
              <a:rPr lang="en-US" altLang="ja-JP" sz="2800" b="1" i="0" u="none" strike="noStrike" noProof="0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P18</a:t>
            </a:r>
            <a:r>
              <a:rPr lang="ja-JP" altLang="en-US" sz="2800" b="1" i="0" u="none" strike="noStrike" noProof="0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：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Myanmar Text"/>
                <a:ea typeface="游ゴシック"/>
                <a:cs typeface="Myanmar Text"/>
              </a:rPr>
              <a:t>သစ်ရွက်အရောင်ပြောင်းခြင်း</a:t>
            </a:r>
            <a:r>
              <a:rPr lang="ja-JP" altLang="en-US" sz="2800" b="1" i="0" u="none" strike="noStrike" noProof="0">
                <a:solidFill>
                  <a:srgbClr val="000000"/>
                </a:solidFill>
                <a:effectLst/>
                <a:latin typeface="Myanmar Text"/>
                <a:ea typeface="游ゴシック"/>
                <a:cs typeface="Myanmar Text"/>
              </a:rPr>
              <a:t>　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 紅葉 </a:t>
            </a:r>
            <a:endParaRPr lang="en-US" altLang="ja-JP" sz="2800" b="1">
              <a:solidFill>
                <a:srgbClr val="000000"/>
              </a:solidFill>
              <a:latin typeface="UD Digi Kyokasho NK-B"/>
              <a:ea typeface="UD Digi Kyokasho NK-B"/>
              <a:cs typeface="Myanmar Text"/>
            </a:endParaRPr>
          </a:p>
          <a:p>
            <a:pPr>
              <a:lnSpc>
                <a:spcPct val="150000"/>
              </a:lnSpc>
            </a:pPr>
            <a:r>
              <a:rPr lang="en-US" altLang="ja-JP" sz="2800" b="1" i="0" u="none" strike="noStrike" noProof="0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P1</a:t>
            </a:r>
            <a:r>
              <a:rPr lang="ja-JP" altLang="en-US" sz="2800" b="1" i="0" u="none" strike="noStrike" noProof="0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９：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Myanmar Text"/>
                <a:ea typeface="游ゴシック"/>
                <a:cs typeface="Myanmar Text"/>
              </a:rPr>
              <a:t>ပုစဉ်းရင်ကွဲ</a:t>
            </a:r>
            <a:r>
              <a:rPr lang="ja-JP" altLang="en-US" sz="2800" b="1">
                <a:solidFill>
                  <a:srgbClr val="000000"/>
                </a:solidFill>
                <a:ea typeface="游ゴシック"/>
              </a:rPr>
              <a:t>　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セミ</a:t>
            </a:r>
            <a:endParaRPr lang="en-US" altLang="ja-JP" sz="2800" b="1" i="0" u="none" strike="noStrike" noProof="0">
              <a:solidFill>
                <a:srgbClr val="000000"/>
              </a:solidFill>
              <a:effectLst/>
              <a:latin typeface="UD Digi Kyokasho NK-B"/>
              <a:ea typeface="UD Digi Kyokasho NK-B"/>
            </a:endParaRPr>
          </a:p>
          <a:p>
            <a:endParaRPr kumimoji="1" lang="ja-JP" altLang="en-US" sz="2800"/>
          </a:p>
        </p:txBody>
      </p:sp>
    </p:spTree>
    <p:extLst>
      <p:ext uri="{BB962C8B-B14F-4D97-AF65-F5344CB8AC3E}">
        <p14:creationId xmlns:p14="http://schemas.microsoft.com/office/powerpoint/2010/main" val="14564209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2779374-AC15-4C9A-A8A1-662604BF19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7177" y="88582"/>
            <a:ext cx="8887789" cy="6660663"/>
          </a:xfrm>
        </p:spPr>
      </p:pic>
      <p:pic>
        <p:nvPicPr>
          <p:cNvPr id="4" name="図 6">
            <a:extLst>
              <a:ext uri="{FF2B5EF4-FFF2-40B4-BE49-F238E27FC236}">
                <a16:creationId xmlns:a16="http://schemas.microsoft.com/office/drawing/2014/main" id="{D13DB758-7208-4559-BB70-775D445C39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41130"/>
            <a:ext cx="1617179" cy="1037690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AD4C19B8-753B-4CF9-802D-74B07E911DFB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1L3-17</a:t>
            </a:r>
            <a:endParaRPr lang="en-US" sz="3200"/>
          </a:p>
        </p:txBody>
      </p:sp>
      <p:sp>
        <p:nvSpPr>
          <p:cNvPr id="5" name="四角形: 角を丸くする 1">
            <a:extLst>
              <a:ext uri="{FF2B5EF4-FFF2-40B4-BE49-F238E27FC236}">
                <a16:creationId xmlns:a16="http://schemas.microsoft.com/office/drawing/2014/main" id="{7F3F0E61-4F1B-46CA-9F77-5C3399878B3A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P12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AB5C5E-04E2-4EB7-9682-BF4977064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6624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6835531-2C44-43CC-9FC6-DC5B0B1E41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6266" y="191385"/>
            <a:ext cx="10757507" cy="6028661"/>
          </a:xfrm>
        </p:spPr>
      </p:pic>
      <p:pic>
        <p:nvPicPr>
          <p:cNvPr id="4" name="図 6">
            <a:extLst>
              <a:ext uri="{FF2B5EF4-FFF2-40B4-BE49-F238E27FC236}">
                <a16:creationId xmlns:a16="http://schemas.microsoft.com/office/drawing/2014/main" id="{D13DB758-7208-4559-BB70-775D445C39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43437"/>
            <a:ext cx="1617179" cy="1037690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0F52EB88-7A1F-4743-B6F3-62A2214175EA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1L3-17</a:t>
            </a:r>
            <a:endParaRPr lang="en-US" sz="3200"/>
          </a:p>
        </p:txBody>
      </p:sp>
      <p:sp>
        <p:nvSpPr>
          <p:cNvPr id="5" name="四角形: 角を丸くする 1">
            <a:extLst>
              <a:ext uri="{FF2B5EF4-FFF2-40B4-BE49-F238E27FC236}">
                <a16:creationId xmlns:a16="http://schemas.microsoft.com/office/drawing/2014/main" id="{3E19259C-2C8D-4B39-8112-98B5060F7570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P13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C5AABBD-2C8E-4F1E-9144-2C0DBF2B7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9255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CB9B3D1-72A6-4FA8-9267-2073CFBD85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0072" y="233917"/>
            <a:ext cx="10910978" cy="6188148"/>
          </a:xfrm>
        </p:spPr>
      </p:pic>
      <p:pic>
        <p:nvPicPr>
          <p:cNvPr id="4" name="図 6">
            <a:extLst>
              <a:ext uri="{FF2B5EF4-FFF2-40B4-BE49-F238E27FC236}">
                <a16:creationId xmlns:a16="http://schemas.microsoft.com/office/drawing/2014/main" id="{D13DB758-7208-4559-BB70-775D445C39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82725"/>
            <a:ext cx="1617179" cy="1037690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317BA902-D4D8-40D2-8F42-9DC8834377C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1L3-18</a:t>
            </a:r>
            <a:endParaRPr lang="en-US" sz="3200"/>
          </a:p>
        </p:txBody>
      </p:sp>
      <p:sp>
        <p:nvSpPr>
          <p:cNvPr id="5" name="四角形: 角を丸くする 1">
            <a:extLst>
              <a:ext uri="{FF2B5EF4-FFF2-40B4-BE49-F238E27FC236}">
                <a16:creationId xmlns:a16="http://schemas.microsoft.com/office/drawing/2014/main" id="{BE66E313-850F-4077-BA46-D6629AFE7326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P14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8475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6">
            <a:extLst>
              <a:ext uri="{FF2B5EF4-FFF2-40B4-BE49-F238E27FC236}">
                <a16:creationId xmlns:a16="http://schemas.microsoft.com/office/drawing/2014/main" id="{D13DB758-7208-4559-BB70-775D445C39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156" y="8923"/>
            <a:ext cx="1617179" cy="1037690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F416DC4-0988-47C7-AC23-63C0E72B87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159628"/>
            <a:ext cx="12164480" cy="3432921"/>
          </a:xfr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2431B4C1-42FD-4244-B3CC-E61D0CE39637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1L3-18</a:t>
            </a:r>
            <a:endParaRPr lang="en-US" sz="3200"/>
          </a:p>
        </p:txBody>
      </p:sp>
      <p:sp>
        <p:nvSpPr>
          <p:cNvPr id="5" name="四角形: 角を丸くする 1">
            <a:extLst>
              <a:ext uri="{FF2B5EF4-FFF2-40B4-BE49-F238E27FC236}">
                <a16:creationId xmlns:a16="http://schemas.microsoft.com/office/drawing/2014/main" id="{FB635F4D-CB8F-4009-902A-E97CF4BA56AE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P15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5259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B9F6F44-5A92-4C78-884A-6398AE3EC1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3889" y="882501"/>
            <a:ext cx="11056934" cy="5975499"/>
          </a:xfrm>
        </p:spPr>
      </p:pic>
      <p:pic>
        <p:nvPicPr>
          <p:cNvPr id="4" name="図 6">
            <a:extLst>
              <a:ext uri="{FF2B5EF4-FFF2-40B4-BE49-F238E27FC236}">
                <a16:creationId xmlns:a16="http://schemas.microsoft.com/office/drawing/2014/main" id="{D13DB758-7208-4559-BB70-775D445C39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238" y="-10274"/>
            <a:ext cx="1617179" cy="1037690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B2407D8F-67AE-4E34-8DCA-EDE72106390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1L3-18</a:t>
            </a:r>
            <a:endParaRPr lang="en-US" sz="3200"/>
          </a:p>
        </p:txBody>
      </p:sp>
      <p:sp>
        <p:nvSpPr>
          <p:cNvPr id="5" name="四角形: 角を丸くする 1">
            <a:extLst>
              <a:ext uri="{FF2B5EF4-FFF2-40B4-BE49-F238E27FC236}">
                <a16:creationId xmlns:a16="http://schemas.microsoft.com/office/drawing/2014/main" id="{6F64E33C-B795-4366-98B9-1854C644D42E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P16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7625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42C2CE8-3BEE-4E84-AFC5-CAA5ADE2EA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172" y="1284270"/>
            <a:ext cx="11843656" cy="3555575"/>
          </a:xfrm>
        </p:spPr>
      </p:pic>
      <p:pic>
        <p:nvPicPr>
          <p:cNvPr id="6" name="図 6">
            <a:extLst>
              <a:ext uri="{FF2B5EF4-FFF2-40B4-BE49-F238E27FC236}">
                <a16:creationId xmlns:a16="http://schemas.microsoft.com/office/drawing/2014/main" id="{12B39D4A-D869-4845-B766-FAF335E773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1254" y="0"/>
            <a:ext cx="1617179" cy="1037690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9776E972-3BF1-4C49-A64B-DEA75A686C28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1L3-19</a:t>
            </a:r>
            <a:endParaRPr lang="en-US" sz="3200"/>
          </a:p>
        </p:txBody>
      </p:sp>
      <p:sp>
        <p:nvSpPr>
          <p:cNvPr id="8" name="四角形: 角を丸くする 1">
            <a:extLst>
              <a:ext uri="{FF2B5EF4-FFF2-40B4-BE49-F238E27FC236}">
                <a16:creationId xmlns:a16="http://schemas.microsoft.com/office/drawing/2014/main" id="{8DB33139-0E61-49BF-8710-4D47E1A131FF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P17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0672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6">
            <a:extLst>
              <a:ext uri="{FF2B5EF4-FFF2-40B4-BE49-F238E27FC236}">
                <a16:creationId xmlns:a16="http://schemas.microsoft.com/office/drawing/2014/main" id="{12B39D4A-D869-4845-B766-FAF335E773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3302"/>
            <a:ext cx="1617179" cy="1037690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4047515-4E4C-4465-BEA9-3850719974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26582" y="659203"/>
            <a:ext cx="10665418" cy="6198797"/>
          </a:xfr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3B0812CE-AC98-45E0-922C-B566EB26E010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1L3-19</a:t>
            </a:r>
            <a:endParaRPr lang="en-US" sz="3200"/>
          </a:p>
        </p:txBody>
      </p:sp>
      <p:sp>
        <p:nvSpPr>
          <p:cNvPr id="5" name="四角形: 角を丸くする 1">
            <a:extLst>
              <a:ext uri="{FF2B5EF4-FFF2-40B4-BE49-F238E27FC236}">
                <a16:creationId xmlns:a16="http://schemas.microsoft.com/office/drawing/2014/main" id="{67CAF114-2EB1-4F96-B0B5-E9E52C9B665B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P18</a:t>
            </a:r>
          </a:p>
        </p:txBody>
      </p:sp>
    </p:spTree>
    <p:extLst>
      <p:ext uri="{BB962C8B-B14F-4D97-AF65-F5344CB8AC3E}">
        <p14:creationId xmlns:p14="http://schemas.microsoft.com/office/powerpoint/2010/main" val="9066907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6">
            <a:extLst>
              <a:ext uri="{FF2B5EF4-FFF2-40B4-BE49-F238E27FC236}">
                <a16:creationId xmlns:a16="http://schemas.microsoft.com/office/drawing/2014/main" id="{6DF4B725-CA9B-4DBF-8E05-325E95295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060" y="23178"/>
            <a:ext cx="1617179" cy="1037690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F445CAC-DB17-4175-A3E0-1ADC7C2A99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4045" y="1060868"/>
            <a:ext cx="11763910" cy="5756297"/>
          </a:xfr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EC689692-E542-4AAD-B673-2B462E6AC137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1L3-19</a:t>
            </a:r>
            <a:endParaRPr lang="en-US" sz="3200"/>
          </a:p>
        </p:txBody>
      </p:sp>
      <p:sp>
        <p:nvSpPr>
          <p:cNvPr id="5" name="四角形: 角を丸くする 1">
            <a:extLst>
              <a:ext uri="{FF2B5EF4-FFF2-40B4-BE49-F238E27FC236}">
                <a16:creationId xmlns:a16="http://schemas.microsoft.com/office/drawing/2014/main" id="{86C99EE6-EB60-4C3E-8563-AEC137EC2660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P19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765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66ADAD3-C20C-4480-AD3F-E76093F643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47" b="31155"/>
          <a:stretch/>
        </p:blipFill>
        <p:spPr>
          <a:xfrm>
            <a:off x="977384" y="0"/>
            <a:ext cx="11154980" cy="2763748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9FD54BD8-544E-492E-AE1E-A057F5027D28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1L4-</a:t>
            </a:r>
            <a:r>
              <a:rPr lang="en-US" sz="3200"/>
              <a:t>1</a:t>
            </a:r>
          </a:p>
        </p:txBody>
      </p:sp>
      <p:sp>
        <p:nvSpPr>
          <p:cNvPr id="7" name="四角形: 角を丸くする 1">
            <a:extLst>
              <a:ext uri="{FF2B5EF4-FFF2-40B4-BE49-F238E27FC236}">
                <a16:creationId xmlns:a16="http://schemas.microsoft.com/office/drawing/2014/main" id="{7F780732-F525-4FFB-B302-7A05C55D1DCF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P20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DD8EB450-5632-D1CC-7CF9-3185AB83E233}"/>
              </a:ext>
            </a:extLst>
          </p:cNvPr>
          <p:cNvSpPr/>
          <p:nvPr/>
        </p:nvSpPr>
        <p:spPr>
          <a:xfrm>
            <a:off x="976045" y="3137223"/>
            <a:ext cx="10674850" cy="3304673"/>
          </a:xfrm>
          <a:prstGeom prst="roundRect">
            <a:avLst>
              <a:gd name="adj" fmla="val 6492"/>
            </a:avLst>
          </a:prstGeom>
          <a:solidFill>
            <a:srgbClr val="FCE8C0"/>
          </a:solidFill>
          <a:ln w="38100">
            <a:solidFill>
              <a:srgbClr val="F2AF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80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２１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：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Myanmar Text"/>
                <a:cs typeface="Myanmar Text"/>
              </a:rPr>
              <a:t>တိုင်ဖွန်းမုန်တိုင်း</a:t>
            </a:r>
            <a:r>
              <a:rPr lang="ja-JP" altLang="en-US" sz="2800" b="1" i="0" u="none" strike="noStrike" noProof="0">
                <a:solidFill>
                  <a:srgbClr val="000000"/>
                </a:solidFill>
                <a:effectLst/>
                <a:latin typeface="Myanmar Text"/>
                <a:cs typeface="Myanmar Text"/>
              </a:rPr>
              <a:t>　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 台風</a:t>
            </a:r>
            <a:endParaRPr lang="en-US" altLang="ja-JP" sz="2800" b="1" i="0" u="none" strike="noStrike" noProof="0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2800" b="1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  <a:cs typeface="Myanmar Text"/>
              </a:rPr>
              <a:t>P</a:t>
            </a:r>
            <a:r>
              <a:rPr lang="ja-JP" altLang="en-US" sz="2800" b="1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  <a:cs typeface="Myanmar Text"/>
              </a:rPr>
              <a:t>２２：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Myanmar Text"/>
                <a:cs typeface="Myanmar Text"/>
              </a:rPr>
              <a:t>မိုးလေဝသကြိုတင်ခန့်မှန်းချက်</a:t>
            </a:r>
            <a:r>
              <a:rPr lang="ja-JP" altLang="en-US" sz="2800" b="1" i="0" u="none" strike="noStrike" noProof="0">
                <a:solidFill>
                  <a:srgbClr val="000000"/>
                </a:solidFill>
                <a:effectLst/>
                <a:latin typeface="Myanmar Text"/>
                <a:cs typeface="Myanmar Text"/>
              </a:rPr>
              <a:t>　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天気予報</a:t>
            </a:r>
            <a:endParaRPr lang="my" altLang="ja-JP" sz="2800" b="1"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50096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63B82CD-FC30-42EF-A2D8-4C0F6F001A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2199" y="799717"/>
            <a:ext cx="11129801" cy="6058283"/>
          </a:xfr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5A47E320-7CC7-429E-9420-5131893CBB2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1L4-15</a:t>
            </a:r>
            <a:endParaRPr lang="en-US" sz="3200"/>
          </a:p>
        </p:txBody>
      </p:sp>
      <p:pic>
        <p:nvPicPr>
          <p:cNvPr id="4" name="図 6">
            <a:extLst>
              <a:ext uri="{FF2B5EF4-FFF2-40B4-BE49-F238E27FC236}">
                <a16:creationId xmlns:a16="http://schemas.microsoft.com/office/drawing/2014/main" id="{1E858D31-E9C4-4C77-B27B-6DDBE09E5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199" y="0"/>
            <a:ext cx="1617179" cy="1037690"/>
          </a:xfrm>
          <a:prstGeom prst="rect">
            <a:avLst/>
          </a:prstGeom>
        </p:spPr>
      </p:pic>
      <p:sp>
        <p:nvSpPr>
          <p:cNvPr id="6" name="四角形: 角を丸くする 1">
            <a:extLst>
              <a:ext uri="{FF2B5EF4-FFF2-40B4-BE49-F238E27FC236}">
                <a16:creationId xmlns:a16="http://schemas.microsoft.com/office/drawing/2014/main" id="{C3ACBE22-C0A5-4896-80E5-E85F11B1BF34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P21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4219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>
            <a:extLst>
              <a:ext uri="{FF2B5EF4-FFF2-40B4-BE49-F238E27FC236}">
                <a16:creationId xmlns:a16="http://schemas.microsoft.com/office/drawing/2014/main" id="{5A47E320-7CC7-429E-9420-5131893CBB2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1L4-15</a:t>
            </a:r>
            <a:endParaRPr lang="en-US" sz="320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86AA75E-769E-4D96-BF52-3D748D33CC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7179" y="584775"/>
            <a:ext cx="9288176" cy="6323865"/>
          </a:xfrm>
        </p:spPr>
      </p:pic>
      <p:pic>
        <p:nvPicPr>
          <p:cNvPr id="4" name="図 6">
            <a:extLst>
              <a:ext uri="{FF2B5EF4-FFF2-40B4-BE49-F238E27FC236}">
                <a16:creationId xmlns:a16="http://schemas.microsoft.com/office/drawing/2014/main" id="{1E858D31-E9C4-4C77-B27B-6DDBE09E5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15944"/>
            <a:ext cx="1617179" cy="1037690"/>
          </a:xfrm>
          <a:prstGeom prst="rect">
            <a:avLst/>
          </a:prstGeom>
        </p:spPr>
      </p:pic>
      <p:sp>
        <p:nvSpPr>
          <p:cNvPr id="6" name="四角形: 角を丸くする 1">
            <a:extLst>
              <a:ext uri="{FF2B5EF4-FFF2-40B4-BE49-F238E27FC236}">
                <a16:creationId xmlns:a16="http://schemas.microsoft.com/office/drawing/2014/main" id="{92072CD1-8239-4E16-A57D-77A9C0CD4100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P22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1879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E420EFC-AF9B-4528-8DA4-8729ACAD11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64" r="660" b="29895"/>
          <a:stretch/>
        </p:blipFill>
        <p:spPr>
          <a:xfrm>
            <a:off x="990779" y="14830"/>
            <a:ext cx="11100352" cy="2718096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0C2E944C-479D-4586-AB5A-9B8FDDF2AA39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1L5-1</a:t>
            </a:r>
          </a:p>
        </p:txBody>
      </p:sp>
      <p:sp>
        <p:nvSpPr>
          <p:cNvPr id="5" name="四角形: 角を丸くする 1">
            <a:extLst>
              <a:ext uri="{FF2B5EF4-FFF2-40B4-BE49-F238E27FC236}">
                <a16:creationId xmlns:a16="http://schemas.microsoft.com/office/drawing/2014/main" id="{28D25DDF-A6B4-486F-A78A-15ED40F663A1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P23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186EC193-2D94-4E36-38D7-3620AEAFA1F0}"/>
              </a:ext>
            </a:extLst>
          </p:cNvPr>
          <p:cNvSpPr/>
          <p:nvPr/>
        </p:nvSpPr>
        <p:spPr>
          <a:xfrm>
            <a:off x="976045" y="3137223"/>
            <a:ext cx="10674850" cy="3304673"/>
          </a:xfrm>
          <a:prstGeom prst="roundRect">
            <a:avLst>
              <a:gd name="adj" fmla="val 6492"/>
            </a:avLst>
          </a:prstGeom>
          <a:solidFill>
            <a:srgbClr val="FCE8C0"/>
          </a:solidFill>
          <a:ln w="38100">
            <a:solidFill>
              <a:srgbClr val="F2AF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80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２４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：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Myanmar Text"/>
                <a:cs typeface="Myanmar Text"/>
              </a:rPr>
              <a:t>အားကစားခန်းမ</a:t>
            </a:r>
            <a:r>
              <a:rPr lang="ja-JP" altLang="en-US" sz="2800" b="1" i="0" u="none" strike="noStrike" noProof="0">
                <a:solidFill>
                  <a:srgbClr val="000000"/>
                </a:solidFill>
                <a:effectLst/>
                <a:latin typeface="Myanmar Text"/>
                <a:cs typeface="Myanmar Text"/>
              </a:rPr>
              <a:t>　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 スポーツクラブ</a:t>
            </a:r>
            <a:endParaRPr lang="en-US" altLang="ja-JP" sz="2800" b="1">
              <a:solidFill>
                <a:srgbClr val="000000"/>
              </a:solidFill>
              <a:latin typeface="Yu Mincho"/>
              <a:ea typeface="Yu Mincho"/>
              <a:cs typeface="Myanmar Text"/>
            </a:endParaRPr>
          </a:p>
          <a:p>
            <a: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80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２５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：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Myanmar Text"/>
                <a:cs typeface="Myanmar Text"/>
              </a:rPr>
              <a:t>ဈေးဝယ်စင်တာ</a:t>
            </a:r>
            <a:r>
              <a:rPr lang="ja-JP" altLang="en-US" sz="2800" b="1" i="0" u="none" strike="noStrike" noProof="0">
                <a:solidFill>
                  <a:srgbClr val="000000"/>
                </a:solidFill>
                <a:effectLst/>
                <a:latin typeface="Myanmar Text"/>
                <a:cs typeface="Myanmar Text"/>
              </a:rPr>
              <a:t>　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 ショッピングモール</a:t>
            </a:r>
            <a:endParaRPr lang="en-US" altLang="ja-JP" sz="2800" b="1">
              <a:solidFill>
                <a:srgbClr val="000000"/>
              </a:solidFill>
              <a:latin typeface="Yu Mincho"/>
              <a:ea typeface="Yu Mincho"/>
              <a:cs typeface="Myanmar Text"/>
            </a:endParaRPr>
          </a:p>
          <a:p>
            <a:pPr>
              <a:lnSpc>
                <a:spcPct val="150000"/>
              </a:lnSpc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80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２６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：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Myanmar Text"/>
                <a:cs typeface="Myanmar Text"/>
              </a:rPr>
              <a:t>ရေချိုးခန်းအဆောက်အအုံ</a:t>
            </a:r>
            <a:r>
              <a:rPr lang="ja-JP" altLang="en-US" sz="2800" b="1" i="0" u="none" strike="noStrike" noProof="0">
                <a:solidFill>
                  <a:srgbClr val="000000"/>
                </a:solidFill>
                <a:effectLst/>
                <a:latin typeface="Myanmar Text"/>
                <a:cs typeface="Myanmar Text"/>
              </a:rPr>
              <a:t>　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入浴施設</a:t>
            </a:r>
            <a:endParaRPr lang="my" altLang="ja-JP" sz="2800" b="1"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947124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F71220E-CAF3-4824-82AB-4D3D9A143A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6237" y="318977"/>
            <a:ext cx="10599186" cy="6368102"/>
          </a:xfrm>
        </p:spPr>
      </p:pic>
      <p:pic>
        <p:nvPicPr>
          <p:cNvPr id="4" name="図 6">
            <a:extLst>
              <a:ext uri="{FF2B5EF4-FFF2-40B4-BE49-F238E27FC236}">
                <a16:creationId xmlns:a16="http://schemas.microsoft.com/office/drawing/2014/main" id="{F1C7BE8C-A213-48D2-8685-4F4A19265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2755"/>
            <a:ext cx="1617179" cy="1037690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AFFF8CD5-AE64-4D35-887A-913DE7163980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1L5-15</a:t>
            </a:r>
          </a:p>
        </p:txBody>
      </p:sp>
      <p:sp>
        <p:nvSpPr>
          <p:cNvPr id="5" name="四角形: 角を丸くする 1">
            <a:extLst>
              <a:ext uri="{FF2B5EF4-FFF2-40B4-BE49-F238E27FC236}">
                <a16:creationId xmlns:a16="http://schemas.microsoft.com/office/drawing/2014/main" id="{5EF82871-AD46-4F94-A1BB-F0A35F6DE43F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P24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4884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6">
            <a:extLst>
              <a:ext uri="{FF2B5EF4-FFF2-40B4-BE49-F238E27FC236}">
                <a16:creationId xmlns:a16="http://schemas.microsoft.com/office/drawing/2014/main" id="{F1C7BE8C-A213-48D2-8685-4F4A19265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2207"/>
            <a:ext cx="1617179" cy="1037690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4F93957-FB8A-4E79-9899-D5C05489D7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17179" y="0"/>
            <a:ext cx="10142279" cy="6772940"/>
          </a:xfr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E203D7DE-96AA-48F4-936E-F58F84B2C06C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1L5-15</a:t>
            </a:r>
          </a:p>
        </p:txBody>
      </p:sp>
      <p:sp>
        <p:nvSpPr>
          <p:cNvPr id="5" name="四角形: 角を丸くする 1">
            <a:extLst>
              <a:ext uri="{FF2B5EF4-FFF2-40B4-BE49-F238E27FC236}">
                <a16:creationId xmlns:a16="http://schemas.microsoft.com/office/drawing/2014/main" id="{5F71D999-02DC-434D-99E3-6E8FAAEEB6DF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P25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8548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6">
            <a:extLst>
              <a:ext uri="{FF2B5EF4-FFF2-40B4-BE49-F238E27FC236}">
                <a16:creationId xmlns:a16="http://schemas.microsoft.com/office/drawing/2014/main" id="{F1C7BE8C-A213-48D2-8685-4F4A19265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74618"/>
            <a:ext cx="1617179" cy="1037690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B458EEF7-D233-49CB-8076-B667031E0D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489566" y="276445"/>
            <a:ext cx="10638636" cy="5475769"/>
          </a:xfr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91AB00FA-1100-4138-B471-60EE706BF4BA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1L5-16</a:t>
            </a:r>
          </a:p>
        </p:txBody>
      </p:sp>
      <p:sp>
        <p:nvSpPr>
          <p:cNvPr id="5" name="四角形: 角を丸くする 1">
            <a:extLst>
              <a:ext uri="{FF2B5EF4-FFF2-40B4-BE49-F238E27FC236}">
                <a16:creationId xmlns:a16="http://schemas.microsoft.com/office/drawing/2014/main" id="{D3C10A28-9A83-417C-8034-AFA4058B3CD7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P26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394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6">
            <a:extLst>
              <a:ext uri="{FF2B5EF4-FFF2-40B4-BE49-F238E27FC236}">
                <a16:creationId xmlns:a16="http://schemas.microsoft.com/office/drawing/2014/main" id="{F1C7BE8C-A213-48D2-8685-4F4A19265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041" y="0"/>
            <a:ext cx="1617179" cy="1037690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98908DD-04BE-42EC-B5CD-7A302DC85B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0" y="1270001"/>
            <a:ext cx="12192000" cy="5587999"/>
          </a:xfr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EF7BFE1E-229E-4930-B27A-9983FABCDA90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1L5-16</a:t>
            </a:r>
          </a:p>
        </p:txBody>
      </p:sp>
      <p:sp>
        <p:nvSpPr>
          <p:cNvPr id="5" name="四角形: 角を丸くする 1">
            <a:extLst>
              <a:ext uri="{FF2B5EF4-FFF2-40B4-BE49-F238E27FC236}">
                <a16:creationId xmlns:a16="http://schemas.microsoft.com/office/drawing/2014/main" id="{51CEE306-9DF5-49CF-B1A7-E2FC985A105D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P27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1151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57757A3-1539-4EF6-A925-AD7E279D51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1037689"/>
            <a:ext cx="12191999" cy="5772257"/>
          </a:xfrm>
        </p:spPr>
      </p:pic>
      <p:pic>
        <p:nvPicPr>
          <p:cNvPr id="4" name="図 6">
            <a:extLst>
              <a:ext uri="{FF2B5EF4-FFF2-40B4-BE49-F238E27FC236}">
                <a16:creationId xmlns:a16="http://schemas.microsoft.com/office/drawing/2014/main" id="{F1C7BE8C-A213-48D2-8685-4F4A192658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239" y="0"/>
            <a:ext cx="1617179" cy="1037690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998D202C-C4D4-430C-9C18-EE167DEF364E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1L5-16</a:t>
            </a:r>
          </a:p>
        </p:txBody>
      </p:sp>
      <p:sp>
        <p:nvSpPr>
          <p:cNvPr id="5" name="四角形: 角を丸くする 1">
            <a:extLst>
              <a:ext uri="{FF2B5EF4-FFF2-40B4-BE49-F238E27FC236}">
                <a16:creationId xmlns:a16="http://schemas.microsoft.com/office/drawing/2014/main" id="{37CF47FE-D759-4B52-9DE2-84BAE15F8D71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P28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1644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66CD60F-9E3B-4A90-8953-ECB0E0F83A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0186"/>
          <a:stretch/>
        </p:blipFill>
        <p:spPr>
          <a:xfrm>
            <a:off x="1013843" y="7401"/>
            <a:ext cx="11178157" cy="27563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F1B858-5ACD-4C75-8967-841AA77D3326}"/>
              </a:ext>
            </a:extLst>
          </p:cNvPr>
          <p:cNvSpPr txBox="1"/>
          <p:nvPr/>
        </p:nvSpPr>
        <p:spPr>
          <a:xfrm>
            <a:off x="11204229" y="117987"/>
            <a:ext cx="9877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/>
              <a:t>L6-1</a:t>
            </a: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E663D6E0-FE70-4EAB-8C3D-9C480A9CD7BE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1L6-1</a:t>
            </a:r>
          </a:p>
        </p:txBody>
      </p:sp>
      <p:sp>
        <p:nvSpPr>
          <p:cNvPr id="8" name="四角形: 角を丸くする 1">
            <a:extLst>
              <a:ext uri="{FF2B5EF4-FFF2-40B4-BE49-F238E27FC236}">
                <a16:creationId xmlns:a16="http://schemas.microsoft.com/office/drawing/2014/main" id="{A7875B73-D520-4907-8D96-606B481FC661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P29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0C603816-9CD8-1840-D3BF-09199E23F0FC}"/>
              </a:ext>
            </a:extLst>
          </p:cNvPr>
          <p:cNvSpPr/>
          <p:nvPr/>
        </p:nvSpPr>
        <p:spPr>
          <a:xfrm>
            <a:off x="976045" y="3137223"/>
            <a:ext cx="10674850" cy="3304673"/>
          </a:xfrm>
          <a:prstGeom prst="roundRect">
            <a:avLst>
              <a:gd name="adj" fmla="val 6492"/>
            </a:avLst>
          </a:prstGeom>
          <a:solidFill>
            <a:srgbClr val="FCE8C0"/>
          </a:solidFill>
          <a:ln w="38100">
            <a:solidFill>
              <a:srgbClr val="F2AF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３０：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Myanmar Text"/>
                <a:cs typeface="Myanmar Text"/>
              </a:rPr>
              <a:t>မီးပွိုင့်</a:t>
            </a:r>
            <a:r>
              <a:rPr lang="ja-JP" altLang="en-US" sz="2800" b="1" i="0" u="none" strike="noStrike" noProof="0">
                <a:solidFill>
                  <a:srgbClr val="000000"/>
                </a:solidFill>
                <a:effectLst/>
                <a:latin typeface="Myanmar Text"/>
                <a:cs typeface="Myanmar Text"/>
              </a:rPr>
              <a:t>　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 信号 </a:t>
            </a:r>
            <a:endParaRPr lang="en-US" altLang="ja-JP" sz="2800" b="1" noProof="0">
              <a:solidFill>
                <a:srgbClr val="000000"/>
              </a:solidFill>
              <a:latin typeface="Yu Mincho"/>
              <a:ea typeface="Yu Mincho"/>
              <a:cs typeface="Myanmar Text"/>
            </a:endParaRPr>
          </a:p>
          <a:p>
            <a: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800" b="0" u="none" strike="noStrike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３１：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Myanmar Text"/>
                <a:cs typeface="Myanmar Text"/>
              </a:rPr>
              <a:t>ဘုရားကျောင်းနှင့်နတ်ကွန်းများ</a:t>
            </a:r>
            <a:r>
              <a:rPr lang="ja-JP" altLang="en-US" sz="2800" b="1">
                <a:solidFill>
                  <a:srgbClr val="000000"/>
                </a:solidFill>
                <a:latin typeface="Myanmar Text"/>
                <a:cs typeface="Myanmar Text"/>
              </a:rPr>
              <a:t>　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お寺と神社</a:t>
            </a:r>
            <a:endParaRPr lang="my" altLang="ja-JP" sz="2800" b="1"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611258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27894CE-4687-5C94-54EE-B9695849AD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953" y="645568"/>
            <a:ext cx="10836047" cy="57349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789B085-06A3-643D-5C63-0E61DEF525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10807"/>
            <a:ext cx="1520456" cy="1050212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CF5E1723-6F5B-0C9C-5A05-C60E81212BA6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1L6-16</a:t>
            </a:r>
          </a:p>
        </p:txBody>
      </p:sp>
      <p:sp>
        <p:nvSpPr>
          <p:cNvPr id="6" name="四角形: 角を丸くする 1">
            <a:extLst>
              <a:ext uri="{FF2B5EF4-FFF2-40B4-BE49-F238E27FC236}">
                <a16:creationId xmlns:a16="http://schemas.microsoft.com/office/drawing/2014/main" id="{A63CA32B-A66A-4342-8A70-C4A39C5A7F57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P30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2397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89B085-06A3-643D-5C63-0E61DEF525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98" y="892418"/>
            <a:ext cx="1520456" cy="10502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822531-4023-02AA-93D3-E07044C77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0354" y="-573"/>
            <a:ext cx="8741329" cy="6825151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D9F8647C-4666-F4E8-B3C6-3BFFA2F77CA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1L6-16</a:t>
            </a:r>
          </a:p>
        </p:txBody>
      </p:sp>
      <p:sp>
        <p:nvSpPr>
          <p:cNvPr id="6" name="四角形: 角を丸くする 1">
            <a:extLst>
              <a:ext uri="{FF2B5EF4-FFF2-40B4-BE49-F238E27FC236}">
                <a16:creationId xmlns:a16="http://schemas.microsoft.com/office/drawing/2014/main" id="{EDE4955A-2C82-4A3A-B322-8C2924D28E1A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P31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4155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89B085-06A3-643D-5C63-0E61DEF525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1596"/>
            <a:ext cx="1520456" cy="10502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CBC7653-9C65-318E-3221-E7B5ECACD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1060" y="0"/>
            <a:ext cx="8895805" cy="6761232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D937E8CC-5CF6-CACC-4571-73911F61F6A9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1L6-17</a:t>
            </a:r>
          </a:p>
        </p:txBody>
      </p:sp>
      <p:sp>
        <p:nvSpPr>
          <p:cNvPr id="6" name="四角形: 角を丸くする 1">
            <a:extLst>
              <a:ext uri="{FF2B5EF4-FFF2-40B4-BE49-F238E27FC236}">
                <a16:creationId xmlns:a16="http://schemas.microsoft.com/office/drawing/2014/main" id="{DB668347-37A6-4391-A8E1-8A5F8E44287F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P32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9769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89B085-06A3-643D-5C63-0E61DEF525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1322"/>
            <a:ext cx="1520456" cy="10502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2349C07-AE06-ED5A-2D76-9CB0FB11D2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436" y="0"/>
            <a:ext cx="10199662" cy="6719777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F81E42D1-6199-361F-8DDF-C7F5AF214E1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1L6-17</a:t>
            </a:r>
          </a:p>
        </p:txBody>
      </p:sp>
      <p:sp>
        <p:nvSpPr>
          <p:cNvPr id="6" name="四角形: 角を丸くする 1">
            <a:extLst>
              <a:ext uri="{FF2B5EF4-FFF2-40B4-BE49-F238E27FC236}">
                <a16:creationId xmlns:a16="http://schemas.microsoft.com/office/drawing/2014/main" id="{4CB46CA7-613D-4271-8E8D-96D89E9CD9E1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P33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5013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6"/>
          <p:cNvPicPr>
            <a:picLocks noChangeAspect="1"/>
          </p:cNvPicPr>
          <p:nvPr/>
        </p:nvPicPr>
        <p:blipFill rotWithShape="1">
          <a:blip r:embed="rId3"/>
          <a:srcRect l="1" t="16558" r="6606" b="29811"/>
          <a:stretch/>
        </p:blipFill>
        <p:spPr>
          <a:xfrm>
            <a:off x="997987" y="-10274"/>
            <a:ext cx="11211162" cy="2743200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F85A0E52-FFBA-49E6-8A95-D93B72558C99}"/>
              </a:ext>
            </a:extLst>
          </p:cNvPr>
          <p:cNvSpPr txBox="1"/>
          <p:nvPr/>
        </p:nvSpPr>
        <p:spPr>
          <a:xfrm>
            <a:off x="11101153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1L7-1</a:t>
            </a:r>
          </a:p>
        </p:txBody>
      </p:sp>
      <p:sp>
        <p:nvSpPr>
          <p:cNvPr id="5" name="四角形: 角を丸くする 1">
            <a:extLst>
              <a:ext uri="{FF2B5EF4-FFF2-40B4-BE49-F238E27FC236}">
                <a16:creationId xmlns:a16="http://schemas.microsoft.com/office/drawing/2014/main" id="{8421A2CE-0B46-4BD0-94C4-BECD89944046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P34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6BCA0E40-23AD-D2A7-A780-1EDD11B3A6B2}"/>
              </a:ext>
            </a:extLst>
          </p:cNvPr>
          <p:cNvSpPr/>
          <p:nvPr/>
        </p:nvSpPr>
        <p:spPr>
          <a:xfrm>
            <a:off x="976045" y="3137223"/>
            <a:ext cx="10674850" cy="3304673"/>
          </a:xfrm>
          <a:prstGeom prst="roundRect">
            <a:avLst>
              <a:gd name="adj" fmla="val 6492"/>
            </a:avLst>
          </a:prstGeom>
          <a:solidFill>
            <a:srgbClr val="FCE8C0"/>
          </a:solidFill>
          <a:ln w="38100">
            <a:solidFill>
              <a:srgbClr val="F2AF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ja-JP" sz="2800" b="0" u="none" strike="noStrike">
              <a:solidFill>
                <a:schemeClr val="tx1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28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8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３５：</a:t>
            </a:r>
            <a:r>
              <a:rPr lang="my" altLang="ja-JP" sz="2800" b="1" i="0" u="none" strike="noStrike" noProof="0">
                <a:solidFill>
                  <a:schemeClr val="tx1"/>
                </a:solidFill>
                <a:latin typeface="Myanmar Text"/>
                <a:cs typeface="Myanmar Text"/>
              </a:rPr>
              <a:t>နောက်ကျခြင်း</a:t>
            </a:r>
            <a:r>
              <a:rPr lang="ja-JP" altLang="en-US" sz="2800" b="1" i="0" u="none" strike="noStrike" noProof="0">
                <a:solidFill>
                  <a:schemeClr val="tx1"/>
                </a:solidFill>
                <a:latin typeface="Myanmar Text"/>
                <a:cs typeface="Myanmar Text"/>
              </a:rPr>
              <a:t>　</a:t>
            </a:r>
            <a:r>
              <a:rPr lang="my" altLang="ja-JP" sz="2800" b="1" i="0" u="none" strike="noStrike" noProof="0">
                <a:solidFill>
                  <a:schemeClr val="tx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 遅刻</a:t>
            </a:r>
            <a:endParaRPr lang="en-US" altLang="ja-JP" sz="2800" b="1" noProof="0">
              <a:solidFill>
                <a:schemeClr val="tx1"/>
              </a:solidFill>
              <a:latin typeface="Yu Mincho"/>
              <a:ea typeface="Yu Mincho"/>
              <a:cs typeface="Myanmar Text"/>
            </a:endParaRPr>
          </a:p>
          <a:p>
            <a: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28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8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３６：</a:t>
            </a:r>
            <a:r>
              <a:rPr lang="my" altLang="ja-JP" sz="2800" b="1" i="0" u="none" strike="noStrike" noProof="0">
                <a:solidFill>
                  <a:schemeClr val="tx1"/>
                </a:solidFill>
                <a:latin typeface="Myanmar Text"/>
                <a:cs typeface="Myanmar Text"/>
              </a:rPr>
              <a:t>ရထားမောင်းနှင်သွားလာမှု အခက်အခဲ</a:t>
            </a:r>
            <a:r>
              <a:rPr lang="ja-JP" altLang="en-US" sz="2800" b="1" i="0" u="none" strike="noStrike" noProof="0">
                <a:solidFill>
                  <a:schemeClr val="tx1"/>
                </a:solidFill>
                <a:latin typeface="Myanmar Text"/>
                <a:cs typeface="Myanmar Text"/>
              </a:rPr>
              <a:t>　</a:t>
            </a:r>
            <a:r>
              <a:rPr lang="my" altLang="ja-JP" sz="2800" b="1" i="0" u="none" strike="noStrike" noProof="0">
                <a:solidFill>
                  <a:schemeClr val="tx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 電車の運行トラブル</a:t>
            </a:r>
            <a:endParaRPr lang="en-US" altLang="ja-JP" sz="2800" b="1" i="0" u="none" strike="noStrike" noProof="0">
              <a:solidFill>
                <a:schemeClr val="tx1"/>
              </a:solidFill>
              <a:latin typeface="Myanmar Text"/>
              <a:cs typeface="Myanmar Text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ja-JP" sz="2800" b="1">
              <a:solidFill>
                <a:schemeClr val="tx1"/>
              </a:solidFill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692526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542D29D-D265-B319-B369-38F3396394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036" y="0"/>
            <a:ext cx="10084422" cy="67194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5E6AE0-5CEA-2F9B-F66C-F4F596A73346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1L7-13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CFF6AA-071B-AF38-C783-CCAB736100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79019"/>
            <a:ext cx="1602036" cy="1097527"/>
          </a:xfrm>
          <a:prstGeom prst="rect">
            <a:avLst/>
          </a:prstGeom>
        </p:spPr>
      </p:pic>
      <p:sp>
        <p:nvSpPr>
          <p:cNvPr id="7" name="四角形: 角を丸くする 1">
            <a:extLst>
              <a:ext uri="{FF2B5EF4-FFF2-40B4-BE49-F238E27FC236}">
                <a16:creationId xmlns:a16="http://schemas.microsoft.com/office/drawing/2014/main" id="{20B401D6-7307-449A-B338-C942C45F7E06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P35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1296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18C4D0-A89B-C32A-80EA-FE312F004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7624" y="13842"/>
            <a:ext cx="9902923" cy="67740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5E6AE0-5CEA-2F9B-F66C-F4F596A73346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1L7-13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CFF6AA-071B-AF38-C783-CCAB736100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8470"/>
            <a:ext cx="1602036" cy="1097527"/>
          </a:xfrm>
          <a:prstGeom prst="rect">
            <a:avLst/>
          </a:prstGeom>
        </p:spPr>
      </p:pic>
      <p:sp>
        <p:nvSpPr>
          <p:cNvPr id="7" name="四角形: 角を丸くする 1">
            <a:extLst>
              <a:ext uri="{FF2B5EF4-FFF2-40B4-BE49-F238E27FC236}">
                <a16:creationId xmlns:a16="http://schemas.microsoft.com/office/drawing/2014/main" id="{6598234E-7BC8-48CE-914E-D372C6A1F851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P36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3042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r="496" b="30826"/>
          <a:stretch/>
        </p:blipFill>
        <p:spPr>
          <a:xfrm>
            <a:off x="1079224" y="12676"/>
            <a:ext cx="11065969" cy="2761346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0E540BEA-9145-4878-A903-02A79C575D55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1L8-1</a:t>
            </a:r>
          </a:p>
        </p:txBody>
      </p:sp>
      <p:sp>
        <p:nvSpPr>
          <p:cNvPr id="7" name="四角形: 角を丸くする 1">
            <a:extLst>
              <a:ext uri="{FF2B5EF4-FFF2-40B4-BE49-F238E27FC236}">
                <a16:creationId xmlns:a16="http://schemas.microsoft.com/office/drawing/2014/main" id="{9E9CFD75-6F43-417D-8710-FE77F1E322C3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P37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47FF6A2F-29AE-8A15-2E31-5CA463424C8A}"/>
              </a:ext>
            </a:extLst>
          </p:cNvPr>
          <p:cNvSpPr/>
          <p:nvPr/>
        </p:nvSpPr>
        <p:spPr>
          <a:xfrm>
            <a:off x="976045" y="3137223"/>
            <a:ext cx="10674850" cy="3304673"/>
          </a:xfrm>
          <a:prstGeom prst="roundRect">
            <a:avLst>
              <a:gd name="adj" fmla="val 6492"/>
            </a:avLst>
          </a:prstGeom>
          <a:solidFill>
            <a:srgbClr val="FCE8C0"/>
          </a:solidFill>
          <a:ln w="38100">
            <a:solidFill>
              <a:srgbClr val="F2AF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ja-JP" sz="2800" b="0" u="none" strike="noStrike">
              <a:solidFill>
                <a:schemeClr val="tx1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lvl="0" algn="l">
              <a:lnSpc>
                <a:spcPct val="150000"/>
              </a:lnSpc>
              <a:buNone/>
            </a:pPr>
            <a:r>
              <a:rPr lang="en-US" altLang="ja-JP" sz="2800" b="0" u="none" strike="noStrike">
                <a:solidFill>
                  <a:schemeClr val="tx1"/>
                </a:solidFill>
                <a:effectLst/>
                <a:latin typeface="UD Digi Kyokasho NK-B"/>
                <a:ea typeface="UD Digi Kyokasho NK-B"/>
              </a:rPr>
              <a:t>P</a:t>
            </a:r>
            <a:r>
              <a:rPr lang="ja-JP" altLang="en-US" sz="2800" b="0" u="none" strike="noStrike">
                <a:solidFill>
                  <a:schemeClr val="tx1"/>
                </a:solidFill>
                <a:effectLst/>
                <a:latin typeface="UD Digi Kyokasho NK-B"/>
                <a:ea typeface="UD Digi Kyokasho NK-B"/>
              </a:rPr>
              <a:t>３８：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Myanmar Text"/>
                <a:ea typeface="游ゴシック"/>
                <a:cs typeface="Myanmar Text"/>
              </a:rPr>
              <a:t>ဂျပန်၏ရဲတိုက်</a:t>
            </a:r>
            <a:r>
              <a:rPr lang="ja-JP" altLang="en-US" sz="2800" b="1" i="0" u="none" strike="noStrike" noProof="0">
                <a:solidFill>
                  <a:srgbClr val="000000"/>
                </a:solidFill>
                <a:effectLst/>
                <a:latin typeface="Myanmar Text"/>
                <a:ea typeface="游ゴシック"/>
                <a:cs typeface="Myanmar Text"/>
              </a:rPr>
              <a:t>　</a:t>
            </a:r>
            <a:r>
              <a:rPr lang="ja-JP" altLang="my" sz="2800" b="1" i="0" u="none" strike="noStrike" noProof="0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日本の城</a:t>
            </a:r>
            <a:endParaRPr lang="en-US" altLang="ja-JP" sz="2800" b="1" i="0" u="none" strike="noStrike" noProof="0">
              <a:solidFill>
                <a:srgbClr val="000000"/>
              </a:solidFill>
              <a:effectLst/>
              <a:latin typeface="UD Digi Kyokasho NK-B"/>
              <a:ea typeface="UD Digi Kyokasho NK-B"/>
            </a:endParaRPr>
          </a:p>
          <a:p>
            <a:pPr lvl="0" algn="l">
              <a:lnSpc>
                <a:spcPct val="150000"/>
              </a:lnSpc>
              <a:buNone/>
            </a:pPr>
            <a:r>
              <a:rPr lang="en-US" altLang="ja-JP" sz="2800" b="0" u="none" strike="noStrike">
                <a:solidFill>
                  <a:schemeClr val="tx1"/>
                </a:solidFill>
                <a:effectLst/>
                <a:latin typeface="UD Digi Kyokasho NK-B"/>
                <a:ea typeface="UD Digi Kyokasho NK-B"/>
              </a:rPr>
              <a:t>P</a:t>
            </a:r>
            <a:r>
              <a:rPr lang="ja-JP" altLang="en-US" sz="2800" b="0" u="none" strike="noStrike">
                <a:solidFill>
                  <a:schemeClr val="tx1"/>
                </a:solidFill>
                <a:effectLst/>
                <a:latin typeface="UD Digi Kyokasho NK-B"/>
                <a:ea typeface="UD Digi Kyokasho NK-B"/>
              </a:rPr>
              <a:t>３９：</a:t>
            </a:r>
            <a:r>
              <a:rPr lang="en-US" altLang="ja-JP" sz="2800" b="1" i="0" u="none" strike="noStrike" noProof="0">
                <a:solidFill>
                  <a:srgbClr val="000000"/>
                </a:solidFill>
                <a:effectLst/>
                <a:latin typeface="Calibri"/>
                <a:ea typeface="游ゴシック"/>
              </a:rPr>
              <a:t>Outlet </a:t>
            </a:r>
            <a:r>
              <a:rPr lang="en-US" altLang="ja-JP" sz="2800" b="1">
                <a:solidFill>
                  <a:srgbClr val="000000"/>
                </a:solidFill>
                <a:latin typeface="Calibri"/>
                <a:ea typeface="游ゴシック"/>
              </a:rPr>
              <a:t>Malls</a:t>
            </a:r>
            <a:r>
              <a:rPr lang="ja-JP" altLang="en-US" sz="2800" b="1">
                <a:solidFill>
                  <a:srgbClr val="000000"/>
                </a:solidFill>
                <a:latin typeface="Calibri"/>
                <a:ea typeface="游ゴシック"/>
              </a:rPr>
              <a:t>　</a:t>
            </a:r>
            <a:r>
              <a:rPr lang="ja-JP" altLang="my" sz="2800" b="1" i="0" u="none" strike="noStrike" noProof="0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アウトレットモール</a:t>
            </a:r>
            <a:endParaRPr lang="en-US" altLang="ja-JP" sz="2800" b="1">
              <a:solidFill>
                <a:srgbClr val="000000"/>
              </a:solidFill>
              <a:latin typeface="UD Digi Kyokasho NK-B"/>
              <a:ea typeface="UD Digi Kyokasho NK-B"/>
            </a:endParaRPr>
          </a:p>
          <a:p>
            <a:pPr lvl="0" algn="l">
              <a:lnSpc>
                <a:spcPct val="150000"/>
              </a:lnSpc>
              <a:buNone/>
            </a:pPr>
            <a:r>
              <a:rPr lang="en-US" altLang="ja-JP" sz="2800" b="0" u="none" strike="noStrike">
                <a:solidFill>
                  <a:schemeClr val="tx1"/>
                </a:solidFill>
                <a:effectLst/>
                <a:latin typeface="UD Digi Kyokasho NK-B"/>
                <a:ea typeface="UD Digi Kyokasho NK-B"/>
              </a:rPr>
              <a:t>P</a:t>
            </a:r>
            <a:r>
              <a:rPr lang="ja-JP" altLang="en-US" sz="2800">
                <a:solidFill>
                  <a:schemeClr val="tx1"/>
                </a:solidFill>
                <a:latin typeface="UD Digi Kyokasho NK-B"/>
                <a:ea typeface="UD Digi Kyokasho NK-B"/>
              </a:rPr>
              <a:t>４０</a:t>
            </a:r>
            <a:r>
              <a:rPr lang="ja-JP" altLang="en-US" sz="2800" b="0" u="none" strike="noStrike">
                <a:solidFill>
                  <a:schemeClr val="tx1"/>
                </a:solidFill>
                <a:effectLst/>
                <a:latin typeface="UD Digi Kyokasho NK-B"/>
                <a:ea typeface="UD Digi Kyokasho NK-B"/>
              </a:rPr>
              <a:t>：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Myanmar Text"/>
                <a:ea typeface="游ゴシック"/>
                <a:cs typeface="Myanmar Text"/>
              </a:rPr>
              <a:t>ကြေးစားနပန်းပွဲ</a:t>
            </a:r>
            <a:r>
              <a:rPr lang="ja-JP" altLang="en-US" sz="2800" b="1" i="0" u="none" strike="noStrike" noProof="0">
                <a:solidFill>
                  <a:srgbClr val="000000"/>
                </a:solidFill>
                <a:effectLst/>
                <a:latin typeface="Myanmar Text"/>
                <a:ea typeface="游ゴシック"/>
                <a:cs typeface="Myanmar Text"/>
              </a:rPr>
              <a:t>　</a:t>
            </a:r>
            <a:r>
              <a:rPr lang="ja-JP" altLang="my" sz="2800" b="1" i="0" u="none" strike="noStrike" noProof="0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プロレス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UD Digi Kyokasho NK-B"/>
                <a:ea typeface="UD Digi Kyokasho NK-B"/>
                <a:cs typeface="Myanmar Text"/>
              </a:rPr>
              <a:t> </a:t>
            </a:r>
            <a:endParaRPr lang="en-US" altLang="ja-JP" sz="2800" b="1">
              <a:latin typeface="UD Digi Kyokasho NK-B"/>
              <a:ea typeface="UD Digi Kyokasho NK-B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ja-JP" sz="2800" b="1">
              <a:solidFill>
                <a:schemeClr val="tx1"/>
              </a:solidFill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321074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D181F89-DC09-F7B7-FBC1-024997AD2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50" y="840064"/>
            <a:ext cx="1502512" cy="1078074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EECB188C-98F8-5C66-08E9-4B8E9E42FB43}"/>
              </a:ext>
            </a:extLst>
          </p:cNvPr>
          <p:cNvSpPr txBox="1"/>
          <p:nvPr/>
        </p:nvSpPr>
        <p:spPr>
          <a:xfrm>
            <a:off x="1088108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1L8-20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A2C3FA-BCA6-7FAD-E77D-4DA15B8AC7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09559"/>
            <a:ext cx="10468416" cy="48271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CC7D626-501F-E070-F982-1376C12A13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4536" y="21259"/>
            <a:ext cx="3063510" cy="21422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BDEBE7B-492D-664B-744D-8AC3A487A7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5003" y="21259"/>
            <a:ext cx="2198222" cy="20335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CE5AB37-505A-D4B3-31CB-F27E6038F4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8462" y="115171"/>
            <a:ext cx="2905530" cy="600159"/>
          </a:xfrm>
          <a:prstGeom prst="rect">
            <a:avLst/>
          </a:prstGeom>
        </p:spPr>
      </p:pic>
      <p:sp>
        <p:nvSpPr>
          <p:cNvPr id="8" name="四角形: 角を丸くする 1">
            <a:extLst>
              <a:ext uri="{FF2B5EF4-FFF2-40B4-BE49-F238E27FC236}">
                <a16:creationId xmlns:a16="http://schemas.microsoft.com/office/drawing/2014/main" id="{88C56139-6281-4F67-9350-8098388A02F4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P38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4099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D181F89-DC09-F7B7-FBC1-024997AD2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76" y="27220"/>
            <a:ext cx="1502512" cy="1078074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EECB188C-98F8-5C66-08E9-4B8E9E42FB43}"/>
              </a:ext>
            </a:extLst>
          </p:cNvPr>
          <p:cNvSpPr txBox="1"/>
          <p:nvPr/>
        </p:nvSpPr>
        <p:spPr>
          <a:xfrm>
            <a:off x="1088108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1L8-20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EB612F-506F-86A7-EE1C-B2FCC4CC16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7" y="1105294"/>
            <a:ext cx="12190623" cy="4667693"/>
          </a:xfrm>
          <a:prstGeom prst="rect">
            <a:avLst/>
          </a:prstGeom>
        </p:spPr>
      </p:pic>
      <p:sp>
        <p:nvSpPr>
          <p:cNvPr id="5" name="四角形: 角を丸くする 1">
            <a:extLst>
              <a:ext uri="{FF2B5EF4-FFF2-40B4-BE49-F238E27FC236}">
                <a16:creationId xmlns:a16="http://schemas.microsoft.com/office/drawing/2014/main" id="{B4E1236A-2366-4478-A542-B9C6AD4CD906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P39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0126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1A31640-C4EA-4FE4-E513-604424B004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284" y="361507"/>
            <a:ext cx="9924826" cy="63582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D181F89-DC09-F7B7-FBC1-024997AD20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82726"/>
            <a:ext cx="1502512" cy="1078074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EECB188C-98F8-5C66-08E9-4B8E9E42FB43}"/>
              </a:ext>
            </a:extLst>
          </p:cNvPr>
          <p:cNvSpPr txBox="1"/>
          <p:nvPr/>
        </p:nvSpPr>
        <p:spPr>
          <a:xfrm>
            <a:off x="1088108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1L8-21</a:t>
            </a:r>
          </a:p>
        </p:txBody>
      </p:sp>
      <p:sp>
        <p:nvSpPr>
          <p:cNvPr id="5" name="四角形: 角を丸くする 1">
            <a:extLst>
              <a:ext uri="{FF2B5EF4-FFF2-40B4-BE49-F238E27FC236}">
                <a16:creationId xmlns:a16="http://schemas.microsoft.com/office/drawing/2014/main" id="{A5C1BE77-47EA-4D1B-8F77-CB123F1561A2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P40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2617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9ACD9BD-2B36-496B-8EE3-15FB6CE6E3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97" b="36630"/>
          <a:stretch/>
        </p:blipFill>
        <p:spPr>
          <a:xfrm>
            <a:off x="1081752" y="-1593"/>
            <a:ext cx="11110259" cy="2713971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1L9-1</a:t>
            </a:r>
          </a:p>
        </p:txBody>
      </p:sp>
      <p:sp>
        <p:nvSpPr>
          <p:cNvPr id="5" name="四角形: 角を丸くする 1">
            <a:extLst>
              <a:ext uri="{FF2B5EF4-FFF2-40B4-BE49-F238E27FC236}">
                <a16:creationId xmlns:a16="http://schemas.microsoft.com/office/drawing/2014/main" id="{DFE285AF-0A2C-4EDB-B972-B4E33A289700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P41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DE5FFB3B-F503-DCE0-FA86-AC7282DF8F5C}"/>
              </a:ext>
            </a:extLst>
          </p:cNvPr>
          <p:cNvSpPr/>
          <p:nvPr/>
        </p:nvSpPr>
        <p:spPr>
          <a:xfrm>
            <a:off x="976045" y="3137223"/>
            <a:ext cx="10674850" cy="3304673"/>
          </a:xfrm>
          <a:prstGeom prst="roundRect">
            <a:avLst>
              <a:gd name="adj" fmla="val 6492"/>
            </a:avLst>
          </a:prstGeom>
          <a:solidFill>
            <a:srgbClr val="FCE8C0"/>
          </a:solidFill>
          <a:ln w="38100">
            <a:solidFill>
              <a:srgbClr val="F2AF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ja-JP" sz="2800" b="0" u="none" strike="noStrike">
              <a:solidFill>
                <a:schemeClr val="tx1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28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800">
                <a:solidFill>
                  <a:schemeClr val="tx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４２</a:t>
            </a:r>
            <a:r>
              <a:rPr lang="ja-JP" altLang="en-US" sz="28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：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Myanmar Text"/>
                <a:cs typeface="Myanmar Text"/>
              </a:rPr>
              <a:t>အန်နီမေးရှင်းဖြင့် ဂျပန်ဘာသာကို လေ့လာခြင်း</a:t>
            </a:r>
            <a:endParaRPr lang="en-US" altLang="ja-JP" sz="2800" b="1">
              <a:solidFill>
                <a:srgbClr val="000000"/>
              </a:solidFill>
              <a:latin typeface="Myanmar Text"/>
              <a:cs typeface="Myanmar Text"/>
            </a:endParaRPr>
          </a:p>
          <a:p>
            <a: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800" b="1" i="0" u="none" strike="noStrike" noProof="0">
                <a:solidFill>
                  <a:srgbClr val="000000"/>
                </a:solidFill>
                <a:effectLst/>
                <a:latin typeface="Myanmar Text"/>
                <a:ea typeface="UD Digi Kyokasho NK-B" panose="02020700000000000000" pitchFamily="18" charset="-128"/>
                <a:cs typeface="Myanmar Text"/>
              </a:rPr>
              <a:t>　　　　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 アニメで日本語を勉強する</a:t>
            </a:r>
            <a:endParaRPr lang="en-US" altLang="ja-JP" sz="2800" b="1" i="0" u="none" strike="noStrike" noProof="0">
              <a:solidFill>
                <a:srgbClr val="000000"/>
              </a:solidFill>
              <a:effectLst/>
              <a:latin typeface="Myanmar Text"/>
              <a:cs typeface="Myanmar Text"/>
            </a:endParaRPr>
          </a:p>
          <a:p>
            <a: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28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800">
                <a:solidFill>
                  <a:schemeClr val="tx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４３</a:t>
            </a:r>
            <a:r>
              <a:rPr lang="ja-JP" altLang="en-US" sz="28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：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Myanmar Text"/>
                <a:cs typeface="Myanmar Text"/>
              </a:rPr>
              <a:t>ဒေသတွင်းရှိဂျပန်ဘာသာသင်တန်း</a:t>
            </a:r>
            <a:r>
              <a:rPr lang="ja-JP" altLang="en-US" sz="2800" b="1" i="0" u="none" strike="noStrike" noProof="0">
                <a:solidFill>
                  <a:srgbClr val="000000"/>
                </a:solidFill>
                <a:effectLst/>
                <a:latin typeface="Myanmar Text"/>
                <a:cs typeface="Myanmar Text"/>
              </a:rPr>
              <a:t>　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地域の日本語教室</a:t>
            </a:r>
            <a:endParaRPr lang="en-US" altLang="ja-JP" sz="2800" b="1"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ja-JP" sz="2800" b="1">
              <a:solidFill>
                <a:schemeClr val="tx1"/>
              </a:solidFill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1790340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B22FCF0-D627-D81F-C8B2-8EF8F6BEADD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/>
              <a:t>1L9-21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D10FF2-522C-7A1B-E577-70B84A3FF9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01" y="1077431"/>
            <a:ext cx="11938397" cy="57805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81DE205-6A1D-8AA1-65B9-4FF0522E41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513" y="-12993"/>
            <a:ext cx="1620803" cy="1083623"/>
          </a:xfrm>
          <a:prstGeom prst="rect">
            <a:avLst/>
          </a:prstGeom>
        </p:spPr>
      </p:pic>
      <p:sp>
        <p:nvSpPr>
          <p:cNvPr id="7" name="四角形: 角を丸くする 1">
            <a:extLst>
              <a:ext uri="{FF2B5EF4-FFF2-40B4-BE49-F238E27FC236}">
                <a16:creationId xmlns:a16="http://schemas.microsoft.com/office/drawing/2014/main" id="{EFE76187-494A-45E2-9CFF-752384F6D75A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P42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0593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1DE205-6A1D-8AA1-65B9-4FF0522E4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9173"/>
            <a:ext cx="1620803" cy="108362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46EDCA8-A87B-86E2-5EDA-A9C9005DAD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3371" y="247923"/>
            <a:ext cx="9415055" cy="66110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22FCF0-D627-D81F-C8B2-8EF8F6BEADD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/>
              <a:t>1L9-21</a:t>
            </a:r>
          </a:p>
        </p:txBody>
      </p:sp>
      <p:sp>
        <p:nvSpPr>
          <p:cNvPr id="7" name="四角形: 角を丸くする 1">
            <a:extLst>
              <a:ext uri="{FF2B5EF4-FFF2-40B4-BE49-F238E27FC236}">
                <a16:creationId xmlns:a16="http://schemas.microsoft.com/office/drawing/2014/main" id="{3A98E5AD-B257-4A5A-9A5A-199B9545BBA4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P43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9395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l="1574" t="19708" r="3620" b="30275"/>
          <a:stretch/>
        </p:blipFill>
        <p:spPr>
          <a:xfrm>
            <a:off x="1078787" y="0"/>
            <a:ext cx="11102807" cy="28356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328ABBF-25F9-48DC-8EEF-541C46F6237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1L10-1</a:t>
            </a:r>
            <a:endParaRPr lang="en-US" sz="2800"/>
          </a:p>
        </p:txBody>
      </p:sp>
      <p:sp>
        <p:nvSpPr>
          <p:cNvPr id="6" name="四角形: 角を丸くする 1">
            <a:extLst>
              <a:ext uri="{FF2B5EF4-FFF2-40B4-BE49-F238E27FC236}">
                <a16:creationId xmlns:a16="http://schemas.microsoft.com/office/drawing/2014/main" id="{EC292EE9-1C21-43DE-B19B-457CA3D50E5E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P44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89F02696-8303-34BC-B2EB-F2ED3096AA87}"/>
              </a:ext>
            </a:extLst>
          </p:cNvPr>
          <p:cNvSpPr/>
          <p:nvPr/>
        </p:nvSpPr>
        <p:spPr>
          <a:xfrm>
            <a:off x="976045" y="3137223"/>
            <a:ext cx="10674850" cy="3304673"/>
          </a:xfrm>
          <a:prstGeom prst="roundRect">
            <a:avLst>
              <a:gd name="adj" fmla="val 6492"/>
            </a:avLst>
          </a:prstGeom>
          <a:solidFill>
            <a:srgbClr val="FCE8C0"/>
          </a:solidFill>
          <a:ln w="38100">
            <a:solidFill>
              <a:srgbClr val="F2AF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28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800">
                <a:solidFill>
                  <a:schemeClr val="tx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４５</a:t>
            </a:r>
            <a:r>
              <a:rPr lang="ja-JP" altLang="en-US" sz="28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：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Myanmar Text"/>
                <a:cs typeface="Myanmar Text"/>
              </a:rPr>
              <a:t>လူမှုအသင်းအဖွဲ့စင်တာများ</a:t>
            </a:r>
            <a:r>
              <a:rPr lang="ja-JP" altLang="en-US" sz="2800" b="1">
                <a:solidFill>
                  <a:srgbClr val="000000"/>
                </a:solidFill>
                <a:latin typeface="Yu Mincho"/>
                <a:ea typeface="Yu Mincho"/>
                <a:cs typeface="Myanmar Text"/>
              </a:rPr>
              <a:t>　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 公民館</a:t>
            </a:r>
            <a:endParaRPr lang="en-US" altLang="ja" sz="2800" b="1" i="0" u="none" strike="noStrike" noProof="0">
              <a:solidFill>
                <a:srgbClr val="000000"/>
              </a:solidFill>
              <a:effectLst/>
              <a:latin typeface="Yu Mincho"/>
              <a:ea typeface="Yu Mincho"/>
            </a:endParaRPr>
          </a:p>
          <a:p>
            <a: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28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800">
                <a:solidFill>
                  <a:schemeClr val="tx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４６</a:t>
            </a:r>
            <a:r>
              <a:rPr lang="ja-JP" altLang="en-US" sz="28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：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Myanmar Text"/>
                <a:cs typeface="Myanmar Text"/>
              </a:rPr>
              <a:t>ဟင်းချက်သင်တန်းများ</a:t>
            </a:r>
            <a:r>
              <a:rPr lang="ja-JP" altLang="en-US" sz="2800" b="1">
                <a:solidFill>
                  <a:srgbClr val="000000"/>
                </a:solidFill>
                <a:latin typeface="Yu Mincho"/>
                <a:ea typeface="Yu Mincho"/>
                <a:cs typeface="Myanmar Text"/>
              </a:rPr>
              <a:t>　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 料理教室</a:t>
            </a:r>
            <a:endParaRPr lang="en-US" altLang="ja-JP" sz="2800" b="1" i="0" u="none" strike="noStrike" noProof="0">
              <a:solidFill>
                <a:srgbClr val="000000"/>
              </a:solidFill>
              <a:effectLst/>
              <a:latin typeface="Yu Mincho"/>
              <a:ea typeface="Yu Mincho"/>
              <a:cs typeface="Myanmar Text"/>
            </a:endParaRPr>
          </a:p>
          <a:p>
            <a: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28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800">
                <a:solidFill>
                  <a:schemeClr val="tx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４７</a:t>
            </a:r>
            <a:r>
              <a:rPr lang="ja-JP" altLang="en-US" sz="28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：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Myanmar Text"/>
                <a:cs typeface="Myanmar Text"/>
              </a:rPr>
              <a:t>ရှော့ဒိုး (ဂျပန်စာလုံးအလှဆွဲခြင်း)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</a:rPr>
              <a:t> </a:t>
            </a:r>
            <a:r>
              <a:rPr lang="ja-JP" altLang="en-US" sz="2800" b="1" i="0" u="none" strike="noStrike" noProof="0">
                <a:solidFill>
                  <a:srgbClr val="000000"/>
                </a:solidFill>
                <a:effectLst/>
              </a:rPr>
              <a:t>　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 書道</a:t>
            </a:r>
            <a:endParaRPr lang="en-US" altLang="ja-JP" sz="2800" b="1">
              <a:solidFill>
                <a:srgbClr val="000000"/>
              </a:solidFill>
              <a:latin typeface="Yu Mincho"/>
              <a:ea typeface="Yu Mincho"/>
            </a:endParaRPr>
          </a:p>
          <a:p>
            <a:pPr>
              <a:lnSpc>
                <a:spcPct val="150000"/>
              </a:lnSpc>
            </a:pPr>
            <a:r>
              <a:rPr lang="en-US" altLang="ja-JP" sz="28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800">
                <a:solidFill>
                  <a:schemeClr val="tx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４８</a:t>
            </a:r>
            <a:r>
              <a:rPr lang="ja-JP" altLang="en-US" sz="28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：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Myanmar Text"/>
                <a:cs typeface="Myanmar Text"/>
              </a:rPr>
              <a:t>အကီဒို</a:t>
            </a:r>
            <a:r>
              <a:rPr lang="ja-JP" altLang="en-US" sz="2800" b="1" i="0" u="none" strike="noStrike" noProof="0">
                <a:solidFill>
                  <a:srgbClr val="000000"/>
                </a:solidFill>
                <a:effectLst/>
                <a:latin typeface="Myanmar Text"/>
                <a:cs typeface="Myanmar Text"/>
              </a:rPr>
              <a:t>　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合気道</a:t>
            </a:r>
            <a:endParaRPr lang="en-US" altLang="ja-JP" sz="2800" b="1"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717918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0B04BB-CCE1-048C-9B0F-2C89A99681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631" y="5303"/>
            <a:ext cx="1421335" cy="9687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492156A-64EF-ED5F-C12E-9ECC03BD41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146" y="974034"/>
            <a:ext cx="12090092" cy="4999383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FDE30023-E42B-5ADF-D9EF-B9B74636220B}"/>
              </a:ext>
            </a:extLst>
          </p:cNvPr>
          <p:cNvSpPr txBox="1"/>
          <p:nvPr/>
        </p:nvSpPr>
        <p:spPr>
          <a:xfrm>
            <a:off x="10667224" y="4189"/>
            <a:ext cx="152477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1L10-19</a:t>
            </a:r>
            <a:endParaRPr lang="en-US" sz="2800"/>
          </a:p>
        </p:txBody>
      </p:sp>
      <p:sp>
        <p:nvSpPr>
          <p:cNvPr id="7" name="四角形: 角を丸くする 1">
            <a:extLst>
              <a:ext uri="{FF2B5EF4-FFF2-40B4-BE49-F238E27FC236}">
                <a16:creationId xmlns:a16="http://schemas.microsoft.com/office/drawing/2014/main" id="{3544CE43-7DAD-48AE-BA07-F8AD80C6F3D2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P45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345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">
            <a:extLst>
              <a:ext uri="{FF2B5EF4-FFF2-40B4-BE49-F238E27FC236}">
                <a16:creationId xmlns:a16="http://schemas.microsoft.com/office/drawing/2014/main" id="{FDE30023-E42B-5ADF-D9EF-B9B74636220B}"/>
              </a:ext>
            </a:extLst>
          </p:cNvPr>
          <p:cNvSpPr txBox="1"/>
          <p:nvPr/>
        </p:nvSpPr>
        <p:spPr>
          <a:xfrm>
            <a:off x="10667224" y="4189"/>
            <a:ext cx="152477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1L10-19</a:t>
            </a:r>
            <a:endParaRPr lang="en-US" sz="2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9D5609-7C77-8A51-BFC7-7E44FEBB1B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29" y="874645"/>
            <a:ext cx="11871283" cy="548560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0B04BB-CCE1-048C-9B0F-2C89A99681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986" y="-10274"/>
            <a:ext cx="1421335" cy="968731"/>
          </a:xfrm>
          <a:prstGeom prst="rect">
            <a:avLst/>
          </a:prstGeom>
        </p:spPr>
      </p:pic>
      <p:sp>
        <p:nvSpPr>
          <p:cNvPr id="5" name="四角形: 角を丸くする 1">
            <a:extLst>
              <a:ext uri="{FF2B5EF4-FFF2-40B4-BE49-F238E27FC236}">
                <a16:creationId xmlns:a16="http://schemas.microsoft.com/office/drawing/2014/main" id="{8064B7C4-75F5-452E-8F44-A0BA0403B6C9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P46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0014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">
            <a:extLst>
              <a:ext uri="{FF2B5EF4-FFF2-40B4-BE49-F238E27FC236}">
                <a16:creationId xmlns:a16="http://schemas.microsoft.com/office/drawing/2014/main" id="{FDE30023-E42B-5ADF-D9EF-B9B74636220B}"/>
              </a:ext>
            </a:extLst>
          </p:cNvPr>
          <p:cNvSpPr txBox="1"/>
          <p:nvPr/>
        </p:nvSpPr>
        <p:spPr>
          <a:xfrm>
            <a:off x="10667224" y="4189"/>
            <a:ext cx="152477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1L10-19</a:t>
            </a:r>
            <a:endParaRPr lang="en-US" sz="28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0B04BB-CCE1-048C-9B0F-2C89A99681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437" y="5304"/>
            <a:ext cx="1421335" cy="9687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DBE642-5C28-1166-9E99-AA1BE5BEEE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16" y="974035"/>
            <a:ext cx="12061646" cy="5267739"/>
          </a:xfrm>
          <a:prstGeom prst="rect">
            <a:avLst/>
          </a:prstGeom>
        </p:spPr>
      </p:pic>
      <p:sp>
        <p:nvSpPr>
          <p:cNvPr id="7" name="四角形: 角を丸くする 1">
            <a:extLst>
              <a:ext uri="{FF2B5EF4-FFF2-40B4-BE49-F238E27FC236}">
                <a16:creationId xmlns:a16="http://schemas.microsoft.com/office/drawing/2014/main" id="{2DDF06EC-E1DA-462E-BC5C-2A8298ABF557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P47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94436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">
            <a:extLst>
              <a:ext uri="{FF2B5EF4-FFF2-40B4-BE49-F238E27FC236}">
                <a16:creationId xmlns:a16="http://schemas.microsoft.com/office/drawing/2014/main" id="{FDE30023-E42B-5ADF-D9EF-B9B74636220B}"/>
              </a:ext>
            </a:extLst>
          </p:cNvPr>
          <p:cNvSpPr txBox="1"/>
          <p:nvPr/>
        </p:nvSpPr>
        <p:spPr>
          <a:xfrm>
            <a:off x="10667224" y="4189"/>
            <a:ext cx="152477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1L10-20</a:t>
            </a:r>
            <a:endParaRPr lang="en-US" sz="28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0B04BB-CCE1-048C-9B0F-2C89A99681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4" y="940252"/>
            <a:ext cx="1421335" cy="9687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39AE053-D0BA-796A-BF7E-1F97DC76FF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6077" y="0"/>
            <a:ext cx="8293662" cy="6782625"/>
          </a:xfrm>
          <a:prstGeom prst="rect">
            <a:avLst/>
          </a:prstGeom>
        </p:spPr>
      </p:pic>
      <p:sp>
        <p:nvSpPr>
          <p:cNvPr id="5" name="四角形: 角を丸くする 1">
            <a:extLst>
              <a:ext uri="{FF2B5EF4-FFF2-40B4-BE49-F238E27FC236}">
                <a16:creationId xmlns:a16="http://schemas.microsoft.com/office/drawing/2014/main" id="{4174AD02-C583-4337-8B31-E9C1D7D1DDA1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P48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3241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DC511FC-B300-0C05-8EF4-DAD989579D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0449"/>
          <a:stretch/>
        </p:blipFill>
        <p:spPr>
          <a:xfrm>
            <a:off x="1089060" y="26260"/>
            <a:ext cx="11102939" cy="2727214"/>
          </a:xfrm>
          <a:prstGeom prst="rect">
            <a:avLst/>
          </a:prstGeom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1L11-1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" name="四角形: 角を丸くする 1">
            <a:extLst>
              <a:ext uri="{FF2B5EF4-FFF2-40B4-BE49-F238E27FC236}">
                <a16:creationId xmlns:a16="http://schemas.microsoft.com/office/drawing/2014/main" id="{AF56C404-B751-45AB-BA67-49ECD2AAE471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P49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0D296B19-8369-93C8-55DB-7DA1F6BF51C0}"/>
              </a:ext>
            </a:extLst>
          </p:cNvPr>
          <p:cNvSpPr/>
          <p:nvPr/>
        </p:nvSpPr>
        <p:spPr>
          <a:xfrm>
            <a:off x="421240" y="2779734"/>
            <a:ext cx="11650895" cy="3847097"/>
          </a:xfrm>
          <a:prstGeom prst="roundRect">
            <a:avLst>
              <a:gd name="adj" fmla="val 6492"/>
            </a:avLst>
          </a:prstGeom>
          <a:solidFill>
            <a:srgbClr val="FCE8C0"/>
          </a:solidFill>
          <a:ln w="38100">
            <a:solidFill>
              <a:srgbClr val="F2AF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24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4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５０：</a:t>
            </a:r>
            <a:r>
              <a:rPr lang="my" altLang="ja-JP" sz="2400" b="1" i="0" u="none" strike="noStrike" noProof="0">
                <a:solidFill>
                  <a:srgbClr val="000000"/>
                </a:solidFill>
                <a:effectLst/>
                <a:latin typeface="Myanmar Text"/>
                <a:cs typeface="Myanmar Text"/>
              </a:rPr>
              <a:t>အကင်</a:t>
            </a:r>
            <a:r>
              <a:rPr lang="ja-JP" altLang="en-US" sz="2400" b="1">
                <a:solidFill>
                  <a:srgbClr val="000000"/>
                </a:solidFill>
                <a:latin typeface="Myanmar Text"/>
                <a:ea typeface="UD Digi Kyokasho NK-B"/>
                <a:cs typeface="Myanmar Text"/>
              </a:rPr>
              <a:t>　</a:t>
            </a:r>
            <a:r>
              <a:rPr lang="my" altLang="ja-JP" sz="24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バーベキュー </a:t>
            </a:r>
            <a:r>
              <a:rPr lang="ja-JP" altLang="en-US" sz="24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　</a:t>
            </a:r>
            <a:endParaRPr lang="en-US" altLang="ja" sz="2400" b="1" i="0" u="none" strike="noStrike" noProof="0">
              <a:solidFill>
                <a:srgbClr val="000000"/>
              </a:solidFill>
              <a:effectLst/>
              <a:latin typeface="Myanmar Text"/>
              <a:ea typeface="UD Digi Kyokasho NK-B"/>
            </a:endParaRPr>
          </a:p>
          <a:p>
            <a: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24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4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５１：</a:t>
            </a:r>
            <a:r>
              <a:rPr lang="my" altLang="ja-JP" sz="2400" b="1" i="0" u="none" strike="noStrike" noProof="0">
                <a:solidFill>
                  <a:srgbClr val="000000"/>
                </a:solidFill>
                <a:effectLst/>
                <a:latin typeface="Myanmar Text"/>
                <a:cs typeface="Myanmar Text"/>
              </a:rPr>
              <a:t>စူပါမားကတ်များ၏ချက်ပြုတ်ပြီးအသင့်စားဟင်းလျာများကိုရောင်းချသောနေရာများ</a:t>
            </a:r>
            <a:endParaRPr lang="en-US" altLang="ja-JP" sz="2400" b="1">
              <a:solidFill>
                <a:srgbClr val="000000"/>
              </a:solidFill>
              <a:latin typeface="Myanmar Text"/>
              <a:cs typeface="Myanmar Text"/>
            </a:endParaRPr>
          </a:p>
          <a:p>
            <a: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400" b="1" i="0" u="none" strike="noStrike" noProof="0">
                <a:solidFill>
                  <a:srgbClr val="000000"/>
                </a:solidFill>
                <a:effectLst/>
                <a:latin typeface="Myanmar Text"/>
                <a:ea typeface="UD Digi Kyokasho NK-B" panose="02020700000000000000" pitchFamily="18" charset="-128"/>
                <a:cs typeface="Myanmar Text"/>
              </a:rPr>
              <a:t>　　　　　</a:t>
            </a:r>
            <a:r>
              <a:rPr lang="my" altLang="ja-JP" sz="24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スーパーの惣菜コーナー</a:t>
            </a:r>
            <a:endParaRPr lang="en-US" altLang="ja-JP" sz="2400" b="1" i="0" u="none" strike="noStrike" noProof="0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2400" b="1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400" b="1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５２：</a:t>
            </a:r>
            <a:r>
              <a:rPr lang="ja-JP" altLang="ja-JP" sz="2400" b="1" i="0" u="none" strike="noStrike" noProof="0">
                <a:solidFill>
                  <a:srgbClr val="000000"/>
                </a:solidFill>
                <a:effectLst/>
              </a:rPr>
              <a:t>Yakitori </a:t>
            </a:r>
            <a:r>
              <a:rPr lang="my" altLang="ja-JP" sz="2400" b="1" i="0" u="none" strike="noStrike" noProof="0">
                <a:solidFill>
                  <a:srgbClr val="000000"/>
                </a:solidFill>
                <a:effectLst/>
                <a:latin typeface="Myanmar Text"/>
                <a:cs typeface="Myanmar Text"/>
              </a:rPr>
              <a:t>(ကြက်ကင်)</a:t>
            </a:r>
            <a:r>
              <a:rPr lang="my" altLang="ja-JP" sz="2400" b="1" i="0" u="none" strike="noStrike" noProof="0">
                <a:solidFill>
                  <a:srgbClr val="000000"/>
                </a:solidFill>
                <a:effectLst/>
              </a:rPr>
              <a:t> </a:t>
            </a:r>
            <a:r>
              <a:rPr lang="ja-JP" altLang="en-US" sz="2400" b="1" i="0" u="none" strike="noStrike" noProof="0">
                <a:solidFill>
                  <a:srgbClr val="000000"/>
                </a:solidFill>
                <a:effectLst/>
              </a:rPr>
              <a:t>　</a:t>
            </a:r>
            <a:r>
              <a:rPr lang="my" altLang="ja-JP" sz="24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 焼き鳥</a:t>
            </a:r>
            <a:endParaRPr lang="en-US" altLang="ja" sz="2400" b="1" i="0" u="none" strike="noStrike" noProof="0">
              <a:solidFill>
                <a:srgbClr val="000000"/>
              </a:solidFill>
              <a:effectLst/>
              <a:latin typeface="Myanmar Text"/>
              <a:ea typeface="UD Digi Kyokasho NK-B"/>
            </a:endParaRPr>
          </a:p>
          <a:p>
            <a: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2400" b="1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400" b="1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５３：</a:t>
            </a:r>
            <a:r>
              <a:rPr lang="my" altLang="ja-JP" sz="2400" b="1" i="0" u="none" strike="noStrike" noProof="0">
                <a:solidFill>
                  <a:srgbClr val="000000"/>
                </a:solidFill>
                <a:effectLst/>
                <a:latin typeface="Myanmar Text"/>
                <a:cs typeface="Myanmar Text"/>
              </a:rPr>
              <a:t>အကောင်းဆုံးစားသုံးရန်ရက်စွဲနှင့် သက်တမ်းကုန်ဆုံးရက်စွဲ</a:t>
            </a:r>
            <a:r>
              <a:rPr lang="ja-JP" altLang="en-US" sz="2400" b="1" i="0" u="none" strike="noStrike" noProof="0">
                <a:solidFill>
                  <a:srgbClr val="000000"/>
                </a:solidFill>
                <a:effectLst/>
                <a:latin typeface="Myanmar Text"/>
                <a:cs typeface="Myanmar Text"/>
              </a:rPr>
              <a:t>　</a:t>
            </a:r>
            <a:r>
              <a:rPr lang="my" altLang="ja-JP" sz="24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 賞味期限と消費期限</a:t>
            </a:r>
            <a:endParaRPr lang="en-US" altLang="ja-JP" sz="2400" b="1" i="0" u="none" strike="noStrike" noProof="0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2400" b="1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400" b="1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５４：</a:t>
            </a:r>
            <a:r>
              <a:rPr lang="my" altLang="ja-JP" sz="2400" b="1" i="0" u="none" strike="noStrike" noProof="0">
                <a:solidFill>
                  <a:srgbClr val="000000"/>
                </a:solidFill>
                <a:effectLst/>
                <a:latin typeface="Myanmar Text"/>
                <a:cs typeface="Myanmar Text"/>
              </a:rPr>
              <a:t>ဓာတ်မတည့်မှု သတိပေးဖော်ပြချက်</a:t>
            </a:r>
            <a:r>
              <a:rPr lang="ja-JP" altLang="en-US" sz="2400" b="1" i="0" u="none" strike="noStrike" noProof="0">
                <a:solidFill>
                  <a:srgbClr val="000000"/>
                </a:solidFill>
                <a:effectLst/>
                <a:latin typeface="Myanmar Text"/>
                <a:cs typeface="Myanmar Text"/>
              </a:rPr>
              <a:t>　</a:t>
            </a:r>
            <a:r>
              <a:rPr lang="my" altLang="ja-JP" sz="24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 アレルギー表示</a:t>
            </a:r>
            <a:endParaRPr lang="en-US" altLang="ja-JP" sz="2400" b="1" i="0" u="none" strike="noStrike" noProof="0">
              <a:solidFill>
                <a:srgbClr val="000000"/>
              </a:solidFill>
              <a:effectLst/>
              <a:latin typeface="Myanmar Text"/>
              <a:cs typeface="Myanmar Text"/>
            </a:endParaRPr>
          </a:p>
        </p:txBody>
      </p:sp>
    </p:spTree>
    <p:extLst>
      <p:ext uri="{BB962C8B-B14F-4D97-AF65-F5344CB8AC3E}">
        <p14:creationId xmlns:p14="http://schemas.microsoft.com/office/powerpoint/2010/main" val="207332048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7794546-F6A2-16AF-D09F-FD4F4666D0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3577"/>
            <a:ext cx="1424828" cy="974035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52CE31ED-A2A7-9CAF-D7CD-DE5FCA55857E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1L11-20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83A39F8-D9D1-6D4F-CD3B-01CBC41CF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4828" y="-1"/>
            <a:ext cx="8464607" cy="6797499"/>
          </a:xfrm>
          <a:prstGeom prst="rect">
            <a:avLst/>
          </a:prstGeom>
        </p:spPr>
      </p:pic>
      <p:sp>
        <p:nvSpPr>
          <p:cNvPr id="7" name="四角形: 角を丸くする 1">
            <a:extLst>
              <a:ext uri="{FF2B5EF4-FFF2-40B4-BE49-F238E27FC236}">
                <a16:creationId xmlns:a16="http://schemas.microsoft.com/office/drawing/2014/main" id="{41492B9E-D1C9-48F1-8E9E-CDC11B593A7E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P50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26005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7794546-F6A2-16AF-D09F-FD4F4666D0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4400"/>
            <a:ext cx="1424828" cy="974035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52CE31ED-A2A7-9CAF-D7CD-DE5FCA55857E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1L11-20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89C93E-5033-43F1-3002-D2D4AC4745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4828" y="914401"/>
            <a:ext cx="10777491" cy="5630238"/>
          </a:xfrm>
          <a:prstGeom prst="rect">
            <a:avLst/>
          </a:prstGeom>
        </p:spPr>
      </p:pic>
      <p:sp>
        <p:nvSpPr>
          <p:cNvPr id="7" name="四角形: 角を丸くする 1">
            <a:extLst>
              <a:ext uri="{FF2B5EF4-FFF2-40B4-BE49-F238E27FC236}">
                <a16:creationId xmlns:a16="http://schemas.microsoft.com/office/drawing/2014/main" id="{994183B8-C1E6-4BCD-9C51-FB820EA6D557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P51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95070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">
            <a:extLst>
              <a:ext uri="{FF2B5EF4-FFF2-40B4-BE49-F238E27FC236}">
                <a16:creationId xmlns:a16="http://schemas.microsoft.com/office/drawing/2014/main" id="{52CE31ED-A2A7-9CAF-D7CD-DE5FCA55857E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1L11-21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B4F63A-F860-0BC3-9B43-64D5B4013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4828" y="750014"/>
            <a:ext cx="10768592" cy="60112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794546-F6A2-16AF-D09F-FD4F4666D0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73304"/>
            <a:ext cx="1424828" cy="974035"/>
          </a:xfrm>
          <a:prstGeom prst="rect">
            <a:avLst/>
          </a:prstGeom>
        </p:spPr>
      </p:pic>
      <p:sp>
        <p:nvSpPr>
          <p:cNvPr id="7" name="四角形: 角を丸くする 1">
            <a:extLst>
              <a:ext uri="{FF2B5EF4-FFF2-40B4-BE49-F238E27FC236}">
                <a16:creationId xmlns:a16="http://schemas.microsoft.com/office/drawing/2014/main" id="{F74CA00A-6A33-44CD-BE6F-F4554EDC46E8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P52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25066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">
            <a:extLst>
              <a:ext uri="{FF2B5EF4-FFF2-40B4-BE49-F238E27FC236}">
                <a16:creationId xmlns:a16="http://schemas.microsoft.com/office/drawing/2014/main" id="{52CE31ED-A2A7-9CAF-D7CD-DE5FCA55857E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1L11-21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794546-F6A2-16AF-D09F-FD4F4666D0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965" y="-10274"/>
            <a:ext cx="1424828" cy="9740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B643092-E8CD-4C34-83AA-F440B7B061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669" y="1083365"/>
            <a:ext cx="11956519" cy="4760843"/>
          </a:xfrm>
          <a:prstGeom prst="rect">
            <a:avLst/>
          </a:prstGeom>
        </p:spPr>
      </p:pic>
      <p:sp>
        <p:nvSpPr>
          <p:cNvPr id="7" name="四角形: 角を丸くする 1">
            <a:extLst>
              <a:ext uri="{FF2B5EF4-FFF2-40B4-BE49-F238E27FC236}">
                <a16:creationId xmlns:a16="http://schemas.microsoft.com/office/drawing/2014/main" id="{586B505D-3ECA-40F6-BBEB-8B931DC080DF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P53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77546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">
            <a:extLst>
              <a:ext uri="{FF2B5EF4-FFF2-40B4-BE49-F238E27FC236}">
                <a16:creationId xmlns:a16="http://schemas.microsoft.com/office/drawing/2014/main" id="{52CE31ED-A2A7-9CAF-D7CD-DE5FCA55857E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1L11-21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794546-F6A2-16AF-D09F-FD4F4666D0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883" y="9939"/>
            <a:ext cx="1424828" cy="9740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E12623D-082E-2014-BD70-98B4824586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997" y="974035"/>
            <a:ext cx="11973664" cy="4899991"/>
          </a:xfrm>
          <a:prstGeom prst="rect">
            <a:avLst/>
          </a:prstGeom>
        </p:spPr>
      </p:pic>
      <p:sp>
        <p:nvSpPr>
          <p:cNvPr id="7" name="四角形: 角を丸くする 1">
            <a:extLst>
              <a:ext uri="{FF2B5EF4-FFF2-40B4-BE49-F238E27FC236}">
                <a16:creationId xmlns:a16="http://schemas.microsoft.com/office/drawing/2014/main" id="{018A153C-F0E2-48C4-ABF7-F154B8E010C7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P54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34048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4AC0AEA-C7AB-2B14-DA08-8988890E14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1409"/>
          <a:stretch/>
        </p:blipFill>
        <p:spPr>
          <a:xfrm>
            <a:off x="976045" y="26571"/>
            <a:ext cx="11171570" cy="27474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1L12-1</a:t>
            </a:r>
          </a:p>
        </p:txBody>
      </p:sp>
      <p:sp>
        <p:nvSpPr>
          <p:cNvPr id="6" name="四角形: 角を丸くする 1">
            <a:extLst>
              <a:ext uri="{FF2B5EF4-FFF2-40B4-BE49-F238E27FC236}">
                <a16:creationId xmlns:a16="http://schemas.microsoft.com/office/drawing/2014/main" id="{5570F0F3-EF35-4A3B-8AD2-2C1DB4F877AB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P55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7BFF1FDD-481D-6764-08A9-99AA31554D94}"/>
              </a:ext>
            </a:extLst>
          </p:cNvPr>
          <p:cNvSpPr/>
          <p:nvPr/>
        </p:nvSpPr>
        <p:spPr>
          <a:xfrm>
            <a:off x="976045" y="2810867"/>
            <a:ext cx="10674850" cy="3928980"/>
          </a:xfrm>
          <a:prstGeom prst="roundRect">
            <a:avLst>
              <a:gd name="adj" fmla="val 6492"/>
            </a:avLst>
          </a:prstGeom>
          <a:solidFill>
            <a:srgbClr val="FCE8C0"/>
          </a:solidFill>
          <a:ln w="38100">
            <a:solidFill>
              <a:srgbClr val="F2AF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24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4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５６：</a:t>
            </a:r>
            <a:r>
              <a:rPr lang="my" altLang="ja-JP" sz="2400" b="1" i="0" u="none" strike="noStrike" noProof="0">
                <a:solidFill>
                  <a:srgbClr val="000000"/>
                </a:solidFill>
                <a:effectLst/>
                <a:latin typeface="Myanmar Text"/>
                <a:cs typeface="Myanmar Text"/>
              </a:rPr>
              <a:t>ထမင်းဘူး</a:t>
            </a:r>
            <a:r>
              <a:rPr lang="ja-JP" altLang="en-US" sz="2400" b="1" i="0" u="none" strike="noStrike" noProof="0">
                <a:solidFill>
                  <a:srgbClr val="000000"/>
                </a:solidFill>
                <a:effectLst/>
                <a:latin typeface="Myanmar Text"/>
                <a:cs typeface="Myanmar Text"/>
              </a:rPr>
              <a:t>　</a:t>
            </a:r>
            <a:r>
              <a:rPr lang="my" altLang="ja-JP" sz="24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 お弁当</a:t>
            </a:r>
            <a:endParaRPr lang="en-US" altLang="ja-JP" sz="2400" b="1" i="0" u="none" strike="noStrike" noProof="0">
              <a:solidFill>
                <a:srgbClr val="000000"/>
              </a:solidFill>
              <a:effectLst/>
              <a:latin typeface="Myanmar Text"/>
              <a:cs typeface="Myanmar Text"/>
            </a:endParaRPr>
          </a:p>
          <a:p>
            <a: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24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4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５７：</a:t>
            </a:r>
            <a:r>
              <a:rPr lang="ja-JP" altLang="ja-JP" sz="2400" b="1" i="0" u="none" strike="noStrike" noProof="0">
                <a:solidFill>
                  <a:srgbClr val="000000"/>
                </a:solidFill>
                <a:effectLst/>
              </a:rPr>
              <a:t>Tamago-yaki</a:t>
            </a:r>
            <a:r>
              <a:rPr lang="ja-JP" altLang="en-US" sz="2400" b="1" i="0" u="none" strike="noStrike" noProof="0">
                <a:solidFill>
                  <a:srgbClr val="000000"/>
                </a:solidFill>
                <a:effectLst/>
              </a:rPr>
              <a:t>　</a:t>
            </a:r>
            <a:r>
              <a:rPr lang="my" altLang="ja-JP" sz="24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 卵焼き</a:t>
            </a:r>
            <a:endParaRPr lang="en-US" altLang="ja-JP" sz="2400" b="1" i="0" u="none" strike="noStrike" noProof="0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>
              <a:lnSpc>
                <a:spcPct val="150000"/>
              </a:lnSpc>
            </a:pPr>
            <a:r>
              <a:rPr lang="en-US" altLang="ja-JP" sz="24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4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５８：</a:t>
            </a:r>
            <a:r>
              <a:rPr lang="ja-JP" altLang="ja-JP" sz="2400" b="1" i="0" u="none" strike="noStrike" noProof="0">
                <a:solidFill>
                  <a:srgbClr val="000000"/>
                </a:solidFill>
                <a:effectLst/>
              </a:rPr>
              <a:t>Okonomiyaki</a:t>
            </a:r>
            <a:r>
              <a:rPr lang="ja-JP" altLang="en-US" sz="2400" b="1" i="0" u="none" strike="noStrike" noProof="0">
                <a:solidFill>
                  <a:srgbClr val="000000"/>
                </a:solidFill>
                <a:effectLst/>
              </a:rPr>
              <a:t>　</a:t>
            </a:r>
            <a:r>
              <a:rPr lang="my" altLang="ja-JP" sz="24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お好み焼き</a:t>
            </a:r>
            <a:r>
              <a:rPr lang="ja-JP" altLang="en-US" sz="24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　</a:t>
            </a:r>
            <a:endParaRPr lang="en-US" altLang="ja-JP" sz="2400" b="1" i="0" u="none" strike="noStrike" noProof="0">
              <a:solidFill>
                <a:srgbClr val="000000"/>
              </a:solidFill>
              <a:effectLst/>
            </a:endParaRPr>
          </a:p>
          <a:p>
            <a:pPr>
              <a:lnSpc>
                <a:spcPct val="150000"/>
              </a:lnSpc>
            </a:pPr>
            <a:r>
              <a:rPr lang="en-US" altLang="ja-JP" sz="24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400">
                <a:solidFill>
                  <a:schemeClr val="tx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６０</a:t>
            </a:r>
            <a:r>
              <a:rPr lang="ja-JP" altLang="en-US" sz="24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：</a:t>
            </a:r>
            <a:r>
              <a:rPr lang="ja-JP" altLang="ja-JP" sz="2400" b="1" i="0" u="none" strike="noStrike" noProof="0">
                <a:solidFill>
                  <a:srgbClr val="000000"/>
                </a:solidFill>
                <a:effectLst/>
              </a:rPr>
              <a:t>Sukiyaki </a:t>
            </a:r>
            <a:r>
              <a:rPr lang="ja-JP" altLang="en-US" sz="2400" b="1" i="0" u="none" strike="noStrike" noProof="0">
                <a:solidFill>
                  <a:srgbClr val="000000"/>
                </a:solidFill>
                <a:effectLst/>
              </a:rPr>
              <a:t>　</a:t>
            </a:r>
            <a:r>
              <a:rPr lang="my" altLang="ja-JP" sz="24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すき焼き</a:t>
            </a:r>
            <a:endParaRPr lang="en-US" altLang="ja-JP" sz="2400" b="1">
              <a:solidFill>
                <a:srgbClr val="000000"/>
              </a:solidFill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>
              <a:lnSpc>
                <a:spcPct val="150000"/>
              </a:lnSpc>
            </a:pPr>
            <a:r>
              <a:rPr lang="en-US" altLang="ja-JP" sz="24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400">
                <a:solidFill>
                  <a:schemeClr val="tx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６１</a:t>
            </a:r>
            <a:r>
              <a:rPr lang="ja-JP" altLang="en-US" sz="24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：</a:t>
            </a:r>
            <a:r>
              <a:rPr lang="ja-JP" altLang="ja-JP" sz="2400" b="1" i="0" u="none" strike="noStrike" noProof="0">
                <a:solidFill>
                  <a:srgbClr val="000000"/>
                </a:solidFill>
                <a:effectLst/>
              </a:rPr>
              <a:t>Chawan-mushi </a:t>
            </a:r>
            <a:r>
              <a:rPr lang="ja-JP" altLang="en-US" sz="2400" b="1" i="0" u="none" strike="noStrike" noProof="0">
                <a:solidFill>
                  <a:srgbClr val="000000"/>
                </a:solidFill>
                <a:effectLst/>
              </a:rPr>
              <a:t>　</a:t>
            </a:r>
            <a:r>
              <a:rPr lang="my" altLang="ja-JP" sz="24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茶碗蒸し</a:t>
            </a:r>
            <a:endParaRPr lang="en-US" altLang="ja-JP" sz="2400" b="1">
              <a:solidFill>
                <a:srgbClr val="000000"/>
              </a:solidFill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>
              <a:lnSpc>
                <a:spcPct val="150000"/>
              </a:lnSpc>
            </a:pPr>
            <a:r>
              <a:rPr lang="en-US" altLang="ja-JP" sz="24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400">
                <a:solidFill>
                  <a:schemeClr val="tx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６２</a:t>
            </a:r>
            <a:r>
              <a:rPr lang="ja-JP" altLang="en-US" sz="24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：</a:t>
            </a:r>
            <a:r>
              <a:rPr lang="ja-JP" altLang="ja-JP" sz="2400" b="1" i="0" u="none" strike="noStrike" noProof="0">
                <a:solidFill>
                  <a:srgbClr val="000000"/>
                </a:solidFill>
                <a:effectLst/>
              </a:rPr>
              <a:t>Dashi</a:t>
            </a:r>
            <a:r>
              <a:rPr lang="ja-JP" altLang="en-US" sz="2400" b="1" i="0" u="none" strike="noStrike" noProof="0">
                <a:solidFill>
                  <a:srgbClr val="000000"/>
                </a:solidFill>
                <a:effectLst/>
              </a:rPr>
              <a:t>　</a:t>
            </a:r>
            <a:r>
              <a:rPr lang="my" altLang="ja-JP" sz="24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だし</a:t>
            </a:r>
            <a:endParaRPr lang="en-US" altLang="ja-JP" sz="2400" b="1">
              <a:solidFill>
                <a:srgbClr val="000000"/>
              </a:solidFill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>
              <a:lnSpc>
                <a:spcPct val="150000"/>
              </a:lnSpc>
            </a:pPr>
            <a:r>
              <a:rPr lang="en-US" altLang="ja-JP" sz="24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400">
                <a:solidFill>
                  <a:schemeClr val="tx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６３</a:t>
            </a:r>
            <a:r>
              <a:rPr lang="ja-JP" altLang="en-US" sz="24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：</a:t>
            </a:r>
            <a:r>
              <a:rPr lang="my" altLang="ja-JP" sz="2400" b="1" i="0" u="none" strike="noStrike" noProof="0">
                <a:solidFill>
                  <a:srgbClr val="000000"/>
                </a:solidFill>
                <a:effectLst/>
                <a:latin typeface="Myanmar Text"/>
                <a:cs typeface="Myanmar Text"/>
              </a:rPr>
              <a:t>အသင့်စားခေါက်ဆွဲကြော်ဘူး</a:t>
            </a:r>
            <a:r>
              <a:rPr lang="ja-JP" altLang="en-US" sz="2400" b="1" i="0" u="none" strike="noStrike" noProof="0">
                <a:solidFill>
                  <a:srgbClr val="000000"/>
                </a:solidFill>
                <a:effectLst/>
                <a:latin typeface="Myanmar Text"/>
                <a:cs typeface="Myanmar Text"/>
              </a:rPr>
              <a:t>　</a:t>
            </a:r>
            <a:r>
              <a:rPr lang="my" altLang="ja-JP" sz="24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カップ焼きそば</a:t>
            </a:r>
            <a:endParaRPr lang="en-US" altLang="ja-JP" sz="2400" b="1"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2121691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F89040-57AC-C233-5411-39B845056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335" y="-10274"/>
            <a:ext cx="1524234" cy="1041991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A9251A16-1DF7-554C-5998-A0DA4F3B60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1L12-21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5F161A-C29D-A703-13C6-D5D9CEFDE2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809" y="1146889"/>
            <a:ext cx="11305191" cy="5711111"/>
          </a:xfrm>
          <a:prstGeom prst="rect">
            <a:avLst/>
          </a:prstGeom>
        </p:spPr>
      </p:pic>
      <p:sp>
        <p:nvSpPr>
          <p:cNvPr id="5" name="四角形: 角を丸くする 1">
            <a:extLst>
              <a:ext uri="{FF2B5EF4-FFF2-40B4-BE49-F238E27FC236}">
                <a16:creationId xmlns:a16="http://schemas.microsoft.com/office/drawing/2014/main" id="{D3C97AB6-B7B7-4F0D-9456-18900710B2EE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P56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40435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F89040-57AC-C233-5411-39B845056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431" y="0"/>
            <a:ext cx="1524234" cy="1041991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A9251A16-1DF7-554C-5998-A0DA4F3B60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1L12-21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3F406A-E6FD-508A-D395-7CE4E5CAB7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1" y="1041991"/>
            <a:ext cx="12104517" cy="5152180"/>
          </a:xfrm>
          <a:prstGeom prst="rect">
            <a:avLst/>
          </a:prstGeom>
        </p:spPr>
      </p:pic>
      <p:sp>
        <p:nvSpPr>
          <p:cNvPr id="6" name="四角形: 角を丸くする 1">
            <a:extLst>
              <a:ext uri="{FF2B5EF4-FFF2-40B4-BE49-F238E27FC236}">
                <a16:creationId xmlns:a16="http://schemas.microsoft.com/office/drawing/2014/main" id="{5D2C66F5-DC4E-4277-BFAF-5D6BB588CC10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P57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87648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F89040-57AC-C233-5411-39B845056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209" y="0"/>
            <a:ext cx="1524234" cy="1041991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A9251A16-1DF7-554C-5998-A0DA4F3B60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1L12-21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D95B08-614F-9B85-E4CA-003D342D5B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690" y="1041991"/>
            <a:ext cx="11716619" cy="39340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A107E2D-CD65-74BA-0BDA-F47AC1F40D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051" y="4853944"/>
            <a:ext cx="11903896" cy="1658437"/>
          </a:xfrm>
          <a:prstGeom prst="rect">
            <a:avLst/>
          </a:prstGeom>
        </p:spPr>
      </p:pic>
      <p:sp>
        <p:nvSpPr>
          <p:cNvPr id="7" name="四角形: 角を丸くする 1">
            <a:extLst>
              <a:ext uri="{FF2B5EF4-FFF2-40B4-BE49-F238E27FC236}">
                <a16:creationId xmlns:a16="http://schemas.microsoft.com/office/drawing/2014/main" id="{63301CBE-7FB8-4A71-9885-8CC4CEFCC78D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P58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37615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F89040-57AC-C233-5411-39B845056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3851"/>
            <a:ext cx="1524234" cy="10419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5A09E01-2AA5-2A5D-CB9B-BF185226DD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1440" y="340501"/>
            <a:ext cx="10085518" cy="6281422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A9251A16-1DF7-554C-5998-A0DA4F3B60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1L12-22</a:t>
            </a:r>
          </a:p>
        </p:txBody>
      </p:sp>
      <p:sp>
        <p:nvSpPr>
          <p:cNvPr id="6" name="四角形: 角を丸くする 1">
            <a:extLst>
              <a:ext uri="{FF2B5EF4-FFF2-40B4-BE49-F238E27FC236}">
                <a16:creationId xmlns:a16="http://schemas.microsoft.com/office/drawing/2014/main" id="{765F9BD3-2283-4BF5-8B5E-88B96850C442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P59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20811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F89040-57AC-C233-5411-39B845056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335" y="-16469"/>
            <a:ext cx="1524234" cy="1041991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A9251A16-1DF7-554C-5998-A0DA4F3B60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1L12-22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49ABF7-6505-47D7-5D4D-8F8B6AC00E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379" y="1025522"/>
            <a:ext cx="10731242" cy="5832478"/>
          </a:xfrm>
          <a:prstGeom prst="rect">
            <a:avLst/>
          </a:prstGeom>
        </p:spPr>
      </p:pic>
      <p:sp>
        <p:nvSpPr>
          <p:cNvPr id="8" name="四角形: 角を丸くする 1">
            <a:extLst>
              <a:ext uri="{FF2B5EF4-FFF2-40B4-BE49-F238E27FC236}">
                <a16:creationId xmlns:a16="http://schemas.microsoft.com/office/drawing/2014/main" id="{BD180479-7E1B-4063-9C2A-7496205BE79F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P60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14680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F89040-57AC-C233-5411-39B845056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238" y="63779"/>
            <a:ext cx="1524234" cy="1041991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A9251A16-1DF7-554C-5998-A0DA4F3B60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1L12-23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93D9C3-92F6-A9DC-33FB-2143C3D47F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28" y="1224397"/>
            <a:ext cx="12128471" cy="4364745"/>
          </a:xfrm>
          <a:prstGeom prst="rect">
            <a:avLst/>
          </a:prstGeom>
        </p:spPr>
      </p:pic>
      <p:sp>
        <p:nvSpPr>
          <p:cNvPr id="6" name="四角形: 角を丸くする 1">
            <a:extLst>
              <a:ext uri="{FF2B5EF4-FFF2-40B4-BE49-F238E27FC236}">
                <a16:creationId xmlns:a16="http://schemas.microsoft.com/office/drawing/2014/main" id="{A3892763-3490-4217-8CA1-9EE166FF1A72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P61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63211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F89040-57AC-C233-5411-39B845056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334" y="-10274"/>
            <a:ext cx="1524234" cy="1041991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A9251A16-1DF7-554C-5998-A0DA4F3B60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1L12-23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7975BD-09C4-7FAC-84FB-663BA45A5C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" y="1105243"/>
            <a:ext cx="12192001" cy="5372957"/>
          </a:xfrm>
          <a:prstGeom prst="rect">
            <a:avLst/>
          </a:prstGeom>
        </p:spPr>
      </p:pic>
      <p:sp>
        <p:nvSpPr>
          <p:cNvPr id="5" name="四角形: 角を丸くする 1">
            <a:extLst>
              <a:ext uri="{FF2B5EF4-FFF2-40B4-BE49-F238E27FC236}">
                <a16:creationId xmlns:a16="http://schemas.microsoft.com/office/drawing/2014/main" id="{341097EA-E395-45B1-83CB-6563D0829EA5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P62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4328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F89040-57AC-C233-5411-39B845056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512" y="0"/>
            <a:ext cx="1524234" cy="1041991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A9251A16-1DF7-554C-5998-A0DA4F3B60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1L12-23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C1B459-B0EB-86E9-F914-A9835B5D5F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3" y="1124185"/>
            <a:ext cx="12189697" cy="5024472"/>
          </a:xfrm>
          <a:prstGeom prst="rect">
            <a:avLst/>
          </a:prstGeom>
        </p:spPr>
      </p:pic>
      <p:sp>
        <p:nvSpPr>
          <p:cNvPr id="6" name="四角形: 角を丸くする 1">
            <a:extLst>
              <a:ext uri="{FF2B5EF4-FFF2-40B4-BE49-F238E27FC236}">
                <a16:creationId xmlns:a16="http://schemas.microsoft.com/office/drawing/2014/main" id="{AF37D917-2AEF-40FE-A33D-8A17313E34F0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P63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58635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9B8070E-E57E-5F10-0477-2A7A4C7543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1447"/>
          <a:stretch/>
        </p:blipFill>
        <p:spPr>
          <a:xfrm>
            <a:off x="1087339" y="-10273"/>
            <a:ext cx="11104661" cy="2732926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1L13-1</a:t>
            </a:r>
          </a:p>
        </p:txBody>
      </p:sp>
      <p:sp>
        <p:nvSpPr>
          <p:cNvPr id="6" name="四角形: 角を丸くする 1">
            <a:extLst>
              <a:ext uri="{FF2B5EF4-FFF2-40B4-BE49-F238E27FC236}">
                <a16:creationId xmlns:a16="http://schemas.microsoft.com/office/drawing/2014/main" id="{4370E9D4-10D5-42C8-B217-AB1448BE663D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P64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1AB3B901-E87E-1655-FA37-0A898CF35C3D}"/>
              </a:ext>
            </a:extLst>
          </p:cNvPr>
          <p:cNvSpPr/>
          <p:nvPr/>
        </p:nvSpPr>
        <p:spPr>
          <a:xfrm>
            <a:off x="976045" y="3137223"/>
            <a:ext cx="10674850" cy="3304673"/>
          </a:xfrm>
          <a:prstGeom prst="roundRect">
            <a:avLst>
              <a:gd name="adj" fmla="val 6492"/>
            </a:avLst>
          </a:prstGeom>
          <a:solidFill>
            <a:srgbClr val="FCE8C0"/>
          </a:solidFill>
          <a:ln w="38100">
            <a:solidFill>
              <a:srgbClr val="F2AF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32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32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６５：</a:t>
            </a:r>
            <a:r>
              <a:rPr lang="my" altLang="ja-JP" sz="3200" b="1" i="0" u="none" strike="noStrike" noProof="0">
                <a:solidFill>
                  <a:schemeClr val="tx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  <a:cs typeface="Myanmar Text"/>
              </a:rPr>
              <a:t>ဂျပန်အိမ်သာ</a:t>
            </a:r>
            <a:r>
              <a:rPr lang="ja-JP" altLang="en-US" sz="3200" b="1" i="0" u="none" strike="noStrike" noProof="0">
                <a:solidFill>
                  <a:schemeClr val="tx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  <a:cs typeface="Myanmar Text"/>
              </a:rPr>
              <a:t>　</a:t>
            </a:r>
            <a:r>
              <a:rPr lang="my" altLang="ja-JP" sz="3200" b="1" i="0" u="none" strike="noStrike" noProof="0">
                <a:solidFill>
                  <a:schemeClr val="tx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日本のトイレ</a:t>
            </a:r>
            <a:endParaRPr lang="en-US" altLang="ja-JP" sz="3200" b="1">
              <a:solidFill>
                <a:schemeClr val="tx1"/>
              </a:solidFill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003802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70278A-C74F-476A-18C4-EF2FD177511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1L13-22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923020-1AB1-638B-4218-BE3DB3E56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869" y="21583"/>
            <a:ext cx="1605516" cy="11263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EC8AF15-5EB8-F65D-451B-64065F1777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29125"/>
            <a:ext cx="12176092" cy="4308646"/>
          </a:xfrm>
          <a:prstGeom prst="rect">
            <a:avLst/>
          </a:prstGeom>
        </p:spPr>
      </p:pic>
      <p:sp>
        <p:nvSpPr>
          <p:cNvPr id="9" name="四角形: 角を丸くする 1">
            <a:extLst>
              <a:ext uri="{FF2B5EF4-FFF2-40B4-BE49-F238E27FC236}">
                <a16:creationId xmlns:a16="http://schemas.microsoft.com/office/drawing/2014/main" id="{6FD479D2-1AC6-459A-BB3A-10F727CB6DF0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P65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54725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70278A-C74F-476A-18C4-EF2FD177511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1L13-22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923020-1AB1-638B-4218-BE3DB3E56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239" y="21583"/>
            <a:ext cx="1605516" cy="112638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A827726-72A2-3D18-9D0C-27B8A3CE5C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81" y="1094374"/>
            <a:ext cx="11726948" cy="5636035"/>
          </a:xfrm>
          <a:prstGeom prst="rect">
            <a:avLst/>
          </a:prstGeom>
        </p:spPr>
      </p:pic>
      <p:sp>
        <p:nvSpPr>
          <p:cNvPr id="5" name="四角形: 角を丸くする 1">
            <a:extLst>
              <a:ext uri="{FF2B5EF4-FFF2-40B4-BE49-F238E27FC236}">
                <a16:creationId xmlns:a16="http://schemas.microsoft.com/office/drawing/2014/main" id="{8B33E232-9693-4051-A005-86BA661BB927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P66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7622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70278A-C74F-476A-18C4-EF2FD177511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1L13-22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923020-1AB1-638B-4218-BE3DB3E56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335" y="-10274"/>
            <a:ext cx="1605516" cy="11263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5D6670-349A-6F2D-5BE6-6A4B1EA7BE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08575"/>
            <a:ext cx="12192000" cy="5060387"/>
          </a:xfrm>
          <a:prstGeom prst="rect">
            <a:avLst/>
          </a:prstGeom>
        </p:spPr>
      </p:pic>
      <p:sp>
        <p:nvSpPr>
          <p:cNvPr id="7" name="四角形: 角を丸くする 1">
            <a:extLst>
              <a:ext uri="{FF2B5EF4-FFF2-40B4-BE49-F238E27FC236}">
                <a16:creationId xmlns:a16="http://schemas.microsoft.com/office/drawing/2014/main" id="{69DD78D5-0D15-4245-BC9D-1D51243844A9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P67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89256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70278A-C74F-476A-18C4-EF2FD177511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1L13-23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923020-1AB1-638B-4218-BE3DB3E56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210" y="0"/>
            <a:ext cx="1605516" cy="112638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D1BCEC7-685D-4E21-7D5F-47B210C818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10" y="1126383"/>
            <a:ext cx="11010641" cy="5680277"/>
          </a:xfrm>
          <a:prstGeom prst="rect">
            <a:avLst/>
          </a:prstGeom>
        </p:spPr>
      </p:pic>
      <p:sp>
        <p:nvSpPr>
          <p:cNvPr id="5" name="四角形: 角を丸くする 1">
            <a:extLst>
              <a:ext uri="{FF2B5EF4-FFF2-40B4-BE49-F238E27FC236}">
                <a16:creationId xmlns:a16="http://schemas.microsoft.com/office/drawing/2014/main" id="{EC1399F4-6643-4856-BD8F-C7FBAEBBFBC5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P68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14745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70278A-C74F-476A-18C4-EF2FD177511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1L13-23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923020-1AB1-638B-4218-BE3DB3E56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225" y="21583"/>
            <a:ext cx="1605516" cy="11263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837766-3C3B-43AA-4D21-BF5A40A673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041" y="1147966"/>
            <a:ext cx="11233959" cy="5706899"/>
          </a:xfrm>
          <a:prstGeom prst="rect">
            <a:avLst/>
          </a:prstGeom>
        </p:spPr>
      </p:pic>
      <p:sp>
        <p:nvSpPr>
          <p:cNvPr id="7" name="四角形: 角を丸くする 1">
            <a:extLst>
              <a:ext uri="{FF2B5EF4-FFF2-40B4-BE49-F238E27FC236}">
                <a16:creationId xmlns:a16="http://schemas.microsoft.com/office/drawing/2014/main" id="{BA21418E-465F-481D-A9EA-920ABDF0C1BB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P69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73331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70278A-C74F-476A-18C4-EF2FD177511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1L13-23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923020-1AB1-638B-4218-BE3DB3E56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788" y="21583"/>
            <a:ext cx="1605516" cy="112638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4503FD0-AFCC-8382-E2AD-003D8938FE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80108"/>
            <a:ext cx="12192000" cy="4091754"/>
          </a:xfrm>
          <a:prstGeom prst="rect">
            <a:avLst/>
          </a:prstGeom>
        </p:spPr>
      </p:pic>
      <p:sp>
        <p:nvSpPr>
          <p:cNvPr id="5" name="四角形: 角を丸くする 1">
            <a:extLst>
              <a:ext uri="{FF2B5EF4-FFF2-40B4-BE49-F238E27FC236}">
                <a16:creationId xmlns:a16="http://schemas.microsoft.com/office/drawing/2014/main" id="{98570D10-00C5-42C6-A092-ABA37730845A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P70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93525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D9BF5D-5B2E-DBF0-04B7-94861165D1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3022"/>
          <a:stretch/>
        </p:blipFill>
        <p:spPr>
          <a:xfrm>
            <a:off x="1107537" y="4200"/>
            <a:ext cx="11084462" cy="2646533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1L14-1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四角形: 角を丸くする 1">
            <a:extLst>
              <a:ext uri="{FF2B5EF4-FFF2-40B4-BE49-F238E27FC236}">
                <a16:creationId xmlns:a16="http://schemas.microsoft.com/office/drawing/2014/main" id="{E5446553-2F80-4CD3-A5AD-8F0D1C296589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P71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172A0F54-ADA3-1B79-178F-95C7D2D1A403}"/>
              </a:ext>
            </a:extLst>
          </p:cNvPr>
          <p:cNvSpPr/>
          <p:nvPr/>
        </p:nvSpPr>
        <p:spPr>
          <a:xfrm>
            <a:off x="976045" y="3137223"/>
            <a:ext cx="10674850" cy="3304673"/>
          </a:xfrm>
          <a:prstGeom prst="roundRect">
            <a:avLst>
              <a:gd name="adj" fmla="val 6492"/>
            </a:avLst>
          </a:prstGeom>
          <a:solidFill>
            <a:srgbClr val="FCE8C0"/>
          </a:solidFill>
          <a:ln w="38100">
            <a:solidFill>
              <a:srgbClr val="F2AF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altLang="ja-JP" sz="3200" b="0" u="none" strike="noStrike">
                <a:solidFill>
                  <a:schemeClr val="tx1"/>
                </a:solidFill>
                <a:effectLst/>
                <a:latin typeface="UD Digi Kyokasho NK-B"/>
                <a:ea typeface="UD Digi Kyokasho NK-B"/>
              </a:rPr>
              <a:t>P</a:t>
            </a:r>
            <a:r>
              <a:rPr lang="ja-JP" altLang="en-US" sz="3200">
                <a:solidFill>
                  <a:schemeClr val="tx1"/>
                </a:solidFill>
                <a:latin typeface="UD Digi Kyokasho NK-B"/>
                <a:ea typeface="UD Digi Kyokasho NK-B"/>
              </a:rPr>
              <a:t>７２</a:t>
            </a:r>
            <a:r>
              <a:rPr lang="ja-JP" altLang="en-US" sz="3200" b="0" u="none" strike="noStrike">
                <a:solidFill>
                  <a:schemeClr val="tx1"/>
                </a:solidFill>
                <a:effectLst/>
                <a:latin typeface="UD Digi Kyokasho NK-B"/>
                <a:ea typeface="UD Digi Kyokasho NK-B"/>
              </a:rPr>
              <a:t>：</a:t>
            </a:r>
            <a:r>
              <a:rPr lang="my" altLang="ja-JP" sz="3200" b="1" i="0" u="none" strike="noStrike" noProof="0">
                <a:solidFill>
                  <a:srgbClr val="000000"/>
                </a:solidFill>
                <a:effectLst/>
                <a:latin typeface="UD Digi Kyokasho NK-B"/>
                <a:ea typeface="UD Digi Kyokasho NK-B"/>
                <a:cs typeface="Myanmar Text"/>
              </a:rPr>
              <a:t>တံဆိပ်တုံး</a:t>
            </a:r>
            <a:r>
              <a:rPr lang="ja-JP" altLang="en-US" sz="3200" b="1">
                <a:solidFill>
                  <a:srgbClr val="000000"/>
                </a:solidFill>
                <a:latin typeface="UD Digi Kyokasho NK-B"/>
                <a:ea typeface="UD Digi Kyokasho NK-B"/>
                <a:cs typeface="Myanmar Text"/>
              </a:rPr>
              <a:t>　</a:t>
            </a:r>
            <a:r>
              <a:rPr lang="my" altLang="ja-JP" sz="3200" b="1" i="0" u="none" strike="noStrike" noProof="0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 印鑑／ハンコ</a:t>
            </a:r>
            <a:endParaRPr lang="en-US" altLang="ja-JP" sz="3200" b="1" i="0" u="none" strike="noStrike" noProof="0">
              <a:solidFill>
                <a:srgbClr val="000000"/>
              </a:solidFill>
              <a:effectLst/>
              <a:latin typeface="UD Digi Kyokasho NK-B"/>
              <a:ea typeface="UD Digi Kyokasho NK-B"/>
            </a:endParaRPr>
          </a:p>
          <a:p>
            <a:r>
              <a:rPr lang="ja" altLang="en-US" sz="3200" b="1" i="0" u="none" strike="noStrike" noProof="0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 </a:t>
            </a:r>
            <a:endParaRPr lang="en-US" altLang="ja-JP" sz="3200" b="1">
              <a:solidFill>
                <a:srgbClr val="000000"/>
              </a:solidFill>
              <a:latin typeface="UD Digi Kyokasho NK-B"/>
              <a:ea typeface="UD Digi Kyokasho NK-B"/>
              <a:cs typeface="Myanmar Text"/>
            </a:endParaRPr>
          </a:p>
          <a:p>
            <a:r>
              <a:rPr lang="en-US" altLang="ja-JP" sz="3200" b="1" i="0" u="none" strike="noStrike" noProof="0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P</a:t>
            </a:r>
            <a:r>
              <a:rPr lang="ja-JP" altLang="en-US" sz="3200" b="1" i="0" u="none" strike="noStrike" noProof="0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７３：</a:t>
            </a:r>
            <a:r>
              <a:rPr lang="my" altLang="ja-JP" sz="3200" b="1" i="0" u="none" strike="noStrike" noProof="0">
                <a:solidFill>
                  <a:srgbClr val="000000"/>
                </a:solidFill>
                <a:effectLst/>
                <a:latin typeface="UD Digi Kyokasho NK-B"/>
                <a:ea typeface="UD Digi Kyokasho NK-B"/>
                <a:cs typeface="Myanmar Text"/>
              </a:rPr>
              <a:t>လစာပြည့်ခွင့်ရက်</a:t>
            </a:r>
            <a:r>
              <a:rPr lang="ja-JP" altLang="en-US" sz="3200" b="1" i="0" u="none" strike="noStrike" noProof="0">
                <a:solidFill>
                  <a:srgbClr val="000000"/>
                </a:solidFill>
                <a:effectLst/>
                <a:latin typeface="UD Digi Kyokasho NK-B"/>
                <a:ea typeface="UD Digi Kyokasho NK-B"/>
                <a:cs typeface="Myanmar Text"/>
              </a:rPr>
              <a:t>　</a:t>
            </a:r>
            <a:r>
              <a:rPr lang="my" altLang="ja-JP" sz="3200" b="1" i="0" u="none" strike="noStrike" noProof="0">
                <a:solidFill>
                  <a:srgbClr val="000000"/>
                </a:solidFill>
                <a:effectLst/>
                <a:latin typeface="UD Digi Kyokasho NK-B"/>
                <a:ea typeface="UD Digi Kyokasho NK-B"/>
              </a:rPr>
              <a:t>有給休暇</a:t>
            </a:r>
            <a:endParaRPr lang="en-US" altLang="ja-JP" sz="3200" b="1">
              <a:solidFill>
                <a:schemeClr val="tx1"/>
              </a:solidFill>
              <a:latin typeface="UD Digi Kyokasho NK-B"/>
              <a:ea typeface="UD Digi Kyokasho NK-B"/>
            </a:endParaRPr>
          </a:p>
        </p:txBody>
      </p:sp>
    </p:spTree>
    <p:extLst>
      <p:ext uri="{BB962C8B-B14F-4D97-AF65-F5344CB8AC3E}">
        <p14:creationId xmlns:p14="http://schemas.microsoft.com/office/powerpoint/2010/main" val="58214870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CF679A-A894-CE09-F1FE-6D61EAF1A1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2757"/>
            <a:ext cx="1518293" cy="1022684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FB9E02A2-C6A9-21AA-1916-165220E0F40D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1L14-22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E634775-0FFD-749F-71D3-BC20278C4E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8293" y="15657"/>
            <a:ext cx="8939188" cy="6842342"/>
          </a:xfrm>
          <a:prstGeom prst="rect">
            <a:avLst/>
          </a:prstGeom>
        </p:spPr>
      </p:pic>
      <p:sp>
        <p:nvSpPr>
          <p:cNvPr id="5" name="四角形: 角を丸くする 1">
            <a:extLst>
              <a:ext uri="{FF2B5EF4-FFF2-40B4-BE49-F238E27FC236}">
                <a16:creationId xmlns:a16="http://schemas.microsoft.com/office/drawing/2014/main" id="{717F5318-0B94-4E38-A6E2-3485D1F14964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P72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61982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CF679A-A894-CE09-F1FE-6D61EAF1A1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3305"/>
            <a:ext cx="1518293" cy="10226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4E555B-4BC2-CF78-05E3-3C02FB2D20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1777" y="584775"/>
            <a:ext cx="10640223" cy="5997741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FB9E02A2-C6A9-21AA-1916-165220E0F40D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1L14-22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" name="四角形: 角を丸くする 1">
            <a:extLst>
              <a:ext uri="{FF2B5EF4-FFF2-40B4-BE49-F238E27FC236}">
                <a16:creationId xmlns:a16="http://schemas.microsoft.com/office/drawing/2014/main" id="{B29C21C7-6A4E-4FB1-9174-331783ECD71B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P73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56132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AF310B6-0B32-464C-1CA9-B035653115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1897"/>
          <a:stretch/>
        </p:blipFill>
        <p:spPr>
          <a:xfrm>
            <a:off x="1047964" y="10067"/>
            <a:ext cx="11144036" cy="2733133"/>
          </a:xfrm>
          <a:prstGeom prst="rect">
            <a:avLst/>
          </a:prstGeom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1L15-1</a:t>
            </a:r>
          </a:p>
        </p:txBody>
      </p:sp>
      <p:sp>
        <p:nvSpPr>
          <p:cNvPr id="4" name="四角形: 角を丸くする 1">
            <a:extLst>
              <a:ext uri="{FF2B5EF4-FFF2-40B4-BE49-F238E27FC236}">
                <a16:creationId xmlns:a16="http://schemas.microsoft.com/office/drawing/2014/main" id="{5648BD90-1937-4C45-A716-C35ABD2CE020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P74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D1267E23-C778-B8FC-A0FB-6254240EDBA9}"/>
              </a:ext>
            </a:extLst>
          </p:cNvPr>
          <p:cNvSpPr/>
          <p:nvPr/>
        </p:nvSpPr>
        <p:spPr>
          <a:xfrm>
            <a:off x="277403" y="3137223"/>
            <a:ext cx="11640620" cy="3304673"/>
          </a:xfrm>
          <a:prstGeom prst="roundRect">
            <a:avLst>
              <a:gd name="adj" fmla="val 6492"/>
            </a:avLst>
          </a:prstGeom>
          <a:solidFill>
            <a:srgbClr val="FCE8C0"/>
          </a:solidFill>
          <a:ln w="38100">
            <a:solidFill>
              <a:srgbClr val="F2AF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28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800">
                <a:solidFill>
                  <a:schemeClr val="tx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７５</a:t>
            </a:r>
            <a:r>
              <a:rPr lang="ja-JP" altLang="en-US" sz="28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：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  <a:cs typeface="Myanmar Text"/>
              </a:rPr>
              <a:t>ဂျပန်ဆေးရုံများသို့သွားခြင်း</a:t>
            </a:r>
            <a:r>
              <a:rPr lang="ja-JP" altLang="my" sz="28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日本の病院に行く</a:t>
            </a:r>
            <a:endParaRPr lang="en-US" altLang="ja-JP" sz="2800" b="1">
              <a:solidFill>
                <a:srgbClr val="000000"/>
              </a:solidFill>
              <a:latin typeface="UD Digi Kyokasho NK-B" panose="02020700000000000000" pitchFamily="18" charset="-128"/>
              <a:ea typeface="UD Digi Kyokasho NK-B" panose="02020700000000000000" pitchFamily="18" charset="-128"/>
              <a:cs typeface="Myanmar Text"/>
            </a:endParaRPr>
          </a:p>
          <a:p>
            <a:pPr>
              <a:lnSpc>
                <a:spcPct val="150000"/>
              </a:lnSpc>
            </a:pPr>
            <a:r>
              <a:rPr lang="en-US" altLang="ja-JP" sz="28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8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７８：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  <a:cs typeface="Myanmar Text"/>
              </a:rPr>
              <a:t>ပန်းဝတ်မှုန်ကြောင့်ဖြစ်သော နှာစေးချောင်းဆိုးရောဂါ</a:t>
            </a:r>
            <a:r>
              <a:rPr lang="ja-JP" altLang="en-US" sz="28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  <a:cs typeface="Myanmar Text"/>
              </a:rPr>
              <a:t>　</a:t>
            </a:r>
            <a:r>
              <a:rPr lang="ja-JP" altLang="my" sz="28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花粉症</a:t>
            </a:r>
            <a:endParaRPr lang="en-US" altLang="ja-JP" sz="2800" b="1">
              <a:solidFill>
                <a:schemeClr val="tx1"/>
              </a:solidFill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8235607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209023B-B11F-9785-CB10-041DFE2F9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3535"/>
            <a:ext cx="1440334" cy="9781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35BB52-F9F8-4C4A-2890-8DA8F28DBF99}"/>
              </a:ext>
            </a:extLst>
          </p:cNvPr>
          <p:cNvSpPr txBox="1"/>
          <p:nvPr/>
        </p:nvSpPr>
        <p:spPr>
          <a:xfrm>
            <a:off x="10667225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1L15-18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CC71198-414E-C11E-D58B-C1DA6F11F0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8387" y="31899"/>
            <a:ext cx="8933417" cy="6694322"/>
          </a:xfrm>
          <a:prstGeom prst="rect">
            <a:avLst/>
          </a:prstGeom>
        </p:spPr>
      </p:pic>
      <p:sp>
        <p:nvSpPr>
          <p:cNvPr id="7" name="四角形: 角を丸くする 1">
            <a:extLst>
              <a:ext uri="{FF2B5EF4-FFF2-40B4-BE49-F238E27FC236}">
                <a16:creationId xmlns:a16="http://schemas.microsoft.com/office/drawing/2014/main" id="{81A9B1BA-113C-4250-BE87-B7AC255AC456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P75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86235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209023B-B11F-9785-CB10-041DFE2F9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2481"/>
            <a:ext cx="1440334" cy="97819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291F034-8334-A5E1-5C08-475F9C3E48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334" y="382771"/>
            <a:ext cx="10751666" cy="55140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35BB52-F9F8-4C4A-2890-8DA8F28DBF99}"/>
              </a:ext>
            </a:extLst>
          </p:cNvPr>
          <p:cNvSpPr txBox="1"/>
          <p:nvPr/>
        </p:nvSpPr>
        <p:spPr>
          <a:xfrm>
            <a:off x="10667225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1L15-24</a:t>
            </a:r>
          </a:p>
        </p:txBody>
      </p:sp>
      <p:sp>
        <p:nvSpPr>
          <p:cNvPr id="7" name="四角形: 角を丸くする 1">
            <a:extLst>
              <a:ext uri="{FF2B5EF4-FFF2-40B4-BE49-F238E27FC236}">
                <a16:creationId xmlns:a16="http://schemas.microsoft.com/office/drawing/2014/main" id="{D07801F6-D5E1-470F-B898-687ADD1EDC15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P76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37069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209023B-B11F-9785-CB10-041DFE2F9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3304"/>
            <a:ext cx="1440334" cy="9781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35BB52-F9F8-4C4A-2890-8DA8F28DBF99}"/>
              </a:ext>
            </a:extLst>
          </p:cNvPr>
          <p:cNvSpPr txBox="1"/>
          <p:nvPr/>
        </p:nvSpPr>
        <p:spPr>
          <a:xfrm>
            <a:off x="10667225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1L15-25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8D12F0-8A3D-AF7B-46EE-DE08B4F9F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334" y="21265"/>
            <a:ext cx="9085900" cy="6773339"/>
          </a:xfrm>
          <a:prstGeom prst="rect">
            <a:avLst/>
          </a:prstGeom>
        </p:spPr>
      </p:pic>
      <p:sp>
        <p:nvSpPr>
          <p:cNvPr id="7" name="四角形: 角を丸くする 1">
            <a:extLst>
              <a:ext uri="{FF2B5EF4-FFF2-40B4-BE49-F238E27FC236}">
                <a16:creationId xmlns:a16="http://schemas.microsoft.com/office/drawing/2014/main" id="{0D0CA77C-8359-4658-A0BD-CD004117F0C9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P77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98681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209023B-B11F-9785-CB10-041DFE2F9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821933"/>
            <a:ext cx="1440334" cy="97819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4B90B6-5089-5D1E-6814-5749B595F5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333" y="-1"/>
            <a:ext cx="10716874" cy="66453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35BB52-F9F8-4C4A-2890-8DA8F28DBF99}"/>
              </a:ext>
            </a:extLst>
          </p:cNvPr>
          <p:cNvSpPr txBox="1"/>
          <p:nvPr/>
        </p:nvSpPr>
        <p:spPr>
          <a:xfrm>
            <a:off x="10571528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1L15-25</a:t>
            </a:r>
          </a:p>
        </p:txBody>
      </p:sp>
      <p:sp>
        <p:nvSpPr>
          <p:cNvPr id="7" name="四角形: 角を丸くする 1">
            <a:extLst>
              <a:ext uri="{FF2B5EF4-FFF2-40B4-BE49-F238E27FC236}">
                <a16:creationId xmlns:a16="http://schemas.microsoft.com/office/drawing/2014/main" id="{97184058-D355-4563-9FF1-801284C1B231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P78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93769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988B03-5F79-24E8-FC35-AF4365BA24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3048"/>
          <a:stretch/>
        </p:blipFill>
        <p:spPr>
          <a:xfrm>
            <a:off x="1054360" y="6413"/>
            <a:ext cx="11137640" cy="27059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1L16-1</a:t>
            </a:r>
          </a:p>
        </p:txBody>
      </p:sp>
      <p:sp>
        <p:nvSpPr>
          <p:cNvPr id="4" name="四角形: 角を丸くする 1">
            <a:extLst>
              <a:ext uri="{FF2B5EF4-FFF2-40B4-BE49-F238E27FC236}">
                <a16:creationId xmlns:a16="http://schemas.microsoft.com/office/drawing/2014/main" id="{BE0B074F-995F-4E71-96FD-524AA8362A20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P79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C42C716B-3790-24CD-DA55-27D572C449EB}"/>
              </a:ext>
            </a:extLst>
          </p:cNvPr>
          <p:cNvSpPr/>
          <p:nvPr/>
        </p:nvSpPr>
        <p:spPr>
          <a:xfrm>
            <a:off x="1054360" y="3067307"/>
            <a:ext cx="10674850" cy="3304673"/>
          </a:xfrm>
          <a:prstGeom prst="roundRect">
            <a:avLst>
              <a:gd name="adj" fmla="val 6492"/>
            </a:avLst>
          </a:prstGeom>
          <a:solidFill>
            <a:srgbClr val="FCE8C0"/>
          </a:solidFill>
          <a:ln w="38100">
            <a:solidFill>
              <a:srgbClr val="F2AF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28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8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８０：</a:t>
            </a:r>
            <a:r>
              <a:rPr lang="my" altLang="ja-JP" sz="2800" b="1" i="0" u="none" strike="noStrike" noProof="0">
                <a:solidFill>
                  <a:schemeClr val="tx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  <a:cs typeface="Myanmar Text"/>
              </a:rPr>
              <a:t>ဇက်ကြောတက်ခြင်း/ဇက်ကြောတက်သည်</a:t>
            </a:r>
            <a:r>
              <a:rPr lang="ja-JP" altLang="en-US" sz="2800" b="1" i="0" u="none" strike="noStrike" noProof="0">
                <a:solidFill>
                  <a:schemeClr val="tx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  <a:cs typeface="Myanmar Text"/>
              </a:rPr>
              <a:t>　</a:t>
            </a:r>
            <a:r>
              <a:rPr lang="my" altLang="ja-JP" sz="2800" b="1" i="0" u="none" strike="noStrike" noProof="0">
                <a:solidFill>
                  <a:schemeClr val="tx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肩こり／肩がこる</a:t>
            </a:r>
            <a:endParaRPr lang="en-US" altLang="ja-JP" sz="2800" b="1" i="0" u="none" strike="noStrike" noProof="0">
              <a:solidFill>
                <a:schemeClr val="tx1"/>
              </a:solidFill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2800" b="1">
                <a:solidFill>
                  <a:schemeClr val="tx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  <a:cs typeface="Myanmar Text"/>
              </a:rPr>
              <a:t>P</a:t>
            </a:r>
            <a:r>
              <a:rPr lang="ja-JP" altLang="en-US" sz="2800" b="1">
                <a:solidFill>
                  <a:schemeClr val="tx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  <a:cs typeface="Myanmar Text"/>
              </a:rPr>
              <a:t>８１：</a:t>
            </a:r>
            <a:r>
              <a:rPr lang="my" altLang="ja-JP" sz="2800" b="1" i="0" u="none" strike="noStrike" noProof="0">
                <a:solidFill>
                  <a:schemeClr val="tx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  <a:cs typeface="Myanmar Text"/>
              </a:rPr>
              <a:t>နှာခေါင်းစည်း</a:t>
            </a:r>
            <a:r>
              <a:rPr lang="ja-JP" altLang="en-US" sz="2800" b="1" i="0" u="none" strike="noStrike" noProof="0">
                <a:solidFill>
                  <a:schemeClr val="tx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  <a:cs typeface="Myanmar Text"/>
              </a:rPr>
              <a:t>　</a:t>
            </a:r>
            <a:r>
              <a:rPr lang="my" altLang="ja-JP" sz="2800" b="1" i="0" u="none" strike="noStrike" noProof="0">
                <a:solidFill>
                  <a:schemeClr val="tx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マスク</a:t>
            </a:r>
            <a:endParaRPr lang="en-US" altLang="ja-JP" sz="2800" b="1">
              <a:solidFill>
                <a:schemeClr val="tx1"/>
              </a:solidFill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8444826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65E9EEA-5F86-25CD-6F8B-FD2B27DDCD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4769"/>
            <a:ext cx="1524776" cy="10568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DA7569-5A7D-68F0-6223-810DC7A275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776" y="0"/>
            <a:ext cx="10135892" cy="6858000"/>
          </a:xfrm>
          <a:prstGeom prst="rect">
            <a:avLst/>
          </a:prstGeom>
        </p:spPr>
      </p:pic>
      <p:sp>
        <p:nvSpPr>
          <p:cNvPr id="2" name="TextBox 4">
            <a:extLst>
              <a:ext uri="{FF2B5EF4-FFF2-40B4-BE49-F238E27FC236}">
                <a16:creationId xmlns:a16="http://schemas.microsoft.com/office/drawing/2014/main" id="{03C0EE69-3E16-8C9A-C111-DA77E4989203}"/>
              </a:ext>
            </a:extLst>
          </p:cNvPr>
          <p:cNvSpPr txBox="1"/>
          <p:nvPr/>
        </p:nvSpPr>
        <p:spPr>
          <a:xfrm>
            <a:off x="10667857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1L16-19</a:t>
            </a:r>
          </a:p>
        </p:txBody>
      </p:sp>
      <p:sp>
        <p:nvSpPr>
          <p:cNvPr id="5" name="四角形: 角を丸くする 1">
            <a:extLst>
              <a:ext uri="{FF2B5EF4-FFF2-40B4-BE49-F238E27FC236}">
                <a16:creationId xmlns:a16="http://schemas.microsoft.com/office/drawing/2014/main" id="{B4512682-1B65-445A-BBCC-BD9E0FF0392E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P80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96029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65E9EEA-5F86-25CD-6F8B-FD2B27DDCD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7249"/>
            <a:ext cx="1524776" cy="10568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C7D12C-C7A5-169F-FD24-D0FA52AF1A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8456" y="0"/>
            <a:ext cx="10663544" cy="6772940"/>
          </a:xfrm>
          <a:prstGeom prst="rect">
            <a:avLst/>
          </a:prstGeom>
        </p:spPr>
      </p:pic>
      <p:sp>
        <p:nvSpPr>
          <p:cNvPr id="2" name="TextBox 4">
            <a:extLst>
              <a:ext uri="{FF2B5EF4-FFF2-40B4-BE49-F238E27FC236}">
                <a16:creationId xmlns:a16="http://schemas.microsoft.com/office/drawing/2014/main" id="{03C0EE69-3E16-8C9A-C111-DA77E4989203}"/>
              </a:ext>
            </a:extLst>
          </p:cNvPr>
          <p:cNvSpPr txBox="1"/>
          <p:nvPr/>
        </p:nvSpPr>
        <p:spPr>
          <a:xfrm>
            <a:off x="10667857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1L16-19</a:t>
            </a:r>
          </a:p>
        </p:txBody>
      </p:sp>
      <p:sp>
        <p:nvSpPr>
          <p:cNvPr id="6" name="四角形: 角を丸くする 1">
            <a:extLst>
              <a:ext uri="{FF2B5EF4-FFF2-40B4-BE49-F238E27FC236}">
                <a16:creationId xmlns:a16="http://schemas.microsoft.com/office/drawing/2014/main" id="{714F2633-A95D-46AD-9FBE-3A398FED02D1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P81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42080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C647AC-D24D-49D2-8555-CDE7AE5FAE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3043"/>
          <a:stretch/>
        </p:blipFill>
        <p:spPr>
          <a:xfrm>
            <a:off x="976044" y="11939"/>
            <a:ext cx="11215955" cy="27518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1L17-1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" name="四角形: 角を丸くする 1">
            <a:extLst>
              <a:ext uri="{FF2B5EF4-FFF2-40B4-BE49-F238E27FC236}">
                <a16:creationId xmlns:a16="http://schemas.microsoft.com/office/drawing/2014/main" id="{20ABCA71-F89E-4893-84A9-06C586A8DBBA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P82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E1334F24-318E-7075-4E3C-8A2567399774}"/>
              </a:ext>
            </a:extLst>
          </p:cNvPr>
          <p:cNvSpPr/>
          <p:nvPr/>
        </p:nvSpPr>
        <p:spPr>
          <a:xfrm>
            <a:off x="1130157" y="3067307"/>
            <a:ext cx="10674850" cy="3304673"/>
          </a:xfrm>
          <a:prstGeom prst="roundRect">
            <a:avLst>
              <a:gd name="adj" fmla="val 6492"/>
            </a:avLst>
          </a:prstGeom>
          <a:solidFill>
            <a:srgbClr val="FCE8C0"/>
          </a:solidFill>
          <a:ln w="38100">
            <a:solidFill>
              <a:srgbClr val="F2AF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2800" b="0" u="none" strike="noStrike" dirty="0">
                <a:solidFill>
                  <a:schemeClr val="tx1"/>
                </a:solidFill>
                <a:effectLst/>
                <a:latin typeface="UD Digi Kyokasho NK-B"/>
                <a:ea typeface="UD Digi Kyokasho NK-B"/>
              </a:rPr>
              <a:t>P</a:t>
            </a:r>
            <a:r>
              <a:rPr lang="ja-JP" altLang="en-US" sz="2800" b="0" u="none" strike="noStrike" dirty="0">
                <a:solidFill>
                  <a:schemeClr val="tx1"/>
                </a:solidFill>
                <a:effectLst/>
                <a:latin typeface="UD Digi Kyokasho NK-B"/>
                <a:ea typeface="UD Digi Kyokasho NK-B"/>
              </a:rPr>
              <a:t>８３：</a:t>
            </a:r>
            <a:r>
              <a:rPr lang="my" altLang="ja-JP" sz="2800" b="1" i="0" u="none" strike="noStrike" noProof="0" dirty="0">
                <a:solidFill>
                  <a:schemeClr val="tx1"/>
                </a:solidFill>
                <a:latin typeface="UD Digi Kyokasho NK-B"/>
                <a:ea typeface="UD Digi Kyokasho NK-B"/>
                <a:cs typeface="Myanmar Text"/>
              </a:rPr>
              <a:t>ဂျပန်စတိုင်အခန်းတွင် ထိုင်ပုံထိုင်နည်း</a:t>
            </a:r>
            <a:r>
              <a:rPr lang="ja-JP" altLang="en-US" sz="2800" b="1" dirty="0">
                <a:solidFill>
                  <a:schemeClr val="tx1"/>
                </a:solidFill>
                <a:latin typeface="UD Digi Kyokasho NK-B"/>
                <a:ea typeface="UD Digi Kyokasho NK-B"/>
                <a:cs typeface="Myanmar Text"/>
              </a:rPr>
              <a:t>　</a:t>
            </a:r>
            <a:r>
              <a:rPr lang="ja-JP" altLang="en-US" sz="2800" b="1" i="0" u="none" strike="noStrike" noProof="0" dirty="0">
                <a:solidFill>
                  <a:schemeClr val="tx1"/>
                </a:solidFill>
                <a:latin typeface="UD Digi Kyokasho NK-B"/>
                <a:ea typeface="UD Digi Kyokasho NK-B"/>
                <a:cs typeface="Myanmar Text"/>
              </a:rPr>
              <a:t>和室での座り方</a:t>
            </a:r>
            <a:endParaRPr lang="en-US" altLang="ja-JP" sz="2800" b="1" i="0" u="none" strike="noStrike" noProof="0" dirty="0">
              <a:solidFill>
                <a:schemeClr val="tx1"/>
              </a:solidFill>
              <a:latin typeface="UD Digi Kyokasho NK-B"/>
              <a:ea typeface="UD Digi Kyokasho NK-B"/>
              <a:cs typeface="Myanmar Text"/>
            </a:endParaRPr>
          </a:p>
          <a:p>
            <a:pPr>
              <a:lnSpc>
                <a:spcPct val="150000"/>
              </a:lnSpc>
            </a:pPr>
            <a:r>
              <a:rPr lang="en-US" altLang="ja-JP" sz="2800" b="1" i="0" u="none" strike="noStrike" noProof="0" dirty="0">
                <a:solidFill>
                  <a:schemeClr val="tx1"/>
                </a:solidFill>
                <a:latin typeface="UD Digi Kyokasho NK-B"/>
                <a:ea typeface="UD Digi Kyokasho NK-B"/>
              </a:rPr>
              <a:t>P85</a:t>
            </a:r>
            <a:r>
              <a:rPr lang="ja-JP" altLang="en-US" sz="2800" b="1" i="0" u="none" strike="noStrike" noProof="0" dirty="0">
                <a:solidFill>
                  <a:schemeClr val="tx1"/>
                </a:solidFill>
                <a:latin typeface="UD Digi Kyokasho NK-B"/>
                <a:ea typeface="UD Digi Kyokasho NK-B"/>
              </a:rPr>
              <a:t>：</a:t>
            </a:r>
            <a:r>
              <a:rPr lang="en-US" altLang="ja-JP" sz="2800" b="1" i="0" u="none" strike="noStrike" noProof="0" dirty="0" err="1">
                <a:solidFill>
                  <a:schemeClr val="tx1"/>
                </a:solidFill>
                <a:latin typeface="UD Digi Kyokasho NK-B"/>
                <a:ea typeface="UD Digi Kyokasho NK-B"/>
              </a:rPr>
              <a:t>Omamori</a:t>
            </a:r>
            <a:r>
              <a:rPr lang="ja-JP" altLang="en-US" sz="2800" b="1" i="0" u="none" strike="noStrike" noProof="0" dirty="0">
                <a:solidFill>
                  <a:schemeClr val="tx1"/>
                </a:solidFill>
                <a:latin typeface="UD Digi Kyokasho NK-B"/>
                <a:ea typeface="UD Digi Kyokasho NK-B"/>
              </a:rPr>
              <a:t> </a:t>
            </a:r>
            <a:r>
              <a:rPr lang="my" altLang="ja-JP" sz="2800" b="1" i="0" u="none" strike="noStrike" noProof="0" dirty="0">
                <a:solidFill>
                  <a:schemeClr val="tx1"/>
                </a:solidFill>
                <a:latin typeface="UD Digi Kyokasho NK-B"/>
                <a:ea typeface="UD Digi Kyokasho NK-B"/>
                <a:cs typeface="Myanmar Text"/>
              </a:rPr>
              <a:t>(အဆောင်လက်ဖွဲ့</a:t>
            </a:r>
            <a:r>
              <a:rPr lang="en-US" altLang="ja-JP" sz="2800" b="1" i="0" u="none" strike="noStrike" noProof="0" dirty="0">
                <a:solidFill>
                  <a:schemeClr val="tx1"/>
                </a:solidFill>
                <a:latin typeface="UD Digi Kyokasho NK-B"/>
                <a:ea typeface="UD Digi Kyokasho NK-B"/>
                <a:cs typeface="Myanmar Text"/>
              </a:rPr>
              <a:t> </a:t>
            </a:r>
            <a:r>
              <a:rPr lang="my" altLang="ja-JP" sz="2800" b="1" i="0" u="none" strike="noStrike" noProof="0" dirty="0">
                <a:solidFill>
                  <a:schemeClr val="tx1"/>
                </a:solidFill>
                <a:latin typeface="UD Digi Kyokasho NK-B"/>
                <a:ea typeface="UD Digi Kyokasho NK-B"/>
                <a:cs typeface="Myanmar Text"/>
              </a:rPr>
              <a:t>)</a:t>
            </a:r>
            <a:r>
              <a:rPr lang="ja-JP" altLang="en-US" sz="2800" b="1" i="0" u="none" strike="noStrike" noProof="0" dirty="0">
                <a:solidFill>
                  <a:schemeClr val="tx1"/>
                </a:solidFill>
                <a:latin typeface="UD Digi Kyokasho NK-B"/>
                <a:ea typeface="UD Digi Kyokasho NK-B"/>
                <a:cs typeface="Myanmar Text"/>
              </a:rPr>
              <a:t>　お守り</a:t>
            </a:r>
            <a:endParaRPr lang="en-US" altLang="ja-JP" sz="2800" b="1" i="0" u="none" strike="noStrike" noProof="0" dirty="0">
              <a:solidFill>
                <a:schemeClr val="tx1"/>
              </a:solidFill>
              <a:latin typeface="UD Digi Kyokasho NK-B"/>
              <a:ea typeface="UD Digi Kyokasho NK-B"/>
              <a:cs typeface="Myanmar Text"/>
            </a:endParaRPr>
          </a:p>
          <a:p>
            <a: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2800" b="1" i="0" u="none" strike="noStrike" noProof="0" dirty="0">
                <a:solidFill>
                  <a:schemeClr val="tx1"/>
                </a:solidFill>
                <a:latin typeface="UD Digi Kyokasho NK-B"/>
                <a:ea typeface="UD Digi Kyokasho NK-B"/>
              </a:rPr>
              <a:t>P8</a:t>
            </a:r>
            <a:r>
              <a:rPr lang="ja-JP" altLang="en-US" sz="2800" b="1" i="0" u="none" strike="noStrike" noProof="0" dirty="0">
                <a:solidFill>
                  <a:schemeClr val="tx1"/>
                </a:solidFill>
                <a:latin typeface="UD Digi Kyokasho NK-B"/>
                <a:ea typeface="UD Digi Kyokasho NK-B"/>
              </a:rPr>
              <a:t>６： </a:t>
            </a:r>
            <a:r>
              <a:rPr lang="my" altLang="ja-JP" sz="2800" b="1" i="0" u="none" strike="noStrike" noProof="0" dirty="0">
                <a:solidFill>
                  <a:schemeClr val="tx1"/>
                </a:solidFill>
                <a:latin typeface="UD Digi Kyokasho NK-B"/>
                <a:ea typeface="UD Digi Kyokasho NK-B"/>
                <a:cs typeface="Myanmar Text"/>
              </a:rPr>
              <a:t>မိသားစုအခေါ်</a:t>
            </a:r>
            <a:r>
              <a:rPr lang="my" altLang="ja-JP" sz="2800" b="1" dirty="0">
                <a:solidFill>
                  <a:schemeClr val="tx1"/>
                </a:solidFill>
                <a:latin typeface="UD Digi Kyokasho NK-B"/>
                <a:ea typeface="UD Digi Kyokasho NK-B"/>
                <a:cs typeface="Myanmar Text"/>
              </a:rPr>
              <a:t>အ</a:t>
            </a:r>
            <a:r>
              <a:rPr lang="my-MM" altLang="ja-JP" sz="2800" b="1" dirty="0">
                <a:solidFill>
                  <a:schemeClr val="tx1"/>
                </a:solidFill>
                <a:latin typeface="UD Digi Kyokasho NK-B"/>
                <a:ea typeface="UD Digi Kyokasho NK-B"/>
                <a:cs typeface="Myanmar Text"/>
              </a:rPr>
              <a:t>ဝေါ်</a:t>
            </a:r>
            <a:r>
              <a:rPr lang="ja-JP" altLang="en-US" sz="2800" b="1" i="0" u="none" strike="noStrike" noProof="0" dirty="0">
                <a:solidFill>
                  <a:schemeClr val="tx1"/>
                </a:solidFill>
                <a:latin typeface="UD Digi Kyokasho NK-B"/>
                <a:ea typeface="UD Digi Kyokasho NK-B"/>
                <a:cs typeface="Myanmar Text"/>
              </a:rPr>
              <a:t>　家族の呼び</a:t>
            </a:r>
            <a:endParaRPr lang="en-US" altLang="ja-JP" sz="2800" b="1" dirty="0">
              <a:solidFill>
                <a:schemeClr val="tx1"/>
              </a:solidFill>
              <a:latin typeface="UD Digi Kyokasho NK-B"/>
              <a:ea typeface="UD Digi Kyokasho NK-B"/>
            </a:endParaRPr>
          </a:p>
        </p:txBody>
      </p:sp>
    </p:spTree>
    <p:extLst>
      <p:ext uri="{BB962C8B-B14F-4D97-AF65-F5344CB8AC3E}">
        <p14:creationId xmlns:p14="http://schemas.microsoft.com/office/powerpoint/2010/main" val="124346195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56B37725-2C99-460D-5E8D-C6F5B2D1BF27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1L17-20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062380-E92A-65D2-826B-3D97F69F7A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1792"/>
            <a:ext cx="1473329" cy="10187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3F99C7-A0B4-C79F-F8E5-45D1EA90BE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3329" y="750014"/>
            <a:ext cx="10720123" cy="5809543"/>
          </a:xfrm>
          <a:prstGeom prst="rect">
            <a:avLst/>
          </a:prstGeom>
        </p:spPr>
      </p:pic>
      <p:sp>
        <p:nvSpPr>
          <p:cNvPr id="5" name="四角形: 角を丸くする 1">
            <a:extLst>
              <a:ext uri="{FF2B5EF4-FFF2-40B4-BE49-F238E27FC236}">
                <a16:creationId xmlns:a16="http://schemas.microsoft.com/office/drawing/2014/main" id="{48E71270-7D40-44A2-8C55-6F7F8B518AC3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P83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50251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56B37725-2C99-460D-5E8D-C6F5B2D1BF27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1L17-20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062380-E92A-65D2-826B-3D97F69F7A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0913"/>
            <a:ext cx="1473329" cy="10187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B02AECD-1C8B-B986-BA9A-D922B8CAFA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7575" y="0"/>
            <a:ext cx="8448119" cy="6858000"/>
          </a:xfrm>
          <a:prstGeom prst="rect">
            <a:avLst/>
          </a:prstGeom>
        </p:spPr>
      </p:pic>
      <p:sp>
        <p:nvSpPr>
          <p:cNvPr id="5" name="四角形: 角を丸くする 1">
            <a:extLst>
              <a:ext uri="{FF2B5EF4-FFF2-40B4-BE49-F238E27FC236}">
                <a16:creationId xmlns:a16="http://schemas.microsoft.com/office/drawing/2014/main" id="{602C9D75-DB0C-4384-B42F-EA7EE24E2EFE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P84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76553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56B37725-2C99-460D-5E8D-C6F5B2D1BF27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1L17-21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062380-E92A-65D2-826B-3D97F69F7A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513" y="8432"/>
            <a:ext cx="1473329" cy="10187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FEEC98-C753-6B90-D273-A28FD118A3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525" y="1099053"/>
            <a:ext cx="11762949" cy="5398718"/>
          </a:xfrm>
          <a:prstGeom prst="rect">
            <a:avLst/>
          </a:prstGeom>
        </p:spPr>
      </p:pic>
      <p:sp>
        <p:nvSpPr>
          <p:cNvPr id="7" name="四角形: 角を丸くする 1">
            <a:extLst>
              <a:ext uri="{FF2B5EF4-FFF2-40B4-BE49-F238E27FC236}">
                <a16:creationId xmlns:a16="http://schemas.microsoft.com/office/drawing/2014/main" id="{400B67C2-9D0E-43C8-8244-BECE8A575418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P85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43636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3062380-E92A-65D2-826B-3D97F69F7A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1187"/>
            <a:ext cx="1473329" cy="10187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7AF5270-CBEC-396F-C465-E10A5C7B0D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3329" y="484567"/>
            <a:ext cx="10567972" cy="6273225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56B37725-2C99-460D-5E8D-C6F5B2D1BF27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1L17-21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四角形: 角を丸くする 1">
            <a:extLst>
              <a:ext uri="{FF2B5EF4-FFF2-40B4-BE49-F238E27FC236}">
                <a16:creationId xmlns:a16="http://schemas.microsoft.com/office/drawing/2014/main" id="{9E0C9360-08B6-4CCC-BE6E-73EAECB28A59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P86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282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E2DBC6-AF66-B5E1-9D18-D76F98BFC3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0953"/>
          <a:stretch/>
        </p:blipFill>
        <p:spPr>
          <a:xfrm>
            <a:off x="1022738" y="11166"/>
            <a:ext cx="11169262" cy="2773131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69640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1L18-1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" name="四角形: 角を丸くする 1">
            <a:extLst>
              <a:ext uri="{FF2B5EF4-FFF2-40B4-BE49-F238E27FC236}">
                <a16:creationId xmlns:a16="http://schemas.microsoft.com/office/drawing/2014/main" id="{9CE51C71-EF5C-44A3-AB9E-CB6DFC2BAF2D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P87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6188930D-AD0D-7E4B-1C39-24C363D5B139}"/>
              </a:ext>
            </a:extLst>
          </p:cNvPr>
          <p:cNvSpPr/>
          <p:nvPr/>
        </p:nvSpPr>
        <p:spPr>
          <a:xfrm>
            <a:off x="1150705" y="3139226"/>
            <a:ext cx="10674850" cy="3304673"/>
          </a:xfrm>
          <a:prstGeom prst="roundRect">
            <a:avLst>
              <a:gd name="adj" fmla="val 6492"/>
            </a:avLst>
          </a:prstGeom>
          <a:solidFill>
            <a:srgbClr val="FCE8C0"/>
          </a:solidFill>
          <a:ln w="38100">
            <a:solidFill>
              <a:srgbClr val="F2AF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28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8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８８：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  <a:cs typeface="Myanmar Text"/>
              </a:rPr>
              <a:t>ဂျပန်လူမျိုးအမည်များ</a:t>
            </a:r>
            <a:r>
              <a:rPr lang="ja-JP" altLang="en-US" sz="28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  <a:cs typeface="Myanmar Text"/>
              </a:rPr>
              <a:t>　</a:t>
            </a:r>
            <a:r>
              <a:rPr lang="ja-JP" altLang="ja-JP" sz="28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日本人の名前</a:t>
            </a:r>
            <a:endParaRPr lang="en-US" altLang="ja-JP" sz="2800" b="1">
              <a:solidFill>
                <a:srgbClr val="000000"/>
              </a:solidFill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28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8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８９：</a:t>
            </a:r>
            <a:r>
              <a:rPr lang="ja-JP" altLang="ja-JP" sz="28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Cheers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  <a:cs typeface="Myanmar Text"/>
              </a:rPr>
              <a:t> (ချီးယားစ်)</a:t>
            </a:r>
            <a:r>
              <a:rPr lang="ja-JP" altLang="en-US" sz="28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  <a:cs typeface="Myanmar Text"/>
              </a:rPr>
              <a:t>　</a:t>
            </a:r>
            <a:r>
              <a:rPr lang="ja-JP" altLang="ja-JP" sz="28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乾杯</a:t>
            </a:r>
            <a:r>
              <a:rPr lang="ja" altLang="en-US" sz="28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 </a:t>
            </a:r>
            <a:endParaRPr lang="en-US" altLang="ja" sz="2800" b="1" i="0" u="none" strike="noStrike" noProof="0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28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800">
                <a:solidFill>
                  <a:schemeClr val="tx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９０</a:t>
            </a:r>
            <a:r>
              <a:rPr lang="ja-JP" altLang="en-US" sz="28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：</a:t>
            </a:r>
            <a:r>
              <a:rPr lang="my" altLang="ja-JP" sz="28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  <a:cs typeface="Myanmar Text"/>
              </a:rPr>
              <a:t>ကာရာအိုကေ</a:t>
            </a:r>
            <a:r>
              <a:rPr lang="ja-JP" altLang="en-US" sz="28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  <a:cs typeface="Myanmar Text"/>
              </a:rPr>
              <a:t>　</a:t>
            </a:r>
            <a:r>
              <a:rPr lang="ja-JP" altLang="ja-JP" sz="28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カラオケ</a:t>
            </a:r>
            <a:endParaRPr lang="en-US" altLang="ja-JP" sz="2800" b="1">
              <a:solidFill>
                <a:srgbClr val="000000"/>
              </a:solidFill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28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P</a:t>
            </a:r>
            <a:r>
              <a:rPr lang="ja-JP" altLang="en-US" sz="2800">
                <a:solidFill>
                  <a:schemeClr val="tx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９３</a:t>
            </a:r>
            <a:r>
              <a:rPr lang="ja-JP" altLang="en-US" sz="2800" b="0" u="none" strike="noStrike">
                <a:solidFill>
                  <a:schemeClr val="tx1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：</a:t>
            </a:r>
            <a:r>
              <a:rPr lang="ja-JP" altLang="ja-JP" sz="28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Yosegaki</a:t>
            </a:r>
            <a:r>
              <a:rPr lang="ja-JP" altLang="en-US" sz="28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　</a:t>
            </a:r>
            <a:r>
              <a:rPr lang="ja-JP" altLang="ja-JP" sz="2800" b="1" i="0" u="none" strike="noStrike" noProof="0">
                <a:solidFill>
                  <a:srgbClr val="000000"/>
                </a:solidFill>
                <a:effectLst/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寄せ書き</a:t>
            </a:r>
            <a:endParaRPr lang="en-US" altLang="ja-JP" sz="2800" b="1" i="0" u="none" strike="noStrike" noProof="0">
              <a:solidFill>
                <a:srgbClr val="000000"/>
              </a:solidFill>
              <a:effectLst/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1012211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58806FB0-82BC-D4C9-8CAA-68F081C32AAA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1L18-24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BC6688-854B-207C-56B4-74D0DAD70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964" y="0"/>
            <a:ext cx="1424763" cy="9774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537FA1-7FA6-BA6E-157F-3003A41BB7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544" y="1003582"/>
            <a:ext cx="10135068" cy="5854418"/>
          </a:xfrm>
          <a:prstGeom prst="rect">
            <a:avLst/>
          </a:prstGeom>
        </p:spPr>
      </p:pic>
      <p:sp>
        <p:nvSpPr>
          <p:cNvPr id="5" name="四角形: 角を丸くする 1">
            <a:extLst>
              <a:ext uri="{FF2B5EF4-FFF2-40B4-BE49-F238E27FC236}">
                <a16:creationId xmlns:a16="http://schemas.microsoft.com/office/drawing/2014/main" id="{F5C4AD2B-EA0D-48AE-A3A5-29DEFD36A10D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P88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94287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BC6688-854B-207C-56B4-74D0DAD70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96" y="810807"/>
            <a:ext cx="1424763" cy="9774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928541-554E-90CD-8E46-8E3CC71DD9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2861" y="275784"/>
            <a:ext cx="9667785" cy="6537358"/>
          </a:xfrm>
          <a:prstGeom prst="rect">
            <a:avLst/>
          </a:prstGeom>
        </p:spPr>
      </p:pic>
      <p:sp>
        <p:nvSpPr>
          <p:cNvPr id="2" name="TextBox 4">
            <a:extLst>
              <a:ext uri="{FF2B5EF4-FFF2-40B4-BE49-F238E27FC236}">
                <a16:creationId xmlns:a16="http://schemas.microsoft.com/office/drawing/2014/main" id="{58806FB0-82BC-D4C9-8CAA-68F081C32AAA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1L18-24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" name="四角形: 角を丸くする 1">
            <a:extLst>
              <a:ext uri="{FF2B5EF4-FFF2-40B4-BE49-F238E27FC236}">
                <a16:creationId xmlns:a16="http://schemas.microsoft.com/office/drawing/2014/main" id="{FAD9298A-137C-4697-B338-E4CB16A9FCBA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P89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95410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BC6688-854B-207C-56B4-74D0DAD70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061" y="25469"/>
            <a:ext cx="1424763" cy="977454"/>
          </a:xfrm>
          <a:prstGeom prst="rect">
            <a:avLst/>
          </a:prstGeom>
        </p:spPr>
      </p:pic>
      <p:sp>
        <p:nvSpPr>
          <p:cNvPr id="2" name="TextBox 4">
            <a:extLst>
              <a:ext uri="{FF2B5EF4-FFF2-40B4-BE49-F238E27FC236}">
                <a16:creationId xmlns:a16="http://schemas.microsoft.com/office/drawing/2014/main" id="{58806FB0-82BC-D4C9-8CAA-68F081C32AAA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1L18-25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B569EA-DF2C-8222-7ABF-2F3B86B6B6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67" y="1127301"/>
            <a:ext cx="12099533" cy="5730699"/>
          </a:xfrm>
          <a:prstGeom prst="rect">
            <a:avLst/>
          </a:prstGeom>
        </p:spPr>
      </p:pic>
      <p:sp>
        <p:nvSpPr>
          <p:cNvPr id="5" name="四角形: 角を丸くする 1">
            <a:extLst>
              <a:ext uri="{FF2B5EF4-FFF2-40B4-BE49-F238E27FC236}">
                <a16:creationId xmlns:a16="http://schemas.microsoft.com/office/drawing/2014/main" id="{54768040-494E-4574-8AA4-AC790307EA59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P90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70496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BC6688-854B-207C-56B4-74D0DAD70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1081"/>
            <a:ext cx="1424763" cy="977454"/>
          </a:xfrm>
          <a:prstGeom prst="rect">
            <a:avLst/>
          </a:prstGeom>
        </p:spPr>
      </p:pic>
      <p:sp>
        <p:nvSpPr>
          <p:cNvPr id="2" name="TextBox 4">
            <a:extLst>
              <a:ext uri="{FF2B5EF4-FFF2-40B4-BE49-F238E27FC236}">
                <a16:creationId xmlns:a16="http://schemas.microsoft.com/office/drawing/2014/main" id="{58806FB0-82BC-D4C9-8CAA-68F081C32AAA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1L18-25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94B025-899A-BD4E-D885-E67B44456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4763" y="0"/>
            <a:ext cx="9410208" cy="6751674"/>
          </a:xfrm>
          <a:prstGeom prst="rect">
            <a:avLst/>
          </a:prstGeom>
        </p:spPr>
      </p:pic>
      <p:sp>
        <p:nvSpPr>
          <p:cNvPr id="5" name="四角形: 角を丸くする 1">
            <a:extLst>
              <a:ext uri="{FF2B5EF4-FFF2-40B4-BE49-F238E27FC236}">
                <a16:creationId xmlns:a16="http://schemas.microsoft.com/office/drawing/2014/main" id="{FABE670B-2795-419E-83EC-AFC3F7CA3DDD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P91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01289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BC6688-854B-207C-56B4-74D0DAD70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6424"/>
            <a:ext cx="1424763" cy="9774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14A2E09-CDEE-6958-73B6-E962616577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4763" y="255183"/>
            <a:ext cx="9894155" cy="152728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3248C12-87D7-80FF-5084-6FFF2AA90D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9479" y="1782468"/>
            <a:ext cx="10091460" cy="4905415"/>
          </a:xfrm>
          <a:prstGeom prst="rect">
            <a:avLst/>
          </a:prstGeom>
        </p:spPr>
      </p:pic>
      <p:sp>
        <p:nvSpPr>
          <p:cNvPr id="2" name="TextBox 4">
            <a:extLst>
              <a:ext uri="{FF2B5EF4-FFF2-40B4-BE49-F238E27FC236}">
                <a16:creationId xmlns:a16="http://schemas.microsoft.com/office/drawing/2014/main" id="{58806FB0-82BC-D4C9-8CAA-68F081C32AAA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1L18-26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" name="四角形: 角を丸くする 1">
            <a:extLst>
              <a:ext uri="{FF2B5EF4-FFF2-40B4-BE49-F238E27FC236}">
                <a16:creationId xmlns:a16="http://schemas.microsoft.com/office/drawing/2014/main" id="{825E2713-7A26-4407-BBF2-880B9E2654E9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P92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57741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BC6688-854B-207C-56B4-74D0DAD70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787" y="9422"/>
            <a:ext cx="1424763" cy="977454"/>
          </a:xfrm>
          <a:prstGeom prst="rect">
            <a:avLst/>
          </a:prstGeom>
        </p:spPr>
      </p:pic>
      <p:sp>
        <p:nvSpPr>
          <p:cNvPr id="2" name="TextBox 4">
            <a:extLst>
              <a:ext uri="{FF2B5EF4-FFF2-40B4-BE49-F238E27FC236}">
                <a16:creationId xmlns:a16="http://schemas.microsoft.com/office/drawing/2014/main" id="{58806FB0-82BC-D4C9-8CAA-68F081C32AAA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1L18-26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5BF9A3-6439-EB12-5A89-5833D9DA4F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981" y="1098624"/>
            <a:ext cx="11870037" cy="5570642"/>
          </a:xfrm>
          <a:prstGeom prst="rect">
            <a:avLst/>
          </a:prstGeom>
        </p:spPr>
      </p:pic>
      <p:sp>
        <p:nvSpPr>
          <p:cNvPr id="6" name="四角形: 角を丸くする 1">
            <a:extLst>
              <a:ext uri="{FF2B5EF4-FFF2-40B4-BE49-F238E27FC236}">
                <a16:creationId xmlns:a16="http://schemas.microsoft.com/office/drawing/2014/main" id="{CFA81B8B-975E-424B-B749-731D2BE1F10A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P93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8161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SharedWithUsers xmlns="dd831380-f772-4d0a-86be-ca519d40c5a8">
      <UserInfo>
        <DisplayName/>
        <AccountId xsi:nil="true"/>
        <AccountType/>
      </UserInfo>
    </SharedWithUsers>
    <lcf76f155ced4ddcb4097134ff3c332f xmlns="7cd1c7d1-83d3-4998-8f93-0268d20cf906">
      <Terms xmlns="http://schemas.microsoft.com/office/infopath/2007/PartnerControls"/>
    </lcf76f155ced4ddcb4097134ff3c332f>
    <MediaLengthInSeconds xmlns="7cd1c7d1-83d3-4998-8f93-0268d20cf906" xsi:nil="true"/>
    <_ip_UnifiedCompliancePolicyUIAction xmlns="http://schemas.microsoft.com/sharepoint/v3" xsi:nil="true"/>
    <_ip_UnifiedCompliancePolicyProperties xmlns="http://schemas.microsoft.com/sharepoint/v3" xsi:nil="true"/>
    <_dlc_ExpireDate xmlns="http://schemas.microsoft.com/sharepoint/v3">2025-10-30T04:57:49+00:00</_dlc_ExpireDate>
    <_dlc_ExpireDateSaved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FA5FA2D897CF8B46BBCBF4358E2FF43C" ma:contentTypeVersion="22" ma:contentTypeDescription="新しいドキュメントを作成します。" ma:contentTypeScope="" ma:versionID="ebc2a03ccbc6fbc07edbe8538cbdba74">
  <xsd:schema xmlns:xsd="http://www.w3.org/2001/XMLSchema" xmlns:xs="http://www.w3.org/2001/XMLSchema" xmlns:p="http://schemas.microsoft.com/office/2006/metadata/properties" xmlns:ns1="http://schemas.microsoft.com/sharepoint/v3" xmlns:ns2="dd831380-f772-4d0a-86be-ca519d40c5a8" xmlns:ns3="7cd1c7d1-83d3-4998-8f93-0268d20cf906" targetNamespace="http://schemas.microsoft.com/office/2006/metadata/properties" ma:root="true" ma:fieldsID="04441395b5eabb8cc26b380f52608016" ns1:_="" ns2:_="" ns3:_="">
    <xsd:import namespace="http://schemas.microsoft.com/sharepoint/v3"/>
    <xsd:import namespace="dd831380-f772-4d0a-86be-ca519d40c5a8"/>
    <xsd:import namespace="7cd1c7d1-83d3-4998-8f93-0268d20cf90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1:_dlc_ExpireDateSaved" minOccurs="0"/>
                <xsd:element ref="ns1:_dlc_ExpireDate" minOccurs="0"/>
                <xsd:element ref="ns1:_dlc_Exempt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1:_ip_UnifiedCompliancePolicyProperties" minOccurs="0"/>
                <xsd:element ref="ns1:_ip_UnifiedCompliancePolicyUIAction" minOccurs="0"/>
                <xsd:element ref="ns3:MediaServiceLocation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pireDateSaved" ma:index="10" nillable="true" ma:displayName="元の有効期限" ma:hidden="true" ma:internalName="_dlc_ExpireDateSaved" ma:readOnly="true">
      <xsd:simpleType>
        <xsd:restriction base="dms:DateTime"/>
      </xsd:simpleType>
    </xsd:element>
    <xsd:element name="_dlc_ExpireDate" ma:index="11" nillable="true" ma:displayName="期日" ma:description="" ma:hidden="true" ma:indexed="true" ma:internalName="_dlc_ExpireDate" ma:readOnly="true">
      <xsd:simpleType>
        <xsd:restriction base="dms:DateTime"/>
      </xsd:simpleType>
    </xsd:element>
    <xsd:element name="_dlc_Exempt" ma:index="12" nillable="true" ma:displayName="ポリシー適用除外" ma:hidden="true" ma:internalName="_dlc_Exempt" ma:readOnly="true">
      <xsd:simpleType>
        <xsd:restriction base="dms:Unknown"/>
      </xsd:simpleType>
    </xsd:element>
    <xsd:element name="_ip_UnifiedCompliancePolicyProperties" ma:index="25" nillable="true" ma:displayName="統合コンプライアンス ポリシーのプロパティ" ma:hidden="true" ma:internalName="_ip_UnifiedCompliancePolicyProperties">
      <xsd:simpleType>
        <xsd:restriction base="dms:Note"/>
      </xsd:simpleType>
    </xsd:element>
    <xsd:element name="_ip_UnifiedCompliancePolicyUIAction" ma:index="26" nillable="true" ma:displayName="統合コンプライアンス ポリシーの UI アクション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fa45aed5-fecc-43f2-a3c4-5c5d8b80555d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d1c7d1-83d3-4998-8f93-0268d20cf9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7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DD832EC-CF95-44EE-A707-762E944BA1D6}">
  <ds:schemaRefs>
    <ds:schemaRef ds:uri="3e344923-98a3-4cbb-98eb-7a7235193b6b"/>
    <ds:schemaRef ds:uri="dd831380-f772-4d0a-86be-ca519d40c5a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4B182F6-5A7A-467B-A171-5F854CCA540B}"/>
</file>

<file path=customXml/itemProps3.xml><?xml version="1.0" encoding="utf-8"?>
<ds:datastoreItem xmlns:ds="http://schemas.openxmlformats.org/officeDocument/2006/customXml" ds:itemID="{702BCBB4-7188-4520-9C2C-8EDC0D6C08F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11103</Words>
  <Application>Microsoft Office PowerPoint</Application>
  <PresentationFormat>Widescreen</PresentationFormat>
  <Paragraphs>443</Paragraphs>
  <Slides>98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98</vt:i4>
      </vt:variant>
    </vt:vector>
  </HeadingPairs>
  <TitlesOfParts>
    <vt:vector size="107" baseType="lpstr">
      <vt:lpstr>UD Digi Kyokasho NK-B</vt:lpstr>
      <vt:lpstr>UD Digi Kyokasho NP-B</vt:lpstr>
      <vt:lpstr>游ゴシック</vt:lpstr>
      <vt:lpstr>Yu Mincho</vt:lpstr>
      <vt:lpstr>Arial</vt:lpstr>
      <vt:lpstr>Calibri</vt:lpstr>
      <vt:lpstr>Calibri Light</vt:lpstr>
      <vt:lpstr>Myanmar Text</vt:lpstr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lastModifiedBy>Hnin Nwe Oo</cp:lastModifiedBy>
  <cp:revision>2</cp:revision>
  <dcterms:created xsi:type="dcterms:W3CDTF">2020-06-30T07:56:59Z</dcterms:created>
  <dcterms:modified xsi:type="dcterms:W3CDTF">2024-09-02T08:16:08Z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0x010100FA5FA2D897CF8B46BBCBF4358E2FF43C</vt:lpwstr>
  </property>
  <property fmtid="{D5CDD505-2E9C-101B-9397-08002B2CF9AE}" pid="3" name="_dlc_policyId">
    <vt:lpwstr>/sites/share/Document/12107JFYG</vt:lpwstr>
  </property>
  <property fmtid="{D5CDD505-2E9C-101B-9397-08002B2CF9AE}" pid="4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  <property fmtid="{D5CDD505-2E9C-101B-9397-08002B2CF9AE}" pid="5" name="xd_ProgID">
    <vt:lpwstr/>
  </property>
  <property fmtid="{D5CDD505-2E9C-101B-9397-08002B2CF9AE}" pid="6" name="MediaServiceImageTags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xd_Signature">
    <vt:lpwstr/>
  </property>
  <property fmtid="{D5CDD505-2E9C-101B-9397-08002B2CF9AE}" pid="12" name="_SharedFileIndex">
    <vt:lpwstr/>
  </property>
  <property fmtid="{D5CDD505-2E9C-101B-9397-08002B2CF9AE}" pid="13" name="_SourceUrl">
    <vt:lpwstr/>
  </property>
</Properties>
</file>