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5"/>
  </p:notesMasterIdLst>
  <p:sldIdLst>
    <p:sldId id="634" r:id="rId5"/>
    <p:sldId id="639" r:id="rId6"/>
    <p:sldId id="635" r:id="rId7"/>
    <p:sldId id="636" r:id="rId8"/>
    <p:sldId id="637" r:id="rId9"/>
    <p:sldId id="638" r:id="rId10"/>
    <p:sldId id="256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30" r:id="rId20"/>
    <p:sldId id="369" r:id="rId21"/>
    <p:sldId id="370" r:id="rId22"/>
    <p:sldId id="371" r:id="rId23"/>
    <p:sldId id="372" r:id="rId24"/>
    <p:sldId id="373" r:id="rId25"/>
    <p:sldId id="374" r:id="rId26"/>
    <p:sldId id="257" r:id="rId27"/>
    <p:sldId id="375" r:id="rId28"/>
    <p:sldId id="376" r:id="rId29"/>
    <p:sldId id="377" r:id="rId30"/>
    <p:sldId id="378" r:id="rId31"/>
    <p:sldId id="379" r:id="rId32"/>
    <p:sldId id="380" r:id="rId33"/>
    <p:sldId id="381" r:id="rId34"/>
    <p:sldId id="382" r:id="rId35"/>
    <p:sldId id="453" r:id="rId36"/>
    <p:sldId id="454" r:id="rId37"/>
    <p:sldId id="455" r:id="rId38"/>
    <p:sldId id="456" r:id="rId39"/>
    <p:sldId id="457" r:id="rId40"/>
    <p:sldId id="458" r:id="rId41"/>
    <p:sldId id="459" r:id="rId42"/>
    <p:sldId id="460" r:id="rId43"/>
    <p:sldId id="461" r:id="rId44"/>
    <p:sldId id="462" r:id="rId45"/>
    <p:sldId id="463" r:id="rId46"/>
    <p:sldId id="464" r:id="rId47"/>
    <p:sldId id="465" r:id="rId48"/>
    <p:sldId id="466" r:id="rId49"/>
    <p:sldId id="384" r:id="rId50"/>
    <p:sldId id="385" r:id="rId51"/>
    <p:sldId id="386" r:id="rId52"/>
    <p:sldId id="387" r:id="rId53"/>
    <p:sldId id="388" r:id="rId54"/>
    <p:sldId id="389" r:id="rId55"/>
    <p:sldId id="390" r:id="rId56"/>
    <p:sldId id="391" r:id="rId57"/>
    <p:sldId id="392" r:id="rId58"/>
    <p:sldId id="467" r:id="rId59"/>
    <p:sldId id="468" r:id="rId60"/>
    <p:sldId id="394" r:id="rId61"/>
    <p:sldId id="469" r:id="rId62"/>
    <p:sldId id="470" r:id="rId63"/>
    <p:sldId id="471" r:id="rId64"/>
    <p:sldId id="472" r:id="rId65"/>
    <p:sldId id="473" r:id="rId66"/>
    <p:sldId id="474" r:id="rId67"/>
    <p:sldId id="475" r:id="rId68"/>
    <p:sldId id="476" r:id="rId69"/>
    <p:sldId id="393" r:id="rId70"/>
    <p:sldId id="477" r:id="rId71"/>
    <p:sldId id="430" r:id="rId72"/>
    <p:sldId id="431" r:id="rId73"/>
    <p:sldId id="432" r:id="rId74"/>
    <p:sldId id="433" r:id="rId75"/>
    <p:sldId id="434" r:id="rId76"/>
    <p:sldId id="478" r:id="rId77"/>
    <p:sldId id="396" r:id="rId78"/>
    <p:sldId id="397" r:id="rId79"/>
    <p:sldId id="398" r:id="rId80"/>
    <p:sldId id="399" r:id="rId81"/>
    <p:sldId id="479" r:id="rId82"/>
    <p:sldId id="480" r:id="rId83"/>
    <p:sldId id="481" r:id="rId84"/>
    <p:sldId id="482" r:id="rId85"/>
    <p:sldId id="331" r:id="rId86"/>
    <p:sldId id="315" r:id="rId87"/>
    <p:sldId id="364" r:id="rId88"/>
    <p:sldId id="365" r:id="rId89"/>
    <p:sldId id="366" r:id="rId90"/>
    <p:sldId id="367" r:id="rId91"/>
    <p:sldId id="368" r:id="rId92"/>
    <p:sldId id="483" r:id="rId93"/>
    <p:sldId id="484" r:id="rId94"/>
    <p:sldId id="619" r:id="rId95"/>
    <p:sldId id="620" r:id="rId96"/>
    <p:sldId id="400" r:id="rId97"/>
    <p:sldId id="401" r:id="rId98"/>
    <p:sldId id="402" r:id="rId99"/>
    <p:sldId id="403" r:id="rId100"/>
    <p:sldId id="608" r:id="rId101"/>
    <p:sldId id="609" r:id="rId102"/>
    <p:sldId id="610" r:id="rId103"/>
    <p:sldId id="611" r:id="rId104"/>
    <p:sldId id="612" r:id="rId105"/>
    <p:sldId id="613" r:id="rId106"/>
    <p:sldId id="614" r:id="rId107"/>
    <p:sldId id="615" r:id="rId108"/>
    <p:sldId id="616" r:id="rId109"/>
    <p:sldId id="617" r:id="rId110"/>
    <p:sldId id="618" r:id="rId111"/>
    <p:sldId id="485" r:id="rId112"/>
    <p:sldId id="504" r:id="rId113"/>
    <p:sldId id="505" r:id="rId114"/>
    <p:sldId id="506" r:id="rId115"/>
    <p:sldId id="507" r:id="rId116"/>
    <p:sldId id="508" r:id="rId117"/>
    <p:sldId id="509" r:id="rId118"/>
    <p:sldId id="510" r:id="rId119"/>
    <p:sldId id="511" r:id="rId120"/>
    <p:sldId id="512" r:id="rId121"/>
    <p:sldId id="513" r:id="rId122"/>
    <p:sldId id="550" r:id="rId123"/>
    <p:sldId id="551" r:id="rId124"/>
    <p:sldId id="552" r:id="rId125"/>
    <p:sldId id="553" r:id="rId126"/>
    <p:sldId id="554" r:id="rId127"/>
    <p:sldId id="555" r:id="rId128"/>
    <p:sldId id="556" r:id="rId129"/>
    <p:sldId id="557" r:id="rId130"/>
    <p:sldId id="558" r:id="rId131"/>
    <p:sldId id="559" r:id="rId132"/>
    <p:sldId id="560" r:id="rId133"/>
    <p:sldId id="580" r:id="rId134"/>
    <p:sldId id="581" r:id="rId135"/>
    <p:sldId id="582" r:id="rId136"/>
    <p:sldId id="583" r:id="rId137"/>
    <p:sldId id="584" r:id="rId138"/>
    <p:sldId id="585" r:id="rId139"/>
    <p:sldId id="586" r:id="rId140"/>
    <p:sldId id="587" r:id="rId141"/>
    <p:sldId id="588" r:id="rId142"/>
    <p:sldId id="589" r:id="rId143"/>
    <p:sldId id="590" r:id="rId144"/>
    <p:sldId id="591" r:id="rId145"/>
    <p:sldId id="592" r:id="rId146"/>
    <p:sldId id="593" r:id="rId147"/>
    <p:sldId id="594" r:id="rId148"/>
    <p:sldId id="595" r:id="rId149"/>
    <p:sldId id="596" r:id="rId150"/>
    <p:sldId id="498" r:id="rId151"/>
    <p:sldId id="499" r:id="rId152"/>
    <p:sldId id="500" r:id="rId153"/>
    <p:sldId id="501" r:id="rId154"/>
    <p:sldId id="502" r:id="rId155"/>
    <p:sldId id="503" r:id="rId156"/>
    <p:sldId id="597" r:id="rId157"/>
    <p:sldId id="598" r:id="rId158"/>
    <p:sldId id="599" r:id="rId159"/>
    <p:sldId id="600" r:id="rId160"/>
    <p:sldId id="601" r:id="rId161"/>
    <p:sldId id="602" r:id="rId162"/>
    <p:sldId id="603" r:id="rId163"/>
    <p:sldId id="604" r:id="rId1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iko Kojima" initials="KK" lastIdx="1" clrIdx="0">
    <p:extLst>
      <p:ext uri="{19B8F6BF-5375-455C-9EA6-DF929625EA0E}">
        <p15:presenceInfo xmlns:p15="http://schemas.microsoft.com/office/powerpoint/2012/main" userId="Keiko Koji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A9BE"/>
    <a:srgbClr val="FBD5E1"/>
    <a:srgbClr val="FACAD9"/>
    <a:srgbClr val="FEF4F7"/>
    <a:srgbClr val="FF00FF"/>
    <a:srgbClr val="FFEBFD"/>
    <a:srgbClr val="FF99FF"/>
    <a:srgbClr val="FFF7FE"/>
    <a:srgbClr val="FFCCFF"/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FE8BBA-ACEC-FAD8-E277-B6E0EB3C386A}" v="33" dt="2024-09-02T07:27:28.740"/>
    <p1510:client id="{EE863FBE-C171-486C-981D-CD0D27825342}" v="2" dt="2024-09-02T06:44:11.960"/>
    <p1510:client id="{F6A3FF65-1091-ADA5-3AC8-E043172F6177}" v="126" dt="2024-09-02T07:50:32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59" Type="http://schemas.openxmlformats.org/officeDocument/2006/relationships/slide" Target="slides/slide155.xml"/><Relationship Id="rId170" Type="http://schemas.openxmlformats.org/officeDocument/2006/relationships/tableStyles" Target="tableStyles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149" Type="http://schemas.openxmlformats.org/officeDocument/2006/relationships/slide" Target="slides/slide145.xml"/><Relationship Id="rId5" Type="http://schemas.openxmlformats.org/officeDocument/2006/relationships/slide" Target="slides/slide1.xml"/><Relationship Id="rId95" Type="http://schemas.openxmlformats.org/officeDocument/2006/relationships/slide" Target="slides/slide91.xml"/><Relationship Id="rId160" Type="http://schemas.openxmlformats.org/officeDocument/2006/relationships/slide" Target="slides/slide156.xml"/><Relationship Id="rId22" Type="http://schemas.openxmlformats.org/officeDocument/2006/relationships/slide" Target="slides/slide18.xml"/><Relationship Id="rId43" Type="http://schemas.openxmlformats.org/officeDocument/2006/relationships/slide" Target="slides/slide39.xml"/><Relationship Id="rId64" Type="http://schemas.openxmlformats.org/officeDocument/2006/relationships/slide" Target="slides/slide60.xml"/><Relationship Id="rId118" Type="http://schemas.openxmlformats.org/officeDocument/2006/relationships/slide" Target="slides/slide114.xml"/><Relationship Id="rId139" Type="http://schemas.openxmlformats.org/officeDocument/2006/relationships/slide" Target="slides/slide135.xml"/><Relationship Id="rId85" Type="http://schemas.openxmlformats.org/officeDocument/2006/relationships/slide" Target="slides/slide81.xml"/><Relationship Id="rId150" Type="http://schemas.openxmlformats.org/officeDocument/2006/relationships/slide" Target="slides/slide146.xml"/><Relationship Id="rId171" Type="http://schemas.microsoft.com/office/2016/11/relationships/changesInfo" Target="changesInfos/changesInfo1.xml"/><Relationship Id="rId12" Type="http://schemas.openxmlformats.org/officeDocument/2006/relationships/slide" Target="slides/slide8.xml"/><Relationship Id="rId33" Type="http://schemas.openxmlformats.org/officeDocument/2006/relationships/slide" Target="slides/slide29.xml"/><Relationship Id="rId108" Type="http://schemas.openxmlformats.org/officeDocument/2006/relationships/slide" Target="slides/slide104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45" Type="http://schemas.openxmlformats.org/officeDocument/2006/relationships/slide" Target="slides/slide141.xml"/><Relationship Id="rId161" Type="http://schemas.openxmlformats.org/officeDocument/2006/relationships/slide" Target="slides/slide157.xml"/><Relationship Id="rId166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51" Type="http://schemas.openxmlformats.org/officeDocument/2006/relationships/slide" Target="slides/slide147.xml"/><Relationship Id="rId156" Type="http://schemas.openxmlformats.org/officeDocument/2006/relationships/slide" Target="slides/slide152.xml"/><Relationship Id="rId172" Type="http://schemas.microsoft.com/office/2015/10/relationships/revisionInfo" Target="revisionInfo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slide" Target="slides/slide142.xml"/><Relationship Id="rId167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162" Type="http://schemas.openxmlformats.org/officeDocument/2006/relationships/slide" Target="slides/slide15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157" Type="http://schemas.openxmlformats.org/officeDocument/2006/relationships/slide" Target="slides/slide15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52" Type="http://schemas.openxmlformats.org/officeDocument/2006/relationships/slide" Target="slides/slide14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16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163" Type="http://schemas.openxmlformats.org/officeDocument/2006/relationships/slide" Target="slides/slide159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158" Type="http://schemas.openxmlformats.org/officeDocument/2006/relationships/slide" Target="slides/slide154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3" Type="http://schemas.openxmlformats.org/officeDocument/2006/relationships/slide" Target="slides/slide149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slide" Target="slides/slide139.xml"/><Relationship Id="rId148" Type="http://schemas.openxmlformats.org/officeDocument/2006/relationships/slide" Target="slides/slide144.xml"/><Relationship Id="rId164" Type="http://schemas.openxmlformats.org/officeDocument/2006/relationships/slide" Target="slides/slide160.xml"/><Relationship Id="rId16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54" Type="http://schemas.openxmlformats.org/officeDocument/2006/relationships/slide" Target="slides/slide150.xml"/><Relationship Id="rId16" Type="http://schemas.openxmlformats.org/officeDocument/2006/relationships/slide" Target="slides/slide12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slide" Target="slides/slide140.xml"/><Relationship Id="rId90" Type="http://schemas.openxmlformats.org/officeDocument/2006/relationships/slide" Target="slides/slide86.xml"/><Relationship Id="rId165" Type="http://schemas.openxmlformats.org/officeDocument/2006/relationships/notesMaster" Target="notesMasters/notesMaster1.xml"/><Relationship Id="rId27" Type="http://schemas.openxmlformats.org/officeDocument/2006/relationships/slide" Target="slides/slide23.xml"/><Relationship Id="rId48" Type="http://schemas.openxmlformats.org/officeDocument/2006/relationships/slide" Target="slides/slide44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34" Type="http://schemas.openxmlformats.org/officeDocument/2006/relationships/slide" Target="slides/slide130.xml"/><Relationship Id="rId80" Type="http://schemas.openxmlformats.org/officeDocument/2006/relationships/slide" Target="slides/slide76.xml"/><Relationship Id="rId155" Type="http://schemas.openxmlformats.org/officeDocument/2006/relationships/slide" Target="slides/slide151.xml"/><Relationship Id="rId17" Type="http://schemas.openxmlformats.org/officeDocument/2006/relationships/slide" Target="slides/slide13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24" Type="http://schemas.openxmlformats.org/officeDocument/2006/relationships/slide" Target="slides/slide12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f77ee311-c58d-49f9-9c03-4c9f5af284ca" providerId="ADAL" clId="{C5A9D00C-76B2-4F5A-B1FD-CA6669F2BCC0}"/>
    <pc:docChg chg="undo redo custSel addSld delSld modSld sldOrd">
      <pc:chgData name="sayaka yokoyama" userId="f77ee311-c58d-49f9-9c03-4c9f5af284ca" providerId="ADAL" clId="{C5A9D00C-76B2-4F5A-B1FD-CA6669F2BCC0}" dt="2024-08-28T10:51:31.578" v="2272" actId="1076"/>
      <pc:docMkLst>
        <pc:docMk/>
      </pc:docMkLst>
      <pc:sldChg chg="addSp delSp modSp mod modNotesTx">
        <pc:chgData name="sayaka yokoyama" userId="f77ee311-c58d-49f9-9c03-4c9f5af284ca" providerId="ADAL" clId="{C5A9D00C-76B2-4F5A-B1FD-CA6669F2BCC0}" dt="2024-08-26T10:20:30.473" v="1480" actId="113"/>
        <pc:sldMkLst>
          <pc:docMk/>
          <pc:sldMk cId="1700626753" sldId="256"/>
        </pc:sldMkLst>
        <pc:spChg chg="mod">
          <ac:chgData name="sayaka yokoyama" userId="f77ee311-c58d-49f9-9c03-4c9f5af284ca" providerId="ADAL" clId="{C5A9D00C-76B2-4F5A-B1FD-CA6669F2BCC0}" dt="2024-08-26T10:20:30.473" v="1480" actId="113"/>
          <ac:spMkLst>
            <pc:docMk/>
            <pc:sldMk cId="1700626753" sldId="256"/>
            <ac:spMk id="2" creationId="{DAD6E01C-3A69-3F0E-F144-8F2ED7E1BD51}"/>
          </ac:spMkLst>
        </pc:spChg>
        <pc:spChg chg="add mod ord">
          <ac:chgData name="sayaka yokoyama" userId="f77ee311-c58d-49f9-9c03-4c9f5af284ca" providerId="ADAL" clId="{C5A9D00C-76B2-4F5A-B1FD-CA6669F2BCC0}" dt="2024-08-26T10:19:16.316" v="1468" actId="14100"/>
          <ac:spMkLst>
            <pc:docMk/>
            <pc:sldMk cId="1700626753" sldId="256"/>
            <ac:spMk id="3" creationId="{5CF9359D-4046-2FB2-7E3E-77F1B5C138A9}"/>
          </ac:spMkLst>
        </pc:spChg>
        <pc:spChg chg="mod">
          <ac:chgData name="sayaka yokoyama" userId="f77ee311-c58d-49f9-9c03-4c9f5af284ca" providerId="ADAL" clId="{C5A9D00C-76B2-4F5A-B1FD-CA6669F2BCC0}" dt="2024-08-23T10:41:46.512" v="186" actId="207"/>
          <ac:spMkLst>
            <pc:docMk/>
            <pc:sldMk cId="1700626753" sldId="256"/>
            <ac:spMk id="6" creationId="{D2176BB5-8370-E9C5-9188-214A7974C622}"/>
          </ac:spMkLst>
        </pc:spChg>
        <pc:spChg chg="del">
          <ac:chgData name="sayaka yokoyama" userId="f77ee311-c58d-49f9-9c03-4c9f5af284ca" providerId="ADAL" clId="{C5A9D00C-76B2-4F5A-B1FD-CA6669F2BCC0}" dt="2024-08-26T10:16:57.847" v="1434" actId="478"/>
          <ac:spMkLst>
            <pc:docMk/>
            <pc:sldMk cId="1700626753" sldId="256"/>
            <ac:spMk id="7" creationId="{40CF23BC-F4DD-8995-F597-3D0112071063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6T10:34:24.084" v="1532" actId="20577"/>
        <pc:sldMkLst>
          <pc:docMk/>
          <pc:sldMk cId="1625383778" sldId="257"/>
        </pc:sldMkLst>
        <pc:spChg chg="mod">
          <ac:chgData name="sayaka yokoyama" userId="f77ee311-c58d-49f9-9c03-4c9f5af284ca" providerId="ADAL" clId="{C5A9D00C-76B2-4F5A-B1FD-CA6669F2BCC0}" dt="2024-08-23T10:44:01.425" v="220" actId="207"/>
          <ac:spMkLst>
            <pc:docMk/>
            <pc:sldMk cId="1625383778" sldId="257"/>
            <ac:spMk id="2" creationId="{2C03CC44-E1F4-C2A9-24B8-2F3DFBDC9B1A}"/>
          </ac:spMkLst>
        </pc:spChg>
        <pc:spChg chg="mod">
          <ac:chgData name="sayaka yokoyama" userId="f77ee311-c58d-49f9-9c03-4c9f5af284ca" providerId="ADAL" clId="{C5A9D00C-76B2-4F5A-B1FD-CA6669F2BCC0}" dt="2024-08-26T10:34:24.084" v="1532" actId="20577"/>
          <ac:spMkLst>
            <pc:docMk/>
            <pc:sldMk cId="1625383778" sldId="257"/>
            <ac:spMk id="3" creationId="{A092FE09-5901-5A41-2125-E62C5835CAF6}"/>
          </ac:spMkLst>
        </pc:spChg>
        <pc:spChg chg="del">
          <ac:chgData name="sayaka yokoyama" userId="f77ee311-c58d-49f9-9c03-4c9f5af284ca" providerId="ADAL" clId="{C5A9D00C-76B2-4F5A-B1FD-CA6669F2BCC0}" dt="2024-08-26T10:23:31.644" v="1516" actId="478"/>
          <ac:spMkLst>
            <pc:docMk/>
            <pc:sldMk cId="1625383778" sldId="257"/>
            <ac:spMk id="5" creationId="{D69043E4-1E5B-A338-EE16-560120E3522F}"/>
          </ac:spMkLst>
        </pc:spChg>
        <pc:spChg chg="add mod ord">
          <ac:chgData name="sayaka yokoyama" userId="f77ee311-c58d-49f9-9c03-4c9f5af284ca" providerId="ADAL" clId="{C5A9D00C-76B2-4F5A-B1FD-CA6669F2BCC0}" dt="2024-08-26T10:23:44.213" v="1518" actId="167"/>
          <ac:spMkLst>
            <pc:docMk/>
            <pc:sldMk cId="1625383778" sldId="257"/>
            <ac:spMk id="6" creationId="{22C0300A-E3BD-7DE4-BDA4-0AEC158D7F1B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18:03.664" v="1855" actId="1076"/>
        <pc:sldMkLst>
          <pc:docMk/>
          <pc:sldMk cId="4199882601" sldId="315"/>
        </pc:sldMkLst>
        <pc:spChg chg="add del mod">
          <ac:chgData name="sayaka yokoyama" userId="f77ee311-c58d-49f9-9c03-4c9f5af284ca" providerId="ADAL" clId="{C5A9D00C-76B2-4F5A-B1FD-CA6669F2BCC0}" dt="2024-08-28T10:16:55.431" v="1839" actId="478"/>
          <ac:spMkLst>
            <pc:docMk/>
            <pc:sldMk cId="4199882601" sldId="315"/>
            <ac:spMk id="3" creationId="{CE22C32C-6A00-A91D-ADD3-D9F826314294}"/>
          </ac:spMkLst>
        </pc:spChg>
        <pc:spChg chg="add del mod ord">
          <ac:chgData name="sayaka yokoyama" userId="f77ee311-c58d-49f9-9c03-4c9f5af284ca" providerId="ADAL" clId="{C5A9D00C-76B2-4F5A-B1FD-CA6669F2BCC0}" dt="2024-08-28T10:17:24.817" v="1848" actId="478"/>
          <ac:spMkLst>
            <pc:docMk/>
            <pc:sldMk cId="4199882601" sldId="315"/>
            <ac:spMk id="6" creationId="{BCBF848B-C0E0-B198-73A3-2619A87D9FF3}"/>
          </ac:spMkLst>
        </pc:spChg>
        <pc:spChg chg="add mod ord">
          <ac:chgData name="sayaka yokoyama" userId="f77ee311-c58d-49f9-9c03-4c9f5af284ca" providerId="ADAL" clId="{C5A9D00C-76B2-4F5A-B1FD-CA6669F2BCC0}" dt="2024-08-28T10:17:55.385" v="1854" actId="14100"/>
          <ac:spMkLst>
            <pc:docMk/>
            <pc:sldMk cId="4199882601" sldId="315"/>
            <ac:spMk id="7" creationId="{FD9E0701-D308-63D3-289A-B9C8740CD083}"/>
          </ac:spMkLst>
        </pc:spChg>
        <pc:spChg chg="del">
          <ac:chgData name="sayaka yokoyama" userId="f77ee311-c58d-49f9-9c03-4c9f5af284ca" providerId="ADAL" clId="{C5A9D00C-76B2-4F5A-B1FD-CA6669F2BCC0}" dt="2024-08-28T10:16:04.343" v="1816" actId="478"/>
          <ac:spMkLst>
            <pc:docMk/>
            <pc:sldMk cId="4199882601" sldId="315"/>
            <ac:spMk id="8" creationId="{15593B04-EF01-8382-5C7F-17CAD84E80D6}"/>
          </ac:spMkLst>
        </pc:spChg>
        <pc:spChg chg="mod">
          <ac:chgData name="sayaka yokoyama" userId="f77ee311-c58d-49f9-9c03-4c9f5af284ca" providerId="ADAL" clId="{C5A9D00C-76B2-4F5A-B1FD-CA6669F2BCC0}" dt="2024-08-28T10:18:03.664" v="1855" actId="1076"/>
          <ac:spMkLst>
            <pc:docMk/>
            <pc:sldMk cId="4199882601" sldId="315"/>
            <ac:spMk id="9" creationId="{46EC1229-F40E-C072-171A-B57A87A0BE1F}"/>
          </ac:spMkLst>
        </pc:spChg>
        <pc:spChg chg="mod">
          <ac:chgData name="sayaka yokoyama" userId="f77ee311-c58d-49f9-9c03-4c9f5af284ca" providerId="ADAL" clId="{C5A9D00C-76B2-4F5A-B1FD-CA6669F2BCC0}" dt="2024-08-23T10:47:36.359" v="288" actId="207"/>
          <ac:spMkLst>
            <pc:docMk/>
            <pc:sldMk cId="4199882601" sldId="315"/>
            <ac:spMk id="10" creationId="{78BB41B8-9CD4-AF1C-4295-7FBE4A45E8BC}"/>
          </ac:spMkLst>
        </pc:spChg>
      </pc:sldChg>
      <pc:sldChg chg="modSp mod">
        <pc:chgData name="sayaka yokoyama" userId="f77ee311-c58d-49f9-9c03-4c9f5af284ca" providerId="ADAL" clId="{C5A9D00C-76B2-4F5A-B1FD-CA6669F2BCC0}" dt="2024-08-23T10:42:18.798" v="187" actId="207"/>
        <pc:sldMkLst>
          <pc:docMk/>
          <pc:sldMk cId="1371155812" sldId="316"/>
        </pc:sldMkLst>
        <pc:spChg chg="mod">
          <ac:chgData name="sayaka yokoyama" userId="f77ee311-c58d-49f9-9c03-4c9f5af284ca" providerId="ADAL" clId="{C5A9D00C-76B2-4F5A-B1FD-CA6669F2BCC0}" dt="2024-08-23T10:42:18.798" v="187" actId="207"/>
          <ac:spMkLst>
            <pc:docMk/>
            <pc:sldMk cId="1371155812" sldId="316"/>
            <ac:spMk id="2" creationId="{6F42389B-B434-A804-760E-20A1E11E5C21}"/>
          </ac:spMkLst>
        </pc:spChg>
      </pc:sldChg>
      <pc:sldChg chg="modSp mod">
        <pc:chgData name="sayaka yokoyama" userId="f77ee311-c58d-49f9-9c03-4c9f5af284ca" providerId="ADAL" clId="{C5A9D00C-76B2-4F5A-B1FD-CA6669F2BCC0}" dt="2024-08-23T10:42:24.171" v="188" actId="207"/>
        <pc:sldMkLst>
          <pc:docMk/>
          <pc:sldMk cId="3040564612" sldId="317"/>
        </pc:sldMkLst>
        <pc:spChg chg="mod">
          <ac:chgData name="sayaka yokoyama" userId="f77ee311-c58d-49f9-9c03-4c9f5af284ca" providerId="ADAL" clId="{C5A9D00C-76B2-4F5A-B1FD-CA6669F2BCC0}" dt="2024-08-23T10:42:24.171" v="188" actId="207"/>
          <ac:spMkLst>
            <pc:docMk/>
            <pc:sldMk cId="3040564612" sldId="317"/>
            <ac:spMk id="2" creationId="{7CD59FB5-F83D-D0BB-EC7F-C7FBFF5BB9B6}"/>
          </ac:spMkLst>
        </pc:spChg>
      </pc:sldChg>
      <pc:sldChg chg="addSp delSp modSp mod ord">
        <pc:chgData name="sayaka yokoyama" userId="f77ee311-c58d-49f9-9c03-4c9f5af284ca" providerId="ADAL" clId="{C5A9D00C-76B2-4F5A-B1FD-CA6669F2BCC0}" dt="2024-08-23T10:42:39.398" v="197" actId="478"/>
        <pc:sldMkLst>
          <pc:docMk/>
          <pc:sldMk cId="2535497446" sldId="318"/>
        </pc:sldMkLst>
        <pc:spChg chg="mod">
          <ac:chgData name="sayaka yokoyama" userId="f77ee311-c58d-49f9-9c03-4c9f5af284ca" providerId="ADAL" clId="{C5A9D00C-76B2-4F5A-B1FD-CA6669F2BCC0}" dt="2024-08-23T10:42:26.361" v="189" actId="207"/>
          <ac:spMkLst>
            <pc:docMk/>
            <pc:sldMk cId="2535497446" sldId="318"/>
            <ac:spMk id="2" creationId="{516185C8-ED76-049E-7560-BB595BF3C139}"/>
          </ac:spMkLst>
        </pc:spChg>
        <pc:graphicFrameChg chg="add del modGraphic">
          <ac:chgData name="sayaka yokoyama" userId="f77ee311-c58d-49f9-9c03-4c9f5af284ca" providerId="ADAL" clId="{C5A9D00C-76B2-4F5A-B1FD-CA6669F2BCC0}" dt="2024-08-23T10:42:39.398" v="197" actId="478"/>
          <ac:graphicFrameMkLst>
            <pc:docMk/>
            <pc:sldMk cId="2535497446" sldId="318"/>
            <ac:graphicFrameMk id="6" creationId="{41EFF606-C742-7617-844E-F881769A4955}"/>
          </ac:graphicFrameMkLst>
        </pc:graphicFrameChg>
      </pc:sldChg>
      <pc:sldChg chg="addSp delSp modSp mod modNotesTx">
        <pc:chgData name="sayaka yokoyama" userId="f77ee311-c58d-49f9-9c03-4c9f5af284ca" providerId="ADAL" clId="{C5A9D00C-76B2-4F5A-B1FD-CA6669F2BCC0}" dt="2024-08-26T10:21:49.108" v="1495" actId="1076"/>
        <pc:sldMkLst>
          <pc:docMk/>
          <pc:sldMk cId="3611666539" sldId="319"/>
        </pc:sldMkLst>
        <pc:spChg chg="mod">
          <ac:chgData name="sayaka yokoyama" userId="f77ee311-c58d-49f9-9c03-4c9f5af284ca" providerId="ADAL" clId="{C5A9D00C-76B2-4F5A-B1FD-CA6669F2BCC0}" dt="2024-08-26T10:21:49.108" v="1495" actId="1076"/>
          <ac:spMkLst>
            <pc:docMk/>
            <pc:sldMk cId="3611666539" sldId="319"/>
            <ac:spMk id="3" creationId="{7874B412-D863-349B-48D9-C009DD5A540E}"/>
          </ac:spMkLst>
        </pc:spChg>
        <pc:spChg chg="mod">
          <ac:chgData name="sayaka yokoyama" userId="f77ee311-c58d-49f9-9c03-4c9f5af284ca" providerId="ADAL" clId="{C5A9D00C-76B2-4F5A-B1FD-CA6669F2BCC0}" dt="2024-08-23T10:42:47.823" v="198" actId="207"/>
          <ac:spMkLst>
            <pc:docMk/>
            <pc:sldMk cId="3611666539" sldId="319"/>
            <ac:spMk id="5" creationId="{8CAB819B-760F-CFA8-BDF0-49385AE6AF51}"/>
          </ac:spMkLst>
        </pc:spChg>
        <pc:spChg chg="add mod ord">
          <ac:chgData name="sayaka yokoyama" userId="f77ee311-c58d-49f9-9c03-4c9f5af284ca" providerId="ADAL" clId="{C5A9D00C-76B2-4F5A-B1FD-CA6669F2BCC0}" dt="2024-08-26T10:21:34.807" v="1492" actId="1076"/>
          <ac:spMkLst>
            <pc:docMk/>
            <pc:sldMk cId="3611666539" sldId="319"/>
            <ac:spMk id="9" creationId="{9FDAFF56-106E-2622-E655-C2A9FDD641C7}"/>
          </ac:spMkLst>
        </pc:spChg>
        <pc:spChg chg="del mod">
          <ac:chgData name="sayaka yokoyama" userId="f77ee311-c58d-49f9-9c03-4c9f5af284ca" providerId="ADAL" clId="{C5A9D00C-76B2-4F5A-B1FD-CA6669F2BCC0}" dt="2024-08-26T10:19:33.286" v="1470" actId="478"/>
          <ac:spMkLst>
            <pc:docMk/>
            <pc:sldMk cId="3611666539" sldId="319"/>
            <ac:spMk id="10" creationId="{3AC57291-3992-E0D6-2345-482B0033F8B8}"/>
          </ac:spMkLst>
        </pc:spChg>
        <pc:graphicFrameChg chg="add del modGraphic">
          <ac:chgData name="sayaka yokoyama" userId="f77ee311-c58d-49f9-9c03-4c9f5af284ca" providerId="ADAL" clId="{C5A9D00C-76B2-4F5A-B1FD-CA6669F2BCC0}" dt="2024-08-23T10:42:36.091" v="196" actId="478"/>
          <ac:graphicFrameMkLst>
            <pc:docMk/>
            <pc:sldMk cId="3611666539" sldId="319"/>
            <ac:graphicFrameMk id="4" creationId="{B68FB042-F01F-D3F3-0620-CDAA2ABFA432}"/>
          </ac:graphicFrameMkLst>
        </pc:graphicFrameChg>
        <pc:graphicFrameChg chg="add mod">
          <ac:chgData name="sayaka yokoyama" userId="f77ee311-c58d-49f9-9c03-4c9f5af284ca" providerId="ADAL" clId="{C5A9D00C-76B2-4F5A-B1FD-CA6669F2BCC0}" dt="2024-08-23T10:42:34.057" v="195" actId="571"/>
          <ac:graphicFrameMkLst>
            <pc:docMk/>
            <pc:sldMk cId="3611666539" sldId="319"/>
            <ac:graphicFrameMk id="6" creationId="{62B99AED-4B0A-F987-1539-1BF893EF9EBD}"/>
          </ac:graphicFrameMkLst>
        </pc:graphicFrameChg>
      </pc:sldChg>
      <pc:sldChg chg="modSp mod">
        <pc:chgData name="sayaka yokoyama" userId="f77ee311-c58d-49f9-9c03-4c9f5af284ca" providerId="ADAL" clId="{C5A9D00C-76B2-4F5A-B1FD-CA6669F2BCC0}" dt="2024-08-23T10:43:00.778" v="199" actId="207"/>
        <pc:sldMkLst>
          <pc:docMk/>
          <pc:sldMk cId="3110377368" sldId="320"/>
        </pc:sldMkLst>
        <pc:spChg chg="mod">
          <ac:chgData name="sayaka yokoyama" userId="f77ee311-c58d-49f9-9c03-4c9f5af284ca" providerId="ADAL" clId="{C5A9D00C-76B2-4F5A-B1FD-CA6669F2BCC0}" dt="2024-08-23T10:43:00.778" v="199" actId="207"/>
          <ac:spMkLst>
            <pc:docMk/>
            <pc:sldMk cId="3110377368" sldId="320"/>
            <ac:spMk id="3" creationId="{0E164153-108A-EE99-A32C-641344D1BA34}"/>
          </ac:spMkLst>
        </pc:spChg>
      </pc:sldChg>
      <pc:sldChg chg="modSp mod">
        <pc:chgData name="sayaka yokoyama" userId="f77ee311-c58d-49f9-9c03-4c9f5af284ca" providerId="ADAL" clId="{C5A9D00C-76B2-4F5A-B1FD-CA6669F2BCC0}" dt="2024-08-23T10:43:03.423" v="200" actId="207"/>
        <pc:sldMkLst>
          <pc:docMk/>
          <pc:sldMk cId="822542472" sldId="321"/>
        </pc:sldMkLst>
        <pc:spChg chg="mod">
          <ac:chgData name="sayaka yokoyama" userId="f77ee311-c58d-49f9-9c03-4c9f5af284ca" providerId="ADAL" clId="{C5A9D00C-76B2-4F5A-B1FD-CA6669F2BCC0}" dt="2024-08-23T10:43:03.423" v="200" actId="207"/>
          <ac:spMkLst>
            <pc:docMk/>
            <pc:sldMk cId="822542472" sldId="321"/>
            <ac:spMk id="2" creationId="{3255EF70-0CF3-D9B3-8CFD-FE1339D2FF32}"/>
          </ac:spMkLst>
        </pc:spChg>
      </pc:sldChg>
      <pc:sldChg chg="modSp mod">
        <pc:chgData name="sayaka yokoyama" userId="f77ee311-c58d-49f9-9c03-4c9f5af284ca" providerId="ADAL" clId="{C5A9D00C-76B2-4F5A-B1FD-CA6669F2BCC0}" dt="2024-08-23T10:43:06.803" v="201" actId="207"/>
        <pc:sldMkLst>
          <pc:docMk/>
          <pc:sldMk cId="3085138403" sldId="322"/>
        </pc:sldMkLst>
        <pc:spChg chg="mod">
          <ac:chgData name="sayaka yokoyama" userId="f77ee311-c58d-49f9-9c03-4c9f5af284ca" providerId="ADAL" clId="{C5A9D00C-76B2-4F5A-B1FD-CA6669F2BCC0}" dt="2024-08-23T10:43:06.803" v="201" actId="207"/>
          <ac:spMkLst>
            <pc:docMk/>
            <pc:sldMk cId="3085138403" sldId="322"/>
            <ac:spMk id="2" creationId="{FCF74448-3477-8D09-9F6E-2490439E47F1}"/>
          </ac:spMkLst>
        </pc:spChg>
      </pc:sldChg>
      <pc:sldChg chg="modSp mod">
        <pc:chgData name="sayaka yokoyama" userId="f77ee311-c58d-49f9-9c03-4c9f5af284ca" providerId="ADAL" clId="{C5A9D00C-76B2-4F5A-B1FD-CA6669F2BCC0}" dt="2024-08-23T10:43:08.614" v="202" actId="207"/>
        <pc:sldMkLst>
          <pc:docMk/>
          <pc:sldMk cId="3176913499" sldId="323"/>
        </pc:sldMkLst>
        <pc:spChg chg="mod">
          <ac:chgData name="sayaka yokoyama" userId="f77ee311-c58d-49f9-9c03-4c9f5af284ca" providerId="ADAL" clId="{C5A9D00C-76B2-4F5A-B1FD-CA6669F2BCC0}" dt="2024-08-23T10:43:08.614" v="202" actId="207"/>
          <ac:spMkLst>
            <pc:docMk/>
            <pc:sldMk cId="3176913499" sldId="323"/>
            <ac:spMk id="2" creationId="{A1FF534E-3150-AEFB-C5B5-97265E8E790F}"/>
          </ac:spMkLst>
        </pc:spChg>
      </pc:sldChg>
      <pc:sldChg chg="modSp mod ord">
        <pc:chgData name="sayaka yokoyama" userId="f77ee311-c58d-49f9-9c03-4c9f5af284ca" providerId="ADAL" clId="{C5A9D00C-76B2-4F5A-B1FD-CA6669F2BCC0}" dt="2024-08-26T05:44:03.654" v="1189" actId="20577"/>
        <pc:sldMkLst>
          <pc:docMk/>
          <pc:sldMk cId="1754471377" sldId="327"/>
        </pc:sldMkLst>
        <pc:spChg chg="mod">
          <ac:chgData name="sayaka yokoyama" userId="f77ee311-c58d-49f9-9c03-4c9f5af284ca" providerId="ADAL" clId="{C5A9D00C-76B2-4F5A-B1FD-CA6669F2BCC0}" dt="2024-08-26T05:40:02.291" v="1170" actId="20577"/>
          <ac:spMkLst>
            <pc:docMk/>
            <pc:sldMk cId="1754471377" sldId="327"/>
            <ac:spMk id="2" creationId="{F0548C46-C891-226A-4D5A-AB9705119022}"/>
          </ac:spMkLst>
        </pc:spChg>
        <pc:graphicFrameChg chg="mod modGraphic">
          <ac:chgData name="sayaka yokoyama" userId="f77ee311-c58d-49f9-9c03-4c9f5af284ca" providerId="ADAL" clId="{C5A9D00C-76B2-4F5A-B1FD-CA6669F2BCC0}" dt="2024-08-26T05:44:03.654" v="1189" actId="20577"/>
          <ac:graphicFrameMkLst>
            <pc:docMk/>
            <pc:sldMk cId="1754471377" sldId="327"/>
            <ac:graphicFrameMk id="4" creationId="{E3C34015-E336-CDEE-F897-C71C25B43689}"/>
          </ac:graphicFrameMkLst>
        </pc:graphicFrameChg>
      </pc:sldChg>
      <pc:sldChg chg="modSp mod ord">
        <pc:chgData name="sayaka yokoyama" userId="f77ee311-c58d-49f9-9c03-4c9f5af284ca" providerId="ADAL" clId="{C5A9D00C-76B2-4F5A-B1FD-CA6669F2BCC0}" dt="2024-08-26T05:39:59.267" v="1165"/>
        <pc:sldMkLst>
          <pc:docMk/>
          <pc:sldMk cId="3025729467" sldId="328"/>
        </pc:sldMkLst>
        <pc:spChg chg="mod">
          <ac:chgData name="sayaka yokoyama" userId="f77ee311-c58d-49f9-9c03-4c9f5af284ca" providerId="ADAL" clId="{C5A9D00C-76B2-4F5A-B1FD-CA6669F2BCC0}" dt="2024-08-26T05:39:59.267" v="1165"/>
          <ac:spMkLst>
            <pc:docMk/>
            <pc:sldMk cId="3025729467" sldId="328"/>
            <ac:spMk id="2" creationId="{BF96DA3F-B016-1C21-9985-4350B68EA0F5}"/>
          </ac:spMkLst>
        </pc:spChg>
        <pc:graphicFrameChg chg="modGraphic">
          <ac:chgData name="sayaka yokoyama" userId="f77ee311-c58d-49f9-9c03-4c9f5af284ca" providerId="ADAL" clId="{C5A9D00C-76B2-4F5A-B1FD-CA6669F2BCC0}" dt="2024-08-23T10:32:44.539" v="157" actId="207"/>
          <ac:graphicFrameMkLst>
            <pc:docMk/>
            <pc:sldMk cId="3025729467" sldId="328"/>
            <ac:graphicFrameMk id="4" creationId="{E3C34015-E336-CDEE-F897-C71C25B43689}"/>
          </ac:graphicFrameMkLst>
        </pc:graphicFrameChg>
      </pc:sldChg>
      <pc:sldChg chg="modSp mod ord">
        <pc:chgData name="sayaka yokoyama" userId="f77ee311-c58d-49f9-9c03-4c9f5af284ca" providerId="ADAL" clId="{C5A9D00C-76B2-4F5A-B1FD-CA6669F2BCC0}" dt="2024-08-26T05:46:40.664" v="1200" actId="20577"/>
        <pc:sldMkLst>
          <pc:docMk/>
          <pc:sldMk cId="3196359589" sldId="329"/>
        </pc:sldMkLst>
        <pc:spChg chg="mod">
          <ac:chgData name="sayaka yokoyama" userId="f77ee311-c58d-49f9-9c03-4c9f5af284ca" providerId="ADAL" clId="{C5A9D00C-76B2-4F5A-B1FD-CA6669F2BCC0}" dt="2024-08-26T04:40:29.367" v="759" actId="1076"/>
          <ac:spMkLst>
            <pc:docMk/>
            <pc:sldMk cId="3196359589" sldId="329"/>
            <ac:spMk id="2" creationId="{4B276E67-39EE-55EB-443F-E4BBD203D962}"/>
          </ac:spMkLst>
        </pc:spChg>
        <pc:graphicFrameChg chg="modGraphic">
          <ac:chgData name="sayaka yokoyama" userId="f77ee311-c58d-49f9-9c03-4c9f5af284ca" providerId="ADAL" clId="{C5A9D00C-76B2-4F5A-B1FD-CA6669F2BCC0}" dt="2024-08-26T05:46:40.664" v="1200" actId="20577"/>
          <ac:graphicFrameMkLst>
            <pc:docMk/>
            <pc:sldMk cId="3196359589" sldId="329"/>
            <ac:graphicFrameMk id="4" creationId="{E3C34015-E336-CDEE-F897-C71C25B43689}"/>
          </ac:graphicFrameMkLst>
        </pc:graphicFrameChg>
      </pc:sldChg>
      <pc:sldChg chg="addSp delSp modSp mod modNotesTx">
        <pc:chgData name="sayaka yokoyama" userId="f77ee311-c58d-49f9-9c03-4c9f5af284ca" providerId="ADAL" clId="{C5A9D00C-76B2-4F5A-B1FD-CA6669F2BCC0}" dt="2024-08-26T10:23:23.333" v="1515" actId="20577"/>
        <pc:sldMkLst>
          <pc:docMk/>
          <pc:sldMk cId="3732077938" sldId="330"/>
        </pc:sldMkLst>
        <pc:spChg chg="mod">
          <ac:chgData name="sayaka yokoyama" userId="f77ee311-c58d-49f9-9c03-4c9f5af284ca" providerId="ADAL" clId="{C5A9D00C-76B2-4F5A-B1FD-CA6669F2BCC0}" dt="2024-08-23T10:43:10.941" v="203" actId="207"/>
          <ac:spMkLst>
            <pc:docMk/>
            <pc:sldMk cId="3732077938" sldId="330"/>
            <ac:spMk id="2" creationId="{9DE26639-EA32-A85C-AC20-A7C7BF871A63}"/>
          </ac:spMkLst>
        </pc:spChg>
        <pc:spChg chg="mod">
          <ac:chgData name="sayaka yokoyama" userId="f77ee311-c58d-49f9-9c03-4c9f5af284ca" providerId="ADAL" clId="{C5A9D00C-76B2-4F5A-B1FD-CA6669F2BCC0}" dt="2024-08-26T10:23:23.333" v="1515" actId="20577"/>
          <ac:spMkLst>
            <pc:docMk/>
            <pc:sldMk cId="3732077938" sldId="330"/>
            <ac:spMk id="3" creationId="{EF052A75-24F2-24EE-F253-343BB6CC29DE}"/>
          </ac:spMkLst>
        </pc:spChg>
        <pc:spChg chg="del">
          <ac:chgData name="sayaka yokoyama" userId="f77ee311-c58d-49f9-9c03-4c9f5af284ca" providerId="ADAL" clId="{C5A9D00C-76B2-4F5A-B1FD-CA6669F2BCC0}" dt="2024-08-26T10:22:15.219" v="1496" actId="478"/>
          <ac:spMkLst>
            <pc:docMk/>
            <pc:sldMk cId="3732077938" sldId="330"/>
            <ac:spMk id="6" creationId="{6B810C1B-8873-FFD4-8AB8-D9E3A4FDD8AB}"/>
          </ac:spMkLst>
        </pc:spChg>
        <pc:spChg chg="add mod ord">
          <ac:chgData name="sayaka yokoyama" userId="f77ee311-c58d-49f9-9c03-4c9f5af284ca" providerId="ADAL" clId="{C5A9D00C-76B2-4F5A-B1FD-CA6669F2BCC0}" dt="2024-08-26T10:22:18.019" v="1498" actId="167"/>
          <ac:spMkLst>
            <pc:docMk/>
            <pc:sldMk cId="3732077938" sldId="330"/>
            <ac:spMk id="7" creationId="{29BAD2B9-0016-60DB-1E39-9EF254B5C20C}"/>
          </ac:spMkLst>
        </pc:spChg>
      </pc:sldChg>
      <pc:sldChg chg="modSp mod">
        <pc:chgData name="sayaka yokoyama" userId="f77ee311-c58d-49f9-9c03-4c9f5af284ca" providerId="ADAL" clId="{C5A9D00C-76B2-4F5A-B1FD-CA6669F2BCC0}" dt="2024-08-23T10:47:34.727" v="287" actId="207"/>
        <pc:sldMkLst>
          <pc:docMk/>
          <pc:sldMk cId="2865397770" sldId="331"/>
        </pc:sldMkLst>
        <pc:spChg chg="mod">
          <ac:chgData name="sayaka yokoyama" userId="f77ee311-c58d-49f9-9c03-4c9f5af284ca" providerId="ADAL" clId="{C5A9D00C-76B2-4F5A-B1FD-CA6669F2BCC0}" dt="2024-08-23T10:47:34.727" v="287" actId="207"/>
          <ac:spMkLst>
            <pc:docMk/>
            <pc:sldMk cId="2865397770" sldId="331"/>
            <ac:spMk id="3" creationId="{6D349FA2-C3E7-FC27-204E-4D420D63E254}"/>
          </ac:spMkLst>
        </pc:spChg>
      </pc:sldChg>
      <pc:sldChg chg="modSp mod">
        <pc:chgData name="sayaka yokoyama" userId="f77ee311-c58d-49f9-9c03-4c9f5af284ca" providerId="ADAL" clId="{C5A9D00C-76B2-4F5A-B1FD-CA6669F2BCC0}" dt="2024-08-23T10:47:38.093" v="289" actId="207"/>
        <pc:sldMkLst>
          <pc:docMk/>
          <pc:sldMk cId="1911488349" sldId="364"/>
        </pc:sldMkLst>
        <pc:spChg chg="mod">
          <ac:chgData name="sayaka yokoyama" userId="f77ee311-c58d-49f9-9c03-4c9f5af284ca" providerId="ADAL" clId="{C5A9D00C-76B2-4F5A-B1FD-CA6669F2BCC0}" dt="2024-08-23T10:47:38.093" v="289" actId="207"/>
          <ac:spMkLst>
            <pc:docMk/>
            <pc:sldMk cId="1911488349" sldId="364"/>
            <ac:spMk id="2" creationId="{B3870515-F7EE-42FA-8E5B-480770B284C6}"/>
          </ac:spMkLst>
        </pc:spChg>
      </pc:sldChg>
      <pc:sldChg chg="modSp mod">
        <pc:chgData name="sayaka yokoyama" userId="f77ee311-c58d-49f9-9c03-4c9f5af284ca" providerId="ADAL" clId="{C5A9D00C-76B2-4F5A-B1FD-CA6669F2BCC0}" dt="2024-08-23T10:47:40.752" v="290" actId="207"/>
        <pc:sldMkLst>
          <pc:docMk/>
          <pc:sldMk cId="4046947364" sldId="365"/>
        </pc:sldMkLst>
        <pc:spChg chg="mod">
          <ac:chgData name="sayaka yokoyama" userId="f77ee311-c58d-49f9-9c03-4c9f5af284ca" providerId="ADAL" clId="{C5A9D00C-76B2-4F5A-B1FD-CA6669F2BCC0}" dt="2024-08-23T10:47:40.752" v="290" actId="207"/>
          <ac:spMkLst>
            <pc:docMk/>
            <pc:sldMk cId="4046947364" sldId="365"/>
            <ac:spMk id="2" creationId="{7CB5C0E6-87C1-FE11-5492-4CC536360E03}"/>
          </ac:spMkLst>
        </pc:spChg>
      </pc:sldChg>
      <pc:sldChg chg="modSp mod">
        <pc:chgData name="sayaka yokoyama" userId="f77ee311-c58d-49f9-9c03-4c9f5af284ca" providerId="ADAL" clId="{C5A9D00C-76B2-4F5A-B1FD-CA6669F2BCC0}" dt="2024-08-23T10:47:42.724" v="291" actId="207"/>
        <pc:sldMkLst>
          <pc:docMk/>
          <pc:sldMk cId="3832364702" sldId="366"/>
        </pc:sldMkLst>
        <pc:spChg chg="mod">
          <ac:chgData name="sayaka yokoyama" userId="f77ee311-c58d-49f9-9c03-4c9f5af284ca" providerId="ADAL" clId="{C5A9D00C-76B2-4F5A-B1FD-CA6669F2BCC0}" dt="2024-08-23T10:47:42.724" v="291" actId="207"/>
          <ac:spMkLst>
            <pc:docMk/>
            <pc:sldMk cId="3832364702" sldId="366"/>
            <ac:spMk id="2" creationId="{988A0A62-4443-1397-8B3C-FE3D56034D34}"/>
          </ac:spMkLst>
        </pc:spChg>
      </pc:sldChg>
      <pc:sldChg chg="modSp mod">
        <pc:chgData name="sayaka yokoyama" userId="f77ee311-c58d-49f9-9c03-4c9f5af284ca" providerId="ADAL" clId="{C5A9D00C-76B2-4F5A-B1FD-CA6669F2BCC0}" dt="2024-08-23T10:47:44.227" v="292" actId="207"/>
        <pc:sldMkLst>
          <pc:docMk/>
          <pc:sldMk cId="1917238180" sldId="367"/>
        </pc:sldMkLst>
        <pc:spChg chg="mod">
          <ac:chgData name="sayaka yokoyama" userId="f77ee311-c58d-49f9-9c03-4c9f5af284ca" providerId="ADAL" clId="{C5A9D00C-76B2-4F5A-B1FD-CA6669F2BCC0}" dt="2024-08-23T10:47:44.227" v="292" actId="207"/>
          <ac:spMkLst>
            <pc:docMk/>
            <pc:sldMk cId="1917238180" sldId="367"/>
            <ac:spMk id="2" creationId="{A36DF1DD-F0FB-03EE-67E4-BCDA551FAB4F}"/>
          </ac:spMkLst>
        </pc:spChg>
      </pc:sldChg>
      <pc:sldChg chg="modSp mod">
        <pc:chgData name="sayaka yokoyama" userId="f77ee311-c58d-49f9-9c03-4c9f5af284ca" providerId="ADAL" clId="{C5A9D00C-76B2-4F5A-B1FD-CA6669F2BCC0}" dt="2024-08-23T10:47:45.768" v="293" actId="207"/>
        <pc:sldMkLst>
          <pc:docMk/>
          <pc:sldMk cId="311957945" sldId="368"/>
        </pc:sldMkLst>
        <pc:spChg chg="mod">
          <ac:chgData name="sayaka yokoyama" userId="f77ee311-c58d-49f9-9c03-4c9f5af284ca" providerId="ADAL" clId="{C5A9D00C-76B2-4F5A-B1FD-CA6669F2BCC0}" dt="2024-08-23T10:47:45.768" v="293" actId="207"/>
          <ac:spMkLst>
            <pc:docMk/>
            <pc:sldMk cId="311957945" sldId="368"/>
            <ac:spMk id="2" creationId="{2253893E-6C81-2F12-B942-BE9913F3FFB2}"/>
          </ac:spMkLst>
        </pc:spChg>
      </pc:sldChg>
      <pc:sldChg chg="modSp mod">
        <pc:chgData name="sayaka yokoyama" userId="f77ee311-c58d-49f9-9c03-4c9f5af284ca" providerId="ADAL" clId="{C5A9D00C-76B2-4F5A-B1FD-CA6669F2BCC0}" dt="2024-08-23T10:43:16.639" v="204" actId="207"/>
        <pc:sldMkLst>
          <pc:docMk/>
          <pc:sldMk cId="4001211805" sldId="369"/>
        </pc:sldMkLst>
        <pc:spChg chg="mod">
          <ac:chgData name="sayaka yokoyama" userId="f77ee311-c58d-49f9-9c03-4c9f5af284ca" providerId="ADAL" clId="{C5A9D00C-76B2-4F5A-B1FD-CA6669F2BCC0}" dt="2024-08-23T10:43:16.639" v="204" actId="207"/>
          <ac:spMkLst>
            <pc:docMk/>
            <pc:sldMk cId="4001211805" sldId="369"/>
            <ac:spMk id="2" creationId="{95C39AEF-C14A-0EFE-A94D-E31EB0650E82}"/>
          </ac:spMkLst>
        </pc:spChg>
      </pc:sldChg>
      <pc:sldChg chg="modSp mod">
        <pc:chgData name="sayaka yokoyama" userId="f77ee311-c58d-49f9-9c03-4c9f5af284ca" providerId="ADAL" clId="{C5A9D00C-76B2-4F5A-B1FD-CA6669F2BCC0}" dt="2024-08-23T10:43:18.553" v="205" actId="207"/>
        <pc:sldMkLst>
          <pc:docMk/>
          <pc:sldMk cId="165375454" sldId="370"/>
        </pc:sldMkLst>
        <pc:spChg chg="mod">
          <ac:chgData name="sayaka yokoyama" userId="f77ee311-c58d-49f9-9c03-4c9f5af284ca" providerId="ADAL" clId="{C5A9D00C-76B2-4F5A-B1FD-CA6669F2BCC0}" dt="2024-08-23T10:43:18.553" v="205" actId="207"/>
          <ac:spMkLst>
            <pc:docMk/>
            <pc:sldMk cId="165375454" sldId="370"/>
            <ac:spMk id="2" creationId="{428F7B5A-C6BD-B1D7-66F7-3CC70DB9FF9F}"/>
          </ac:spMkLst>
        </pc:spChg>
      </pc:sldChg>
      <pc:sldChg chg="modSp mod">
        <pc:chgData name="sayaka yokoyama" userId="f77ee311-c58d-49f9-9c03-4c9f5af284ca" providerId="ADAL" clId="{C5A9D00C-76B2-4F5A-B1FD-CA6669F2BCC0}" dt="2024-08-23T10:43:28.186" v="212" actId="207"/>
        <pc:sldMkLst>
          <pc:docMk/>
          <pc:sldMk cId="1241900962" sldId="371"/>
        </pc:sldMkLst>
        <pc:spChg chg="mod">
          <ac:chgData name="sayaka yokoyama" userId="f77ee311-c58d-49f9-9c03-4c9f5af284ca" providerId="ADAL" clId="{C5A9D00C-76B2-4F5A-B1FD-CA6669F2BCC0}" dt="2024-08-23T10:43:28.186" v="212" actId="207"/>
          <ac:spMkLst>
            <pc:docMk/>
            <pc:sldMk cId="1241900962" sldId="371"/>
            <ac:spMk id="2" creationId="{059171BF-5061-BCA5-E67E-596A5E661F95}"/>
          </ac:spMkLst>
        </pc:spChg>
      </pc:sldChg>
      <pc:sldChg chg="addSp modSp mod">
        <pc:chgData name="sayaka yokoyama" userId="f77ee311-c58d-49f9-9c03-4c9f5af284ca" providerId="ADAL" clId="{C5A9D00C-76B2-4F5A-B1FD-CA6669F2BCC0}" dt="2024-08-23T10:43:41.336" v="213" actId="207"/>
        <pc:sldMkLst>
          <pc:docMk/>
          <pc:sldMk cId="8120136" sldId="372"/>
        </pc:sldMkLst>
        <pc:spChg chg="mod">
          <ac:chgData name="sayaka yokoyama" userId="f77ee311-c58d-49f9-9c03-4c9f5af284ca" providerId="ADAL" clId="{C5A9D00C-76B2-4F5A-B1FD-CA6669F2BCC0}" dt="2024-08-23T10:43:41.336" v="213" actId="207"/>
          <ac:spMkLst>
            <pc:docMk/>
            <pc:sldMk cId="8120136" sldId="372"/>
            <ac:spMk id="2" creationId="{461957E3-7DD7-8C97-3E75-F72764597B6E}"/>
          </ac:spMkLst>
        </pc:spChg>
        <pc:spChg chg="add mod">
          <ac:chgData name="sayaka yokoyama" userId="f77ee311-c58d-49f9-9c03-4c9f5af284ca" providerId="ADAL" clId="{C5A9D00C-76B2-4F5A-B1FD-CA6669F2BCC0}" dt="2024-08-23T10:43:25.533" v="210" actId="571"/>
          <ac:spMkLst>
            <pc:docMk/>
            <pc:sldMk cId="8120136" sldId="372"/>
            <ac:spMk id="4" creationId="{F2B992D2-79AD-D3D2-A45B-16407D0AD023}"/>
          </ac:spMkLst>
        </pc:spChg>
        <pc:spChg chg="add mod">
          <ac:chgData name="sayaka yokoyama" userId="f77ee311-c58d-49f9-9c03-4c9f5af284ca" providerId="ADAL" clId="{C5A9D00C-76B2-4F5A-B1FD-CA6669F2BCC0}" dt="2024-08-23T10:43:24.972" v="209" actId="571"/>
          <ac:spMkLst>
            <pc:docMk/>
            <pc:sldMk cId="8120136" sldId="372"/>
            <ac:spMk id="6" creationId="{D93E8E69-0B0E-4933-6800-C6C7CF9E8DDA}"/>
          </ac:spMkLst>
        </pc:spChg>
      </pc:sldChg>
      <pc:sldChg chg="modSp mod">
        <pc:chgData name="sayaka yokoyama" userId="f77ee311-c58d-49f9-9c03-4c9f5af284ca" providerId="ADAL" clId="{C5A9D00C-76B2-4F5A-B1FD-CA6669F2BCC0}" dt="2024-08-23T10:43:44.119" v="214" actId="207"/>
        <pc:sldMkLst>
          <pc:docMk/>
          <pc:sldMk cId="4136732173" sldId="373"/>
        </pc:sldMkLst>
        <pc:spChg chg="mod">
          <ac:chgData name="sayaka yokoyama" userId="f77ee311-c58d-49f9-9c03-4c9f5af284ca" providerId="ADAL" clId="{C5A9D00C-76B2-4F5A-B1FD-CA6669F2BCC0}" dt="2024-08-23T10:43:44.119" v="214" actId="207"/>
          <ac:spMkLst>
            <pc:docMk/>
            <pc:sldMk cId="4136732173" sldId="373"/>
            <ac:spMk id="2" creationId="{2AB56F3B-3F89-D4BE-0858-BFFF1FA8AAA8}"/>
          </ac:spMkLst>
        </pc:spChg>
      </pc:sldChg>
      <pc:sldChg chg="modSp mod">
        <pc:chgData name="sayaka yokoyama" userId="f77ee311-c58d-49f9-9c03-4c9f5af284ca" providerId="ADAL" clId="{C5A9D00C-76B2-4F5A-B1FD-CA6669F2BCC0}" dt="2024-08-23T10:43:51.026" v="219" actId="14100"/>
        <pc:sldMkLst>
          <pc:docMk/>
          <pc:sldMk cId="2380894694" sldId="374"/>
        </pc:sldMkLst>
        <pc:spChg chg="mod">
          <ac:chgData name="sayaka yokoyama" userId="f77ee311-c58d-49f9-9c03-4c9f5af284ca" providerId="ADAL" clId="{C5A9D00C-76B2-4F5A-B1FD-CA6669F2BCC0}" dt="2024-08-23T10:43:51.026" v="219" actId="14100"/>
          <ac:spMkLst>
            <pc:docMk/>
            <pc:sldMk cId="2380894694" sldId="374"/>
            <ac:spMk id="2" creationId="{322083A0-F9B9-6021-E0BE-29CB107C2CC3}"/>
          </ac:spMkLst>
        </pc:spChg>
      </pc:sldChg>
      <pc:sldChg chg="modSp mod">
        <pc:chgData name="sayaka yokoyama" userId="f77ee311-c58d-49f9-9c03-4c9f5af284ca" providerId="ADAL" clId="{C5A9D00C-76B2-4F5A-B1FD-CA6669F2BCC0}" dt="2024-08-23T10:44:03.981" v="221" actId="207"/>
        <pc:sldMkLst>
          <pc:docMk/>
          <pc:sldMk cId="2926365167" sldId="375"/>
        </pc:sldMkLst>
        <pc:spChg chg="mod">
          <ac:chgData name="sayaka yokoyama" userId="f77ee311-c58d-49f9-9c03-4c9f5af284ca" providerId="ADAL" clId="{C5A9D00C-76B2-4F5A-B1FD-CA6669F2BCC0}" dt="2024-08-23T10:44:03.981" v="221" actId="207"/>
          <ac:spMkLst>
            <pc:docMk/>
            <pc:sldMk cId="2926365167" sldId="375"/>
            <ac:spMk id="2" creationId="{A530821C-9015-E3E7-C93D-9BED334EC665}"/>
          </ac:spMkLst>
        </pc:spChg>
      </pc:sldChg>
      <pc:sldChg chg="modSp mod">
        <pc:chgData name="sayaka yokoyama" userId="f77ee311-c58d-49f9-9c03-4c9f5af284ca" providerId="ADAL" clId="{C5A9D00C-76B2-4F5A-B1FD-CA6669F2BCC0}" dt="2024-08-23T10:44:06.154" v="222" actId="207"/>
        <pc:sldMkLst>
          <pc:docMk/>
          <pc:sldMk cId="2059405367" sldId="376"/>
        </pc:sldMkLst>
        <pc:spChg chg="mod">
          <ac:chgData name="sayaka yokoyama" userId="f77ee311-c58d-49f9-9c03-4c9f5af284ca" providerId="ADAL" clId="{C5A9D00C-76B2-4F5A-B1FD-CA6669F2BCC0}" dt="2024-08-23T10:44:06.154" v="222" actId="207"/>
          <ac:spMkLst>
            <pc:docMk/>
            <pc:sldMk cId="2059405367" sldId="376"/>
            <ac:spMk id="3" creationId="{1D212836-A524-624D-86C3-1772E98F5F50}"/>
          </ac:spMkLst>
        </pc:spChg>
      </pc:sldChg>
      <pc:sldChg chg="modSp mod">
        <pc:chgData name="sayaka yokoyama" userId="f77ee311-c58d-49f9-9c03-4c9f5af284ca" providerId="ADAL" clId="{C5A9D00C-76B2-4F5A-B1FD-CA6669F2BCC0}" dt="2024-08-23T10:44:09.014" v="223" actId="207"/>
        <pc:sldMkLst>
          <pc:docMk/>
          <pc:sldMk cId="4179664157" sldId="377"/>
        </pc:sldMkLst>
        <pc:spChg chg="mod">
          <ac:chgData name="sayaka yokoyama" userId="f77ee311-c58d-49f9-9c03-4c9f5af284ca" providerId="ADAL" clId="{C5A9D00C-76B2-4F5A-B1FD-CA6669F2BCC0}" dt="2024-08-23T10:44:09.014" v="223" actId="207"/>
          <ac:spMkLst>
            <pc:docMk/>
            <pc:sldMk cId="4179664157" sldId="377"/>
            <ac:spMk id="3" creationId="{7D86CED9-3F1E-C94F-4596-F3CB562F61F3}"/>
          </ac:spMkLst>
        </pc:spChg>
      </pc:sldChg>
      <pc:sldChg chg="modSp mod">
        <pc:chgData name="sayaka yokoyama" userId="f77ee311-c58d-49f9-9c03-4c9f5af284ca" providerId="ADAL" clId="{C5A9D00C-76B2-4F5A-B1FD-CA6669F2BCC0}" dt="2024-08-23T10:44:11.179" v="224" actId="207"/>
        <pc:sldMkLst>
          <pc:docMk/>
          <pc:sldMk cId="1551376902" sldId="378"/>
        </pc:sldMkLst>
        <pc:spChg chg="mod">
          <ac:chgData name="sayaka yokoyama" userId="f77ee311-c58d-49f9-9c03-4c9f5af284ca" providerId="ADAL" clId="{C5A9D00C-76B2-4F5A-B1FD-CA6669F2BCC0}" dt="2024-08-23T10:44:11.179" v="224" actId="207"/>
          <ac:spMkLst>
            <pc:docMk/>
            <pc:sldMk cId="1551376902" sldId="378"/>
            <ac:spMk id="3" creationId="{8A2CDA28-ED48-B739-5D55-4136763F6BF0}"/>
          </ac:spMkLst>
        </pc:spChg>
      </pc:sldChg>
      <pc:sldChg chg="modSp mod ord">
        <pc:chgData name="sayaka yokoyama" userId="f77ee311-c58d-49f9-9c03-4c9f5af284ca" providerId="ADAL" clId="{C5A9D00C-76B2-4F5A-B1FD-CA6669F2BCC0}" dt="2024-08-23T10:44:16.607" v="228"/>
        <pc:sldMkLst>
          <pc:docMk/>
          <pc:sldMk cId="2934464770" sldId="379"/>
        </pc:sldMkLst>
        <pc:spChg chg="mod">
          <ac:chgData name="sayaka yokoyama" userId="f77ee311-c58d-49f9-9c03-4c9f5af284ca" providerId="ADAL" clId="{C5A9D00C-76B2-4F5A-B1FD-CA6669F2BCC0}" dt="2024-08-23T10:44:13.496" v="225" actId="207"/>
          <ac:spMkLst>
            <pc:docMk/>
            <pc:sldMk cId="2934464770" sldId="379"/>
            <ac:spMk id="3" creationId="{68C68016-4A92-ED4D-75CD-928C812351C4}"/>
          </ac:spMkLst>
        </pc:spChg>
      </pc:sldChg>
      <pc:sldChg chg="modSp mod">
        <pc:chgData name="sayaka yokoyama" userId="f77ee311-c58d-49f9-9c03-4c9f5af284ca" providerId="ADAL" clId="{C5A9D00C-76B2-4F5A-B1FD-CA6669F2BCC0}" dt="2024-08-23T10:44:16.062" v="226" actId="207"/>
        <pc:sldMkLst>
          <pc:docMk/>
          <pc:sldMk cId="923981913" sldId="380"/>
        </pc:sldMkLst>
        <pc:spChg chg="mod">
          <ac:chgData name="sayaka yokoyama" userId="f77ee311-c58d-49f9-9c03-4c9f5af284ca" providerId="ADAL" clId="{C5A9D00C-76B2-4F5A-B1FD-CA6669F2BCC0}" dt="2024-08-23T10:44:16.062" v="226" actId="207"/>
          <ac:spMkLst>
            <pc:docMk/>
            <pc:sldMk cId="923981913" sldId="380"/>
            <ac:spMk id="3" creationId="{CB6B4CF8-9E1E-FCA3-8A77-589D30F25991}"/>
          </ac:spMkLst>
        </pc:spChg>
      </pc:sldChg>
      <pc:sldChg chg="modSp mod">
        <pc:chgData name="sayaka yokoyama" userId="f77ee311-c58d-49f9-9c03-4c9f5af284ca" providerId="ADAL" clId="{C5A9D00C-76B2-4F5A-B1FD-CA6669F2BCC0}" dt="2024-08-23T10:44:26.357" v="230" actId="207"/>
        <pc:sldMkLst>
          <pc:docMk/>
          <pc:sldMk cId="231908352" sldId="381"/>
        </pc:sldMkLst>
        <pc:spChg chg="mod">
          <ac:chgData name="sayaka yokoyama" userId="f77ee311-c58d-49f9-9c03-4c9f5af284ca" providerId="ADAL" clId="{C5A9D00C-76B2-4F5A-B1FD-CA6669F2BCC0}" dt="2024-08-23T10:44:26.357" v="230" actId="207"/>
          <ac:spMkLst>
            <pc:docMk/>
            <pc:sldMk cId="231908352" sldId="381"/>
            <ac:spMk id="3" creationId="{609EE747-18C8-5001-D21F-DB35B068C448}"/>
          </ac:spMkLst>
        </pc:spChg>
      </pc:sldChg>
      <pc:sldChg chg="addSp delSp modSp mod">
        <pc:chgData name="sayaka yokoyama" userId="f77ee311-c58d-49f9-9c03-4c9f5af284ca" providerId="ADAL" clId="{C5A9D00C-76B2-4F5A-B1FD-CA6669F2BCC0}" dt="2024-08-28T10:09:42.025" v="1726"/>
        <pc:sldMkLst>
          <pc:docMk/>
          <pc:sldMk cId="2270254378" sldId="382"/>
        </pc:sldMkLst>
        <pc:spChg chg="mod">
          <ac:chgData name="sayaka yokoyama" userId="f77ee311-c58d-49f9-9c03-4c9f5af284ca" providerId="ADAL" clId="{C5A9D00C-76B2-4F5A-B1FD-CA6669F2BCC0}" dt="2024-08-23T10:44:29.137" v="231" actId="207"/>
          <ac:spMkLst>
            <pc:docMk/>
            <pc:sldMk cId="2270254378" sldId="382"/>
            <ac:spMk id="4" creationId="{BED6102F-0F5A-58D2-5683-865C886816A8}"/>
          </ac:spMkLst>
        </pc:spChg>
        <pc:spChg chg="mod">
          <ac:chgData name="sayaka yokoyama" userId="f77ee311-c58d-49f9-9c03-4c9f5af284ca" providerId="ADAL" clId="{C5A9D00C-76B2-4F5A-B1FD-CA6669F2BCC0}" dt="2024-08-28T10:09:42.025" v="1726"/>
          <ac:spMkLst>
            <pc:docMk/>
            <pc:sldMk cId="2270254378" sldId="382"/>
            <ac:spMk id="5" creationId="{298EAFE2-5A15-BF17-9E45-B36359B36DAB}"/>
          </ac:spMkLst>
        </pc:spChg>
        <pc:spChg chg="del">
          <ac:chgData name="sayaka yokoyama" userId="f77ee311-c58d-49f9-9c03-4c9f5af284ca" providerId="ADAL" clId="{C5A9D00C-76B2-4F5A-B1FD-CA6669F2BCC0}" dt="2024-08-26T10:34:35.173" v="1533" actId="478"/>
          <ac:spMkLst>
            <pc:docMk/>
            <pc:sldMk cId="2270254378" sldId="382"/>
            <ac:spMk id="6" creationId="{000B31B4-6CF6-EB15-81EC-93EA1915BCAC}"/>
          </ac:spMkLst>
        </pc:spChg>
        <pc:spChg chg="add del">
          <ac:chgData name="sayaka yokoyama" userId="f77ee311-c58d-49f9-9c03-4c9f5af284ca" providerId="ADAL" clId="{C5A9D00C-76B2-4F5A-B1FD-CA6669F2BCC0}" dt="2024-08-26T10:34:36.889" v="1535" actId="22"/>
          <ac:spMkLst>
            <pc:docMk/>
            <pc:sldMk cId="2270254378" sldId="382"/>
            <ac:spMk id="8" creationId="{B150FAE4-DF49-8E08-0211-3D54B38755DB}"/>
          </ac:spMkLst>
        </pc:spChg>
        <pc:spChg chg="add mod ord">
          <ac:chgData name="sayaka yokoyama" userId="f77ee311-c58d-49f9-9c03-4c9f5af284ca" providerId="ADAL" clId="{C5A9D00C-76B2-4F5A-B1FD-CA6669F2BCC0}" dt="2024-08-26T10:54:33.408" v="1581" actId="14100"/>
          <ac:spMkLst>
            <pc:docMk/>
            <pc:sldMk cId="2270254378" sldId="382"/>
            <ac:spMk id="9" creationId="{8B43CBC8-01E3-78B3-E912-A5AE4382BD3C}"/>
          </ac:spMkLst>
        </pc:spChg>
      </pc:sldChg>
      <pc:sldChg chg="modSp mod">
        <pc:chgData name="sayaka yokoyama" userId="f77ee311-c58d-49f9-9c03-4c9f5af284ca" providerId="ADAL" clId="{C5A9D00C-76B2-4F5A-B1FD-CA6669F2BCC0}" dt="2024-08-23T10:45:31.861" v="249" actId="207"/>
        <pc:sldMkLst>
          <pc:docMk/>
          <pc:sldMk cId="1443965883" sldId="384"/>
        </pc:sldMkLst>
        <pc:spChg chg="mod">
          <ac:chgData name="sayaka yokoyama" userId="f77ee311-c58d-49f9-9c03-4c9f5af284ca" providerId="ADAL" clId="{C5A9D00C-76B2-4F5A-B1FD-CA6669F2BCC0}" dt="2024-08-23T10:45:31.861" v="249" actId="207"/>
          <ac:spMkLst>
            <pc:docMk/>
            <pc:sldMk cId="1443965883" sldId="384"/>
            <ac:spMk id="2" creationId="{E6830DF4-54DD-FDD1-75B5-59C9445AB900}"/>
          </ac:spMkLst>
        </pc:spChg>
      </pc:sldChg>
      <pc:sldChg chg="modSp mod">
        <pc:chgData name="sayaka yokoyama" userId="f77ee311-c58d-49f9-9c03-4c9f5af284ca" providerId="ADAL" clId="{C5A9D00C-76B2-4F5A-B1FD-CA6669F2BCC0}" dt="2024-08-23T10:45:51.963" v="250" actId="207"/>
        <pc:sldMkLst>
          <pc:docMk/>
          <pc:sldMk cId="2122864624" sldId="385"/>
        </pc:sldMkLst>
        <pc:spChg chg="mod">
          <ac:chgData name="sayaka yokoyama" userId="f77ee311-c58d-49f9-9c03-4c9f5af284ca" providerId="ADAL" clId="{C5A9D00C-76B2-4F5A-B1FD-CA6669F2BCC0}" dt="2024-08-23T10:45:51.963" v="250" actId="207"/>
          <ac:spMkLst>
            <pc:docMk/>
            <pc:sldMk cId="2122864624" sldId="385"/>
            <ac:spMk id="4" creationId="{C6ED4A55-1156-FACA-BE29-4A972ABD4188}"/>
          </ac:spMkLst>
        </pc:spChg>
      </pc:sldChg>
      <pc:sldChg chg="modSp mod">
        <pc:chgData name="sayaka yokoyama" userId="f77ee311-c58d-49f9-9c03-4c9f5af284ca" providerId="ADAL" clId="{C5A9D00C-76B2-4F5A-B1FD-CA6669F2BCC0}" dt="2024-08-23T10:46:04.420" v="251" actId="207"/>
        <pc:sldMkLst>
          <pc:docMk/>
          <pc:sldMk cId="4288074244" sldId="386"/>
        </pc:sldMkLst>
        <pc:spChg chg="mod">
          <ac:chgData name="sayaka yokoyama" userId="f77ee311-c58d-49f9-9c03-4c9f5af284ca" providerId="ADAL" clId="{C5A9D00C-76B2-4F5A-B1FD-CA6669F2BCC0}" dt="2024-08-23T10:46:04.420" v="251" actId="207"/>
          <ac:spMkLst>
            <pc:docMk/>
            <pc:sldMk cId="4288074244" sldId="386"/>
            <ac:spMk id="3" creationId="{CFC8FFBA-072C-8590-1AE5-6CB91F37FF7F}"/>
          </ac:spMkLst>
        </pc:spChg>
      </pc:sldChg>
      <pc:sldChg chg="modSp mod">
        <pc:chgData name="sayaka yokoyama" userId="f77ee311-c58d-49f9-9c03-4c9f5af284ca" providerId="ADAL" clId="{C5A9D00C-76B2-4F5A-B1FD-CA6669F2BCC0}" dt="2024-08-23T10:46:06.287" v="252" actId="207"/>
        <pc:sldMkLst>
          <pc:docMk/>
          <pc:sldMk cId="554066771" sldId="387"/>
        </pc:sldMkLst>
        <pc:spChg chg="mod">
          <ac:chgData name="sayaka yokoyama" userId="f77ee311-c58d-49f9-9c03-4c9f5af284ca" providerId="ADAL" clId="{C5A9D00C-76B2-4F5A-B1FD-CA6669F2BCC0}" dt="2024-08-23T10:46:06.287" v="252" actId="207"/>
          <ac:spMkLst>
            <pc:docMk/>
            <pc:sldMk cId="554066771" sldId="387"/>
            <ac:spMk id="4" creationId="{AAD04458-86D8-5A91-EFCE-6196B94956D7}"/>
          </ac:spMkLst>
        </pc:spChg>
      </pc:sldChg>
      <pc:sldChg chg="modSp mod">
        <pc:chgData name="sayaka yokoyama" userId="f77ee311-c58d-49f9-9c03-4c9f5af284ca" providerId="ADAL" clId="{C5A9D00C-76B2-4F5A-B1FD-CA6669F2BCC0}" dt="2024-08-23T10:46:07.986" v="253" actId="207"/>
        <pc:sldMkLst>
          <pc:docMk/>
          <pc:sldMk cId="1600369921" sldId="388"/>
        </pc:sldMkLst>
        <pc:spChg chg="mod">
          <ac:chgData name="sayaka yokoyama" userId="f77ee311-c58d-49f9-9c03-4c9f5af284ca" providerId="ADAL" clId="{C5A9D00C-76B2-4F5A-B1FD-CA6669F2BCC0}" dt="2024-08-23T10:46:07.986" v="253" actId="207"/>
          <ac:spMkLst>
            <pc:docMk/>
            <pc:sldMk cId="1600369921" sldId="388"/>
            <ac:spMk id="3" creationId="{87A1F358-1C37-243E-30E1-ADE6FC335900}"/>
          </ac:spMkLst>
        </pc:spChg>
      </pc:sldChg>
      <pc:sldChg chg="modSp mod">
        <pc:chgData name="sayaka yokoyama" userId="f77ee311-c58d-49f9-9c03-4c9f5af284ca" providerId="ADAL" clId="{C5A9D00C-76B2-4F5A-B1FD-CA6669F2BCC0}" dt="2024-08-23T10:46:14.738" v="254" actId="207"/>
        <pc:sldMkLst>
          <pc:docMk/>
          <pc:sldMk cId="4018006859" sldId="389"/>
        </pc:sldMkLst>
        <pc:spChg chg="mod">
          <ac:chgData name="sayaka yokoyama" userId="f77ee311-c58d-49f9-9c03-4c9f5af284ca" providerId="ADAL" clId="{C5A9D00C-76B2-4F5A-B1FD-CA6669F2BCC0}" dt="2024-08-23T10:46:14.738" v="254" actId="207"/>
          <ac:spMkLst>
            <pc:docMk/>
            <pc:sldMk cId="4018006859" sldId="389"/>
            <ac:spMk id="4" creationId="{5567936C-8864-811F-ED7C-A185918796DF}"/>
          </ac:spMkLst>
        </pc:spChg>
      </pc:sldChg>
      <pc:sldChg chg="modSp mod">
        <pc:chgData name="sayaka yokoyama" userId="f77ee311-c58d-49f9-9c03-4c9f5af284ca" providerId="ADAL" clId="{C5A9D00C-76B2-4F5A-B1FD-CA6669F2BCC0}" dt="2024-08-23T10:46:17.850" v="257" actId="1076"/>
        <pc:sldMkLst>
          <pc:docMk/>
          <pc:sldMk cId="1676343594" sldId="390"/>
        </pc:sldMkLst>
        <pc:spChg chg="mod">
          <ac:chgData name="sayaka yokoyama" userId="f77ee311-c58d-49f9-9c03-4c9f5af284ca" providerId="ADAL" clId="{C5A9D00C-76B2-4F5A-B1FD-CA6669F2BCC0}" dt="2024-08-23T10:46:17.850" v="257" actId="1076"/>
          <ac:spMkLst>
            <pc:docMk/>
            <pc:sldMk cId="1676343594" sldId="390"/>
            <ac:spMk id="3" creationId="{45E8EF8A-C686-5B67-5F14-2E5BE71026DB}"/>
          </ac:spMkLst>
        </pc:spChg>
      </pc:sldChg>
      <pc:sldChg chg="modSp mod">
        <pc:chgData name="sayaka yokoyama" userId="f77ee311-c58d-49f9-9c03-4c9f5af284ca" providerId="ADAL" clId="{C5A9D00C-76B2-4F5A-B1FD-CA6669F2BCC0}" dt="2024-08-23T10:46:31.027" v="258" actId="207"/>
        <pc:sldMkLst>
          <pc:docMk/>
          <pc:sldMk cId="2260738310" sldId="391"/>
        </pc:sldMkLst>
        <pc:spChg chg="mod">
          <ac:chgData name="sayaka yokoyama" userId="f77ee311-c58d-49f9-9c03-4c9f5af284ca" providerId="ADAL" clId="{C5A9D00C-76B2-4F5A-B1FD-CA6669F2BCC0}" dt="2024-08-23T10:46:31.027" v="258" actId="207"/>
          <ac:spMkLst>
            <pc:docMk/>
            <pc:sldMk cId="2260738310" sldId="391"/>
            <ac:spMk id="4" creationId="{7B58CF73-33AF-8F02-85F4-1E5BC6BB5138}"/>
          </ac:spMkLst>
        </pc:spChg>
      </pc:sldChg>
      <pc:sldChg chg="modSp mod">
        <pc:chgData name="sayaka yokoyama" userId="f77ee311-c58d-49f9-9c03-4c9f5af284ca" providerId="ADAL" clId="{C5A9D00C-76B2-4F5A-B1FD-CA6669F2BCC0}" dt="2024-08-23T10:46:33.189" v="259" actId="207"/>
        <pc:sldMkLst>
          <pc:docMk/>
          <pc:sldMk cId="3577301220" sldId="392"/>
        </pc:sldMkLst>
        <pc:spChg chg="mod">
          <ac:chgData name="sayaka yokoyama" userId="f77ee311-c58d-49f9-9c03-4c9f5af284ca" providerId="ADAL" clId="{C5A9D00C-76B2-4F5A-B1FD-CA6669F2BCC0}" dt="2024-08-23T10:46:33.189" v="259" actId="207"/>
          <ac:spMkLst>
            <pc:docMk/>
            <pc:sldMk cId="3577301220" sldId="392"/>
            <ac:spMk id="3" creationId="{3A8A7B75-E1D8-614D-3FD6-F11AD17548B6}"/>
          </ac:spMkLst>
        </pc:spChg>
      </pc:sldChg>
      <pc:sldChg chg="modSp mod">
        <pc:chgData name="sayaka yokoyama" userId="f77ee311-c58d-49f9-9c03-4c9f5af284ca" providerId="ADAL" clId="{C5A9D00C-76B2-4F5A-B1FD-CA6669F2BCC0}" dt="2024-08-23T10:46:57.299" v="271" actId="207"/>
        <pc:sldMkLst>
          <pc:docMk/>
          <pc:sldMk cId="328661321" sldId="393"/>
        </pc:sldMkLst>
        <pc:spChg chg="mod">
          <ac:chgData name="sayaka yokoyama" userId="f77ee311-c58d-49f9-9c03-4c9f5af284ca" providerId="ADAL" clId="{C5A9D00C-76B2-4F5A-B1FD-CA6669F2BCC0}" dt="2024-08-23T10:46:57.299" v="271" actId="207"/>
          <ac:spMkLst>
            <pc:docMk/>
            <pc:sldMk cId="328661321" sldId="393"/>
            <ac:spMk id="3" creationId="{C17A2A55-9781-EE9D-E712-BE94EB6D37FC}"/>
          </ac:spMkLst>
        </pc:spChg>
      </pc:sldChg>
      <pc:sldChg chg="modSp mod">
        <pc:chgData name="sayaka yokoyama" userId="f77ee311-c58d-49f9-9c03-4c9f5af284ca" providerId="ADAL" clId="{C5A9D00C-76B2-4F5A-B1FD-CA6669F2BCC0}" dt="2024-08-23T10:46:39.667" v="262" actId="207"/>
        <pc:sldMkLst>
          <pc:docMk/>
          <pc:sldMk cId="868509387" sldId="394"/>
        </pc:sldMkLst>
        <pc:spChg chg="mod">
          <ac:chgData name="sayaka yokoyama" userId="f77ee311-c58d-49f9-9c03-4c9f5af284ca" providerId="ADAL" clId="{C5A9D00C-76B2-4F5A-B1FD-CA6669F2BCC0}" dt="2024-08-23T10:46:39.667" v="262" actId="207"/>
          <ac:spMkLst>
            <pc:docMk/>
            <pc:sldMk cId="868509387" sldId="394"/>
            <ac:spMk id="2" creationId="{2A8E0351-A721-2227-A17F-30DE25CA5D47}"/>
          </ac:spMkLst>
        </pc:spChg>
      </pc:sldChg>
      <pc:sldChg chg="modSp mod">
        <pc:chgData name="sayaka yokoyama" userId="f77ee311-c58d-49f9-9c03-4c9f5af284ca" providerId="ADAL" clId="{C5A9D00C-76B2-4F5A-B1FD-CA6669F2BCC0}" dt="2024-08-23T10:47:10.753" v="279" actId="207"/>
        <pc:sldMkLst>
          <pc:docMk/>
          <pc:sldMk cId="2766381389" sldId="396"/>
        </pc:sldMkLst>
        <pc:spChg chg="mod">
          <ac:chgData name="sayaka yokoyama" userId="f77ee311-c58d-49f9-9c03-4c9f5af284ca" providerId="ADAL" clId="{C5A9D00C-76B2-4F5A-B1FD-CA6669F2BCC0}" dt="2024-08-23T10:47:10.753" v="279" actId="207"/>
          <ac:spMkLst>
            <pc:docMk/>
            <pc:sldMk cId="2766381389" sldId="396"/>
            <ac:spMk id="2" creationId="{30EC5D77-5609-B6D7-E0BC-9AF393443F6A}"/>
          </ac:spMkLst>
        </pc:spChg>
      </pc:sldChg>
      <pc:sldChg chg="modSp mod">
        <pc:chgData name="sayaka yokoyama" userId="f77ee311-c58d-49f9-9c03-4c9f5af284ca" providerId="ADAL" clId="{C5A9D00C-76B2-4F5A-B1FD-CA6669F2BCC0}" dt="2024-08-23T10:47:12.983" v="280" actId="207"/>
        <pc:sldMkLst>
          <pc:docMk/>
          <pc:sldMk cId="944048619" sldId="397"/>
        </pc:sldMkLst>
        <pc:spChg chg="mod">
          <ac:chgData name="sayaka yokoyama" userId="f77ee311-c58d-49f9-9c03-4c9f5af284ca" providerId="ADAL" clId="{C5A9D00C-76B2-4F5A-B1FD-CA6669F2BCC0}" dt="2024-08-23T10:47:12.983" v="280" actId="207"/>
          <ac:spMkLst>
            <pc:docMk/>
            <pc:sldMk cId="944048619" sldId="397"/>
            <ac:spMk id="2" creationId="{1CD397E1-C37F-F140-4895-6FE84917FB41}"/>
          </ac:spMkLst>
        </pc:spChg>
      </pc:sldChg>
      <pc:sldChg chg="modSp mod">
        <pc:chgData name="sayaka yokoyama" userId="f77ee311-c58d-49f9-9c03-4c9f5af284ca" providerId="ADAL" clId="{C5A9D00C-76B2-4F5A-B1FD-CA6669F2BCC0}" dt="2024-08-23T10:47:19.882" v="281" actId="207"/>
        <pc:sldMkLst>
          <pc:docMk/>
          <pc:sldMk cId="3257169545" sldId="398"/>
        </pc:sldMkLst>
        <pc:spChg chg="mod">
          <ac:chgData name="sayaka yokoyama" userId="f77ee311-c58d-49f9-9c03-4c9f5af284ca" providerId="ADAL" clId="{C5A9D00C-76B2-4F5A-B1FD-CA6669F2BCC0}" dt="2024-08-23T10:47:19.882" v="281" actId="207"/>
          <ac:spMkLst>
            <pc:docMk/>
            <pc:sldMk cId="3257169545" sldId="398"/>
            <ac:spMk id="2" creationId="{C808A079-0055-2B98-8189-3CF4737131F6}"/>
          </ac:spMkLst>
        </pc:spChg>
      </pc:sldChg>
      <pc:sldChg chg="modSp mod">
        <pc:chgData name="sayaka yokoyama" userId="f77ee311-c58d-49f9-9c03-4c9f5af284ca" providerId="ADAL" clId="{C5A9D00C-76B2-4F5A-B1FD-CA6669F2BCC0}" dt="2024-08-23T10:47:22.875" v="282" actId="207"/>
        <pc:sldMkLst>
          <pc:docMk/>
          <pc:sldMk cId="2460985968" sldId="399"/>
        </pc:sldMkLst>
        <pc:spChg chg="mod">
          <ac:chgData name="sayaka yokoyama" userId="f77ee311-c58d-49f9-9c03-4c9f5af284ca" providerId="ADAL" clId="{C5A9D00C-76B2-4F5A-B1FD-CA6669F2BCC0}" dt="2024-08-23T10:47:22.875" v="282" actId="207"/>
          <ac:spMkLst>
            <pc:docMk/>
            <pc:sldMk cId="2460985968" sldId="399"/>
            <ac:spMk id="2" creationId="{FE502A7D-9C39-F070-4D6D-D5782DBD0D1C}"/>
          </ac:spMkLst>
        </pc:spChg>
      </pc:sldChg>
      <pc:sldChg chg="modSp mod">
        <pc:chgData name="sayaka yokoyama" userId="f77ee311-c58d-49f9-9c03-4c9f5af284ca" providerId="ADAL" clId="{C5A9D00C-76B2-4F5A-B1FD-CA6669F2BCC0}" dt="2024-08-23T10:47:54.804" v="298" actId="207"/>
        <pc:sldMkLst>
          <pc:docMk/>
          <pc:sldMk cId="2256898255" sldId="400"/>
        </pc:sldMkLst>
        <pc:spChg chg="mod">
          <ac:chgData name="sayaka yokoyama" userId="f77ee311-c58d-49f9-9c03-4c9f5af284ca" providerId="ADAL" clId="{C5A9D00C-76B2-4F5A-B1FD-CA6669F2BCC0}" dt="2024-08-23T10:47:54.804" v="298" actId="207"/>
          <ac:spMkLst>
            <pc:docMk/>
            <pc:sldMk cId="2256898255" sldId="400"/>
            <ac:spMk id="2" creationId="{953875CF-06DB-F23F-6919-521CD81BC9F8}"/>
          </ac:spMkLst>
        </pc:spChg>
      </pc:sldChg>
      <pc:sldChg chg="modSp mod">
        <pc:chgData name="sayaka yokoyama" userId="f77ee311-c58d-49f9-9c03-4c9f5af284ca" providerId="ADAL" clId="{C5A9D00C-76B2-4F5A-B1FD-CA6669F2BCC0}" dt="2024-08-23T10:47:57.760" v="299" actId="207"/>
        <pc:sldMkLst>
          <pc:docMk/>
          <pc:sldMk cId="2560182399" sldId="401"/>
        </pc:sldMkLst>
        <pc:spChg chg="mod">
          <ac:chgData name="sayaka yokoyama" userId="f77ee311-c58d-49f9-9c03-4c9f5af284ca" providerId="ADAL" clId="{C5A9D00C-76B2-4F5A-B1FD-CA6669F2BCC0}" dt="2024-08-23T10:47:57.760" v="299" actId="207"/>
          <ac:spMkLst>
            <pc:docMk/>
            <pc:sldMk cId="2560182399" sldId="401"/>
            <ac:spMk id="2" creationId="{4994F5A3-8EFC-6E89-74BA-C876141AED75}"/>
          </ac:spMkLst>
        </pc:spChg>
      </pc:sldChg>
      <pc:sldChg chg="modSp mod">
        <pc:chgData name="sayaka yokoyama" userId="f77ee311-c58d-49f9-9c03-4c9f5af284ca" providerId="ADAL" clId="{C5A9D00C-76B2-4F5A-B1FD-CA6669F2BCC0}" dt="2024-08-23T10:47:59.194" v="300" actId="207"/>
        <pc:sldMkLst>
          <pc:docMk/>
          <pc:sldMk cId="3621284323" sldId="402"/>
        </pc:sldMkLst>
        <pc:spChg chg="mod">
          <ac:chgData name="sayaka yokoyama" userId="f77ee311-c58d-49f9-9c03-4c9f5af284ca" providerId="ADAL" clId="{C5A9D00C-76B2-4F5A-B1FD-CA6669F2BCC0}" dt="2024-08-23T10:47:59.194" v="300" actId="207"/>
          <ac:spMkLst>
            <pc:docMk/>
            <pc:sldMk cId="3621284323" sldId="402"/>
            <ac:spMk id="2" creationId="{DB869252-1CBE-C623-B62C-9A4192521913}"/>
          </ac:spMkLst>
        </pc:spChg>
      </pc:sldChg>
      <pc:sldChg chg="modSp mod">
        <pc:chgData name="sayaka yokoyama" userId="f77ee311-c58d-49f9-9c03-4c9f5af284ca" providerId="ADAL" clId="{C5A9D00C-76B2-4F5A-B1FD-CA6669F2BCC0}" dt="2024-08-23T10:48:00.830" v="301" actId="207"/>
        <pc:sldMkLst>
          <pc:docMk/>
          <pc:sldMk cId="4254265039" sldId="403"/>
        </pc:sldMkLst>
        <pc:spChg chg="mod">
          <ac:chgData name="sayaka yokoyama" userId="f77ee311-c58d-49f9-9c03-4c9f5af284ca" providerId="ADAL" clId="{C5A9D00C-76B2-4F5A-B1FD-CA6669F2BCC0}" dt="2024-08-23T10:48:00.830" v="301" actId="207"/>
          <ac:spMkLst>
            <pc:docMk/>
            <pc:sldMk cId="4254265039" sldId="403"/>
            <ac:spMk id="2" creationId="{EE4E1BFF-4947-A123-2721-1C998A0C8707}"/>
          </ac:spMkLst>
        </pc:spChg>
      </pc:sldChg>
      <pc:sldChg chg="modSp mod">
        <pc:chgData name="sayaka yokoyama" userId="f77ee311-c58d-49f9-9c03-4c9f5af284ca" providerId="ADAL" clId="{C5A9D00C-76B2-4F5A-B1FD-CA6669F2BCC0}" dt="2024-08-23T10:47:00.585" v="273" actId="207"/>
        <pc:sldMkLst>
          <pc:docMk/>
          <pc:sldMk cId="2115968129" sldId="430"/>
        </pc:sldMkLst>
        <pc:spChg chg="mod">
          <ac:chgData name="sayaka yokoyama" userId="f77ee311-c58d-49f9-9c03-4c9f5af284ca" providerId="ADAL" clId="{C5A9D00C-76B2-4F5A-B1FD-CA6669F2BCC0}" dt="2024-08-23T10:47:00.585" v="273" actId="207"/>
          <ac:spMkLst>
            <pc:docMk/>
            <pc:sldMk cId="2115968129" sldId="430"/>
            <ac:spMk id="2" creationId="{4F6AF3C7-71EE-AF62-8CCA-1EACB54EA026}"/>
          </ac:spMkLst>
        </pc:spChg>
      </pc:sldChg>
      <pc:sldChg chg="modSp mod">
        <pc:chgData name="sayaka yokoyama" userId="f77ee311-c58d-49f9-9c03-4c9f5af284ca" providerId="ADAL" clId="{C5A9D00C-76B2-4F5A-B1FD-CA6669F2BCC0}" dt="2024-08-23T10:47:02.256" v="274" actId="207"/>
        <pc:sldMkLst>
          <pc:docMk/>
          <pc:sldMk cId="708776938" sldId="431"/>
        </pc:sldMkLst>
        <pc:spChg chg="mod">
          <ac:chgData name="sayaka yokoyama" userId="f77ee311-c58d-49f9-9c03-4c9f5af284ca" providerId="ADAL" clId="{C5A9D00C-76B2-4F5A-B1FD-CA6669F2BCC0}" dt="2024-08-23T10:47:02.256" v="274" actId="207"/>
          <ac:spMkLst>
            <pc:docMk/>
            <pc:sldMk cId="708776938" sldId="431"/>
            <ac:spMk id="4" creationId="{7435D58A-E69A-F7CC-7604-E9D40E4C0C84}"/>
          </ac:spMkLst>
        </pc:spChg>
      </pc:sldChg>
      <pc:sldChg chg="modSp mod">
        <pc:chgData name="sayaka yokoyama" userId="f77ee311-c58d-49f9-9c03-4c9f5af284ca" providerId="ADAL" clId="{C5A9D00C-76B2-4F5A-B1FD-CA6669F2BCC0}" dt="2024-08-23T10:47:03.864" v="275" actId="207"/>
        <pc:sldMkLst>
          <pc:docMk/>
          <pc:sldMk cId="3022929447" sldId="432"/>
        </pc:sldMkLst>
        <pc:spChg chg="mod">
          <ac:chgData name="sayaka yokoyama" userId="f77ee311-c58d-49f9-9c03-4c9f5af284ca" providerId="ADAL" clId="{C5A9D00C-76B2-4F5A-B1FD-CA6669F2BCC0}" dt="2024-08-23T10:47:03.864" v="275" actId="207"/>
          <ac:spMkLst>
            <pc:docMk/>
            <pc:sldMk cId="3022929447" sldId="432"/>
            <ac:spMk id="4" creationId="{7F029A03-8F13-12D2-B7AC-7924F433EA49}"/>
          </ac:spMkLst>
        </pc:spChg>
      </pc:sldChg>
      <pc:sldChg chg="modSp mod">
        <pc:chgData name="sayaka yokoyama" userId="f77ee311-c58d-49f9-9c03-4c9f5af284ca" providerId="ADAL" clId="{C5A9D00C-76B2-4F5A-B1FD-CA6669F2BCC0}" dt="2024-08-23T10:47:05.405" v="276" actId="207"/>
        <pc:sldMkLst>
          <pc:docMk/>
          <pc:sldMk cId="1616112209" sldId="433"/>
        </pc:sldMkLst>
        <pc:spChg chg="mod">
          <ac:chgData name="sayaka yokoyama" userId="f77ee311-c58d-49f9-9c03-4c9f5af284ca" providerId="ADAL" clId="{C5A9D00C-76B2-4F5A-B1FD-CA6669F2BCC0}" dt="2024-08-23T10:47:05.405" v="276" actId="207"/>
          <ac:spMkLst>
            <pc:docMk/>
            <pc:sldMk cId="1616112209" sldId="433"/>
            <ac:spMk id="4" creationId="{4E5B455C-E61F-A2FD-C3AA-F79C37ACA59A}"/>
          </ac:spMkLst>
        </pc:spChg>
      </pc:sldChg>
      <pc:sldChg chg="modSp mod">
        <pc:chgData name="sayaka yokoyama" userId="f77ee311-c58d-49f9-9c03-4c9f5af284ca" providerId="ADAL" clId="{C5A9D00C-76B2-4F5A-B1FD-CA6669F2BCC0}" dt="2024-08-23T10:47:08.843" v="278" actId="207"/>
        <pc:sldMkLst>
          <pc:docMk/>
          <pc:sldMk cId="3054882493" sldId="434"/>
        </pc:sldMkLst>
        <pc:spChg chg="mod">
          <ac:chgData name="sayaka yokoyama" userId="f77ee311-c58d-49f9-9c03-4c9f5af284ca" providerId="ADAL" clId="{C5A9D00C-76B2-4F5A-B1FD-CA6669F2BCC0}" dt="2024-08-23T10:47:08.843" v="278" actId="207"/>
          <ac:spMkLst>
            <pc:docMk/>
            <pc:sldMk cId="3054882493" sldId="434"/>
            <ac:spMk id="4" creationId="{2B129FF9-0BF9-5858-6B20-F5F0C56CC34B}"/>
          </ac:spMkLst>
        </pc:spChg>
      </pc:sldChg>
      <pc:sldChg chg="modSp mod">
        <pc:chgData name="sayaka yokoyama" userId="f77ee311-c58d-49f9-9c03-4c9f5af284ca" providerId="ADAL" clId="{C5A9D00C-76B2-4F5A-B1FD-CA6669F2BCC0}" dt="2024-08-23T10:44:31.087" v="232" actId="207"/>
        <pc:sldMkLst>
          <pc:docMk/>
          <pc:sldMk cId="1999152370" sldId="453"/>
        </pc:sldMkLst>
        <pc:spChg chg="mod">
          <ac:chgData name="sayaka yokoyama" userId="f77ee311-c58d-49f9-9c03-4c9f5af284ca" providerId="ADAL" clId="{C5A9D00C-76B2-4F5A-B1FD-CA6669F2BCC0}" dt="2024-08-23T10:44:31.087" v="232" actId="207"/>
          <ac:spMkLst>
            <pc:docMk/>
            <pc:sldMk cId="1999152370" sldId="453"/>
            <ac:spMk id="2" creationId="{B0ACA766-C5AB-6631-B87D-F64AD5E6B684}"/>
          </ac:spMkLst>
        </pc:spChg>
      </pc:sldChg>
      <pc:sldChg chg="modSp mod">
        <pc:chgData name="sayaka yokoyama" userId="f77ee311-c58d-49f9-9c03-4c9f5af284ca" providerId="ADAL" clId="{C5A9D00C-76B2-4F5A-B1FD-CA6669F2BCC0}" dt="2024-08-23T10:44:33.343" v="233" actId="207"/>
        <pc:sldMkLst>
          <pc:docMk/>
          <pc:sldMk cId="1088979648" sldId="454"/>
        </pc:sldMkLst>
        <pc:spChg chg="mod">
          <ac:chgData name="sayaka yokoyama" userId="f77ee311-c58d-49f9-9c03-4c9f5af284ca" providerId="ADAL" clId="{C5A9D00C-76B2-4F5A-B1FD-CA6669F2BCC0}" dt="2024-08-23T10:44:33.343" v="233" actId="207"/>
          <ac:spMkLst>
            <pc:docMk/>
            <pc:sldMk cId="1088979648" sldId="454"/>
            <ac:spMk id="5" creationId="{66C66241-F8A7-3272-AEDD-B06B17F8DBD1}"/>
          </ac:spMkLst>
        </pc:spChg>
      </pc:sldChg>
      <pc:sldChg chg="modSp mod">
        <pc:chgData name="sayaka yokoyama" userId="f77ee311-c58d-49f9-9c03-4c9f5af284ca" providerId="ADAL" clId="{C5A9D00C-76B2-4F5A-B1FD-CA6669F2BCC0}" dt="2024-08-23T10:44:35.434" v="234" actId="207"/>
        <pc:sldMkLst>
          <pc:docMk/>
          <pc:sldMk cId="3246440848" sldId="455"/>
        </pc:sldMkLst>
        <pc:spChg chg="mod">
          <ac:chgData name="sayaka yokoyama" userId="f77ee311-c58d-49f9-9c03-4c9f5af284ca" providerId="ADAL" clId="{C5A9D00C-76B2-4F5A-B1FD-CA6669F2BCC0}" dt="2024-08-23T10:44:35.434" v="234" actId="207"/>
          <ac:spMkLst>
            <pc:docMk/>
            <pc:sldMk cId="3246440848" sldId="455"/>
            <ac:spMk id="5" creationId="{BC7F4033-AE87-95DE-2997-A16A5049DA8E}"/>
          </ac:spMkLst>
        </pc:spChg>
      </pc:sldChg>
      <pc:sldChg chg="modSp mod">
        <pc:chgData name="sayaka yokoyama" userId="f77ee311-c58d-49f9-9c03-4c9f5af284ca" providerId="ADAL" clId="{C5A9D00C-76B2-4F5A-B1FD-CA6669F2BCC0}" dt="2024-08-23T10:44:38.512" v="235" actId="207"/>
        <pc:sldMkLst>
          <pc:docMk/>
          <pc:sldMk cId="3247495169" sldId="456"/>
        </pc:sldMkLst>
        <pc:spChg chg="mod">
          <ac:chgData name="sayaka yokoyama" userId="f77ee311-c58d-49f9-9c03-4c9f5af284ca" providerId="ADAL" clId="{C5A9D00C-76B2-4F5A-B1FD-CA6669F2BCC0}" dt="2024-08-23T10:44:38.512" v="235" actId="207"/>
          <ac:spMkLst>
            <pc:docMk/>
            <pc:sldMk cId="3247495169" sldId="456"/>
            <ac:spMk id="5" creationId="{E802C6C4-BB4A-BE8C-30EE-B52350D98035}"/>
          </ac:spMkLst>
        </pc:spChg>
      </pc:sldChg>
      <pc:sldChg chg="modSp mod">
        <pc:chgData name="sayaka yokoyama" userId="f77ee311-c58d-49f9-9c03-4c9f5af284ca" providerId="ADAL" clId="{C5A9D00C-76B2-4F5A-B1FD-CA6669F2BCC0}" dt="2024-08-23T10:44:40.252" v="236" actId="207"/>
        <pc:sldMkLst>
          <pc:docMk/>
          <pc:sldMk cId="3154329052" sldId="457"/>
        </pc:sldMkLst>
        <pc:spChg chg="mod">
          <ac:chgData name="sayaka yokoyama" userId="f77ee311-c58d-49f9-9c03-4c9f5af284ca" providerId="ADAL" clId="{C5A9D00C-76B2-4F5A-B1FD-CA6669F2BCC0}" dt="2024-08-23T10:44:40.252" v="236" actId="207"/>
          <ac:spMkLst>
            <pc:docMk/>
            <pc:sldMk cId="3154329052" sldId="457"/>
            <ac:spMk id="5" creationId="{7ABBDC3E-C7D5-D596-14CD-A27AC7692420}"/>
          </ac:spMkLst>
        </pc:spChg>
      </pc:sldChg>
      <pc:sldChg chg="modSp mod">
        <pc:chgData name="sayaka yokoyama" userId="f77ee311-c58d-49f9-9c03-4c9f5af284ca" providerId="ADAL" clId="{C5A9D00C-76B2-4F5A-B1FD-CA6669F2BCC0}" dt="2024-08-23T10:44:59.626" v="239" actId="1076"/>
        <pc:sldMkLst>
          <pc:docMk/>
          <pc:sldMk cId="697145820" sldId="458"/>
        </pc:sldMkLst>
        <pc:spChg chg="mod">
          <ac:chgData name="sayaka yokoyama" userId="f77ee311-c58d-49f9-9c03-4c9f5af284ca" providerId="ADAL" clId="{C5A9D00C-76B2-4F5A-B1FD-CA6669F2BCC0}" dt="2024-08-23T10:44:59.626" v="239" actId="1076"/>
          <ac:spMkLst>
            <pc:docMk/>
            <pc:sldMk cId="697145820" sldId="458"/>
            <ac:spMk id="5" creationId="{68B0332F-44CF-AA26-1C9B-50D1B38052CB}"/>
          </ac:spMkLst>
        </pc:spChg>
        <pc:picChg chg="mod">
          <ac:chgData name="sayaka yokoyama" userId="f77ee311-c58d-49f9-9c03-4c9f5af284ca" providerId="ADAL" clId="{C5A9D00C-76B2-4F5A-B1FD-CA6669F2BCC0}" dt="2024-08-23T10:44:59.626" v="239" actId="1076"/>
          <ac:picMkLst>
            <pc:docMk/>
            <pc:sldMk cId="697145820" sldId="458"/>
            <ac:picMk id="3" creationId="{44C45ACA-19DC-F056-E4D5-87D4F958F0B3}"/>
          </ac:picMkLst>
        </pc:picChg>
      </pc:sldChg>
      <pc:sldChg chg="modSp mod">
        <pc:chgData name="sayaka yokoyama" userId="f77ee311-c58d-49f9-9c03-4c9f5af284ca" providerId="ADAL" clId="{C5A9D00C-76B2-4F5A-B1FD-CA6669F2BCC0}" dt="2024-08-23T10:45:06.200" v="240" actId="207"/>
        <pc:sldMkLst>
          <pc:docMk/>
          <pc:sldMk cId="2455789312" sldId="459"/>
        </pc:sldMkLst>
        <pc:spChg chg="mod">
          <ac:chgData name="sayaka yokoyama" userId="f77ee311-c58d-49f9-9c03-4c9f5af284ca" providerId="ADAL" clId="{C5A9D00C-76B2-4F5A-B1FD-CA6669F2BCC0}" dt="2024-08-23T10:45:06.200" v="240" actId="207"/>
          <ac:spMkLst>
            <pc:docMk/>
            <pc:sldMk cId="2455789312" sldId="459"/>
            <ac:spMk id="5" creationId="{7B017036-EACA-753B-8CAE-F865309F92A6}"/>
          </ac:spMkLst>
        </pc:spChg>
      </pc:sldChg>
      <pc:sldChg chg="modSp mod">
        <pc:chgData name="sayaka yokoyama" userId="f77ee311-c58d-49f9-9c03-4c9f5af284ca" providerId="ADAL" clId="{C5A9D00C-76B2-4F5A-B1FD-CA6669F2BCC0}" dt="2024-08-23T10:45:08.400" v="241" actId="207"/>
        <pc:sldMkLst>
          <pc:docMk/>
          <pc:sldMk cId="1786746240" sldId="460"/>
        </pc:sldMkLst>
        <pc:spChg chg="mod">
          <ac:chgData name="sayaka yokoyama" userId="f77ee311-c58d-49f9-9c03-4c9f5af284ca" providerId="ADAL" clId="{C5A9D00C-76B2-4F5A-B1FD-CA6669F2BCC0}" dt="2024-08-23T10:45:08.400" v="241" actId="207"/>
          <ac:spMkLst>
            <pc:docMk/>
            <pc:sldMk cId="1786746240" sldId="460"/>
            <ac:spMk id="5" creationId="{73C44EB4-8E79-3996-C447-153CE1C760BC}"/>
          </ac:spMkLst>
        </pc:spChg>
      </pc:sldChg>
      <pc:sldChg chg="modSp mod">
        <pc:chgData name="sayaka yokoyama" userId="f77ee311-c58d-49f9-9c03-4c9f5af284ca" providerId="ADAL" clId="{C5A9D00C-76B2-4F5A-B1FD-CA6669F2BCC0}" dt="2024-08-23T10:45:10.504" v="242" actId="207"/>
        <pc:sldMkLst>
          <pc:docMk/>
          <pc:sldMk cId="2921791508" sldId="461"/>
        </pc:sldMkLst>
        <pc:spChg chg="mod">
          <ac:chgData name="sayaka yokoyama" userId="f77ee311-c58d-49f9-9c03-4c9f5af284ca" providerId="ADAL" clId="{C5A9D00C-76B2-4F5A-B1FD-CA6669F2BCC0}" dt="2024-08-23T10:45:10.504" v="242" actId="207"/>
          <ac:spMkLst>
            <pc:docMk/>
            <pc:sldMk cId="2921791508" sldId="461"/>
            <ac:spMk id="5" creationId="{739458B3-2995-2EAE-366E-7DA0077AD12E}"/>
          </ac:spMkLst>
        </pc:spChg>
      </pc:sldChg>
      <pc:sldChg chg="modSp mod">
        <pc:chgData name="sayaka yokoyama" userId="f77ee311-c58d-49f9-9c03-4c9f5af284ca" providerId="ADAL" clId="{C5A9D00C-76B2-4F5A-B1FD-CA6669F2BCC0}" dt="2024-08-23T10:45:11.958" v="243" actId="207"/>
        <pc:sldMkLst>
          <pc:docMk/>
          <pc:sldMk cId="1613156689" sldId="462"/>
        </pc:sldMkLst>
        <pc:spChg chg="mod">
          <ac:chgData name="sayaka yokoyama" userId="f77ee311-c58d-49f9-9c03-4c9f5af284ca" providerId="ADAL" clId="{C5A9D00C-76B2-4F5A-B1FD-CA6669F2BCC0}" dt="2024-08-23T10:45:11.958" v="243" actId="207"/>
          <ac:spMkLst>
            <pc:docMk/>
            <pc:sldMk cId="1613156689" sldId="462"/>
            <ac:spMk id="5" creationId="{82024E73-C303-32C1-862D-66EA1C2D0AF2}"/>
          </ac:spMkLst>
        </pc:spChg>
      </pc:sldChg>
      <pc:sldChg chg="modSp mod">
        <pc:chgData name="sayaka yokoyama" userId="f77ee311-c58d-49f9-9c03-4c9f5af284ca" providerId="ADAL" clId="{C5A9D00C-76B2-4F5A-B1FD-CA6669F2BCC0}" dt="2024-08-23T10:45:23.702" v="245" actId="207"/>
        <pc:sldMkLst>
          <pc:docMk/>
          <pc:sldMk cId="2573963578" sldId="463"/>
        </pc:sldMkLst>
        <pc:spChg chg="mod">
          <ac:chgData name="sayaka yokoyama" userId="f77ee311-c58d-49f9-9c03-4c9f5af284ca" providerId="ADAL" clId="{C5A9D00C-76B2-4F5A-B1FD-CA6669F2BCC0}" dt="2024-08-23T10:45:23.702" v="245" actId="207"/>
          <ac:spMkLst>
            <pc:docMk/>
            <pc:sldMk cId="2573963578" sldId="463"/>
            <ac:spMk id="5" creationId="{C75F4455-88E5-4E7B-3D7F-EA0A988203A6}"/>
          </ac:spMkLst>
        </pc:spChg>
      </pc:sldChg>
      <pc:sldChg chg="modSp mod">
        <pc:chgData name="sayaka yokoyama" userId="f77ee311-c58d-49f9-9c03-4c9f5af284ca" providerId="ADAL" clId="{C5A9D00C-76B2-4F5A-B1FD-CA6669F2BCC0}" dt="2024-08-23T10:45:26.283" v="246" actId="207"/>
        <pc:sldMkLst>
          <pc:docMk/>
          <pc:sldMk cId="3836550718" sldId="464"/>
        </pc:sldMkLst>
        <pc:spChg chg="mod">
          <ac:chgData name="sayaka yokoyama" userId="f77ee311-c58d-49f9-9c03-4c9f5af284ca" providerId="ADAL" clId="{C5A9D00C-76B2-4F5A-B1FD-CA6669F2BCC0}" dt="2024-08-23T10:45:26.283" v="246" actId="207"/>
          <ac:spMkLst>
            <pc:docMk/>
            <pc:sldMk cId="3836550718" sldId="464"/>
            <ac:spMk id="5" creationId="{1ADFCCAE-9DA9-6D02-8E8D-9A48C6B195F4}"/>
          </ac:spMkLst>
        </pc:spChg>
      </pc:sldChg>
      <pc:sldChg chg="modSp mod">
        <pc:chgData name="sayaka yokoyama" userId="f77ee311-c58d-49f9-9c03-4c9f5af284ca" providerId="ADAL" clId="{C5A9D00C-76B2-4F5A-B1FD-CA6669F2BCC0}" dt="2024-08-23T10:45:28.350" v="247" actId="207"/>
        <pc:sldMkLst>
          <pc:docMk/>
          <pc:sldMk cId="2719418290" sldId="465"/>
        </pc:sldMkLst>
        <pc:spChg chg="mod">
          <ac:chgData name="sayaka yokoyama" userId="f77ee311-c58d-49f9-9c03-4c9f5af284ca" providerId="ADAL" clId="{C5A9D00C-76B2-4F5A-B1FD-CA6669F2BCC0}" dt="2024-08-23T10:45:28.350" v="247" actId="207"/>
          <ac:spMkLst>
            <pc:docMk/>
            <pc:sldMk cId="2719418290" sldId="465"/>
            <ac:spMk id="5" creationId="{5D6AF0A3-9BCF-B91B-A6C3-82F49CDEB055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10:46.415" v="1748"/>
        <pc:sldMkLst>
          <pc:docMk/>
          <pc:sldMk cId="1177472666" sldId="466"/>
        </pc:sldMkLst>
        <pc:spChg chg="mod">
          <ac:chgData name="sayaka yokoyama" userId="f77ee311-c58d-49f9-9c03-4c9f5af284ca" providerId="ADAL" clId="{C5A9D00C-76B2-4F5A-B1FD-CA6669F2BCC0}" dt="2024-08-23T10:45:30.196" v="248" actId="207"/>
          <ac:spMkLst>
            <pc:docMk/>
            <pc:sldMk cId="1177472666" sldId="466"/>
            <ac:spMk id="2" creationId="{A56F5270-6CF6-CA92-055C-A74F09A5831C}"/>
          </ac:spMkLst>
        </pc:spChg>
        <pc:spChg chg="add mod">
          <ac:chgData name="sayaka yokoyama" userId="f77ee311-c58d-49f9-9c03-4c9f5af284ca" providerId="ADAL" clId="{C5A9D00C-76B2-4F5A-B1FD-CA6669F2BCC0}" dt="2024-08-26T10:58:44.770" v="1642" actId="14100"/>
          <ac:spMkLst>
            <pc:docMk/>
            <pc:sldMk cId="1177472666" sldId="466"/>
            <ac:spMk id="3" creationId="{AC77E584-FF6F-6E2D-5D63-C723B5E7C28C}"/>
          </ac:spMkLst>
        </pc:spChg>
        <pc:spChg chg="mod ord">
          <ac:chgData name="sayaka yokoyama" userId="f77ee311-c58d-49f9-9c03-4c9f5af284ca" providerId="ADAL" clId="{C5A9D00C-76B2-4F5A-B1FD-CA6669F2BCC0}" dt="2024-08-28T10:10:46.415" v="1748"/>
          <ac:spMkLst>
            <pc:docMk/>
            <pc:sldMk cId="1177472666" sldId="466"/>
            <ac:spMk id="5" creationId="{3392EE92-441E-6780-F153-AC8EC4392C88}"/>
          </ac:spMkLst>
        </pc:spChg>
        <pc:spChg chg="del">
          <ac:chgData name="sayaka yokoyama" userId="f77ee311-c58d-49f9-9c03-4c9f5af284ca" providerId="ADAL" clId="{C5A9D00C-76B2-4F5A-B1FD-CA6669F2BCC0}" dt="2024-08-26T10:55:07.972" v="1593" actId="478"/>
          <ac:spMkLst>
            <pc:docMk/>
            <pc:sldMk cId="1177472666" sldId="466"/>
            <ac:spMk id="6" creationId="{3E1FE3D4-3D7B-F2B8-147D-48C577437FD2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11:56.828" v="1760"/>
        <pc:sldMkLst>
          <pc:docMk/>
          <pc:sldMk cId="1443971670" sldId="467"/>
        </pc:sldMkLst>
        <pc:spChg chg="mod">
          <ac:chgData name="sayaka yokoyama" userId="f77ee311-c58d-49f9-9c03-4c9f5af284ca" providerId="ADAL" clId="{C5A9D00C-76B2-4F5A-B1FD-CA6669F2BCC0}" dt="2024-08-23T10:46:35.708" v="260" actId="207"/>
          <ac:spMkLst>
            <pc:docMk/>
            <pc:sldMk cId="1443971670" sldId="467"/>
            <ac:spMk id="2" creationId="{AA222F7A-8D9C-1BE5-B540-7AD0EB1741D9}"/>
          </ac:spMkLst>
        </pc:spChg>
        <pc:spChg chg="mod ord">
          <ac:chgData name="sayaka yokoyama" userId="f77ee311-c58d-49f9-9c03-4c9f5af284ca" providerId="ADAL" clId="{C5A9D00C-76B2-4F5A-B1FD-CA6669F2BCC0}" dt="2024-08-28T10:11:56.828" v="1760"/>
          <ac:spMkLst>
            <pc:docMk/>
            <pc:sldMk cId="1443971670" sldId="467"/>
            <ac:spMk id="3" creationId="{99EEDD42-AFB3-BAD0-60D5-3E8AFCEB21CF}"/>
          </ac:spMkLst>
        </pc:spChg>
        <pc:spChg chg="del">
          <ac:chgData name="sayaka yokoyama" userId="f77ee311-c58d-49f9-9c03-4c9f5af284ca" providerId="ADAL" clId="{C5A9D00C-76B2-4F5A-B1FD-CA6669F2BCC0}" dt="2024-08-26T10:59:05.422" v="1644" actId="478"/>
          <ac:spMkLst>
            <pc:docMk/>
            <pc:sldMk cId="1443971670" sldId="467"/>
            <ac:spMk id="5" creationId="{9E7F20FE-13C0-895B-1C3E-9107ADC26D39}"/>
          </ac:spMkLst>
        </pc:spChg>
        <pc:spChg chg="add del mod">
          <ac:chgData name="sayaka yokoyama" userId="f77ee311-c58d-49f9-9c03-4c9f5af284ca" providerId="ADAL" clId="{C5A9D00C-76B2-4F5A-B1FD-CA6669F2BCC0}" dt="2024-08-26T10:59:15.109" v="1646"/>
          <ac:spMkLst>
            <pc:docMk/>
            <pc:sldMk cId="1443971670" sldId="467"/>
            <ac:spMk id="6" creationId="{ECBB5451-9A57-DE2A-C7A4-AB6E40D94022}"/>
          </ac:spMkLst>
        </pc:spChg>
        <pc:spChg chg="add mod">
          <ac:chgData name="sayaka yokoyama" userId="f77ee311-c58d-49f9-9c03-4c9f5af284ca" providerId="ADAL" clId="{C5A9D00C-76B2-4F5A-B1FD-CA6669F2BCC0}" dt="2024-08-26T10:59:30.546" v="1647"/>
          <ac:spMkLst>
            <pc:docMk/>
            <pc:sldMk cId="1443971670" sldId="467"/>
            <ac:spMk id="8" creationId="{7D55BBDD-C8F3-98E1-9D19-048AC362AB83}"/>
          </ac:spMkLst>
        </pc:spChg>
      </pc:sldChg>
      <pc:sldChg chg="modSp mod">
        <pc:chgData name="sayaka yokoyama" userId="f77ee311-c58d-49f9-9c03-4c9f5af284ca" providerId="ADAL" clId="{C5A9D00C-76B2-4F5A-B1FD-CA6669F2BCC0}" dt="2024-08-23T10:46:37.726" v="261" actId="207"/>
        <pc:sldMkLst>
          <pc:docMk/>
          <pc:sldMk cId="1332173000" sldId="468"/>
        </pc:sldMkLst>
        <pc:spChg chg="mod">
          <ac:chgData name="sayaka yokoyama" userId="f77ee311-c58d-49f9-9c03-4c9f5af284ca" providerId="ADAL" clId="{C5A9D00C-76B2-4F5A-B1FD-CA6669F2BCC0}" dt="2024-08-23T10:46:37.726" v="261" actId="207"/>
          <ac:spMkLst>
            <pc:docMk/>
            <pc:sldMk cId="1332173000" sldId="468"/>
            <ac:spMk id="2" creationId="{99CF72C6-392B-9E6E-EA2B-18D876920575}"/>
          </ac:spMkLst>
        </pc:spChg>
      </pc:sldChg>
      <pc:sldChg chg="modSp mod">
        <pc:chgData name="sayaka yokoyama" userId="f77ee311-c58d-49f9-9c03-4c9f5af284ca" providerId="ADAL" clId="{C5A9D00C-76B2-4F5A-B1FD-CA6669F2BCC0}" dt="2024-08-23T10:46:41.433" v="263" actId="207"/>
        <pc:sldMkLst>
          <pc:docMk/>
          <pc:sldMk cId="1050649913" sldId="469"/>
        </pc:sldMkLst>
        <pc:spChg chg="mod">
          <ac:chgData name="sayaka yokoyama" userId="f77ee311-c58d-49f9-9c03-4c9f5af284ca" providerId="ADAL" clId="{C5A9D00C-76B2-4F5A-B1FD-CA6669F2BCC0}" dt="2024-08-23T10:46:41.433" v="263" actId="207"/>
          <ac:spMkLst>
            <pc:docMk/>
            <pc:sldMk cId="1050649913" sldId="469"/>
            <ac:spMk id="3" creationId="{B90F8E6C-96C3-6580-3C9C-3464BC77EF68}"/>
          </ac:spMkLst>
        </pc:spChg>
      </pc:sldChg>
      <pc:sldChg chg="modSp mod">
        <pc:chgData name="sayaka yokoyama" userId="f77ee311-c58d-49f9-9c03-4c9f5af284ca" providerId="ADAL" clId="{C5A9D00C-76B2-4F5A-B1FD-CA6669F2BCC0}" dt="2024-08-23T10:46:42.936" v="264" actId="207"/>
        <pc:sldMkLst>
          <pc:docMk/>
          <pc:sldMk cId="3574261007" sldId="470"/>
        </pc:sldMkLst>
        <pc:spChg chg="mod">
          <ac:chgData name="sayaka yokoyama" userId="f77ee311-c58d-49f9-9c03-4c9f5af284ca" providerId="ADAL" clId="{C5A9D00C-76B2-4F5A-B1FD-CA6669F2BCC0}" dt="2024-08-23T10:46:42.936" v="264" actId="207"/>
          <ac:spMkLst>
            <pc:docMk/>
            <pc:sldMk cId="3574261007" sldId="470"/>
            <ac:spMk id="3" creationId="{E71427DF-CE7E-389B-06B1-40B4B6CD544D}"/>
          </ac:spMkLst>
        </pc:spChg>
      </pc:sldChg>
      <pc:sldChg chg="modSp mod">
        <pc:chgData name="sayaka yokoyama" userId="f77ee311-c58d-49f9-9c03-4c9f5af284ca" providerId="ADAL" clId="{C5A9D00C-76B2-4F5A-B1FD-CA6669F2BCC0}" dt="2024-08-23T10:46:44.719" v="265" actId="207"/>
        <pc:sldMkLst>
          <pc:docMk/>
          <pc:sldMk cId="1579105106" sldId="471"/>
        </pc:sldMkLst>
        <pc:spChg chg="mod">
          <ac:chgData name="sayaka yokoyama" userId="f77ee311-c58d-49f9-9c03-4c9f5af284ca" providerId="ADAL" clId="{C5A9D00C-76B2-4F5A-B1FD-CA6669F2BCC0}" dt="2024-08-23T10:46:44.719" v="265" actId="207"/>
          <ac:spMkLst>
            <pc:docMk/>
            <pc:sldMk cId="1579105106" sldId="471"/>
            <ac:spMk id="3" creationId="{572421DC-B6DF-C133-EF22-16A2C5688737}"/>
          </ac:spMkLst>
        </pc:spChg>
      </pc:sldChg>
      <pc:sldChg chg="modSp mod">
        <pc:chgData name="sayaka yokoyama" userId="f77ee311-c58d-49f9-9c03-4c9f5af284ca" providerId="ADAL" clId="{C5A9D00C-76B2-4F5A-B1FD-CA6669F2BCC0}" dt="2024-08-23T10:46:46.250" v="266" actId="207"/>
        <pc:sldMkLst>
          <pc:docMk/>
          <pc:sldMk cId="749452186" sldId="472"/>
        </pc:sldMkLst>
        <pc:spChg chg="mod">
          <ac:chgData name="sayaka yokoyama" userId="f77ee311-c58d-49f9-9c03-4c9f5af284ca" providerId="ADAL" clId="{C5A9D00C-76B2-4F5A-B1FD-CA6669F2BCC0}" dt="2024-08-23T10:46:46.250" v="266" actId="207"/>
          <ac:spMkLst>
            <pc:docMk/>
            <pc:sldMk cId="749452186" sldId="472"/>
            <ac:spMk id="3" creationId="{8F27DB91-E1E0-BF84-564E-0C417751CC51}"/>
          </ac:spMkLst>
        </pc:spChg>
      </pc:sldChg>
      <pc:sldChg chg="modSp mod">
        <pc:chgData name="sayaka yokoyama" userId="f77ee311-c58d-49f9-9c03-4c9f5af284ca" providerId="ADAL" clId="{C5A9D00C-76B2-4F5A-B1FD-CA6669F2BCC0}" dt="2024-08-23T10:46:48.346" v="267" actId="207"/>
        <pc:sldMkLst>
          <pc:docMk/>
          <pc:sldMk cId="801267963" sldId="473"/>
        </pc:sldMkLst>
        <pc:spChg chg="mod">
          <ac:chgData name="sayaka yokoyama" userId="f77ee311-c58d-49f9-9c03-4c9f5af284ca" providerId="ADAL" clId="{C5A9D00C-76B2-4F5A-B1FD-CA6669F2BCC0}" dt="2024-08-23T10:46:48.346" v="267" actId="207"/>
          <ac:spMkLst>
            <pc:docMk/>
            <pc:sldMk cId="801267963" sldId="473"/>
            <ac:spMk id="3" creationId="{9CF2F647-3DB6-0738-58AA-5015E259AE44}"/>
          </ac:spMkLst>
        </pc:spChg>
      </pc:sldChg>
      <pc:sldChg chg="modSp mod">
        <pc:chgData name="sayaka yokoyama" userId="f77ee311-c58d-49f9-9c03-4c9f5af284ca" providerId="ADAL" clId="{C5A9D00C-76B2-4F5A-B1FD-CA6669F2BCC0}" dt="2024-08-23T10:46:49.653" v="268" actId="207"/>
        <pc:sldMkLst>
          <pc:docMk/>
          <pc:sldMk cId="332023835" sldId="474"/>
        </pc:sldMkLst>
        <pc:spChg chg="mod">
          <ac:chgData name="sayaka yokoyama" userId="f77ee311-c58d-49f9-9c03-4c9f5af284ca" providerId="ADAL" clId="{C5A9D00C-76B2-4F5A-B1FD-CA6669F2BCC0}" dt="2024-08-23T10:46:49.653" v="268" actId="207"/>
          <ac:spMkLst>
            <pc:docMk/>
            <pc:sldMk cId="332023835" sldId="474"/>
            <ac:spMk id="3" creationId="{1DAC7971-8B3B-9A80-A3A5-EACD40FBE467}"/>
          </ac:spMkLst>
        </pc:spChg>
      </pc:sldChg>
      <pc:sldChg chg="modSp mod">
        <pc:chgData name="sayaka yokoyama" userId="f77ee311-c58d-49f9-9c03-4c9f5af284ca" providerId="ADAL" clId="{C5A9D00C-76B2-4F5A-B1FD-CA6669F2BCC0}" dt="2024-08-23T10:46:51.583" v="269" actId="207"/>
        <pc:sldMkLst>
          <pc:docMk/>
          <pc:sldMk cId="1774872572" sldId="475"/>
        </pc:sldMkLst>
        <pc:spChg chg="mod">
          <ac:chgData name="sayaka yokoyama" userId="f77ee311-c58d-49f9-9c03-4c9f5af284ca" providerId="ADAL" clId="{C5A9D00C-76B2-4F5A-B1FD-CA6669F2BCC0}" dt="2024-08-23T10:46:51.583" v="269" actId="207"/>
          <ac:spMkLst>
            <pc:docMk/>
            <pc:sldMk cId="1774872572" sldId="475"/>
            <ac:spMk id="3" creationId="{2A6F0974-216E-86A1-32B5-A44188351A2F}"/>
          </ac:spMkLst>
        </pc:spChg>
      </pc:sldChg>
      <pc:sldChg chg="modSp mod">
        <pc:chgData name="sayaka yokoyama" userId="f77ee311-c58d-49f9-9c03-4c9f5af284ca" providerId="ADAL" clId="{C5A9D00C-76B2-4F5A-B1FD-CA6669F2BCC0}" dt="2024-08-23T10:46:54.825" v="270" actId="207"/>
        <pc:sldMkLst>
          <pc:docMk/>
          <pc:sldMk cId="2243611975" sldId="476"/>
        </pc:sldMkLst>
        <pc:spChg chg="mod">
          <ac:chgData name="sayaka yokoyama" userId="f77ee311-c58d-49f9-9c03-4c9f5af284ca" providerId="ADAL" clId="{C5A9D00C-76B2-4F5A-B1FD-CA6669F2BCC0}" dt="2024-08-23T10:46:54.825" v="270" actId="207"/>
          <ac:spMkLst>
            <pc:docMk/>
            <pc:sldMk cId="2243611975" sldId="476"/>
            <ac:spMk id="3" creationId="{7A45105F-2562-11E1-97D8-1AE33BECA227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08:24.577" v="1692" actId="1076"/>
        <pc:sldMkLst>
          <pc:docMk/>
          <pc:sldMk cId="3241156250" sldId="477"/>
        </pc:sldMkLst>
        <pc:spChg chg="del">
          <ac:chgData name="sayaka yokoyama" userId="f77ee311-c58d-49f9-9c03-4c9f5af284ca" providerId="ADAL" clId="{C5A9D00C-76B2-4F5A-B1FD-CA6669F2BCC0}" dt="2024-08-26T11:01:34.361" v="1671" actId="478"/>
          <ac:spMkLst>
            <pc:docMk/>
            <pc:sldMk cId="3241156250" sldId="477"/>
            <ac:spMk id="2" creationId="{5762F5B6-AA38-7307-A44A-184A75502356}"/>
          </ac:spMkLst>
        </pc:spChg>
        <pc:spChg chg="mod">
          <ac:chgData name="sayaka yokoyama" userId="f77ee311-c58d-49f9-9c03-4c9f5af284ca" providerId="ADAL" clId="{C5A9D00C-76B2-4F5A-B1FD-CA6669F2BCC0}" dt="2024-08-28T10:08:24.577" v="1692" actId="1076"/>
          <ac:spMkLst>
            <pc:docMk/>
            <pc:sldMk cId="3241156250" sldId="477"/>
            <ac:spMk id="4" creationId="{DE3BB895-9C1A-79C9-A6FD-8F6C865E27F2}"/>
          </ac:spMkLst>
        </pc:spChg>
        <pc:spChg chg="mod">
          <ac:chgData name="sayaka yokoyama" userId="f77ee311-c58d-49f9-9c03-4c9f5af284ca" providerId="ADAL" clId="{C5A9D00C-76B2-4F5A-B1FD-CA6669F2BCC0}" dt="2024-08-23T10:46:58.818" v="272" actId="207"/>
          <ac:spMkLst>
            <pc:docMk/>
            <pc:sldMk cId="3241156250" sldId="477"/>
            <ac:spMk id="5" creationId="{C9DD7302-3FA2-036A-485C-0B91BAAC17D0}"/>
          </ac:spMkLst>
        </pc:spChg>
        <pc:spChg chg="add mod ord">
          <ac:chgData name="sayaka yokoyama" userId="f77ee311-c58d-49f9-9c03-4c9f5af284ca" providerId="ADAL" clId="{C5A9D00C-76B2-4F5A-B1FD-CA6669F2BCC0}" dt="2024-08-26T11:01:36.603" v="1673" actId="167"/>
          <ac:spMkLst>
            <pc:docMk/>
            <pc:sldMk cId="3241156250" sldId="477"/>
            <ac:spMk id="6" creationId="{CDB5A54B-D7A8-5B1F-BB89-12C81BDEFD52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13:27.668" v="1783" actId="20577"/>
        <pc:sldMkLst>
          <pc:docMk/>
          <pc:sldMk cId="2166468427" sldId="478"/>
        </pc:sldMkLst>
        <pc:spChg chg="mod">
          <ac:chgData name="sayaka yokoyama" userId="f77ee311-c58d-49f9-9c03-4c9f5af284ca" providerId="ADAL" clId="{C5A9D00C-76B2-4F5A-B1FD-CA6669F2BCC0}" dt="2024-08-23T10:47:07.616" v="277" actId="207"/>
          <ac:spMkLst>
            <pc:docMk/>
            <pc:sldMk cId="2166468427" sldId="478"/>
            <ac:spMk id="2" creationId="{AD61E50E-78FC-058B-1BE6-771D6D4E42A2}"/>
          </ac:spMkLst>
        </pc:spChg>
        <pc:spChg chg="del mod">
          <ac:chgData name="sayaka yokoyama" userId="f77ee311-c58d-49f9-9c03-4c9f5af284ca" providerId="ADAL" clId="{C5A9D00C-76B2-4F5A-B1FD-CA6669F2BCC0}" dt="2024-08-28T10:12:13.389" v="1765" actId="478"/>
          <ac:spMkLst>
            <pc:docMk/>
            <pc:sldMk cId="2166468427" sldId="478"/>
            <ac:spMk id="3" creationId="{F3918709-2C00-DD87-12F5-B03EC7CFB8B8}"/>
          </ac:spMkLst>
        </pc:spChg>
        <pc:spChg chg="mod">
          <ac:chgData name="sayaka yokoyama" userId="f77ee311-c58d-49f9-9c03-4c9f5af284ca" providerId="ADAL" clId="{C5A9D00C-76B2-4F5A-B1FD-CA6669F2BCC0}" dt="2024-08-28T10:13:27.668" v="1783" actId="20577"/>
          <ac:spMkLst>
            <pc:docMk/>
            <pc:sldMk cId="2166468427" sldId="478"/>
            <ac:spMk id="5" creationId="{45630B2E-D852-2F45-F18F-80553A7F4F82}"/>
          </ac:spMkLst>
        </pc:spChg>
        <pc:spChg chg="add mod ord">
          <ac:chgData name="sayaka yokoyama" userId="f77ee311-c58d-49f9-9c03-4c9f5af284ca" providerId="ADAL" clId="{C5A9D00C-76B2-4F5A-B1FD-CA6669F2BCC0}" dt="2024-08-28T10:12:20.998" v="1767" actId="167"/>
          <ac:spMkLst>
            <pc:docMk/>
            <pc:sldMk cId="2166468427" sldId="478"/>
            <ac:spMk id="6" creationId="{D6F32E34-17AF-486A-BE4D-4A909892B479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15:37.378" v="1814" actId="1076"/>
        <pc:sldMkLst>
          <pc:docMk/>
          <pc:sldMk cId="0" sldId="479"/>
        </pc:sldMkLst>
        <pc:spChg chg="del">
          <ac:chgData name="sayaka yokoyama" userId="f77ee311-c58d-49f9-9c03-4c9f5af284ca" providerId="ADAL" clId="{C5A9D00C-76B2-4F5A-B1FD-CA6669F2BCC0}" dt="2024-08-28T10:13:40.568" v="1784" actId="478"/>
          <ac:spMkLst>
            <pc:docMk/>
            <pc:sldMk cId="0" sldId="479"/>
            <ac:spMk id="2" creationId="{49C2AC49-FC97-C26C-77B2-937D192FBFA1}"/>
          </ac:spMkLst>
        </pc:spChg>
        <pc:spChg chg="mod">
          <ac:chgData name="sayaka yokoyama" userId="f77ee311-c58d-49f9-9c03-4c9f5af284ca" providerId="ADAL" clId="{C5A9D00C-76B2-4F5A-B1FD-CA6669F2BCC0}" dt="2024-08-28T10:15:37.378" v="1814" actId="1076"/>
          <ac:spMkLst>
            <pc:docMk/>
            <pc:sldMk cId="0" sldId="479"/>
            <ac:spMk id="3" creationId="{CAA4399B-E711-ED94-37EE-0B97FB017968}"/>
          </ac:spMkLst>
        </pc:spChg>
        <pc:spChg chg="mod">
          <ac:chgData name="sayaka yokoyama" userId="f77ee311-c58d-49f9-9c03-4c9f5af284ca" providerId="ADAL" clId="{C5A9D00C-76B2-4F5A-B1FD-CA6669F2BCC0}" dt="2024-08-23T10:47:25.047" v="283" actId="207"/>
          <ac:spMkLst>
            <pc:docMk/>
            <pc:sldMk cId="0" sldId="479"/>
            <ac:spMk id="4" creationId="{31A528C2-2CA9-B093-BB1F-44011BDE6424}"/>
          </ac:spMkLst>
        </pc:spChg>
        <pc:spChg chg="add mod ord">
          <ac:chgData name="sayaka yokoyama" userId="f77ee311-c58d-49f9-9c03-4c9f5af284ca" providerId="ADAL" clId="{C5A9D00C-76B2-4F5A-B1FD-CA6669F2BCC0}" dt="2024-08-28T10:15:18.112" v="1808" actId="1076"/>
          <ac:spMkLst>
            <pc:docMk/>
            <pc:sldMk cId="0" sldId="479"/>
            <ac:spMk id="5" creationId="{4EFCD3BC-62F8-60CD-0EDC-3182133BA323}"/>
          </ac:spMkLst>
        </pc:spChg>
      </pc:sldChg>
      <pc:sldChg chg="modSp mod">
        <pc:chgData name="sayaka yokoyama" userId="f77ee311-c58d-49f9-9c03-4c9f5af284ca" providerId="ADAL" clId="{C5A9D00C-76B2-4F5A-B1FD-CA6669F2BCC0}" dt="2024-08-23T10:47:27.762" v="284" actId="207"/>
        <pc:sldMkLst>
          <pc:docMk/>
          <pc:sldMk cId="2076661655" sldId="480"/>
        </pc:sldMkLst>
        <pc:spChg chg="mod">
          <ac:chgData name="sayaka yokoyama" userId="f77ee311-c58d-49f9-9c03-4c9f5af284ca" providerId="ADAL" clId="{C5A9D00C-76B2-4F5A-B1FD-CA6669F2BCC0}" dt="2024-08-23T10:47:27.762" v="284" actId="207"/>
          <ac:spMkLst>
            <pc:docMk/>
            <pc:sldMk cId="2076661655" sldId="480"/>
            <ac:spMk id="4" creationId="{6C63FD59-7B07-5981-BC64-A6EFE22ABAFC}"/>
          </ac:spMkLst>
        </pc:spChg>
      </pc:sldChg>
      <pc:sldChg chg="modSp mod">
        <pc:chgData name="sayaka yokoyama" userId="f77ee311-c58d-49f9-9c03-4c9f5af284ca" providerId="ADAL" clId="{C5A9D00C-76B2-4F5A-B1FD-CA6669F2BCC0}" dt="2024-08-23T10:47:30.649" v="285" actId="207"/>
        <pc:sldMkLst>
          <pc:docMk/>
          <pc:sldMk cId="634555983" sldId="481"/>
        </pc:sldMkLst>
        <pc:spChg chg="mod">
          <ac:chgData name="sayaka yokoyama" userId="f77ee311-c58d-49f9-9c03-4c9f5af284ca" providerId="ADAL" clId="{C5A9D00C-76B2-4F5A-B1FD-CA6669F2BCC0}" dt="2024-08-23T10:47:30.649" v="285" actId="207"/>
          <ac:spMkLst>
            <pc:docMk/>
            <pc:sldMk cId="634555983" sldId="481"/>
            <ac:spMk id="4" creationId="{00E6F3EF-7BDC-B26F-CDFE-1220E4C3103A}"/>
          </ac:spMkLst>
        </pc:spChg>
      </pc:sldChg>
      <pc:sldChg chg="modSp mod">
        <pc:chgData name="sayaka yokoyama" userId="f77ee311-c58d-49f9-9c03-4c9f5af284ca" providerId="ADAL" clId="{C5A9D00C-76B2-4F5A-B1FD-CA6669F2BCC0}" dt="2024-08-23T10:47:33.028" v="286" actId="207"/>
        <pc:sldMkLst>
          <pc:docMk/>
          <pc:sldMk cId="2261993343" sldId="482"/>
        </pc:sldMkLst>
        <pc:spChg chg="mod">
          <ac:chgData name="sayaka yokoyama" userId="f77ee311-c58d-49f9-9c03-4c9f5af284ca" providerId="ADAL" clId="{C5A9D00C-76B2-4F5A-B1FD-CA6669F2BCC0}" dt="2024-08-23T10:47:33.028" v="286" actId="207"/>
          <ac:spMkLst>
            <pc:docMk/>
            <pc:sldMk cId="2261993343" sldId="482"/>
            <ac:spMk id="2" creationId="{08B1A291-26C8-14C6-F03C-A921A318F760}"/>
          </ac:spMkLst>
        </pc:spChg>
      </pc:sldChg>
      <pc:sldChg chg="modSp mod">
        <pc:chgData name="sayaka yokoyama" userId="f77ee311-c58d-49f9-9c03-4c9f5af284ca" providerId="ADAL" clId="{C5A9D00C-76B2-4F5A-B1FD-CA6669F2BCC0}" dt="2024-08-23T10:47:47.977" v="294" actId="207"/>
        <pc:sldMkLst>
          <pc:docMk/>
          <pc:sldMk cId="3103830083" sldId="483"/>
        </pc:sldMkLst>
        <pc:spChg chg="mod">
          <ac:chgData name="sayaka yokoyama" userId="f77ee311-c58d-49f9-9c03-4c9f5af284ca" providerId="ADAL" clId="{C5A9D00C-76B2-4F5A-B1FD-CA6669F2BCC0}" dt="2024-08-23T10:47:47.977" v="294" actId="207"/>
          <ac:spMkLst>
            <pc:docMk/>
            <pc:sldMk cId="3103830083" sldId="483"/>
            <ac:spMk id="2" creationId="{42C4C076-4A67-FA95-2DE8-C5826CC19452}"/>
          </ac:spMkLst>
        </pc:spChg>
      </pc:sldChg>
      <pc:sldChg chg="modSp mod">
        <pc:chgData name="sayaka yokoyama" userId="f77ee311-c58d-49f9-9c03-4c9f5af284ca" providerId="ADAL" clId="{C5A9D00C-76B2-4F5A-B1FD-CA6669F2BCC0}" dt="2024-08-23T10:47:49.641" v="295" actId="207"/>
        <pc:sldMkLst>
          <pc:docMk/>
          <pc:sldMk cId="662596044" sldId="484"/>
        </pc:sldMkLst>
        <pc:spChg chg="mod">
          <ac:chgData name="sayaka yokoyama" userId="f77ee311-c58d-49f9-9c03-4c9f5af284ca" providerId="ADAL" clId="{C5A9D00C-76B2-4F5A-B1FD-CA6669F2BCC0}" dt="2024-08-23T10:47:49.641" v="295" actId="207"/>
          <ac:spMkLst>
            <pc:docMk/>
            <pc:sldMk cId="662596044" sldId="484"/>
            <ac:spMk id="2" creationId="{66B2D257-1745-2839-206A-CA7CA1F7EB6B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30:52.631" v="2051" actId="6549"/>
        <pc:sldMkLst>
          <pc:docMk/>
          <pc:sldMk cId="2641307980" sldId="485"/>
        </pc:sldMkLst>
        <pc:spChg chg="add mod">
          <ac:chgData name="sayaka yokoyama" userId="f77ee311-c58d-49f9-9c03-4c9f5af284ca" providerId="ADAL" clId="{C5A9D00C-76B2-4F5A-B1FD-CA6669F2BCC0}" dt="2024-08-28T10:30:15.202" v="2036" actId="14100"/>
          <ac:spMkLst>
            <pc:docMk/>
            <pc:sldMk cId="2641307980" sldId="485"/>
            <ac:spMk id="2" creationId="{6A0704BA-B218-D14C-F3C4-F269ADDCEC1A}"/>
          </ac:spMkLst>
        </pc:spChg>
        <pc:spChg chg="del">
          <ac:chgData name="sayaka yokoyama" userId="f77ee311-c58d-49f9-9c03-4c9f5af284ca" providerId="ADAL" clId="{C5A9D00C-76B2-4F5A-B1FD-CA6669F2BCC0}" dt="2024-08-28T10:27:39.683" v="1997" actId="478"/>
          <ac:spMkLst>
            <pc:docMk/>
            <pc:sldMk cId="2641307980" sldId="485"/>
            <ac:spMk id="4" creationId="{0648BC29-30F6-7C22-D284-C7B45DB0E0B9}"/>
          </ac:spMkLst>
        </pc:spChg>
        <pc:spChg chg="mod ord">
          <ac:chgData name="sayaka yokoyama" userId="f77ee311-c58d-49f9-9c03-4c9f5af284ca" providerId="ADAL" clId="{C5A9D00C-76B2-4F5A-B1FD-CA6669F2BCC0}" dt="2024-08-28T10:30:52.631" v="2051" actId="6549"/>
          <ac:spMkLst>
            <pc:docMk/>
            <pc:sldMk cId="2641307980" sldId="485"/>
            <ac:spMk id="6" creationId="{C4AEC258-75E0-0257-4CB1-D75ACC6330F5}"/>
          </ac:spMkLst>
        </pc:spChg>
        <pc:spChg chg="mod">
          <ac:chgData name="sayaka yokoyama" userId="f77ee311-c58d-49f9-9c03-4c9f5af284ca" providerId="ADAL" clId="{C5A9D00C-76B2-4F5A-B1FD-CA6669F2BCC0}" dt="2024-08-23T10:48:24.269" v="313" actId="207"/>
          <ac:spMkLst>
            <pc:docMk/>
            <pc:sldMk cId="2641307980" sldId="485"/>
            <ac:spMk id="7" creationId="{B2B0A22A-3539-3B28-EF6A-928A905965C4}"/>
          </ac:spMkLst>
        </pc:spChg>
      </pc:sldChg>
      <pc:sldChg chg="modSp mod">
        <pc:chgData name="sayaka yokoyama" userId="f77ee311-c58d-49f9-9c03-4c9f5af284ca" providerId="ADAL" clId="{C5A9D00C-76B2-4F5A-B1FD-CA6669F2BCC0}" dt="2024-08-23T10:50:19.719" v="358" actId="1076"/>
        <pc:sldMkLst>
          <pc:docMk/>
          <pc:sldMk cId="1758661247" sldId="498"/>
        </pc:sldMkLst>
        <pc:spChg chg="mod">
          <ac:chgData name="sayaka yokoyama" userId="f77ee311-c58d-49f9-9c03-4c9f5af284ca" providerId="ADAL" clId="{C5A9D00C-76B2-4F5A-B1FD-CA6669F2BCC0}" dt="2024-08-23T10:50:19.719" v="358" actId="1076"/>
          <ac:spMkLst>
            <pc:docMk/>
            <pc:sldMk cId="1758661247" sldId="498"/>
            <ac:spMk id="2" creationId="{25D34F93-81D3-F5B7-E2BC-137EFD2D95F6}"/>
          </ac:spMkLst>
        </pc:spChg>
      </pc:sldChg>
      <pc:sldChg chg="modSp mod">
        <pc:chgData name="sayaka yokoyama" userId="f77ee311-c58d-49f9-9c03-4c9f5af284ca" providerId="ADAL" clId="{C5A9D00C-76B2-4F5A-B1FD-CA6669F2BCC0}" dt="2024-08-23T10:50:25.324" v="359" actId="207"/>
        <pc:sldMkLst>
          <pc:docMk/>
          <pc:sldMk cId="3395480885" sldId="499"/>
        </pc:sldMkLst>
        <pc:spChg chg="mod">
          <ac:chgData name="sayaka yokoyama" userId="f77ee311-c58d-49f9-9c03-4c9f5af284ca" providerId="ADAL" clId="{C5A9D00C-76B2-4F5A-B1FD-CA6669F2BCC0}" dt="2024-08-23T10:50:25.324" v="359" actId="207"/>
          <ac:spMkLst>
            <pc:docMk/>
            <pc:sldMk cId="3395480885" sldId="499"/>
            <ac:spMk id="2" creationId="{38A1DF86-9C09-90EF-50F2-91A0B134E9A0}"/>
          </ac:spMkLst>
        </pc:spChg>
      </pc:sldChg>
      <pc:sldChg chg="modSp mod">
        <pc:chgData name="sayaka yokoyama" userId="f77ee311-c58d-49f9-9c03-4c9f5af284ca" providerId="ADAL" clId="{C5A9D00C-76B2-4F5A-B1FD-CA6669F2BCC0}" dt="2024-08-23T10:50:27.452" v="360" actId="207"/>
        <pc:sldMkLst>
          <pc:docMk/>
          <pc:sldMk cId="4122988863" sldId="500"/>
        </pc:sldMkLst>
        <pc:spChg chg="mod">
          <ac:chgData name="sayaka yokoyama" userId="f77ee311-c58d-49f9-9c03-4c9f5af284ca" providerId="ADAL" clId="{C5A9D00C-76B2-4F5A-B1FD-CA6669F2BCC0}" dt="2024-08-23T10:50:27.452" v="360" actId="207"/>
          <ac:spMkLst>
            <pc:docMk/>
            <pc:sldMk cId="4122988863" sldId="500"/>
            <ac:spMk id="2" creationId="{68DC94E1-0E2A-5909-1DC7-FD01D8A00217}"/>
          </ac:spMkLst>
        </pc:spChg>
      </pc:sldChg>
      <pc:sldChg chg="modSp mod">
        <pc:chgData name="sayaka yokoyama" userId="f77ee311-c58d-49f9-9c03-4c9f5af284ca" providerId="ADAL" clId="{C5A9D00C-76B2-4F5A-B1FD-CA6669F2BCC0}" dt="2024-08-23T10:50:29.180" v="361" actId="207"/>
        <pc:sldMkLst>
          <pc:docMk/>
          <pc:sldMk cId="2565893077" sldId="501"/>
        </pc:sldMkLst>
        <pc:spChg chg="mod">
          <ac:chgData name="sayaka yokoyama" userId="f77ee311-c58d-49f9-9c03-4c9f5af284ca" providerId="ADAL" clId="{C5A9D00C-76B2-4F5A-B1FD-CA6669F2BCC0}" dt="2024-08-23T10:50:29.180" v="361" actId="207"/>
          <ac:spMkLst>
            <pc:docMk/>
            <pc:sldMk cId="2565893077" sldId="501"/>
            <ac:spMk id="2" creationId="{9984DC45-4C49-B7A7-9B52-4EFE75A32977}"/>
          </ac:spMkLst>
        </pc:spChg>
      </pc:sldChg>
      <pc:sldChg chg="modSp mod">
        <pc:chgData name="sayaka yokoyama" userId="f77ee311-c58d-49f9-9c03-4c9f5af284ca" providerId="ADAL" clId="{C5A9D00C-76B2-4F5A-B1FD-CA6669F2BCC0}" dt="2024-08-23T10:50:31.533" v="362" actId="207"/>
        <pc:sldMkLst>
          <pc:docMk/>
          <pc:sldMk cId="459888950" sldId="502"/>
        </pc:sldMkLst>
        <pc:spChg chg="mod">
          <ac:chgData name="sayaka yokoyama" userId="f77ee311-c58d-49f9-9c03-4c9f5af284ca" providerId="ADAL" clId="{C5A9D00C-76B2-4F5A-B1FD-CA6669F2BCC0}" dt="2024-08-23T10:50:31.533" v="362" actId="207"/>
          <ac:spMkLst>
            <pc:docMk/>
            <pc:sldMk cId="459888950" sldId="502"/>
            <ac:spMk id="2" creationId="{353EA49E-53C8-2E3A-965B-F6E2085DFECA}"/>
          </ac:spMkLst>
        </pc:spChg>
      </pc:sldChg>
      <pc:sldChg chg="modSp mod">
        <pc:chgData name="sayaka yokoyama" userId="f77ee311-c58d-49f9-9c03-4c9f5af284ca" providerId="ADAL" clId="{C5A9D00C-76B2-4F5A-B1FD-CA6669F2BCC0}" dt="2024-08-23T10:50:33.672" v="363" actId="207"/>
        <pc:sldMkLst>
          <pc:docMk/>
          <pc:sldMk cId="1233374957" sldId="503"/>
        </pc:sldMkLst>
        <pc:spChg chg="mod">
          <ac:chgData name="sayaka yokoyama" userId="f77ee311-c58d-49f9-9c03-4c9f5af284ca" providerId="ADAL" clId="{C5A9D00C-76B2-4F5A-B1FD-CA6669F2BCC0}" dt="2024-08-23T10:50:33.672" v="363" actId="207"/>
          <ac:spMkLst>
            <pc:docMk/>
            <pc:sldMk cId="1233374957" sldId="503"/>
            <ac:spMk id="2" creationId="{B842CB89-CCA3-F060-05BA-5133B67EE1AA}"/>
          </ac:spMkLst>
        </pc:spChg>
      </pc:sldChg>
      <pc:sldChg chg="modSp mod">
        <pc:chgData name="sayaka yokoyama" userId="f77ee311-c58d-49f9-9c03-4c9f5af284ca" providerId="ADAL" clId="{C5A9D00C-76B2-4F5A-B1FD-CA6669F2BCC0}" dt="2024-08-23T10:48:25.734" v="314" actId="207"/>
        <pc:sldMkLst>
          <pc:docMk/>
          <pc:sldMk cId="1842224184" sldId="504"/>
        </pc:sldMkLst>
        <pc:spChg chg="mod">
          <ac:chgData name="sayaka yokoyama" userId="f77ee311-c58d-49f9-9c03-4c9f5af284ca" providerId="ADAL" clId="{C5A9D00C-76B2-4F5A-B1FD-CA6669F2BCC0}" dt="2024-08-23T10:48:25.734" v="314" actId="207"/>
          <ac:spMkLst>
            <pc:docMk/>
            <pc:sldMk cId="1842224184" sldId="504"/>
            <ac:spMk id="3" creationId="{36549CD6-A5C3-24E3-1F31-B4ED222B0988}"/>
          </ac:spMkLst>
        </pc:spChg>
      </pc:sldChg>
      <pc:sldChg chg="modSp mod">
        <pc:chgData name="sayaka yokoyama" userId="f77ee311-c58d-49f9-9c03-4c9f5af284ca" providerId="ADAL" clId="{C5A9D00C-76B2-4F5A-B1FD-CA6669F2BCC0}" dt="2024-08-23T10:48:27.152" v="315" actId="207"/>
        <pc:sldMkLst>
          <pc:docMk/>
          <pc:sldMk cId="2547259742" sldId="505"/>
        </pc:sldMkLst>
        <pc:spChg chg="mod">
          <ac:chgData name="sayaka yokoyama" userId="f77ee311-c58d-49f9-9c03-4c9f5af284ca" providerId="ADAL" clId="{C5A9D00C-76B2-4F5A-B1FD-CA6669F2BCC0}" dt="2024-08-23T10:48:27.152" v="315" actId="207"/>
          <ac:spMkLst>
            <pc:docMk/>
            <pc:sldMk cId="2547259742" sldId="505"/>
            <ac:spMk id="4" creationId="{6F33F58B-8DEF-376F-E5AE-8F34D30EE4C8}"/>
          </ac:spMkLst>
        </pc:spChg>
      </pc:sldChg>
      <pc:sldChg chg="modSp mod">
        <pc:chgData name="sayaka yokoyama" userId="f77ee311-c58d-49f9-9c03-4c9f5af284ca" providerId="ADAL" clId="{C5A9D00C-76B2-4F5A-B1FD-CA6669F2BCC0}" dt="2024-08-23T10:48:30.368" v="316" actId="207"/>
        <pc:sldMkLst>
          <pc:docMk/>
          <pc:sldMk cId="435623850" sldId="506"/>
        </pc:sldMkLst>
        <pc:spChg chg="mod">
          <ac:chgData name="sayaka yokoyama" userId="f77ee311-c58d-49f9-9c03-4c9f5af284ca" providerId="ADAL" clId="{C5A9D00C-76B2-4F5A-B1FD-CA6669F2BCC0}" dt="2024-08-23T10:48:30.368" v="316" actId="207"/>
          <ac:spMkLst>
            <pc:docMk/>
            <pc:sldMk cId="435623850" sldId="506"/>
            <ac:spMk id="3" creationId="{798F270B-C7FA-62E1-DE11-66AF4D0EEA69}"/>
          </ac:spMkLst>
        </pc:spChg>
      </pc:sldChg>
      <pc:sldChg chg="modSp mod">
        <pc:chgData name="sayaka yokoyama" userId="f77ee311-c58d-49f9-9c03-4c9f5af284ca" providerId="ADAL" clId="{C5A9D00C-76B2-4F5A-B1FD-CA6669F2BCC0}" dt="2024-08-23T10:48:32.110" v="317" actId="207"/>
        <pc:sldMkLst>
          <pc:docMk/>
          <pc:sldMk cId="3519044216" sldId="507"/>
        </pc:sldMkLst>
        <pc:spChg chg="mod">
          <ac:chgData name="sayaka yokoyama" userId="f77ee311-c58d-49f9-9c03-4c9f5af284ca" providerId="ADAL" clId="{C5A9D00C-76B2-4F5A-B1FD-CA6669F2BCC0}" dt="2024-08-23T10:48:32.110" v="317" actId="207"/>
          <ac:spMkLst>
            <pc:docMk/>
            <pc:sldMk cId="3519044216" sldId="507"/>
            <ac:spMk id="4" creationId="{649FDB0C-5BBD-0983-A0B0-F0EA39EC69DB}"/>
          </ac:spMkLst>
        </pc:spChg>
      </pc:sldChg>
      <pc:sldChg chg="modSp mod">
        <pc:chgData name="sayaka yokoyama" userId="f77ee311-c58d-49f9-9c03-4c9f5af284ca" providerId="ADAL" clId="{C5A9D00C-76B2-4F5A-B1FD-CA6669F2BCC0}" dt="2024-08-23T10:48:35.116" v="319" actId="14100"/>
        <pc:sldMkLst>
          <pc:docMk/>
          <pc:sldMk cId="4132515591" sldId="508"/>
        </pc:sldMkLst>
        <pc:spChg chg="mod">
          <ac:chgData name="sayaka yokoyama" userId="f77ee311-c58d-49f9-9c03-4c9f5af284ca" providerId="ADAL" clId="{C5A9D00C-76B2-4F5A-B1FD-CA6669F2BCC0}" dt="2024-08-23T10:48:35.116" v="319" actId="14100"/>
          <ac:spMkLst>
            <pc:docMk/>
            <pc:sldMk cId="4132515591" sldId="508"/>
            <ac:spMk id="3" creationId="{8AAA54A4-02F6-0ACD-C475-83B34954F73A}"/>
          </ac:spMkLst>
        </pc:spChg>
      </pc:sldChg>
      <pc:sldChg chg="modSp mod">
        <pc:chgData name="sayaka yokoyama" userId="f77ee311-c58d-49f9-9c03-4c9f5af284ca" providerId="ADAL" clId="{C5A9D00C-76B2-4F5A-B1FD-CA6669F2BCC0}" dt="2024-08-23T10:48:47.165" v="320" actId="207"/>
        <pc:sldMkLst>
          <pc:docMk/>
          <pc:sldMk cId="1429316820" sldId="509"/>
        </pc:sldMkLst>
        <pc:spChg chg="mod">
          <ac:chgData name="sayaka yokoyama" userId="f77ee311-c58d-49f9-9c03-4c9f5af284ca" providerId="ADAL" clId="{C5A9D00C-76B2-4F5A-B1FD-CA6669F2BCC0}" dt="2024-08-23T10:48:47.165" v="320" actId="207"/>
          <ac:spMkLst>
            <pc:docMk/>
            <pc:sldMk cId="1429316820" sldId="509"/>
            <ac:spMk id="5" creationId="{0DB02B24-C8F1-463F-4052-0AF599F14758}"/>
          </ac:spMkLst>
        </pc:spChg>
      </pc:sldChg>
      <pc:sldChg chg="modSp mod">
        <pc:chgData name="sayaka yokoyama" userId="f77ee311-c58d-49f9-9c03-4c9f5af284ca" providerId="ADAL" clId="{C5A9D00C-76B2-4F5A-B1FD-CA6669F2BCC0}" dt="2024-08-23T10:48:48.987" v="321" actId="207"/>
        <pc:sldMkLst>
          <pc:docMk/>
          <pc:sldMk cId="1865616293" sldId="510"/>
        </pc:sldMkLst>
        <pc:spChg chg="mod">
          <ac:chgData name="sayaka yokoyama" userId="f77ee311-c58d-49f9-9c03-4c9f5af284ca" providerId="ADAL" clId="{C5A9D00C-76B2-4F5A-B1FD-CA6669F2BCC0}" dt="2024-08-23T10:48:48.987" v="321" actId="207"/>
          <ac:spMkLst>
            <pc:docMk/>
            <pc:sldMk cId="1865616293" sldId="510"/>
            <ac:spMk id="3" creationId="{C3C53A62-0D02-DD3E-51B8-B626AAAE11C5}"/>
          </ac:spMkLst>
        </pc:spChg>
      </pc:sldChg>
      <pc:sldChg chg="modSp mod">
        <pc:chgData name="sayaka yokoyama" userId="f77ee311-c58d-49f9-9c03-4c9f5af284ca" providerId="ADAL" clId="{C5A9D00C-76B2-4F5A-B1FD-CA6669F2BCC0}" dt="2024-08-23T10:48:50.646" v="322" actId="207"/>
        <pc:sldMkLst>
          <pc:docMk/>
          <pc:sldMk cId="511313788" sldId="511"/>
        </pc:sldMkLst>
        <pc:spChg chg="mod">
          <ac:chgData name="sayaka yokoyama" userId="f77ee311-c58d-49f9-9c03-4c9f5af284ca" providerId="ADAL" clId="{C5A9D00C-76B2-4F5A-B1FD-CA6669F2BCC0}" dt="2024-08-23T10:48:50.646" v="322" actId="207"/>
          <ac:spMkLst>
            <pc:docMk/>
            <pc:sldMk cId="511313788" sldId="511"/>
            <ac:spMk id="4" creationId="{921162E8-3F7D-B9AB-137C-459ADC853D25}"/>
          </ac:spMkLst>
        </pc:spChg>
      </pc:sldChg>
      <pc:sldChg chg="modSp mod ord">
        <pc:chgData name="sayaka yokoyama" userId="f77ee311-c58d-49f9-9c03-4c9f5af284ca" providerId="ADAL" clId="{C5A9D00C-76B2-4F5A-B1FD-CA6669F2BCC0}" dt="2024-08-28T10:32:20.047" v="2059"/>
        <pc:sldMkLst>
          <pc:docMk/>
          <pc:sldMk cId="1459745450" sldId="512"/>
        </pc:sldMkLst>
        <pc:spChg chg="mod">
          <ac:chgData name="sayaka yokoyama" userId="f77ee311-c58d-49f9-9c03-4c9f5af284ca" providerId="ADAL" clId="{C5A9D00C-76B2-4F5A-B1FD-CA6669F2BCC0}" dt="2024-08-23T10:48:52.355" v="323" actId="207"/>
          <ac:spMkLst>
            <pc:docMk/>
            <pc:sldMk cId="1459745450" sldId="512"/>
            <ac:spMk id="3" creationId="{DEEBEF59-7C31-C2DF-C2FC-5A2972BF93EB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35:02.314" v="2109" actId="1076"/>
        <pc:sldMkLst>
          <pc:docMk/>
          <pc:sldMk cId="3249351566" sldId="513"/>
        </pc:sldMkLst>
        <pc:spChg chg="add mod">
          <ac:chgData name="sayaka yokoyama" userId="f77ee311-c58d-49f9-9c03-4c9f5af284ca" providerId="ADAL" clId="{C5A9D00C-76B2-4F5A-B1FD-CA6669F2BCC0}" dt="2024-08-28T10:34:56.639" v="2108" actId="1038"/>
          <ac:spMkLst>
            <pc:docMk/>
            <pc:sldMk cId="3249351566" sldId="513"/>
            <ac:spMk id="2" creationId="{5B21519D-9637-009C-519B-FDC12652027B}"/>
          </ac:spMkLst>
        </pc:spChg>
        <pc:spChg chg="del">
          <ac:chgData name="sayaka yokoyama" userId="f77ee311-c58d-49f9-9c03-4c9f5af284ca" providerId="ADAL" clId="{C5A9D00C-76B2-4F5A-B1FD-CA6669F2BCC0}" dt="2024-08-28T10:31:12.909" v="2052" actId="478"/>
          <ac:spMkLst>
            <pc:docMk/>
            <pc:sldMk cId="3249351566" sldId="513"/>
            <ac:spMk id="6" creationId="{4F6E9A7F-8ADF-45E7-61FC-7998E4A7AEBD}"/>
          </ac:spMkLst>
        </pc:spChg>
        <pc:spChg chg="mod">
          <ac:chgData name="sayaka yokoyama" userId="f77ee311-c58d-49f9-9c03-4c9f5af284ca" providerId="ADAL" clId="{C5A9D00C-76B2-4F5A-B1FD-CA6669F2BCC0}" dt="2024-08-23T10:48:57.252" v="324" actId="207"/>
          <ac:spMkLst>
            <pc:docMk/>
            <pc:sldMk cId="3249351566" sldId="513"/>
            <ac:spMk id="7" creationId="{82D7B49D-DC63-A19A-05C0-A735B10ED875}"/>
          </ac:spMkLst>
        </pc:spChg>
        <pc:spChg chg="mod ord">
          <ac:chgData name="sayaka yokoyama" userId="f77ee311-c58d-49f9-9c03-4c9f5af284ca" providerId="ADAL" clId="{C5A9D00C-76B2-4F5A-B1FD-CA6669F2BCC0}" dt="2024-08-28T10:35:02.314" v="2109" actId="1076"/>
          <ac:spMkLst>
            <pc:docMk/>
            <pc:sldMk cId="3249351566" sldId="513"/>
            <ac:spMk id="8" creationId="{FF6CEFAC-C169-FD9F-76C4-C881068A6AD5}"/>
          </ac:spMkLst>
        </pc:spChg>
      </pc:sldChg>
      <pc:sldChg chg="modSp mod">
        <pc:chgData name="sayaka yokoyama" userId="f77ee311-c58d-49f9-9c03-4c9f5af284ca" providerId="ADAL" clId="{C5A9D00C-76B2-4F5A-B1FD-CA6669F2BCC0}" dt="2024-08-23T10:49:12.416" v="327" actId="207"/>
        <pc:sldMkLst>
          <pc:docMk/>
          <pc:sldMk cId="1468109728" sldId="550"/>
        </pc:sldMkLst>
        <pc:spChg chg="mod">
          <ac:chgData name="sayaka yokoyama" userId="f77ee311-c58d-49f9-9c03-4c9f5af284ca" providerId="ADAL" clId="{C5A9D00C-76B2-4F5A-B1FD-CA6669F2BCC0}" dt="2024-08-23T10:49:12.416" v="327" actId="207"/>
          <ac:spMkLst>
            <pc:docMk/>
            <pc:sldMk cId="1468109728" sldId="550"/>
            <ac:spMk id="3" creationId="{769A502D-6C4B-15E3-809A-F36AA4C3EFCF}"/>
          </ac:spMkLst>
        </pc:spChg>
        <pc:picChg chg="mod">
          <ac:chgData name="sayaka yokoyama" userId="f77ee311-c58d-49f9-9c03-4c9f5af284ca" providerId="ADAL" clId="{C5A9D00C-76B2-4F5A-B1FD-CA6669F2BCC0}" dt="2024-08-23T10:49:05.492" v="326" actId="1076"/>
          <ac:picMkLst>
            <pc:docMk/>
            <pc:sldMk cId="1468109728" sldId="550"/>
            <ac:picMk id="8" creationId="{3937BF01-E878-01FF-E854-AEEE7CADB5E6}"/>
          </ac:picMkLst>
        </pc:picChg>
      </pc:sldChg>
      <pc:sldChg chg="modSp mod">
        <pc:chgData name="sayaka yokoyama" userId="f77ee311-c58d-49f9-9c03-4c9f5af284ca" providerId="ADAL" clId="{C5A9D00C-76B2-4F5A-B1FD-CA6669F2BCC0}" dt="2024-08-23T10:49:14.590" v="328" actId="207"/>
        <pc:sldMkLst>
          <pc:docMk/>
          <pc:sldMk cId="3056492154" sldId="551"/>
        </pc:sldMkLst>
        <pc:spChg chg="mod">
          <ac:chgData name="sayaka yokoyama" userId="f77ee311-c58d-49f9-9c03-4c9f5af284ca" providerId="ADAL" clId="{C5A9D00C-76B2-4F5A-B1FD-CA6669F2BCC0}" dt="2024-08-23T10:49:14.590" v="328" actId="207"/>
          <ac:spMkLst>
            <pc:docMk/>
            <pc:sldMk cId="3056492154" sldId="551"/>
            <ac:spMk id="4" creationId="{B926A725-A054-2107-4EAB-55D70C254FC1}"/>
          </ac:spMkLst>
        </pc:spChg>
      </pc:sldChg>
      <pc:sldChg chg="modSp mod">
        <pc:chgData name="sayaka yokoyama" userId="f77ee311-c58d-49f9-9c03-4c9f5af284ca" providerId="ADAL" clId="{C5A9D00C-76B2-4F5A-B1FD-CA6669F2BCC0}" dt="2024-08-23T10:49:16.346" v="329" actId="207"/>
        <pc:sldMkLst>
          <pc:docMk/>
          <pc:sldMk cId="1155774319" sldId="552"/>
        </pc:sldMkLst>
        <pc:spChg chg="mod">
          <ac:chgData name="sayaka yokoyama" userId="f77ee311-c58d-49f9-9c03-4c9f5af284ca" providerId="ADAL" clId="{C5A9D00C-76B2-4F5A-B1FD-CA6669F2BCC0}" dt="2024-08-23T10:49:16.346" v="329" actId="207"/>
          <ac:spMkLst>
            <pc:docMk/>
            <pc:sldMk cId="1155774319" sldId="552"/>
            <ac:spMk id="7" creationId="{989F0CD5-C431-0EE9-A702-2B4C19265301}"/>
          </ac:spMkLst>
        </pc:spChg>
      </pc:sldChg>
      <pc:sldChg chg="modSp mod">
        <pc:chgData name="sayaka yokoyama" userId="f77ee311-c58d-49f9-9c03-4c9f5af284ca" providerId="ADAL" clId="{C5A9D00C-76B2-4F5A-B1FD-CA6669F2BCC0}" dt="2024-08-23T10:49:19.767" v="330" actId="207"/>
        <pc:sldMkLst>
          <pc:docMk/>
          <pc:sldMk cId="1016744251" sldId="553"/>
        </pc:sldMkLst>
        <pc:spChg chg="mod">
          <ac:chgData name="sayaka yokoyama" userId="f77ee311-c58d-49f9-9c03-4c9f5af284ca" providerId="ADAL" clId="{C5A9D00C-76B2-4F5A-B1FD-CA6669F2BCC0}" dt="2024-08-23T10:49:19.767" v="330" actId="207"/>
          <ac:spMkLst>
            <pc:docMk/>
            <pc:sldMk cId="1016744251" sldId="553"/>
            <ac:spMk id="7" creationId="{A598C552-683E-111B-629B-E14C8933AE65}"/>
          </ac:spMkLst>
        </pc:spChg>
      </pc:sldChg>
      <pc:sldChg chg="modSp mod ord">
        <pc:chgData name="sayaka yokoyama" userId="f77ee311-c58d-49f9-9c03-4c9f5af284ca" providerId="ADAL" clId="{C5A9D00C-76B2-4F5A-B1FD-CA6669F2BCC0}" dt="2024-08-23T10:49:21.619" v="331" actId="207"/>
        <pc:sldMkLst>
          <pc:docMk/>
          <pc:sldMk cId="3450237019" sldId="554"/>
        </pc:sldMkLst>
        <pc:spChg chg="mod">
          <ac:chgData name="sayaka yokoyama" userId="f77ee311-c58d-49f9-9c03-4c9f5af284ca" providerId="ADAL" clId="{C5A9D00C-76B2-4F5A-B1FD-CA6669F2BCC0}" dt="2024-08-23T10:49:21.619" v="331" actId="207"/>
          <ac:spMkLst>
            <pc:docMk/>
            <pc:sldMk cId="3450237019" sldId="554"/>
            <ac:spMk id="7" creationId="{BC673ACB-08A3-A5FB-4343-606E9125C349}"/>
          </ac:spMkLst>
        </pc:spChg>
      </pc:sldChg>
      <pc:sldChg chg="modSp mod">
        <pc:chgData name="sayaka yokoyama" userId="f77ee311-c58d-49f9-9c03-4c9f5af284ca" providerId="ADAL" clId="{C5A9D00C-76B2-4F5A-B1FD-CA6669F2BCC0}" dt="2024-08-23T10:49:26.056" v="334" actId="1076"/>
        <pc:sldMkLst>
          <pc:docMk/>
          <pc:sldMk cId="1876927600" sldId="555"/>
        </pc:sldMkLst>
        <pc:spChg chg="mod">
          <ac:chgData name="sayaka yokoyama" userId="f77ee311-c58d-49f9-9c03-4c9f5af284ca" providerId="ADAL" clId="{C5A9D00C-76B2-4F5A-B1FD-CA6669F2BCC0}" dt="2024-08-23T10:49:26.056" v="334" actId="1076"/>
          <ac:spMkLst>
            <pc:docMk/>
            <pc:sldMk cId="1876927600" sldId="555"/>
            <ac:spMk id="4" creationId="{1A9FFE1A-BF39-3382-34B4-C9D5647B9DAB}"/>
          </ac:spMkLst>
        </pc:spChg>
        <pc:picChg chg="mod">
          <ac:chgData name="sayaka yokoyama" userId="f77ee311-c58d-49f9-9c03-4c9f5af284ca" providerId="ADAL" clId="{C5A9D00C-76B2-4F5A-B1FD-CA6669F2BCC0}" dt="2024-08-23T10:49:26.056" v="334" actId="1076"/>
          <ac:picMkLst>
            <pc:docMk/>
            <pc:sldMk cId="1876927600" sldId="555"/>
            <ac:picMk id="5" creationId="{5ED53261-7333-58A3-AF5C-8D5BEF2ADCBB}"/>
          </ac:picMkLst>
        </pc:picChg>
      </pc:sldChg>
      <pc:sldChg chg="modSp mod ord">
        <pc:chgData name="sayaka yokoyama" userId="f77ee311-c58d-49f9-9c03-4c9f5af284ca" providerId="ADAL" clId="{C5A9D00C-76B2-4F5A-B1FD-CA6669F2BCC0}" dt="2024-08-28T10:43:32.083" v="2145" actId="20578"/>
        <pc:sldMkLst>
          <pc:docMk/>
          <pc:sldMk cId="2008835811" sldId="556"/>
        </pc:sldMkLst>
        <pc:spChg chg="mod">
          <ac:chgData name="sayaka yokoyama" userId="f77ee311-c58d-49f9-9c03-4c9f5af284ca" providerId="ADAL" clId="{C5A9D00C-76B2-4F5A-B1FD-CA6669F2BCC0}" dt="2024-08-23T10:49:34.226" v="335" actId="207"/>
          <ac:spMkLst>
            <pc:docMk/>
            <pc:sldMk cId="2008835811" sldId="556"/>
            <ac:spMk id="3" creationId="{9ACCA245-6559-D929-1A61-F34355F49CDA}"/>
          </ac:spMkLst>
        </pc:spChg>
      </pc:sldChg>
      <pc:sldChg chg="modSp mod">
        <pc:chgData name="sayaka yokoyama" userId="f77ee311-c58d-49f9-9c03-4c9f5af284ca" providerId="ADAL" clId="{C5A9D00C-76B2-4F5A-B1FD-CA6669F2BCC0}" dt="2024-08-23T10:49:36.598" v="336" actId="207"/>
        <pc:sldMkLst>
          <pc:docMk/>
          <pc:sldMk cId="1845098018" sldId="557"/>
        </pc:sldMkLst>
        <pc:spChg chg="mod">
          <ac:chgData name="sayaka yokoyama" userId="f77ee311-c58d-49f9-9c03-4c9f5af284ca" providerId="ADAL" clId="{C5A9D00C-76B2-4F5A-B1FD-CA6669F2BCC0}" dt="2024-08-23T10:49:36.598" v="336" actId="207"/>
          <ac:spMkLst>
            <pc:docMk/>
            <pc:sldMk cId="1845098018" sldId="557"/>
            <ac:spMk id="2" creationId="{13BEEF86-D4E6-5E58-2F1D-873FDF3FE364}"/>
          </ac:spMkLst>
        </pc:spChg>
      </pc:sldChg>
      <pc:sldChg chg="modSp mod">
        <pc:chgData name="sayaka yokoyama" userId="f77ee311-c58d-49f9-9c03-4c9f5af284ca" providerId="ADAL" clId="{C5A9D00C-76B2-4F5A-B1FD-CA6669F2BCC0}" dt="2024-08-23T10:49:39.178" v="337" actId="207"/>
        <pc:sldMkLst>
          <pc:docMk/>
          <pc:sldMk cId="2613355344" sldId="558"/>
        </pc:sldMkLst>
        <pc:spChg chg="mod">
          <ac:chgData name="sayaka yokoyama" userId="f77ee311-c58d-49f9-9c03-4c9f5af284ca" providerId="ADAL" clId="{C5A9D00C-76B2-4F5A-B1FD-CA6669F2BCC0}" dt="2024-08-23T10:49:39.178" v="337" actId="207"/>
          <ac:spMkLst>
            <pc:docMk/>
            <pc:sldMk cId="2613355344" sldId="558"/>
            <ac:spMk id="2" creationId="{9023021C-17EE-FBB0-F0A9-7948AE55ED62}"/>
          </ac:spMkLst>
        </pc:spChg>
      </pc:sldChg>
      <pc:sldChg chg="modSp mod">
        <pc:chgData name="sayaka yokoyama" userId="f77ee311-c58d-49f9-9c03-4c9f5af284ca" providerId="ADAL" clId="{C5A9D00C-76B2-4F5A-B1FD-CA6669F2BCC0}" dt="2024-08-23T10:49:40.693" v="338" actId="207"/>
        <pc:sldMkLst>
          <pc:docMk/>
          <pc:sldMk cId="81289418" sldId="559"/>
        </pc:sldMkLst>
        <pc:spChg chg="mod">
          <ac:chgData name="sayaka yokoyama" userId="f77ee311-c58d-49f9-9c03-4c9f5af284ca" providerId="ADAL" clId="{C5A9D00C-76B2-4F5A-B1FD-CA6669F2BCC0}" dt="2024-08-23T10:49:40.693" v="338" actId="207"/>
          <ac:spMkLst>
            <pc:docMk/>
            <pc:sldMk cId="81289418" sldId="559"/>
            <ac:spMk id="2" creationId="{21F711EC-8623-76F8-B1CB-C1606A9B6AA4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46:01.026" v="2172" actId="1036"/>
        <pc:sldMkLst>
          <pc:docMk/>
          <pc:sldMk cId="2010680683" sldId="560"/>
        </pc:sldMkLst>
        <pc:spChg chg="del">
          <ac:chgData name="sayaka yokoyama" userId="f77ee311-c58d-49f9-9c03-4c9f5af284ca" providerId="ADAL" clId="{C5A9D00C-76B2-4F5A-B1FD-CA6669F2BCC0}" dt="2024-08-28T10:35:58.171" v="2110" actId="478"/>
          <ac:spMkLst>
            <pc:docMk/>
            <pc:sldMk cId="2010680683" sldId="560"/>
            <ac:spMk id="2" creationId="{DE03A7C3-CD80-5BF8-9F8B-45CBFDF278C2}"/>
          </ac:spMkLst>
        </pc:spChg>
        <pc:spChg chg="mod">
          <ac:chgData name="sayaka yokoyama" userId="f77ee311-c58d-49f9-9c03-4c9f5af284ca" providerId="ADAL" clId="{C5A9D00C-76B2-4F5A-B1FD-CA6669F2BCC0}" dt="2024-08-23T10:49:44.606" v="339" actId="207"/>
          <ac:spMkLst>
            <pc:docMk/>
            <pc:sldMk cId="2010680683" sldId="560"/>
            <ac:spMk id="4" creationId="{80964224-CD33-968F-231E-F252B04A340B}"/>
          </ac:spMkLst>
        </pc:spChg>
        <pc:spChg chg="mod ord">
          <ac:chgData name="sayaka yokoyama" userId="f77ee311-c58d-49f9-9c03-4c9f5af284ca" providerId="ADAL" clId="{C5A9D00C-76B2-4F5A-B1FD-CA6669F2BCC0}" dt="2024-08-28T10:45:34.523" v="2165" actId="1076"/>
          <ac:spMkLst>
            <pc:docMk/>
            <pc:sldMk cId="2010680683" sldId="560"/>
            <ac:spMk id="6" creationId="{3DCF234F-31D3-4799-3B72-E8F8AFE33385}"/>
          </ac:spMkLst>
        </pc:spChg>
        <pc:spChg chg="add mod">
          <ac:chgData name="sayaka yokoyama" userId="f77ee311-c58d-49f9-9c03-4c9f5af284ca" providerId="ADAL" clId="{C5A9D00C-76B2-4F5A-B1FD-CA6669F2BCC0}" dt="2024-08-28T10:46:01.026" v="2172" actId="1036"/>
          <ac:spMkLst>
            <pc:docMk/>
            <pc:sldMk cId="2010680683" sldId="560"/>
            <ac:spMk id="7" creationId="{93526C69-69A3-4FCD-8F25-57E3DFFA8557}"/>
          </ac:spMkLst>
        </pc:spChg>
      </pc:sldChg>
      <pc:sldChg chg="modSp mod">
        <pc:chgData name="sayaka yokoyama" userId="f77ee311-c58d-49f9-9c03-4c9f5af284ca" providerId="ADAL" clId="{C5A9D00C-76B2-4F5A-B1FD-CA6669F2BCC0}" dt="2024-08-23T10:49:46.144" v="340" actId="207"/>
        <pc:sldMkLst>
          <pc:docMk/>
          <pc:sldMk cId="1836975466" sldId="580"/>
        </pc:sldMkLst>
        <pc:spChg chg="mod">
          <ac:chgData name="sayaka yokoyama" userId="f77ee311-c58d-49f9-9c03-4c9f5af284ca" providerId="ADAL" clId="{C5A9D00C-76B2-4F5A-B1FD-CA6669F2BCC0}" dt="2024-08-23T10:49:46.144" v="340" actId="207"/>
          <ac:spMkLst>
            <pc:docMk/>
            <pc:sldMk cId="1836975466" sldId="580"/>
            <ac:spMk id="2" creationId="{313F149C-3E16-BC61-3C1A-B934997B39ED}"/>
          </ac:spMkLst>
        </pc:spChg>
      </pc:sldChg>
      <pc:sldChg chg="modSp mod">
        <pc:chgData name="sayaka yokoyama" userId="f77ee311-c58d-49f9-9c03-4c9f5af284ca" providerId="ADAL" clId="{C5A9D00C-76B2-4F5A-B1FD-CA6669F2BCC0}" dt="2024-08-23T10:49:47.697" v="341" actId="207"/>
        <pc:sldMkLst>
          <pc:docMk/>
          <pc:sldMk cId="1364684989" sldId="581"/>
        </pc:sldMkLst>
        <pc:spChg chg="mod">
          <ac:chgData name="sayaka yokoyama" userId="f77ee311-c58d-49f9-9c03-4c9f5af284ca" providerId="ADAL" clId="{C5A9D00C-76B2-4F5A-B1FD-CA6669F2BCC0}" dt="2024-08-23T10:49:47.697" v="341" actId="207"/>
          <ac:spMkLst>
            <pc:docMk/>
            <pc:sldMk cId="1364684989" sldId="581"/>
            <ac:spMk id="2" creationId="{9AC799AA-745E-0EF8-267E-56C7E96839C4}"/>
          </ac:spMkLst>
        </pc:spChg>
      </pc:sldChg>
      <pc:sldChg chg="modSp mod">
        <pc:chgData name="sayaka yokoyama" userId="f77ee311-c58d-49f9-9c03-4c9f5af284ca" providerId="ADAL" clId="{C5A9D00C-76B2-4F5A-B1FD-CA6669F2BCC0}" dt="2024-08-23T10:49:49.332" v="342" actId="207"/>
        <pc:sldMkLst>
          <pc:docMk/>
          <pc:sldMk cId="2749944761" sldId="582"/>
        </pc:sldMkLst>
        <pc:spChg chg="mod">
          <ac:chgData name="sayaka yokoyama" userId="f77ee311-c58d-49f9-9c03-4c9f5af284ca" providerId="ADAL" clId="{C5A9D00C-76B2-4F5A-B1FD-CA6669F2BCC0}" dt="2024-08-23T10:49:49.332" v="342" actId="207"/>
          <ac:spMkLst>
            <pc:docMk/>
            <pc:sldMk cId="2749944761" sldId="582"/>
            <ac:spMk id="2" creationId="{0ACA6FD2-B1FB-667D-2345-77BB785DBB85}"/>
          </ac:spMkLst>
        </pc:spChg>
      </pc:sldChg>
      <pc:sldChg chg="modSp mod">
        <pc:chgData name="sayaka yokoyama" userId="f77ee311-c58d-49f9-9c03-4c9f5af284ca" providerId="ADAL" clId="{C5A9D00C-76B2-4F5A-B1FD-CA6669F2BCC0}" dt="2024-08-23T10:49:51.439" v="343" actId="207"/>
        <pc:sldMkLst>
          <pc:docMk/>
          <pc:sldMk cId="3764131340" sldId="583"/>
        </pc:sldMkLst>
        <pc:spChg chg="mod">
          <ac:chgData name="sayaka yokoyama" userId="f77ee311-c58d-49f9-9c03-4c9f5af284ca" providerId="ADAL" clId="{C5A9D00C-76B2-4F5A-B1FD-CA6669F2BCC0}" dt="2024-08-23T10:49:51.439" v="343" actId="207"/>
          <ac:spMkLst>
            <pc:docMk/>
            <pc:sldMk cId="3764131340" sldId="583"/>
            <ac:spMk id="2" creationId="{63B8CA38-23CB-FC37-8D04-E89E756FE943}"/>
          </ac:spMkLst>
        </pc:spChg>
      </pc:sldChg>
      <pc:sldChg chg="modSp mod">
        <pc:chgData name="sayaka yokoyama" userId="f77ee311-c58d-49f9-9c03-4c9f5af284ca" providerId="ADAL" clId="{C5A9D00C-76B2-4F5A-B1FD-CA6669F2BCC0}" dt="2024-08-23T10:49:53.148" v="344" actId="207"/>
        <pc:sldMkLst>
          <pc:docMk/>
          <pc:sldMk cId="278082283" sldId="584"/>
        </pc:sldMkLst>
        <pc:spChg chg="mod">
          <ac:chgData name="sayaka yokoyama" userId="f77ee311-c58d-49f9-9c03-4c9f5af284ca" providerId="ADAL" clId="{C5A9D00C-76B2-4F5A-B1FD-CA6669F2BCC0}" dt="2024-08-23T10:49:53.148" v="344" actId="207"/>
          <ac:spMkLst>
            <pc:docMk/>
            <pc:sldMk cId="278082283" sldId="584"/>
            <ac:spMk id="2" creationId="{6B2743F7-91F5-A492-D465-D72C056C3925}"/>
          </ac:spMkLst>
        </pc:spChg>
      </pc:sldChg>
      <pc:sldChg chg="modSp mod">
        <pc:chgData name="sayaka yokoyama" userId="f77ee311-c58d-49f9-9c03-4c9f5af284ca" providerId="ADAL" clId="{C5A9D00C-76B2-4F5A-B1FD-CA6669F2BCC0}" dt="2024-08-23T10:49:54.779" v="345" actId="207"/>
        <pc:sldMkLst>
          <pc:docMk/>
          <pc:sldMk cId="1748207205" sldId="585"/>
        </pc:sldMkLst>
        <pc:spChg chg="mod">
          <ac:chgData name="sayaka yokoyama" userId="f77ee311-c58d-49f9-9c03-4c9f5af284ca" providerId="ADAL" clId="{C5A9D00C-76B2-4F5A-B1FD-CA6669F2BCC0}" dt="2024-08-23T10:49:54.779" v="345" actId="207"/>
          <ac:spMkLst>
            <pc:docMk/>
            <pc:sldMk cId="1748207205" sldId="585"/>
            <ac:spMk id="2" creationId="{BE4454A3-5D58-7DAB-85FF-CDD893131FD1}"/>
          </ac:spMkLst>
        </pc:spChg>
      </pc:sldChg>
      <pc:sldChg chg="modSp mod">
        <pc:chgData name="sayaka yokoyama" userId="f77ee311-c58d-49f9-9c03-4c9f5af284ca" providerId="ADAL" clId="{C5A9D00C-76B2-4F5A-B1FD-CA6669F2BCC0}" dt="2024-08-23T10:49:56.497" v="346" actId="207"/>
        <pc:sldMkLst>
          <pc:docMk/>
          <pc:sldMk cId="2060864530" sldId="586"/>
        </pc:sldMkLst>
        <pc:spChg chg="mod">
          <ac:chgData name="sayaka yokoyama" userId="f77ee311-c58d-49f9-9c03-4c9f5af284ca" providerId="ADAL" clId="{C5A9D00C-76B2-4F5A-B1FD-CA6669F2BCC0}" dt="2024-08-23T10:49:56.497" v="346" actId="207"/>
          <ac:spMkLst>
            <pc:docMk/>
            <pc:sldMk cId="2060864530" sldId="586"/>
            <ac:spMk id="2" creationId="{376CFEBC-7C44-BECE-1DBC-BA37407ED1FD}"/>
          </ac:spMkLst>
        </pc:spChg>
      </pc:sldChg>
      <pc:sldChg chg="modSp mod">
        <pc:chgData name="sayaka yokoyama" userId="f77ee311-c58d-49f9-9c03-4c9f5af284ca" providerId="ADAL" clId="{C5A9D00C-76B2-4F5A-B1FD-CA6669F2BCC0}" dt="2024-08-23T10:50:00.292" v="347" actId="207"/>
        <pc:sldMkLst>
          <pc:docMk/>
          <pc:sldMk cId="622515336" sldId="587"/>
        </pc:sldMkLst>
        <pc:spChg chg="mod">
          <ac:chgData name="sayaka yokoyama" userId="f77ee311-c58d-49f9-9c03-4c9f5af284ca" providerId="ADAL" clId="{C5A9D00C-76B2-4F5A-B1FD-CA6669F2BCC0}" dt="2024-08-23T10:50:00.292" v="347" actId="207"/>
          <ac:spMkLst>
            <pc:docMk/>
            <pc:sldMk cId="622515336" sldId="587"/>
            <ac:spMk id="2" creationId="{40FFC744-D89A-1606-CAFD-8D993744F719}"/>
          </ac:spMkLst>
        </pc:spChg>
      </pc:sldChg>
      <pc:sldChg chg="modSp mod">
        <pc:chgData name="sayaka yokoyama" userId="f77ee311-c58d-49f9-9c03-4c9f5af284ca" providerId="ADAL" clId="{C5A9D00C-76B2-4F5A-B1FD-CA6669F2BCC0}" dt="2024-08-23T10:50:01.522" v="348" actId="207"/>
        <pc:sldMkLst>
          <pc:docMk/>
          <pc:sldMk cId="3644607768" sldId="588"/>
        </pc:sldMkLst>
        <pc:spChg chg="mod">
          <ac:chgData name="sayaka yokoyama" userId="f77ee311-c58d-49f9-9c03-4c9f5af284ca" providerId="ADAL" clId="{C5A9D00C-76B2-4F5A-B1FD-CA6669F2BCC0}" dt="2024-08-23T10:50:01.522" v="348" actId="207"/>
          <ac:spMkLst>
            <pc:docMk/>
            <pc:sldMk cId="3644607768" sldId="588"/>
            <ac:spMk id="2" creationId="{8A4F8BB1-9970-C4C6-05A9-4C89FCE63015}"/>
          </ac:spMkLst>
        </pc:spChg>
      </pc:sldChg>
      <pc:sldChg chg="modSp mod">
        <pc:chgData name="sayaka yokoyama" userId="f77ee311-c58d-49f9-9c03-4c9f5af284ca" providerId="ADAL" clId="{C5A9D00C-76B2-4F5A-B1FD-CA6669F2BCC0}" dt="2024-08-23T10:50:02.920" v="349" actId="207"/>
        <pc:sldMkLst>
          <pc:docMk/>
          <pc:sldMk cId="1084495731" sldId="589"/>
        </pc:sldMkLst>
        <pc:spChg chg="mod">
          <ac:chgData name="sayaka yokoyama" userId="f77ee311-c58d-49f9-9c03-4c9f5af284ca" providerId="ADAL" clId="{C5A9D00C-76B2-4F5A-B1FD-CA6669F2BCC0}" dt="2024-08-23T10:50:02.920" v="349" actId="207"/>
          <ac:spMkLst>
            <pc:docMk/>
            <pc:sldMk cId="1084495731" sldId="589"/>
            <ac:spMk id="2" creationId="{4C446BF1-4C63-B44D-4274-2F971C242091}"/>
          </ac:spMkLst>
        </pc:spChg>
      </pc:sldChg>
      <pc:sldChg chg="modSp mod">
        <pc:chgData name="sayaka yokoyama" userId="f77ee311-c58d-49f9-9c03-4c9f5af284ca" providerId="ADAL" clId="{C5A9D00C-76B2-4F5A-B1FD-CA6669F2BCC0}" dt="2024-08-23T10:50:07.025" v="350" actId="207"/>
        <pc:sldMkLst>
          <pc:docMk/>
          <pc:sldMk cId="3048680389" sldId="591"/>
        </pc:sldMkLst>
        <pc:spChg chg="mod">
          <ac:chgData name="sayaka yokoyama" userId="f77ee311-c58d-49f9-9c03-4c9f5af284ca" providerId="ADAL" clId="{C5A9D00C-76B2-4F5A-B1FD-CA6669F2BCC0}" dt="2024-08-23T10:50:07.025" v="350" actId="207"/>
          <ac:spMkLst>
            <pc:docMk/>
            <pc:sldMk cId="3048680389" sldId="591"/>
            <ac:spMk id="2" creationId="{779FCE34-AC35-BB4D-C782-DAE691A5E1FC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48:06.130" v="2207" actId="1076"/>
        <pc:sldMkLst>
          <pc:docMk/>
          <pc:sldMk cId="3562664768" sldId="592"/>
        </pc:sldMkLst>
        <pc:spChg chg="del mod">
          <ac:chgData name="sayaka yokoyama" userId="f77ee311-c58d-49f9-9c03-4c9f5af284ca" providerId="ADAL" clId="{C5A9D00C-76B2-4F5A-B1FD-CA6669F2BCC0}" dt="2024-08-28T10:46:21.090" v="2173" actId="478"/>
          <ac:spMkLst>
            <pc:docMk/>
            <pc:sldMk cId="3562664768" sldId="592"/>
            <ac:spMk id="2" creationId="{742F30D6-C235-8C4A-49C7-2F57B77A53AF}"/>
          </ac:spMkLst>
        </pc:spChg>
        <pc:spChg chg="mod ord">
          <ac:chgData name="sayaka yokoyama" userId="f77ee311-c58d-49f9-9c03-4c9f5af284ca" providerId="ADAL" clId="{C5A9D00C-76B2-4F5A-B1FD-CA6669F2BCC0}" dt="2024-08-28T10:48:06.130" v="2207" actId="1076"/>
          <ac:spMkLst>
            <pc:docMk/>
            <pc:sldMk cId="3562664768" sldId="592"/>
            <ac:spMk id="3" creationId="{B4209108-FCEC-67B1-34D6-D957359167F5}"/>
          </ac:spMkLst>
        </pc:spChg>
        <pc:spChg chg="mod">
          <ac:chgData name="sayaka yokoyama" userId="f77ee311-c58d-49f9-9c03-4c9f5af284ca" providerId="ADAL" clId="{C5A9D00C-76B2-4F5A-B1FD-CA6669F2BCC0}" dt="2024-08-23T10:50:09.890" v="351" actId="207"/>
          <ac:spMkLst>
            <pc:docMk/>
            <pc:sldMk cId="3562664768" sldId="592"/>
            <ac:spMk id="5" creationId="{165B4A64-1328-7E6E-3DB0-AA21D8EE6F85}"/>
          </ac:spMkLst>
        </pc:spChg>
        <pc:spChg chg="add mod">
          <ac:chgData name="sayaka yokoyama" userId="f77ee311-c58d-49f9-9c03-4c9f5af284ca" providerId="ADAL" clId="{C5A9D00C-76B2-4F5A-B1FD-CA6669F2BCC0}" dt="2024-08-28T10:47:55.735" v="2205" actId="14100"/>
          <ac:spMkLst>
            <pc:docMk/>
            <pc:sldMk cId="3562664768" sldId="592"/>
            <ac:spMk id="6" creationId="{5C42B6B3-4388-E0DE-D9FD-A1BABB0C9FDF}"/>
          </ac:spMkLst>
        </pc:spChg>
      </pc:sldChg>
      <pc:sldChg chg="modSp mod">
        <pc:chgData name="sayaka yokoyama" userId="f77ee311-c58d-49f9-9c03-4c9f5af284ca" providerId="ADAL" clId="{C5A9D00C-76B2-4F5A-B1FD-CA6669F2BCC0}" dt="2024-08-23T10:50:11.121" v="352" actId="207"/>
        <pc:sldMkLst>
          <pc:docMk/>
          <pc:sldMk cId="1167568295" sldId="593"/>
        </pc:sldMkLst>
        <pc:spChg chg="mod">
          <ac:chgData name="sayaka yokoyama" userId="f77ee311-c58d-49f9-9c03-4c9f5af284ca" providerId="ADAL" clId="{C5A9D00C-76B2-4F5A-B1FD-CA6669F2BCC0}" dt="2024-08-23T10:50:11.121" v="352" actId="207"/>
          <ac:spMkLst>
            <pc:docMk/>
            <pc:sldMk cId="1167568295" sldId="593"/>
            <ac:spMk id="2" creationId="{24F9D3BB-7BB9-6585-6BBD-A8665EEED00C}"/>
          </ac:spMkLst>
        </pc:spChg>
      </pc:sldChg>
      <pc:sldChg chg="modSp mod">
        <pc:chgData name="sayaka yokoyama" userId="f77ee311-c58d-49f9-9c03-4c9f5af284ca" providerId="ADAL" clId="{C5A9D00C-76B2-4F5A-B1FD-CA6669F2BCC0}" dt="2024-08-23T10:50:12.497" v="353" actId="207"/>
        <pc:sldMkLst>
          <pc:docMk/>
          <pc:sldMk cId="722976059" sldId="594"/>
        </pc:sldMkLst>
        <pc:spChg chg="mod">
          <ac:chgData name="sayaka yokoyama" userId="f77ee311-c58d-49f9-9c03-4c9f5af284ca" providerId="ADAL" clId="{C5A9D00C-76B2-4F5A-B1FD-CA6669F2BCC0}" dt="2024-08-23T10:50:12.497" v="353" actId="207"/>
          <ac:spMkLst>
            <pc:docMk/>
            <pc:sldMk cId="722976059" sldId="594"/>
            <ac:spMk id="2" creationId="{4D25A2CB-C2C6-A1F4-9329-75FEABBAA791}"/>
          </ac:spMkLst>
        </pc:spChg>
      </pc:sldChg>
      <pc:sldChg chg="modSp mod">
        <pc:chgData name="sayaka yokoyama" userId="f77ee311-c58d-49f9-9c03-4c9f5af284ca" providerId="ADAL" clId="{C5A9D00C-76B2-4F5A-B1FD-CA6669F2BCC0}" dt="2024-08-23T10:50:15.137" v="354" actId="207"/>
        <pc:sldMkLst>
          <pc:docMk/>
          <pc:sldMk cId="3216876062" sldId="595"/>
        </pc:sldMkLst>
        <pc:spChg chg="mod">
          <ac:chgData name="sayaka yokoyama" userId="f77ee311-c58d-49f9-9c03-4c9f5af284ca" providerId="ADAL" clId="{C5A9D00C-76B2-4F5A-B1FD-CA6669F2BCC0}" dt="2024-08-23T10:50:15.137" v="354" actId="207"/>
          <ac:spMkLst>
            <pc:docMk/>
            <pc:sldMk cId="3216876062" sldId="595"/>
            <ac:spMk id="2" creationId="{F8FF107C-3957-97BC-0183-B33CDC9386C7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51:31.578" v="2272" actId="1076"/>
        <pc:sldMkLst>
          <pc:docMk/>
          <pc:sldMk cId="2525946448" sldId="596"/>
        </pc:sldMkLst>
        <pc:spChg chg="del">
          <ac:chgData name="sayaka yokoyama" userId="f77ee311-c58d-49f9-9c03-4c9f5af284ca" providerId="ADAL" clId="{C5A9D00C-76B2-4F5A-B1FD-CA6669F2BCC0}" dt="2024-08-28T10:48:26.284" v="2208" actId="478"/>
          <ac:spMkLst>
            <pc:docMk/>
            <pc:sldMk cId="2525946448" sldId="596"/>
            <ac:spMk id="2" creationId="{7A8E021A-1198-CDEB-B64E-3833D76473EF}"/>
          </ac:spMkLst>
        </pc:spChg>
        <pc:spChg chg="mod ord">
          <ac:chgData name="sayaka yokoyama" userId="f77ee311-c58d-49f9-9c03-4c9f5af284ca" providerId="ADAL" clId="{C5A9D00C-76B2-4F5A-B1FD-CA6669F2BCC0}" dt="2024-08-28T10:51:31.578" v="2272" actId="1076"/>
          <ac:spMkLst>
            <pc:docMk/>
            <pc:sldMk cId="2525946448" sldId="596"/>
            <ac:spMk id="4" creationId="{C6D88D5F-B940-75F5-76B7-A771AFCDCF17}"/>
          </ac:spMkLst>
        </pc:spChg>
        <pc:spChg chg="mod">
          <ac:chgData name="sayaka yokoyama" userId="f77ee311-c58d-49f9-9c03-4c9f5af284ca" providerId="ADAL" clId="{C5A9D00C-76B2-4F5A-B1FD-CA6669F2BCC0}" dt="2024-08-23T10:50:16.720" v="355" actId="207"/>
          <ac:spMkLst>
            <pc:docMk/>
            <pc:sldMk cId="2525946448" sldId="596"/>
            <ac:spMk id="5" creationId="{17B4312D-F5B7-3BE3-9918-079D898C7D74}"/>
          </ac:spMkLst>
        </pc:spChg>
        <pc:spChg chg="add mod">
          <ac:chgData name="sayaka yokoyama" userId="f77ee311-c58d-49f9-9c03-4c9f5af284ca" providerId="ADAL" clId="{C5A9D00C-76B2-4F5A-B1FD-CA6669F2BCC0}" dt="2024-08-28T10:49:18.153" v="2230" actId="1076"/>
          <ac:spMkLst>
            <pc:docMk/>
            <pc:sldMk cId="2525946448" sldId="596"/>
            <ac:spMk id="6" creationId="{B6397E02-2DB3-A8CF-1996-3E7275A82372}"/>
          </ac:spMkLst>
        </pc:spChg>
        <pc:spChg chg="add del mod">
          <ac:chgData name="sayaka yokoyama" userId="f77ee311-c58d-49f9-9c03-4c9f5af284ca" providerId="ADAL" clId="{C5A9D00C-76B2-4F5A-B1FD-CA6669F2BCC0}" dt="2024-08-28T10:51:24.128" v="2270" actId="478"/>
          <ac:spMkLst>
            <pc:docMk/>
            <pc:sldMk cId="2525946448" sldId="596"/>
            <ac:spMk id="9" creationId="{7E269FCB-890E-5F2F-63F0-4C562B52DFA4}"/>
          </ac:spMkLst>
        </pc:spChg>
        <pc:picChg chg="mod">
          <ac:chgData name="sayaka yokoyama" userId="f77ee311-c58d-49f9-9c03-4c9f5af284ca" providerId="ADAL" clId="{C5A9D00C-76B2-4F5A-B1FD-CA6669F2BCC0}" dt="2024-08-28T10:48:57.057" v="2217" actId="1076"/>
          <ac:picMkLst>
            <pc:docMk/>
            <pc:sldMk cId="2525946448" sldId="596"/>
            <ac:picMk id="3" creationId="{3D1520C8-83DB-2D4F-5CCF-2B3008E16026}"/>
          </ac:picMkLst>
        </pc:picChg>
      </pc:sldChg>
      <pc:sldChg chg="modSp mod">
        <pc:chgData name="sayaka yokoyama" userId="f77ee311-c58d-49f9-9c03-4c9f5af284ca" providerId="ADAL" clId="{C5A9D00C-76B2-4F5A-B1FD-CA6669F2BCC0}" dt="2024-08-23T10:50:35.920" v="364" actId="207"/>
        <pc:sldMkLst>
          <pc:docMk/>
          <pc:sldMk cId="4259679093" sldId="597"/>
        </pc:sldMkLst>
        <pc:spChg chg="mod">
          <ac:chgData name="sayaka yokoyama" userId="f77ee311-c58d-49f9-9c03-4c9f5af284ca" providerId="ADAL" clId="{C5A9D00C-76B2-4F5A-B1FD-CA6669F2BCC0}" dt="2024-08-23T10:50:35.920" v="364" actId="207"/>
          <ac:spMkLst>
            <pc:docMk/>
            <pc:sldMk cId="4259679093" sldId="597"/>
            <ac:spMk id="2" creationId="{3E50EED7-F71A-1985-1544-9211DC051D4B}"/>
          </ac:spMkLst>
        </pc:spChg>
      </pc:sldChg>
      <pc:sldChg chg="modSp mod">
        <pc:chgData name="sayaka yokoyama" userId="f77ee311-c58d-49f9-9c03-4c9f5af284ca" providerId="ADAL" clId="{C5A9D00C-76B2-4F5A-B1FD-CA6669F2BCC0}" dt="2024-08-23T10:50:37.731" v="365" actId="207"/>
        <pc:sldMkLst>
          <pc:docMk/>
          <pc:sldMk cId="1348638848" sldId="598"/>
        </pc:sldMkLst>
        <pc:spChg chg="mod">
          <ac:chgData name="sayaka yokoyama" userId="f77ee311-c58d-49f9-9c03-4c9f5af284ca" providerId="ADAL" clId="{C5A9D00C-76B2-4F5A-B1FD-CA6669F2BCC0}" dt="2024-08-23T10:50:37.731" v="365" actId="207"/>
          <ac:spMkLst>
            <pc:docMk/>
            <pc:sldMk cId="1348638848" sldId="598"/>
            <ac:spMk id="2" creationId="{9F91A4B8-3701-79F5-9030-A3E53B0C21DF}"/>
          </ac:spMkLst>
        </pc:spChg>
      </pc:sldChg>
      <pc:sldChg chg="modSp mod">
        <pc:chgData name="sayaka yokoyama" userId="f77ee311-c58d-49f9-9c03-4c9f5af284ca" providerId="ADAL" clId="{C5A9D00C-76B2-4F5A-B1FD-CA6669F2BCC0}" dt="2024-08-23T10:50:39.641" v="366" actId="207"/>
        <pc:sldMkLst>
          <pc:docMk/>
          <pc:sldMk cId="2932244881" sldId="599"/>
        </pc:sldMkLst>
        <pc:spChg chg="mod">
          <ac:chgData name="sayaka yokoyama" userId="f77ee311-c58d-49f9-9c03-4c9f5af284ca" providerId="ADAL" clId="{C5A9D00C-76B2-4F5A-B1FD-CA6669F2BCC0}" dt="2024-08-23T10:50:39.641" v="366" actId="207"/>
          <ac:spMkLst>
            <pc:docMk/>
            <pc:sldMk cId="2932244881" sldId="599"/>
            <ac:spMk id="2" creationId="{B11688D2-F583-8EDD-2713-A81F14F7F528}"/>
          </ac:spMkLst>
        </pc:spChg>
      </pc:sldChg>
      <pc:sldChg chg="modSp mod">
        <pc:chgData name="sayaka yokoyama" userId="f77ee311-c58d-49f9-9c03-4c9f5af284ca" providerId="ADAL" clId="{C5A9D00C-76B2-4F5A-B1FD-CA6669F2BCC0}" dt="2024-08-23T10:50:42.290" v="367" actId="207"/>
        <pc:sldMkLst>
          <pc:docMk/>
          <pc:sldMk cId="2592191637" sldId="600"/>
        </pc:sldMkLst>
        <pc:spChg chg="mod">
          <ac:chgData name="sayaka yokoyama" userId="f77ee311-c58d-49f9-9c03-4c9f5af284ca" providerId="ADAL" clId="{C5A9D00C-76B2-4F5A-B1FD-CA6669F2BCC0}" dt="2024-08-23T10:50:42.290" v="367" actId="207"/>
          <ac:spMkLst>
            <pc:docMk/>
            <pc:sldMk cId="2592191637" sldId="600"/>
            <ac:spMk id="2" creationId="{19F6E5EA-C40C-FE80-70D8-48BA6FD74A6A}"/>
          </ac:spMkLst>
        </pc:spChg>
      </pc:sldChg>
      <pc:sldChg chg="modSp mod">
        <pc:chgData name="sayaka yokoyama" userId="f77ee311-c58d-49f9-9c03-4c9f5af284ca" providerId="ADAL" clId="{C5A9D00C-76B2-4F5A-B1FD-CA6669F2BCC0}" dt="2024-08-23T10:50:44.519" v="368" actId="207"/>
        <pc:sldMkLst>
          <pc:docMk/>
          <pc:sldMk cId="1394741386" sldId="601"/>
        </pc:sldMkLst>
        <pc:spChg chg="mod">
          <ac:chgData name="sayaka yokoyama" userId="f77ee311-c58d-49f9-9c03-4c9f5af284ca" providerId="ADAL" clId="{C5A9D00C-76B2-4F5A-B1FD-CA6669F2BCC0}" dt="2024-08-23T10:50:44.519" v="368" actId="207"/>
          <ac:spMkLst>
            <pc:docMk/>
            <pc:sldMk cId="1394741386" sldId="601"/>
            <ac:spMk id="2" creationId="{1A7D0D5C-344F-B0F0-628C-E68FAC0DC738}"/>
          </ac:spMkLst>
        </pc:spChg>
      </pc:sldChg>
      <pc:sldChg chg="modSp mod">
        <pc:chgData name="sayaka yokoyama" userId="f77ee311-c58d-49f9-9c03-4c9f5af284ca" providerId="ADAL" clId="{C5A9D00C-76B2-4F5A-B1FD-CA6669F2BCC0}" dt="2024-08-23T10:50:45.769" v="369" actId="207"/>
        <pc:sldMkLst>
          <pc:docMk/>
          <pc:sldMk cId="2121022827" sldId="602"/>
        </pc:sldMkLst>
        <pc:spChg chg="mod">
          <ac:chgData name="sayaka yokoyama" userId="f77ee311-c58d-49f9-9c03-4c9f5af284ca" providerId="ADAL" clId="{C5A9D00C-76B2-4F5A-B1FD-CA6669F2BCC0}" dt="2024-08-23T10:50:45.769" v="369" actId="207"/>
          <ac:spMkLst>
            <pc:docMk/>
            <pc:sldMk cId="2121022827" sldId="602"/>
            <ac:spMk id="2" creationId="{DBDB2E93-35F7-311C-F51F-B1AB536C0D46}"/>
          </ac:spMkLst>
        </pc:spChg>
      </pc:sldChg>
      <pc:sldChg chg="modSp mod">
        <pc:chgData name="sayaka yokoyama" userId="f77ee311-c58d-49f9-9c03-4c9f5af284ca" providerId="ADAL" clId="{C5A9D00C-76B2-4F5A-B1FD-CA6669F2BCC0}" dt="2024-08-23T10:50:52.677" v="370" actId="207"/>
        <pc:sldMkLst>
          <pc:docMk/>
          <pc:sldMk cId="2127873264" sldId="603"/>
        </pc:sldMkLst>
        <pc:spChg chg="mod">
          <ac:chgData name="sayaka yokoyama" userId="f77ee311-c58d-49f9-9c03-4c9f5af284ca" providerId="ADAL" clId="{C5A9D00C-76B2-4F5A-B1FD-CA6669F2BCC0}" dt="2024-08-23T10:50:52.677" v="370" actId="207"/>
          <ac:spMkLst>
            <pc:docMk/>
            <pc:sldMk cId="2127873264" sldId="603"/>
            <ac:spMk id="2" creationId="{D6122EC8-8A83-59D0-E595-720C826BCBED}"/>
          </ac:spMkLst>
        </pc:spChg>
      </pc:sldChg>
      <pc:sldChg chg="modSp mod">
        <pc:chgData name="sayaka yokoyama" userId="f77ee311-c58d-49f9-9c03-4c9f5af284ca" providerId="ADAL" clId="{C5A9D00C-76B2-4F5A-B1FD-CA6669F2BCC0}" dt="2024-08-23T10:50:54.605" v="371" actId="207"/>
        <pc:sldMkLst>
          <pc:docMk/>
          <pc:sldMk cId="3320053878" sldId="604"/>
        </pc:sldMkLst>
        <pc:spChg chg="mod">
          <ac:chgData name="sayaka yokoyama" userId="f77ee311-c58d-49f9-9c03-4c9f5af284ca" providerId="ADAL" clId="{C5A9D00C-76B2-4F5A-B1FD-CA6669F2BCC0}" dt="2024-08-23T10:50:54.605" v="371" actId="207"/>
          <ac:spMkLst>
            <pc:docMk/>
            <pc:sldMk cId="3320053878" sldId="604"/>
            <ac:spMk id="3" creationId="{E57184CC-3656-9A3C-CC24-EEC4A348345C}"/>
          </ac:spMkLst>
        </pc:spChg>
      </pc:sldChg>
      <pc:sldChg chg="modSp del mod">
        <pc:chgData name="sayaka yokoyama" userId="f77ee311-c58d-49f9-9c03-4c9f5af284ca" providerId="ADAL" clId="{C5A9D00C-76B2-4F5A-B1FD-CA6669F2BCC0}" dt="2024-08-23T10:11:25.123" v="78" actId="47"/>
        <pc:sldMkLst>
          <pc:docMk/>
          <pc:sldMk cId="865578017" sldId="605"/>
        </pc:sldMkLst>
        <pc:spChg chg="mod">
          <ac:chgData name="sayaka yokoyama" userId="f77ee311-c58d-49f9-9c03-4c9f5af284ca" providerId="ADAL" clId="{C5A9D00C-76B2-4F5A-B1FD-CA6669F2BCC0}" dt="2024-08-23T08:43:49.437" v="60" actId="20577"/>
          <ac:spMkLst>
            <pc:docMk/>
            <pc:sldMk cId="865578017" sldId="605"/>
            <ac:spMk id="6" creationId="{661737F7-197E-FADC-78CE-D617A73F6875}"/>
          </ac:spMkLst>
        </pc:spChg>
      </pc:sldChg>
      <pc:sldChg chg="del">
        <pc:chgData name="sayaka yokoyama" userId="f77ee311-c58d-49f9-9c03-4c9f5af284ca" providerId="ADAL" clId="{C5A9D00C-76B2-4F5A-B1FD-CA6669F2BCC0}" dt="2024-08-23T10:14:18.844" v="79" actId="47"/>
        <pc:sldMkLst>
          <pc:docMk/>
          <pc:sldMk cId="3622567497" sldId="606"/>
        </pc:sldMkLst>
      </pc:sldChg>
      <pc:sldChg chg="addSp delSp modSp mod">
        <pc:chgData name="sayaka yokoyama" userId="f77ee311-c58d-49f9-9c03-4c9f5af284ca" providerId="ADAL" clId="{C5A9D00C-76B2-4F5A-B1FD-CA6669F2BCC0}" dt="2024-08-26T05:35:42.071" v="1094" actId="1076"/>
        <pc:sldMkLst>
          <pc:docMk/>
          <pc:sldMk cId="3505118141" sldId="607"/>
        </pc:sldMkLst>
        <pc:spChg chg="mod">
          <ac:chgData name="sayaka yokoyama" userId="f77ee311-c58d-49f9-9c03-4c9f5af284ca" providerId="ADAL" clId="{C5A9D00C-76B2-4F5A-B1FD-CA6669F2BCC0}" dt="2024-08-26T05:35:42.071" v="1094" actId="1076"/>
          <ac:spMkLst>
            <pc:docMk/>
            <pc:sldMk cId="3505118141" sldId="607"/>
            <ac:spMk id="2" creationId="{8E9C2E6D-7959-7ADE-C0AD-A1741B9A6992}"/>
          </ac:spMkLst>
        </pc:spChg>
        <pc:spChg chg="del">
          <ac:chgData name="sayaka yokoyama" userId="f77ee311-c58d-49f9-9c03-4c9f5af284ca" providerId="ADAL" clId="{C5A9D00C-76B2-4F5A-B1FD-CA6669F2BCC0}" dt="2024-08-26T03:48:10.394" v="605" actId="478"/>
          <ac:spMkLst>
            <pc:docMk/>
            <pc:sldMk cId="3505118141" sldId="607"/>
            <ac:spMk id="3" creationId="{2188CD74-3F18-A8E8-30A7-58911654B11F}"/>
          </ac:spMkLst>
        </pc:spChg>
        <pc:spChg chg="add del mod">
          <ac:chgData name="sayaka yokoyama" userId="f77ee311-c58d-49f9-9c03-4c9f5af284ca" providerId="ADAL" clId="{C5A9D00C-76B2-4F5A-B1FD-CA6669F2BCC0}" dt="2024-08-26T04:22:47.112" v="670" actId="478"/>
          <ac:spMkLst>
            <pc:docMk/>
            <pc:sldMk cId="3505118141" sldId="607"/>
            <ac:spMk id="5" creationId="{7B536FE5-7262-2B17-5F18-746B5305B588}"/>
          </ac:spMkLst>
        </pc:spChg>
        <pc:spChg chg="add del mod">
          <ac:chgData name="sayaka yokoyama" userId="f77ee311-c58d-49f9-9c03-4c9f5af284ca" providerId="ADAL" clId="{C5A9D00C-76B2-4F5A-B1FD-CA6669F2BCC0}" dt="2024-08-26T04:23:57.584" v="675" actId="478"/>
          <ac:spMkLst>
            <pc:docMk/>
            <pc:sldMk cId="3505118141" sldId="607"/>
            <ac:spMk id="7" creationId="{FE2BAFDD-8A84-99BD-75A4-48EFBD3A1CDB}"/>
          </ac:spMkLst>
        </pc:spChg>
        <pc:spChg chg="add mod">
          <ac:chgData name="sayaka yokoyama" userId="f77ee311-c58d-49f9-9c03-4c9f5af284ca" providerId="ADAL" clId="{C5A9D00C-76B2-4F5A-B1FD-CA6669F2BCC0}" dt="2024-08-26T05:35:24.875" v="1091" actId="14100"/>
          <ac:spMkLst>
            <pc:docMk/>
            <pc:sldMk cId="3505118141" sldId="607"/>
            <ac:spMk id="8" creationId="{3908A26D-3E43-7200-C32B-A76D6304E669}"/>
          </ac:spMkLst>
        </pc:spChg>
        <pc:spChg chg="mod">
          <ac:chgData name="sayaka yokoyama" userId="f77ee311-c58d-49f9-9c03-4c9f5af284ca" providerId="ADAL" clId="{C5A9D00C-76B2-4F5A-B1FD-CA6669F2BCC0}" dt="2024-08-26T04:40:38.690" v="760" actId="207"/>
          <ac:spMkLst>
            <pc:docMk/>
            <pc:sldMk cId="3505118141" sldId="607"/>
            <ac:spMk id="10" creationId="{47768B51-42E9-52D8-D9E7-716BE7266907}"/>
          </ac:spMkLst>
        </pc:spChg>
        <pc:spChg chg="mod">
          <ac:chgData name="sayaka yokoyama" userId="f77ee311-c58d-49f9-9c03-4c9f5af284ca" providerId="ADAL" clId="{C5A9D00C-76B2-4F5A-B1FD-CA6669F2BCC0}" dt="2024-08-26T05:34:52.527" v="1083" actId="1076"/>
          <ac:spMkLst>
            <pc:docMk/>
            <pc:sldMk cId="3505118141" sldId="607"/>
            <ac:spMk id="13" creationId="{91CE06A4-C1EA-050C-F755-500F69704E2F}"/>
          </ac:spMkLst>
        </pc:spChg>
        <pc:spChg chg="mod">
          <ac:chgData name="sayaka yokoyama" userId="f77ee311-c58d-49f9-9c03-4c9f5af284ca" providerId="ADAL" clId="{C5A9D00C-76B2-4F5A-B1FD-CA6669F2BCC0}" dt="2024-08-26T05:34:57.447" v="1084" actId="1076"/>
          <ac:spMkLst>
            <pc:docMk/>
            <pc:sldMk cId="3505118141" sldId="607"/>
            <ac:spMk id="17" creationId="{0FA537EA-38F1-8D18-919B-74783405A9CC}"/>
          </ac:spMkLst>
        </pc:spChg>
        <pc:spChg chg="del mod">
          <ac:chgData name="sayaka yokoyama" userId="f77ee311-c58d-49f9-9c03-4c9f5af284ca" providerId="ADAL" clId="{C5A9D00C-76B2-4F5A-B1FD-CA6669F2BCC0}" dt="2024-08-26T03:48:07.633" v="604" actId="478"/>
          <ac:spMkLst>
            <pc:docMk/>
            <pc:sldMk cId="3505118141" sldId="607"/>
            <ac:spMk id="18" creationId="{BC00EF84-C637-B53F-FBF6-018853C989E5}"/>
          </ac:spMkLst>
        </pc:spChg>
        <pc:spChg chg="mod">
          <ac:chgData name="sayaka yokoyama" userId="f77ee311-c58d-49f9-9c03-4c9f5af284ca" providerId="ADAL" clId="{C5A9D00C-76B2-4F5A-B1FD-CA6669F2BCC0}" dt="2024-08-26T02:46:42.194" v="447" actId="1076"/>
          <ac:spMkLst>
            <pc:docMk/>
            <pc:sldMk cId="3505118141" sldId="607"/>
            <ac:spMk id="20" creationId="{181F760D-D073-E13D-BA71-04D143D49F5F}"/>
          </ac:spMkLst>
        </pc:spChg>
        <pc:spChg chg="mod">
          <ac:chgData name="sayaka yokoyama" userId="f77ee311-c58d-49f9-9c03-4c9f5af284ca" providerId="ADAL" clId="{C5A9D00C-76B2-4F5A-B1FD-CA6669F2BCC0}" dt="2024-08-26T05:35:34.612" v="1092" actId="1076"/>
          <ac:spMkLst>
            <pc:docMk/>
            <pc:sldMk cId="3505118141" sldId="607"/>
            <ac:spMk id="22" creationId="{75BEBF3A-53EF-A9FB-8666-8E48ECDFDE33}"/>
          </ac:spMkLst>
        </pc:spChg>
        <pc:graphicFrameChg chg="mod modGraphic">
          <ac:chgData name="sayaka yokoyama" userId="f77ee311-c58d-49f9-9c03-4c9f5af284ca" providerId="ADAL" clId="{C5A9D00C-76B2-4F5A-B1FD-CA6669F2BCC0}" dt="2024-08-26T05:34:35.986" v="1078" actId="6549"/>
          <ac:graphicFrameMkLst>
            <pc:docMk/>
            <pc:sldMk cId="3505118141" sldId="607"/>
            <ac:graphicFrameMk id="4" creationId="{15B7C3FF-2F36-EBB3-A45B-BE7ABAF4881E}"/>
          </ac:graphicFrameMkLst>
        </pc:graphicFrameChg>
        <pc:picChg chg="mod">
          <ac:chgData name="sayaka yokoyama" userId="f77ee311-c58d-49f9-9c03-4c9f5af284ca" providerId="ADAL" clId="{C5A9D00C-76B2-4F5A-B1FD-CA6669F2BCC0}" dt="2024-08-26T05:34:41.262" v="1079" actId="14100"/>
          <ac:picMkLst>
            <pc:docMk/>
            <pc:sldMk cId="3505118141" sldId="607"/>
            <ac:picMk id="6" creationId="{481F4A4A-A87E-7153-CA24-E2811A3F29E8}"/>
          </ac:picMkLst>
        </pc:picChg>
        <pc:picChg chg="mod">
          <ac:chgData name="sayaka yokoyama" userId="f77ee311-c58d-49f9-9c03-4c9f5af284ca" providerId="ADAL" clId="{C5A9D00C-76B2-4F5A-B1FD-CA6669F2BCC0}" dt="2024-08-26T05:34:50.097" v="1082" actId="1076"/>
          <ac:picMkLst>
            <pc:docMk/>
            <pc:sldMk cId="3505118141" sldId="607"/>
            <ac:picMk id="12" creationId="{FCC5461F-5F8D-0331-8678-DD6FF6F78F99}"/>
          </ac:picMkLst>
        </pc:picChg>
      </pc:sldChg>
      <pc:sldChg chg="addSp delSp modSp mod modNotesTx">
        <pc:chgData name="sayaka yokoyama" userId="f77ee311-c58d-49f9-9c03-4c9f5af284ca" providerId="ADAL" clId="{C5A9D00C-76B2-4F5A-B1FD-CA6669F2BCC0}" dt="2024-08-28T10:27:22.053" v="1996" actId="1076"/>
        <pc:sldMkLst>
          <pc:docMk/>
          <pc:sldMk cId="4164160068" sldId="608"/>
        </pc:sldMkLst>
        <pc:spChg chg="mod">
          <ac:chgData name="sayaka yokoyama" userId="f77ee311-c58d-49f9-9c03-4c9f5af284ca" providerId="ADAL" clId="{C5A9D00C-76B2-4F5A-B1FD-CA6669F2BCC0}" dt="2024-08-23T10:48:02.277" v="302" actId="207"/>
          <ac:spMkLst>
            <pc:docMk/>
            <pc:sldMk cId="4164160068" sldId="608"/>
            <ac:spMk id="2" creationId="{FA38795A-A56B-4506-D7AE-EAF7FA67016D}"/>
          </ac:spMkLst>
        </pc:spChg>
        <pc:spChg chg="del">
          <ac:chgData name="sayaka yokoyama" userId="f77ee311-c58d-49f9-9c03-4c9f5af284ca" providerId="ADAL" clId="{C5A9D00C-76B2-4F5A-B1FD-CA6669F2BCC0}" dt="2024-08-28T10:23:20.524" v="1952" actId="478"/>
          <ac:spMkLst>
            <pc:docMk/>
            <pc:sldMk cId="4164160068" sldId="608"/>
            <ac:spMk id="3" creationId="{F450A86F-1460-C93F-7773-B52D8027E967}"/>
          </ac:spMkLst>
        </pc:spChg>
        <pc:spChg chg="mod">
          <ac:chgData name="sayaka yokoyama" userId="f77ee311-c58d-49f9-9c03-4c9f5af284ca" providerId="ADAL" clId="{C5A9D00C-76B2-4F5A-B1FD-CA6669F2BCC0}" dt="2024-08-28T10:27:22.053" v="1996" actId="1076"/>
          <ac:spMkLst>
            <pc:docMk/>
            <pc:sldMk cId="4164160068" sldId="608"/>
            <ac:spMk id="5" creationId="{898AED64-420C-35BD-ECD7-1D840EFDFC2D}"/>
          </ac:spMkLst>
        </pc:spChg>
        <pc:spChg chg="add mod ord">
          <ac:chgData name="sayaka yokoyama" userId="f77ee311-c58d-49f9-9c03-4c9f5af284ca" providerId="ADAL" clId="{C5A9D00C-76B2-4F5A-B1FD-CA6669F2BCC0}" dt="2024-08-28T10:25:19.353" v="1979" actId="20577"/>
          <ac:spMkLst>
            <pc:docMk/>
            <pc:sldMk cId="4164160068" sldId="608"/>
            <ac:spMk id="7" creationId="{A7EAD1E6-4973-4610-D7AC-B6231C53AF99}"/>
          </ac:spMkLst>
        </pc:spChg>
      </pc:sldChg>
      <pc:sldChg chg="modSp mod">
        <pc:chgData name="sayaka yokoyama" userId="f77ee311-c58d-49f9-9c03-4c9f5af284ca" providerId="ADAL" clId="{C5A9D00C-76B2-4F5A-B1FD-CA6669F2BCC0}" dt="2024-08-23T10:48:05.189" v="303" actId="207"/>
        <pc:sldMkLst>
          <pc:docMk/>
          <pc:sldMk cId="595872103" sldId="609"/>
        </pc:sldMkLst>
        <pc:spChg chg="mod">
          <ac:chgData name="sayaka yokoyama" userId="f77ee311-c58d-49f9-9c03-4c9f5af284ca" providerId="ADAL" clId="{C5A9D00C-76B2-4F5A-B1FD-CA6669F2BCC0}" dt="2024-08-23T10:48:05.189" v="303" actId="207"/>
          <ac:spMkLst>
            <pc:docMk/>
            <pc:sldMk cId="595872103" sldId="609"/>
            <ac:spMk id="3" creationId="{34DAA209-BCE6-EF8D-E4C1-1415F7D68680}"/>
          </ac:spMkLst>
        </pc:spChg>
      </pc:sldChg>
      <pc:sldChg chg="modSp mod">
        <pc:chgData name="sayaka yokoyama" userId="f77ee311-c58d-49f9-9c03-4c9f5af284ca" providerId="ADAL" clId="{C5A9D00C-76B2-4F5A-B1FD-CA6669F2BCC0}" dt="2024-08-23T10:48:07.839" v="304" actId="207"/>
        <pc:sldMkLst>
          <pc:docMk/>
          <pc:sldMk cId="1778273391" sldId="610"/>
        </pc:sldMkLst>
        <pc:spChg chg="mod">
          <ac:chgData name="sayaka yokoyama" userId="f77ee311-c58d-49f9-9c03-4c9f5af284ca" providerId="ADAL" clId="{C5A9D00C-76B2-4F5A-B1FD-CA6669F2BCC0}" dt="2024-08-23T10:48:07.839" v="304" actId="207"/>
          <ac:spMkLst>
            <pc:docMk/>
            <pc:sldMk cId="1778273391" sldId="610"/>
            <ac:spMk id="2" creationId="{9D27AAE0-6C36-1748-E638-1AA50EB72A05}"/>
          </ac:spMkLst>
        </pc:spChg>
      </pc:sldChg>
      <pc:sldChg chg="modSp mod">
        <pc:chgData name="sayaka yokoyama" userId="f77ee311-c58d-49f9-9c03-4c9f5af284ca" providerId="ADAL" clId="{C5A9D00C-76B2-4F5A-B1FD-CA6669F2BCC0}" dt="2024-08-23T10:48:09.451" v="305" actId="207"/>
        <pc:sldMkLst>
          <pc:docMk/>
          <pc:sldMk cId="1607489796" sldId="611"/>
        </pc:sldMkLst>
        <pc:spChg chg="mod">
          <ac:chgData name="sayaka yokoyama" userId="f77ee311-c58d-49f9-9c03-4c9f5af284ca" providerId="ADAL" clId="{C5A9D00C-76B2-4F5A-B1FD-CA6669F2BCC0}" dt="2024-08-23T10:48:09.451" v="305" actId="207"/>
          <ac:spMkLst>
            <pc:docMk/>
            <pc:sldMk cId="1607489796" sldId="611"/>
            <ac:spMk id="2" creationId="{2C6E36F7-4295-4918-57D6-953D1F1A5516}"/>
          </ac:spMkLst>
        </pc:spChg>
      </pc:sldChg>
      <pc:sldChg chg="modSp mod">
        <pc:chgData name="sayaka yokoyama" userId="f77ee311-c58d-49f9-9c03-4c9f5af284ca" providerId="ADAL" clId="{C5A9D00C-76B2-4F5A-B1FD-CA6669F2BCC0}" dt="2024-08-23T10:48:11.047" v="306" actId="207"/>
        <pc:sldMkLst>
          <pc:docMk/>
          <pc:sldMk cId="3232670809" sldId="612"/>
        </pc:sldMkLst>
        <pc:spChg chg="mod">
          <ac:chgData name="sayaka yokoyama" userId="f77ee311-c58d-49f9-9c03-4c9f5af284ca" providerId="ADAL" clId="{C5A9D00C-76B2-4F5A-B1FD-CA6669F2BCC0}" dt="2024-08-23T10:48:11.047" v="306" actId="207"/>
          <ac:spMkLst>
            <pc:docMk/>
            <pc:sldMk cId="3232670809" sldId="612"/>
            <ac:spMk id="2" creationId="{13ABAFFF-335A-C4B5-41E1-7336722816F0}"/>
          </ac:spMkLst>
        </pc:spChg>
      </pc:sldChg>
      <pc:sldChg chg="modSp mod">
        <pc:chgData name="sayaka yokoyama" userId="f77ee311-c58d-49f9-9c03-4c9f5af284ca" providerId="ADAL" clId="{C5A9D00C-76B2-4F5A-B1FD-CA6669F2BCC0}" dt="2024-08-23T10:48:12.662" v="307" actId="207"/>
        <pc:sldMkLst>
          <pc:docMk/>
          <pc:sldMk cId="1148047694" sldId="613"/>
        </pc:sldMkLst>
        <pc:spChg chg="mod">
          <ac:chgData name="sayaka yokoyama" userId="f77ee311-c58d-49f9-9c03-4c9f5af284ca" providerId="ADAL" clId="{C5A9D00C-76B2-4F5A-B1FD-CA6669F2BCC0}" dt="2024-08-23T10:48:12.662" v="307" actId="207"/>
          <ac:spMkLst>
            <pc:docMk/>
            <pc:sldMk cId="1148047694" sldId="613"/>
            <ac:spMk id="2" creationId="{A3CE81D8-99AF-1E82-24A4-84BDF302AE4C}"/>
          </ac:spMkLst>
        </pc:spChg>
      </pc:sldChg>
      <pc:sldChg chg="modSp mod">
        <pc:chgData name="sayaka yokoyama" userId="f77ee311-c58d-49f9-9c03-4c9f5af284ca" providerId="ADAL" clId="{C5A9D00C-76B2-4F5A-B1FD-CA6669F2BCC0}" dt="2024-08-23T10:48:14.346" v="308" actId="207"/>
        <pc:sldMkLst>
          <pc:docMk/>
          <pc:sldMk cId="2772838572" sldId="614"/>
        </pc:sldMkLst>
        <pc:spChg chg="mod">
          <ac:chgData name="sayaka yokoyama" userId="f77ee311-c58d-49f9-9c03-4c9f5af284ca" providerId="ADAL" clId="{C5A9D00C-76B2-4F5A-B1FD-CA6669F2BCC0}" dt="2024-08-23T10:48:14.346" v="308" actId="207"/>
          <ac:spMkLst>
            <pc:docMk/>
            <pc:sldMk cId="2772838572" sldId="614"/>
            <ac:spMk id="2" creationId="{87AD0908-A728-0377-9951-07F8CD620DD6}"/>
          </ac:spMkLst>
        </pc:spChg>
      </pc:sldChg>
      <pc:sldChg chg="modSp mod">
        <pc:chgData name="sayaka yokoyama" userId="f77ee311-c58d-49f9-9c03-4c9f5af284ca" providerId="ADAL" clId="{C5A9D00C-76B2-4F5A-B1FD-CA6669F2BCC0}" dt="2024-08-23T10:48:15.675" v="309" actId="207"/>
        <pc:sldMkLst>
          <pc:docMk/>
          <pc:sldMk cId="1277381722" sldId="615"/>
        </pc:sldMkLst>
        <pc:spChg chg="mod">
          <ac:chgData name="sayaka yokoyama" userId="f77ee311-c58d-49f9-9c03-4c9f5af284ca" providerId="ADAL" clId="{C5A9D00C-76B2-4F5A-B1FD-CA6669F2BCC0}" dt="2024-08-23T10:48:15.675" v="309" actId="207"/>
          <ac:spMkLst>
            <pc:docMk/>
            <pc:sldMk cId="1277381722" sldId="615"/>
            <ac:spMk id="2" creationId="{A4E7D969-7AF2-837D-3857-D939FA961CB1}"/>
          </ac:spMkLst>
        </pc:spChg>
      </pc:sldChg>
      <pc:sldChg chg="modSp mod">
        <pc:chgData name="sayaka yokoyama" userId="f77ee311-c58d-49f9-9c03-4c9f5af284ca" providerId="ADAL" clId="{C5A9D00C-76B2-4F5A-B1FD-CA6669F2BCC0}" dt="2024-08-23T10:48:17.993" v="310" actId="207"/>
        <pc:sldMkLst>
          <pc:docMk/>
          <pc:sldMk cId="3501025946" sldId="616"/>
        </pc:sldMkLst>
        <pc:spChg chg="mod">
          <ac:chgData name="sayaka yokoyama" userId="f77ee311-c58d-49f9-9c03-4c9f5af284ca" providerId="ADAL" clId="{C5A9D00C-76B2-4F5A-B1FD-CA6669F2BCC0}" dt="2024-08-23T10:48:17.993" v="310" actId="207"/>
          <ac:spMkLst>
            <pc:docMk/>
            <pc:sldMk cId="3501025946" sldId="616"/>
            <ac:spMk id="2" creationId="{4300F416-6A7F-3322-480C-E25DA342D935}"/>
          </ac:spMkLst>
        </pc:spChg>
      </pc:sldChg>
      <pc:sldChg chg="modSp mod">
        <pc:chgData name="sayaka yokoyama" userId="f77ee311-c58d-49f9-9c03-4c9f5af284ca" providerId="ADAL" clId="{C5A9D00C-76B2-4F5A-B1FD-CA6669F2BCC0}" dt="2024-08-23T10:48:20.997" v="311" actId="207"/>
        <pc:sldMkLst>
          <pc:docMk/>
          <pc:sldMk cId="961807267" sldId="617"/>
        </pc:sldMkLst>
        <pc:spChg chg="mod">
          <ac:chgData name="sayaka yokoyama" userId="f77ee311-c58d-49f9-9c03-4c9f5af284ca" providerId="ADAL" clId="{C5A9D00C-76B2-4F5A-B1FD-CA6669F2BCC0}" dt="2024-08-23T10:48:20.997" v="311" actId="207"/>
          <ac:spMkLst>
            <pc:docMk/>
            <pc:sldMk cId="961807267" sldId="617"/>
            <ac:spMk id="3" creationId="{C182E866-060E-574A-B3C7-28AE93C42D1C}"/>
          </ac:spMkLst>
        </pc:spChg>
      </pc:sldChg>
      <pc:sldChg chg="modSp mod">
        <pc:chgData name="sayaka yokoyama" userId="f77ee311-c58d-49f9-9c03-4c9f5af284ca" providerId="ADAL" clId="{C5A9D00C-76B2-4F5A-B1FD-CA6669F2BCC0}" dt="2024-08-23T10:48:22.473" v="312" actId="207"/>
        <pc:sldMkLst>
          <pc:docMk/>
          <pc:sldMk cId="1089188842" sldId="618"/>
        </pc:sldMkLst>
        <pc:spChg chg="mod">
          <ac:chgData name="sayaka yokoyama" userId="f77ee311-c58d-49f9-9c03-4c9f5af284ca" providerId="ADAL" clId="{C5A9D00C-76B2-4F5A-B1FD-CA6669F2BCC0}" dt="2024-08-23T10:48:22.473" v="312" actId="207"/>
          <ac:spMkLst>
            <pc:docMk/>
            <pc:sldMk cId="1089188842" sldId="618"/>
            <ac:spMk id="5" creationId="{BB6EC4F9-823A-A681-3096-B71C5658F0F5}"/>
          </ac:spMkLst>
        </pc:spChg>
      </pc:sldChg>
      <pc:sldChg chg="addSp delSp modSp mod modNotesTx">
        <pc:chgData name="sayaka yokoyama" userId="f77ee311-c58d-49f9-9c03-4c9f5af284ca" providerId="ADAL" clId="{C5A9D00C-76B2-4F5A-B1FD-CA6669F2BCC0}" dt="2024-08-28T10:22:42.270" v="1951" actId="255"/>
        <pc:sldMkLst>
          <pc:docMk/>
          <pc:sldMk cId="2348853332" sldId="619"/>
        </pc:sldMkLst>
        <pc:spChg chg="mod">
          <ac:chgData name="sayaka yokoyama" userId="f77ee311-c58d-49f9-9c03-4c9f5af284ca" providerId="ADAL" clId="{C5A9D00C-76B2-4F5A-B1FD-CA6669F2BCC0}" dt="2024-08-23T10:47:51.732" v="296" actId="207"/>
          <ac:spMkLst>
            <pc:docMk/>
            <pc:sldMk cId="2348853332" sldId="619"/>
            <ac:spMk id="2" creationId="{04D675BE-48C7-AC3F-FEAA-861151D64051}"/>
          </ac:spMkLst>
        </pc:spChg>
        <pc:spChg chg="add del mod">
          <ac:chgData name="sayaka yokoyama" userId="f77ee311-c58d-49f9-9c03-4c9f5af284ca" providerId="ADAL" clId="{C5A9D00C-76B2-4F5A-B1FD-CA6669F2BCC0}" dt="2024-08-28T10:18:15.056" v="1860"/>
          <ac:spMkLst>
            <pc:docMk/>
            <pc:sldMk cId="2348853332" sldId="619"/>
            <ac:spMk id="3" creationId="{AC97CAF2-50E9-FDCD-C42F-D00BAA799FCF}"/>
          </ac:spMkLst>
        </pc:spChg>
        <pc:spChg chg="add mod ord">
          <ac:chgData name="sayaka yokoyama" userId="f77ee311-c58d-49f9-9c03-4c9f5af284ca" providerId="ADAL" clId="{C5A9D00C-76B2-4F5A-B1FD-CA6669F2BCC0}" dt="2024-08-28T10:22:16.885" v="1938" actId="14100"/>
          <ac:spMkLst>
            <pc:docMk/>
            <pc:sldMk cId="2348853332" sldId="619"/>
            <ac:spMk id="5" creationId="{4B49782E-090D-41F1-5D38-14E05941D8E4}"/>
          </ac:spMkLst>
        </pc:spChg>
        <pc:spChg chg="del">
          <ac:chgData name="sayaka yokoyama" userId="f77ee311-c58d-49f9-9c03-4c9f5af284ca" providerId="ADAL" clId="{C5A9D00C-76B2-4F5A-B1FD-CA6669F2BCC0}" dt="2024-08-28T10:18:11.814" v="1856" actId="478"/>
          <ac:spMkLst>
            <pc:docMk/>
            <pc:sldMk cId="2348853332" sldId="619"/>
            <ac:spMk id="7" creationId="{06ABA889-5118-BDFE-F5FD-123A178CEA16}"/>
          </ac:spMkLst>
        </pc:spChg>
        <pc:spChg chg="mod">
          <ac:chgData name="sayaka yokoyama" userId="f77ee311-c58d-49f9-9c03-4c9f5af284ca" providerId="ADAL" clId="{C5A9D00C-76B2-4F5A-B1FD-CA6669F2BCC0}" dt="2024-08-28T10:22:42.270" v="1951" actId="255"/>
          <ac:spMkLst>
            <pc:docMk/>
            <pc:sldMk cId="2348853332" sldId="619"/>
            <ac:spMk id="8" creationId="{D1F3109A-91F3-9DC2-5D60-CBF778BEC018}"/>
          </ac:spMkLst>
        </pc:spChg>
      </pc:sldChg>
      <pc:sldChg chg="modSp mod">
        <pc:chgData name="sayaka yokoyama" userId="f77ee311-c58d-49f9-9c03-4c9f5af284ca" providerId="ADAL" clId="{C5A9D00C-76B2-4F5A-B1FD-CA6669F2BCC0}" dt="2024-08-23T10:47:53.179" v="297" actId="207"/>
        <pc:sldMkLst>
          <pc:docMk/>
          <pc:sldMk cId="1936599072" sldId="620"/>
        </pc:sldMkLst>
        <pc:spChg chg="mod">
          <ac:chgData name="sayaka yokoyama" userId="f77ee311-c58d-49f9-9c03-4c9f5af284ca" providerId="ADAL" clId="{C5A9D00C-76B2-4F5A-B1FD-CA6669F2BCC0}" dt="2024-08-23T10:47:53.179" v="297" actId="207"/>
          <ac:spMkLst>
            <pc:docMk/>
            <pc:sldMk cId="1936599072" sldId="620"/>
            <ac:spMk id="2" creationId="{397CE1B2-4798-51E7-28B8-82D468A22612}"/>
          </ac:spMkLst>
        </pc:spChg>
      </pc:sldChg>
      <pc:sldChg chg="addSp delSp modSp del mod modShow">
        <pc:chgData name="sayaka yokoyama" userId="f77ee311-c58d-49f9-9c03-4c9f5af284ca" providerId="ADAL" clId="{C5A9D00C-76B2-4F5A-B1FD-CA6669F2BCC0}" dt="2024-08-26T04:39:19.525" v="723" actId="47"/>
        <pc:sldMkLst>
          <pc:docMk/>
          <pc:sldMk cId="2635293912" sldId="622"/>
        </pc:sldMkLst>
        <pc:graphicFrameChg chg="add mod">
          <ac:chgData name="sayaka yokoyama" userId="f77ee311-c58d-49f9-9c03-4c9f5af284ca" providerId="ADAL" clId="{C5A9D00C-76B2-4F5A-B1FD-CA6669F2BCC0}" dt="2024-08-23T10:35:11.873" v="183"/>
          <ac:graphicFrameMkLst>
            <pc:docMk/>
            <pc:sldMk cId="2635293912" sldId="622"/>
            <ac:graphicFrameMk id="3" creationId="{4580873E-DA28-2490-584B-8153ED9592AC}"/>
          </ac:graphicFrameMkLst>
        </pc:graphicFrameChg>
        <pc:graphicFrameChg chg="del">
          <ac:chgData name="sayaka yokoyama" userId="f77ee311-c58d-49f9-9c03-4c9f5af284ca" providerId="ADAL" clId="{C5A9D00C-76B2-4F5A-B1FD-CA6669F2BCC0}" dt="2024-08-23T10:35:04.503" v="180" actId="478"/>
          <ac:graphicFrameMkLst>
            <pc:docMk/>
            <pc:sldMk cId="2635293912" sldId="622"/>
            <ac:graphicFrameMk id="4" creationId="{E3C34015-E336-CDEE-F897-C71C25B43689}"/>
          </ac:graphicFrameMkLst>
        </pc:graphicFrameChg>
      </pc:sldChg>
      <pc:sldChg chg="addSp delSp modSp add del mod modShow">
        <pc:chgData name="sayaka yokoyama" userId="f77ee311-c58d-49f9-9c03-4c9f5af284ca" providerId="ADAL" clId="{C5A9D00C-76B2-4F5A-B1FD-CA6669F2BCC0}" dt="2024-08-26T04:39:19.525" v="723" actId="47"/>
        <pc:sldMkLst>
          <pc:docMk/>
          <pc:sldMk cId="1229520247" sldId="623"/>
        </pc:sldMkLst>
        <pc:graphicFrameChg chg="add mod">
          <ac:chgData name="sayaka yokoyama" userId="f77ee311-c58d-49f9-9c03-4c9f5af284ca" providerId="ADAL" clId="{C5A9D00C-76B2-4F5A-B1FD-CA6669F2BCC0}" dt="2024-08-23T10:34:38.960" v="177"/>
          <ac:graphicFrameMkLst>
            <pc:docMk/>
            <pc:sldMk cId="1229520247" sldId="623"/>
            <ac:graphicFrameMk id="2" creationId="{D94B33F8-9976-3920-7A5F-01243DCF3627}"/>
          </ac:graphicFrameMkLst>
        </pc:graphicFrameChg>
        <pc:graphicFrameChg chg="del mod modGraphic">
          <ac:chgData name="sayaka yokoyama" userId="f77ee311-c58d-49f9-9c03-4c9f5af284ca" providerId="ADAL" clId="{C5A9D00C-76B2-4F5A-B1FD-CA6669F2BCC0}" dt="2024-08-23T10:34:21.696" v="174" actId="478"/>
          <ac:graphicFrameMkLst>
            <pc:docMk/>
            <pc:sldMk cId="1229520247" sldId="623"/>
            <ac:graphicFrameMk id="4" creationId="{E3C34015-E336-CDEE-F897-C71C25B43689}"/>
          </ac:graphicFrameMkLst>
        </pc:graphicFrameChg>
      </pc:sldChg>
      <pc:sldChg chg="addSp delSp modSp add del mod modShow">
        <pc:chgData name="sayaka yokoyama" userId="f77ee311-c58d-49f9-9c03-4c9f5af284ca" providerId="ADAL" clId="{C5A9D00C-76B2-4F5A-B1FD-CA6669F2BCC0}" dt="2024-08-26T04:39:19.525" v="723" actId="47"/>
        <pc:sldMkLst>
          <pc:docMk/>
          <pc:sldMk cId="486023091" sldId="624"/>
        </pc:sldMkLst>
        <pc:graphicFrameChg chg="add mod">
          <ac:chgData name="sayaka yokoyama" userId="f77ee311-c58d-49f9-9c03-4c9f5af284ca" providerId="ADAL" clId="{C5A9D00C-76B2-4F5A-B1FD-CA6669F2BCC0}" dt="2024-08-23T10:34:49.292" v="179"/>
          <ac:graphicFrameMkLst>
            <pc:docMk/>
            <pc:sldMk cId="486023091" sldId="624"/>
            <ac:graphicFrameMk id="2" creationId="{2741AF56-A08C-7C3E-FF1A-C5A9D8FE72C7}"/>
          </ac:graphicFrameMkLst>
        </pc:graphicFrameChg>
        <pc:graphicFrameChg chg="del">
          <ac:chgData name="sayaka yokoyama" userId="f77ee311-c58d-49f9-9c03-4c9f5af284ca" providerId="ADAL" clId="{C5A9D00C-76B2-4F5A-B1FD-CA6669F2BCC0}" dt="2024-08-23T10:34:48.795" v="178" actId="478"/>
          <ac:graphicFrameMkLst>
            <pc:docMk/>
            <pc:sldMk cId="486023091" sldId="624"/>
            <ac:graphicFrameMk id="4" creationId="{E3C34015-E336-CDEE-F897-C71C25B43689}"/>
          </ac:graphicFrameMkLst>
        </pc:graphicFrameChg>
      </pc:sldChg>
      <pc:sldChg chg="del">
        <pc:chgData name="sayaka yokoyama" userId="f77ee311-c58d-49f9-9c03-4c9f5af284ca" providerId="ADAL" clId="{C5A9D00C-76B2-4F5A-B1FD-CA6669F2BCC0}" dt="2024-08-23T08:16:53.717" v="6" actId="47"/>
        <pc:sldMkLst>
          <pc:docMk/>
          <pc:sldMk cId="3513497708" sldId="625"/>
        </pc:sldMkLst>
      </pc:sldChg>
      <pc:sldChg chg="add del">
        <pc:chgData name="sayaka yokoyama" userId="f77ee311-c58d-49f9-9c03-4c9f5af284ca" providerId="ADAL" clId="{C5A9D00C-76B2-4F5A-B1FD-CA6669F2BCC0}" dt="2024-08-23T10:33:31.098" v="163" actId="47"/>
        <pc:sldMkLst>
          <pc:docMk/>
          <pc:sldMk cId="4009571848" sldId="625"/>
        </pc:sldMkLst>
      </pc:sldChg>
      <pc:sldChg chg="addSp modSp mod">
        <pc:chgData name="sayaka yokoyama" userId="f77ee311-c58d-49f9-9c03-4c9f5af284ca" providerId="ADAL" clId="{C5A9D00C-76B2-4F5A-B1FD-CA6669F2BCC0}" dt="2024-08-26T05:41:01.883" v="1179" actId="207"/>
        <pc:sldMkLst>
          <pc:docMk/>
          <pc:sldMk cId="3499742783" sldId="627"/>
        </pc:sldMkLst>
        <pc:spChg chg="mod">
          <ac:chgData name="sayaka yokoyama" userId="f77ee311-c58d-49f9-9c03-4c9f5af284ca" providerId="ADAL" clId="{C5A9D00C-76B2-4F5A-B1FD-CA6669F2BCC0}" dt="2024-08-23T10:41:31.699" v="185" actId="207"/>
          <ac:spMkLst>
            <pc:docMk/>
            <pc:sldMk cId="3499742783" sldId="627"/>
            <ac:spMk id="2" creationId="{F763F81B-0918-CC26-5BC1-04537250CCF5}"/>
          </ac:spMkLst>
        </pc:spChg>
        <pc:spChg chg="mod">
          <ac:chgData name="sayaka yokoyama" userId="f77ee311-c58d-49f9-9c03-4c9f5af284ca" providerId="ADAL" clId="{C5A9D00C-76B2-4F5A-B1FD-CA6669F2BCC0}" dt="2024-08-26T05:41:01.883" v="1179" actId="207"/>
          <ac:spMkLst>
            <pc:docMk/>
            <pc:sldMk cId="3499742783" sldId="627"/>
            <ac:spMk id="4" creationId="{55A51AED-F044-9916-1249-5641A82D9032}"/>
          </ac:spMkLst>
        </pc:spChg>
        <pc:spChg chg="mod">
          <ac:chgData name="sayaka yokoyama" userId="f77ee311-c58d-49f9-9c03-4c9f5af284ca" providerId="ADAL" clId="{C5A9D00C-76B2-4F5A-B1FD-CA6669F2BCC0}" dt="2024-08-26T05:40:48.588" v="1178" actId="20577"/>
          <ac:spMkLst>
            <pc:docMk/>
            <pc:sldMk cId="3499742783" sldId="627"/>
            <ac:spMk id="5" creationId="{BC26BA60-5A66-EAED-00E6-6130B978D415}"/>
          </ac:spMkLst>
        </pc:spChg>
        <pc:picChg chg="mod ord">
          <ac:chgData name="sayaka yokoyama" userId="f77ee311-c58d-49f9-9c03-4c9f5af284ca" providerId="ADAL" clId="{C5A9D00C-76B2-4F5A-B1FD-CA6669F2BCC0}" dt="2024-08-23T10:24:26.571" v="140" actId="2085"/>
          <ac:picMkLst>
            <pc:docMk/>
            <pc:sldMk cId="3499742783" sldId="627"/>
            <ac:picMk id="7" creationId="{47B74514-48AB-DFA3-5D21-055375537725}"/>
          </ac:picMkLst>
        </pc:picChg>
        <pc:picChg chg="add mod modCrop">
          <ac:chgData name="sayaka yokoyama" userId="f77ee311-c58d-49f9-9c03-4c9f5af284ca" providerId="ADAL" clId="{C5A9D00C-76B2-4F5A-B1FD-CA6669F2BCC0}" dt="2024-08-23T10:24:22.552" v="139" actId="2085"/>
          <ac:picMkLst>
            <pc:docMk/>
            <pc:sldMk cId="3499742783" sldId="627"/>
            <ac:picMk id="8" creationId="{0FA2E297-81FA-F432-5D3B-C0844419A709}"/>
          </ac:picMkLst>
        </pc:picChg>
      </pc:sldChg>
      <pc:sldChg chg="add del">
        <pc:chgData name="sayaka yokoyama" userId="f77ee311-c58d-49f9-9c03-4c9f5af284ca" providerId="ADAL" clId="{C5A9D00C-76B2-4F5A-B1FD-CA6669F2BCC0}" dt="2024-08-23T10:33:05.125" v="161" actId="47"/>
        <pc:sldMkLst>
          <pc:docMk/>
          <pc:sldMk cId="1461669652" sldId="628"/>
        </pc:sldMkLst>
      </pc:sldChg>
      <pc:sldChg chg="modSp add mod ord">
        <pc:chgData name="sayaka yokoyama" userId="f77ee311-c58d-49f9-9c03-4c9f5af284ca" providerId="ADAL" clId="{C5A9D00C-76B2-4F5A-B1FD-CA6669F2BCC0}" dt="2024-08-26T09:19:41.849" v="1209" actId="20577"/>
        <pc:sldMkLst>
          <pc:docMk/>
          <pc:sldMk cId="2964111139" sldId="628"/>
        </pc:sldMkLst>
        <pc:spChg chg="mod">
          <ac:chgData name="sayaka yokoyama" userId="f77ee311-c58d-49f9-9c03-4c9f5af284ca" providerId="ADAL" clId="{C5A9D00C-76B2-4F5A-B1FD-CA6669F2BCC0}" dt="2024-08-26T09:19:41.849" v="1209" actId="20577"/>
          <ac:spMkLst>
            <pc:docMk/>
            <pc:sldMk cId="2964111139" sldId="628"/>
            <ac:spMk id="4" creationId="{55A51AED-F044-9916-1249-5641A82D9032}"/>
          </ac:spMkLst>
        </pc:spChg>
        <pc:spChg chg="mod">
          <ac:chgData name="sayaka yokoyama" userId="f77ee311-c58d-49f9-9c03-4c9f5af284ca" providerId="ADAL" clId="{C5A9D00C-76B2-4F5A-B1FD-CA6669F2BCC0}" dt="2024-08-26T09:19:26.828" v="1205" actId="1076"/>
          <ac:spMkLst>
            <pc:docMk/>
            <pc:sldMk cId="2964111139" sldId="628"/>
            <ac:spMk id="5" creationId="{BC26BA60-5A66-EAED-00E6-6130B978D415}"/>
          </ac:spMkLst>
        </pc:spChg>
      </pc:sldChg>
      <pc:sldChg chg="addSp delSp modSp add del">
        <pc:chgData name="sayaka yokoyama" userId="f77ee311-c58d-49f9-9c03-4c9f5af284ca" providerId="ADAL" clId="{C5A9D00C-76B2-4F5A-B1FD-CA6669F2BCC0}" dt="2024-08-26T04:38:27.361" v="718" actId="47"/>
        <pc:sldMkLst>
          <pc:docMk/>
          <pc:sldMk cId="3384383961" sldId="629"/>
        </pc:sldMkLst>
        <pc:graphicFrameChg chg="add del mod">
          <ac:chgData name="sayaka yokoyama" userId="f77ee311-c58d-49f9-9c03-4c9f5af284ca" providerId="ADAL" clId="{C5A9D00C-76B2-4F5A-B1FD-CA6669F2BCC0}" dt="2024-08-23T10:34:06.771" v="169"/>
          <ac:graphicFrameMkLst>
            <pc:docMk/>
            <pc:sldMk cId="3384383961" sldId="629"/>
            <ac:graphicFrameMk id="5" creationId="{F9B25BD5-F16A-2424-22D1-BE131DF6F7B7}"/>
          </ac:graphicFrameMkLst>
        </pc:graphicFrameChg>
      </pc:sldChg>
      <pc:sldChg chg="add del">
        <pc:chgData name="sayaka yokoyama" userId="f77ee311-c58d-49f9-9c03-4c9f5af284ca" providerId="ADAL" clId="{C5A9D00C-76B2-4F5A-B1FD-CA6669F2BCC0}" dt="2024-08-23T10:34:30.022" v="176"/>
        <pc:sldMkLst>
          <pc:docMk/>
          <pc:sldMk cId="786151876" sldId="630"/>
        </pc:sldMkLst>
      </pc:sldChg>
      <pc:sldChg chg="add del">
        <pc:chgData name="sayaka yokoyama" userId="f77ee311-c58d-49f9-9c03-4c9f5af284ca" providerId="ADAL" clId="{C5A9D00C-76B2-4F5A-B1FD-CA6669F2BCC0}" dt="2024-08-23T10:35:05.991" v="182"/>
        <pc:sldMkLst>
          <pc:docMk/>
          <pc:sldMk cId="1754735529" sldId="630"/>
        </pc:sldMkLst>
      </pc:sldChg>
      <pc:sldChg chg="modSp add del mod ord modShow">
        <pc:chgData name="sayaka yokoyama" userId="f77ee311-c58d-49f9-9c03-4c9f5af284ca" providerId="ADAL" clId="{C5A9D00C-76B2-4F5A-B1FD-CA6669F2BCC0}" dt="2024-08-26T10:16:18.941" v="1432" actId="47"/>
        <pc:sldMkLst>
          <pc:docMk/>
          <pc:sldMk cId="3623063050" sldId="630"/>
        </pc:sldMkLst>
        <pc:spChg chg="mod">
          <ac:chgData name="sayaka yokoyama" userId="f77ee311-c58d-49f9-9c03-4c9f5af284ca" providerId="ADAL" clId="{C5A9D00C-76B2-4F5A-B1FD-CA6669F2BCC0}" dt="2024-08-26T04:38:10.805" v="717" actId="6549"/>
          <ac:spMkLst>
            <pc:docMk/>
            <pc:sldMk cId="3623063050" sldId="630"/>
            <ac:spMk id="10" creationId="{47768B51-42E9-52D8-D9E7-716BE7266907}"/>
          </ac:spMkLst>
        </pc:spChg>
      </pc:sldChg>
      <pc:sldChg chg="modSp add del mod modShow">
        <pc:chgData name="sayaka yokoyama" userId="f77ee311-c58d-49f9-9c03-4c9f5af284ca" providerId="ADAL" clId="{C5A9D00C-76B2-4F5A-B1FD-CA6669F2BCC0}" dt="2024-08-26T10:16:22.059" v="1433" actId="47"/>
        <pc:sldMkLst>
          <pc:docMk/>
          <pc:sldMk cId="4189394562" sldId="631"/>
        </pc:sldMkLst>
        <pc:spChg chg="mod">
          <ac:chgData name="sayaka yokoyama" userId="f77ee311-c58d-49f9-9c03-4c9f5af284ca" providerId="ADAL" clId="{C5A9D00C-76B2-4F5A-B1FD-CA6669F2BCC0}" dt="2024-08-26T04:49:03.216" v="955" actId="404"/>
          <ac:spMkLst>
            <pc:docMk/>
            <pc:sldMk cId="4189394562" sldId="631"/>
            <ac:spMk id="2" creationId="{F0548C46-C891-226A-4D5A-AB9705119022}"/>
          </ac:spMkLst>
        </pc:spChg>
      </pc:sldChg>
      <pc:sldChg chg="add del mod modShow">
        <pc:chgData name="sayaka yokoyama" userId="f77ee311-c58d-49f9-9c03-4c9f5af284ca" providerId="ADAL" clId="{C5A9D00C-76B2-4F5A-B1FD-CA6669F2BCC0}" dt="2024-08-26T10:16:22.059" v="1433" actId="47"/>
        <pc:sldMkLst>
          <pc:docMk/>
          <pc:sldMk cId="1844313383" sldId="632"/>
        </pc:sldMkLst>
      </pc:sldChg>
      <pc:sldChg chg="add del mod modShow">
        <pc:chgData name="sayaka yokoyama" userId="f77ee311-c58d-49f9-9c03-4c9f5af284ca" providerId="ADAL" clId="{C5A9D00C-76B2-4F5A-B1FD-CA6669F2BCC0}" dt="2024-08-26T10:16:22.059" v="1433" actId="47"/>
        <pc:sldMkLst>
          <pc:docMk/>
          <pc:sldMk cId="153497948" sldId="633"/>
        </pc:sldMkLst>
      </pc:sldChg>
      <pc:sldChg chg="modSp mod">
        <pc:chgData name="sayaka yokoyama" userId="f77ee311-c58d-49f9-9c03-4c9f5af284ca" providerId="ADAL" clId="{C5A9D00C-76B2-4F5A-B1FD-CA6669F2BCC0}" dt="2024-08-28T10:05:21.894" v="1679"/>
        <pc:sldMkLst>
          <pc:docMk/>
          <pc:sldMk cId="995430907" sldId="634"/>
        </pc:sldMkLst>
        <pc:spChg chg="mod">
          <ac:chgData name="sayaka yokoyama" userId="f77ee311-c58d-49f9-9c03-4c9f5af284ca" providerId="ADAL" clId="{C5A9D00C-76B2-4F5A-B1FD-CA6669F2BCC0}" dt="2024-08-26T09:55:22.343" v="1365" actId="14100"/>
          <ac:spMkLst>
            <pc:docMk/>
            <pc:sldMk cId="995430907" sldId="634"/>
            <ac:spMk id="2" creationId="{F763F81B-0918-CC26-5BC1-04537250CCF5}"/>
          </ac:spMkLst>
        </pc:spChg>
        <pc:spChg chg="mod">
          <ac:chgData name="sayaka yokoyama" userId="f77ee311-c58d-49f9-9c03-4c9f5af284ca" providerId="ADAL" clId="{C5A9D00C-76B2-4F5A-B1FD-CA6669F2BCC0}" dt="2024-08-28T10:05:21.894" v="1679"/>
          <ac:spMkLst>
            <pc:docMk/>
            <pc:sldMk cId="995430907" sldId="634"/>
            <ac:spMk id="4" creationId="{55A51AED-F044-9916-1249-5641A82D9032}"/>
          </ac:spMkLst>
        </pc:spChg>
        <pc:spChg chg="mod">
          <ac:chgData name="sayaka yokoyama" userId="f77ee311-c58d-49f9-9c03-4c9f5af284ca" providerId="ADAL" clId="{C5A9D00C-76B2-4F5A-B1FD-CA6669F2BCC0}" dt="2024-08-26T09:54:23.991" v="1355" actId="1076"/>
          <ac:spMkLst>
            <pc:docMk/>
            <pc:sldMk cId="995430907" sldId="634"/>
            <ac:spMk id="5" creationId="{BC26BA60-5A66-EAED-00E6-6130B978D415}"/>
          </ac:spMkLst>
        </pc:spChg>
        <pc:picChg chg="mod">
          <ac:chgData name="sayaka yokoyama" userId="f77ee311-c58d-49f9-9c03-4c9f5af284ca" providerId="ADAL" clId="{C5A9D00C-76B2-4F5A-B1FD-CA6669F2BCC0}" dt="2024-08-26T10:00:22.097" v="1368" actId="1076"/>
          <ac:picMkLst>
            <pc:docMk/>
            <pc:sldMk cId="995430907" sldId="634"/>
            <ac:picMk id="7" creationId="{47B74514-48AB-DFA3-5D21-055375537725}"/>
          </ac:picMkLst>
        </pc:picChg>
        <pc:picChg chg="mod">
          <ac:chgData name="sayaka yokoyama" userId="f77ee311-c58d-49f9-9c03-4c9f5af284ca" providerId="ADAL" clId="{C5A9D00C-76B2-4F5A-B1FD-CA6669F2BCC0}" dt="2024-08-26T09:54:35.415" v="1362" actId="1038"/>
          <ac:picMkLst>
            <pc:docMk/>
            <pc:sldMk cId="995430907" sldId="634"/>
            <ac:picMk id="8" creationId="{0FA2E297-81FA-F432-5D3B-C0844419A709}"/>
          </ac:picMkLst>
        </pc:picChg>
        <pc:picChg chg="mod">
          <ac:chgData name="sayaka yokoyama" userId="f77ee311-c58d-49f9-9c03-4c9f5af284ca" providerId="ADAL" clId="{C5A9D00C-76B2-4F5A-B1FD-CA6669F2BCC0}" dt="2024-08-26T09:53:14.215" v="1326" actId="1076"/>
          <ac:picMkLst>
            <pc:docMk/>
            <pc:sldMk cId="995430907" sldId="634"/>
            <ac:picMk id="10" creationId="{E17F3CDB-C014-F42C-1585-E2A856F63D70}"/>
          </ac:picMkLst>
        </pc:picChg>
      </pc:sldChg>
      <pc:sldChg chg="modSp mod">
        <pc:chgData name="sayaka yokoyama" userId="f77ee311-c58d-49f9-9c03-4c9f5af284ca" providerId="ADAL" clId="{C5A9D00C-76B2-4F5A-B1FD-CA6669F2BCC0}" dt="2024-08-26T10:01:30.059" v="1378" actId="1035"/>
        <pc:sldMkLst>
          <pc:docMk/>
          <pc:sldMk cId="1237673650" sldId="635"/>
        </pc:sldMkLst>
        <pc:spChg chg="mod">
          <ac:chgData name="sayaka yokoyama" userId="f77ee311-c58d-49f9-9c03-4c9f5af284ca" providerId="ADAL" clId="{C5A9D00C-76B2-4F5A-B1FD-CA6669F2BCC0}" dt="2024-08-26T09:26:38.141" v="1241" actId="1076"/>
          <ac:spMkLst>
            <pc:docMk/>
            <pc:sldMk cId="1237673650" sldId="635"/>
            <ac:spMk id="2" creationId="{8E9C2E6D-7959-7ADE-C0AD-A1741B9A6992}"/>
          </ac:spMkLst>
        </pc:spChg>
        <pc:spChg chg="mod">
          <ac:chgData name="sayaka yokoyama" userId="f77ee311-c58d-49f9-9c03-4c9f5af284ca" providerId="ADAL" clId="{C5A9D00C-76B2-4F5A-B1FD-CA6669F2BCC0}" dt="2024-08-26T09:20:54.773" v="1225" actId="14100"/>
          <ac:spMkLst>
            <pc:docMk/>
            <pc:sldMk cId="1237673650" sldId="635"/>
            <ac:spMk id="8" creationId="{3908A26D-3E43-7200-C32B-A76D6304E669}"/>
          </ac:spMkLst>
        </pc:spChg>
        <pc:spChg chg="mod">
          <ac:chgData name="sayaka yokoyama" userId="f77ee311-c58d-49f9-9c03-4c9f5af284ca" providerId="ADAL" clId="{C5A9D00C-76B2-4F5A-B1FD-CA6669F2BCC0}" dt="2024-08-26T10:01:30.059" v="1378" actId="1035"/>
          <ac:spMkLst>
            <pc:docMk/>
            <pc:sldMk cId="1237673650" sldId="635"/>
            <ac:spMk id="13" creationId="{91CE06A4-C1EA-050C-F755-500F69704E2F}"/>
          </ac:spMkLst>
        </pc:spChg>
        <pc:spChg chg="mod">
          <ac:chgData name="sayaka yokoyama" userId="f77ee311-c58d-49f9-9c03-4c9f5af284ca" providerId="ADAL" clId="{C5A9D00C-76B2-4F5A-B1FD-CA6669F2BCC0}" dt="2024-08-26T09:26:49.615" v="1244" actId="1038"/>
          <ac:spMkLst>
            <pc:docMk/>
            <pc:sldMk cId="1237673650" sldId="635"/>
            <ac:spMk id="17" creationId="{0FA537EA-38F1-8D18-919B-74783405A9CC}"/>
          </ac:spMkLst>
        </pc:spChg>
        <pc:spChg chg="mod">
          <ac:chgData name="sayaka yokoyama" userId="f77ee311-c58d-49f9-9c03-4c9f5af284ca" providerId="ADAL" clId="{C5A9D00C-76B2-4F5A-B1FD-CA6669F2BCC0}" dt="2024-08-26T09:26:17.240" v="1240" actId="1076"/>
          <ac:spMkLst>
            <pc:docMk/>
            <pc:sldMk cId="1237673650" sldId="635"/>
            <ac:spMk id="20" creationId="{181F760D-D073-E13D-BA71-04D143D49F5F}"/>
          </ac:spMkLst>
        </pc:spChg>
        <pc:spChg chg="mod">
          <ac:chgData name="sayaka yokoyama" userId="f77ee311-c58d-49f9-9c03-4c9f5af284ca" providerId="ADAL" clId="{C5A9D00C-76B2-4F5A-B1FD-CA6669F2BCC0}" dt="2024-08-26T09:27:01.971" v="1245" actId="1076"/>
          <ac:spMkLst>
            <pc:docMk/>
            <pc:sldMk cId="1237673650" sldId="635"/>
            <ac:spMk id="22" creationId="{75BEBF3A-53EF-A9FB-8666-8E48ECDFDE33}"/>
          </ac:spMkLst>
        </pc:spChg>
        <pc:graphicFrameChg chg="mod modGraphic">
          <ac:chgData name="sayaka yokoyama" userId="f77ee311-c58d-49f9-9c03-4c9f5af284ca" providerId="ADAL" clId="{C5A9D00C-76B2-4F5A-B1FD-CA6669F2BCC0}" dt="2024-08-26T10:01:21.165" v="1371" actId="14100"/>
          <ac:graphicFrameMkLst>
            <pc:docMk/>
            <pc:sldMk cId="1237673650" sldId="635"/>
            <ac:graphicFrameMk id="4" creationId="{15B7C3FF-2F36-EBB3-A45B-BE7ABAF4881E}"/>
          </ac:graphicFrameMkLst>
        </pc:graphicFrameChg>
        <pc:picChg chg="mod">
          <ac:chgData name="sayaka yokoyama" userId="f77ee311-c58d-49f9-9c03-4c9f5af284ca" providerId="ADAL" clId="{C5A9D00C-76B2-4F5A-B1FD-CA6669F2BCC0}" dt="2024-08-26T09:26:01.305" v="1233" actId="14100"/>
          <ac:picMkLst>
            <pc:docMk/>
            <pc:sldMk cId="1237673650" sldId="635"/>
            <ac:picMk id="6" creationId="{481F4A4A-A87E-7153-CA24-E2811A3F29E8}"/>
          </ac:picMkLst>
        </pc:picChg>
        <pc:picChg chg="mod">
          <ac:chgData name="sayaka yokoyama" userId="f77ee311-c58d-49f9-9c03-4c9f5af284ca" providerId="ADAL" clId="{C5A9D00C-76B2-4F5A-B1FD-CA6669F2BCC0}" dt="2024-08-26T10:01:25.062" v="1375" actId="1035"/>
          <ac:picMkLst>
            <pc:docMk/>
            <pc:sldMk cId="1237673650" sldId="635"/>
            <ac:picMk id="12" creationId="{FCC5461F-5F8D-0331-8678-DD6FF6F78F99}"/>
          </ac:picMkLst>
        </pc:picChg>
      </pc:sldChg>
      <pc:sldChg chg="modSp mod">
        <pc:chgData name="sayaka yokoyama" userId="f77ee311-c58d-49f9-9c03-4c9f5af284ca" providerId="ADAL" clId="{C5A9D00C-76B2-4F5A-B1FD-CA6669F2BCC0}" dt="2024-08-26T09:51:29.917" v="1307" actId="403"/>
        <pc:sldMkLst>
          <pc:docMk/>
          <pc:sldMk cId="2205308691" sldId="636"/>
        </pc:sldMkLst>
        <pc:graphicFrameChg chg="mod modGraphic">
          <ac:chgData name="sayaka yokoyama" userId="f77ee311-c58d-49f9-9c03-4c9f5af284ca" providerId="ADAL" clId="{C5A9D00C-76B2-4F5A-B1FD-CA6669F2BCC0}" dt="2024-08-26T09:51:29.917" v="1307" actId="403"/>
          <ac:graphicFrameMkLst>
            <pc:docMk/>
            <pc:sldMk cId="2205308691" sldId="636"/>
            <ac:graphicFrameMk id="4" creationId="{E3C34015-E336-CDEE-F897-C71C25B43689}"/>
          </ac:graphicFrameMkLst>
        </pc:graphicFrameChg>
      </pc:sldChg>
      <pc:sldChg chg="modSp mod">
        <pc:chgData name="sayaka yokoyama" userId="f77ee311-c58d-49f9-9c03-4c9f5af284ca" providerId="ADAL" clId="{C5A9D00C-76B2-4F5A-B1FD-CA6669F2BCC0}" dt="2024-08-26T09:52:54.447" v="1323" actId="403"/>
        <pc:sldMkLst>
          <pc:docMk/>
          <pc:sldMk cId="3812707343" sldId="637"/>
        </pc:sldMkLst>
        <pc:graphicFrameChg chg="modGraphic">
          <ac:chgData name="sayaka yokoyama" userId="f77ee311-c58d-49f9-9c03-4c9f5af284ca" providerId="ADAL" clId="{C5A9D00C-76B2-4F5A-B1FD-CA6669F2BCC0}" dt="2024-08-26T09:52:54.447" v="1323" actId="403"/>
          <ac:graphicFrameMkLst>
            <pc:docMk/>
            <pc:sldMk cId="3812707343" sldId="637"/>
            <ac:graphicFrameMk id="4" creationId="{E3C34015-E336-CDEE-F897-C71C25B43689}"/>
          </ac:graphicFrameMkLst>
        </pc:graphicFrameChg>
      </pc:sldChg>
      <pc:sldChg chg="addSp modSp mod">
        <pc:chgData name="sayaka yokoyama" userId="f77ee311-c58d-49f9-9c03-4c9f5af284ca" providerId="ADAL" clId="{C5A9D00C-76B2-4F5A-B1FD-CA6669F2BCC0}" dt="2024-08-28T10:44:36.222" v="2149" actId="571"/>
        <pc:sldMkLst>
          <pc:docMk/>
          <pc:sldMk cId="2969557891" sldId="638"/>
        </pc:sldMkLst>
        <pc:graphicFrameChg chg="add mod">
          <ac:chgData name="sayaka yokoyama" userId="f77ee311-c58d-49f9-9c03-4c9f5af284ca" providerId="ADAL" clId="{C5A9D00C-76B2-4F5A-B1FD-CA6669F2BCC0}" dt="2024-08-28T10:44:36.222" v="2149" actId="571"/>
          <ac:graphicFrameMkLst>
            <pc:docMk/>
            <pc:sldMk cId="2969557891" sldId="638"/>
            <ac:graphicFrameMk id="3" creationId="{33AFD60B-E85D-76D5-5D10-8BCA49069008}"/>
          </ac:graphicFrameMkLst>
        </pc:graphicFrameChg>
        <pc:graphicFrameChg chg="mod modGraphic">
          <ac:chgData name="sayaka yokoyama" userId="f77ee311-c58d-49f9-9c03-4c9f5af284ca" providerId="ADAL" clId="{C5A9D00C-76B2-4F5A-B1FD-CA6669F2BCC0}" dt="2024-08-28T10:43:56.074" v="2147" actId="20577"/>
          <ac:graphicFrameMkLst>
            <pc:docMk/>
            <pc:sldMk cId="2969557891" sldId="638"/>
            <ac:graphicFrameMk id="4" creationId="{E3C34015-E336-CDEE-F897-C71C25B43689}"/>
          </ac:graphicFrameMkLst>
        </pc:graphicFrameChg>
      </pc:sldChg>
      <pc:sldChg chg="addSp delSp modSp add mod">
        <pc:chgData name="sayaka yokoyama" userId="f77ee311-c58d-49f9-9c03-4c9f5af284ca" providerId="ADAL" clId="{C5A9D00C-76B2-4F5A-B1FD-CA6669F2BCC0}" dt="2024-08-26T10:16:01.214" v="1431" actId="1076"/>
        <pc:sldMkLst>
          <pc:docMk/>
          <pc:sldMk cId="395404716" sldId="639"/>
        </pc:sldMkLst>
        <pc:spChg chg="del">
          <ac:chgData name="sayaka yokoyama" userId="f77ee311-c58d-49f9-9c03-4c9f5af284ca" providerId="ADAL" clId="{C5A9D00C-76B2-4F5A-B1FD-CA6669F2BCC0}" dt="2024-08-26T10:14:42.141" v="1415" actId="478"/>
          <ac:spMkLst>
            <pc:docMk/>
            <pc:sldMk cId="395404716" sldId="639"/>
            <ac:spMk id="2" creationId="{F763F81B-0918-CC26-5BC1-04537250CCF5}"/>
          </ac:spMkLst>
        </pc:spChg>
        <pc:spChg chg="add mod">
          <ac:chgData name="sayaka yokoyama" userId="f77ee311-c58d-49f9-9c03-4c9f5af284ca" providerId="ADAL" clId="{C5A9D00C-76B2-4F5A-B1FD-CA6669F2BCC0}" dt="2024-08-26T10:15:51.094" v="1427" actId="208"/>
          <ac:spMkLst>
            <pc:docMk/>
            <pc:sldMk cId="395404716" sldId="639"/>
            <ac:spMk id="3" creationId="{C815DB56-EBA5-7C13-A271-57C5C2D0B626}"/>
          </ac:spMkLst>
        </pc:spChg>
        <pc:spChg chg="del">
          <ac:chgData name="sayaka yokoyama" userId="f77ee311-c58d-49f9-9c03-4c9f5af284ca" providerId="ADAL" clId="{C5A9D00C-76B2-4F5A-B1FD-CA6669F2BCC0}" dt="2024-08-26T10:14:45.522" v="1416" actId="478"/>
          <ac:spMkLst>
            <pc:docMk/>
            <pc:sldMk cId="395404716" sldId="639"/>
            <ac:spMk id="4" creationId="{55A51AED-F044-9916-1249-5641A82D9032}"/>
          </ac:spMkLst>
        </pc:spChg>
        <pc:spChg chg="mod">
          <ac:chgData name="sayaka yokoyama" userId="f77ee311-c58d-49f9-9c03-4c9f5af284ca" providerId="ADAL" clId="{C5A9D00C-76B2-4F5A-B1FD-CA6669F2BCC0}" dt="2024-08-26T10:15:38.045" v="1426" actId="207"/>
          <ac:spMkLst>
            <pc:docMk/>
            <pc:sldMk cId="395404716" sldId="639"/>
            <ac:spMk id="5" creationId="{BC26BA60-5A66-EAED-00E6-6130B978D415}"/>
          </ac:spMkLst>
        </pc:spChg>
        <pc:picChg chg="add mod">
          <ac:chgData name="sayaka yokoyama" userId="f77ee311-c58d-49f9-9c03-4c9f5af284ca" providerId="ADAL" clId="{C5A9D00C-76B2-4F5A-B1FD-CA6669F2BCC0}" dt="2024-08-26T10:15:05.692" v="1421"/>
          <ac:picMkLst>
            <pc:docMk/>
            <pc:sldMk cId="395404716" sldId="639"/>
            <ac:picMk id="6" creationId="{28FE48BC-F48D-A920-3CF6-FB693B4D7075}"/>
          </ac:picMkLst>
        </pc:picChg>
        <pc:picChg chg="mod">
          <ac:chgData name="sayaka yokoyama" userId="f77ee311-c58d-49f9-9c03-4c9f5af284ca" providerId="ADAL" clId="{C5A9D00C-76B2-4F5A-B1FD-CA6669F2BCC0}" dt="2024-08-26T10:16:01.214" v="1431" actId="1076"/>
          <ac:picMkLst>
            <pc:docMk/>
            <pc:sldMk cId="395404716" sldId="639"/>
            <ac:picMk id="7" creationId="{47B74514-48AB-DFA3-5D21-055375537725}"/>
          </ac:picMkLst>
        </pc:picChg>
        <pc:picChg chg="mod">
          <ac:chgData name="sayaka yokoyama" userId="f77ee311-c58d-49f9-9c03-4c9f5af284ca" providerId="ADAL" clId="{C5A9D00C-76B2-4F5A-B1FD-CA6669F2BCC0}" dt="2024-08-26T10:15:59.394" v="1430" actId="14100"/>
          <ac:picMkLst>
            <pc:docMk/>
            <pc:sldMk cId="395404716" sldId="639"/>
            <ac:picMk id="8" creationId="{0FA2E297-81FA-F432-5D3B-C0844419A709}"/>
          </ac:picMkLst>
        </pc:picChg>
        <pc:picChg chg="del">
          <ac:chgData name="sayaka yokoyama" userId="f77ee311-c58d-49f9-9c03-4c9f5af284ca" providerId="ADAL" clId="{C5A9D00C-76B2-4F5A-B1FD-CA6669F2BCC0}" dt="2024-08-26T10:14:46.704" v="1417" actId="478"/>
          <ac:picMkLst>
            <pc:docMk/>
            <pc:sldMk cId="395404716" sldId="639"/>
            <ac:picMk id="10" creationId="{E17F3CDB-C014-F42C-1585-E2A856F63D70}"/>
          </ac:picMkLst>
        </pc:picChg>
      </pc:sldChg>
    </pc:docChg>
  </pc:docChgLst>
  <pc:docChgLst>
    <pc:chgData name="Mayumi Oya" userId="S::mayumi_oya@jpf.go.jp::81482dfe-07c9-4ece-b186-9b7c75a9add2" providerId="AD" clId="Web-{58FFD2FC-6602-DFB2-DB1C-066EABA44972}"/>
    <pc:docChg chg="addSld delSld modSld">
      <pc:chgData name="Mayumi Oya" userId="S::mayumi_oya@jpf.go.jp::81482dfe-07c9-4ece-b186-9b7c75a9add2" providerId="AD" clId="Web-{58FFD2FC-6602-DFB2-DB1C-066EABA44972}" dt="2024-08-23T09:22:57.198" v="31"/>
      <pc:docMkLst>
        <pc:docMk/>
      </pc:docMkLst>
      <pc:sldChg chg="del">
        <pc:chgData name="Mayumi Oya" userId="S::mayumi_oya@jpf.go.jp::81482dfe-07c9-4ece-b186-9b7c75a9add2" providerId="AD" clId="Web-{58FFD2FC-6602-DFB2-DB1C-066EABA44972}" dt="2024-08-23T09:21:34.227" v="1"/>
        <pc:sldMkLst>
          <pc:docMk/>
          <pc:sldMk cId="3610996983" sldId="626"/>
        </pc:sldMkLst>
      </pc:sldChg>
      <pc:sldChg chg="modSp add replId">
        <pc:chgData name="Mayumi Oya" userId="S::mayumi_oya@jpf.go.jp::81482dfe-07c9-4ece-b186-9b7c75a9add2" providerId="AD" clId="Web-{58FFD2FC-6602-DFB2-DB1C-066EABA44972}" dt="2024-08-23T09:22:57.198" v="31"/>
        <pc:sldMkLst>
          <pc:docMk/>
          <pc:sldMk cId="3499742783" sldId="627"/>
        </pc:sldMkLst>
        <pc:spChg chg="mod ord">
          <ac:chgData name="Mayumi Oya" userId="S::mayumi_oya@jpf.go.jp::81482dfe-07c9-4ece-b186-9b7c75a9add2" providerId="AD" clId="Web-{58FFD2FC-6602-DFB2-DB1C-066EABA44972}" dt="2024-08-23T09:22:56.573" v="29"/>
          <ac:spMkLst>
            <pc:docMk/>
            <pc:sldMk cId="3499742783" sldId="627"/>
            <ac:spMk id="5" creationId="{BC26BA60-5A66-EAED-00E6-6130B978D415}"/>
          </ac:spMkLst>
        </pc:spChg>
        <pc:spChg chg="mod ord">
          <ac:chgData name="Mayumi Oya" userId="S::mayumi_oya@jpf.go.jp::81482dfe-07c9-4ece-b186-9b7c75a9add2" providerId="AD" clId="Web-{58FFD2FC-6602-DFB2-DB1C-066EABA44972}" dt="2024-08-23T09:22:57.198" v="31"/>
          <ac:spMkLst>
            <pc:docMk/>
            <pc:sldMk cId="3499742783" sldId="627"/>
            <ac:spMk id="6" creationId="{661737F7-197E-FADC-78CE-D617A73F6875}"/>
          </ac:spMkLst>
        </pc:spChg>
      </pc:sldChg>
    </pc:docChg>
  </pc:docChgLst>
  <pc:docChgLst>
    <pc:chgData name="sayaka yokoyama" userId="S::sayaka_yokoyama@jpf.go.jp::f77ee311-c58d-49f9-9c03-4c9f5af284ca" providerId="AD" clId="Web-{3A9CA31E-8782-478D-AD05-C0E9D3FD2604}"/>
    <pc:docChg chg="modSld">
      <pc:chgData name="sayaka yokoyama" userId="S::sayaka_yokoyama@jpf.go.jp::f77ee311-c58d-49f9-9c03-4c9f5af284ca" providerId="AD" clId="Web-{3A9CA31E-8782-478D-AD05-C0E9D3FD2604}" dt="2024-08-26T09:18:39.265" v="10" actId="20577"/>
      <pc:docMkLst>
        <pc:docMk/>
      </pc:docMkLst>
      <pc:sldChg chg="modSp">
        <pc:chgData name="sayaka yokoyama" userId="S::sayaka_yokoyama@jpf.go.jp::f77ee311-c58d-49f9-9c03-4c9f5af284ca" providerId="AD" clId="Web-{3A9CA31E-8782-478D-AD05-C0E9D3FD2604}" dt="2024-08-26T09:18:39.265" v="10" actId="20577"/>
        <pc:sldMkLst>
          <pc:docMk/>
          <pc:sldMk cId="995430907" sldId="634"/>
        </pc:sldMkLst>
        <pc:spChg chg="mod">
          <ac:chgData name="sayaka yokoyama" userId="S::sayaka_yokoyama@jpf.go.jp::f77ee311-c58d-49f9-9c03-4c9f5af284ca" providerId="AD" clId="Web-{3A9CA31E-8782-478D-AD05-C0E9D3FD2604}" dt="2024-08-26T09:18:26.749" v="8" actId="20577"/>
          <ac:spMkLst>
            <pc:docMk/>
            <pc:sldMk cId="995430907" sldId="634"/>
            <ac:spMk id="4" creationId="{55A51AED-F044-9916-1249-5641A82D9032}"/>
          </ac:spMkLst>
        </pc:spChg>
        <pc:spChg chg="mod">
          <ac:chgData name="sayaka yokoyama" userId="S::sayaka_yokoyama@jpf.go.jp::f77ee311-c58d-49f9-9c03-4c9f5af284ca" providerId="AD" clId="Web-{3A9CA31E-8782-478D-AD05-C0E9D3FD2604}" dt="2024-08-26T09:18:39.265" v="10" actId="20577"/>
          <ac:spMkLst>
            <pc:docMk/>
            <pc:sldMk cId="995430907" sldId="634"/>
            <ac:spMk id="5" creationId="{BC26BA60-5A66-EAED-00E6-6130B978D415}"/>
          </ac:spMkLst>
        </pc:spChg>
      </pc:sldChg>
    </pc:docChg>
  </pc:docChgLst>
  <pc:docChgLst>
    <pc:chgData name="sayaka yokoyama" userId="S::sayaka_yokoyama@jpf.go.jp::f77ee311-c58d-49f9-9c03-4c9f5af284ca" providerId="AD" clId="Web-{5A0E18FA-2750-4D09-9EA5-590F57F7539D}"/>
    <pc:docChg chg="modSld">
      <pc:chgData name="sayaka yokoyama" userId="S::sayaka_yokoyama@jpf.go.jp::f77ee311-c58d-49f9-9c03-4c9f5af284ca" providerId="AD" clId="Web-{5A0E18FA-2750-4D09-9EA5-590F57F7539D}" dt="2024-08-26T04:58:18.806" v="120"/>
      <pc:docMkLst>
        <pc:docMk/>
      </pc:docMkLst>
      <pc:sldChg chg="modSp">
        <pc:chgData name="sayaka yokoyama" userId="S::sayaka_yokoyama@jpf.go.jp::f77ee311-c58d-49f9-9c03-4c9f5af284ca" providerId="AD" clId="Web-{5A0E18FA-2750-4D09-9EA5-590F57F7539D}" dt="2024-08-26T04:58:18.806" v="120"/>
        <pc:sldMkLst>
          <pc:docMk/>
          <pc:sldMk cId="1754471377" sldId="327"/>
        </pc:sldMkLst>
        <pc:graphicFrameChg chg="mod modGraphic">
          <ac:chgData name="sayaka yokoyama" userId="S::sayaka_yokoyama@jpf.go.jp::f77ee311-c58d-49f9-9c03-4c9f5af284ca" providerId="AD" clId="Web-{5A0E18FA-2750-4D09-9EA5-590F57F7539D}" dt="2024-08-26T04:58:18.806" v="120"/>
          <ac:graphicFrameMkLst>
            <pc:docMk/>
            <pc:sldMk cId="1754471377" sldId="327"/>
            <ac:graphicFrameMk id="4" creationId="{E3C34015-E336-CDEE-F897-C71C25B43689}"/>
          </ac:graphicFrameMkLst>
        </pc:graphicFrameChg>
      </pc:sldChg>
      <pc:sldChg chg="modSp">
        <pc:chgData name="sayaka yokoyama" userId="S::sayaka_yokoyama@jpf.go.jp::f77ee311-c58d-49f9-9c03-4c9f5af284ca" providerId="AD" clId="Web-{5A0E18FA-2750-4D09-9EA5-590F57F7539D}" dt="2024-08-26T04:56:31.850" v="54"/>
        <pc:sldMkLst>
          <pc:docMk/>
          <pc:sldMk cId="3025729467" sldId="328"/>
        </pc:sldMkLst>
        <pc:graphicFrameChg chg="mod modGraphic">
          <ac:chgData name="sayaka yokoyama" userId="S::sayaka_yokoyama@jpf.go.jp::f77ee311-c58d-49f9-9c03-4c9f5af284ca" providerId="AD" clId="Web-{5A0E18FA-2750-4D09-9EA5-590F57F7539D}" dt="2024-08-26T04:56:31.850" v="54"/>
          <ac:graphicFrameMkLst>
            <pc:docMk/>
            <pc:sldMk cId="3025729467" sldId="328"/>
            <ac:graphicFrameMk id="4" creationId="{E3C34015-E336-CDEE-F897-C71C25B43689}"/>
          </ac:graphicFrameMkLst>
        </pc:graphicFrameChg>
      </pc:sldChg>
      <pc:sldChg chg="modSp">
        <pc:chgData name="sayaka yokoyama" userId="S::sayaka_yokoyama@jpf.go.jp::f77ee311-c58d-49f9-9c03-4c9f5af284ca" providerId="AD" clId="Web-{5A0E18FA-2750-4D09-9EA5-590F57F7539D}" dt="2024-08-26T04:57:40.617" v="118"/>
        <pc:sldMkLst>
          <pc:docMk/>
          <pc:sldMk cId="3196359589" sldId="329"/>
        </pc:sldMkLst>
        <pc:graphicFrameChg chg="mod modGraphic">
          <ac:chgData name="sayaka yokoyama" userId="S::sayaka_yokoyama@jpf.go.jp::f77ee311-c58d-49f9-9c03-4c9f5af284ca" providerId="AD" clId="Web-{5A0E18FA-2750-4D09-9EA5-590F57F7539D}" dt="2024-08-26T04:57:40.617" v="118"/>
          <ac:graphicFrameMkLst>
            <pc:docMk/>
            <pc:sldMk cId="3196359589" sldId="329"/>
            <ac:graphicFrameMk id="4" creationId="{E3C34015-E336-CDEE-F897-C71C25B43689}"/>
          </ac:graphicFrameMkLst>
        </pc:graphicFrameChg>
      </pc:sldChg>
      <pc:sldChg chg="modSp">
        <pc:chgData name="sayaka yokoyama" userId="S::sayaka_yokoyama@jpf.go.jp::f77ee311-c58d-49f9-9c03-4c9f5af284ca" providerId="AD" clId="Web-{5A0E18FA-2750-4D09-9EA5-590F57F7539D}" dt="2024-08-26T04:55:18.645" v="4" actId="20577"/>
        <pc:sldMkLst>
          <pc:docMk/>
          <pc:sldMk cId="3623063050" sldId="630"/>
        </pc:sldMkLst>
        <pc:spChg chg="mod">
          <ac:chgData name="sayaka yokoyama" userId="S::sayaka_yokoyama@jpf.go.jp::f77ee311-c58d-49f9-9c03-4c9f5af284ca" providerId="AD" clId="Web-{5A0E18FA-2750-4D09-9EA5-590F57F7539D}" dt="2024-08-26T04:55:18.645" v="4" actId="20577"/>
          <ac:spMkLst>
            <pc:docMk/>
            <pc:sldMk cId="3623063050" sldId="630"/>
            <ac:spMk id="10" creationId="{47768B51-42E9-52D8-D9E7-716BE7266907}"/>
          </ac:spMkLst>
        </pc:spChg>
      </pc:sldChg>
      <pc:sldChg chg="modSp">
        <pc:chgData name="sayaka yokoyama" userId="S::sayaka_yokoyama@jpf.go.jp::f77ee311-c58d-49f9-9c03-4c9f5af284ca" providerId="AD" clId="Web-{5A0E18FA-2750-4D09-9EA5-590F57F7539D}" dt="2024-08-26T04:55:08.489" v="1" actId="20577"/>
        <pc:sldMkLst>
          <pc:docMk/>
          <pc:sldMk cId="4189394562" sldId="631"/>
        </pc:sldMkLst>
        <pc:spChg chg="mod">
          <ac:chgData name="sayaka yokoyama" userId="S::sayaka_yokoyama@jpf.go.jp::f77ee311-c58d-49f9-9c03-4c9f5af284ca" providerId="AD" clId="Web-{5A0E18FA-2750-4D09-9EA5-590F57F7539D}" dt="2024-08-26T04:55:08.489" v="1" actId="20577"/>
          <ac:spMkLst>
            <pc:docMk/>
            <pc:sldMk cId="4189394562" sldId="631"/>
            <ac:spMk id="2" creationId="{F0548C46-C891-226A-4D5A-AB9705119022}"/>
          </ac:spMkLst>
        </pc:spChg>
      </pc:sldChg>
    </pc:docChg>
  </pc:docChgLst>
  <pc:docChgLst>
    <pc:chgData name="Hnin Nwe Oo" userId="S::hnin_nwe_oo@jpf.go.jp::ac0d75cc-189f-4e26-b8ac-69db546065ba" providerId="AD" clId="Web-{58C1470D-3266-007A-6DC5-A1B287F1BEB4}"/>
    <pc:docChg chg="modSld">
      <pc:chgData name="Hnin Nwe Oo" userId="S::hnin_nwe_oo@jpf.go.jp::ac0d75cc-189f-4e26-b8ac-69db546065ba" providerId="AD" clId="Web-{58C1470D-3266-007A-6DC5-A1B287F1BEB4}" dt="2024-08-26T09:15:41.667" v="21" actId="20577"/>
      <pc:docMkLst>
        <pc:docMk/>
      </pc:docMkLst>
      <pc:sldChg chg="modSp">
        <pc:chgData name="Hnin Nwe Oo" userId="S::hnin_nwe_oo@jpf.go.jp::ac0d75cc-189f-4e26-b8ac-69db546065ba" providerId="AD" clId="Web-{58C1470D-3266-007A-6DC5-A1B287F1BEB4}" dt="2024-08-26T09:15:41.667" v="21" actId="20577"/>
        <pc:sldMkLst>
          <pc:docMk/>
          <pc:sldMk cId="995430907" sldId="634"/>
        </pc:sldMkLst>
        <pc:spChg chg="mod">
          <ac:chgData name="Hnin Nwe Oo" userId="S::hnin_nwe_oo@jpf.go.jp::ac0d75cc-189f-4e26-b8ac-69db546065ba" providerId="AD" clId="Web-{58C1470D-3266-007A-6DC5-A1B287F1BEB4}" dt="2024-08-26T09:14:37.165" v="2" actId="14100"/>
          <ac:spMkLst>
            <pc:docMk/>
            <pc:sldMk cId="995430907" sldId="634"/>
            <ac:spMk id="2" creationId="{F763F81B-0918-CC26-5BC1-04537250CCF5}"/>
          </ac:spMkLst>
        </pc:spChg>
        <pc:spChg chg="mod">
          <ac:chgData name="Hnin Nwe Oo" userId="S::hnin_nwe_oo@jpf.go.jp::ac0d75cc-189f-4e26-b8ac-69db546065ba" providerId="AD" clId="Web-{58C1470D-3266-007A-6DC5-A1B287F1BEB4}" dt="2024-08-26T09:15:41.667" v="21" actId="20577"/>
          <ac:spMkLst>
            <pc:docMk/>
            <pc:sldMk cId="995430907" sldId="634"/>
            <ac:spMk id="4" creationId="{55A51AED-F044-9916-1249-5641A82D9032}"/>
          </ac:spMkLst>
        </pc:spChg>
        <pc:picChg chg="mod">
          <ac:chgData name="Hnin Nwe Oo" userId="S::hnin_nwe_oo@jpf.go.jp::ac0d75cc-189f-4e26-b8ac-69db546065ba" providerId="AD" clId="Web-{58C1470D-3266-007A-6DC5-A1B287F1BEB4}" dt="2024-08-26T09:15:23.683" v="13" actId="1076"/>
          <ac:picMkLst>
            <pc:docMk/>
            <pc:sldMk cId="995430907" sldId="634"/>
            <ac:picMk id="10" creationId="{E17F3CDB-C014-F42C-1585-E2A856F63D70}"/>
          </ac:picMkLst>
        </pc:picChg>
      </pc:sldChg>
    </pc:docChg>
  </pc:docChgLst>
  <pc:docChgLst>
    <pc:chgData name="Mayumi Oya" userId="S::mayumi_oya@jpf.go.jp::81482dfe-07c9-4ece-b186-9b7c75a9add2" providerId="AD" clId="Web-{EE863FBE-C171-486C-981D-CD0D27825342}"/>
    <pc:docChg chg="modSld">
      <pc:chgData name="Mayumi Oya" userId="S::mayumi_oya@jpf.go.jp::81482dfe-07c9-4ece-b186-9b7c75a9add2" providerId="AD" clId="Web-{EE863FBE-C171-486C-981D-CD0D27825342}" dt="2024-09-02T06:44:11.944" v="0" actId="20577"/>
      <pc:docMkLst>
        <pc:docMk/>
      </pc:docMkLst>
      <pc:sldChg chg="modSp">
        <pc:chgData name="Mayumi Oya" userId="S::mayumi_oya@jpf.go.jp::81482dfe-07c9-4ece-b186-9b7c75a9add2" providerId="AD" clId="Web-{EE863FBE-C171-486C-981D-CD0D27825342}" dt="2024-09-02T06:44:11.944" v="0" actId="20577"/>
        <pc:sldMkLst>
          <pc:docMk/>
          <pc:sldMk cId="2010680683" sldId="560"/>
        </pc:sldMkLst>
        <pc:spChg chg="mod">
          <ac:chgData name="Mayumi Oya" userId="S::mayumi_oya@jpf.go.jp::81482dfe-07c9-4ece-b186-9b7c75a9add2" providerId="AD" clId="Web-{EE863FBE-C171-486C-981D-CD0D27825342}" dt="2024-09-02T06:44:11.944" v="0" actId="20577"/>
          <ac:spMkLst>
            <pc:docMk/>
            <pc:sldMk cId="2010680683" sldId="560"/>
            <ac:spMk id="6" creationId="{3DCF234F-31D3-4799-3B72-E8F8AFE33385}"/>
          </ac:spMkLst>
        </pc:spChg>
      </pc:sldChg>
    </pc:docChg>
  </pc:docChgLst>
  <pc:docChgLst>
    <pc:chgData name="sayaka yokoyama" userId="S::sayaka_yokoyama@jpf.go.jp::f77ee311-c58d-49f9-9c03-4c9f5af284ca" providerId="AD" clId="Web-{EAFE8BBA-ACEC-FAD8-E277-B6E0EB3C386A}"/>
    <pc:docChg chg="modSld">
      <pc:chgData name="sayaka yokoyama" userId="S::sayaka_yokoyama@jpf.go.jp::f77ee311-c58d-49f9-9c03-4c9f5af284ca" providerId="AD" clId="Web-{EAFE8BBA-ACEC-FAD8-E277-B6E0EB3C386A}" dt="2024-09-02T07:27:28.740" v="18" actId="20577"/>
      <pc:docMkLst>
        <pc:docMk/>
      </pc:docMkLst>
      <pc:sldChg chg="addSp delSp modSp">
        <pc:chgData name="sayaka yokoyama" userId="S::sayaka_yokoyama@jpf.go.jp::f77ee311-c58d-49f9-9c03-4c9f5af284ca" providerId="AD" clId="Web-{EAFE8BBA-ACEC-FAD8-E277-B6E0EB3C386A}" dt="2024-09-02T07:27:28.740" v="18" actId="20577"/>
        <pc:sldMkLst>
          <pc:docMk/>
          <pc:sldMk cId="2796350786" sldId="590"/>
        </pc:sldMkLst>
        <pc:spChg chg="del">
          <ac:chgData name="sayaka yokoyama" userId="S::sayaka_yokoyama@jpf.go.jp::f77ee311-c58d-49f9-9c03-4c9f5af284ca" providerId="AD" clId="Web-{EAFE8BBA-ACEC-FAD8-E277-B6E0EB3C386A}" dt="2024-09-02T07:15:07.967" v="14"/>
          <ac:spMkLst>
            <pc:docMk/>
            <pc:sldMk cId="2796350786" sldId="590"/>
            <ac:spMk id="2" creationId="{E1F3753A-6113-0DE6-6636-CD87172ADDD5}"/>
          </ac:spMkLst>
        </pc:spChg>
        <pc:spChg chg="add mod">
          <ac:chgData name="sayaka yokoyama" userId="S::sayaka_yokoyama@jpf.go.jp::f77ee311-c58d-49f9-9c03-4c9f5af284ca" providerId="AD" clId="Web-{EAFE8BBA-ACEC-FAD8-E277-B6E0EB3C386A}" dt="2024-09-02T07:27:28.740" v="18" actId="20577"/>
          <ac:spMkLst>
            <pc:docMk/>
            <pc:sldMk cId="2796350786" sldId="590"/>
            <ac:spMk id="4" creationId="{BB7DCDE0-A952-7690-F818-834A3F0E7AE0}"/>
          </ac:spMkLst>
        </pc:spChg>
      </pc:sldChg>
      <pc:sldChg chg="modSp">
        <pc:chgData name="sayaka yokoyama" userId="S::sayaka_yokoyama@jpf.go.jp::f77ee311-c58d-49f9-9c03-4c9f5af284ca" providerId="AD" clId="Web-{EAFE8BBA-ACEC-FAD8-E277-B6E0EB3C386A}" dt="2024-09-02T05:21:49.109" v="13"/>
        <pc:sldMkLst>
          <pc:docMk/>
          <pc:sldMk cId="2205308691" sldId="636"/>
        </pc:sldMkLst>
        <pc:graphicFrameChg chg="mod modGraphic">
          <ac:chgData name="sayaka yokoyama" userId="S::sayaka_yokoyama@jpf.go.jp::f77ee311-c58d-49f9-9c03-4c9f5af284ca" providerId="AD" clId="Web-{EAFE8BBA-ACEC-FAD8-E277-B6E0EB3C386A}" dt="2024-09-02T05:21:49.109" v="13"/>
          <ac:graphicFrameMkLst>
            <pc:docMk/>
            <pc:sldMk cId="2205308691" sldId="636"/>
            <ac:graphicFrameMk id="4" creationId="{E3C34015-E336-CDEE-F897-C71C25B43689}"/>
          </ac:graphicFrameMkLst>
        </pc:graphicFrameChg>
      </pc:sldChg>
    </pc:docChg>
  </pc:docChgLst>
  <pc:docChgLst>
    <pc:chgData name="Hnin Nwe Oo" userId="S::hnin_nwe_oo@jpf.go.jp::ac0d75cc-189f-4e26-b8ac-69db546065ba" providerId="AD" clId="Web-{F6A3FF65-1091-ADA5-3AC8-E043172F6177}"/>
    <pc:docChg chg="modSld">
      <pc:chgData name="Hnin Nwe Oo" userId="S::hnin_nwe_oo@jpf.go.jp::ac0d75cc-189f-4e26-b8ac-69db546065ba" providerId="AD" clId="Web-{F6A3FF65-1091-ADA5-3AC8-E043172F6177}" dt="2024-09-02T07:50:32.653" v="62"/>
      <pc:docMkLst>
        <pc:docMk/>
      </pc:docMkLst>
      <pc:sldChg chg="modSp">
        <pc:chgData name="Hnin Nwe Oo" userId="S::hnin_nwe_oo@jpf.go.jp::ac0d75cc-189f-4e26-b8ac-69db546065ba" providerId="AD" clId="Web-{F6A3FF65-1091-ADA5-3AC8-E043172F6177}" dt="2024-09-02T07:36:22.776" v="5" actId="1076"/>
        <pc:sldMkLst>
          <pc:docMk/>
          <pc:sldMk cId="1177472666" sldId="466"/>
        </pc:sldMkLst>
        <pc:spChg chg="mod">
          <ac:chgData name="Hnin Nwe Oo" userId="S::hnin_nwe_oo@jpf.go.jp::ac0d75cc-189f-4e26-b8ac-69db546065ba" providerId="AD" clId="Web-{F6A3FF65-1091-ADA5-3AC8-E043172F6177}" dt="2024-09-02T07:36:15.963" v="4" actId="14100"/>
          <ac:spMkLst>
            <pc:docMk/>
            <pc:sldMk cId="1177472666" sldId="466"/>
            <ac:spMk id="3" creationId="{AC77E584-FF6F-6E2D-5D63-C723B5E7C28C}"/>
          </ac:spMkLst>
        </pc:spChg>
        <pc:spChg chg="mod">
          <ac:chgData name="Hnin Nwe Oo" userId="S::hnin_nwe_oo@jpf.go.jp::ac0d75cc-189f-4e26-b8ac-69db546065ba" providerId="AD" clId="Web-{F6A3FF65-1091-ADA5-3AC8-E043172F6177}" dt="2024-09-02T07:36:22.776" v="5" actId="1076"/>
          <ac:spMkLst>
            <pc:docMk/>
            <pc:sldMk cId="1177472666" sldId="466"/>
            <ac:spMk id="5" creationId="{3392EE92-441E-6780-F153-AC8EC4392C88}"/>
          </ac:spMkLst>
        </pc:spChg>
      </pc:sldChg>
      <pc:sldChg chg="modSp">
        <pc:chgData name="Hnin Nwe Oo" userId="S::hnin_nwe_oo@jpf.go.jp::ac0d75cc-189f-4e26-b8ac-69db546065ba" providerId="AD" clId="Web-{F6A3FF65-1091-ADA5-3AC8-E043172F6177}" dt="2024-09-02T07:38:27.906" v="12" actId="20577"/>
        <pc:sldMkLst>
          <pc:docMk/>
          <pc:sldMk cId="1443971670" sldId="467"/>
        </pc:sldMkLst>
        <pc:spChg chg="mod">
          <ac:chgData name="Hnin Nwe Oo" userId="S::hnin_nwe_oo@jpf.go.jp::ac0d75cc-189f-4e26-b8ac-69db546065ba" providerId="AD" clId="Web-{F6A3FF65-1091-ADA5-3AC8-E043172F6177}" dt="2024-09-02T07:38:27.906" v="12" actId="20577"/>
          <ac:spMkLst>
            <pc:docMk/>
            <pc:sldMk cId="1443971670" sldId="467"/>
            <ac:spMk id="3" creationId="{99EEDD42-AFB3-BAD0-60D5-3E8AFCEB21CF}"/>
          </ac:spMkLst>
        </pc:spChg>
      </pc:sldChg>
      <pc:sldChg chg="modSp">
        <pc:chgData name="Hnin Nwe Oo" userId="S::hnin_nwe_oo@jpf.go.jp::ac0d75cc-189f-4e26-b8ac-69db546065ba" providerId="AD" clId="Web-{F6A3FF65-1091-ADA5-3AC8-E043172F6177}" dt="2024-09-02T07:39:44.237" v="15" actId="20577"/>
        <pc:sldMkLst>
          <pc:docMk/>
          <pc:sldMk cId="3241156250" sldId="477"/>
        </pc:sldMkLst>
        <pc:spChg chg="mod">
          <ac:chgData name="Hnin Nwe Oo" userId="S::hnin_nwe_oo@jpf.go.jp::ac0d75cc-189f-4e26-b8ac-69db546065ba" providerId="AD" clId="Web-{F6A3FF65-1091-ADA5-3AC8-E043172F6177}" dt="2024-09-02T07:39:44.237" v="15" actId="20577"/>
          <ac:spMkLst>
            <pc:docMk/>
            <pc:sldMk cId="3241156250" sldId="477"/>
            <ac:spMk id="4" creationId="{DE3BB895-9C1A-79C9-A6FD-8F6C865E27F2}"/>
          </ac:spMkLst>
        </pc:spChg>
      </pc:sldChg>
      <pc:sldChg chg="modSp">
        <pc:chgData name="Hnin Nwe Oo" userId="S::hnin_nwe_oo@jpf.go.jp::ac0d75cc-189f-4e26-b8ac-69db546065ba" providerId="AD" clId="Web-{F6A3FF65-1091-ADA5-3AC8-E043172F6177}" dt="2024-09-02T07:46:48.566" v="33" actId="20577"/>
        <pc:sldMkLst>
          <pc:docMk/>
          <pc:sldMk cId="2010680683" sldId="560"/>
        </pc:sldMkLst>
        <pc:spChg chg="mod">
          <ac:chgData name="Hnin Nwe Oo" userId="S::hnin_nwe_oo@jpf.go.jp::ac0d75cc-189f-4e26-b8ac-69db546065ba" providerId="AD" clId="Web-{F6A3FF65-1091-ADA5-3AC8-E043172F6177}" dt="2024-09-02T07:46:48.566" v="33" actId="20577"/>
          <ac:spMkLst>
            <pc:docMk/>
            <pc:sldMk cId="2010680683" sldId="560"/>
            <ac:spMk id="6" creationId="{3DCF234F-31D3-4799-3B72-E8F8AFE33385}"/>
          </ac:spMkLst>
        </pc:spChg>
      </pc:sldChg>
      <pc:sldChg chg="modSp">
        <pc:chgData name="Hnin Nwe Oo" userId="S::hnin_nwe_oo@jpf.go.jp::ac0d75cc-189f-4e26-b8ac-69db546065ba" providerId="AD" clId="Web-{F6A3FF65-1091-ADA5-3AC8-E043172F6177}" dt="2024-09-02T07:47:19.270" v="38" actId="20577"/>
        <pc:sldMkLst>
          <pc:docMk/>
          <pc:sldMk cId="3562664768" sldId="592"/>
        </pc:sldMkLst>
        <pc:spChg chg="mod">
          <ac:chgData name="Hnin Nwe Oo" userId="S::hnin_nwe_oo@jpf.go.jp::ac0d75cc-189f-4e26-b8ac-69db546065ba" providerId="AD" clId="Web-{F6A3FF65-1091-ADA5-3AC8-E043172F6177}" dt="2024-09-02T07:47:19.270" v="38" actId="20577"/>
          <ac:spMkLst>
            <pc:docMk/>
            <pc:sldMk cId="3562664768" sldId="592"/>
            <ac:spMk id="3" creationId="{B4209108-FCEC-67B1-34D6-D957359167F5}"/>
          </ac:spMkLst>
        </pc:spChg>
      </pc:sldChg>
      <pc:sldChg chg="modSp">
        <pc:chgData name="Hnin Nwe Oo" userId="S::hnin_nwe_oo@jpf.go.jp::ac0d75cc-189f-4e26-b8ac-69db546065ba" providerId="AD" clId="Web-{F6A3FF65-1091-ADA5-3AC8-E043172F6177}" dt="2024-09-02T07:49:15.853" v="50"/>
        <pc:sldMkLst>
          <pc:docMk/>
          <pc:sldMk cId="3812707343" sldId="637"/>
        </pc:sldMkLst>
        <pc:graphicFrameChg chg="mod modGraphic">
          <ac:chgData name="Hnin Nwe Oo" userId="S::hnin_nwe_oo@jpf.go.jp::ac0d75cc-189f-4e26-b8ac-69db546065ba" providerId="AD" clId="Web-{F6A3FF65-1091-ADA5-3AC8-E043172F6177}" dt="2024-09-02T07:49:15.853" v="50"/>
          <ac:graphicFrameMkLst>
            <pc:docMk/>
            <pc:sldMk cId="3812707343" sldId="637"/>
            <ac:graphicFrameMk id="4" creationId="{E3C34015-E336-CDEE-F897-C71C25B43689}"/>
          </ac:graphicFrameMkLst>
        </pc:graphicFrameChg>
      </pc:sldChg>
      <pc:sldChg chg="modSp">
        <pc:chgData name="Hnin Nwe Oo" userId="S::hnin_nwe_oo@jpf.go.jp::ac0d75cc-189f-4e26-b8ac-69db546065ba" providerId="AD" clId="Web-{F6A3FF65-1091-ADA5-3AC8-E043172F6177}" dt="2024-09-02T07:50:32.653" v="62"/>
        <pc:sldMkLst>
          <pc:docMk/>
          <pc:sldMk cId="2969557891" sldId="638"/>
        </pc:sldMkLst>
        <pc:graphicFrameChg chg="mod modGraphic">
          <ac:chgData name="Hnin Nwe Oo" userId="S::hnin_nwe_oo@jpf.go.jp::ac0d75cc-189f-4e26-b8ac-69db546065ba" providerId="AD" clId="Web-{F6A3FF65-1091-ADA5-3AC8-E043172F6177}" dt="2024-09-02T07:50:32.653" v="62"/>
          <ac:graphicFrameMkLst>
            <pc:docMk/>
            <pc:sldMk cId="2969557891" sldId="638"/>
            <ac:graphicFrameMk id="4" creationId="{E3C34015-E336-CDEE-F897-C71C25B43689}"/>
          </ac:graphicFrameMkLst>
        </pc:graphicFrameChg>
      </pc:sldChg>
    </pc:docChg>
  </pc:docChgLst>
  <pc:docChgLst>
    <pc:chgData name="Mayumi Oya" userId="S::mayumi_oya@jpf.go.jp::81482dfe-07c9-4ece-b186-9b7c75a9add2" providerId="AD" clId="Web-{69B11865-BEE4-EEBC-DB9A-F26F6BB20F69}"/>
    <pc:docChg chg="addSld modSld">
      <pc:chgData name="Mayumi Oya" userId="S::mayumi_oya@jpf.go.jp::81482dfe-07c9-4ece-b186-9b7c75a9add2" providerId="AD" clId="Web-{69B11865-BEE4-EEBC-DB9A-F26F6BB20F69}" dt="2024-08-23T09:21:06.070" v="19"/>
      <pc:docMkLst>
        <pc:docMk/>
      </pc:docMkLst>
      <pc:sldChg chg="delSp modSp add replId">
        <pc:chgData name="Mayumi Oya" userId="S::mayumi_oya@jpf.go.jp::81482dfe-07c9-4ece-b186-9b7c75a9add2" providerId="AD" clId="Web-{69B11865-BEE4-EEBC-DB9A-F26F6BB20F69}" dt="2024-08-23T09:21:06.070" v="19"/>
        <pc:sldMkLst>
          <pc:docMk/>
          <pc:sldMk cId="3610996983" sldId="626"/>
        </pc:sldMkLst>
        <pc:spChg chg="mod">
          <ac:chgData name="Mayumi Oya" userId="S::mayumi_oya@jpf.go.jp::81482dfe-07c9-4ece-b186-9b7c75a9add2" providerId="AD" clId="Web-{69B11865-BEE4-EEBC-DB9A-F26F6BB20F69}" dt="2024-08-23T09:20:09.005" v="9" actId="20577"/>
          <ac:spMkLst>
            <pc:docMk/>
            <pc:sldMk cId="3610996983" sldId="626"/>
            <ac:spMk id="5" creationId="{BC26BA60-5A66-EAED-00E6-6130B978D415}"/>
          </ac:spMkLst>
        </pc:spChg>
        <pc:spChg chg="del mod">
          <ac:chgData name="Mayumi Oya" userId="S::mayumi_oya@jpf.go.jp::81482dfe-07c9-4ece-b186-9b7c75a9add2" providerId="AD" clId="Web-{69B11865-BEE4-EEBC-DB9A-F26F6BB20F69}" dt="2024-08-23T09:21:06.070" v="19"/>
          <ac:spMkLst>
            <pc:docMk/>
            <pc:sldMk cId="3610996983" sldId="626"/>
            <ac:spMk id="6" creationId="{661737F7-197E-FADC-78CE-D617A73F6875}"/>
          </ac:spMkLst>
        </pc:spChg>
      </pc:sldChg>
    </pc:docChg>
  </pc:docChgLst>
  <pc:docChgLst>
    <pc:chgData name="Naho Komatsubara" userId="S::naho_komatsubara@jpf.go.jp::ea0786e0-e190-4018-96e9-d9c80a8fad29" providerId="AD" clId="Web-{BFAB6738-B320-AD0D-F4FA-291D34F0C369}"/>
    <pc:docChg chg="modSld">
      <pc:chgData name="Naho Komatsubara" userId="S::naho_komatsubara@jpf.go.jp::ea0786e0-e190-4018-96e9-d9c80a8fad29" providerId="AD" clId="Web-{BFAB6738-B320-AD0D-F4FA-291D34F0C369}" dt="2024-08-26T02:23:27.036" v="7"/>
      <pc:docMkLst>
        <pc:docMk/>
      </pc:docMkLst>
      <pc:sldChg chg="modSp">
        <pc:chgData name="Naho Komatsubara" userId="S::naho_komatsubara@jpf.go.jp::ea0786e0-e190-4018-96e9-d9c80a8fad29" providerId="AD" clId="Web-{BFAB6738-B320-AD0D-F4FA-291D34F0C369}" dt="2024-08-26T02:23:27.036" v="7"/>
        <pc:sldMkLst>
          <pc:docMk/>
          <pc:sldMk cId="3196359589" sldId="329"/>
        </pc:sldMkLst>
        <pc:graphicFrameChg chg="mod modGraphic">
          <ac:chgData name="Naho Komatsubara" userId="S::naho_komatsubara@jpf.go.jp::ea0786e0-e190-4018-96e9-d9c80a8fad29" providerId="AD" clId="Web-{BFAB6738-B320-AD0D-F4FA-291D34F0C369}" dt="2024-08-26T02:23:27.036" v="7"/>
          <ac:graphicFrameMkLst>
            <pc:docMk/>
            <pc:sldMk cId="3196359589" sldId="329"/>
            <ac:graphicFrameMk id="4" creationId="{E3C34015-E336-CDEE-F897-C71C25B43689}"/>
          </ac:graphicFrameMkLst>
        </pc:graphicFrameChg>
      </pc:sldChg>
    </pc:docChg>
  </pc:docChgLst>
  <pc:docChgLst>
    <pc:chgData clId="Web-{58C1470D-3266-007A-6DC5-A1B287F1BEB4}"/>
    <pc:docChg chg="modSld">
      <pc:chgData name="" userId="" providerId="" clId="Web-{58C1470D-3266-007A-6DC5-A1B287F1BEB4}" dt="2024-08-26T09:14:04.305" v="0" actId="1076"/>
      <pc:docMkLst>
        <pc:docMk/>
      </pc:docMkLst>
      <pc:sldChg chg="modSp">
        <pc:chgData name="" userId="" providerId="" clId="Web-{58C1470D-3266-007A-6DC5-A1B287F1BEB4}" dt="2024-08-26T09:14:04.305" v="0" actId="1076"/>
        <pc:sldMkLst>
          <pc:docMk/>
          <pc:sldMk cId="995430907" sldId="634"/>
        </pc:sldMkLst>
        <pc:picChg chg="mod">
          <ac:chgData name="" userId="" providerId="" clId="Web-{58C1470D-3266-007A-6DC5-A1B287F1BEB4}" dt="2024-08-26T09:14:04.305" v="0" actId="1076"/>
          <ac:picMkLst>
            <pc:docMk/>
            <pc:sldMk cId="995430907" sldId="634"/>
            <ac:picMk id="10" creationId="{E17F3CDB-C014-F42C-1585-E2A856F63D70}"/>
          </ac:picMkLst>
        </pc:picChg>
      </pc:sldChg>
    </pc:docChg>
  </pc:docChgLst>
  <pc:docChgLst>
    <pc:chgData name="Mayumi Oya" userId="S::mayumi_oya@jpf.go.jp::81482dfe-07c9-4ece-b186-9b7c75a9add2" providerId="AD" clId="Web-{4555F806-A98A-C7E4-DCCC-A1AD43240CF8}"/>
    <pc:docChg chg="modSld">
      <pc:chgData name="Mayumi Oya" userId="S::mayumi_oya@jpf.go.jp::81482dfe-07c9-4ece-b186-9b7c75a9add2" providerId="AD" clId="Web-{4555F806-A98A-C7E4-DCCC-A1AD43240CF8}" dt="2024-08-23T09:58:44.884" v="286" actId="14100"/>
      <pc:docMkLst>
        <pc:docMk/>
      </pc:docMkLst>
      <pc:sldChg chg="addSp delSp modSp">
        <pc:chgData name="Mayumi Oya" userId="S::mayumi_oya@jpf.go.jp::81482dfe-07c9-4ece-b186-9b7c75a9add2" providerId="AD" clId="Web-{4555F806-A98A-C7E4-DCCC-A1AD43240CF8}" dt="2024-08-23T09:58:44.884" v="286" actId="14100"/>
        <pc:sldMkLst>
          <pc:docMk/>
          <pc:sldMk cId="3499742783" sldId="627"/>
        </pc:sldMkLst>
        <pc:spChg chg="mod">
          <ac:chgData name="Mayumi Oya" userId="S::mayumi_oya@jpf.go.jp::81482dfe-07c9-4ece-b186-9b7c75a9add2" providerId="AD" clId="Web-{4555F806-A98A-C7E4-DCCC-A1AD43240CF8}" dt="2024-08-23T09:43:23.548" v="249" actId="14100"/>
          <ac:spMkLst>
            <pc:docMk/>
            <pc:sldMk cId="3499742783" sldId="627"/>
            <ac:spMk id="2" creationId="{F763F81B-0918-CC26-5BC1-04537250CCF5}"/>
          </ac:spMkLst>
        </pc:spChg>
        <pc:spChg chg="add mod">
          <ac:chgData name="Mayumi Oya" userId="S::mayumi_oya@jpf.go.jp::81482dfe-07c9-4ece-b186-9b7c75a9add2" providerId="AD" clId="Web-{4555F806-A98A-C7E4-DCCC-A1AD43240CF8}" dt="2024-08-23T09:53:00.401" v="278" actId="20577"/>
          <ac:spMkLst>
            <pc:docMk/>
            <pc:sldMk cId="3499742783" sldId="627"/>
            <ac:spMk id="4" creationId="{55A51AED-F044-9916-1249-5641A82D9032}"/>
          </ac:spMkLst>
        </pc:spChg>
        <pc:spChg chg="mod">
          <ac:chgData name="Mayumi Oya" userId="S::mayumi_oya@jpf.go.jp::81482dfe-07c9-4ece-b186-9b7c75a9add2" providerId="AD" clId="Web-{4555F806-A98A-C7E4-DCCC-A1AD43240CF8}" dt="2024-08-23T09:51:15.349" v="266" actId="20577"/>
          <ac:spMkLst>
            <pc:docMk/>
            <pc:sldMk cId="3499742783" sldId="627"/>
            <ac:spMk id="5" creationId="{BC26BA60-5A66-EAED-00E6-6130B978D415}"/>
          </ac:spMkLst>
        </pc:spChg>
        <pc:spChg chg="del">
          <ac:chgData name="Mayumi Oya" userId="S::mayumi_oya@jpf.go.jp::81482dfe-07c9-4ece-b186-9b7c75a9add2" providerId="AD" clId="Web-{4555F806-A98A-C7E4-DCCC-A1AD43240CF8}" dt="2024-08-23T09:43:34.783" v="250"/>
          <ac:spMkLst>
            <pc:docMk/>
            <pc:sldMk cId="3499742783" sldId="627"/>
            <ac:spMk id="6" creationId="{661737F7-197E-FADC-78CE-D617A73F6875}"/>
          </ac:spMkLst>
        </pc:spChg>
        <pc:picChg chg="add mod">
          <ac:chgData name="Mayumi Oya" userId="S::mayumi_oya@jpf.go.jp::81482dfe-07c9-4ece-b186-9b7c75a9add2" providerId="AD" clId="Web-{4555F806-A98A-C7E4-DCCC-A1AD43240CF8}" dt="2024-08-23T09:50:50.395" v="253" actId="1076"/>
          <ac:picMkLst>
            <pc:docMk/>
            <pc:sldMk cId="3499742783" sldId="627"/>
            <ac:picMk id="7" creationId="{47B74514-48AB-DFA3-5D21-055375537725}"/>
          </ac:picMkLst>
        </pc:picChg>
        <pc:picChg chg="add del mod">
          <ac:chgData name="Mayumi Oya" userId="S::mayumi_oya@jpf.go.jp::81482dfe-07c9-4ece-b186-9b7c75a9add2" providerId="AD" clId="Web-{4555F806-A98A-C7E4-DCCC-A1AD43240CF8}" dt="2024-08-23T09:55:23.126" v="281"/>
          <ac:picMkLst>
            <pc:docMk/>
            <pc:sldMk cId="3499742783" sldId="627"/>
            <ac:picMk id="8" creationId="{20E56612-58F7-75CD-6073-993C699977F6}"/>
          </ac:picMkLst>
        </pc:picChg>
        <pc:picChg chg="add del mod">
          <ac:chgData name="Mayumi Oya" userId="S::mayumi_oya@jpf.go.jp::81482dfe-07c9-4ece-b186-9b7c75a9add2" providerId="AD" clId="Web-{4555F806-A98A-C7E4-DCCC-A1AD43240CF8}" dt="2024-08-23T09:56:04.065" v="283"/>
          <ac:picMkLst>
            <pc:docMk/>
            <pc:sldMk cId="3499742783" sldId="627"/>
            <ac:picMk id="9" creationId="{0A65D046-3EBA-79BB-1408-76BACF58CC99}"/>
          </ac:picMkLst>
        </pc:picChg>
        <pc:picChg chg="add mod">
          <ac:chgData name="Mayumi Oya" userId="S::mayumi_oya@jpf.go.jp::81482dfe-07c9-4ece-b186-9b7c75a9add2" providerId="AD" clId="Web-{4555F806-A98A-C7E4-DCCC-A1AD43240CF8}" dt="2024-08-23T09:58:44.884" v="286" actId="14100"/>
          <ac:picMkLst>
            <pc:docMk/>
            <pc:sldMk cId="3499742783" sldId="627"/>
            <ac:picMk id="10" creationId="{E17F3CDB-C014-F42C-1585-E2A856F63D70}"/>
          </ac:picMkLst>
        </pc:picChg>
      </pc:sldChg>
    </pc:docChg>
  </pc:docChgLst>
  <pc:docChgLst>
    <pc:chgData name="Hnin Nwe Oo" userId="S::hnin_nwe_oo@jpf.go.jp::ac0d75cc-189f-4e26-b8ac-69db546065ba" providerId="AD" clId="Web-{62502285-F520-886E-613D-F579B66CF17D}"/>
    <pc:docChg chg="addSld delSld">
      <pc:chgData name="Hnin Nwe Oo" userId="S::hnin_nwe_oo@jpf.go.jp::ac0d75cc-189f-4e26-b8ac-69db546065ba" providerId="AD" clId="Web-{62502285-F520-886E-613D-F579B66CF17D}" dt="2024-08-26T09:13:34.813" v="9"/>
      <pc:docMkLst>
        <pc:docMk/>
      </pc:docMkLst>
      <pc:sldChg chg="del">
        <pc:chgData name="Hnin Nwe Oo" userId="S::hnin_nwe_oo@jpf.go.jp::ac0d75cc-189f-4e26-b8ac-69db546065ba" providerId="AD" clId="Web-{62502285-F520-886E-613D-F579B66CF17D}" dt="2024-08-26T09:12:52.749" v="5"/>
        <pc:sldMkLst>
          <pc:docMk/>
          <pc:sldMk cId="1754471377" sldId="327"/>
        </pc:sldMkLst>
      </pc:sldChg>
      <pc:sldChg chg="del">
        <pc:chgData name="Hnin Nwe Oo" userId="S::hnin_nwe_oo@jpf.go.jp::ac0d75cc-189f-4e26-b8ac-69db546065ba" providerId="AD" clId="Web-{62502285-F520-886E-613D-F579B66CF17D}" dt="2024-08-26T09:13:14.890" v="7"/>
        <pc:sldMkLst>
          <pc:docMk/>
          <pc:sldMk cId="3025729467" sldId="328"/>
        </pc:sldMkLst>
      </pc:sldChg>
      <pc:sldChg chg="del">
        <pc:chgData name="Hnin Nwe Oo" userId="S::hnin_nwe_oo@jpf.go.jp::ac0d75cc-189f-4e26-b8ac-69db546065ba" providerId="AD" clId="Web-{62502285-F520-886E-613D-F579B66CF17D}" dt="2024-08-26T09:13:34.813" v="9"/>
        <pc:sldMkLst>
          <pc:docMk/>
          <pc:sldMk cId="3196359589" sldId="329"/>
        </pc:sldMkLst>
      </pc:sldChg>
      <pc:sldChg chg="del">
        <pc:chgData name="Hnin Nwe Oo" userId="S::hnin_nwe_oo@jpf.go.jp::ac0d75cc-189f-4e26-b8ac-69db546065ba" providerId="AD" clId="Web-{62502285-F520-886E-613D-F579B66CF17D}" dt="2024-08-26T09:12:21.076" v="3"/>
        <pc:sldMkLst>
          <pc:docMk/>
          <pc:sldMk cId="3505118141" sldId="607"/>
        </pc:sldMkLst>
      </pc:sldChg>
      <pc:sldChg chg="del">
        <pc:chgData name="Hnin Nwe Oo" userId="S::hnin_nwe_oo@jpf.go.jp::ac0d75cc-189f-4e26-b8ac-69db546065ba" providerId="AD" clId="Web-{62502285-F520-886E-613D-F579B66CF17D}" dt="2024-08-26T09:11:56.732" v="1"/>
        <pc:sldMkLst>
          <pc:docMk/>
          <pc:sldMk cId="3499742783" sldId="627"/>
        </pc:sldMkLst>
      </pc:sldChg>
      <pc:sldChg chg="add">
        <pc:chgData name="Hnin Nwe Oo" userId="S::hnin_nwe_oo@jpf.go.jp::ac0d75cc-189f-4e26-b8ac-69db546065ba" providerId="AD" clId="Web-{62502285-F520-886E-613D-F579B66CF17D}" dt="2024-08-26T09:11:44.450" v="0"/>
        <pc:sldMkLst>
          <pc:docMk/>
          <pc:sldMk cId="995430907" sldId="634"/>
        </pc:sldMkLst>
      </pc:sldChg>
      <pc:sldChg chg="add">
        <pc:chgData name="Hnin Nwe Oo" userId="S::hnin_nwe_oo@jpf.go.jp::ac0d75cc-189f-4e26-b8ac-69db546065ba" providerId="AD" clId="Web-{62502285-F520-886E-613D-F579B66CF17D}" dt="2024-08-26T09:12:11.029" v="2"/>
        <pc:sldMkLst>
          <pc:docMk/>
          <pc:sldMk cId="1237673650" sldId="635"/>
        </pc:sldMkLst>
      </pc:sldChg>
      <pc:sldChg chg="add">
        <pc:chgData name="Hnin Nwe Oo" userId="S::hnin_nwe_oo@jpf.go.jp::ac0d75cc-189f-4e26-b8ac-69db546065ba" providerId="AD" clId="Web-{62502285-F520-886E-613D-F579B66CF17D}" dt="2024-08-26T09:12:43.749" v="4"/>
        <pc:sldMkLst>
          <pc:docMk/>
          <pc:sldMk cId="2205308691" sldId="636"/>
        </pc:sldMkLst>
      </pc:sldChg>
      <pc:sldChg chg="add">
        <pc:chgData name="Hnin Nwe Oo" userId="S::hnin_nwe_oo@jpf.go.jp::ac0d75cc-189f-4e26-b8ac-69db546065ba" providerId="AD" clId="Web-{62502285-F520-886E-613D-F579B66CF17D}" dt="2024-08-26T09:13:06.906" v="6"/>
        <pc:sldMkLst>
          <pc:docMk/>
          <pc:sldMk cId="3812707343" sldId="637"/>
        </pc:sldMkLst>
      </pc:sldChg>
      <pc:sldChg chg="add">
        <pc:chgData name="Hnin Nwe Oo" userId="S::hnin_nwe_oo@jpf.go.jp::ac0d75cc-189f-4e26-b8ac-69db546065ba" providerId="AD" clId="Web-{62502285-F520-886E-613D-F579B66CF17D}" dt="2024-08-26T09:13:28.235" v="8"/>
        <pc:sldMkLst>
          <pc:docMk/>
          <pc:sldMk cId="2969557891" sldId="638"/>
        </pc:sldMkLst>
      </pc:sldChg>
    </pc:docChg>
  </pc:docChgLst>
  <pc:docChgLst>
    <pc:chgData name="Hnin Nwe Oo" userId="S::hnin_nwe_oo@jpf.go.jp::ac0d75cc-189f-4e26-b8ac-69db546065ba" providerId="AD" clId="Web-{9560F2CD-7C73-BF9D-B0AF-5E1F4F5C7CE3}"/>
    <pc:docChg chg="delSld modSld">
      <pc:chgData name="Hnin Nwe Oo" userId="S::hnin_nwe_oo@jpf.go.jp::ac0d75cc-189f-4e26-b8ac-69db546065ba" providerId="AD" clId="Web-{9560F2CD-7C73-BF9D-B0AF-5E1F4F5C7CE3}" dt="2024-08-26T09:36:12.339" v="3"/>
      <pc:docMkLst>
        <pc:docMk/>
      </pc:docMkLst>
      <pc:sldChg chg="del">
        <pc:chgData name="Hnin Nwe Oo" userId="S::hnin_nwe_oo@jpf.go.jp::ac0d75cc-189f-4e26-b8ac-69db546065ba" providerId="AD" clId="Web-{9560F2CD-7C73-BF9D-B0AF-5E1F4F5C7CE3}" dt="2024-08-26T09:36:12.339" v="3"/>
        <pc:sldMkLst>
          <pc:docMk/>
          <pc:sldMk cId="2964111139" sldId="628"/>
        </pc:sldMkLst>
      </pc:sldChg>
      <pc:sldChg chg="modSp">
        <pc:chgData name="Hnin Nwe Oo" userId="S::hnin_nwe_oo@jpf.go.jp::ac0d75cc-189f-4e26-b8ac-69db546065ba" providerId="AD" clId="Web-{9560F2CD-7C73-BF9D-B0AF-5E1F4F5C7CE3}" dt="2024-08-26T09:35:54.495" v="2" actId="20577"/>
        <pc:sldMkLst>
          <pc:docMk/>
          <pc:sldMk cId="995430907" sldId="634"/>
        </pc:sldMkLst>
        <pc:spChg chg="mod">
          <ac:chgData name="Hnin Nwe Oo" userId="S::hnin_nwe_oo@jpf.go.jp::ac0d75cc-189f-4e26-b8ac-69db546065ba" providerId="AD" clId="Web-{9560F2CD-7C73-BF9D-B0AF-5E1F4F5C7CE3}" dt="2024-08-26T09:35:54.495" v="2" actId="20577"/>
          <ac:spMkLst>
            <pc:docMk/>
            <pc:sldMk cId="995430907" sldId="634"/>
            <ac:spMk id="4" creationId="{55A51AED-F044-9916-1249-5641A82D9032}"/>
          </ac:spMkLst>
        </pc:spChg>
      </pc:sldChg>
    </pc:docChg>
  </pc:docChgLst>
  <pc:docChgLst>
    <pc:chgData name="sayaka yokoyama" userId="S::sayaka_yokoyama@jpf.go.jp::f77ee311-c58d-49f9-9c03-4c9f5af284ca" providerId="AD" clId="Web-{057938FD-DEC1-4CC6-44F8-231FBF98A1A7}"/>
    <pc:docChg chg="modSld">
      <pc:chgData name="sayaka yokoyama" userId="S::sayaka_yokoyama@jpf.go.jp::f77ee311-c58d-49f9-9c03-4c9f5af284ca" providerId="AD" clId="Web-{057938FD-DEC1-4CC6-44F8-231FBF98A1A7}" dt="2024-08-23T08:14:38.536" v="18" actId="1076"/>
      <pc:docMkLst>
        <pc:docMk/>
      </pc:docMkLst>
      <pc:sldChg chg="addSp delSp modSp">
        <pc:chgData name="sayaka yokoyama" userId="S::sayaka_yokoyama@jpf.go.jp::f77ee311-c58d-49f9-9c03-4c9f5af284ca" providerId="AD" clId="Web-{057938FD-DEC1-4CC6-44F8-231FBF98A1A7}" dt="2024-08-23T08:14:38.536" v="18" actId="1076"/>
        <pc:sldMkLst>
          <pc:docMk/>
          <pc:sldMk cId="3505118141" sldId="607"/>
        </pc:sldMkLst>
        <pc:spChg chg="del">
          <ac:chgData name="sayaka yokoyama" userId="S::sayaka_yokoyama@jpf.go.jp::f77ee311-c58d-49f9-9c03-4c9f5af284ca" providerId="AD" clId="Web-{057938FD-DEC1-4CC6-44F8-231FBF98A1A7}" dt="2024-08-23T08:13:35.078" v="0"/>
          <ac:spMkLst>
            <pc:docMk/>
            <pc:sldMk cId="3505118141" sldId="607"/>
            <ac:spMk id="7" creationId="{4282A560-BF1E-8347-CC49-A139F9382F06}"/>
          </ac:spMkLst>
        </pc:spChg>
        <pc:picChg chg="add del mod">
          <ac:chgData name="sayaka yokoyama" userId="S::sayaka_yokoyama@jpf.go.jp::f77ee311-c58d-49f9-9c03-4c9f5af284ca" providerId="AD" clId="Web-{057938FD-DEC1-4CC6-44F8-231FBF98A1A7}" dt="2024-08-23T08:13:41.016" v="2"/>
          <ac:picMkLst>
            <pc:docMk/>
            <pc:sldMk cId="3505118141" sldId="607"/>
            <ac:picMk id="5" creationId="{5B431A7C-A469-F8A8-285D-A799578D1283}"/>
          </ac:picMkLst>
        </pc:picChg>
        <pc:picChg chg="add mod">
          <ac:chgData name="sayaka yokoyama" userId="S::sayaka_yokoyama@jpf.go.jp::f77ee311-c58d-49f9-9c03-4c9f5af284ca" providerId="AD" clId="Web-{057938FD-DEC1-4CC6-44F8-231FBF98A1A7}" dt="2024-08-23T08:14:38.536" v="18" actId="1076"/>
          <ac:picMkLst>
            <pc:docMk/>
            <pc:sldMk cId="3505118141" sldId="607"/>
            <ac:picMk id="6" creationId="{481F4A4A-A87E-7153-CA24-E2811A3F29E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C7882-F966-426D-A2D9-5B384D8BE6CE}" type="datetimeFigureOut">
              <a:rPr lang="en-US" altLang="ja-JP"/>
              <a:t>9/2/2024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68941-B0C3-4BBB-9BD7-F2A90E933E3E}" type="slidenum">
              <a:rPr lang="en-US" altLang="ja-JP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56111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983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47210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27524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9977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9360B-65BB-46F2-9AF3-F2F1FF2B8CAD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12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5491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86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9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86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255C4-F3D7-3C89-A8AE-3E59CAA80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2B943E-D908-899A-F10C-C37869679D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07026D-6942-DA39-E29B-457AD44AF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5EB66F-B79D-E602-971E-351E8B0223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17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5DAEE-3549-E2A5-9BE2-E96C5C179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47F6F4-269D-E029-4FE2-ECE4F7E848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0E1B5B-F5F3-B3CE-D88B-74447F9B6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5840C-576F-FB35-E8C9-467A2C3EB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34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58206-4C64-9280-001D-EE0251475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0B076E-1522-AF42-251D-34F102C42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CCFB2C-955E-2632-1218-B11525D4D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D21EF-B524-914E-1B98-40A57B4D7C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59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A204A-1AFD-826C-917D-812FFE2EC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C62D02-B187-1FCE-8A57-28B4F051E3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A78B44-8266-08D4-111E-00394924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AF034-A6A8-9CED-7A73-4C4C57706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52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07B51-31F1-190F-6D26-50E2A1263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24BEDD-E96B-DCF4-E0E0-B9DA62D38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347154-4008-5E3B-A1D7-42C06F870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E610F3-F83D-4B93-F0DD-4A4A91EEB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63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A7447-9AA0-7489-E7FB-C45AFDC6B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86A52E-45A4-87B7-03A6-DBA43825D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71AFD2-D4B5-B424-021F-3B42E7343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AC08B-548A-B702-CCCB-E0ED9487B2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60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9D092-9D9E-6670-CDD2-6809BBE81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14FB2B-C58A-1208-8445-069BF8110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C905E7-CBB6-B917-4BA1-FECF5479B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6EA6B-51E5-BD2E-0FE0-2FA79F3EC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817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53A8-8B9A-342C-7579-D1220A037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312C61-FEBA-7E4A-EFB0-CA48A6C01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A8BA6D-BD67-1823-6BDB-19A9B0928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E268D-7C1A-8512-8F62-86D4435D44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838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867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343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CCC12-E407-6FBC-CA38-0E1623BE5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1BFFFD-CB46-C65E-0DE2-D685AD81B7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268E9-2EEC-0E9E-E204-E8FF35F5E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28DC9-77FD-8670-83C8-D8E4C6834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749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7B39-7C0A-B5E8-044B-FF85C4941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1F08EB-1DB2-2836-0230-7D26EA73C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F008F1-7A96-A5F2-C5F0-DB5DCB84B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E45A7-25F8-E138-DAC8-9F45EC4AA5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7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1835-8DFD-5BD2-F904-333F6FAA0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038321-330D-C3ED-6C0A-E325E48C1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C661D-107E-D259-699A-1833947AF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18B03-78C1-D717-AE7D-C78DDDF9F4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734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C8BC4-A89E-B0EC-7087-9432B0E39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5B615F-F6FC-C498-2A12-74FA81542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F6FCEA-8C9E-A118-5EC0-94E0218D5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8B551-E8F7-E15B-E990-AD7B60E8C4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374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A687B-9332-7BC3-9858-4D69C7114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59A6F4-F90C-FF3A-0FF2-963387719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2B4246-0091-2B4B-CE4C-50134235A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99440-C6F1-1578-2C1F-7F771D64D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916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17030-9E8C-A51A-21D5-AB713AD36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149936-0C57-44C6-ADE8-8723EEB97D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C017D6-E73D-3A31-70F4-6CE478063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59276-BA01-D2B9-AEA6-1807593694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597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E9CFF-FE0C-317C-2B89-9E6F1B41E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2E81C9-AF13-B9F7-C917-2F666BF4F0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C5F83C-FAD5-3F7F-A60D-3FDBF65A9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B9368-0DB9-D2B3-C913-ABBA0F5D2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493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9C574-1B71-590D-EF26-254297CF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DF18EF-99E9-F423-6CA8-DF57DAED6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7DDBDB-5F42-8727-CFBD-C61B2541F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BC5BD-DD3B-A6BA-E36B-7A83075AC1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020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66261-3C45-007E-9DA0-7B86DDE4E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D3F0C-5F6E-0206-14EE-9F29D8349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A49060-0B5F-3232-4606-FDF5588F8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AAB51-F11D-9032-4827-B0A9570C1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644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kumimoji="1" lang="en-US" altLang="ja-JP">
              <a:ea typeface="游ゴシック"/>
            </a:endParaRPr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78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83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9949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91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967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97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7486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108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0904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0398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8854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58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0751D-3C41-4EF1-9D4C-904E7C625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69AC9-0234-4B1B-A9B8-4F155EF6D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641B9-E3FA-4808-B55C-635D906C0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74B0F-000F-4395-994D-6FD9C5B58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5A203-ABD6-4D55-BBA9-DBA2B507C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81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C7C1E-17F6-4692-9EC0-360E784AA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429A9-4280-4DD7-B444-4EE4498FD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B8FD9-C644-466E-86E3-B61DE5E7F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CF319-9053-4CCC-BFDD-256DC3606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016EE-A3BF-4F92-B089-9F55B179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71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6399F-939F-484A-9EAE-0EB94404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AC745-78FA-4E3E-842C-411DDFA18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639FB-37B6-4F1C-9379-BCE18543F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0E82D-AE8B-4943-AC67-7A01D5C3B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ADA65-F139-4AB5-8917-4763DA90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10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966F2-D4FB-42B9-899A-E33B341CE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D3A01-854D-4027-95CE-3DBFB7ED3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2397C-76D6-4CCE-A7AF-955636E90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76B1C-C7AE-4DAC-B808-D8F51FC04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D2554-AD7F-4E8E-AAA1-DE9FCF643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8AF0E-88F2-454F-A87B-ED163A43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6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4F62-A6B5-4715-A96C-960C78031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D5191-7C40-4AED-B461-6E64A804D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18333-ACF0-4132-886C-CB6241908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76D17-C5E8-4CA6-9C50-12A2A805A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3E7C5A-C40A-49C0-A5AA-1A67A6FB65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BBD80D-3EA7-4006-8D5F-72FCCFD7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60931-45DF-4DDB-97A9-EA0E8694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BF45B7-40C6-4A34-B400-6A56D77E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4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B2F8-92B0-46A6-A117-CA1E4A071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6B8939-8F0A-4893-9EE9-533F0B904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D3C6CB-22D8-42CC-9DFB-997D5D9DF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814575-ADAB-405B-A914-F24E33249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97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CBD1C-B21B-4DA0-BC74-FA8D24C61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7F8F4-732E-4E25-8EF8-A71A03E6A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2FAE0-6CDA-46BA-A474-CCD4C508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5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422E3-9437-4824-87A0-80A4A6691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EE433-FFF7-4B6B-B4C6-4EC02E521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309F0-4A44-448A-B8D4-F2C59981B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4C7A3-E8C8-4915-A48C-E3275E8B0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5C65C-808E-404C-ADA2-B99310629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B6827-59C3-442C-8E8D-7BBC9402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0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AD932-7AF2-47C6-9E11-F6582438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5143A-F594-4347-A8A7-CDAFA80B03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338DE-2065-42CF-9843-754A3744B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01E97-D8B5-4EC5-91B2-EE046A3AC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389C7-AE6C-4D60-BD4D-0977ED7B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A47D78-F874-4639-BDDA-79D2964C9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0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4DAFC-3BCF-44A6-BAA9-3D6E05D4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FD4203-421F-4B89-A69F-6A0F78E8A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E116A-20F2-4258-904C-4338EF024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1AE3E-41C2-4CF8-A3B7-42AA9D2F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E3857-B998-47BD-B225-9DC698A8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25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0CF4C5-CB63-4FB7-8B2F-E0DE0CF000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A0908-29D0-4B45-AAEA-B0DFB96B5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EADE0-50A9-4FC1-B9F0-3CBD1E79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C61E7-5AA1-455A-94EB-87667E31A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EC09F-C816-4984-B0F9-235BDA38C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299261-AB17-4C43-BD12-17F49075C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BF1B9-34DB-4AF8-BA26-E496DEA6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82977-0580-45E2-BCF4-43D6096552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532E7-2651-47EA-9657-C3E649F87FB1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32E76-2693-46A8-A68F-C799F49C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B0F49-C239-40E9-8EA0-486534499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CF698-07B7-43A9-8C18-703C1854E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4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8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8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763F81B-0918-CC26-5BC1-04537250CCF5}"/>
              </a:ext>
            </a:extLst>
          </p:cNvPr>
          <p:cNvSpPr/>
          <p:nvPr/>
        </p:nvSpPr>
        <p:spPr>
          <a:xfrm>
            <a:off x="4827308" y="746234"/>
            <a:ext cx="7176117" cy="5982764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C26BA60-5A66-EAED-00E6-6130B978D415}"/>
              </a:ext>
            </a:extLst>
          </p:cNvPr>
          <p:cNvSpPr txBox="1"/>
          <p:nvPr/>
        </p:nvSpPr>
        <p:spPr>
          <a:xfrm>
            <a:off x="-138094" y="127370"/>
            <a:ext cx="11634462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fontAlgn="ctr"/>
            <a:r>
              <a:rPr lang="en-US" altLang="ja-JP" sz="2800" b="1" i="0" u="none" strike="noStrike">
                <a:effectLst/>
                <a:latin typeface="UD Digi Kyokasho NP-B"/>
                <a:ea typeface="UD Digi Kyokasho NP-B"/>
              </a:rPr>
              <a:t>【</a:t>
            </a:r>
            <a:r>
              <a:rPr lang="en-US" altLang="ja-JP" sz="2800" b="1" i="0" u="none" strike="noStrike" err="1">
                <a:effectLst/>
                <a:latin typeface="UD Digi Kyokasho NP-B"/>
                <a:ea typeface="UD Digi Kyokasho NP-B"/>
              </a:rPr>
              <a:t>Irodori</a:t>
            </a:r>
            <a:r>
              <a:rPr lang="ja-JP" altLang="en-US" sz="2800" b="1" i="0" u="none" strike="noStrike">
                <a:effectLst/>
                <a:latin typeface="UD Digi Kyokasho NP-B"/>
                <a:ea typeface="UD Digi Kyokasho NP-B"/>
              </a:rPr>
              <a:t> </a:t>
            </a:r>
            <a:r>
              <a:rPr lang="my-MM" altLang="ja-JP" sz="2800" b="1">
                <a:latin typeface="UD Digi Kyokasho NP-B"/>
                <a:ea typeface="UD Digi Kyokasho NP-B"/>
                <a:cs typeface="Myanmar Text"/>
              </a:rPr>
              <a:t>ဂျပန်နေထိုင်မှုဘဝ</a:t>
            </a:r>
            <a:r>
              <a:rPr lang="en-US" altLang="ja-JP" sz="2800" b="1" i="0" u="none" strike="noStrike">
                <a:effectLst/>
                <a:latin typeface="UD Digi Kyokasho NP-B"/>
                <a:ea typeface="UD Digi Kyokasho NP-B"/>
              </a:rPr>
              <a:t>TIPS</a:t>
            </a:r>
            <a:r>
              <a:rPr lang="en-US" altLang="ja-JP" sz="2800" b="1">
                <a:latin typeface="UD Digi Kyokasho NP-B"/>
                <a:ea typeface="UD Digi Kyokasho NP-B"/>
              </a:rPr>
              <a:t> Power Point】</a:t>
            </a:r>
            <a:endParaRPr lang="ja-JP" altLang="en-US" sz="2800" b="1" i="0" u="none" strike="noStrike">
              <a:effectLst/>
              <a:latin typeface="UD Digi Kyokasho NP-B"/>
              <a:ea typeface="UD Digi Kyokasho NP-B"/>
            </a:endParaRPr>
          </a:p>
        </p:txBody>
      </p:sp>
      <p:sp>
        <p:nvSpPr>
          <p:cNvPr id="4" name="テキスト ボックス 5">
            <a:extLst>
              <a:ext uri="{FF2B5EF4-FFF2-40B4-BE49-F238E27FC236}">
                <a16:creationId xmlns:a16="http://schemas.microsoft.com/office/drawing/2014/main" id="{55A51AED-F044-9916-1249-5641A82D9032}"/>
              </a:ext>
            </a:extLst>
          </p:cNvPr>
          <p:cNvSpPr txBox="1"/>
          <p:nvPr/>
        </p:nvSpPr>
        <p:spPr>
          <a:xfrm>
            <a:off x="4905526" y="881243"/>
            <a:ext cx="7176116" cy="58477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err="1">
                <a:latin typeface="UD Digi Kyokasho NK-B"/>
                <a:ea typeface="UD Digi Kyokasho NK-B"/>
              </a:rPr>
              <a:t>ယခုPower</a:t>
            </a:r>
            <a:r>
              <a:rPr lang="en-US" altLang="ja-JP" sz="1400" b="1">
                <a:latin typeface="UD Digi Kyokasho NK-B"/>
                <a:ea typeface="UD Digi Kyokasho NK-B"/>
              </a:rPr>
              <a:t> Point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သည် အွန်လိုင်းသင်ထောက်ကူစာအုပ်ဖြစ်သည့်</a:t>
            </a:r>
            <a:r>
              <a:rPr lang="ja-JP" altLang="en-US" sz="1400" b="1">
                <a:latin typeface="UD Digi Kyokasho NK-B"/>
                <a:ea typeface="UD Digi Kyokasho NK-B"/>
              </a:rPr>
              <a:t>『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ဂျပန်နေထိုင်မှုဘဝအတွက် ဂျပန်ဘာသာစကား</a:t>
            </a:r>
            <a:r>
              <a:rPr lang="ja-JP" altLang="en-US" sz="1400" b="1">
                <a:latin typeface="UD Digi Kyokasho NK-B"/>
                <a:ea typeface="UD Digi Kyokasho NK-B"/>
              </a:rPr>
              <a:t>』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တွင်ပါရှိသော</a:t>
            </a:r>
            <a:r>
              <a:rPr lang="ja-JP" altLang="en-US" sz="1400" b="1">
                <a:latin typeface="UD Digi Kyokasho NK-B"/>
                <a:ea typeface="UD Digi Kyokasho NK-B"/>
              </a:rPr>
              <a:t>❛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ဂျပန်နိုင်ငံ၏နေထိုင်မှုဘဝအတွက် သိကောင်းစရာများ</a:t>
            </a:r>
            <a:r>
              <a:rPr lang="ja-JP" altLang="en-US" sz="1400" b="1">
                <a:latin typeface="UD Digi Kyokasho NK-B"/>
                <a:ea typeface="UD Digi Kyokasho NK-B"/>
              </a:rPr>
              <a:t>❜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 ဟူသော အပိုင်းကိုစုစည်းပေးထားခြင်းပဲဖြစ်ပါတယ်။ဓာတ်ပုံများ၊ ရုပ်ပုံများကို အသုံးပြု၍ ဂျပန်နိုင်ငံ၏ယဉ်ကျေးမှု၊ ဂျပန်နိုင်ငံ၏အကြောင်းအရာများကို မိတ်ဆက်ဖော်ပြပေးထားပါတယ်။</a:t>
            </a:r>
            <a:r>
              <a:rPr lang="en-US" altLang="ja-JP" sz="1400" b="1">
                <a:latin typeface="UD Digi Kyokasho NK-B"/>
                <a:ea typeface="UD Digi Kyokasho NK-B"/>
              </a:rPr>
              <a:t> 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ဂျပန်တွင်နေထိုင်မှုဘဝပြုလုပ်ရန်</a:t>
            </a:r>
            <a:r>
              <a:rPr lang="en-US" altLang="ja-JP" sz="1400" b="1">
                <a:latin typeface="UD Digi Kyokasho NK-B"/>
                <a:ea typeface="UD Digi Kyokasho NK-B"/>
              </a:rPr>
              <a:t> 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လိုအပ်သောဗဟုသုတများ </a:t>
            </a:r>
          </a:p>
          <a:p>
            <a:pPr>
              <a:lnSpc>
                <a:spcPct val="150000"/>
              </a:lnSpc>
            </a:pP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(ဥပမာ-သန့်စင်ခန်းအသုံးပြုနည်း၊ ဘတ်စ်ကား/ရထားစီးပုံစီးနည်း)များနှင့်အတူ ယဉ်ကျေးမှုနှင့်ဆိုင်သောအကြောင်းအရာများ (ဥပမာ-ဂျပန်နိုင်ငံ၏စားသောက်စရာများ၊ ရာသီအလိုက်ကျင်းပသည့်ပွဲတော်များနှင့် အထင်ကရပွဲများ) စသဖြင့် များပြားလှသောအကြောင်းအရာမျိုးစုံကို ထည့်သွင်းဖော်ပြပေးထားပါတယ်။ ရှင်းလင်းချက်များကိုလည်း မြန်မာ၊ဂျပန် ဘာသာစကားနှစ်မျိုးဖြင့် ရေးသားဖော်ပြထားပြီး ဂျပန်ဘာသာစကားမှာ</a:t>
            </a:r>
            <a:r>
              <a:rPr lang="en-US" altLang="ja-JP" sz="1400" b="1">
                <a:latin typeface="UD Digi Kyokasho NK-B"/>
                <a:ea typeface="UD Digi Kyokasho NK-B"/>
              </a:rPr>
              <a:t> 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ကိုးကားရန်သာဖြစ်သည့်အတွက် မြန်မာဘာသာဖြင့်ဖတ်ရှုနိုင်ရန်</a:t>
            </a:r>
            <a:r>
              <a:rPr lang="en-US" altLang="ja-JP" sz="1400" b="1">
                <a:latin typeface="UD Digi Kyokasho NK-B"/>
                <a:ea typeface="UD Digi Kyokasho NK-B"/>
              </a:rPr>
              <a:t> 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အဓိကရည်ရွယ်ပေးထားပါသည်။</a:t>
            </a:r>
          </a:p>
          <a:p>
            <a:pPr>
              <a:lnSpc>
                <a:spcPct val="150000"/>
              </a:lnSpc>
            </a:pP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အသုံးပြုနည်း(ဥပမာများ)</a:t>
            </a:r>
          </a:p>
          <a:p>
            <a:pPr>
              <a:lnSpc>
                <a:spcPct val="150000"/>
              </a:lnSpc>
            </a:pPr>
            <a:r>
              <a:rPr lang="ja-JP" altLang="en-US" sz="1400" b="1">
                <a:latin typeface="UD Digi Kyokasho NK-B"/>
                <a:ea typeface="UD Digi Kyokasho NK-B"/>
              </a:rPr>
              <a:t>・ </a:t>
            </a:r>
            <a:r>
              <a:rPr lang="en-US" altLang="ja-JP" sz="1400" b="1">
                <a:latin typeface="UD Digi Kyokasho NK-B"/>
                <a:ea typeface="UD Digi Kyokasho NK-B"/>
              </a:rPr>
              <a:t>IRODORI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အတန်းနှင့်သက်ဆိုင်သောအချက်အလက်များကို တွဲ၍အသုံးပြုခြင်း။</a:t>
            </a:r>
          </a:p>
          <a:p>
            <a:pPr>
              <a:lnSpc>
                <a:spcPct val="150000"/>
              </a:lnSpc>
            </a:pPr>
            <a:r>
              <a:rPr lang="ja-JP" altLang="en-US" sz="1400" b="1">
                <a:latin typeface="UD Digi Kyokasho NK-B"/>
                <a:ea typeface="UD Digi Kyokasho NK-B"/>
              </a:rPr>
              <a:t>・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အခြားဖတ်စာအုပ်များ၏</a:t>
            </a:r>
            <a:r>
              <a:rPr lang="en-US" altLang="ja-JP" sz="1400" b="1">
                <a:latin typeface="UD Digi Kyokasho NK-B"/>
                <a:ea typeface="UD Digi Kyokasho NK-B"/>
              </a:rPr>
              <a:t>resources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အနေနှင့် အသုံးပြုခြင်း။</a:t>
            </a:r>
          </a:p>
          <a:p>
            <a:pPr>
              <a:lnSpc>
                <a:spcPct val="150000"/>
              </a:lnSpc>
            </a:pPr>
            <a:r>
              <a:rPr lang="ja-JP" altLang="en-US" sz="1400" b="1">
                <a:latin typeface="UD Digi Kyokasho NK-B"/>
                <a:ea typeface="UD Digi Kyokasho NK-B"/>
              </a:rPr>
              <a:t>・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ဂျပန်နိုင်ငံ၏ အကြောင်းအရာများကိုပြောပြပေးသောအတန်းများတွင်အသုံးပြုခြင်း။</a:t>
            </a:r>
            <a:endParaRPr lang="ja-JP" altLang="en-US" sz="1400" b="1">
              <a:latin typeface="UD Digi Kyokasho NK-B"/>
              <a:ea typeface="UD Digi Kyokasho NK-B"/>
              <a:cs typeface="Myanmar Text"/>
            </a:endParaRPr>
          </a:p>
          <a:p>
            <a:endParaRPr lang="en-US" altLang="ja-JP" sz="1400">
              <a:latin typeface="Calibri" panose="020F0502020204030204"/>
              <a:ea typeface="游ゴシック" panose="020B0400000000000000" pitchFamily="34" charset="-128"/>
              <a:cs typeface="Calibri" panose="020F0502020204030204"/>
            </a:endParaRPr>
          </a:p>
          <a:p>
            <a:r>
              <a:rPr lang="ja-JP" altLang="en-US" sz="1800">
                <a:effectLst/>
                <a:latin typeface="Calibri" panose="020F0502020204030204"/>
                <a:ea typeface="游ゴシック" panose="020B0400000000000000" pitchFamily="34" charset="-128"/>
                <a:cs typeface="Calibri" panose="020F0502020204030204"/>
              </a:rPr>
              <a:t>　　　　　　　　　</a:t>
            </a:r>
            <a:r>
              <a:rPr lang="en-US" altLang="ja-JP" sz="1800"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S PGothic" panose="020B0600070205080204" pitchFamily="34" charset="-128"/>
              </a:rPr>
              <a:t>The Japan Foundation, Yangon  </a:t>
            </a:r>
            <a:endParaRPr lang="ja-JP" altLang="ja-JP" sz="1800"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  <a:cs typeface="MS PGothic" panose="020B0600070205080204" pitchFamily="34" charset="-128"/>
            </a:endParaRPr>
          </a:p>
        </p:txBody>
      </p:sp>
      <p:pic>
        <p:nvPicPr>
          <p:cNvPr id="10" name="Picture 9" descr="A purple butterfly with a bow&#10;&#10;Description automatically generated">
            <a:extLst>
              <a:ext uri="{FF2B5EF4-FFF2-40B4-BE49-F238E27FC236}">
                <a16:creationId xmlns:a16="http://schemas.microsoft.com/office/drawing/2014/main" id="{E17F3CDB-C014-F42C-1585-E2A856F63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8191" y="6097044"/>
            <a:ext cx="541148" cy="4962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FA2E297-81FA-F432-5D3B-C0844419A7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21" t="12590" r="36379" b="5712"/>
          <a:stretch/>
        </p:blipFill>
        <p:spPr>
          <a:xfrm>
            <a:off x="1086858" y="1520443"/>
            <a:ext cx="3582051" cy="5064998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cover of a book&#10;&#10;Description automatically generated">
            <a:extLst>
              <a:ext uri="{FF2B5EF4-FFF2-40B4-BE49-F238E27FC236}">
                <a16:creationId xmlns:a16="http://schemas.microsoft.com/office/drawing/2014/main" id="{47B74514-48AB-DFA3-5D21-055375537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97659">
            <a:off x="336924" y="4920958"/>
            <a:ext cx="1109860" cy="1576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5430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C26BA60-5A66-EAED-00E6-6130B978D415}"/>
              </a:ext>
            </a:extLst>
          </p:cNvPr>
          <p:cNvSpPr txBox="1"/>
          <p:nvPr/>
        </p:nvSpPr>
        <p:spPr>
          <a:xfrm>
            <a:off x="368963" y="129002"/>
            <a:ext cx="11634462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fontAlgn="ctr"/>
            <a:r>
              <a:rPr lang="en-US" altLang="ja-JP" sz="2800" b="1" i="0" u="none" strike="noStrike">
                <a:effectLst/>
                <a:latin typeface="UD Digi Kyokasho NP-B"/>
                <a:ea typeface="UD Digi Kyokasho NP-B"/>
              </a:rPr>
              <a:t>【</a:t>
            </a:r>
            <a:r>
              <a:rPr lang="en-US" altLang="ja-JP" sz="2800" b="1" i="0" u="none" strike="noStrike" err="1">
                <a:effectLst/>
                <a:latin typeface="UD Digi Kyokasho NP-B"/>
                <a:ea typeface="UD Digi Kyokasho NP-B"/>
              </a:rPr>
              <a:t>Irodori</a:t>
            </a:r>
            <a:r>
              <a:rPr lang="ja-JP" altLang="en-US" sz="2800" b="1" i="0" u="none" strike="noStrike">
                <a:effectLst/>
                <a:latin typeface="UD Digi Kyokasho NP-B"/>
                <a:ea typeface="UD Digi Kyokasho NP-B"/>
              </a:rPr>
              <a:t> 日本の生活</a:t>
            </a:r>
            <a:r>
              <a:rPr lang="en-US" altLang="ja-JP" sz="2800" b="1" i="0" u="none" strike="noStrike">
                <a:effectLst/>
                <a:latin typeface="UD Digi Kyokasho NP-B"/>
                <a:ea typeface="UD Digi Kyokasho NP-B"/>
              </a:rPr>
              <a:t>TIPS</a:t>
            </a:r>
            <a:r>
              <a:rPr lang="en-US" altLang="ja-JP" sz="2800" b="1">
                <a:latin typeface="UD Digi Kyokasho NP-B"/>
                <a:ea typeface="UD Digi Kyokasho NP-B"/>
              </a:rPr>
              <a:t> Power Point】</a:t>
            </a:r>
            <a:endParaRPr lang="ja-JP" altLang="en-US" sz="2800" b="1" i="0" u="none" strike="noStrike">
              <a:effectLst/>
              <a:latin typeface="UD Digi Kyokasho NP-B"/>
              <a:ea typeface="UD Digi Kyokasho NP-B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FA2E297-81FA-F432-5D3B-C0844419A7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21" t="12590" r="36379" b="5712"/>
          <a:stretch/>
        </p:blipFill>
        <p:spPr>
          <a:xfrm>
            <a:off x="1787362" y="1095153"/>
            <a:ext cx="3690298" cy="5218058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cover of a book&#10;&#10;Description automatically generated">
            <a:extLst>
              <a:ext uri="{FF2B5EF4-FFF2-40B4-BE49-F238E27FC236}">
                <a16:creationId xmlns:a16="http://schemas.microsoft.com/office/drawing/2014/main" id="{47B74514-48AB-DFA3-5D21-055375537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97659">
            <a:off x="746827" y="4834882"/>
            <a:ext cx="1109860" cy="1576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815DB56-EBA5-7C13-A271-57C5C2D0B626}"/>
              </a:ext>
            </a:extLst>
          </p:cNvPr>
          <p:cNvSpPr/>
          <p:nvPr/>
        </p:nvSpPr>
        <p:spPr>
          <a:xfrm>
            <a:off x="5773829" y="1095153"/>
            <a:ext cx="5924796" cy="5371119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800">
                <a:solidFill>
                  <a:schemeClr val="tx1"/>
                </a:solidFill>
                <a:latin typeface="UD Digi Kyokasho NK-B"/>
                <a:ea typeface="UD Digi Kyokasho NK-B"/>
              </a:rPr>
              <a:t>このPPTは、web教材『いろどり　生活の日本語』にある</a:t>
            </a:r>
            <a:r>
              <a:rPr lang="ja-JP" altLang="en-US" sz="1800" b="0" i="0" u="none" strike="noStrike" baseline="0">
                <a:solidFill>
                  <a:schemeClr val="tx1"/>
                </a:solidFill>
                <a:latin typeface="UD Digi Kyokasho NK-B"/>
                <a:ea typeface="UD Digi Kyokasho NK-B"/>
              </a:rPr>
              <a:t>日本の</a:t>
            </a:r>
            <a:r>
              <a:rPr lang="ja-JP" altLang="en-US" sz="1800">
                <a:solidFill>
                  <a:schemeClr val="tx1"/>
                </a:solidFill>
                <a:latin typeface="UD Digi Kyokasho NK-B"/>
                <a:ea typeface="UD Digi Kyokasho NK-B"/>
              </a:rPr>
              <a:t>生活TIPSコーナーをまとめたものです。写真やイラストで日本文化や日本事情が紹介されています。日本で生活するための知識（例：トイレの使い方、バス・電車の利用のし方）や文化的情報（例：日本の食べ物、年中行事）など、豊富な内容で構成されています。説明はミャンマー語と日本語で書いてありますが、日本語は参考用ですので、ミャンマー語で読むことが前提となっています。</a:t>
            </a:r>
          </a:p>
          <a:p>
            <a:r>
              <a:rPr lang="ja-JP" altLang="en-US" sz="1800">
                <a:solidFill>
                  <a:schemeClr val="tx1"/>
                </a:solidFill>
                <a:latin typeface="UD Digi Kyokasho NK-B"/>
                <a:ea typeface="UD Digi Kyokasho NK-B"/>
              </a:rPr>
              <a:t>使用例）</a:t>
            </a:r>
          </a:p>
          <a:p>
            <a:r>
              <a:rPr lang="ja-JP" altLang="en-US" sz="1800">
                <a:solidFill>
                  <a:schemeClr val="tx1"/>
                </a:solidFill>
                <a:latin typeface="UD Digi Kyokasho NK-B"/>
                <a:ea typeface="UD Digi Kyokasho NK-B"/>
              </a:rPr>
              <a:t>　・『いろどり』の授業と関連付けて使う。</a:t>
            </a:r>
          </a:p>
          <a:p>
            <a:r>
              <a:rPr lang="ja-JP" altLang="en-US" sz="1800">
                <a:solidFill>
                  <a:schemeClr val="tx1"/>
                </a:solidFill>
                <a:latin typeface="UD Digi Kyokasho NK-B"/>
                <a:ea typeface="UD Digi Kyokasho NK-B"/>
              </a:rPr>
              <a:t>　・他の教材のリソースとして使う。</a:t>
            </a:r>
          </a:p>
          <a:p>
            <a:r>
              <a:rPr lang="ja-JP" altLang="en-US" sz="1800">
                <a:solidFill>
                  <a:schemeClr val="tx1"/>
                </a:solidFill>
                <a:latin typeface="UD Digi Kyokasho NK-B"/>
                <a:ea typeface="UD Digi Kyokasho NK-B"/>
              </a:rPr>
              <a:t>　・日本事情の授業で使う。</a:t>
            </a:r>
          </a:p>
          <a:p>
            <a:endParaRPr lang="ja-JP" altLang="en-US" sz="1800">
              <a:solidFill>
                <a:schemeClr val="tx1"/>
              </a:solidFill>
              <a:latin typeface="UD Digi Kyokasho NK-B"/>
              <a:ea typeface="UD Digi Kyokasho NK-B"/>
            </a:endParaRPr>
          </a:p>
          <a:p>
            <a:endParaRPr lang="ja-JP" altLang="en-US" sz="1800">
              <a:solidFill>
                <a:schemeClr val="tx1"/>
              </a:solidFill>
              <a:latin typeface="UD Digi Kyokasho NK-B"/>
              <a:ea typeface="UD Digi Kyokasho NK-B"/>
            </a:endParaRPr>
          </a:p>
          <a:p>
            <a:r>
              <a:rPr lang="ja-JP" altLang="en-US" sz="1800">
                <a:solidFill>
                  <a:schemeClr val="tx1"/>
                </a:solidFill>
                <a:latin typeface="UD Digi Kyokasho NK-B"/>
                <a:ea typeface="UD Digi Kyokasho NK-B"/>
              </a:rPr>
              <a:t>国際交流基金ヤンゴン日本文化センター</a:t>
            </a:r>
          </a:p>
        </p:txBody>
      </p:sp>
      <p:pic>
        <p:nvPicPr>
          <p:cNvPr id="6" name="Picture 9" descr="A purple butterfly with a bow&#10;&#10;Description automatically generated">
            <a:extLst>
              <a:ext uri="{FF2B5EF4-FFF2-40B4-BE49-F238E27FC236}">
                <a16:creationId xmlns:a16="http://schemas.microsoft.com/office/drawing/2014/main" id="{28FE48BC-F48D-A920-3CF6-FB693B4D7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5248" y="5622967"/>
            <a:ext cx="717207" cy="65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15B7C3FF-2F36-EBB3-A45B-BE7ABAF488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070353"/>
              </p:ext>
            </p:extLst>
          </p:nvPr>
        </p:nvGraphicFramePr>
        <p:xfrm>
          <a:off x="729465" y="1896685"/>
          <a:ext cx="10455669" cy="127360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22024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094174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8639471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54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課</a:t>
                      </a: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ページ</a:t>
                      </a: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日本の生活</a:t>
                      </a:r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TIPS</a:t>
                      </a:r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トピック</a:t>
                      </a: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72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２～４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နှုတ်ခွန်းဆက်ခြင်းအပြုအမူ</a:t>
                      </a:r>
                      <a:r>
                        <a:rPr lang="ja-JP" altLang="en-US" sz="1800" b="1">
                          <a:latin typeface="UD Digi Kyokasho NK-B"/>
                          <a:ea typeface="UD Digi Kyokasho NK-B"/>
                        </a:rPr>
                        <a:t>・ </a:t>
                      </a:r>
                      <a:r>
                        <a:rPr lang="en-US" altLang="ja-JP" sz="1800" b="1" err="1">
                          <a:latin typeface="UD Digi Kyokasho NK-B"/>
                          <a:ea typeface="UD Digi Kyokasho NK-B"/>
                        </a:rPr>
                        <a:t>Sayoonara</a:t>
                      </a:r>
                      <a:r>
                        <a:rPr lang="my-MM" altLang="ja-JP" sz="1800" b="1">
                          <a:latin typeface="UD Digi Kyokasho NK-B"/>
                          <a:ea typeface="UD Digi Kyokasho NK-B"/>
                        </a:rPr>
                        <a:t>ဟုနှုတ်ဆက်ခြင်း</a:t>
                      </a:r>
                      <a:r>
                        <a:rPr lang="ja-JP" altLang="en-US" sz="1800" b="1">
                          <a:latin typeface="UD Digi Kyokasho NK-B"/>
                          <a:ea typeface="UD Digi Kyokasho NK-B"/>
                        </a:rPr>
                        <a:t>・ </a:t>
                      </a:r>
                      <a:r>
                        <a:rPr lang="en-US" altLang="ja-JP" sz="1800" b="1" err="1">
                          <a:latin typeface="UD Digi Kyokasho NK-B"/>
                          <a:ea typeface="UD Digi Kyokasho NK-B"/>
                        </a:rPr>
                        <a:t>Sumimasen</a:t>
                      </a:r>
                      <a:r>
                        <a:rPr lang="my-MM" altLang="ja-JP" sz="1800" b="1">
                          <a:latin typeface="UD Digi Kyokasho NK-B"/>
                          <a:ea typeface="UD Digi Kyokasho NK-B"/>
                        </a:rPr>
                        <a:t>ကို အသုံးပြုချိန်</a:t>
                      </a:r>
                      <a:endParaRPr lang="en-US" altLang="ja-JP" sz="1800" b="1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algn="l" fontAlgn="ctr"/>
                      <a:r>
                        <a:rPr lang="ja-JP" altLang="en-US" sz="20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あいさつのジェスチャー・「さようなら」のあいさつ・「すみません」を使うとき</a:t>
                      </a:r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73946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7768B51-42E9-52D8-D9E7-716BE7266907}"/>
              </a:ext>
            </a:extLst>
          </p:cNvPr>
          <p:cNvSpPr txBox="1"/>
          <p:nvPr/>
        </p:nvSpPr>
        <p:spPr>
          <a:xfrm>
            <a:off x="-1014997" y="201779"/>
            <a:ext cx="142415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400" b="1" i="0" u="none" strike="noStrike">
                <a:effectLst/>
                <a:latin typeface="UD Digi Kyokasho NP-B"/>
                <a:ea typeface="UD Digi Kyokasho NP-B"/>
              </a:rPr>
              <a:t>【</a:t>
            </a:r>
            <a:r>
              <a:rPr lang="en-US" altLang="ja-JP" sz="2400" b="1" i="0" u="none" strike="noStrike" err="1">
                <a:effectLst/>
                <a:latin typeface="UD Digi Kyokasho NP-B"/>
                <a:ea typeface="UD Digi Kyokasho NP-B"/>
              </a:rPr>
              <a:t>Irodori</a:t>
            </a:r>
            <a:r>
              <a:rPr lang="ja-JP" altLang="en-US" sz="2400" b="1" i="0" u="none" strike="noStrike">
                <a:effectLst/>
                <a:latin typeface="UD Digi Kyokasho NP-B"/>
                <a:ea typeface="UD Digi Kyokasho NP-B"/>
              </a:rPr>
              <a:t> </a:t>
            </a:r>
            <a:r>
              <a:rPr lang="my-MM" altLang="ja-JP" sz="2400" b="1">
                <a:latin typeface="UD Digi Kyokasho NP-B"/>
                <a:ea typeface="UD Digi Kyokasho NP-B"/>
              </a:rPr>
              <a:t>ဂျပန်နေထိုင်မှုဘဝ</a:t>
            </a:r>
            <a:r>
              <a:rPr lang="en-US" altLang="ja-JP" sz="2400" b="1" i="0" u="none" strike="noStrike">
                <a:effectLst/>
                <a:latin typeface="UD Digi Kyokasho NP-B"/>
                <a:ea typeface="UD Digi Kyokasho NP-B"/>
              </a:rPr>
              <a:t>TIPS</a:t>
            </a:r>
            <a:r>
              <a:rPr lang="en-US" altLang="ja-JP" sz="2400" b="1">
                <a:latin typeface="UD Digi Kyokasho NP-B"/>
                <a:ea typeface="UD Digi Kyokasho NP-B"/>
              </a:rPr>
              <a:t> Power Point</a:t>
            </a:r>
            <a:r>
              <a:rPr lang="my-MM" altLang="ja-JP" sz="2400" b="1">
                <a:latin typeface="UD Digi Kyokasho NP-B"/>
                <a:ea typeface="UD Digi Kyokasho NP-B"/>
              </a:rPr>
              <a:t>၏မာတိကာ ကြည့်ပုံကြည့်နည်း</a:t>
            </a:r>
            <a:r>
              <a:rPr lang="en-US" altLang="ja-JP" sz="24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400" b="1" i="0" u="none" strike="noStrike"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CC5461F-5F8D-0331-8678-DD6FF6F78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22" t="23371" r="8145" b="15356"/>
          <a:stretch/>
        </p:blipFill>
        <p:spPr>
          <a:xfrm>
            <a:off x="3138074" y="3397470"/>
            <a:ext cx="5896306" cy="33080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円: 塗りつぶしなし 12">
            <a:extLst>
              <a:ext uri="{FF2B5EF4-FFF2-40B4-BE49-F238E27FC236}">
                <a16:creationId xmlns:a16="http://schemas.microsoft.com/office/drawing/2014/main" id="{91CE06A4-C1EA-050C-F755-500F69704E2F}"/>
              </a:ext>
            </a:extLst>
          </p:cNvPr>
          <p:cNvSpPr/>
          <p:nvPr/>
        </p:nvSpPr>
        <p:spPr>
          <a:xfrm>
            <a:off x="2900080" y="3294256"/>
            <a:ext cx="967728" cy="602927"/>
          </a:xfrm>
          <a:prstGeom prst="donut">
            <a:avLst>
              <a:gd name="adj" fmla="val 1091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円: 塗りつぶしなし 16">
            <a:extLst>
              <a:ext uri="{FF2B5EF4-FFF2-40B4-BE49-F238E27FC236}">
                <a16:creationId xmlns:a16="http://schemas.microsoft.com/office/drawing/2014/main" id="{0FA537EA-38F1-8D18-919B-74783405A9CC}"/>
              </a:ext>
            </a:extLst>
          </p:cNvPr>
          <p:cNvSpPr/>
          <p:nvPr/>
        </p:nvSpPr>
        <p:spPr>
          <a:xfrm>
            <a:off x="8230478" y="3262727"/>
            <a:ext cx="1045825" cy="602927"/>
          </a:xfrm>
          <a:prstGeom prst="donut">
            <a:avLst>
              <a:gd name="adj" fmla="val 1091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81F760D-D073-E13D-BA71-04D143D49F5F}"/>
              </a:ext>
            </a:extLst>
          </p:cNvPr>
          <p:cNvSpPr txBox="1"/>
          <p:nvPr/>
        </p:nvSpPr>
        <p:spPr>
          <a:xfrm>
            <a:off x="9053927" y="3325786"/>
            <a:ext cx="4672523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ctr"/>
            <a:endParaRPr lang="en-US" altLang="ja-JP" sz="2000" b="1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>
              <a:lnSpc>
                <a:spcPct val="150000"/>
              </a:lnSpc>
            </a:pPr>
            <a:r>
              <a:rPr lang="en-US" altLang="ja-JP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『IRODORI』</a:t>
            </a:r>
            <a:r>
              <a:rPr lang="my-MM" altLang="ja-JP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သင်ထောက်ကူ</a:t>
            </a:r>
            <a:endParaRPr lang="en-US" altLang="ja-JP" b="1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>
              <a:lnSpc>
                <a:spcPct val="150000"/>
              </a:lnSpc>
            </a:pPr>
            <a:r>
              <a:rPr lang="my-MM" altLang="ja-JP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စာအုပ်၏ စာမျက်နှာနံပါတ်</a:t>
            </a:r>
            <a:endParaRPr lang="en-US" altLang="ja-JP" b="1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/>
            <a:r>
              <a:rPr lang="en-US" altLang="ja-JP" sz="1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『</a:t>
            </a:r>
            <a:r>
              <a:rPr lang="ja-JP" altLang="en-US" sz="1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いろどり</a:t>
            </a:r>
            <a:r>
              <a:rPr lang="en-US" altLang="ja-JP" sz="1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』</a:t>
            </a:r>
            <a:r>
              <a:rPr lang="ja-JP" altLang="en-US" sz="1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教材の</a:t>
            </a:r>
            <a:endParaRPr lang="en-US" altLang="ja-JP" sz="18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/>
            <a:r>
              <a:rPr lang="ja-JP" altLang="en-US" sz="1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ページ番号</a:t>
            </a:r>
            <a:endParaRPr lang="my-MM" altLang="ja-JP" sz="18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>
              <a:lnSpc>
                <a:spcPct val="150000"/>
              </a:lnSpc>
            </a:pPr>
            <a:endParaRPr lang="en-US" altLang="ja-JP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BEBF3A-53EF-A9FB-8666-8E48ECDFDE33}"/>
              </a:ext>
            </a:extLst>
          </p:cNvPr>
          <p:cNvSpPr txBox="1"/>
          <p:nvPr/>
        </p:nvSpPr>
        <p:spPr>
          <a:xfrm>
            <a:off x="10461" y="3481552"/>
            <a:ext cx="3263700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ctr"/>
            <a:r>
              <a:rPr lang="ja-JP" altLang="en-US" sz="11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　　　　　</a:t>
            </a:r>
            <a:endParaRPr lang="en-US" altLang="ja-JP" sz="11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>
              <a:lnSpc>
                <a:spcPct val="150000"/>
              </a:lnSpc>
            </a:pPr>
            <a:r>
              <a:rPr lang="my-MM" altLang="ja-JP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စာမျက်နှာနံပါတ်များသည် </a:t>
            </a:r>
          </a:p>
          <a:p>
            <a:pPr rtl="0" fontAlgn="ctr">
              <a:lnSpc>
                <a:spcPct val="150000"/>
              </a:lnSpc>
            </a:pPr>
            <a:r>
              <a:rPr lang="en-US" altLang="ja-JP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Power Point</a:t>
            </a:r>
            <a:r>
              <a:rPr lang="my-MM" altLang="ja-JP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၏</a:t>
            </a:r>
          </a:p>
          <a:p>
            <a:pPr rtl="0" fontAlgn="ctr">
              <a:lnSpc>
                <a:spcPct val="150000"/>
              </a:lnSpc>
            </a:pPr>
            <a:r>
              <a:rPr lang="my-MM" altLang="ja-JP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ဘယ်ဖက်အပေါ်ပိုင်းတွင်ရှိပါသည်။</a:t>
            </a:r>
            <a:endParaRPr lang="en-US" altLang="ja-JP" sz="16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/>
            <a:r>
              <a:rPr lang="ja-JP" altLang="en-US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ページ番号は</a:t>
            </a:r>
            <a:endParaRPr lang="en-US" altLang="ja-JP" sz="16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/>
            <a:r>
              <a:rPr lang="ja-JP" altLang="en-US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日本の生活</a:t>
            </a:r>
            <a:r>
              <a:rPr lang="en-US" altLang="ja-JP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TISPS</a:t>
            </a:r>
            <a:r>
              <a:rPr lang="ja-JP" altLang="en-US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 </a:t>
            </a:r>
            <a:r>
              <a:rPr lang="en-US" altLang="ja-JP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PowerPoint</a:t>
            </a:r>
            <a:r>
              <a:rPr lang="ja-JP" altLang="en-US" sz="16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の左上にあります</a:t>
            </a:r>
            <a:endParaRPr lang="en-US" altLang="ja-JP" sz="16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>
              <a:lnSpc>
                <a:spcPct val="150000"/>
              </a:lnSpc>
            </a:pPr>
            <a:endParaRPr lang="en-US" altLang="ja-JP" sz="16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9C2E6D-7959-7ADE-C0AD-A1741B9A6992}"/>
              </a:ext>
            </a:extLst>
          </p:cNvPr>
          <p:cNvSpPr txBox="1"/>
          <p:nvPr/>
        </p:nvSpPr>
        <p:spPr>
          <a:xfrm>
            <a:off x="729465" y="913516"/>
            <a:ext cx="10554018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ctr">
              <a:lnSpc>
                <a:spcPct val="150000"/>
              </a:lnSpc>
            </a:pPr>
            <a:r>
              <a:rPr lang="my-MM" altLang="ja-JP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မိမိဖတ်ချင်သော အကြောင်းအရာ၏စာမျက်နှာနံပါတ်ကို ကြည့်ပေးပါ။</a:t>
            </a:r>
            <a:endParaRPr lang="en-US" altLang="ja-JP" b="1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ja-JP" altLang="en-US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読みたいトピックのページ番号を見てください。</a:t>
            </a:r>
            <a:endParaRPr lang="my-MM" altLang="ja-JP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rtl="0" fontAlgn="ctr">
              <a:lnSpc>
                <a:spcPct val="150000"/>
              </a:lnSpc>
            </a:pPr>
            <a:endParaRPr lang="en-US" altLang="ja-JP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81F4A4A-A87E-7153-CA24-E2811A3F2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077" y="1860330"/>
            <a:ext cx="1045825" cy="1291269"/>
          </a:xfrm>
          <a:prstGeom prst="rect">
            <a:avLst/>
          </a:prstGeom>
        </p:spPr>
      </p:pic>
      <p:sp>
        <p:nvSpPr>
          <p:cNvPr id="8" name="矢印: 折線 7">
            <a:extLst>
              <a:ext uri="{FF2B5EF4-FFF2-40B4-BE49-F238E27FC236}">
                <a16:creationId xmlns:a16="http://schemas.microsoft.com/office/drawing/2014/main" id="{3908A26D-3E43-7200-C32B-A76D6304E669}"/>
              </a:ext>
            </a:extLst>
          </p:cNvPr>
          <p:cNvSpPr/>
          <p:nvPr/>
        </p:nvSpPr>
        <p:spPr>
          <a:xfrm rot="10800000" flipH="1">
            <a:off x="2012192" y="3095587"/>
            <a:ext cx="887887" cy="740689"/>
          </a:xfrm>
          <a:prstGeom prst="bentArrow">
            <a:avLst>
              <a:gd name="adj1" fmla="val 25000"/>
              <a:gd name="adj2" fmla="val 31642"/>
              <a:gd name="adj3" fmla="val 25000"/>
              <a:gd name="adj4" fmla="val 4499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673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223308"/>
              </p:ext>
            </p:extLst>
          </p:nvPr>
        </p:nvGraphicFramePr>
        <p:xfrm>
          <a:off x="218114" y="545555"/>
          <a:ext cx="11771257" cy="620489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47956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124124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699177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757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my-MM" altLang="ja-JP" sz="16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သင်ခန်းစာ</a:t>
                      </a:r>
                      <a:endParaRPr lang="ja-JP" altLang="en-US" sz="1600" b="1" i="0" u="none" strike="noStrike">
                        <a:solidFill>
                          <a:schemeClr val="tx1"/>
                        </a:solidFill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y-MM" altLang="ja-JP" sz="16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စာမျက်နှာ</a:t>
                      </a:r>
                      <a:endParaRPr lang="ja-JP" altLang="en-US" sz="1600" b="1" i="0" u="none" strike="noStrike">
                        <a:solidFill>
                          <a:schemeClr val="tx1"/>
                        </a:solidFill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my-MM" altLang="ja-JP" sz="1800" b="1">
                          <a:solidFill>
                            <a:schemeClr val="tx1"/>
                          </a:solidFill>
                          <a:latin typeface="UD Digi Kyokasho NP-B"/>
                          <a:ea typeface="UD Digi Kyokasho NP-B"/>
                        </a:rPr>
                        <a:t>ဂျပန်တွင်နေထိုင်မှုဘဝ</a:t>
                      </a: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TIPS</a:t>
                      </a:r>
                      <a:r>
                        <a:rPr lang="my-MM" sz="18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အကြောင်းအရာခေါင်းစဥ်များ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UD Digi Kyokasho NP-B"/>
                        <a:ea typeface="UD Digi Kyokasho NP-B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7912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２～４</a:t>
                      </a: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နှုတ်ခွန်းဆက်ခြင်းအပြုအမူ</a:t>
                      </a:r>
                      <a:r>
                        <a:rPr lang="ja-JP" altLang="en-US" sz="1800" b="1">
                          <a:latin typeface="UD Digi Kyokasho NK-B"/>
                          <a:ea typeface="UD Digi Kyokasho NK-B"/>
                        </a:rPr>
                        <a:t>・ </a:t>
                      </a:r>
                      <a:r>
                        <a:rPr lang="en-US" altLang="ja-JP" sz="1800" b="1" err="1">
                          <a:latin typeface="UD Digi Kyokasho NK-B"/>
                          <a:ea typeface="UD Digi Kyokasho NK-B"/>
                        </a:rPr>
                        <a:t>Sayoonara</a:t>
                      </a:r>
                      <a:r>
                        <a:rPr lang="my-MM" altLang="ja-JP" sz="1800" b="1">
                          <a:latin typeface="UD Digi Kyokasho NK-B"/>
                          <a:ea typeface="UD Digi Kyokasho NK-B"/>
                        </a:rPr>
                        <a:t>ဟုနှုတ်ဆက်ခြင်း</a:t>
                      </a:r>
                      <a:r>
                        <a:rPr lang="ja-JP" altLang="en-US" sz="1800" b="1">
                          <a:latin typeface="UD Digi Kyokasho NK-B"/>
                          <a:ea typeface="UD Digi Kyokasho NK-B"/>
                        </a:rPr>
                        <a:t>・ </a:t>
                      </a:r>
                      <a:r>
                        <a:rPr lang="en-US" altLang="ja-JP" sz="1800" b="1" err="1">
                          <a:latin typeface="UD Digi Kyokasho NK-B"/>
                          <a:ea typeface="UD Digi Kyokasho NK-B"/>
                        </a:rPr>
                        <a:t>Sumimasen</a:t>
                      </a:r>
                      <a:r>
                        <a:rPr lang="my-MM" altLang="ja-JP" sz="1800" b="1">
                          <a:latin typeface="UD Digi Kyokasho NK-B"/>
                          <a:ea typeface="UD Digi Kyokasho NK-B"/>
                        </a:rPr>
                        <a:t>ကို အသုံးပြုချိန်</a:t>
                      </a:r>
                      <a:endParaRPr lang="en-US" altLang="ja-JP" sz="1800" b="1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あいさつのジェスチャー・「さようなら」のあいさつ・「すみません」を使うとき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73946"/>
                  </a:ext>
                </a:extLst>
              </a:tr>
              <a:tr h="74091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2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６～９</a:t>
                      </a:r>
                      <a:endParaRPr lang="en-US" altLang="ja-JP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my-MM" altLang="ja-JP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နေထိုင်ခွင့်ကတ်ပြား</a:t>
                      </a:r>
                      <a:r>
                        <a:rPr lang="ja-JP" altLang="en-US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en-US" altLang="ja-JP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Oden</a:t>
                      </a:r>
                      <a:r>
                        <a:rPr lang="ja-JP" altLang="en-US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altLang="ja-JP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အတိုကောက်စကားလုံး</a:t>
                      </a:r>
                      <a:r>
                        <a:rPr lang="ja-JP" altLang="en-US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altLang="ja-JP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ခြင် </a:t>
                      </a: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在留カード・おでん・略語・蚊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55960"/>
                  </a:ext>
                </a:extLst>
              </a:tr>
              <a:tr h="74854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3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１１～１６</a:t>
                      </a: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my-MM" altLang="ja-JP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ဂျပန်စာလုံးများ</a:t>
                      </a:r>
                      <a:r>
                        <a:rPr lang="ja-JP" altLang="en-US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altLang="ja-JP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နာမည်ခေါ်ဝေါ်ပုံ</a:t>
                      </a:r>
                      <a:r>
                        <a:rPr lang="ja-JP" altLang="en-US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altLang="ja-JP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ခေတ်အမည်</a:t>
                      </a:r>
                      <a:endParaRPr lang="my-MM" altLang="ja-JP" sz="1800" b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日本の文字・名前の呼び方・元号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10362"/>
                  </a:ext>
                </a:extLst>
              </a:tr>
              <a:tr h="937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4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１８～２４</a:t>
                      </a: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+mn-cs"/>
                        </a:rPr>
                        <a:t>ဂျပန်နိုင်ငံ၏အဓိကမြို့များ</a:t>
                      </a:r>
                      <a:r>
                        <a:rPr lang="ja-JP" altLang="en-US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altLang="ja-JP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အသက်ကိုမေးမြန်းခြင်း</a:t>
                      </a:r>
                      <a:r>
                        <a:rPr lang="ja-JP" altLang="en-US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altLang="ja-JP" sz="1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ဂျပန်ပင်လယ်</a:t>
                      </a:r>
                      <a:endParaRPr lang="my-MM" altLang="ja-JP" sz="1800" b="1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+mn-cs"/>
                      </a:endParaRPr>
                    </a:p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日本のおもな都市・年齢を聞く・日本の海</a:t>
                      </a:r>
                    </a:p>
                  </a:txBody>
                  <a:tcPr marL="6350" marR="6350" marT="6350" marB="0" anchor="ctr">
                    <a:solidFill>
                      <a:srgbClr val="FAC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937657"/>
                  </a:ext>
                </a:extLst>
              </a:tr>
              <a:tr h="12475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5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２６～３８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my-MM" altLang="ja-JP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ဂျပန်အစားအစာ</a:t>
                      </a:r>
                      <a:r>
                        <a:rPr lang="my-MM" sz="1600" b="1">
                          <a:cs typeface="+mn-cs"/>
                        </a:rPr>
                        <a:t> (ဆာရှိမိ၊ ဆူရှိ၊ တန်ပူရာ၊ </a:t>
                      </a:r>
                      <a:r>
                        <a:rPr lang="en-US" sz="1600" b="1" err="1">
                          <a:latin typeface="Calibri (Bod"/>
                          <a:cs typeface="+mn-cs"/>
                        </a:rPr>
                        <a:t>Udon</a:t>
                      </a:r>
                      <a:r>
                        <a:rPr lang="my-MM" sz="1600" b="1">
                          <a:latin typeface="Calibri (Bod"/>
                          <a:cs typeface="+mn-cs"/>
                        </a:rPr>
                        <a:t> </a:t>
                      </a:r>
                      <a:r>
                        <a:rPr lang="my-MM" sz="1600" b="1">
                          <a:cs typeface="+mn-cs"/>
                        </a:rPr>
                        <a:t>ခေါက်ဆွဲ နှင့်</a:t>
                      </a:r>
                      <a:r>
                        <a:rPr lang="en-US" sz="1600" b="1">
                          <a:cs typeface="+mn-cs"/>
                        </a:rPr>
                        <a:t> </a:t>
                      </a:r>
                      <a:r>
                        <a:rPr lang="en-US" sz="1600" b="1">
                          <a:latin typeface="Yu Gothic"/>
                          <a:ea typeface="Yu Gothic"/>
                          <a:cs typeface="+mn-cs"/>
                        </a:rPr>
                        <a:t>Soba</a:t>
                      </a:r>
                      <a:r>
                        <a:rPr lang="my-MM" sz="1600" b="1">
                          <a:cs typeface="+mn-cs"/>
                        </a:rPr>
                        <a:t>ခေါက်ဆွဲ၊ ကာရီ) </a:t>
                      </a:r>
                      <a:r>
                        <a:rPr lang="ja-JP" altLang="en-US" sz="1600" b="1">
                          <a:cs typeface="+mn-cs"/>
                        </a:rPr>
                        <a:t>・</a:t>
                      </a:r>
                      <a:r>
                        <a:rPr lang="en-US" sz="1600" b="1">
                          <a:cs typeface="+mn-cs"/>
                        </a:rPr>
                        <a:t>Donburi-mono </a:t>
                      </a:r>
                      <a:r>
                        <a:rPr lang="en-US" sz="1600" b="1">
                          <a:latin typeface="Myanmar Text"/>
                          <a:cs typeface="Myanmar Text"/>
                        </a:rPr>
                        <a:t>(</a:t>
                      </a:r>
                      <a:r>
                        <a:rPr lang="my-MM" sz="1600" b="1">
                          <a:cs typeface="+mn-cs"/>
                        </a:rPr>
                        <a:t>ဇလုံထမင်း) </a:t>
                      </a:r>
                      <a:r>
                        <a:rPr lang="my-MM" altLang="ja-JP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နို</a:t>
                      </a:r>
                      <a:r>
                        <a:rPr lang="my-MM" sz="1600" b="1">
                          <a:cs typeface="+mn-cs"/>
                        </a:rPr>
                        <a:t>င်ငံခြားသားများမနှစ်သက်သောဂျပန်အစားအစာများ</a:t>
                      </a:r>
                      <a:r>
                        <a:rPr lang="ja-JP" altLang="en-US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sz="1600" b="1">
                          <a:cs typeface="+mn-cs"/>
                        </a:rPr>
                        <a:t>ဂျပန်ဆာကေးအရက်</a:t>
                      </a:r>
                      <a:r>
                        <a:rPr lang="ja-JP" altLang="en-US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sz="1600" b="1">
                          <a:cs typeface="+mn-cs"/>
                        </a:rPr>
                        <a:t>ဂျပန်စတိုင်မနက်စာ </a:t>
                      </a:r>
                      <a:endParaRPr lang="my-MM" altLang="ja-JP" sz="1600" b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日本の食べ物（刺身と寿司／天ぷら／うどんとそば／カレー）・丼物</a:t>
                      </a:r>
                      <a:endParaRPr lang="en-US" altLang="ja-JP" sz="1600" b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外国人の苦手な日本の食べ物・日本酒・日本の朝食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6350" marR="6350" marT="6350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0301"/>
                  </a:ext>
                </a:extLst>
              </a:tr>
              <a:tr h="89866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6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40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～４８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US" altLang="ja-JP" sz="1600" b="1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ဂျပန်ရှိဟမ်ဘာဂါဆိုင်များ</a:t>
                      </a:r>
                      <a:r>
                        <a:rPr lang="ja-JP" altLang="en-US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အစားအသောက်လက်မှတ်</a:t>
                      </a:r>
                      <a:r>
                        <a:rPr lang="ja-JP" altLang="en-US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en-US" altLang="ja-JP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Izakaya</a:t>
                      </a:r>
                      <a:r>
                        <a:rPr lang="my-MM" altLang="ja-JP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(ဂျပန်စတိုင်အရက်ဆိုင်)</a:t>
                      </a:r>
                      <a:endParaRPr lang="en-US" altLang="ja-JP" sz="1600" b="1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ja-JP" altLang="en-US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en-US" altLang="ja-JP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Karaage</a:t>
                      </a:r>
                      <a:r>
                        <a:rPr lang="my-MM" altLang="ja-JP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(ဂျပန်စတိုင်ကြက်ကြော်)</a:t>
                      </a:r>
                      <a:r>
                        <a:rPr lang="ja-JP" altLang="en-US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・</a:t>
                      </a:r>
                      <a:r>
                        <a:rPr lang="en-US" altLang="ja-JP" sz="1600" b="1" i="0" u="none" strike="noStrike" kern="1200" baseline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Otsumami</a:t>
                      </a:r>
                      <a:r>
                        <a:rPr lang="my-MM" altLang="ja-JP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အမြည်း</a:t>
                      </a:r>
                      <a:r>
                        <a:rPr lang="ja-JP" altLang="en-US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altLang="ja-JP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ဘီယာ</a:t>
                      </a:r>
                      <a:r>
                        <a:rPr lang="ja-JP" altLang="en-US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lang="my-MM" altLang="ja-JP" sz="16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လက်သုတ်ပုဝါ နှင့် ရေ</a:t>
                      </a:r>
                      <a:endParaRPr lang="my-MM" altLang="ja-JP" sz="1600" b="1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日本のハンバーガー店・食券・居酒屋・唐揚げ・おつまみ・ビール・おしぼりと水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6350" marR="6350" marT="6350" marB="0" anchor="ctr">
                    <a:solidFill>
                      <a:srgbClr val="FAC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8268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0548C46-C891-226A-4D5A-AB9705119022}"/>
              </a:ext>
            </a:extLst>
          </p:cNvPr>
          <p:cNvSpPr txBox="1"/>
          <p:nvPr/>
        </p:nvSpPr>
        <p:spPr>
          <a:xfrm>
            <a:off x="-538304" y="83890"/>
            <a:ext cx="127303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【IRODORI </a:t>
            </a:r>
            <a:r>
              <a:rPr lang="my-MM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အခြေခံမိတ်ဆက်၏ </a:t>
            </a:r>
            <a:r>
              <a:rPr lang="my-MM" altLang="ja-JP" sz="24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ဂျပန်တွင်နေထိုင်မှုဘဝ</a:t>
            </a:r>
            <a:r>
              <a:rPr lang="en-US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 </a:t>
            </a:r>
            <a:r>
              <a:rPr lang="my-MM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မာတိကာ</a:t>
            </a:r>
            <a:r>
              <a:rPr lang="ja-JP" altLang="en-US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①</a:t>
            </a:r>
            <a:r>
              <a:rPr lang="en-US" altLang="ja-JP" sz="24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400" b="1" i="0" u="none" strike="noStrike">
              <a:solidFill>
                <a:srgbClr val="FF0000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5308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215580"/>
              </p:ext>
            </p:extLst>
          </p:nvPr>
        </p:nvGraphicFramePr>
        <p:xfrm>
          <a:off x="202629" y="681204"/>
          <a:ext cx="11786742" cy="602724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29885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249959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606898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767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my-MM" altLang="ja-JP" sz="16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သင်ခန်းစာ</a:t>
                      </a:r>
                      <a:endParaRPr lang="ja-JP" altLang="en-US" sz="1600" b="1" i="0" u="none" strike="noStrike">
                        <a:solidFill>
                          <a:schemeClr val="tx1"/>
                        </a:solidFill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y-MM" altLang="ja-JP" sz="16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စာမျက်နှာ</a:t>
                      </a:r>
                      <a:endParaRPr lang="ja-JP" altLang="en-US" sz="1600" b="1" i="0" u="none" strike="noStrike">
                        <a:solidFill>
                          <a:schemeClr val="tx1"/>
                        </a:solidFill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y-MM" altLang="ja-JP" sz="1800" b="1">
                          <a:solidFill>
                            <a:schemeClr val="tx1"/>
                          </a:solidFill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ဂျပန်တွင်နေထိုင်မှုဘဝ</a:t>
                      </a: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TIPS</a:t>
                      </a:r>
                      <a:r>
                        <a:rPr lang="my-MM" sz="18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အကြောင်းအရာခေါင်းစဥ်များ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8010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7</a:t>
                      </a: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５０～６０</a:t>
                      </a:r>
                      <a:endParaRPr lang="en-US" altLang="ja-JP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y-MM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ဂျပန်စတိုင်အိမ်</a:t>
                      </a:r>
                      <a:r>
                        <a:rPr lang="en-US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 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Futon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(မွေ့ရာ)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ဂျပန်ရှိအိမ်ရာအမျိူးအစားများ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ဂျပန်နိုင်ငံ၏လိပ်စာစနစ်များ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日本の家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ふとん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日本の住宅の種類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日本の住所のシステム</a:t>
                      </a:r>
                      <a:endParaRPr lang="ja-JP" sz="1800">
                        <a:latin typeface="UD Digi Kyokasho NK-B"/>
                        <a:ea typeface="UD Digi Kyokasho NK-B"/>
                      </a:endParaRPr>
                    </a:p>
                  </a:txBody>
                  <a:tcPr marL="6350" marR="6350" marT="6350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73946"/>
                  </a:ext>
                </a:extLst>
              </a:tr>
              <a:tr h="82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8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６２～６６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y-MM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Myanmar Text" panose="020B0502040204020203" pitchFamily="34" charset="0"/>
                          <a:ea typeface="UD Digi Kyokasho NK-B"/>
                          <a:cs typeface="Myanmar Text" panose="020B0502040204020203" pitchFamily="34" charset="0"/>
                        </a:rPr>
                        <a:t>တူညီဝတ်စုံ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လက်ဖက်ရည်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ဖက်စ်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ea typeface="UD Digi Kyokasho NK-B"/>
                        <a:cs typeface="Myanmar Text" panose="020B0502040204020203" pitchFamily="34" charset="0"/>
                      </a:endParaRPr>
                    </a:p>
                    <a:p>
                      <a:pPr algn="l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制服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お茶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en-US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FAX</a:t>
                      </a:r>
                    </a:p>
                  </a:txBody>
                  <a:tcPr marL="6350" marR="6350" marT="6350" marB="0" anchor="ctr">
                    <a:solidFill>
                      <a:srgbClr val="FAC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55960"/>
                  </a:ext>
                </a:extLst>
              </a:tr>
              <a:tr h="88491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9</a:t>
                      </a: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６８～７１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y-MM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Myanmar Text" panose="020B0502040204020203" pitchFamily="34" charset="0"/>
                          <a:ea typeface="UD Digi Kyokasho NK-B"/>
                          <a:cs typeface="Myanmar Text" panose="020B0502040204020203" pitchFamily="34" charset="0"/>
                        </a:rPr>
                        <a:t>မနက်ခင်းစုဝေးခြင်း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အများပြည်သူပိုင်ရေကူးကန်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ရုပ်ရှင်ကြည့်ခြင်း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ea typeface="UD Digi Kyokasho NK-B"/>
                        <a:cs typeface="Myanmar Text" panose="020B0502040204020203" pitchFamily="34" charset="0"/>
                      </a:endParaRPr>
                    </a:p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朝礼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公営プール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映画を見る</a:t>
                      </a:r>
                    </a:p>
                  </a:txBody>
                  <a:tcPr marL="6350" marR="6350" marT="6350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10362"/>
                  </a:ext>
                </a:extLst>
              </a:tr>
              <a:tr h="8180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10</a:t>
                      </a: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７３～７６</a:t>
                      </a: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1" u="none" strike="noStrike" err="1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Wasei-eigo</a:t>
                      </a:r>
                      <a:r>
                        <a:rPr lang="my-MM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Myanmar Text" panose="020B0502040204020203" pitchFamily="34" charset="0"/>
                          <a:ea typeface="UD Digi Kyokasho NK-B"/>
                          <a:cs typeface="Myanmar Text" panose="020B0502040204020203" pitchFamily="34" charset="0"/>
                        </a:rPr>
                        <a:t>(ဂျပန်တွင်ဖန်တီးထားသောအင်္ဂလိပ်အသံထွက်စကားလုံးများ)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ဖုန်းအားသွင်းခြင်း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၂၄နာရီစနစ်</a:t>
                      </a:r>
                      <a:endParaRPr lang="ja-JP" altLang="en-US" sz="16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ea typeface="UD Digi Kyokasho NK-B"/>
                        <a:cs typeface="Myanmar Text" panose="020B0502040204020203" pitchFamily="34" charset="0"/>
                      </a:endParaRPr>
                    </a:p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和製英語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スマホの充電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24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時間制　</a:t>
                      </a:r>
                    </a:p>
                  </a:txBody>
                  <a:tcPr marL="6350" marR="6350" marT="6350" marB="0" anchor="ctr">
                    <a:solidFill>
                      <a:srgbClr val="FAC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937657"/>
                  </a:ext>
                </a:extLst>
              </a:tr>
              <a:tr h="82316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11</a:t>
                      </a: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７８～８４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ဂျပန်ကာတွန်းစာအုပ်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ဂျပန်ဂိမ်း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ဂျပန်စာပေ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ဘောလုံး၊ ရပ်ဘီ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Pachinko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ea typeface="UD Digi Kyokasho NK-B"/>
                        <a:cs typeface="Myanmar Text" panose="020B0502040204020203" pitchFamily="34" charset="0"/>
                      </a:endParaRPr>
                    </a:p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日本のマンガ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日本のゲーム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日本の文学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サッカー／ラグビー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パチンコ</a:t>
                      </a:r>
                    </a:p>
                  </a:txBody>
                  <a:tcPr marL="6350" marR="6350" marT="6350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0301"/>
                  </a:ext>
                </a:extLst>
              </a:tr>
              <a:tr h="10117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12</a:t>
                      </a: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８６～９０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my-MM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Myanmar Text" panose="020B0502040204020203" pitchFamily="34" charset="0"/>
                          <a:ea typeface="UD Digi Kyokasho NK-B"/>
                          <a:cs typeface="Myanmar Text" panose="020B0502040204020203" pitchFamily="34" charset="0"/>
                        </a:rPr>
                        <a:t>နွေရာသီပွဲတော်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ဂျပန်နိုင်ငံရှိတောင်များ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endParaRPr lang="en-US" altLang="ja-JP" sz="1800" b="1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en-US" altLang="ja-JP" sz="1800" b="1" u="none" strike="noStrike" err="1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Otoko</a:t>
                      </a:r>
                      <a:r>
                        <a:rPr lang="en-US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en-US" altLang="ja-JP" sz="1800" b="1" u="none" strike="noStrike" err="1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wa</a:t>
                      </a:r>
                      <a:r>
                        <a:rPr lang="en-US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en-US" altLang="ja-JP" sz="1800" b="1" u="none" strike="noStrike" err="1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tsuraiyo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(ယောက်ျားဖြစ်ရတာမလွယ်ဘူး)</a:t>
                      </a:r>
                      <a:r>
                        <a:rPr lang="en-US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ဇာတ်လမ်းတွဲ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ကာရာတေး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夏祭り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日本の山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『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男はつらいよ</a:t>
                      </a:r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』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シリーズ・空手</a:t>
                      </a:r>
                    </a:p>
                  </a:txBody>
                  <a:tcPr marL="6350" marR="6350" marT="6350" marB="0" anchor="ctr">
                    <a:solidFill>
                      <a:srgbClr val="FAC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8268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96DA3F-B016-1C21-9985-4350B68EA0F5}"/>
              </a:ext>
            </a:extLst>
          </p:cNvPr>
          <p:cNvSpPr txBox="1"/>
          <p:nvPr/>
        </p:nvSpPr>
        <p:spPr>
          <a:xfrm>
            <a:off x="0" y="79472"/>
            <a:ext cx="12211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【IRODORI </a:t>
            </a:r>
            <a:r>
              <a:rPr lang="my-MM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အခြေခံမိတ်ဆက်၏ </a:t>
            </a:r>
            <a:r>
              <a:rPr lang="my-MM" altLang="ja-JP" sz="24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ဂျပန်တွင်နေထိုင်မှုဘဝ</a:t>
            </a:r>
            <a:r>
              <a:rPr lang="en-US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 </a:t>
            </a:r>
            <a:r>
              <a:rPr lang="my-MM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မာတိကာ </a:t>
            </a:r>
            <a:r>
              <a:rPr lang="ja-JP" altLang="en-US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②</a:t>
            </a:r>
            <a:r>
              <a:rPr lang="en-US" altLang="ja-JP" sz="24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4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270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445488"/>
              </p:ext>
            </p:extLst>
          </p:nvPr>
        </p:nvGraphicFramePr>
        <p:xfrm>
          <a:off x="202629" y="526332"/>
          <a:ext cx="11786742" cy="618977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80219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384183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422340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765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my-MM" altLang="ja-JP" sz="16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သင်ခန်းစာ</a:t>
                      </a:r>
                      <a:endParaRPr lang="ja-JP" altLang="en-US" sz="1600" b="1" i="0" u="none" strike="noStrike">
                        <a:solidFill>
                          <a:schemeClr val="tx1"/>
                        </a:solidFill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y-MM" altLang="ja-JP" sz="16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စာမျက်နှာ</a:t>
                      </a:r>
                      <a:endParaRPr lang="ja-JP" altLang="en-US" sz="1600" b="1" i="0" u="none" strike="noStrike">
                        <a:solidFill>
                          <a:schemeClr val="tx1"/>
                        </a:solidFill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y-MM" altLang="ja-JP" sz="1800" b="1">
                          <a:solidFill>
                            <a:schemeClr val="tx1"/>
                          </a:solidFill>
                          <a:latin typeface="UD Digi Kyokasho NP-B"/>
                          <a:ea typeface="UD Digi Kyokasho NP-B"/>
                        </a:rPr>
                        <a:t>ဂျပန်တွင်နေထိုင်မှုဘဝ</a:t>
                      </a: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TIPS</a:t>
                      </a:r>
                      <a:r>
                        <a:rPr lang="my-MM" sz="18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အကြောင်းအရာခေါင်းစဥ်များ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UD Digi Kyokasho NP-B"/>
                        <a:ea typeface="UD Digi Kyokasho NP-B"/>
                      </a:endParaRPr>
                    </a:p>
                  </a:txBody>
                  <a:tcPr marL="6350" marR="6350" marT="6350" marB="0" anchor="ctr">
                    <a:solidFill>
                      <a:srgbClr val="F6A9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799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13</a:t>
                      </a: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９２～１０１</a:t>
                      </a:r>
                      <a:endParaRPr lang="en-US" altLang="ja-JP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my-MM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ရုံးသွားရုံးပြန်အခြေအနေများ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အများပြည်သူပိုင်ပို့ဆောင်ဆက်သွယ်ရေးအသုံးပြုပုံ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通勤事情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交通機関の利用のし方（電車・バス・タクシー）</a:t>
                      </a:r>
                      <a:endParaRPr lang="my-MM" altLang="ja-JP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6350" marR="6350" marT="6350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73946"/>
                  </a:ext>
                </a:extLst>
              </a:tr>
              <a:tr h="11152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14</a:t>
                      </a: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103</a:t>
                      </a: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～１１１</a:t>
                      </a:r>
                      <a:endParaRPr lang="en-US" altLang="ja-JP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my-MM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အကြွေစေ့ထည့်၍အသုံးပြုနိုင်သော လော့ကာများ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အလိုအလျှောက်ပစ္စည်းအ‌ရောင်းစက်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ATM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ဂျပန်တွင်ရှိသောမြစ်များ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ဂျပန်နိုင်ငံရှိ အထပ်မြင့်အဆောက်အဦးများ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Wabi-Sabi</a:t>
                      </a:r>
                      <a:r>
                        <a:rPr lang="ja-JP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　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　　　　　　　</a:t>
                      </a:r>
                    </a:p>
                    <a:p>
                      <a:pPr lvl="0" algn="l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コインロッカー</a:t>
                      </a: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自動販売機</a:t>
                      </a: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ATM</a:t>
                      </a: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日本の川</a:t>
                      </a: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日本の高い建物</a:t>
                      </a: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わび</a:t>
                      </a:r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/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さび</a:t>
                      </a:r>
                      <a:endParaRPr lang="my-MM" altLang="ja-JP" sz="16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6350" marR="6350" marT="6350" marB="0" anchor="ctr">
                    <a:solidFill>
                      <a:srgbClr val="FAC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55960"/>
                  </a:ext>
                </a:extLst>
              </a:tr>
              <a:tr h="7110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15</a:t>
                      </a: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113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～１２２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my-MM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ဂျပန်နိုင်ငံရှိဆိုင်အမျိုးမျိုး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အထပ်အမြင့်ရေတွက်ပုံ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ထီး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အိမ်သာအခေါ်အဝေါ်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ဓာတ်လှေကားခလုတ်များ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日本のいろいろな店・階の数え方・傘・トイレの呼び方・エレベーターのボタン</a:t>
                      </a:r>
                      <a:endParaRPr lang="my-MM" altLang="ja-JP" sz="16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6350" marR="6350" marT="6350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10362"/>
                  </a:ext>
                </a:extLst>
              </a:tr>
              <a:tr h="9108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16</a:t>
                      </a: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１２４～１３５</a:t>
                      </a: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my-MM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ဂျပန်နိုင်ငံ၏ ငွေစက္ကူ၊ ငွေအကြွေစေ့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စျေးမေးခြင်း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600" b="1" u="none" strike="noStrike" err="1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Maneki-neko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(လာဘ်ခေါ်ကြောင်ရုပ်)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 ・</a:t>
                      </a:r>
                      <a:r>
                        <a:rPr lang="en-US" altLang="ja-JP" sz="1600" b="1" u="none" strike="noStrike" err="1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Taiyaki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ငါးပုံမုန့်</a:t>
                      </a:r>
                      <a:r>
                        <a:rPr lang="ja-JP" altLang="en-US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korokke(ကတ်တလိပ်ကြော််)</a:t>
                      </a: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Onigiri</a:t>
                      </a:r>
                      <a:r>
                        <a:rPr lang="ja-JP" altLang="en-US" sz="16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6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အီလက်ထရောနစ်ငွေပေးချေမှု</a:t>
                      </a:r>
                      <a:endParaRPr lang="my-MM" altLang="ja-JP" sz="16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日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本の紙幣／貨幣・値段を聞く・招き猫・たい焼き・コロッケ・おにぎり・電子マネー</a:t>
                      </a:r>
                      <a:endParaRPr lang="my-MM" altLang="ja-JP" sz="16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6350" marR="6350" marT="6350" marB="0" anchor="ctr">
                    <a:solidFill>
                      <a:srgbClr val="FAC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937657"/>
                  </a:ext>
                </a:extLst>
              </a:tr>
              <a:tr h="7798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17</a:t>
                      </a: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１３７～１３９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EB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Godzilla(</a:t>
                      </a:r>
                      <a:r>
                        <a:rPr lang="my-MM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ဂေါ်ဇီလာ)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အဏ္ဏဝါပြတိုက်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Manga-</a:t>
                      </a:r>
                      <a:r>
                        <a:rPr lang="en-US" altLang="ja-JP" sz="1800" b="1" u="none" strike="noStrike" err="1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kissa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(ကာတွန်းကဖေး)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 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/အင်တာနက်ကဖေး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ゴジラ・水族館・マンガ喫茶／インターネットカフェ</a:t>
                      </a:r>
                      <a:endParaRPr lang="ja-JP" sz="1800" b="1"/>
                    </a:p>
                  </a:txBody>
                  <a:tcPr marL="6350" marR="6350" marT="6350" marB="0" anchor="ctr">
                    <a:solidFill>
                      <a:srgbClr val="FFE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0301"/>
                  </a:ext>
                </a:extLst>
              </a:tr>
              <a:tr h="11073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18</a:t>
                      </a: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141</a:t>
                      </a:r>
                      <a:r>
                        <a:rPr lang="ja-JP" altLang="en-US" sz="18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～１５４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ACA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Golden Week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8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Tokyo Disney Resort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ကျည်ဆန်ရထား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ဖူဂျီတောင်တက်ခြင်း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endParaRPr lang="en-US" altLang="ja-JP" sz="1800" b="1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ဂျပန်အန်နီမေးရှင်း</a:t>
                      </a:r>
                      <a:r>
                        <a:rPr lang="en-US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/Your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 </a:t>
                      </a:r>
                      <a:r>
                        <a:rPr lang="en-US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Name/Doraemon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en-US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Dorayaki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ယိုကိုဟားမား</a:t>
                      </a:r>
                      <a:r>
                        <a:rPr lang="ja-JP" altLang="en-US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・</a:t>
                      </a:r>
                      <a:r>
                        <a:rPr lang="my-MM" altLang="ja-JP" sz="18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ရေပူစမ်း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ゴールデンウィーク・東京ディズニーリゾート・新幹線・富士登山・</a:t>
                      </a:r>
                      <a:endParaRPr lang="en-US" altLang="ja-JP" sz="18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日本のアニメ／君の名は。／ドラえもん・どら焼き・横浜・温泉</a:t>
                      </a:r>
                    </a:p>
                  </a:txBody>
                  <a:tcPr marL="6350" marR="6350" marT="6350" marB="0" anchor="ctr">
                    <a:solidFill>
                      <a:srgbClr val="FAC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8268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B276E67-39EE-55EB-443F-E4BBD203D962}"/>
              </a:ext>
            </a:extLst>
          </p:cNvPr>
          <p:cNvSpPr txBox="1"/>
          <p:nvPr/>
        </p:nvSpPr>
        <p:spPr>
          <a:xfrm>
            <a:off x="0" y="64668"/>
            <a:ext cx="121458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【IRODORI </a:t>
            </a:r>
            <a:r>
              <a:rPr lang="my-MM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အခြေခံမိတ်ဆက်၏ </a:t>
            </a:r>
            <a:r>
              <a:rPr lang="my-MM" altLang="ja-JP" sz="24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ဂျပန်တွင်နေထိုင်မှုဘဝ</a:t>
            </a:r>
            <a:r>
              <a:rPr lang="en-US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 </a:t>
            </a:r>
            <a:r>
              <a:rPr lang="my-MM" altLang="ja-JP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မာတိကာ </a:t>
            </a:r>
            <a:r>
              <a:rPr lang="ja-JP" altLang="en-US" sz="24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③</a:t>
            </a:r>
            <a:r>
              <a:rPr lang="en-US" altLang="ja-JP" sz="24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4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9557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5CF9359D-4046-2FB2-7E3E-77F1B5C138A9}"/>
              </a:ext>
            </a:extLst>
          </p:cNvPr>
          <p:cNvSpPr/>
          <p:nvPr/>
        </p:nvSpPr>
        <p:spPr>
          <a:xfrm>
            <a:off x="1078786" y="3279227"/>
            <a:ext cx="10685688" cy="297442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Picture 9" descr="Chart&#10;&#10;Description automatically generated with medium confidence">
            <a:extLst>
              <a:ext uri="{FF2B5EF4-FFF2-40B4-BE49-F238E27FC236}">
                <a16:creationId xmlns:a16="http://schemas.microsoft.com/office/drawing/2014/main" id="{48BA7315-609E-4ED1-9A01-24DEAB4292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6" r="2399" b="32234"/>
          <a:stretch/>
        </p:blipFill>
        <p:spPr>
          <a:xfrm>
            <a:off x="1078786" y="96112"/>
            <a:ext cx="10925739" cy="26984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92F2DB-85AD-4A47-BA20-62CDB6DE8146}"/>
              </a:ext>
            </a:extLst>
          </p:cNvPr>
          <p:cNvSpPr txBox="1"/>
          <p:nvPr/>
        </p:nvSpPr>
        <p:spPr>
          <a:xfrm>
            <a:off x="10970191" y="0"/>
            <a:ext cx="1221809" cy="646331"/>
          </a:xfrm>
          <a:prstGeom prst="rect">
            <a:avLst/>
          </a:prstGeom>
          <a:solidFill>
            <a:srgbClr val="C00000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0L1-1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D6E01C-3A69-3F0E-F144-8F2ED7E1BD51}"/>
              </a:ext>
            </a:extLst>
          </p:cNvPr>
          <p:cNvSpPr txBox="1"/>
          <p:nvPr/>
        </p:nvSpPr>
        <p:spPr>
          <a:xfrm>
            <a:off x="1365710" y="3777708"/>
            <a:ext cx="11113469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2800" b="1" i="0" u="none" strike="noStrike" kern="1200" baseline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j-cs"/>
              </a:rPr>
              <a:t>P2: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နှုတ်ခွန်းဆက်ခြင်းအပြုအမူ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1">
                <a:latin typeface="UD Digi Kyokasho NK-B" panose="02020700000000000000" pitchFamily="18" charset="-128"/>
                <a:ea typeface="UD Digi Kyokasho NK-B" panose="02020700000000000000" pitchFamily="18" charset="-128"/>
                <a:cs typeface="+mj-cs"/>
              </a:rPr>
              <a:t>あいさつのジェスチャー</a:t>
            </a:r>
            <a:endParaRPr lang="en-US" altLang="ja-JP" sz="2800" b="1">
              <a:latin typeface="UD Digi Kyokasho NK-B" panose="02020700000000000000" pitchFamily="18" charset="-128"/>
              <a:ea typeface="UD Digi Kyokasho NK-B" panose="02020700000000000000" pitchFamily="18" charset="-128"/>
              <a:cs typeface="+mj-cs"/>
            </a:endParaRPr>
          </a:p>
          <a:p>
            <a:pPr>
              <a:lnSpc>
                <a:spcPct val="150000"/>
              </a:lnSpc>
            </a:pPr>
            <a:r>
              <a:rPr lang="en-US" altLang="ja-JP" sz="2800" b="1" i="0" u="none" strike="noStrike" kern="1200" baseline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j-cs"/>
              </a:rPr>
              <a:t>P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j-cs"/>
              </a:rPr>
              <a:t>３</a:t>
            </a:r>
            <a:r>
              <a:rPr lang="en-US" altLang="ja-JP" sz="2800" b="1" i="0" u="none" strike="noStrike" kern="1200" baseline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j-cs"/>
              </a:rPr>
              <a:t>:</a:t>
            </a:r>
            <a:r>
              <a:rPr lang="ja-JP" altLang="en-US" sz="2800" b="1">
                <a:latin typeface="UD Digi Kyokasho NK-B"/>
                <a:ea typeface="UD Digi Kyokasho NK-B"/>
              </a:rPr>
              <a:t> </a:t>
            </a:r>
            <a:r>
              <a:rPr lang="en-US" altLang="ja-JP" sz="2800" b="1" err="1">
                <a:latin typeface="UD Digi Kyokasho NK-B"/>
                <a:ea typeface="UD Digi Kyokasho NK-B"/>
              </a:rPr>
              <a:t>Sayoonara</a:t>
            </a:r>
            <a:r>
              <a:rPr lang="my-MM" altLang="ja-JP" sz="2800" b="1">
                <a:latin typeface="UD Digi Kyokasho NK-B"/>
                <a:ea typeface="UD Digi Kyokasho NK-B"/>
              </a:rPr>
              <a:t>ဟုနှုတ်ဆက်ခြင်း </a:t>
            </a:r>
            <a:r>
              <a:rPr lang="ja-JP" altLang="en-US" sz="2800" b="1">
                <a:latin typeface="UD Digi Kyokasho NK-B"/>
                <a:ea typeface="UD Digi Kyokasho NK-B"/>
              </a:rPr>
              <a:t>　</a:t>
            </a:r>
            <a:r>
              <a:rPr lang="ja-JP" altLang="en-US" sz="2800" b="1">
                <a:latin typeface="UD Digi Kyokasho NK-B" panose="02020700000000000000" pitchFamily="18" charset="-128"/>
                <a:ea typeface="UD Digi Kyokasho NK-B" panose="02020700000000000000" pitchFamily="18" charset="-128"/>
                <a:cs typeface="+mj-cs"/>
              </a:rPr>
              <a:t>「さようなら」のあいさつ </a:t>
            </a:r>
            <a:endParaRPr lang="en-US" altLang="ja-JP" sz="2800" b="1" i="0" u="none" strike="noStrike" kern="1200" baseline="0">
              <a:solidFill>
                <a:schemeClr val="dk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  <a:cs typeface="+mj-cs"/>
            </a:endParaRPr>
          </a:p>
          <a:p>
            <a:pPr>
              <a:lnSpc>
                <a:spcPct val="150000"/>
              </a:lnSpc>
            </a:pPr>
            <a:r>
              <a:rPr lang="en-US" altLang="ja-JP" sz="2800" b="1" i="0" u="none" strike="noStrike" kern="1200" baseline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j-cs"/>
              </a:rPr>
              <a:t>P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j-cs"/>
              </a:rPr>
              <a:t>４</a:t>
            </a:r>
            <a:r>
              <a:rPr lang="en-US" altLang="ja-JP" sz="2800" b="1" i="0" u="none" strike="noStrike" kern="1200" baseline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j-cs"/>
              </a:rPr>
              <a:t>:</a:t>
            </a:r>
            <a:r>
              <a:rPr lang="en-US" altLang="ja-JP" sz="2800" b="1" err="1">
                <a:latin typeface="UD Digi Kyokasho NK-B"/>
                <a:ea typeface="UD Digi Kyokasho NK-B"/>
              </a:rPr>
              <a:t>Sumimasen</a:t>
            </a:r>
            <a:r>
              <a:rPr lang="my-MM" altLang="ja-JP" sz="2800" b="1">
                <a:latin typeface="UD Digi Kyokasho NK-B"/>
                <a:ea typeface="UD Digi Kyokasho NK-B"/>
              </a:rPr>
              <a:t>ကို အသုံးပြုချိန်</a:t>
            </a:r>
            <a:r>
              <a:rPr lang="ja-JP" altLang="en-US" sz="2800" b="1">
                <a:latin typeface="UD Digi Kyokasho NK-B"/>
                <a:ea typeface="UD Digi Kyokasho NK-B"/>
              </a:rPr>
              <a:t>　「</a:t>
            </a:r>
            <a:r>
              <a:rPr lang="ja-JP" altLang="en-US" sz="2800" b="1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すみません」を使うとき　</a:t>
            </a:r>
            <a:endParaRPr lang="en-US" sz="2800" b="1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D2176BB5-8370-E9C5-9188-214A7974C622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626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029"/>
            <a:ext cx="1500809" cy="11317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37CCD9-978A-7AE9-B10E-07C701F9A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77" y="1"/>
            <a:ext cx="8509205" cy="685800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F42389B-B434-A804-760E-20A1E11E5C21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155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5771"/>
            <a:ext cx="1500809" cy="1131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05D822-181F-6F46-82FA-A4E8B5674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809" y="859475"/>
            <a:ext cx="10444445" cy="503275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CD59FB5-F83D-D0BB-EC7F-C7FBFF5BB9B6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64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0L1-18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4126"/>
            <a:ext cx="1500809" cy="1131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1B0EFE-4896-64EF-F909-F6588ACE7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809" y="31246"/>
            <a:ext cx="8843289" cy="675718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16185C8-ED76-049E-7560-BB595BF3C139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49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9FDAFF56-106E-2622-E655-C2A9FDD641C7}"/>
              </a:ext>
            </a:extLst>
          </p:cNvPr>
          <p:cNvSpPr/>
          <p:nvPr/>
        </p:nvSpPr>
        <p:spPr>
          <a:xfrm>
            <a:off x="1078786" y="3226676"/>
            <a:ext cx="10685688" cy="297442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FACED573-E90B-44F5-8DCE-ED981BE37D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54"/>
          <a:stretch/>
        </p:blipFill>
        <p:spPr>
          <a:xfrm>
            <a:off x="1024469" y="78883"/>
            <a:ext cx="11167532" cy="27259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928BBB-65F4-45FF-B3FE-B4967A77376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74B412-D863-349B-48D9-C009DD5A540E}"/>
              </a:ext>
            </a:extLst>
          </p:cNvPr>
          <p:cNvSpPr txBox="1"/>
          <p:nvPr/>
        </p:nvSpPr>
        <p:spPr>
          <a:xfrm>
            <a:off x="1424537" y="3375061"/>
            <a:ext cx="999418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P6: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နေထိုင်ခွင့်ကတ်ပြား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在留カード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P7:</a:t>
            </a:r>
            <a:r>
              <a:rPr lang="en-US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Oden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おでん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P8: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အတိုကောက်စကားလုံး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略語</a:t>
            </a:r>
            <a:endParaRPr lang="en-US" altLang="ja-JP" sz="28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i="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P9: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ခြင်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i="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蚊</a:t>
            </a:r>
            <a:endParaRPr lang="ja-JP" altLang="en-US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8CAB819B-760F-CFA8-BDF0-49385AE6AF51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66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0L2-18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94" y="918127"/>
            <a:ext cx="1500809" cy="11317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E61451-E668-AC20-46F9-920694A68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809" y="813522"/>
            <a:ext cx="9429266" cy="5644668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0E164153-108A-EE99-A32C-641344D1BA34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77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0L2-18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658"/>
            <a:ext cx="1500809" cy="1131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C2679B-2F50-8D7A-E6EF-60EE8C1DC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809" y="581025"/>
            <a:ext cx="9534525" cy="6276975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255EF70-0CF3-D9B3-8CFD-FE1339D2FF32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542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0L2-19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852"/>
            <a:ext cx="1500809" cy="1131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5D0ECF-AA45-6212-A383-987720ADB7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17" r="906" b="1841"/>
          <a:stretch/>
        </p:blipFill>
        <p:spPr>
          <a:xfrm>
            <a:off x="1599131" y="565878"/>
            <a:ext cx="9514266" cy="6064393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CF74448-3477-8D09-9F6E-2490439E47F1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138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0L2-19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028"/>
            <a:ext cx="1500809" cy="1131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143F57-202C-0823-EC1E-0E540DA8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27"/>
          <a:stretch/>
        </p:blipFill>
        <p:spPr>
          <a:xfrm>
            <a:off x="1500809" y="523220"/>
            <a:ext cx="9620250" cy="6263148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1FF534E-3150-AEFB-C5B5-97265E8E790F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13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29BAD2B9-0016-60DB-1E39-9EF254B5C20C}"/>
              </a:ext>
            </a:extLst>
          </p:cNvPr>
          <p:cNvSpPr/>
          <p:nvPr/>
        </p:nvSpPr>
        <p:spPr>
          <a:xfrm>
            <a:off x="1078786" y="3226676"/>
            <a:ext cx="10685688" cy="297442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798F3EA-63E0-4C90-A2B3-66979D277E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61"/>
          <a:stretch/>
        </p:blipFill>
        <p:spPr>
          <a:xfrm>
            <a:off x="1254196" y="117770"/>
            <a:ext cx="10937804" cy="26665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34ADFA-AC3C-4CFD-88A2-0C41CEEC21EA}"/>
              </a:ext>
            </a:extLst>
          </p:cNvPr>
          <p:cNvSpPr txBox="1"/>
          <p:nvPr/>
        </p:nvSpPr>
        <p:spPr>
          <a:xfrm>
            <a:off x="11029950" y="0"/>
            <a:ext cx="116205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0L3-</a:t>
            </a:r>
            <a:r>
              <a:rPr lang="en-US" sz="3200"/>
              <a:t>1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DE26639-EA32-A85C-AC20-A7C7BF871A63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F052A75-24F2-24EE-F253-343BB6CC29DE}"/>
              </a:ext>
            </a:extLst>
          </p:cNvPr>
          <p:cNvSpPr txBox="1"/>
          <p:nvPr/>
        </p:nvSpPr>
        <p:spPr>
          <a:xfrm>
            <a:off x="1254196" y="3698226"/>
            <a:ext cx="99941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P11: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ဂျပန်စာလုံးများ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日本の文字</a:t>
            </a:r>
            <a:endParaRPr lang="en-US" altLang="ja-JP" sz="28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P14: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နာမည်ခေါ်ဝေါ်ပုံ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名前の呼び方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P15: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ခေတ်အမည်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元号</a:t>
            </a:r>
            <a:endParaRPr lang="ja-JP" altLang="en-US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2077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1377863" cy="9042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2E8A99-4BEA-02A9-D851-AA48A4156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249" y="1"/>
            <a:ext cx="9479025" cy="671469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0L3-18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5C39AEF-C14A-0EFE-A94D-E31EB0650E82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211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0L3-18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D7EAC1-5EA8-65EF-78FA-56837B223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668" y="1056563"/>
            <a:ext cx="10714361" cy="5761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" y="1016119"/>
            <a:ext cx="1377863" cy="904223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28F7B5A-C6BD-B1D7-66F7-3CC70DB9FF9F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75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0" y="0"/>
            <a:ext cx="132571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3200"/>
              <a:t>0L3-19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6AB337-D8A1-43D4-FB33-5CD8D45A1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487" y="1038225"/>
            <a:ext cx="9725025" cy="4781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12CC58-A957-E5A1-9765-6B6559EE6B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39"/>
          <a:stretch/>
        </p:blipFill>
        <p:spPr>
          <a:xfrm>
            <a:off x="942970" y="1194480"/>
            <a:ext cx="11088068" cy="5663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4355"/>
            <a:ext cx="1377863" cy="904223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59171BF-5061-BCA5-E67E-596A5E661F95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900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0L3-19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A2A511-06A3-FB67-B766-B39D8B6857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4" r="1470"/>
          <a:stretch/>
        </p:blipFill>
        <p:spPr>
          <a:xfrm>
            <a:off x="1253447" y="521717"/>
            <a:ext cx="10653601" cy="63362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1110"/>
            <a:ext cx="1377863" cy="904223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61957E3-7DD7-8C97-3E75-F72764597B6E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0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2959"/>
            <a:ext cx="1377863" cy="90422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0L3-19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302317-D44A-DE02-DA59-CA6C57EDF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863" y="1120541"/>
            <a:ext cx="10383653" cy="3372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46976B-7002-6502-8574-1464C8B4B1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57663"/>
          <a:stretch/>
        </p:blipFill>
        <p:spPr>
          <a:xfrm>
            <a:off x="1500026" y="4492922"/>
            <a:ext cx="10496347" cy="1921939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AB56F3B-3F89-D4BE-0858-BFFF1FA8AAA8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732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138"/>
            <a:ext cx="1377863" cy="90422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0L3-20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D7165-1772-6AAE-2A64-742FCD046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091" y="584775"/>
            <a:ext cx="9601200" cy="1504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FF9933-0F76-5DF2-479A-2F9F82350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8858" y="2089725"/>
            <a:ext cx="5794283" cy="4689441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22083A0-F9B9-6021-E0BE-29CB107C2CC3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894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2C0300A-E3BD-7DE4-BDA4-0AEC158D7F1B}"/>
              </a:ext>
            </a:extLst>
          </p:cNvPr>
          <p:cNvSpPr/>
          <p:nvPr/>
        </p:nvSpPr>
        <p:spPr>
          <a:xfrm>
            <a:off x="1078786" y="3226676"/>
            <a:ext cx="10685688" cy="297442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B2B6DF-DDD2-477C-81E2-36D85969B1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4" t="-1428" r="134" b="31337"/>
          <a:stretch/>
        </p:blipFill>
        <p:spPr>
          <a:xfrm>
            <a:off x="1073043" y="0"/>
            <a:ext cx="11040975" cy="274320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0L4-1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C03CC44-E1F4-C2A9-24B8-2F3DFBDC9B1A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092FE09-5901-5A41-2125-E62C5835CAF6}"/>
              </a:ext>
            </a:extLst>
          </p:cNvPr>
          <p:cNvSpPr txBox="1"/>
          <p:nvPr/>
        </p:nvSpPr>
        <p:spPr>
          <a:xfrm>
            <a:off x="1254903" y="3698226"/>
            <a:ext cx="99941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P18: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+mn-cs"/>
              </a:rPr>
              <a:t>ဂျပန်နိုင်ငံ၏အဓိကမြို့များ</a:t>
            </a:r>
            <a:r>
              <a:rPr lang="ja-JP" altLang="en-US" sz="2800" b="1">
                <a:solidFill>
                  <a:schemeClr val="dk1"/>
                </a:solidFill>
                <a:effectLst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日本のおもな都市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P20: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အသက်ကိုမေးမြန်းခြင်း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年齢を聞く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P23: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ဂျပန်ပင်လယ်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日本の海</a:t>
            </a:r>
            <a:endParaRPr lang="ja-JP" altLang="en-US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0L4-21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D13D98-2BA4-5112-C5D4-F3AE02648B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35823" y="931365"/>
            <a:ext cx="1643631" cy="1200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E808DA-7F1A-44C9-C970-910230451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454" y="852756"/>
            <a:ext cx="10418089" cy="559533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530821C-9015-E3E7-C93D-9BED334EC665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365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0" y="893852"/>
            <a:ext cx="1643631" cy="1200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CA1C4E-61AB-EEF5-AD69-ADEC0C4648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93" b="14607"/>
          <a:stretch/>
        </p:blipFill>
        <p:spPr>
          <a:xfrm>
            <a:off x="2907226" y="65814"/>
            <a:ext cx="7729955" cy="6792186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B5F4539D-94F8-B62F-800A-B657A65DA86D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0L4-21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1D212836-A524-624D-86C3-1772E98F5F50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405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0" y="832207"/>
            <a:ext cx="1643631" cy="1200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2AAD4F-9695-5DEC-8389-84094D4F6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631" y="760288"/>
            <a:ext cx="10562074" cy="6070835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4029899D-36C6-CCD6-A4FA-ADEB487D8C67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0L4-22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D86CED9-3F1E-C94F-4596-F3CB562F61F3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64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0" y="945222"/>
            <a:ext cx="1643631" cy="1200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A94083-CACA-0273-812F-121CB790C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110" y="2145372"/>
            <a:ext cx="10812780" cy="4600924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0E6C27D2-14C4-264B-3F09-275731F57F40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0L4-22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A2CDA28-ED48-B739-5D55-4136763F6BF0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376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0" y="995818"/>
            <a:ext cx="1643631" cy="1200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C50612-52CC-E33D-3EC2-7C54423DB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15" y="2195968"/>
            <a:ext cx="11329377" cy="4662032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3AF82D35-4349-02BF-28C2-00AA0DF7945E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0L4-22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8C68016-4A92-ED4D-75CD-928C812351C4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4647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848"/>
          <a:stretch/>
        </p:blipFill>
        <p:spPr>
          <a:xfrm>
            <a:off x="0" y="893852"/>
            <a:ext cx="1643631" cy="1200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551E6D-12D6-CF07-A885-14B7470402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69"/>
          <a:stretch/>
        </p:blipFill>
        <p:spPr>
          <a:xfrm>
            <a:off x="1946780" y="106471"/>
            <a:ext cx="8616362" cy="6751529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FA8BC8EC-B43C-EC5D-9A4D-66CAF8FEF4A0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0L4-23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B6B4CF8-9E1E-FCA3-8A77-589D30F25991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981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848"/>
          <a:stretch/>
        </p:blipFill>
        <p:spPr>
          <a:xfrm>
            <a:off x="0" y="986319"/>
            <a:ext cx="1643631" cy="1200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67D54C-943B-38F4-4455-0724725F03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111"/>
          <a:stretch/>
        </p:blipFill>
        <p:spPr>
          <a:xfrm>
            <a:off x="143503" y="2340581"/>
            <a:ext cx="12039174" cy="4255428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979EED6E-DB38-97F2-C317-8EE9257AD34F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0L4-23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09EE747-18C8-5001-D21F-DB35B068C448}"/>
              </a:ext>
            </a:extLst>
          </p:cNvPr>
          <p:cNvSpPr/>
          <p:nvPr/>
        </p:nvSpPr>
        <p:spPr>
          <a:xfrm>
            <a:off x="0" y="-1"/>
            <a:ext cx="976045" cy="832207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08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8B43CBC8-01E3-78B3-E912-A5AE4382BD3C}"/>
              </a:ext>
            </a:extLst>
          </p:cNvPr>
          <p:cNvSpPr/>
          <p:nvPr/>
        </p:nvSpPr>
        <p:spPr>
          <a:xfrm>
            <a:off x="751510" y="2973438"/>
            <a:ext cx="11251304" cy="3775685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D4FAAC4-88CB-0F49-0A08-30882C80F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32"/>
          <a:stretch/>
        </p:blipFill>
        <p:spPr>
          <a:xfrm>
            <a:off x="1036056" y="108876"/>
            <a:ext cx="11064184" cy="2757613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BB4B798C-664D-1075-F6F4-73EC9440F4EB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0L5-1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BED6102F-0F5A-58D2-5683-865C886816A8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98EAFE2-5A15-BF17-9E45-B36359B36DAB}"/>
              </a:ext>
            </a:extLst>
          </p:cNvPr>
          <p:cNvSpPr txBox="1"/>
          <p:nvPr/>
        </p:nvSpPr>
        <p:spPr>
          <a:xfrm>
            <a:off x="940696" y="3105392"/>
            <a:ext cx="11251304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P26:</a:t>
            </a:r>
            <a:r>
              <a:rPr lang="my-MM" altLang="ja-JP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ဂျပန်အစားအစာ</a:t>
            </a:r>
            <a:r>
              <a:rPr lang="my-MM" altLang="ja-JP" b="1">
                <a:cs typeface="+mn-cs"/>
              </a:rPr>
              <a:t> (ဆာရှိမိ၊ ဆူရှိ၊ တန်ပူရာ၊ </a:t>
            </a:r>
            <a:r>
              <a:rPr lang="en-US" altLang="ja-JP" b="1" err="1">
                <a:latin typeface="Calibri (Bod"/>
                <a:cs typeface="+mn-cs"/>
              </a:rPr>
              <a:t>Udon</a:t>
            </a:r>
            <a:r>
              <a:rPr lang="my-MM" altLang="ja-JP" b="1">
                <a:latin typeface="Calibri (Bod"/>
                <a:cs typeface="+mn-cs"/>
              </a:rPr>
              <a:t> </a:t>
            </a:r>
            <a:r>
              <a:rPr lang="my-MM" altLang="ja-JP" b="1">
                <a:cs typeface="+mn-cs"/>
              </a:rPr>
              <a:t>ခေါက်ဆွဲ နှင့်</a:t>
            </a:r>
            <a:r>
              <a:rPr lang="en-US" altLang="ja-JP" b="1">
                <a:cs typeface="+mn-cs"/>
              </a:rPr>
              <a:t> </a:t>
            </a:r>
            <a:r>
              <a:rPr lang="en-US" altLang="ja-JP" b="1"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Soba</a:t>
            </a:r>
            <a:r>
              <a:rPr lang="my-MM" altLang="ja-JP" b="1">
                <a:cs typeface="+mn-cs"/>
              </a:rPr>
              <a:t>ခေါက်ဆွဲ၊ ကာရီ) </a:t>
            </a:r>
            <a:endParaRPr lang="en-US" altLang="ja-JP" b="1">
              <a:cs typeface="+mn-cs"/>
            </a:endParaRPr>
          </a:p>
          <a:p>
            <a:pPr fontAlgn="ctr">
              <a:lnSpc>
                <a:spcPct val="150000"/>
              </a:lnSpc>
            </a:pPr>
            <a:r>
              <a:rPr lang="ja-JP" altLang="en-US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　　日本の食べ物（刺身と寿司／天ぷら／うどんとそば／カレー）</a:t>
            </a:r>
            <a:endParaRPr lang="en-US" altLang="ja-JP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P31:</a:t>
            </a:r>
            <a:r>
              <a:rPr lang="en-US" altLang="ja-JP" sz="2400" b="1">
                <a:cs typeface="+mn-cs"/>
              </a:rPr>
              <a:t>Donburi-mono </a:t>
            </a:r>
            <a:r>
              <a:rPr lang="en-US" altLang="ja-JP" sz="2400" b="1">
                <a:latin typeface="Myanmar Text" panose="020B0502040204020203" pitchFamily="34" charset="0"/>
                <a:cs typeface="Myanmar Text" panose="020B0502040204020203" pitchFamily="34" charset="0"/>
              </a:rPr>
              <a:t>(</a:t>
            </a:r>
            <a:r>
              <a:rPr lang="my-MM" altLang="ja-JP" sz="2400" b="1">
                <a:cs typeface="+mn-cs"/>
              </a:rPr>
              <a:t>ဇလုံထမင်း)</a:t>
            </a:r>
            <a:r>
              <a:rPr lang="ja-JP" altLang="en-US" sz="2400" b="1">
                <a:cs typeface="+mn-cs"/>
              </a:rPr>
              <a:t>　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丼物</a:t>
            </a:r>
            <a:endParaRPr lang="en-US" altLang="ja-JP" sz="24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P34:</a:t>
            </a:r>
            <a:r>
              <a:rPr lang="my-MM" altLang="ja-JP" sz="20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နို</a:t>
            </a:r>
            <a:r>
              <a:rPr lang="my-MM" altLang="ja-JP" sz="2000" b="1">
                <a:cs typeface="+mn-cs"/>
              </a:rPr>
              <a:t>င်ငံခြားသားများမနှစ်သက်သောဂျပန်အစားအစာများ</a:t>
            </a:r>
            <a:r>
              <a:rPr lang="ja-JP" altLang="en-US" sz="2000" b="1">
                <a:cs typeface="+mn-cs"/>
              </a:rPr>
              <a:t>　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外国人の苦手な日本の食べ物</a:t>
            </a:r>
            <a:endParaRPr lang="en-US" altLang="ja-JP" sz="20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4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P36:</a:t>
            </a:r>
            <a:r>
              <a:rPr lang="my-MM" altLang="ja-JP" sz="2400" b="1">
                <a:cs typeface="+mn-cs"/>
              </a:rPr>
              <a:t>ဂျပန်ဆာကေးအရက်</a:t>
            </a:r>
            <a:r>
              <a:rPr lang="ja-JP" altLang="en-US" sz="2400" b="1">
                <a:cs typeface="+mn-cs"/>
              </a:rPr>
              <a:t>　</a:t>
            </a:r>
            <a:r>
              <a:rPr lang="ja-JP" altLang="en-US" sz="24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酒</a:t>
            </a:r>
            <a:endParaRPr lang="en-US" altLang="ja-JP" sz="24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P37:</a:t>
            </a:r>
            <a:r>
              <a:rPr lang="my-MM" altLang="ja-JP" sz="2400" b="1">
                <a:cs typeface="+mn-cs"/>
              </a:rPr>
              <a:t>ဂျပန်စတိုင်မနက်စာ</a:t>
            </a:r>
            <a:r>
              <a:rPr lang="ja-JP" altLang="en-US" sz="2400" b="1">
                <a:cs typeface="+mn-cs"/>
              </a:rPr>
              <a:t>　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日本の朝食　</a:t>
            </a:r>
            <a:endParaRPr lang="my-MM" altLang="ja-JP" sz="24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0254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AFF3B-99F6-4994-D0A4-CC80423A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37E8A0E-7518-62F5-0B55-CCBF363F5E6A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0L5-29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6B2BE0-FF13-97C5-A636-CF4845A2C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90" y="0"/>
            <a:ext cx="1469838" cy="9250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6AEA00-886F-CDDB-DB9F-A593EDFE8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925" y="0"/>
            <a:ext cx="7025007" cy="6763501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0ACA766-C5AB-6631-B87D-F64AD5E6B684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523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6CC95-0E40-8E06-D9AA-79F7BEF44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DA8276A-97A1-9ED7-2A5F-A6127406B89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0L5-29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34B39E-678E-73AC-CEE7-BABEED9CC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08739"/>
            <a:ext cx="12190445" cy="50710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7B1D09-5337-B9FB-CD37-2365B2A7C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413" y="53162"/>
            <a:ext cx="1469838" cy="92503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66C66241-F8A7-3272-AEDD-B06B17F8DBD1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9796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BB1A1-C4CA-B18A-1E89-F31A23EA4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F3FC72-8C07-A82D-2AC3-17CFDC73C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687" y="292387"/>
            <a:ext cx="10726616" cy="645575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7E0A4A2-FDF8-9ADE-914D-ECBDF644171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61F5E9-2F99-67BD-05C2-13BDB3BB4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2755"/>
            <a:ext cx="1469838" cy="92503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C7F4033-AE87-95DE-2997-A16A5049DA8E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440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C3F85-777E-16DB-3633-532B11F21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46F69DDB-56C6-D9CE-582B-217D4557F3B8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A304CB-3F0E-E274-E1EE-FD04864C5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562" y="0"/>
            <a:ext cx="780574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3761503-EBBF-F190-C6EA-CCD1F8A1E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7083"/>
            <a:ext cx="1469838" cy="92503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E802C6C4-BB4A-BE8C-30EE-B52350D98035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4951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9BE8A-4F1D-D52C-CA70-A9FF84486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480C9C-7943-EA22-7AF2-1132FE69F4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8" t="2363" r="2801"/>
          <a:stretch/>
        </p:blipFill>
        <p:spPr>
          <a:xfrm>
            <a:off x="1365153" y="-1"/>
            <a:ext cx="10064847" cy="673221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A671874-23BE-B121-E7B6-5A5B45122D54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40D0D4-92D4-6278-30A4-521B5C684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3304"/>
            <a:ext cx="1469838" cy="92503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ABBDC3E-C7D5-D596-14CD-A27AC7692420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290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E0EB8-D462-B24F-2E59-DBDCE709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45ACA-19DC-F056-E4D5-87D4F958F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991" y="0"/>
            <a:ext cx="9392017" cy="683406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466F71A1-14E2-C247-92E4-1C6BD7808EFA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832EB3-C3F1-8078-C349-ABFFAAC08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3851"/>
            <a:ext cx="1469838" cy="92503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68B0332F-44CF-AA26-1C9B-50D1B38052CB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1458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64782-0C8B-82A1-F312-C8C7228D4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53FF00-916F-90B6-D5B8-C69ECD5AD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603" y="0"/>
            <a:ext cx="11023837" cy="645655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6DD94D3-7080-9340-76D2-86D7118ACA0A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82B91B-AAB4-1478-BC50-7F08E40A7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2481"/>
            <a:ext cx="1469838" cy="92503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B017036-EACA-753B-8CAE-F865309F92A6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789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4ACEB-FE38-A232-41AA-8BF51A9FC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E8924E0-1686-49F9-D16D-8BD1D2D36A88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A968ED-A7D7-6FF0-BE69-AFB6E3B65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92"/>
          <a:stretch/>
        </p:blipFill>
        <p:spPr>
          <a:xfrm>
            <a:off x="1469838" y="0"/>
            <a:ext cx="9045762" cy="67693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0EEF4B1-6BDD-06EA-9BE5-2323563EC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757"/>
            <a:ext cx="1469838" cy="92503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3C44EB4-8E79-3996-C447-153CE1C760BC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462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919E2-56DE-8A4A-1F5E-8DC278EAC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3F3F46-9706-C346-EB78-40F607FDB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039" y="0"/>
            <a:ext cx="975059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E4FA5E-CA80-A56E-0D15-280D42EAC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1" y="883578"/>
            <a:ext cx="1469838" cy="92503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2FE84DE7-1455-8896-4EFF-AAF877145874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0L5-33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39458B3-2995-2EAE-366E-7DA0077AD12E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7915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E1314-AC40-C116-8C9A-8E86ACA53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42668-EED3-C983-8744-E87B90443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835" y="0"/>
            <a:ext cx="10466340" cy="66461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3F10F1-9D63-502B-C07C-414AD9C4C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2207"/>
            <a:ext cx="1469838" cy="92503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14604EE-6325-39AB-0B95-75C029F08D78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0L5-33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82024E73-C303-32C1-862D-66EA1C2D0AF2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1566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C6CB0-23C5-B906-DCBB-1909E63B4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609F9DF7-9582-E08B-2003-C155CF72931B}"/>
              </a:ext>
            </a:extLst>
          </p:cNvPr>
          <p:cNvSpPr txBox="1"/>
          <p:nvPr/>
        </p:nvSpPr>
        <p:spPr>
          <a:xfrm>
            <a:off x="10872042" y="0"/>
            <a:ext cx="1319958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/>
              <a:t>0L5-34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CF1014-35E9-79FA-9529-C7247F43AE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3"/>
          <a:stretch/>
        </p:blipFill>
        <p:spPr>
          <a:xfrm>
            <a:off x="1894958" y="185764"/>
            <a:ext cx="8402083" cy="66722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667A5F-4990-1C0B-314D-6C0B49A30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2480"/>
            <a:ext cx="1746796" cy="1099335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75F4455-88E5-4E7B-3D7F-EA0A988203A6}"/>
              </a:ext>
            </a:extLst>
          </p:cNvPr>
          <p:cNvSpPr/>
          <p:nvPr/>
        </p:nvSpPr>
        <p:spPr>
          <a:xfrm>
            <a:off x="1" y="0"/>
            <a:ext cx="976044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635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4A4F2-222C-D223-533C-83881A85D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44F416-7231-D771-BA9A-4A7EDF34D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521" y="292387"/>
            <a:ext cx="10637628" cy="649001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5E92A8-553D-6A4D-6C6B-4BE721CEF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1932"/>
            <a:ext cx="1469838" cy="92503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4E65075B-2D51-FBEF-7F14-D43301F66F47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0L5-34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ADFCCAE-9DA9-6D02-8E8D-9A48C6B195F4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50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8863E-90A9-D258-B4C4-3DBC3997A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81DDA20-E9EC-AFBD-A012-298A25B69A03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0L5-35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CCC5E1-5FB2-F470-7FFB-503252AD9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21" y="1977656"/>
            <a:ext cx="11925357" cy="48803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10D639-72C5-BBF7-D07B-30A7F7ACA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2623"/>
            <a:ext cx="1469838" cy="92503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5D6AF0A3-9BCF-B91B-A6C3-82F49CDEB055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4182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C6A2EF5-6B73-4A5D-940D-29B8F19D27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" b="30161"/>
          <a:stretch/>
        </p:blipFill>
        <p:spPr>
          <a:xfrm>
            <a:off x="1010510" y="71920"/>
            <a:ext cx="11093825" cy="272265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0L6-1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56F5270-6CF6-CA92-055C-A74F09A5831C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C77E584-FF6F-6E2D-5D63-C723B5E7C28C}"/>
              </a:ext>
            </a:extLst>
          </p:cNvPr>
          <p:cNvSpPr/>
          <p:nvPr/>
        </p:nvSpPr>
        <p:spPr>
          <a:xfrm>
            <a:off x="353195" y="2842118"/>
            <a:ext cx="11709776" cy="398406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392EE92-441E-6780-F153-AC8EC4392C88}"/>
              </a:ext>
            </a:extLst>
          </p:cNvPr>
          <p:cNvSpPr txBox="1"/>
          <p:nvPr/>
        </p:nvSpPr>
        <p:spPr>
          <a:xfrm>
            <a:off x="484155" y="2798896"/>
            <a:ext cx="1136764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P40: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ဂျပန်ရှိဟမ်ဘာဂါဆိုင်များ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日本のハンバーガー店　</a:t>
            </a:r>
            <a:endParaRPr lang="en-US" altLang="ja-JP" sz="2800" b="1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 algn="l" fontAlgn="b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P41: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အစားအသောက်လက်မှတ်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食券　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P43:</a:t>
            </a:r>
            <a:r>
              <a:rPr lang="en-US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Izakaya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(ဂျပန်စတိုင်အရက်ဆိုင်)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居酒屋　</a:t>
            </a:r>
            <a:endParaRPr lang="en-US" altLang="ja-JP" sz="28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P45:</a:t>
            </a:r>
            <a:r>
              <a:rPr lang="en-US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Karaage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(ဂျပန်စတိုင်ကြက်ကြော်)</a:t>
            </a:r>
            <a:r>
              <a:rPr lang="en-US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altLang="ja-JP" sz="2800" b="1" i="0" u="none" strike="noStrike" kern="1200" baseline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Otsumami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အမြည်း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唐揚げ</a:t>
            </a: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/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おつまみ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P46: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ဘီယာ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ビール　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P48:</a:t>
            </a:r>
            <a:r>
              <a:rPr lang="my-MM" altLang="ja-JP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လက်သုတ်ပုဝါ နှင့် ရေ</a:t>
            </a:r>
            <a:r>
              <a:rPr lang="ja-JP" altLang="en-US" sz="28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おしぼりと水　</a:t>
            </a:r>
            <a:endParaRPr lang="my-MM" altLang="ja-JP" sz="2800" b="1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 algn="l" fontAlgn="ctr"/>
            <a:endParaRPr lang="ja-JP" altLang="en-US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74726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E4C53F-4335-398E-C456-0B126B693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3853"/>
            <a:ext cx="1487277" cy="9993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802258-3387-432D-41BE-40568255B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425" y="0"/>
            <a:ext cx="10237871" cy="6268598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0E37F47-3D41-EB34-C04B-3E786CBDD149}"/>
              </a:ext>
            </a:extLst>
          </p:cNvPr>
          <p:cNvSpPr txBox="1"/>
          <p:nvPr/>
        </p:nvSpPr>
        <p:spPr>
          <a:xfrm>
            <a:off x="10874043" y="1102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0L6-20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6830DF4-54DD-FDD1-75B5-59C9445AB900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9658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164C3-76AF-835D-5480-AE896C869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597345-59CA-9946-AEDA-CD074DB892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18"/>
          <a:stretch/>
        </p:blipFill>
        <p:spPr>
          <a:xfrm>
            <a:off x="1682349" y="0"/>
            <a:ext cx="9225457" cy="673130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948983-C739-110A-422F-778A516F3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76046"/>
            <a:ext cx="1487277" cy="999356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545F639C-9169-A089-8890-979AF53E4A6B}"/>
              </a:ext>
            </a:extLst>
          </p:cNvPr>
          <p:cNvSpPr txBox="1"/>
          <p:nvPr/>
        </p:nvSpPr>
        <p:spPr>
          <a:xfrm>
            <a:off x="10863026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0L6-20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6ED4A55-1156-FACA-BE29-4A972ABD4188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8646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293E8-085B-BF8B-7CEC-88397861F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CAAE4E-383D-3CDC-9340-C1D82566E2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46"/>
          <a:stretch/>
        </p:blipFill>
        <p:spPr>
          <a:xfrm>
            <a:off x="1253557" y="22034"/>
            <a:ext cx="10512078" cy="63236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8FEDDB-5AD3-77F2-AA45-051128CFB143}"/>
              </a:ext>
            </a:extLst>
          </p:cNvPr>
          <p:cNvSpPr txBox="1"/>
          <p:nvPr/>
        </p:nvSpPr>
        <p:spPr>
          <a:xfrm>
            <a:off x="1086302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0L6-21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D8D180-9588-E284-B6AA-F598BA3ED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83578"/>
            <a:ext cx="1487277" cy="999356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FC8FFBA-072C-8590-1AE5-6CB91F37FF7F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0742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E7A7-2841-29F0-0573-96A315AA9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2BC599-287E-6035-D1C5-F7EC2226C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953" y="0"/>
            <a:ext cx="871209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98A2F1-12DE-4A96-4FFE-59F2B37C78B9}"/>
              </a:ext>
            </a:extLst>
          </p:cNvPr>
          <p:cNvSpPr txBox="1"/>
          <p:nvPr/>
        </p:nvSpPr>
        <p:spPr>
          <a:xfrm>
            <a:off x="10907094" y="2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0L6-21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2CD5A9-4180-283F-FBC3-8E634D1E8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0158"/>
            <a:ext cx="1487277" cy="999356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AD04458-86D8-5A91-EFCE-6196B94956D7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667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ED66C-83B0-B5EA-3DA1-1FA0B3DD0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A553EEB-78E2-D038-0C0F-1080A272623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3AA6C-EBB0-5A40-C2EA-41A2D8D4B3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19"/>
          <a:stretch/>
        </p:blipFill>
        <p:spPr>
          <a:xfrm>
            <a:off x="949120" y="1698661"/>
            <a:ext cx="11334750" cy="50822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209B18-1DA0-4AFB-C494-CD8D3CF25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119884"/>
            <a:ext cx="1487277" cy="999356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7A1F358-1C37-243E-30E1-ADE6FC335900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3699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404E6-4C0D-7EF0-1952-8EF040B6D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>
            <a:extLst>
              <a:ext uri="{FF2B5EF4-FFF2-40B4-BE49-F238E27FC236}">
                <a16:creationId xmlns:a16="http://schemas.microsoft.com/office/drawing/2014/main" id="{B4D6483A-C422-DDA8-918E-BBA0AAD402D0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0L3-13</a:t>
            </a:r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DBB21B-2B37-B51D-AB28-AA99FE8E8909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0A7724-C236-7159-8BE7-B01110443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243" y="0"/>
            <a:ext cx="8748859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D600EA-6339-189D-BD23-A159584AD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4401"/>
            <a:ext cx="1487277" cy="999356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5567936C-8864-811F-ED7C-A185918796DF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0068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267F1-A676-9269-07D3-D657DC050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A59BCF-43A1-E7CF-C5EA-D6609F588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608" y="642294"/>
            <a:ext cx="10365205" cy="18915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7ED60C-6A7D-58D8-E8C6-2F67478D79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56" b="43332"/>
          <a:stretch/>
        </p:blipFill>
        <p:spPr>
          <a:xfrm>
            <a:off x="1348607" y="2419958"/>
            <a:ext cx="10365205" cy="39418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5FF20A-72F8-AFA8-E492-6CD2DCA25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60289"/>
            <a:ext cx="1487277" cy="9993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AAAAC-5BE7-13CE-BA4A-EC03069A0FD5}"/>
              </a:ext>
            </a:extLst>
          </p:cNvPr>
          <p:cNvSpPr txBox="1"/>
          <p:nvPr/>
        </p:nvSpPr>
        <p:spPr>
          <a:xfrm>
            <a:off x="10874046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0L6-22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5E8EF8A-C686-5B67-5F14-2E5BE71026DB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3435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E80F7-D518-1E72-1858-EF3816643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0D91C9-9FBA-9843-C482-02F3FEAFA0D6}"/>
              </a:ext>
            </a:extLst>
          </p:cNvPr>
          <p:cNvSpPr txBox="1"/>
          <p:nvPr/>
        </p:nvSpPr>
        <p:spPr>
          <a:xfrm>
            <a:off x="10885059" y="22035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9D5681-BA38-07AE-13A3-2DA79DF76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46" y="2244583"/>
            <a:ext cx="11706322" cy="36184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A3A7FA-DAA5-CB1C-6F95-53B65AF96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94922"/>
            <a:ext cx="1487277" cy="999356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7B58CF73-33AF-8F02-85F4-1E5BC6BB5138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383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35397-B660-8B0F-98F7-A515A71F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5F0B28-3F7D-FC79-843F-FACAE86543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52"/>
          <a:stretch/>
        </p:blipFill>
        <p:spPr>
          <a:xfrm>
            <a:off x="1382801" y="0"/>
            <a:ext cx="10253323" cy="67753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611118-5A3B-864E-EAE9-88681AE89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4" y="883579"/>
            <a:ext cx="1487277" cy="9993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B549A8-0209-3A16-C67F-A11549DCE9CE}"/>
              </a:ext>
            </a:extLst>
          </p:cNvPr>
          <p:cNvSpPr txBox="1"/>
          <p:nvPr/>
        </p:nvSpPr>
        <p:spPr>
          <a:xfrm>
            <a:off x="1087404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0L6-23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A8A7B75-E1D8-614D-3FD6-F11AD17548B6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3012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DAE609C-E1FC-4063-9B3D-38AE5782BE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55"/>
          <a:stretch/>
        </p:blipFill>
        <p:spPr>
          <a:xfrm>
            <a:off x="1109609" y="106012"/>
            <a:ext cx="11082391" cy="270130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5189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0L7-1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A222F7A-8D9C-1BE5-B540-7AD0EB1741D9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7D55BBDD-C8F3-98E1-9D19-048AC362AB83}"/>
              </a:ext>
            </a:extLst>
          </p:cNvPr>
          <p:cNvSpPr/>
          <p:nvPr/>
        </p:nvSpPr>
        <p:spPr>
          <a:xfrm>
            <a:off x="1078786" y="3226676"/>
            <a:ext cx="10685688" cy="297442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9EEDD42-AFB3-BAD0-60D5-3E8AFCEB21CF}"/>
              </a:ext>
            </a:extLst>
          </p:cNvPr>
          <p:cNvSpPr txBox="1"/>
          <p:nvPr/>
        </p:nvSpPr>
        <p:spPr>
          <a:xfrm>
            <a:off x="1208925" y="3305678"/>
            <a:ext cx="10983075" cy="31085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P50:</a:t>
            </a:r>
            <a:r>
              <a:rPr lang="my-MM" altLang="ja-JP" sz="28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ဂျပန်စတိုင်အိမ်</a:t>
            </a:r>
            <a:r>
              <a:rPr lang="ja-JP" altLang="en-US" sz="2800" b="1">
                <a:solidFill>
                  <a:srgbClr val="000000"/>
                </a:solidFill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日本の家　</a:t>
            </a:r>
            <a:endParaRPr lang="en-US" altLang="ja-JP" sz="2800" b="1" i="0">
              <a:solidFill>
                <a:srgbClr val="000000"/>
              </a:solidFill>
              <a:latin typeface="UD Digi Kyokasho NK-B"/>
              <a:ea typeface="UD Digi Kyokasho NK-B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P52:</a:t>
            </a:r>
            <a:r>
              <a:rPr lang="en-US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Futon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(မွေ့ရာ)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ふとん　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P54: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ဂျပန်</a:t>
            </a:r>
            <a:r>
              <a:rPr lang="my-MM" altLang="ja-JP" sz="2800" b="1">
                <a:solidFill>
                  <a:srgbClr val="000000"/>
                </a:solidFill>
                <a:latin typeface="UD Digi Kyokasho NK-B"/>
                <a:ea typeface="UD Digi Kyokasho NK-B"/>
                <a:cs typeface="Myanmar Text"/>
              </a:rPr>
              <a:t>ရှိအ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ိမ်ရာအမျိူးအစားများ 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日本の住宅の種類　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 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　　　　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P57: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ဂျပန်နိုင်ငံ၏လိပ်စာစနစ်များ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日本の住所のシステム　</a:t>
            </a:r>
            <a:endParaRPr lang="en-US" altLang="ja-JP" sz="2800" b="1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 algn="l" fontAlgn="ctr"/>
            <a:endParaRPr lang="ja-JP" altLang="en-US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39716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47831-1835-2488-42D2-381ABFA0A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1"/>
            <a:ext cx="1542361" cy="10058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04B43F-7A0F-DFCE-B53A-8514DE83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684" y="300007"/>
            <a:ext cx="10771385" cy="66025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5AABDEE-CC37-97C2-3D69-EA3ADD3FE6F6}"/>
              </a:ext>
            </a:extLst>
          </p:cNvPr>
          <p:cNvSpPr txBox="1"/>
          <p:nvPr/>
        </p:nvSpPr>
        <p:spPr>
          <a:xfrm>
            <a:off x="10892683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0L7-28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9CF72C6-392B-9E6E-EA2B-18D876920575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1730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47831-1835-2488-42D2-381ABFA0A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3031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5AABDEE-CC37-97C2-3D69-EA3ADD3FE6F6}"/>
              </a:ext>
            </a:extLst>
          </p:cNvPr>
          <p:cNvSpPr txBox="1"/>
          <p:nvPr/>
        </p:nvSpPr>
        <p:spPr>
          <a:xfrm>
            <a:off x="10875616" y="30535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ADFCE-4270-554C-A8BD-3114D4F13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361" y="99548"/>
            <a:ext cx="9021434" cy="665890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A8E0351-A721-2227-A17F-30DE25CA5D47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5093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5F302-741D-0054-4D14-363ECCA0F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6208608-429C-CC8D-0B21-27C49DE83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587" y="7620"/>
            <a:ext cx="10555147" cy="66686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6A1758-4751-5BDF-39ED-7E929C862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3752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5BE8827-5B4B-A9D7-0FDF-EDD374D95589}"/>
              </a:ext>
            </a:extLst>
          </p:cNvPr>
          <p:cNvSpPr txBox="1"/>
          <p:nvPr/>
        </p:nvSpPr>
        <p:spPr>
          <a:xfrm>
            <a:off x="10881660" y="-14414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0L7-29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90F8E6C-96C3-6580-3C9C-3464BC77EF68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499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4AD48-E781-2107-C76B-6149EC98F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C34768-B9AC-998D-C541-15AB5A4AC2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01"/>
          <a:stretch/>
        </p:blipFill>
        <p:spPr>
          <a:xfrm>
            <a:off x="922542" y="7620"/>
            <a:ext cx="9937215" cy="679199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CB0F1A-0078-24AE-53AB-FF6E89D20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9" y="934949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BE6DC95-B8D5-E588-C45C-FE8007D6C75D}"/>
              </a:ext>
            </a:extLst>
          </p:cNvPr>
          <p:cNvSpPr txBox="1"/>
          <p:nvPr/>
        </p:nvSpPr>
        <p:spPr>
          <a:xfrm>
            <a:off x="10870645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0L7-29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E71427DF-CE7E-389B-06B1-40B4B6CD544D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2610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27C70-CD5F-2FD3-0ABC-7A97846D5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2878E0-4862-A0CA-92D0-34E30919D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94" y="7620"/>
            <a:ext cx="10514725" cy="63491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C9AD1E-CCAF-084D-83E1-6D1ED94C4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45224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D524FE0-A6D6-AB16-AA01-487103798049}"/>
              </a:ext>
            </a:extLst>
          </p:cNvPr>
          <p:cNvSpPr txBox="1"/>
          <p:nvPr/>
        </p:nvSpPr>
        <p:spPr>
          <a:xfrm>
            <a:off x="10881662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0L7-30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572421DC-B6DF-C133-EF22-16A2C5688737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1051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FDC38-877E-45BB-6510-4140F4B8C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1A8E9D47-E975-7A42-EBC8-AFE65DAA58AD}"/>
              </a:ext>
            </a:extLst>
          </p:cNvPr>
          <p:cNvSpPr txBox="1"/>
          <p:nvPr/>
        </p:nvSpPr>
        <p:spPr>
          <a:xfrm>
            <a:off x="10875614" y="11019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E7E535-014D-0B6F-18F6-EDB3B86F4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09"/>
          <a:stretch/>
        </p:blipFill>
        <p:spPr>
          <a:xfrm>
            <a:off x="1376765" y="33052"/>
            <a:ext cx="9100276" cy="67508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66CCCA-C68B-9FBC-1416-6AA0DD42E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17142"/>
            <a:ext cx="1542361" cy="1005888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F27DB91-E1E0-BF84-564E-0C417751CC51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521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A5BA3-B4E3-2DDD-5417-39E3A002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38B794-B003-1BEC-D2A7-165C98E54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172" y="7620"/>
            <a:ext cx="798094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B2F7E9-1C30-0222-6612-7D826B102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" y="893853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87C6F09-CFF7-4383-7D30-A28F89D9D5A3}"/>
              </a:ext>
            </a:extLst>
          </p:cNvPr>
          <p:cNvSpPr txBox="1"/>
          <p:nvPr/>
        </p:nvSpPr>
        <p:spPr>
          <a:xfrm>
            <a:off x="10870645" y="-14414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0L7-31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CF2F647-3DB6-0738-58AA-5015E259AE44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2679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F3774-5CBF-756B-E4CF-ECD5A520F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733FE5-3EB4-10FB-0146-1E83606D4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981" y="132202"/>
            <a:ext cx="10448471" cy="62355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FEFA8E-762A-87BB-4F6E-03F537429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" y="884870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2017520-7041-7C6E-4C82-5831778FB1E2}"/>
              </a:ext>
            </a:extLst>
          </p:cNvPr>
          <p:cNvSpPr txBox="1"/>
          <p:nvPr/>
        </p:nvSpPr>
        <p:spPr>
          <a:xfrm>
            <a:off x="10881661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0L7-31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1DAC7971-8B3B-9A80-A3A5-EACD40FBE467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238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607C0-5764-1B56-17EE-B2D32298D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B4CE4478-9500-4D21-0CFB-F78A0B0689D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323DA6-774F-51FA-D35E-864D26CAF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89" y="0"/>
            <a:ext cx="846105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5B9972-D9A6-1093-B9B1-F12189EB2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5498"/>
            <a:ext cx="1542361" cy="1005888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A6F0974-216E-86A1-32B5-A44188351A2F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872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A1A00-270E-B559-E8C5-98E7E6ACF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575500-95AF-D75E-D7BA-63A91D0F2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96" y="155292"/>
            <a:ext cx="10463132" cy="65474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A73885-478A-B02D-322A-353106B0D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4401"/>
            <a:ext cx="1542361" cy="10058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93CA7047-D625-D7D5-8CAE-333ABD7FB41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0L7-32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A45105F-2562-11E1-97D8-1AE33BECA227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6119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50BB1-E6ED-0CFE-61D5-907E71FE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80249AF-5752-9BE1-AAF1-BA4E7AB22F05}"/>
              </a:ext>
            </a:extLst>
          </p:cNvPr>
          <p:cNvSpPr txBox="1"/>
          <p:nvPr/>
        </p:nvSpPr>
        <p:spPr>
          <a:xfrm>
            <a:off x="10870645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0L7-33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31C22A-5786-0F01-D90E-F48819673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72" y="1013509"/>
            <a:ext cx="11435510" cy="51556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65EAAD-CEC7-7113-AB6B-F94B99B9E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84" y="0"/>
            <a:ext cx="1542361" cy="1005888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17A2A55-9781-EE9D-E712-BE94EB6D37FC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613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CDB5A54B-D7A8-5B1F-BB89-12C81BDEFD52}"/>
              </a:ext>
            </a:extLst>
          </p:cNvPr>
          <p:cNvSpPr/>
          <p:nvPr/>
        </p:nvSpPr>
        <p:spPr>
          <a:xfrm>
            <a:off x="1078786" y="3226676"/>
            <a:ext cx="10685688" cy="297442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1AB41B1-A961-4FE6-9EF7-7BA1FE9253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22"/>
          <a:stretch/>
        </p:blipFill>
        <p:spPr>
          <a:xfrm>
            <a:off x="1109609" y="117578"/>
            <a:ext cx="11078101" cy="272088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7971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0L8-1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E3BB895-9C1A-79C9-A6FD-8F6C865E27F2}"/>
              </a:ext>
            </a:extLst>
          </p:cNvPr>
          <p:cNvSpPr txBox="1"/>
          <p:nvPr/>
        </p:nvSpPr>
        <p:spPr>
          <a:xfrm>
            <a:off x="1335049" y="3609640"/>
            <a:ext cx="10983075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P62:</a:t>
            </a:r>
            <a:r>
              <a:rPr lang="my-MM" altLang="ja-JP" sz="2800" b="1" i="0" u="none" strike="noStrike">
                <a:solidFill>
                  <a:srgbClr val="000000"/>
                </a:solidFill>
                <a:effectLst/>
                <a:latin typeface="Myanmar Text"/>
                <a:ea typeface="UD Digi Kyokasho NK-B"/>
                <a:cs typeface="Myanmar Text"/>
              </a:rPr>
              <a:t>တူညီဝတ်စုံ</a:t>
            </a:r>
            <a:endParaRPr lang="ja-JP" altLang="en-US" sz="2800" b="1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P63: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လက်ဖက်ရည်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お茶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P66: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 ဖက်စ်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FAX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9DD7302-3FA2-036A-485C-0B91BAAC17D0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1562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6A275-7696-0F53-108E-D59A9BE6D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F337227-74E9-388D-FE8E-4EA0FE298046}"/>
              </a:ext>
            </a:extLst>
          </p:cNvPr>
          <p:cNvSpPr txBox="1"/>
          <p:nvPr/>
        </p:nvSpPr>
        <p:spPr>
          <a:xfrm>
            <a:off x="10870637" y="7620"/>
            <a:ext cx="140685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/>
              <a:t>0L8-23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0AF440-4DCE-ED86-420E-861BFE9A3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2569"/>
            <a:ext cx="1359952" cy="772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CB8FF3-E08C-0C1D-6B23-B277E04D7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357" y="0"/>
            <a:ext cx="9225968" cy="685800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F6AF3C7-71EE-AF62-8CCA-1EACB54EA026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9681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7B462-B73F-AAF2-3D8A-307C30B79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625E0F-18D0-77F5-1B5F-0A8ED77CF7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2"/>
          <a:stretch/>
        </p:blipFill>
        <p:spPr>
          <a:xfrm>
            <a:off x="747773" y="982688"/>
            <a:ext cx="11270355" cy="58753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D96EE6-8381-A7BE-4D11-10B767BC3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114" y="7620"/>
            <a:ext cx="1371599" cy="77958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6922015-9401-009A-A423-E70707D62A1D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0L8-23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7435D58A-E69A-F7CC-7604-E9D40E4C0C84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7769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7A55F-E816-5918-C7B3-EC85E8862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5CD936-D063-9666-57AA-6A7CE5733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314" y="347354"/>
            <a:ext cx="11058642" cy="61632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338C45-F2F7-C91B-3606-2DCB9E5CA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0376"/>
            <a:ext cx="1416204" cy="80493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53E706E-C1E5-2577-3272-ED7DF925AA2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0L8-24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7F029A03-8F13-12D2-B7AC-7924F433EA49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9294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C41AF-889D-C7EB-C8C4-A369D3173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9BA1DBC-4A6B-D3A6-6009-8E201C6129F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0L8-24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C9756-CAFC-3431-B0E1-105DB750C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298" y="0"/>
            <a:ext cx="784217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E81E02-426A-B87C-8BEC-3D4852247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1199"/>
            <a:ext cx="1371599" cy="779584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4E5B455C-E61F-A2FD-C3AA-F79C37ACA59A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122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7933B-B595-8FBB-6B20-BD2C7A2D5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60DE42B7-5CB0-975C-FECD-065D0D3F9A2E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0L8-25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67DAC-67BC-8FF7-B248-F10DD6B44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9" y="7621"/>
            <a:ext cx="9499045" cy="68503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835AC2-A46D-A336-400D-459025554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8928"/>
            <a:ext cx="1371599" cy="779584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B129FF9-0BF9-5858-6B20-F5F0C56CC34B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824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D6F32E34-17AF-486A-BE4D-4A909892B479}"/>
              </a:ext>
            </a:extLst>
          </p:cNvPr>
          <p:cNvSpPr/>
          <p:nvPr/>
        </p:nvSpPr>
        <p:spPr>
          <a:xfrm>
            <a:off x="1078786" y="3226676"/>
            <a:ext cx="10685688" cy="297442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12C4EE-E999-395B-752A-7435C903AA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61" b="31458"/>
          <a:stretch/>
        </p:blipFill>
        <p:spPr>
          <a:xfrm>
            <a:off x="1022823" y="89477"/>
            <a:ext cx="11169177" cy="269482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7953" y="-5704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0L9-1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D61E50E-78FC-058B-1BE6-771D6D4E42A2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5630B2E-D852-2F45-F18F-80553A7F4F82}"/>
              </a:ext>
            </a:extLst>
          </p:cNvPr>
          <p:cNvSpPr txBox="1"/>
          <p:nvPr/>
        </p:nvSpPr>
        <p:spPr>
          <a:xfrm>
            <a:off x="1208925" y="3650095"/>
            <a:ext cx="109830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P68:</a:t>
            </a:r>
            <a:r>
              <a:rPr lang="my-MM" altLang="ja-JP" sz="2800" b="1" i="0" u="none" strike="noStrike">
                <a:solidFill>
                  <a:srgbClr val="000000"/>
                </a:solidFill>
                <a:effectLst/>
                <a:latin typeface="Myanmar Text" panose="020B0502040204020203" pitchFamily="34" charset="0"/>
                <a:ea typeface="UD Digi Kyokasho NK-B"/>
                <a:cs typeface="Myanmar Text" panose="020B0502040204020203" pitchFamily="34" charset="0"/>
              </a:rPr>
              <a:t>မနက်ခင်းစုဝေးခြင်း</a:t>
            </a:r>
            <a:r>
              <a:rPr lang="ja-JP" altLang="en-US" sz="2800" b="1" i="0">
                <a:solidFill>
                  <a:srgbClr val="000000"/>
                </a:solidFill>
                <a:latin typeface="UD Digi Kyokasho NK-B"/>
                <a:ea typeface="UD Digi Kyokasho NK-B"/>
                <a:cs typeface="Myanmar Text" panose="020B0502040204020203" pitchFamily="34" charset="0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朝礼</a:t>
            </a:r>
            <a:endParaRPr lang="en-US" altLang="ja-JP" sz="28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P69: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အများပြည်သူပိုင်ရေကူးကန်</a:t>
            </a:r>
            <a:r>
              <a:rPr lang="ja-JP" altLang="en-US" sz="2800" b="1">
                <a:solidFill>
                  <a:srgbClr val="000000"/>
                </a:solidFill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公営プール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P70: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ရုပ်ရှင်ကြည့်ခြင်း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映画を見る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64684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B6D47-D04D-BA02-2DDA-52E0FF07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5" y="852755"/>
            <a:ext cx="1377002" cy="9606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D01A97-A426-5A74-4F5E-32279AB2A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697" y="0"/>
            <a:ext cx="10467183" cy="659757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DE215A0-B850-89F1-1D8D-A14DF6F5A53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0L9-18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0EC5D77-5609-B6D7-E0BC-9AF393443F6A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3813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B6D47-D04D-BA02-2DDA-52E0FF07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689" y="18987"/>
            <a:ext cx="1004336" cy="70069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DE215A0-B850-89F1-1D8D-A14DF6F5A53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0L9-18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22825C-9FC8-8CC5-E977-E420EA409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383" y="854597"/>
            <a:ext cx="11048690" cy="570052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CD397E1-C37F-F140-4895-6FE84917FB41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486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B6D47-D04D-BA02-2DDA-52E0FF07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480"/>
            <a:ext cx="1377002" cy="96069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DE215A0-B850-89F1-1D8D-A14DF6F5A53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0L9-19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9694F7-AD2A-10A1-BCEE-ED9FC424E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21" y="-1"/>
            <a:ext cx="7216876" cy="6799945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808A079-0055-2B98-8189-3CF4737131F6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1695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B6D47-D04D-BA02-2DDA-52E0FF07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4791"/>
            <a:ext cx="1377002" cy="96069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DE215A0-B850-89F1-1D8D-A14DF6F5A53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0L9-19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5E44C3-FC44-B890-E673-835A2F426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002" y="-1"/>
            <a:ext cx="7246137" cy="29174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5AB289-1918-B6E9-BD83-5E1C3962F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002" y="2812569"/>
            <a:ext cx="7246137" cy="4029102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E502A7D-9C39-F070-4D6D-D5782DBD0D1C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9859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EFCD3BC-62F8-60CD-0EDC-3182133BA323}"/>
              </a:ext>
            </a:extLst>
          </p:cNvPr>
          <p:cNvSpPr/>
          <p:nvPr/>
        </p:nvSpPr>
        <p:spPr>
          <a:xfrm>
            <a:off x="380469" y="3247697"/>
            <a:ext cx="11571890" cy="297442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31169"/>
          <a:stretch/>
        </p:blipFill>
        <p:spPr>
          <a:xfrm>
            <a:off x="1080683" y="195208"/>
            <a:ext cx="11028479" cy="248634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0L10-1</a:t>
            </a:r>
            <a:endParaRPr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AA4399B-E711-ED94-37EE-0B97FB017968}"/>
              </a:ext>
            </a:extLst>
          </p:cNvPr>
          <p:cNvSpPr txBox="1"/>
          <p:nvPr/>
        </p:nvSpPr>
        <p:spPr>
          <a:xfrm>
            <a:off x="462455" y="3670738"/>
            <a:ext cx="114899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P73:</a:t>
            </a:r>
            <a:r>
              <a:rPr lang="en-US" altLang="ja-JP" sz="24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Wasei-eigo</a:t>
            </a:r>
            <a:r>
              <a:rPr lang="my-MM" altLang="ja-JP" sz="2400" b="1" i="0" u="none" strike="noStrike">
                <a:solidFill>
                  <a:srgbClr val="000000"/>
                </a:solidFill>
                <a:effectLst/>
                <a:latin typeface="Myanmar Text" panose="020B0502040204020203" pitchFamily="34" charset="0"/>
                <a:ea typeface="UD Digi Kyokasho NK-B"/>
                <a:cs typeface="Myanmar Text" panose="020B0502040204020203" pitchFamily="34" charset="0"/>
              </a:rPr>
              <a:t>(ဂျပန်တွင်ဖန်တီးထားသောအင်္ဂလိပ်အသံထွက်စကားလုံးများ)</a:t>
            </a:r>
            <a:r>
              <a:rPr lang="ja-JP" altLang="en-US" sz="2400" b="1" i="0" u="none" strike="noStrike">
                <a:solidFill>
                  <a:srgbClr val="000000"/>
                </a:solidFill>
                <a:effectLst/>
                <a:latin typeface="Myanmar Text" panose="020B0502040204020203" pitchFamily="34" charset="0"/>
                <a:ea typeface="UD Digi Kyokasho NK-B"/>
                <a:cs typeface="Myanmar Text" panose="020B0502040204020203" pitchFamily="34" charset="0"/>
              </a:rPr>
              <a:t>　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和製英語</a:t>
            </a:r>
            <a:endParaRPr lang="en-US" altLang="ja-JP" sz="24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P75: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ဖုန်းအားသွင်းခြင်း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スマホの充電</a:t>
            </a:r>
            <a:endParaRPr lang="en-US" altLang="ja-JP" sz="28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P76: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၂၄နာရီစနစ်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24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時間制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31A528C2-2CA9-B093-BB1F-44011BDE6424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739"/>
            <a:ext cx="10058400" cy="56165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909" y="0"/>
            <a:ext cx="10455640" cy="6791181"/>
          </a:xfrm>
          <a:prstGeom prst="rect">
            <a:avLst/>
          </a:prstGeom>
        </p:spPr>
      </p:pic>
      <p:sp>
        <p:nvSpPr>
          <p:cNvPr id="3" name="Google Shape;947;p72">
            <a:extLst>
              <a:ext uri="{FF2B5EF4-FFF2-40B4-BE49-F238E27FC236}">
                <a16:creationId xmlns:a16="http://schemas.microsoft.com/office/drawing/2014/main" id="{A6183ECE-7558-BE7A-2704-5F34F6966A4F}"/>
              </a:ext>
            </a:extLst>
          </p:cNvPr>
          <p:cNvSpPr txBox="1"/>
          <p:nvPr/>
        </p:nvSpPr>
        <p:spPr>
          <a:xfrm>
            <a:off x="10579395" y="0"/>
            <a:ext cx="1612605" cy="58473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0L10-23</a:t>
            </a:r>
            <a:endParaRPr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C63FD59-7B07-5981-BC64-A6EFE22ABAFC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6616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0" y="857217"/>
            <a:ext cx="10058400" cy="5616583"/>
          </a:xfrm>
          <a:prstGeom prst="rect">
            <a:avLst/>
          </a:prstGeom>
        </p:spPr>
      </p:pic>
      <p:sp>
        <p:nvSpPr>
          <p:cNvPr id="3" name="Google Shape;947;p72">
            <a:extLst>
              <a:ext uri="{FF2B5EF4-FFF2-40B4-BE49-F238E27FC236}">
                <a16:creationId xmlns:a16="http://schemas.microsoft.com/office/drawing/2014/main" id="{D2CCEB60-402C-7457-A036-40E1634BD79F}"/>
              </a:ext>
            </a:extLst>
          </p:cNvPr>
          <p:cNvSpPr txBox="1"/>
          <p:nvPr/>
        </p:nvSpPr>
        <p:spPr>
          <a:xfrm>
            <a:off x="10666238" y="0"/>
            <a:ext cx="1525762" cy="58473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0L10-23</a:t>
            </a:r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B3EEB9-0C1F-27B3-BA34-61A0C7FC8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598" y="5006231"/>
            <a:ext cx="8863763" cy="1851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6D5742-67F5-28A6-D4F2-8A7CA34F7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624" y="0"/>
            <a:ext cx="9232694" cy="14736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5E65C-789F-7740-9DB7-E7677FD9C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156" y="1409860"/>
            <a:ext cx="9328082" cy="1503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BB2BD6-9182-A8FC-5C3A-744FD70C3A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8156" y="2840810"/>
            <a:ext cx="8487883" cy="13803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0FFAF6-C41C-C94F-8AC8-DB021C822C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7684" y="4123725"/>
            <a:ext cx="8725786" cy="882506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00E6F3EF-7BDC-B26F-CDFE-1220E4C3103A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5559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1282"/>
            <a:ext cx="10058400" cy="56165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2A92E1-8C00-FA8C-6D03-E6E408436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468" y="169"/>
            <a:ext cx="2389773" cy="1682227"/>
          </a:xfrm>
          <a:prstGeom prst="rect">
            <a:avLst/>
          </a:prstGeom>
        </p:spPr>
      </p:pic>
      <p:sp>
        <p:nvSpPr>
          <p:cNvPr id="13" name="Google Shape;947;p72">
            <a:extLst>
              <a:ext uri="{FF2B5EF4-FFF2-40B4-BE49-F238E27FC236}">
                <a16:creationId xmlns:a16="http://schemas.microsoft.com/office/drawing/2014/main" id="{452DFAEA-7C87-BA1B-C698-0EF9C873A88C}"/>
              </a:ext>
            </a:extLst>
          </p:cNvPr>
          <p:cNvSpPr txBox="1"/>
          <p:nvPr/>
        </p:nvSpPr>
        <p:spPr>
          <a:xfrm>
            <a:off x="10664456" y="0"/>
            <a:ext cx="1527544" cy="58473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0L10-24</a:t>
            </a:r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84F3A9B-F26B-07D9-B6C7-E8BD178C9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763" y="1682397"/>
            <a:ext cx="8080705" cy="11162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E4F9E6-4199-D9D0-B9F3-B4DD6FAE06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762" y="2817623"/>
            <a:ext cx="8000430" cy="12652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2E0ED2-941F-4CFE-E569-DE382FF75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1763" y="4043897"/>
            <a:ext cx="8273999" cy="15153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F879C0-21EB-6294-28C9-8EB2A73FE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762" y="5552415"/>
            <a:ext cx="7802064" cy="12479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5E532BD-312F-B1C8-E1E0-D1433731D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7215" y="5882"/>
            <a:ext cx="4124901" cy="6001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25F62E7-199D-05C0-BDB5-64B500D1E2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4011" y="615448"/>
            <a:ext cx="5410955" cy="1066949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8B1A291-26C8-14C6-F03C-A921A318F760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9933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740"/>
            <a:ext cx="10058400" cy="56165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EE8D92-9D2E-936D-4A50-695FFC610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866" y="-1"/>
            <a:ext cx="9537404" cy="6815233"/>
          </a:xfrm>
          <a:prstGeom prst="rect">
            <a:avLst/>
          </a:prstGeom>
        </p:spPr>
      </p:pic>
      <p:sp>
        <p:nvSpPr>
          <p:cNvPr id="6" name="Google Shape;947;p72">
            <a:extLst>
              <a:ext uri="{FF2B5EF4-FFF2-40B4-BE49-F238E27FC236}">
                <a16:creationId xmlns:a16="http://schemas.microsoft.com/office/drawing/2014/main" id="{2FD04D1B-6655-5FB1-0C7C-110AC8F0C350}"/>
              </a:ext>
            </a:extLst>
          </p:cNvPr>
          <p:cNvSpPr txBox="1"/>
          <p:nvPr/>
        </p:nvSpPr>
        <p:spPr>
          <a:xfrm>
            <a:off x="10558130" y="0"/>
            <a:ext cx="1633870" cy="584735"/>
          </a:xfrm>
          <a:prstGeom prst="rect">
            <a:avLst/>
          </a:prstGeom>
          <a:solidFill>
            <a:srgbClr val="EBA9C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0L10-25</a:t>
            </a:r>
            <a:endParaRPr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D349FA2-C3E7-FC27-204E-4D420D63E254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3977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FD9E0701-D308-63D3-289A-B9C8740CD083}"/>
              </a:ext>
            </a:extLst>
          </p:cNvPr>
          <p:cNvSpPr/>
          <p:nvPr/>
        </p:nvSpPr>
        <p:spPr>
          <a:xfrm>
            <a:off x="1078786" y="2955792"/>
            <a:ext cx="10685688" cy="3571132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テキスト, 手紙&#10;&#10;自動的に生成された説明">
            <a:extLst>
              <a:ext uri="{FF2B5EF4-FFF2-40B4-BE49-F238E27FC236}">
                <a16:creationId xmlns:a16="http://schemas.microsoft.com/office/drawing/2014/main" id="{FCE158F3-9E96-4E43-98DB-AEE99992C3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943"/>
          <a:stretch/>
        </p:blipFill>
        <p:spPr>
          <a:xfrm>
            <a:off x="1151058" y="0"/>
            <a:ext cx="11028478" cy="2656658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C1C278E9-CE60-4B0A-98DE-CAF6219E2CF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</a:t>
            </a:r>
            <a:r>
              <a:rPr lang="en-US" sz="3200"/>
              <a:t>1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EC1229-F40E-C072-171A-B57A87A0BE1F}"/>
              </a:ext>
            </a:extLst>
          </p:cNvPr>
          <p:cNvSpPr txBox="1"/>
          <p:nvPr/>
        </p:nvSpPr>
        <p:spPr>
          <a:xfrm>
            <a:off x="1335049" y="3079364"/>
            <a:ext cx="1098307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P78: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ဂျပန်ကာတွန်းစာအုပ်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日本のマンガ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P79: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ဂျပန်ဂိမ်း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日本のゲーム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P80: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ဂျပန်စာပေ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日本の文学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P82: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ဘောလုံး၊ ရပ်ဘီ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サッカー／ラグビー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P84:</a:t>
            </a:r>
            <a:r>
              <a:rPr lang="en-US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Pachinko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パチンコ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78BB41B8-9CD4-AF1C-4295-7FBE4A45E8BC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826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61323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752F9C-E44F-12CC-951B-78230694A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38" y="-1"/>
            <a:ext cx="7427803" cy="6857999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3870515-F7EE-42FA-8E5B-480770B284C6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4883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1" y="850551"/>
            <a:ext cx="1359339" cy="9364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94CAE0-9401-C876-90D1-ADA5ABBBE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000" y="11014"/>
            <a:ext cx="10417649" cy="40321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DA0891-F76E-F20E-986D-40C8F0019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338" y="3915356"/>
            <a:ext cx="10269831" cy="2926121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0L11-23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CB5C0E6-87C1-FE11-5492-4CC536360E03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9473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578"/>
            <a:ext cx="1359339" cy="9364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D2146E-CC1F-7AA4-2F58-377C1D29C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39" y="44068"/>
            <a:ext cx="9740490" cy="6698255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0L11-24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88A0A62-4443-1397-8B3C-FE3D56034D34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3647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512" y="10273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D2E6B1-2C3F-8D99-E441-3550392A1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49" y="1035586"/>
            <a:ext cx="11857316" cy="4197425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36DF1DD-F0FB-03EE-67E4-BCDA551FAB4F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2381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1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F13286-5840-2C26-B188-5B324F852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39" y="10273"/>
            <a:ext cx="7674492" cy="6807849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253893E-6C81-2F12-B942-BE9913F3FFB2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579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83" y="0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E37587-5987-9292-F904-91722C666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69" y="936435"/>
            <a:ext cx="11792862" cy="5420522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2C4C076-4A67-FA95-2DE8-C5826CC19452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8300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8330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3C169A-0733-35DB-39BE-6ECA27043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39" y="10273"/>
            <a:ext cx="9307885" cy="6839218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6B2D257-1745-2839-206A-CA7CA1F7EB6B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59604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B49782E-090D-41F1-5D38-14E05941D8E4}"/>
              </a:ext>
            </a:extLst>
          </p:cNvPr>
          <p:cNvSpPr/>
          <p:nvPr/>
        </p:nvSpPr>
        <p:spPr>
          <a:xfrm>
            <a:off x="1068512" y="3070838"/>
            <a:ext cx="10899257" cy="350863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F6F6F-01C9-A11F-AC03-904C98DCC8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824"/>
          <a:stretch/>
        </p:blipFill>
        <p:spPr>
          <a:xfrm>
            <a:off x="1068513" y="148466"/>
            <a:ext cx="11123488" cy="277304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EBFFA36-E4A1-4225-BD11-977C49BE39C5}"/>
              </a:ext>
            </a:extLst>
          </p:cNvPr>
          <p:cNvSpPr txBox="1"/>
          <p:nvPr/>
        </p:nvSpPr>
        <p:spPr>
          <a:xfrm>
            <a:off x="10808536" y="-865"/>
            <a:ext cx="1383865" cy="584775"/>
          </a:xfrm>
          <a:prstGeom prst="rect">
            <a:avLst/>
          </a:prstGeom>
          <a:solidFill>
            <a:srgbClr val="DDAFF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</a:t>
            </a:r>
            <a:r>
              <a:rPr lang="en-US" sz="3200"/>
              <a:t>1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4D675BE-48C7-AC3F-FEAA-861151D64051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F3109A-91F3-9DC2-5D60-CBF778BEC018}"/>
              </a:ext>
            </a:extLst>
          </p:cNvPr>
          <p:cNvSpPr txBox="1"/>
          <p:nvPr/>
        </p:nvSpPr>
        <p:spPr>
          <a:xfrm>
            <a:off x="1243735" y="3213455"/>
            <a:ext cx="1282961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P86</a:t>
            </a:r>
            <a:r>
              <a:rPr lang="my-MM" altLang="ja-JP" sz="2800" b="1" i="0" u="none" strike="noStrike" kern="1200">
                <a:solidFill>
                  <a:srgbClr val="000000"/>
                </a:solidFill>
                <a:effectLst/>
                <a:latin typeface="Myanmar Text" panose="020B0502040204020203" pitchFamily="34" charset="0"/>
                <a:ea typeface="UD Digi Kyokasho NK-B" panose="02020700000000000000" pitchFamily="18" charset="-128"/>
                <a:cs typeface="Myanmar Text" panose="020B0502040204020203" pitchFamily="34" charset="0"/>
              </a:rPr>
              <a:t>နွေရာသီပွဲတော်</a:t>
            </a:r>
            <a:r>
              <a:rPr lang="ja-JP" altLang="en-US" sz="2800" b="1" i="0" u="none" strike="noStrike" kern="1200">
                <a:solidFill>
                  <a:srgbClr val="000000"/>
                </a:solidFill>
                <a:effectLst/>
                <a:latin typeface="Myanmar Text" panose="020B0502040204020203" pitchFamily="34" charset="0"/>
                <a:ea typeface="UD Digi Kyokasho NK-B" panose="02020700000000000000" pitchFamily="18" charset="-128"/>
                <a:cs typeface="Myanmar Text" panose="020B0502040204020203" pitchFamily="34" charset="0"/>
              </a:rPr>
              <a:t>　</a:t>
            </a:r>
            <a:r>
              <a:rPr lang="ja-JP" altLang="ja-JP" sz="2800" b="0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夏祭り</a:t>
            </a:r>
            <a:endParaRPr lang="en-US" altLang="ja-JP" sz="2800" b="1" i="0" u="none" strike="noStrike" kern="120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P87:</a:t>
            </a:r>
            <a:r>
              <a:rPr lang="my-MM" altLang="ja-JP" sz="28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ဂျပန်နိုင်ငံရှိတောင်များ</a:t>
            </a:r>
            <a:r>
              <a:rPr lang="ja-JP" altLang="en-US" sz="28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日本の山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6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P89:</a:t>
            </a:r>
            <a:r>
              <a:rPr lang="en-US" altLang="ja-JP" sz="26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r>
              <a:rPr lang="en-US" altLang="ja-JP" sz="2600" b="1" i="0" u="none" strike="noStrike" kern="1200" err="1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Otoko</a:t>
            </a:r>
            <a:r>
              <a:rPr lang="en-US" altLang="ja-JP" sz="26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r>
              <a:rPr lang="en-US" altLang="ja-JP" sz="2600" b="1" i="0" u="none" strike="noStrike" kern="1200" err="1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wa</a:t>
            </a:r>
            <a:r>
              <a:rPr lang="en-US" altLang="ja-JP" sz="26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r>
              <a:rPr lang="en-US" altLang="ja-JP" sz="2600" b="1" i="0" u="none" strike="noStrike" kern="1200" err="1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tsuraiyo</a:t>
            </a:r>
            <a:r>
              <a:rPr lang="my-MM" altLang="ja-JP" sz="26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UD Digi Kyokasho NK-B" panose="02020700000000000000" pitchFamily="18" charset="-128"/>
              </a:rPr>
              <a:t>(ယောက်ျားဖြစ်ရတာမလွယ်ဘူး)</a:t>
            </a:r>
            <a:r>
              <a:rPr lang="en-US" altLang="ja-JP" sz="26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r>
              <a:rPr lang="my-MM" altLang="ja-JP" sz="26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ဇာတ်လမ်းတွဲ</a:t>
            </a:r>
            <a:endParaRPr lang="en-US" altLang="ja-JP" sz="2600" b="1" i="0" u="none" strike="noStrike" kern="120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ja-JP" altLang="en-US" sz="26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</a:t>
            </a:r>
            <a:r>
              <a:rPr lang="ja-JP" altLang="ja-JP" sz="26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r>
              <a:rPr lang="en-US" altLang="ja-JP" sz="26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『</a:t>
            </a:r>
            <a:r>
              <a:rPr lang="ja-JP" altLang="en-US" sz="26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男はつらいよ</a:t>
            </a:r>
            <a:r>
              <a:rPr lang="en-US" altLang="ja-JP" sz="26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』</a:t>
            </a:r>
            <a:r>
              <a:rPr lang="ja-JP" altLang="en-US" sz="26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シリーズ</a:t>
            </a:r>
            <a:endParaRPr lang="en-US" altLang="ja-JP" sz="26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P90:</a:t>
            </a:r>
            <a:r>
              <a:rPr lang="my-MM" altLang="ja-JP" sz="28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ကာရာတေး</a:t>
            </a:r>
            <a:r>
              <a:rPr lang="ja-JP" altLang="en-US" sz="2800" b="1" i="0" u="none" strike="noStrike" kern="120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空手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88533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0L12-22</a:t>
            </a:r>
            <a:endParaRPr lang="en-US" sz="3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6" y="892324"/>
            <a:ext cx="1505486" cy="9920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C49A70-5EF8-3931-627D-6F0D3E5EE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205" y="23337"/>
            <a:ext cx="7449590" cy="6811326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97CE1B2-4798-51E7-28B8-82D468A22612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9907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05567"/>
            <a:ext cx="1505486" cy="992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C9AA5C-AA9C-D597-B755-95DD417E1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487" y="34947"/>
            <a:ext cx="9925620" cy="3176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1489E3-F0D7-C8BB-6A36-C3B76C75F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342" y="3211146"/>
            <a:ext cx="10605027" cy="34034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0L12-23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53875CF-06DB-F23F-6919-521CD81BC9F8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8982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5" y="852755"/>
            <a:ext cx="1505486" cy="9920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0L12-23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95BA94-13F6-A045-009C-E28EC28A1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594" y="0"/>
            <a:ext cx="7174811" cy="685800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994F5A3-8EFC-6E89-74BA-C876141AED75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1823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031"/>
            <a:ext cx="1505486" cy="9920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0L12-24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550874-6759-6B48-97DA-97C1D8D24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947" y="-676"/>
            <a:ext cx="8323700" cy="6820958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B869252-1CBE-C623-B62C-9A4192521913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843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FD285C-040C-A7D1-691F-84331F9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2755"/>
            <a:ext cx="1505486" cy="9920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1870B-D36D-8173-1E1A-25A4A0C85E96}"/>
              </a:ext>
            </a:extLst>
          </p:cNvPr>
          <p:cNvSpPr txBox="1"/>
          <p:nvPr/>
        </p:nvSpPr>
        <p:spPr>
          <a:xfrm>
            <a:off x="10669458" y="-676"/>
            <a:ext cx="1524776" cy="584775"/>
          </a:xfrm>
          <a:prstGeom prst="rect">
            <a:avLst/>
          </a:prstGeom>
          <a:solidFill>
            <a:srgbClr val="DDAFFA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0L12-24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593450-9023-51B3-E7E5-1D307B486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903" y="5469"/>
            <a:ext cx="7784105" cy="41983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A51C0C-1F79-602E-E79C-4DB2852B1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282" y="4129956"/>
            <a:ext cx="7784105" cy="2741446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E4E1BFF-4947-A123-2721-1C998A0C8707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2650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A7EAD1E6-4973-4610-D7AC-B6231C53AF99}"/>
              </a:ext>
            </a:extLst>
          </p:cNvPr>
          <p:cNvSpPr/>
          <p:nvPr/>
        </p:nvSpPr>
        <p:spPr>
          <a:xfrm>
            <a:off x="1078786" y="3226676"/>
            <a:ext cx="10685688" cy="297442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>
              <a:lnSpc>
                <a:spcPct val="100000"/>
              </a:lnSpc>
            </a:pPr>
            <a:endParaRPr lang="en-US" altLang="ja-JP" sz="1800" b="1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69D551-573F-3FF4-EA4F-8981ED3F4D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494"/>
          <a:stretch/>
        </p:blipFill>
        <p:spPr>
          <a:xfrm>
            <a:off x="1119883" y="101774"/>
            <a:ext cx="11072117" cy="2723619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EBFFA36-E4A1-4225-BD11-977C49BE39C5}"/>
              </a:ext>
            </a:extLst>
          </p:cNvPr>
          <p:cNvSpPr txBox="1"/>
          <p:nvPr/>
        </p:nvSpPr>
        <p:spPr>
          <a:xfrm>
            <a:off x="10834192" y="0"/>
            <a:ext cx="1364638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</a:t>
            </a:r>
            <a:r>
              <a:rPr lang="en-US" sz="3200"/>
              <a:t>1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A38795A-A56B-4506-D7AE-EAF7FA67016D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98AED64-420C-35BD-ECD7-1D840EFDFC2D}"/>
              </a:ext>
            </a:extLst>
          </p:cNvPr>
          <p:cNvSpPr txBox="1"/>
          <p:nvPr/>
        </p:nvSpPr>
        <p:spPr>
          <a:xfrm>
            <a:off x="1215755" y="3698226"/>
            <a:ext cx="109830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P92:</a:t>
            </a:r>
            <a:r>
              <a:rPr lang="my-MM" altLang="ja-JP" sz="28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ရုံးသွားရုံးပြန်အခြေအနေများ</a:t>
            </a:r>
            <a:r>
              <a:rPr lang="ja-JP" altLang="en-US" sz="28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通勤事情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９３</a:t>
            </a: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: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အများပြည်သူပိုင်ပို့ဆောင်ဆက်သွယ်ရေးအသုံးပြုပုံ</a:t>
            </a:r>
            <a:endParaRPr lang="en-US" altLang="ja-JP" sz="2800" b="1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ja-JP" altLang="en-US" sz="28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　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交通機関の利用のし方（電車・バス・タクシー）</a:t>
            </a: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416006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0922"/>
            <a:ext cx="1609950" cy="1124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32D975-DDA5-95DA-5CC5-64D032E00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693" y="143649"/>
            <a:ext cx="10223424" cy="65707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0L13-28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4DAA209-BCE6-EF8D-E4C1-1415F7D68680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8721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0716"/>
            <a:ext cx="1609950" cy="11241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9F257A-67F1-F689-1C8F-D432269BE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950" y="203200"/>
            <a:ext cx="10359731" cy="6627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0L13-28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D27AAE0-6C36-1748-E638-1AA50EB72A05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7339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0374"/>
            <a:ext cx="1609950" cy="11241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0L13-29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A56A6E-EB16-6F52-2B2D-3E8B91ED58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9"/>
          <a:stretch/>
        </p:blipFill>
        <p:spPr>
          <a:xfrm>
            <a:off x="1715783" y="762398"/>
            <a:ext cx="10302877" cy="456432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C6E36F7-4295-4918-57D6-953D1F1A5516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48979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787" y="14321"/>
            <a:ext cx="1342805" cy="937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0L13-29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4E330C-AAE5-718B-25A0-E235C08A4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7359"/>
            <a:ext cx="8011643" cy="56014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608A32-54D1-C000-2DA4-AFC8C703E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008" y="1597899"/>
            <a:ext cx="4639992" cy="2250201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3ABAFFF-335A-C4B5-41E1-7336722816F0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6708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77949"/>
            <a:ext cx="1342805" cy="937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0L13-30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1A7EF-92E5-140B-C16F-B9DB082EC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806" y="2849"/>
            <a:ext cx="4720248" cy="43151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376B2-E01D-8E12-7E07-7FBBF6EB3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589" y="4349732"/>
            <a:ext cx="7678222" cy="2467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A38C5E-7EBC-C117-037E-472DBB390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4539" y="952500"/>
            <a:ext cx="2619741" cy="4010585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3CE81D8-99AF-1E82-24A4-84BDF302AE4C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0476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35" y="14920"/>
            <a:ext cx="1342805" cy="937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0L13-30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0B9B3-BF1B-E9D4-A811-D06D87E4E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04" y="952500"/>
            <a:ext cx="11877683" cy="473710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87AD0908-A728-0377-9951-07F8CD620DD6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83857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99" y="14920"/>
            <a:ext cx="1342805" cy="937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E2C24F-912D-9632-175C-DB755BA37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00"/>
            <a:ext cx="3439005" cy="4496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E9629-F4E6-D1BF-BDF5-53816F647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329" y="0"/>
            <a:ext cx="3248478" cy="31532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19E732-F12F-C19F-6129-FB8F748E62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329" y="3380874"/>
            <a:ext cx="5668166" cy="771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37E927-315C-6294-5486-664FB254E5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2997" y="0"/>
            <a:ext cx="2438740" cy="34961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4AFB9F-A43D-8859-FEF9-E9DE568AF7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0709" y="3606011"/>
            <a:ext cx="1884912" cy="322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0L13-31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4E7D969-7AF2-837D-3857-D939FA961CB1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3817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" y="857401"/>
            <a:ext cx="1342805" cy="9375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7E683F-CFAF-E6DD-51F8-D5EB054FF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358" y="0"/>
            <a:ext cx="8994729" cy="67497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0L13-32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300F416-6A7F-3322-480C-E25DA342D935}"/>
              </a:ext>
            </a:extLst>
          </p:cNvPr>
          <p:cNvSpPr/>
          <p:nvPr/>
        </p:nvSpPr>
        <p:spPr>
          <a:xfrm>
            <a:off x="0" y="0"/>
            <a:ext cx="976045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02594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7126"/>
            <a:ext cx="1342805" cy="9375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5812E4-A6C5-BAB3-233F-DDD54D342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805" y="272511"/>
            <a:ext cx="9853628" cy="64156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0L13-32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182E866-060E-574A-B3C7-28AE93C42D1C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P100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80726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330C2-AA06-4937-D0D7-9690E22D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0299"/>
            <a:ext cx="1342805" cy="937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41854-A740-2FAB-0D3E-C081ABC10FB7}"/>
              </a:ext>
            </a:extLst>
          </p:cNvPr>
          <p:cNvSpPr txBox="1"/>
          <p:nvPr/>
        </p:nvSpPr>
        <p:spPr>
          <a:xfrm>
            <a:off x="10594280" y="4898"/>
            <a:ext cx="1597930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0L13-33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1BD84F-FDE4-B23B-909D-C46E9220F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804" y="14920"/>
            <a:ext cx="8437941" cy="6590417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B6EC4F9-823A-A681-3096-B71C5658F0F5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P101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1888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93F24A-CBB6-C079-8D04-9BCD561DA8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957"/>
          <a:stretch/>
        </p:blipFill>
        <p:spPr>
          <a:xfrm>
            <a:off x="1232899" y="103332"/>
            <a:ext cx="10881827" cy="2722037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7A77FEB4-3246-47DB-BFC0-799F4F2587B7}"/>
              </a:ext>
            </a:extLst>
          </p:cNvPr>
          <p:cNvSpPr txBox="1"/>
          <p:nvPr/>
        </p:nvSpPr>
        <p:spPr>
          <a:xfrm>
            <a:off x="10718456" y="487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</a:t>
            </a:r>
            <a:r>
              <a:rPr lang="en-US" sz="3200"/>
              <a:t>1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B2B0A22A-3539-3B28-EF6A-928A905965C4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P102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A0704BA-B218-D14C-F3C4-F269ADDCEC1A}"/>
              </a:ext>
            </a:extLst>
          </p:cNvPr>
          <p:cNvSpPr/>
          <p:nvPr/>
        </p:nvSpPr>
        <p:spPr>
          <a:xfrm>
            <a:off x="1232899" y="2976605"/>
            <a:ext cx="10685688" cy="3686954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>
              <a:lnSpc>
                <a:spcPct val="100000"/>
              </a:lnSpc>
            </a:pPr>
            <a:endParaRPr lang="en-US" altLang="ja-JP" sz="1800" b="1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4AEC258-75E0-0257-4CB1-D75ACC6330F5}"/>
              </a:ext>
            </a:extLst>
          </p:cNvPr>
          <p:cNvSpPr txBox="1"/>
          <p:nvPr/>
        </p:nvSpPr>
        <p:spPr>
          <a:xfrm>
            <a:off x="1443106" y="3089510"/>
            <a:ext cx="1098307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P103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-MM" altLang="ja-JP" sz="24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အကြွေစေ့ထည့်၍အသုံးပြုနိုင်သောလော့ကာများ</a:t>
            </a:r>
            <a:r>
              <a:rPr lang="ja-JP" altLang="en-US" sz="24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コインロッカー</a:t>
            </a:r>
            <a:r>
              <a:rPr lang="ja-JP" altLang="en-US" sz="2400" b="0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</a:p>
          <a:p>
            <a:pPr algn="l"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１０４：</a:t>
            </a:r>
            <a:r>
              <a:rPr lang="my-MM" altLang="ja-JP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အလိုအလျှောက်ပစ္စည်းအ‌ရောင်းစက်</a:t>
            </a:r>
            <a:r>
              <a:rPr lang="ja-JP" altLang="en-US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自動販売機</a:t>
            </a:r>
            <a:endParaRPr lang="en-US" altLang="ja-JP" sz="24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4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P105</a:t>
            </a:r>
            <a:r>
              <a:rPr lang="ja-JP" altLang="en-US" sz="24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ATM</a:t>
            </a:r>
          </a:p>
          <a:p>
            <a:pPr algn="l"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P106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-MM" altLang="ja-JP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ဂျပန်တွင်ရှိသောမြစ်များ</a:t>
            </a:r>
            <a:r>
              <a:rPr lang="ja-JP" altLang="en-US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日本の川</a:t>
            </a:r>
            <a:endParaRPr lang="en-US" altLang="ja-JP" sz="24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4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P109</a:t>
            </a:r>
            <a:r>
              <a:rPr lang="ja-JP" altLang="en-US" sz="24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-MM" altLang="ja-JP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ဂျပန်နိုင်ငံရှိ အထပ်မြင့်အဆောက်အဦးများ</a:t>
            </a:r>
            <a:r>
              <a:rPr lang="ja-JP" altLang="en-US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日本の高い建物</a:t>
            </a:r>
            <a:endParaRPr lang="en-US" altLang="ja-JP" sz="24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P110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en-US" altLang="ja-JP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Wabi-Sabi</a:t>
            </a:r>
            <a:r>
              <a:rPr lang="ja-JP" altLang="en-US" sz="24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400" b="0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わび・さび</a:t>
            </a:r>
            <a:endParaRPr lang="en-US" altLang="ja-JP" sz="24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130798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769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0L14-22</a:t>
            </a:r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15EBA4-3EA2-DF66-0E54-DC32810D1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509" y="0"/>
            <a:ext cx="8592207" cy="685800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6549CD6-A5C3-24E3-1F31-B4ED222B0988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P103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2241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4126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0L14-22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653817-7182-EDF2-8DD5-266D7575F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662" y="3"/>
            <a:ext cx="8932307" cy="4715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DA900D-85E2-1478-45D2-3175A38DF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387" y="4737264"/>
            <a:ext cx="8940175" cy="1990107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F33F58B-8DEF-376F-E5AE-8F34D30EE4C8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P104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5974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6319"/>
            <a:ext cx="1402079" cy="966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070C2B-C13D-73F2-766E-0E9408366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599" y="296997"/>
            <a:ext cx="10527299" cy="636506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0L14-23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98F270B-C7FA-62E1-DE11-66AF4D0EEA69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P105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2385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740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0L14-23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B7F2F4-645C-AF99-07A2-7DD6346CF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32" y="966651"/>
            <a:ext cx="11571319" cy="5619214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49FDB0C-5BBD-0983-A0B0-F0EA39EC69DB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P106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4421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112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0L14-24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34DE96-B224-6440-0F18-CA26ED17A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40" y="1146082"/>
            <a:ext cx="11674755" cy="5231674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AAA54A4-02F6-0ACD-C475-83B34954F73A}"/>
              </a:ext>
            </a:extLst>
          </p:cNvPr>
          <p:cNvSpPr/>
          <p:nvPr/>
        </p:nvSpPr>
        <p:spPr>
          <a:xfrm>
            <a:off x="-136633" y="0"/>
            <a:ext cx="1382196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P107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51559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0L14-24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1236CD-C08E-175D-ECBC-2639E7C66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8995" y="42390"/>
            <a:ext cx="6154009" cy="6773220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F236E63E-F2E0-3F00-AABD-2143E1887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0" y="883578"/>
            <a:ext cx="1402079" cy="966651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0DB02B24-C8F1-463F-4052-0AF599F14758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P108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316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304"/>
            <a:ext cx="1402079" cy="966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C70F46-48D4-0CFA-E758-78C73D810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662" y="4611"/>
            <a:ext cx="10645705" cy="6461503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0L14-25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3C53A62-0D02-DD3E-51B8-B626AAAE11C5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P109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61629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303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0L14-25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539039-8982-BDB3-27F9-67467A325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662" y="0"/>
            <a:ext cx="8864974" cy="685800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921162E8-3F7D-B9AB-137C-459ADC853D25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P110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31378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849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0L14-26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59853A-7312-6F1E-969B-B98C5C71C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96" y="1293222"/>
            <a:ext cx="11812207" cy="2338252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EEBEF59-7C31-C2DF-C2FC-5A2972BF93EB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P111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74545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7379-9562-8E0D-1331-074CEA391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801"/>
          <a:stretch/>
        </p:blipFill>
        <p:spPr>
          <a:xfrm>
            <a:off x="1272934" y="0"/>
            <a:ext cx="10919066" cy="2762812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7A77FEB4-3246-47DB-BFC0-799F4F2587B7}"/>
              </a:ext>
            </a:extLst>
          </p:cNvPr>
          <p:cNvSpPr txBox="1"/>
          <p:nvPr/>
        </p:nvSpPr>
        <p:spPr>
          <a:xfrm>
            <a:off x="10731921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</a:t>
            </a:r>
            <a:r>
              <a:rPr lang="en-US" sz="3200"/>
              <a:t>1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82D7B49D-DC63-A19A-05C0-A735B10ED875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P112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B21519D-9637-009C-519B-FDC12652027B}"/>
              </a:ext>
            </a:extLst>
          </p:cNvPr>
          <p:cNvSpPr/>
          <p:nvPr/>
        </p:nvSpPr>
        <p:spPr>
          <a:xfrm>
            <a:off x="1215419" y="3026979"/>
            <a:ext cx="10685688" cy="3520966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>
              <a:lnSpc>
                <a:spcPct val="100000"/>
              </a:lnSpc>
            </a:pPr>
            <a:endParaRPr lang="en-US" altLang="ja-JP" sz="1800" b="1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F6CEFAC-C169-FD9F-76C4-C881068A6AD5}"/>
              </a:ext>
            </a:extLst>
          </p:cNvPr>
          <p:cNvSpPr txBox="1"/>
          <p:nvPr/>
        </p:nvSpPr>
        <p:spPr>
          <a:xfrm>
            <a:off x="1451611" y="3125468"/>
            <a:ext cx="1098307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１３：</a:t>
            </a:r>
            <a:r>
              <a:rPr lang="my-MM" altLang="ja-JP" sz="28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ဂျပန်နိုင်ငံရှိဆိုင်အမျိုးမျိုး</a:t>
            </a:r>
            <a:r>
              <a:rPr lang="ja-JP" altLang="en-US" sz="2800" b="1" i="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日本のいろいろな店</a:t>
            </a:r>
            <a:endParaRPr lang="en-US" altLang="ja-JP" sz="28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１１８：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အထပ်အမြင့်ရေတွက်ပုံ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階の数え方</a:t>
            </a:r>
            <a:endParaRPr lang="en-US" altLang="ja-JP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１１９：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ထီး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傘</a:t>
            </a:r>
            <a:endParaRPr lang="en-US" altLang="ja-JP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P120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အိမ်သာအခေါ်အဝေါ်</a:t>
            </a:r>
            <a:r>
              <a:rPr lang="ja-JP" altLang="en-US" sz="28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トイレの呼び方</a:t>
            </a:r>
            <a:endParaRPr lang="en-US" altLang="ja-JP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P122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ဓာတ်လှေကားခလုတ်များ</a:t>
            </a:r>
            <a:r>
              <a:rPr lang="ja-JP" altLang="en-US" sz="28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エレベーターのボタン</a:t>
            </a:r>
          </a:p>
        </p:txBody>
      </p:sp>
    </p:spTree>
    <p:extLst>
      <p:ext uri="{BB962C8B-B14F-4D97-AF65-F5344CB8AC3E}">
        <p14:creationId xmlns:p14="http://schemas.microsoft.com/office/powerpoint/2010/main" val="324935156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605"/>
            <a:ext cx="1379777" cy="9619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37BF01-E878-01FF-E854-AEEE7CADB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279" y="0"/>
            <a:ext cx="10406536" cy="67570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0L15-23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69A502D-6C4B-15E3-809A-F36AA4C3EFCF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P113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10972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4700"/>
            <a:ext cx="1379777" cy="9619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E343EB-A7A7-5A94-88FC-E72D85DE0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777" y="-1"/>
            <a:ext cx="9444083" cy="67689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0L15-23</a:t>
            </a:r>
            <a:endParaRPr lang="en-US" sz="320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B926A725-A054-2107-4EAB-55D70C254FC1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P114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49215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981"/>
            <a:ext cx="1379777" cy="961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0L15-24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6DEAE-CDB5-787D-FD6A-EF75C3DAC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777" y="26076"/>
            <a:ext cx="8492668" cy="6831924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989F0CD5-C431-0EE9-A702-2B4C19265301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P115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77431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969"/>
            <a:ext cx="1379777" cy="961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0L15-24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2EFC3A-8D6F-90E1-6145-AAE7903E2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47" y="680456"/>
            <a:ext cx="10888905" cy="5221580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A598C552-683E-111B-629B-E14C8933AE65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P116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74425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F14DFF-B167-9A63-0249-FCA445590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115" y="-1"/>
            <a:ext cx="10728699" cy="61632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0L15-25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1870"/>
            <a:ext cx="1379777" cy="961901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BC673ACB-08A3-A5FB-4343-606E9125C349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P117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23701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9414"/>
            <a:ext cx="1379777" cy="9619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E4AFFE-B9F0-8EC5-9B7B-A76C9387B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978" y="0"/>
            <a:ext cx="97583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0L15-25</a:t>
            </a:r>
            <a:endParaRPr lang="en-US" sz="320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A9FFE1A-BF39-3382-34B4-C9D5647B9DAB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P118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9276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0L15-26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E5A2F-3663-1BC0-D75F-5C31B9D6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35" y="819396"/>
            <a:ext cx="11053526" cy="59020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80" y="0"/>
            <a:ext cx="1175364" cy="819396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ACCA245-6559-D929-1A61-F34355F49CDA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P119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83581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6930"/>
            <a:ext cx="1379777" cy="961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0L15-26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599031-57CD-8CFE-0542-98E83DCCF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719" y="0"/>
            <a:ext cx="8669248" cy="675706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3BEEF86-D4E6-5E58-2F1D-873FDF3FE364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P120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09801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195" y="7181"/>
            <a:ext cx="1379777" cy="961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0L15-27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BFF0D7-1EB9-84B7-AEE8-FF69C9B7E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487" y="985651"/>
            <a:ext cx="11675300" cy="489263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023021C-17EE-FBB0-F0A9-7948AE55ED62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P121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35534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0F6C94-9622-8BE2-FE4D-66C71B24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540" y="584775"/>
            <a:ext cx="10820134" cy="61989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0L15-27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4112"/>
            <a:ext cx="1379777" cy="961901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1F711EC-8623-76F8-B1CB-C1606A9B6AA4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P122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8941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ED0B1D-F915-EA1A-2159-26F5DA0494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887"/>
          <a:stretch/>
        </p:blipFill>
        <p:spPr>
          <a:xfrm>
            <a:off x="1252826" y="127263"/>
            <a:ext cx="10939174" cy="277004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7A77FEB4-3246-47DB-BFC0-799F4F2587B7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</a:t>
            </a:r>
            <a:r>
              <a:rPr lang="en-US" sz="3200"/>
              <a:t>1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80964224-CD33-968F-231E-F252B04A340B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P123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93526C69-69A3-4FCD-8F25-57E3DFFA8557}"/>
              </a:ext>
            </a:extLst>
          </p:cNvPr>
          <p:cNvSpPr/>
          <p:nvPr/>
        </p:nvSpPr>
        <p:spPr>
          <a:xfrm>
            <a:off x="1252826" y="2897312"/>
            <a:ext cx="10685688" cy="3854445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DCF234F-31D3-4799-3B72-E8F8AFE33385}"/>
              </a:ext>
            </a:extLst>
          </p:cNvPr>
          <p:cNvSpPr txBox="1"/>
          <p:nvPr/>
        </p:nvSpPr>
        <p:spPr>
          <a:xfrm>
            <a:off x="1613455" y="2333685"/>
            <a:ext cx="10983075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ctr">
              <a:lnSpc>
                <a:spcPct val="150000"/>
              </a:lnSpc>
            </a:pPr>
            <a:endParaRPr lang="en-US" altLang="ja-JP" sz="24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P1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２４：</a:t>
            </a:r>
            <a:r>
              <a:rPr lang="my-MM" altLang="ja-JP" sz="24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ဂျပန်နိုင်ငံ၏ ငွေစက္ကူ၊ ငွေအကြွေ</a:t>
            </a:r>
            <a:r>
              <a:rPr lang="my-MM" altLang="ja-JP" sz="2400" b="1">
                <a:solidFill>
                  <a:srgbClr val="000000"/>
                </a:solidFill>
                <a:latin typeface="UD Digi Kyokasho NK-B"/>
                <a:ea typeface="UD Digi Kyokasho NK-B"/>
                <a:cs typeface="Myanmar Text"/>
              </a:rPr>
              <a:t>စေ့</a:t>
            </a:r>
            <a:r>
              <a:rPr lang="ja-JP" altLang="en-US" sz="24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400" b="1">
                <a:solidFill>
                  <a:srgbClr val="000000"/>
                </a:solidFill>
                <a:latin typeface="UD Digi Kyokasho NK-B"/>
                <a:ea typeface="UD Digi Kyokasho NK-B"/>
              </a:rPr>
              <a:t>日</a:t>
            </a:r>
            <a:r>
              <a:rPr lang="ja-JP" altLang="en-US" sz="2400" b="0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本の紙幣／貨幣</a:t>
            </a:r>
            <a:endParaRPr lang="en-US" altLang="ja-JP" sz="2400" b="0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4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P128:</a:t>
            </a:r>
            <a:r>
              <a:rPr lang="my-MM" altLang="ja-JP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စျေးမေးခြင်း</a:t>
            </a:r>
            <a:r>
              <a:rPr lang="ja-JP" altLang="en-US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4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値段を聞く</a:t>
            </a:r>
            <a:endParaRPr lang="en-US" altLang="ja-JP" sz="24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400" b="0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P129:</a:t>
            </a:r>
            <a:r>
              <a:rPr lang="en-US" altLang="ja-JP" sz="24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</a:t>
            </a:r>
            <a:r>
              <a:rPr lang="en-US" altLang="ja-JP" sz="2400" b="1" u="none" strike="noStrike" err="1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Maneki-neko</a:t>
            </a:r>
            <a:r>
              <a:rPr lang="my-MM" altLang="ja-JP" sz="24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(လာဘ်ခေါ်ကြောင်ရုပ်)</a:t>
            </a:r>
            <a:r>
              <a:rPr lang="ja-JP" altLang="en-US" sz="24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400" b="0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招き猫</a:t>
            </a:r>
            <a:endParaRPr lang="en-US" altLang="ja-JP" sz="2400" b="0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400" b="0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P130:</a:t>
            </a:r>
            <a:r>
              <a:rPr lang="en-US" altLang="ja-JP" sz="24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</a:t>
            </a:r>
            <a:r>
              <a:rPr lang="en-US" altLang="ja-JP" sz="2400" b="1" u="none" strike="noStrike" err="1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Taiyaki</a:t>
            </a:r>
            <a:r>
              <a:rPr lang="my-MM" altLang="ja-JP" sz="24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ငါးပုံမုန့်</a:t>
            </a:r>
            <a:r>
              <a:rPr lang="ja-JP" altLang="en-US" sz="24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400" b="0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たい焼き</a:t>
            </a:r>
            <a:endParaRPr lang="en-US" altLang="ja-JP" sz="2400" b="0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400">
                <a:solidFill>
                  <a:srgbClr val="000000"/>
                </a:solidFill>
                <a:latin typeface="UD Digi Kyokasho NK-B"/>
                <a:ea typeface="UD Digi Kyokasho NK-B"/>
              </a:rPr>
              <a:t>P131</a:t>
            </a:r>
            <a:r>
              <a:rPr lang="ja-JP" altLang="en-US" sz="2400">
                <a:solidFill>
                  <a:srgbClr val="000000"/>
                </a:solidFill>
                <a:latin typeface="UD Digi Kyokasho NK-B"/>
                <a:ea typeface="UD Digi Kyokasho NK-B"/>
              </a:rPr>
              <a:t>：</a:t>
            </a:r>
            <a:r>
              <a:rPr lang="en-US" altLang="ja-JP" sz="2400" b="1">
                <a:solidFill>
                  <a:srgbClr val="000000"/>
                </a:solidFill>
                <a:latin typeface="UD Digi Kyokasho NK-B"/>
                <a:ea typeface="UD Digi Kyokasho NK-B"/>
              </a:rPr>
              <a:t>korokke(ကတ်တလိပ်ကြော်) </a:t>
            </a:r>
            <a:r>
              <a:rPr lang="en-US" altLang="ja-JP" sz="24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ロッケ　</a:t>
            </a:r>
          </a:p>
          <a:p>
            <a:pPr fontAlgn="ctr">
              <a:lnSpc>
                <a:spcPct val="150000"/>
              </a:lnSpc>
            </a:pPr>
            <a:r>
              <a:rPr lang="en-US" altLang="ja-JP" sz="24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P132:</a:t>
            </a:r>
            <a:r>
              <a:rPr lang="en-US" altLang="ja-JP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Onigiri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4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おにぎり</a:t>
            </a:r>
            <a:endParaRPr lang="en-US" altLang="ja-JP" sz="24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4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P133:</a:t>
            </a:r>
            <a:r>
              <a:rPr lang="ja-JP" altLang="en-US" sz="24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・</a:t>
            </a:r>
            <a:r>
              <a:rPr lang="my-MM" altLang="ja-JP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အီလက်ထရောနစ်ငွေပေးချေမှု</a:t>
            </a:r>
            <a:r>
              <a:rPr lang="ja-JP" altLang="en-US" sz="24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4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電子マネー</a:t>
            </a:r>
          </a:p>
        </p:txBody>
      </p:sp>
    </p:spTree>
    <p:extLst>
      <p:ext uri="{BB962C8B-B14F-4D97-AF65-F5344CB8AC3E}">
        <p14:creationId xmlns:p14="http://schemas.microsoft.com/office/powerpoint/2010/main" val="201068068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578"/>
            <a:ext cx="1420388" cy="9770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8573F7-8A03-AC69-E5C9-86BAFF32D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89" y="261114"/>
            <a:ext cx="10700902" cy="6077056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0L16-26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13F149C-3E16-BC61-3C1A-B934997B39ED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P124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7546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14401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0L16-26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7D5294-EF8C-0DA1-4D3E-3C39A4B35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89" y="-1"/>
            <a:ext cx="9051370" cy="6815275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AC799AA-745E-0EF8-267E-56C7E96839C4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P125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68498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079" y="0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0L16-27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A66181-7586-DD84-ADA6-B08CC411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19" y="977031"/>
            <a:ext cx="12051974" cy="507304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ACA6FD2-B1FB-667D-2345-77BB785DBB85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P126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94476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077" y="0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0L16-27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F7AC80-C065-A721-5A0A-D9F32EBF3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69" y="991823"/>
            <a:ext cx="11593353" cy="555043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3B8CA38-23CB-FC37-8D04-E89E756FE943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P127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13134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1385"/>
            <a:ext cx="1420388" cy="9770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E6411E-A95E-F788-806D-36DADF151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89" y="0"/>
            <a:ext cx="10497590" cy="48468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828341-4AE4-8B05-F8C8-5C742D69C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59" y="4846887"/>
            <a:ext cx="11122799" cy="18538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0L16-27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B2743F7-91F5-A492-D465-D72C056C3925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P128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8228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82" y="0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0L16-28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AB66B1-055C-40A5-258E-C75618558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11" y="977031"/>
            <a:ext cx="11629846" cy="427137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E4454A3-5D58-7DAB-85FF-CDD893131FD1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P129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0720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738" y="1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0L16-28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D5466-79E5-585A-9641-1BD9E88AC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38" y="977031"/>
            <a:ext cx="11945432" cy="480999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76CFEBC-7C44-BECE-1DBC-BA37407ED1FD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P130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86453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0" y="801384"/>
            <a:ext cx="1420388" cy="9770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662442-EE6C-03BA-96A1-1CD6F8310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89" y="0"/>
            <a:ext cx="10747331" cy="4338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042EF4-D0A7-FA22-99C6-A153C1414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378" y="4053429"/>
            <a:ext cx="10047954" cy="280457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0L16-28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0FFC744-D89A-1606-CAFD-8D993744F719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P131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51533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21934"/>
            <a:ext cx="1420388" cy="9770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B25863-4A2A-2C95-CCD8-5A03175A6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89" y="-1"/>
            <a:ext cx="9529896" cy="6676373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0L16-29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8A4F8BB1-9970-C4C6-05A9-4C89FCE63015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P132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60776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09" y="0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0L16-29</a:t>
            </a:r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4BC20D-42F0-490C-D1A3-C16BDBF0A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4" y="4443753"/>
            <a:ext cx="11666256" cy="16199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A4AE62-3334-4E4A-4ABB-1E5974701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2" y="977031"/>
            <a:ext cx="11806908" cy="330539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C446BF1-4C63-B44D-4274-2F971C242091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P133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495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483"/>
            <a:ext cx="1420388" cy="9770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F874A9-98A3-7376-98E1-854D3A0CC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47" y="313854"/>
            <a:ext cx="10387657" cy="640009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0L16-30</a:t>
            </a:r>
            <a:endParaRPr lang="en-US" sz="320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BB7DCDE0-A952-7690-F818-834A3F0E7AE0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  <a:ea typeface="游ゴシック"/>
              </a:rPr>
              <a:t>P134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35078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530" y="19696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0L16-30</a:t>
            </a:r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99FE2F-A09C-F6F3-EE6A-77C0D7FAE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77031"/>
            <a:ext cx="12039487" cy="4972832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79FCE34-AC35-BB4D-C782-DAE691A5E1FC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P135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68038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F10F27-B471-9199-6A43-57EFA51283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124"/>
          <a:stretch/>
        </p:blipFill>
        <p:spPr>
          <a:xfrm>
            <a:off x="1202077" y="52512"/>
            <a:ext cx="10897456" cy="274579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65B4A64-1328-7E6E-3DB0-AA21D8EE6F85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P136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5C42B6B3-4388-E0DE-D9FD-A1BABB0C9FDF}"/>
              </a:ext>
            </a:extLst>
          </p:cNvPr>
          <p:cNvSpPr/>
          <p:nvPr/>
        </p:nvSpPr>
        <p:spPr>
          <a:xfrm>
            <a:off x="1202076" y="3158501"/>
            <a:ext cx="10717327" cy="3083647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4209108-FCEC-67B1-34D6-D957359167F5}"/>
              </a:ext>
            </a:extLst>
          </p:cNvPr>
          <p:cNvSpPr txBox="1"/>
          <p:nvPr/>
        </p:nvSpPr>
        <p:spPr>
          <a:xfrm>
            <a:off x="1454622" y="2956020"/>
            <a:ext cx="10983075" cy="37548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ctr"/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　　　　　　　　　　　</a:t>
            </a:r>
            <a:endParaRPr lang="en-US" altLang="ja-JP" sz="2800" b="0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P1</a:t>
            </a:r>
            <a:r>
              <a:rPr lang="en-US" altLang="ja-JP" sz="2800">
                <a:solidFill>
                  <a:srgbClr val="000000"/>
                </a:solidFill>
                <a:latin typeface="UD Digi Kyokasho NK-B"/>
                <a:ea typeface="UD Digi Kyokasho NK-B"/>
              </a:rPr>
              <a:t>37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：ゴジラ　</a:t>
            </a:r>
            <a:r>
              <a:rPr lang="en-US" altLang="ja-JP" sz="28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Godzilla</a:t>
            </a:r>
            <a:r>
              <a:rPr lang="en-US" altLang="ja-JP" sz="2800" b="1">
                <a:solidFill>
                  <a:srgbClr val="000000"/>
                </a:solidFill>
                <a:latin typeface="UD Digi Kyokasho NK-B"/>
                <a:ea typeface="UD Digi Kyokasho NK-B"/>
              </a:rPr>
              <a:t>(</a:t>
            </a:r>
            <a:r>
              <a:rPr lang="my-MM" altLang="ja-JP" sz="28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ဂ</a:t>
            </a:r>
            <a:r>
              <a:rPr lang="my-MM" altLang="ja-JP" sz="2800" b="1">
                <a:solidFill>
                  <a:srgbClr val="000000"/>
                </a:solidFill>
                <a:latin typeface="UD Digi Kyokasho NK-B"/>
                <a:ea typeface="UD Digi Kyokasho NK-B"/>
                <a:cs typeface="Myanmar Text"/>
              </a:rPr>
              <a:t>ေါ်</a:t>
            </a:r>
            <a:r>
              <a:rPr lang="my-MM" altLang="ja-JP" sz="28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ဇီလာ</a:t>
            </a:r>
            <a:r>
              <a:rPr lang="my-MM" altLang="ja-JP" sz="2800" b="1">
                <a:solidFill>
                  <a:srgbClr val="000000"/>
                </a:solidFill>
                <a:latin typeface="UD Digi Kyokasho NK-B"/>
                <a:ea typeface="UD Digi Kyokasho NK-B"/>
                <a:cs typeface="Myanmar Text"/>
              </a:rPr>
              <a:t>)</a:t>
            </a:r>
            <a:endParaRPr lang="en-US" altLang="ja-JP" sz="2800" b="1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  <a:cs typeface="Myanmar Text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１３８：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အဏ္ဏဝါပြတိုက်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水族館　</a:t>
            </a:r>
            <a:endParaRPr lang="en-US" altLang="ja-JP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en-US" altLang="ja-JP" sz="2800">
                <a:solidFill>
                  <a:srgbClr val="000000"/>
                </a:solidFill>
                <a:latin typeface="UD Digi Kyokasho NK-B"/>
                <a:ea typeface="UD Digi Kyokasho NK-B"/>
              </a:rPr>
              <a:t>P</a:t>
            </a:r>
            <a:r>
              <a:rPr lang="ja-JP" altLang="en-US" sz="2800">
                <a:solidFill>
                  <a:srgbClr val="000000"/>
                </a:solidFill>
                <a:latin typeface="UD Digi Kyokasho NK-B"/>
                <a:ea typeface="UD Digi Kyokasho NK-B"/>
              </a:rPr>
              <a:t>１３９：</a:t>
            </a:r>
            <a:r>
              <a:rPr lang="en-US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Manga-</a:t>
            </a:r>
            <a:r>
              <a:rPr lang="en-US" altLang="ja-JP" sz="2800" b="1" u="none" strike="noStrike" err="1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kissa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(ကာတွန်းကဖေး)</a:t>
            </a:r>
            <a:r>
              <a:rPr lang="ja-JP" altLang="en-US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</a:t>
            </a:r>
            <a:r>
              <a:rPr lang="my-MM" altLang="ja-JP" sz="2800" b="1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/အင်တာနက်ကဖေး</a:t>
            </a:r>
            <a:endParaRPr lang="en-US" altLang="ja-JP" sz="2800" b="1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  <a:cs typeface="Myanmar Text"/>
            </a:endParaRPr>
          </a:p>
          <a:p>
            <a:pPr algn="l" fontAlgn="ctr">
              <a:lnSpc>
                <a:spcPct val="150000"/>
              </a:lnSpc>
            </a:pPr>
            <a:r>
              <a:rPr lang="ja-JP" altLang="en-US" sz="2800" b="1" i="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　　　</a:t>
            </a: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マンガ喫茶／インターネットカフェ</a:t>
            </a:r>
            <a:endParaRPr lang="en-US" altLang="ja-JP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ja-JP" altLang="en-US" sz="2800">
                <a:solidFill>
                  <a:srgbClr val="000000"/>
                </a:solidFill>
                <a:latin typeface="UD Digi Kyokasho NK-B"/>
                <a:ea typeface="UD Digi Kyokasho NK-B"/>
              </a:rPr>
              <a:t>　　　　　　　　　　　　</a:t>
            </a:r>
            <a:endParaRPr lang="en-US" altLang="ja-JP" sz="2800">
              <a:solidFill>
                <a:srgbClr val="000000"/>
              </a:solidFill>
              <a:latin typeface="UD Digi Kyokasho NK-B"/>
              <a:ea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356266476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59294B-6327-10CE-4A4E-FC2492E2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92148"/>
            <a:ext cx="1204386" cy="8262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A5F51F-15BB-04BE-1C55-B37943FCE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387" y="292386"/>
            <a:ext cx="10947462" cy="58990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0D90B2-4059-3643-80C6-DE52E97FCC1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0L17-25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4F9D3BB-7BB9-6585-6BBD-A8665EEED00C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P137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56829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59294B-6327-10CE-4A4E-FC2492E2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73304"/>
            <a:ext cx="1204386" cy="826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0D90B2-4059-3643-80C6-DE52E97FCC1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AD77E6-14F1-B959-409E-3091076B2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387" y="22034"/>
            <a:ext cx="9445190" cy="3708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DF5C9D-F0F9-9824-62B0-089A4CFD9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610" y="3625266"/>
            <a:ext cx="9602184" cy="3210699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D25A2CB-C2C6-A1F4-9329-75FEABBAA791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P138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97605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59294B-6327-10CE-4A4E-FC2492E2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1110"/>
            <a:ext cx="1204386" cy="826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0D90B2-4059-3643-80C6-DE52E97FCC1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091090-BC6B-7D9E-BE0B-29E8639E5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416" y="22036"/>
            <a:ext cx="7921191" cy="4255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FB8A45-B7AA-E454-0F09-8CDC32770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773" y="4232039"/>
            <a:ext cx="8416834" cy="2579637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8FF107C-3957-97BC-0183-B33CDC9386C7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P139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8760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1520C8-83DB-2D4F-5CCF-2B3008E160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096"/>
          <a:stretch/>
        </p:blipFill>
        <p:spPr>
          <a:xfrm>
            <a:off x="1212351" y="81362"/>
            <a:ext cx="10979649" cy="273371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0L18-1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7B4312D-F5B7-3BE3-9918-079D898C7D74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P140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B6397E02-2DB3-A8CF-1996-3E7275A82372}"/>
              </a:ext>
            </a:extLst>
          </p:cNvPr>
          <p:cNvSpPr/>
          <p:nvPr/>
        </p:nvSpPr>
        <p:spPr>
          <a:xfrm>
            <a:off x="1078786" y="2896440"/>
            <a:ext cx="10685688" cy="3777629"/>
          </a:xfrm>
          <a:prstGeom prst="roundRect">
            <a:avLst>
              <a:gd name="adj" fmla="val 6492"/>
            </a:avLst>
          </a:prstGeom>
          <a:solidFill>
            <a:srgbClr val="FBD5E1"/>
          </a:solidFill>
          <a:ln w="38100">
            <a:solidFill>
              <a:srgbClr val="F6A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>
              <a:lnSpc>
                <a:spcPct val="100000"/>
              </a:lnSpc>
            </a:pPr>
            <a:endParaRPr lang="en-US" altLang="ja-JP" sz="1800" b="1" i="0" u="none" strike="noStrike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6D88D5F-B940-75F5-76B7-A771AFCDCF17}"/>
              </a:ext>
            </a:extLst>
          </p:cNvPr>
          <p:cNvSpPr txBox="1"/>
          <p:nvPr/>
        </p:nvSpPr>
        <p:spPr>
          <a:xfrm>
            <a:off x="1212351" y="2634502"/>
            <a:ext cx="10983075" cy="4039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ja-JP" altLang="en-US" sz="11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　　　　　　　　</a:t>
            </a:r>
            <a:endParaRPr lang="en-US" altLang="ja-JP" sz="11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P141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en-US" altLang="ja-JP" sz="20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Golden Week</a:t>
            </a:r>
            <a:r>
              <a:rPr lang="ja-JP" altLang="en-US" sz="2000" b="1" i="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ゴールデンウィーク</a:t>
            </a:r>
            <a:endParaRPr lang="en-US" altLang="ja-JP" sz="20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P142:</a:t>
            </a:r>
            <a:r>
              <a:rPr lang="en-US" altLang="ja-JP" sz="20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Tokyo Disney Resort</a:t>
            </a:r>
            <a:r>
              <a:rPr lang="ja-JP" altLang="en-US" sz="2000" b="1" i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　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東京ディズニーリゾート</a:t>
            </a:r>
            <a:endParaRPr lang="en-US" altLang="ja-JP" sz="20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１４４：</a:t>
            </a:r>
            <a:r>
              <a:rPr lang="ja-JP" altLang="en-US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・</a:t>
            </a:r>
            <a:r>
              <a:rPr lang="my-MM" altLang="ja-JP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ကျည်ဆန်ရထား</a:t>
            </a:r>
            <a:r>
              <a:rPr lang="ja-JP" altLang="en-US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新幹線</a:t>
            </a:r>
            <a:endParaRPr lang="en-US" altLang="ja-JP" sz="20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P146:</a:t>
            </a:r>
            <a:r>
              <a:rPr lang="my-MM" altLang="ja-JP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ဖူဂျီတောင်တက်ခြင်း</a:t>
            </a:r>
            <a:r>
              <a:rPr lang="ja-JP" altLang="en-US" sz="20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富士登山</a:t>
            </a:r>
            <a:r>
              <a:rPr lang="ja-JP" altLang="en-US" sz="12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endParaRPr lang="en-US" altLang="ja-JP" sz="12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１４８：</a:t>
            </a:r>
            <a:r>
              <a:rPr lang="my-MM" altLang="ja-JP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ဂျပန်အန်နီမေးရှင်း</a:t>
            </a:r>
            <a:r>
              <a:rPr lang="ja-JP" altLang="en-US" sz="20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（</a:t>
            </a:r>
            <a:r>
              <a:rPr lang="en-US" altLang="ja-JP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Your</a:t>
            </a:r>
            <a:r>
              <a:rPr lang="ja-JP" altLang="en-US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r>
              <a:rPr lang="en-US" altLang="ja-JP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Name/Doraemon</a:t>
            </a:r>
            <a:r>
              <a:rPr lang="ja-JP" altLang="en-US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）　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日本のアニメ（君の名は。／ドラえもん）</a:t>
            </a:r>
            <a:endParaRPr lang="en-US" altLang="ja-JP" sz="20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P15</a:t>
            </a:r>
            <a:r>
              <a:rPr lang="ja-JP" altLang="en-US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０：</a:t>
            </a:r>
            <a:r>
              <a:rPr lang="en-US" altLang="ja-JP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Dorayaki</a:t>
            </a:r>
            <a:r>
              <a:rPr lang="ja-JP" altLang="en-US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どら焼き</a:t>
            </a:r>
            <a:endParaRPr lang="en-US" altLang="ja-JP" sz="20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１５１：</a:t>
            </a:r>
            <a:r>
              <a:rPr lang="my-MM" altLang="ja-JP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ယိုကိုဟားမား</a:t>
            </a:r>
            <a:r>
              <a:rPr lang="ja-JP" altLang="en-US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横浜</a:t>
            </a:r>
            <a:endParaRPr lang="en-US" altLang="ja-JP" sz="20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fontAlgn="ctr">
              <a:lnSpc>
                <a:spcPct val="150000"/>
              </a:lnSpc>
            </a:pPr>
            <a:r>
              <a:rPr lang="en-US" altLang="ja-JP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P152</a:t>
            </a:r>
            <a:r>
              <a:rPr lang="ja-JP" altLang="en-US" sz="20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-MM" altLang="ja-JP" sz="2000" b="1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ရေပူစမ်း</a:t>
            </a:r>
            <a:r>
              <a:rPr lang="ja-JP" altLang="en-US" sz="20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温泉</a:t>
            </a:r>
            <a:r>
              <a:rPr lang="ja-JP" altLang="en-US" sz="11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</a:t>
            </a:r>
            <a:r>
              <a:rPr lang="ja-JP" altLang="en-US" sz="14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</a:t>
            </a:r>
            <a:r>
              <a:rPr lang="ja-JP" altLang="en-US" sz="16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　　　</a:t>
            </a:r>
            <a:endParaRPr lang="en-US" altLang="ja-JP" sz="16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594644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853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949310-451B-7E58-7AE6-25E0A763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585" y="0"/>
            <a:ext cx="8836279" cy="6727491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5D34F93-81D3-F5B7-E2BC-137EFD2D95F6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P141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6124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77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48A540-7EA6-17BB-52B9-661517367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287" y="984886"/>
            <a:ext cx="11155227" cy="5727735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8A1DF86-9C09-90EF-50F2-91A0B134E9A0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P142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8088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287" y="21258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294B-4D95-A656-F26B-5339AA5A9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14" y="1201481"/>
            <a:ext cx="11860121" cy="4093535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8DC94E1-0E2A-5909-1DC7-FD01D8A00217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P143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98886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529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C1F6E4-2AC7-244F-6774-7E703BE0C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55" y="871870"/>
            <a:ext cx="11372803" cy="5880056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984DC45-4C49-B7A7-9B52-4EFE75A32977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P144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9307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8166"/>
            <a:ext cx="1262708" cy="871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B84BD3-ECBA-3CCF-3398-10D652F33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334" y="125457"/>
            <a:ext cx="9678031" cy="67325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44C299-954C-5BD6-A876-2D7C216FCF9A}"/>
              </a:ext>
            </a:extLst>
          </p:cNvPr>
          <p:cNvSpPr/>
          <p:nvPr/>
        </p:nvSpPr>
        <p:spPr>
          <a:xfrm>
            <a:off x="1339802" y="89310"/>
            <a:ext cx="3540541" cy="871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0L18-23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53EA49E-53C8-2E3A-965B-F6E2085DFECA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P145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88895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2755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C28301-E42E-1337-CD84-6C6B250A4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923" y="0"/>
            <a:ext cx="8940393" cy="6840843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842CB89-CCA3-F060-05BA-5133B67EE1AA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P146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37495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174" y="-26112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EDEAE5-55A8-1E17-C3FE-A8EF2E52D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54" y="976527"/>
            <a:ext cx="11560645" cy="5096788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E50EED7-F71A-1985-1544-9211DC051D4B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P147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67909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2208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B80AD-9451-8C2D-FE4D-65DB65DDD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08" y="0"/>
            <a:ext cx="8689365" cy="6791688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F91A4B8-3701-79F5-9030-A3E53B0C21DF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P148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63884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337" y="-11126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6FFC6A-8A40-55EC-F400-C438255D8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88" y="791557"/>
            <a:ext cx="10169409" cy="599289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11688D2-F583-8EDD-2713-A81F14F7F528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P149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24488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51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EE9696-3255-F832-5954-55E031674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54" y="871870"/>
            <a:ext cx="11330273" cy="5189618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9F6E5EA-C40C-FE80-70D8-48BA6FD74A6A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P150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91637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6354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D4319E-7DEB-02B6-DF24-88ADE9D3B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09" y="0"/>
            <a:ext cx="9259592" cy="50299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D53348-A328-3FD7-A5BC-0802E6A5E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492" y="4796602"/>
            <a:ext cx="3036520" cy="19657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244271-8F68-1B40-08C3-C93F8FA75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215" y="4732804"/>
            <a:ext cx="3128537" cy="211828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A7D0D5C-344F-B0F0-628C-E68FAC0DC738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P151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741386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9956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DBB1C-89FF-E41C-00D0-17C4F018B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08" y="839956"/>
            <a:ext cx="10897844" cy="601804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BDB2E93-35F7-311C-F51F-B1AB536C0D46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P152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2282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1384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EF567-8082-9D79-9171-CB886937F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09" y="0"/>
            <a:ext cx="8212214" cy="67410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E07701-462B-7B92-772B-D83EEC444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725" y="5449060"/>
            <a:ext cx="1690268" cy="689236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6122EC8-8A83-59D0-E595-720C826BCBED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P153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87326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F274A-D793-39E6-AC49-E8C8C2590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256" y="0"/>
            <a:ext cx="1262708" cy="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B8C0-7D24-C7A3-3547-5128AEC8C90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0L18-28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774CDC-5037-5E70-B4B8-03ECD0335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0" y="978196"/>
            <a:ext cx="11284362" cy="1818167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E57184CC-3656-9A3C-CC24-EEC4A348345C}"/>
              </a:ext>
            </a:extLst>
          </p:cNvPr>
          <p:cNvSpPr/>
          <p:nvPr/>
        </p:nvSpPr>
        <p:spPr>
          <a:xfrm>
            <a:off x="0" y="0"/>
            <a:ext cx="1108929" cy="760288"/>
          </a:xfrm>
          <a:prstGeom prst="roundRect">
            <a:avLst/>
          </a:prstGeom>
          <a:solidFill>
            <a:srgbClr val="F6A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>
                <a:solidFill>
                  <a:schemeClr val="tx1"/>
                </a:solidFill>
              </a:rPr>
              <a:t>P154</a:t>
            </a:r>
            <a:endParaRPr kumimoji="1" lang="ja-JP" alt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053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7cd1c7d1-83d3-4998-8f93-0268d20cf906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_dlc_ExpireDate xmlns="http://schemas.microsoft.com/sharepoint/v3">2025-10-30T04:58:40+00:00</_dlc_ExpireDate>
    <_dlc_ExpireDateSaved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A5FA2D897CF8B46BBCBF4358E2FF43C" ma:contentTypeVersion="22" ma:contentTypeDescription="新しいドキュメントを作成します。" ma:contentTypeScope="" ma:versionID="ebc2a03ccbc6fbc07edbe8538cbdba74">
  <xsd:schema xmlns:xsd="http://www.w3.org/2001/XMLSchema" xmlns:xs="http://www.w3.org/2001/XMLSchema" xmlns:p="http://schemas.microsoft.com/office/2006/metadata/properties" xmlns:ns1="http://schemas.microsoft.com/sharepoint/v3" xmlns:ns2="dd831380-f772-4d0a-86be-ca519d40c5a8" xmlns:ns3="7cd1c7d1-83d3-4998-8f93-0268d20cf906" targetNamespace="http://schemas.microsoft.com/office/2006/metadata/properties" ma:root="true" ma:fieldsID="04441395b5eabb8cc26b380f52608016" ns1:_="" ns2:_="" ns3:_="">
    <xsd:import namespace="http://schemas.microsoft.com/sharepoint/v3"/>
    <xsd:import namespace="dd831380-f772-4d0a-86be-ca519d40c5a8"/>
    <xsd:import namespace="7cd1c7d1-83d3-4998-8f93-0268d20cf90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dlc_ExpireDateSaved" minOccurs="0"/>
                <xsd:element ref="ns1:_dlc_ExpireDate" minOccurs="0"/>
                <xsd:element ref="ns1:_dlc_Exemp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0" nillable="true" ma:displayName="元の有効期限" ma:hidden="true" ma:internalName="_dlc_ExpireDateSaved" ma:readOnly="true">
      <xsd:simpleType>
        <xsd:restriction base="dms:DateTime"/>
      </xsd:simpleType>
    </xsd:element>
    <xsd:element name="_dlc_ExpireDate" ma:index="11" nillable="true" ma:displayName="期日" ma:description="" ma:hidden="true" ma:indexed="true" ma:internalName="_dlc_ExpireDate" ma:readOnly="true">
      <xsd:simpleType>
        <xsd:restriction base="dms:DateTime"/>
      </xsd:simpleType>
    </xsd:element>
    <xsd:element name="_dlc_Exempt" ma:index="12" nillable="true" ma:displayName="ポリシー適用除外" ma:hidden="true" ma:internalName="_dlc_Exempt" ma:readOnly="true">
      <xsd:simpleType>
        <xsd:restriction base="dms:Unknown"/>
      </xsd:simpleType>
    </xsd:element>
    <xsd:element name="_ip_UnifiedCompliancePolicyProperties" ma:index="25" nillable="true" ma:displayName="統合コンプライアンス ポリシーのプロパティ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統合コンプライアンス ポリシーの UI アクション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a45aed5-fecc-43f2-a3c4-5c5d8b80555d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d1c7d1-83d3-4998-8f93-0268d20cf9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8BD82E-CAFB-4281-AFC3-24591D1333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C55E89-93EE-482E-8866-8F37BAF26EDD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8849CCE-9DE9-4860-A652-CA391842B242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160</Slides>
  <Notes>43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160</vt:i4>
      </vt:variant>
    </vt:vector>
  </HeadingPairs>
  <TitlesOfParts>
    <vt:vector size="16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Chompoonut  Harnrak</dc:creator>
  <cp:revision>1</cp:revision>
  <dcterms:created xsi:type="dcterms:W3CDTF">2021-08-17T07:24:43Z</dcterms:created>
  <dcterms:modified xsi:type="dcterms:W3CDTF">2024-09-02T07:50:49Z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