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sldIdLst>
    <p:sldId id="257" r:id="rId5"/>
    <p:sldId id="275" r:id="rId6"/>
    <p:sldId id="317" r:id="rId7"/>
    <p:sldId id="457" r:id="rId8"/>
    <p:sldId id="459" r:id="rId9"/>
    <p:sldId id="460" r:id="rId10"/>
    <p:sldId id="463" r:id="rId11"/>
    <p:sldId id="462" r:id="rId12"/>
    <p:sldId id="464" r:id="rId13"/>
    <p:sldId id="403" r:id="rId14"/>
    <p:sldId id="405" r:id="rId15"/>
    <p:sldId id="455" r:id="rId16"/>
    <p:sldId id="465" r:id="rId17"/>
    <p:sldId id="330" r:id="rId18"/>
    <p:sldId id="326" r:id="rId19"/>
    <p:sldId id="466" r:id="rId20"/>
    <p:sldId id="351" r:id="rId21"/>
    <p:sldId id="363" r:id="rId22"/>
    <p:sldId id="322" r:id="rId23"/>
    <p:sldId id="467" r:id="rId24"/>
    <p:sldId id="468" r:id="rId25"/>
    <p:sldId id="469" r:id="rId26"/>
    <p:sldId id="470" r:id="rId27"/>
    <p:sldId id="497" r:id="rId28"/>
    <p:sldId id="471" r:id="rId29"/>
    <p:sldId id="490" r:id="rId30"/>
    <p:sldId id="491" r:id="rId31"/>
    <p:sldId id="423" r:id="rId32"/>
    <p:sldId id="476" r:id="rId33"/>
    <p:sldId id="498" r:id="rId34"/>
    <p:sldId id="475" r:id="rId35"/>
    <p:sldId id="478" r:id="rId36"/>
    <p:sldId id="479" r:id="rId37"/>
    <p:sldId id="481" r:id="rId38"/>
    <p:sldId id="484" r:id="rId39"/>
    <p:sldId id="480" r:id="rId40"/>
    <p:sldId id="485" r:id="rId41"/>
    <p:sldId id="483" r:id="rId42"/>
    <p:sldId id="486" r:id="rId43"/>
    <p:sldId id="487" r:id="rId44"/>
    <p:sldId id="488" r:id="rId45"/>
    <p:sldId id="489" r:id="rId46"/>
    <p:sldId id="499" r:id="rId47"/>
    <p:sldId id="309" r:id="rId48"/>
    <p:sldId id="435" r:id="rId49"/>
    <p:sldId id="311" r:id="rId50"/>
    <p:sldId id="492" r:id="rId51"/>
    <p:sldId id="493" r:id="rId52"/>
    <p:sldId id="495" r:id="rId53"/>
    <p:sldId id="49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ko Kakuda" initials="SK" lastIdx="2" clrIdx="0">
    <p:extLst>
      <p:ext uri="{19B8F6BF-5375-455C-9EA6-DF929625EA0E}">
        <p15:presenceInfo xmlns:p15="http://schemas.microsoft.com/office/powerpoint/2012/main" userId="Shoko Kaku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  <a:srgbClr val="F0F1F2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4377A0-4815-F4E4-6321-5F6FEBEA3C84}" v="1" dt="2024-08-01T05:37:34.979"/>
    <p1510:client id="{B262E9A3-69C7-2D61-D5AA-131E1EDFD4CE}" v="2" dt="2024-07-30T08:06:40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友村　由衣" userId="S::yui_tomomura@jpf.go.jp::f9f3cfea-937a-448c-aba0-f98ff34d7fe2" providerId="AD" clId="Web-{566F4E0C-9DE8-263A-694E-D8C803A1DE2F}"/>
    <pc:docChg chg="addSld modSld">
      <pc:chgData name="友村　由衣" userId="S::yui_tomomura@jpf.go.jp::f9f3cfea-937a-448c-aba0-f98ff34d7fe2" providerId="AD" clId="Web-{566F4E0C-9DE8-263A-694E-D8C803A1DE2F}" dt="2024-07-05T09:43:02.421" v="17" actId="1076"/>
      <pc:docMkLst>
        <pc:docMk/>
      </pc:docMkLst>
      <pc:sldChg chg="addSp delSp modSp new">
        <pc:chgData name="友村　由衣" userId="S::yui_tomomura@jpf.go.jp::f9f3cfea-937a-448c-aba0-f98ff34d7fe2" providerId="AD" clId="Web-{566F4E0C-9DE8-263A-694E-D8C803A1DE2F}" dt="2024-07-05T09:42:25.607" v="12" actId="14100"/>
        <pc:sldMkLst>
          <pc:docMk/>
          <pc:sldMk cId="2971518326" sldId="497"/>
        </pc:sldMkLst>
        <pc:spChg chg="del">
          <ac:chgData name="友村　由衣" userId="S::yui_tomomura@jpf.go.jp::f9f3cfea-937a-448c-aba0-f98ff34d7fe2" providerId="AD" clId="Web-{566F4E0C-9DE8-263A-694E-D8C803A1DE2F}" dt="2024-07-05T09:41:25.245" v="1"/>
          <ac:spMkLst>
            <pc:docMk/>
            <pc:sldMk cId="2971518326" sldId="497"/>
            <ac:spMk id="2" creationId="{4B1A1D15-F4E5-7CF9-629E-4AA0185D7D87}"/>
          </ac:spMkLst>
        </pc:spChg>
        <pc:spChg chg="del mod">
          <ac:chgData name="友村　由衣" userId="S::yui_tomomura@jpf.go.jp::f9f3cfea-937a-448c-aba0-f98ff34d7fe2" providerId="AD" clId="Web-{566F4E0C-9DE8-263A-694E-D8C803A1DE2F}" dt="2024-07-05T09:41:28.730" v="3"/>
          <ac:spMkLst>
            <pc:docMk/>
            <pc:sldMk cId="2971518326" sldId="497"/>
            <ac:spMk id="3" creationId="{256FAB3E-118A-80BA-D501-1494528F2674}"/>
          </ac:spMkLst>
        </pc:spChg>
        <pc:spChg chg="add mod">
          <ac:chgData name="友村　由衣" userId="S::yui_tomomura@jpf.go.jp::f9f3cfea-937a-448c-aba0-f98ff34d7fe2" providerId="AD" clId="Web-{566F4E0C-9DE8-263A-694E-D8C803A1DE2F}" dt="2024-07-05T09:42:25.607" v="12" actId="14100"/>
          <ac:spMkLst>
            <pc:docMk/>
            <pc:sldMk cId="2971518326" sldId="497"/>
            <ac:spMk id="6" creationId="{E7D80AE9-8F44-4EAF-3E7A-3E6E369C1F27}"/>
          </ac:spMkLst>
        </pc:spChg>
        <pc:picChg chg="add mod">
          <ac:chgData name="友村　由衣" userId="S::yui_tomomura@jpf.go.jp::f9f3cfea-937a-448c-aba0-f98ff34d7fe2" providerId="AD" clId="Web-{566F4E0C-9DE8-263A-694E-D8C803A1DE2F}" dt="2024-07-05T09:42:01.809" v="8" actId="1076"/>
          <ac:picMkLst>
            <pc:docMk/>
            <pc:sldMk cId="2971518326" sldId="497"/>
            <ac:picMk id="4" creationId="{491EEBC6-2FD1-3417-1874-3A5F8E52D8C1}"/>
          </ac:picMkLst>
        </pc:picChg>
        <pc:picChg chg="add mod">
          <ac:chgData name="友村　由衣" userId="S::yui_tomomura@jpf.go.jp::f9f3cfea-937a-448c-aba0-f98ff34d7fe2" providerId="AD" clId="Web-{566F4E0C-9DE8-263A-694E-D8C803A1DE2F}" dt="2024-07-05T09:42:01.840" v="9" actId="1076"/>
          <ac:picMkLst>
            <pc:docMk/>
            <pc:sldMk cId="2971518326" sldId="497"/>
            <ac:picMk id="5" creationId="{8310610D-5361-D97D-965E-BA9C42775878}"/>
          </ac:picMkLst>
        </pc:picChg>
      </pc:sldChg>
      <pc:sldChg chg="modSp add replId">
        <pc:chgData name="友村　由衣" userId="S::yui_tomomura@jpf.go.jp::f9f3cfea-937a-448c-aba0-f98ff34d7fe2" providerId="AD" clId="Web-{566F4E0C-9DE8-263A-694E-D8C803A1DE2F}" dt="2024-07-05T09:42:39.795" v="15" actId="14100"/>
        <pc:sldMkLst>
          <pc:docMk/>
          <pc:sldMk cId="118203784" sldId="498"/>
        </pc:sldMkLst>
        <pc:spChg chg="mod">
          <ac:chgData name="友村　由衣" userId="S::yui_tomomura@jpf.go.jp::f9f3cfea-937a-448c-aba0-f98ff34d7fe2" providerId="AD" clId="Web-{566F4E0C-9DE8-263A-694E-D8C803A1DE2F}" dt="2024-07-05T09:42:39.795" v="15" actId="14100"/>
          <ac:spMkLst>
            <pc:docMk/>
            <pc:sldMk cId="118203784" sldId="498"/>
            <ac:spMk id="6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566F4E0C-9DE8-263A-694E-D8C803A1DE2F}" dt="2024-07-05T09:43:02.421" v="17" actId="1076"/>
        <pc:sldMkLst>
          <pc:docMk/>
          <pc:sldMk cId="2559131494" sldId="499"/>
        </pc:sldMkLst>
        <pc:spChg chg="mod">
          <ac:chgData name="友村　由衣" userId="S::yui_tomomura@jpf.go.jp::f9f3cfea-937a-448c-aba0-f98ff34d7fe2" providerId="AD" clId="Web-{566F4E0C-9DE8-263A-694E-D8C803A1DE2F}" dt="2024-07-05T09:43:02.421" v="17" actId="1076"/>
          <ac:spMkLst>
            <pc:docMk/>
            <pc:sldMk cId="2559131494" sldId="499"/>
            <ac:spMk id="6" creationId="{E7D80AE9-8F44-4EAF-3E7A-3E6E369C1F27}"/>
          </ac:spMkLst>
        </pc:spChg>
      </pc:sldChg>
    </pc:docChg>
  </pc:docChgLst>
  <pc:docChgLst>
    <pc:chgData name="sayaka yokoyama" userId="f77ee311-c58d-49f9-9c03-4c9f5af284ca" providerId="ADAL" clId="{606EAF6D-0838-4CE7-BAB7-1D8D94BABB2C}"/>
    <pc:docChg chg="modSld">
      <pc:chgData name="sayaka yokoyama" userId="f77ee311-c58d-49f9-9c03-4c9f5af284ca" providerId="ADAL" clId="{606EAF6D-0838-4CE7-BAB7-1D8D94BABB2C}" dt="2024-03-25T08:00:48.920" v="3"/>
      <pc:docMkLst>
        <pc:docMk/>
      </pc:docMkLst>
      <pc:sldChg chg="modSp modAnim">
        <pc:chgData name="sayaka yokoyama" userId="f77ee311-c58d-49f9-9c03-4c9f5af284ca" providerId="ADAL" clId="{606EAF6D-0838-4CE7-BAB7-1D8D94BABB2C}" dt="2024-03-25T08:00:48.920" v="3"/>
        <pc:sldMkLst>
          <pc:docMk/>
          <pc:sldMk cId="662626846" sldId="464"/>
        </pc:sldMkLst>
        <pc:spChg chg="mod">
          <ac:chgData name="sayaka yokoyama" userId="f77ee311-c58d-49f9-9c03-4c9f5af284ca" providerId="ADAL" clId="{606EAF6D-0838-4CE7-BAB7-1D8D94BABB2C}" dt="2024-03-25T08:00:33.682" v="1" actId="113"/>
          <ac:spMkLst>
            <pc:docMk/>
            <pc:sldMk cId="662626846" sldId="464"/>
            <ac:spMk id="19" creationId="{44A6F1BF-F8CA-41E6-9105-266D4EB92EB0}"/>
          </ac:spMkLst>
        </pc:spChg>
      </pc:sldChg>
    </pc:docChg>
  </pc:docChgLst>
  <pc:docChgLst>
    <pc:chgData name="sayaka yokoyama" userId="f77ee311-c58d-49f9-9c03-4c9f5af284ca" providerId="ADAL" clId="{B34F3CE4-E3CF-44DA-AF23-6011589814A7}"/>
    <pc:docChg chg="modSld sldOrd">
      <pc:chgData name="sayaka yokoyama" userId="f77ee311-c58d-49f9-9c03-4c9f5af284ca" providerId="ADAL" clId="{B34F3CE4-E3CF-44DA-AF23-6011589814A7}" dt="2024-03-07T05:02:14.658" v="91" actId="14100"/>
      <pc:docMkLst>
        <pc:docMk/>
      </pc:docMkLst>
      <pc:sldChg chg="ord">
        <pc:chgData name="sayaka yokoyama" userId="f77ee311-c58d-49f9-9c03-4c9f5af284ca" providerId="ADAL" clId="{B34F3CE4-E3CF-44DA-AF23-6011589814A7}" dt="2024-03-07T04:58:57.619" v="0" actId="20578"/>
        <pc:sldMkLst>
          <pc:docMk/>
          <pc:sldMk cId="1625383778" sldId="257"/>
        </pc:sldMkLst>
      </pc:sldChg>
      <pc:sldChg chg="modSp mod">
        <pc:chgData name="sayaka yokoyama" userId="f77ee311-c58d-49f9-9c03-4c9f5af284ca" providerId="ADAL" clId="{B34F3CE4-E3CF-44DA-AF23-6011589814A7}" dt="2024-03-07T05:02:14.658" v="91" actId="14100"/>
        <pc:sldMkLst>
          <pc:docMk/>
          <pc:sldMk cId="2443077450" sldId="423"/>
        </pc:sldMkLst>
        <pc:picChg chg="mod">
          <ac:chgData name="sayaka yokoyama" userId="f77ee311-c58d-49f9-9c03-4c9f5af284ca" providerId="ADAL" clId="{B34F3CE4-E3CF-44DA-AF23-6011589814A7}" dt="2024-03-07T05:02:14.658" v="91" actId="14100"/>
          <ac:picMkLst>
            <pc:docMk/>
            <pc:sldMk cId="2443077450" sldId="423"/>
            <ac:picMk id="7" creationId="{2E17E258-8346-44C7-B85D-12CD6534CE48}"/>
          </ac:picMkLst>
        </pc:picChg>
      </pc:sldChg>
      <pc:sldChg chg="modSp mod">
        <pc:chgData name="sayaka yokoyama" userId="f77ee311-c58d-49f9-9c03-4c9f5af284ca" providerId="ADAL" clId="{B34F3CE4-E3CF-44DA-AF23-6011589814A7}" dt="2024-03-07T05:02:07.978" v="90" actId="20577"/>
        <pc:sldMkLst>
          <pc:docMk/>
          <pc:sldMk cId="3024428343" sldId="491"/>
        </pc:sldMkLst>
        <pc:spChg chg="mod">
          <ac:chgData name="sayaka yokoyama" userId="f77ee311-c58d-49f9-9c03-4c9f5af284ca" providerId="ADAL" clId="{B34F3CE4-E3CF-44DA-AF23-6011589814A7}" dt="2024-03-07T05:02:07.978" v="90" actId="20577"/>
          <ac:spMkLst>
            <pc:docMk/>
            <pc:sldMk cId="3024428343" sldId="491"/>
            <ac:spMk id="28" creationId="{B260E909-FCE7-5AFF-D57D-6EF996E832D2}"/>
          </ac:spMkLst>
        </pc:spChg>
      </pc:sldChg>
    </pc:docChg>
  </pc:docChgLst>
  <pc:docChgLst>
    <pc:chgData name="Myat Min Htut" userId="dfff3e71-de70-432f-b631-d8cca54eab50" providerId="ADAL" clId="{7803D2C2-D008-4687-8547-CD9ED875ED94}"/>
    <pc:docChg chg="custSel delSld modSld">
      <pc:chgData name="Myat Min Htut" userId="dfff3e71-de70-432f-b631-d8cca54eab50" providerId="ADAL" clId="{7803D2C2-D008-4687-8547-CD9ED875ED94}" dt="2024-03-01T03:56:06.749" v="136" actId="1035"/>
      <pc:docMkLst>
        <pc:docMk/>
      </pc:docMkLst>
      <pc:sldChg chg="modSp mod">
        <pc:chgData name="Myat Min Htut" userId="dfff3e71-de70-432f-b631-d8cca54eab50" providerId="ADAL" clId="{7803D2C2-D008-4687-8547-CD9ED875ED94}" dt="2024-02-15T08:24:52.993" v="5" actId="14100"/>
        <pc:sldMkLst>
          <pc:docMk/>
          <pc:sldMk cId="2297736913" sldId="309"/>
        </pc:sldMkLst>
        <pc:picChg chg="mod">
          <ac:chgData name="Myat Min Htut" userId="dfff3e71-de70-432f-b631-d8cca54eab50" providerId="ADAL" clId="{7803D2C2-D008-4687-8547-CD9ED875ED94}" dt="2024-02-15T08:24:52.993" v="5" actId="14100"/>
          <ac:picMkLst>
            <pc:docMk/>
            <pc:sldMk cId="2297736913" sldId="309"/>
            <ac:picMk id="4" creationId="{251621B5-35A2-4906-87BB-B5DE9F9C3F2B}"/>
          </ac:picMkLst>
        </pc:picChg>
      </pc:sldChg>
      <pc:sldChg chg="del">
        <pc:chgData name="Myat Min Htut" userId="dfff3e71-de70-432f-b631-d8cca54eab50" providerId="ADAL" clId="{7803D2C2-D008-4687-8547-CD9ED875ED94}" dt="2024-03-01T03:32:19.562" v="35" actId="47"/>
        <pc:sldMkLst>
          <pc:docMk/>
          <pc:sldMk cId="2591531574" sldId="401"/>
        </pc:sldMkLst>
      </pc:sldChg>
      <pc:sldChg chg="del">
        <pc:chgData name="Myat Min Htut" userId="dfff3e71-de70-432f-b631-d8cca54eab50" providerId="ADAL" clId="{7803D2C2-D008-4687-8547-CD9ED875ED94}" dt="2024-03-01T03:28:04.991" v="24" actId="47"/>
        <pc:sldMkLst>
          <pc:docMk/>
          <pc:sldMk cId="1387707370" sldId="458"/>
        </pc:sldMkLst>
      </pc:sldChg>
      <pc:sldChg chg="modAnim">
        <pc:chgData name="Myat Min Htut" userId="dfff3e71-de70-432f-b631-d8cca54eab50" providerId="ADAL" clId="{7803D2C2-D008-4687-8547-CD9ED875ED94}" dt="2024-03-01T03:28:32.233" v="34"/>
        <pc:sldMkLst>
          <pc:docMk/>
          <pc:sldMk cId="3401460376" sldId="459"/>
        </pc:sldMkLst>
      </pc:sldChg>
      <pc:sldChg chg="modAnim">
        <pc:chgData name="Myat Min Htut" userId="dfff3e71-de70-432f-b631-d8cca54eab50" providerId="ADAL" clId="{7803D2C2-D008-4687-8547-CD9ED875ED94}" dt="2024-03-01T03:32:29.111" v="39"/>
        <pc:sldMkLst>
          <pc:docMk/>
          <pc:sldMk cId="236585718" sldId="460"/>
        </pc:sldMkLst>
      </pc:sldChg>
      <pc:sldChg chg="del">
        <pc:chgData name="Myat Min Htut" userId="dfff3e71-de70-432f-b631-d8cca54eab50" providerId="ADAL" clId="{7803D2C2-D008-4687-8547-CD9ED875ED94}" dt="2024-03-01T03:34:33.114" v="40" actId="47"/>
        <pc:sldMkLst>
          <pc:docMk/>
          <pc:sldMk cId="2083335535" sldId="461"/>
        </pc:sldMkLst>
      </pc:sldChg>
      <pc:sldChg chg="modAnim">
        <pc:chgData name="Myat Min Htut" userId="dfff3e71-de70-432f-b631-d8cca54eab50" providerId="ADAL" clId="{7803D2C2-D008-4687-8547-CD9ED875ED94}" dt="2024-03-01T03:34:43.539" v="44"/>
        <pc:sldMkLst>
          <pc:docMk/>
          <pc:sldMk cId="1945011307" sldId="463"/>
        </pc:sldMkLst>
      </pc:sldChg>
      <pc:sldChg chg="delSp modSp modAnim">
        <pc:chgData name="Myat Min Htut" userId="dfff3e71-de70-432f-b631-d8cca54eab50" providerId="ADAL" clId="{7803D2C2-D008-4687-8547-CD9ED875ED94}" dt="2024-03-01T03:35:15.176" v="53"/>
        <pc:sldMkLst>
          <pc:docMk/>
          <pc:sldMk cId="662626846" sldId="464"/>
        </pc:sldMkLst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7" creationId="{0A80E53D-DE77-416B-9C28-7A5B6FB1AEC7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1" creationId="{1F24E22D-E606-4194-95B0-3E3E22366795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2" creationId="{D4F226B4-4E39-452D-9AE1-D81065E17785}"/>
          </ac:spMkLst>
        </pc:spChg>
        <pc:spChg chg="mod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3" creationId="{2E467475-DCFA-4417-B63F-1E95C27B21EA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4" creationId="{9189D8E2-2E39-4EF7-BC66-ACA818070589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5" creationId="{1858D930-CCCA-4633-AA68-D61F9CB19418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6" creationId="{06F5AAE0-5351-4CE1-8F7E-0EFB440BC869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8" creationId="{6A8B5A2E-684D-4190-87C0-7251FDED9791}"/>
          </ac:spMkLst>
        </pc:spChg>
        <pc:spChg chg="mod topLvl">
          <ac:chgData name="Myat Min Htut" userId="dfff3e71-de70-432f-b631-d8cca54eab50" providerId="ADAL" clId="{7803D2C2-D008-4687-8547-CD9ED875ED94}" dt="2024-03-01T03:34:53.668" v="45" actId="165"/>
          <ac:spMkLst>
            <pc:docMk/>
            <pc:sldMk cId="662626846" sldId="464"/>
            <ac:spMk id="19" creationId="{44A6F1BF-F8CA-41E6-9105-266D4EB92EB0}"/>
          </ac:spMkLst>
        </pc:spChg>
        <pc:grpChg chg="mod topLvl">
          <ac:chgData name="Myat Min Htut" userId="dfff3e71-de70-432f-b631-d8cca54eab50" providerId="ADAL" clId="{7803D2C2-D008-4687-8547-CD9ED875ED94}" dt="2024-03-01T03:34:53.668" v="45" actId="165"/>
          <ac:grpSpMkLst>
            <pc:docMk/>
            <pc:sldMk cId="662626846" sldId="464"/>
            <ac:grpSpMk id="2" creationId="{DB8F8C77-5B4B-44BF-81E9-03CBD05F8289}"/>
          </ac:grpSpMkLst>
        </pc:grpChg>
        <pc:grpChg chg="del">
          <ac:chgData name="Myat Min Htut" userId="dfff3e71-de70-432f-b631-d8cca54eab50" providerId="ADAL" clId="{7803D2C2-D008-4687-8547-CD9ED875ED94}" dt="2024-03-01T03:34:53.668" v="45" actId="165"/>
          <ac:grpSpMkLst>
            <pc:docMk/>
            <pc:sldMk cId="662626846" sldId="464"/>
            <ac:grpSpMk id="5" creationId="{B75587BA-8DB5-49E0-8571-ABBE207BD585}"/>
          </ac:grpSpMkLst>
        </pc:grpChg>
        <pc:picChg chg="mod">
          <ac:chgData name="Myat Min Htut" userId="dfff3e71-de70-432f-b631-d8cca54eab50" providerId="ADAL" clId="{7803D2C2-D008-4687-8547-CD9ED875ED94}" dt="2024-03-01T03:34:53.668" v="45" actId="165"/>
          <ac:picMkLst>
            <pc:docMk/>
            <pc:sldMk cId="662626846" sldId="464"/>
            <ac:picMk id="3" creationId="{224CA10B-1141-4C0B-9E65-018A43B71049}"/>
          </ac:picMkLst>
        </pc:picChg>
      </pc:sldChg>
      <pc:sldChg chg="delSp modSp modAnim">
        <pc:chgData name="Myat Min Htut" userId="dfff3e71-de70-432f-b631-d8cca54eab50" providerId="ADAL" clId="{7803D2C2-D008-4687-8547-CD9ED875ED94}" dt="2024-03-01T03:35:56.023" v="58"/>
        <pc:sldMkLst>
          <pc:docMk/>
          <pc:sldMk cId="2708779314" sldId="465"/>
        </pc:sldMkLst>
        <pc:spChg chg="mod topLvl">
          <ac:chgData name="Myat Min Htut" userId="dfff3e71-de70-432f-b631-d8cca54eab50" providerId="ADAL" clId="{7803D2C2-D008-4687-8547-CD9ED875ED94}" dt="2024-03-01T03:35:45.725" v="54" actId="165"/>
          <ac:spMkLst>
            <pc:docMk/>
            <pc:sldMk cId="2708779314" sldId="465"/>
            <ac:spMk id="7" creationId="{1EC86E1B-C6EE-4EC8-B853-9585508A93CB}"/>
          </ac:spMkLst>
        </pc:spChg>
        <pc:spChg chg="mod topLvl">
          <ac:chgData name="Myat Min Htut" userId="dfff3e71-de70-432f-b631-d8cca54eab50" providerId="ADAL" clId="{7803D2C2-D008-4687-8547-CD9ED875ED94}" dt="2024-03-01T03:35:45.725" v="54" actId="165"/>
          <ac:spMkLst>
            <pc:docMk/>
            <pc:sldMk cId="2708779314" sldId="465"/>
            <ac:spMk id="8" creationId="{4DBBF606-D6EB-4921-9009-BB32AB5D4017}"/>
          </ac:spMkLst>
        </pc:spChg>
        <pc:spChg chg="mod topLvl">
          <ac:chgData name="Myat Min Htut" userId="dfff3e71-de70-432f-b631-d8cca54eab50" providerId="ADAL" clId="{7803D2C2-D008-4687-8547-CD9ED875ED94}" dt="2024-03-01T03:35:45.725" v="54" actId="165"/>
          <ac:spMkLst>
            <pc:docMk/>
            <pc:sldMk cId="2708779314" sldId="465"/>
            <ac:spMk id="9" creationId="{44A23E4F-4B3D-477A-881F-0D091C6124D3}"/>
          </ac:spMkLst>
        </pc:spChg>
        <pc:spChg chg="mod topLvl">
          <ac:chgData name="Myat Min Htut" userId="dfff3e71-de70-432f-b631-d8cca54eab50" providerId="ADAL" clId="{7803D2C2-D008-4687-8547-CD9ED875ED94}" dt="2024-03-01T03:35:45.725" v="54" actId="165"/>
          <ac:spMkLst>
            <pc:docMk/>
            <pc:sldMk cId="2708779314" sldId="465"/>
            <ac:spMk id="11" creationId="{36BBD778-6FF9-4D80-8709-A3AE17CE91B4}"/>
          </ac:spMkLst>
        </pc:spChg>
        <pc:grpChg chg="del">
          <ac:chgData name="Myat Min Htut" userId="dfff3e71-de70-432f-b631-d8cca54eab50" providerId="ADAL" clId="{7803D2C2-D008-4687-8547-CD9ED875ED94}" dt="2024-03-01T03:35:45.725" v="54" actId="165"/>
          <ac:grpSpMkLst>
            <pc:docMk/>
            <pc:sldMk cId="2708779314" sldId="465"/>
            <ac:grpSpMk id="2" creationId="{F5188673-9A11-4BF3-A4ED-3ABFB1458FA5}"/>
          </ac:grpSpMkLst>
        </pc:grpChg>
        <pc:picChg chg="mod topLvl">
          <ac:chgData name="Myat Min Htut" userId="dfff3e71-de70-432f-b631-d8cca54eab50" providerId="ADAL" clId="{7803D2C2-D008-4687-8547-CD9ED875ED94}" dt="2024-03-01T03:35:45.725" v="54" actId="165"/>
          <ac:picMkLst>
            <pc:docMk/>
            <pc:sldMk cId="2708779314" sldId="465"/>
            <ac:picMk id="3" creationId="{D8DEC8B9-6FAB-4360-9EFC-009B209F5035}"/>
          </ac:picMkLst>
        </pc:picChg>
      </pc:sldChg>
      <pc:sldChg chg="modAnim">
        <pc:chgData name="Myat Min Htut" userId="dfff3e71-de70-432f-b631-d8cca54eab50" providerId="ADAL" clId="{7803D2C2-D008-4687-8547-CD9ED875ED94}" dt="2024-03-01T03:36:02.448" v="59"/>
        <pc:sldMkLst>
          <pc:docMk/>
          <pc:sldMk cId="1683359715" sldId="466"/>
        </pc:sldMkLst>
      </pc:sldChg>
      <pc:sldChg chg="delSp modSp del modAnim">
        <pc:chgData name="Myat Min Htut" userId="dfff3e71-de70-432f-b631-d8cca54eab50" providerId="ADAL" clId="{7803D2C2-D008-4687-8547-CD9ED875ED94}" dt="2024-03-01T03:41:31.082" v="73" actId="47"/>
        <pc:sldMkLst>
          <pc:docMk/>
          <pc:sldMk cId="3229576676" sldId="473"/>
        </pc:sldMkLst>
        <pc:spChg chg="mod topLvl">
          <ac:chgData name="Myat Min Htut" userId="dfff3e71-de70-432f-b631-d8cca54eab50" providerId="ADAL" clId="{7803D2C2-D008-4687-8547-CD9ED875ED94}" dt="2024-03-01T03:41:07.262" v="67" actId="165"/>
          <ac:spMkLst>
            <pc:docMk/>
            <pc:sldMk cId="3229576676" sldId="473"/>
            <ac:spMk id="9" creationId="{6AEEFBBC-8E57-4FF7-A8BB-DE24301305F2}"/>
          </ac:spMkLst>
        </pc:spChg>
        <pc:spChg chg="mod topLvl">
          <ac:chgData name="Myat Min Htut" userId="dfff3e71-de70-432f-b631-d8cca54eab50" providerId="ADAL" clId="{7803D2C2-D008-4687-8547-CD9ED875ED94}" dt="2024-03-01T03:41:07.262" v="67" actId="165"/>
          <ac:spMkLst>
            <pc:docMk/>
            <pc:sldMk cId="3229576676" sldId="473"/>
            <ac:spMk id="10" creationId="{B0D154DD-11DA-45A2-9A1E-B3D9413F3D5D}"/>
          </ac:spMkLst>
        </pc:spChg>
        <pc:spChg chg="mod topLvl">
          <ac:chgData name="Myat Min Htut" userId="dfff3e71-de70-432f-b631-d8cca54eab50" providerId="ADAL" clId="{7803D2C2-D008-4687-8547-CD9ED875ED94}" dt="2024-03-01T03:41:07.262" v="67" actId="165"/>
          <ac:spMkLst>
            <pc:docMk/>
            <pc:sldMk cId="3229576676" sldId="473"/>
            <ac:spMk id="12" creationId="{2F561A46-F238-481B-8684-87DCBBBFC808}"/>
          </ac:spMkLst>
        </pc:spChg>
        <pc:spChg chg="mod topLvl">
          <ac:chgData name="Myat Min Htut" userId="dfff3e71-de70-432f-b631-d8cca54eab50" providerId="ADAL" clId="{7803D2C2-D008-4687-8547-CD9ED875ED94}" dt="2024-03-01T03:41:07.262" v="67" actId="165"/>
          <ac:spMkLst>
            <pc:docMk/>
            <pc:sldMk cId="3229576676" sldId="473"/>
            <ac:spMk id="13" creationId="{D02E87B8-DC9A-4EC3-BDFB-C795A1F70554}"/>
          </ac:spMkLst>
        </pc:spChg>
        <pc:spChg chg="mod topLvl">
          <ac:chgData name="Myat Min Htut" userId="dfff3e71-de70-432f-b631-d8cca54eab50" providerId="ADAL" clId="{7803D2C2-D008-4687-8547-CD9ED875ED94}" dt="2024-03-01T03:41:07.262" v="67" actId="165"/>
          <ac:spMkLst>
            <pc:docMk/>
            <pc:sldMk cId="3229576676" sldId="473"/>
            <ac:spMk id="14" creationId="{9E7CC762-26BF-4370-B866-0DD4DAE39D14}"/>
          </ac:spMkLst>
        </pc:spChg>
        <pc:grpChg chg="del">
          <ac:chgData name="Myat Min Htut" userId="dfff3e71-de70-432f-b631-d8cca54eab50" providerId="ADAL" clId="{7803D2C2-D008-4687-8547-CD9ED875ED94}" dt="2024-03-01T03:41:07.262" v="67" actId="165"/>
          <ac:grpSpMkLst>
            <pc:docMk/>
            <pc:sldMk cId="3229576676" sldId="473"/>
            <ac:grpSpMk id="2" creationId="{1C46998F-1F84-4389-9C98-24C312D99B8C}"/>
          </ac:grpSpMkLst>
        </pc:grpChg>
        <pc:picChg chg="mod topLvl">
          <ac:chgData name="Myat Min Htut" userId="dfff3e71-de70-432f-b631-d8cca54eab50" providerId="ADAL" clId="{7803D2C2-D008-4687-8547-CD9ED875ED94}" dt="2024-03-01T03:41:07.262" v="67" actId="165"/>
          <ac:picMkLst>
            <pc:docMk/>
            <pc:sldMk cId="3229576676" sldId="473"/>
            <ac:picMk id="8" creationId="{A9567E7E-9263-4D8D-A42B-C5ADA679EC32}"/>
          </ac:picMkLst>
        </pc:picChg>
      </pc:sldChg>
      <pc:sldChg chg="del">
        <pc:chgData name="Myat Min Htut" userId="dfff3e71-de70-432f-b631-d8cca54eab50" providerId="ADAL" clId="{7803D2C2-D008-4687-8547-CD9ED875ED94}" dt="2024-03-01T03:41:51.299" v="79" actId="47"/>
        <pc:sldMkLst>
          <pc:docMk/>
          <pc:sldMk cId="1914225582" sldId="474"/>
        </pc:sldMkLst>
      </pc:sldChg>
      <pc:sldChg chg="modAnim">
        <pc:chgData name="Myat Min Htut" userId="dfff3e71-de70-432f-b631-d8cca54eab50" providerId="ADAL" clId="{7803D2C2-D008-4687-8547-CD9ED875ED94}" dt="2024-03-01T03:42:12.017" v="89"/>
        <pc:sldMkLst>
          <pc:docMk/>
          <pc:sldMk cId="597523624" sldId="476"/>
        </pc:sldMkLst>
      </pc:sldChg>
      <pc:sldChg chg="del">
        <pc:chgData name="Myat Min Htut" userId="dfff3e71-de70-432f-b631-d8cca54eab50" providerId="ADAL" clId="{7803D2C2-D008-4687-8547-CD9ED875ED94}" dt="2024-03-01T03:42:17.539" v="90" actId="47"/>
        <pc:sldMkLst>
          <pc:docMk/>
          <pc:sldMk cId="1928017413" sldId="477"/>
        </pc:sldMkLst>
      </pc:sldChg>
      <pc:sldChg chg="addSp modSp mod modAnim">
        <pc:chgData name="Myat Min Htut" userId="dfff3e71-de70-432f-b631-d8cca54eab50" providerId="ADAL" clId="{7803D2C2-D008-4687-8547-CD9ED875ED94}" dt="2024-03-01T03:42:55.246" v="100"/>
        <pc:sldMkLst>
          <pc:docMk/>
          <pc:sldMk cId="1624519055" sldId="478"/>
        </pc:sldMkLst>
        <pc:spChg chg="mod">
          <ac:chgData name="Myat Min Htut" userId="dfff3e71-de70-432f-b631-d8cca54eab50" providerId="ADAL" clId="{7803D2C2-D008-4687-8547-CD9ED875ED94}" dt="2024-03-01T03:42:32.149" v="91" actId="1076"/>
          <ac:spMkLst>
            <pc:docMk/>
            <pc:sldMk cId="1624519055" sldId="478"/>
            <ac:spMk id="10" creationId="{8F6A305E-48EF-4451-B5BC-47BC34824693}"/>
          </ac:spMkLst>
        </pc:spChg>
        <pc:picChg chg="add mod">
          <ac:chgData name="Myat Min Htut" userId="dfff3e71-de70-432f-b631-d8cca54eab50" providerId="ADAL" clId="{7803D2C2-D008-4687-8547-CD9ED875ED94}" dt="2024-02-15T08:34:30.704" v="23"/>
          <ac:picMkLst>
            <pc:docMk/>
            <pc:sldMk cId="1624519055" sldId="478"/>
            <ac:picMk id="30" creationId="{BE2671DC-DF7A-42CC-A81E-67D9AA7C7E73}"/>
          </ac:picMkLst>
        </pc:picChg>
      </pc:sldChg>
      <pc:sldChg chg="delSp modSp modAnim">
        <pc:chgData name="Myat Min Htut" userId="dfff3e71-de70-432f-b631-d8cca54eab50" providerId="ADAL" clId="{7803D2C2-D008-4687-8547-CD9ED875ED94}" dt="2024-03-01T03:53:21.125" v="115"/>
        <pc:sldMkLst>
          <pc:docMk/>
          <pc:sldMk cId="3042060849" sldId="480"/>
        </pc:sldMkLst>
        <pc:spChg chg="mod topLvl">
          <ac:chgData name="Myat Min Htut" userId="dfff3e71-de70-432f-b631-d8cca54eab50" providerId="ADAL" clId="{7803D2C2-D008-4687-8547-CD9ED875ED94}" dt="2024-03-01T03:53:12.751" v="112" actId="165"/>
          <ac:spMkLst>
            <pc:docMk/>
            <pc:sldMk cId="3042060849" sldId="480"/>
            <ac:spMk id="9" creationId="{C6853380-1759-44A8-B297-D1837D85D8AC}"/>
          </ac:spMkLst>
        </pc:spChg>
        <pc:spChg chg="mod topLvl">
          <ac:chgData name="Myat Min Htut" userId="dfff3e71-de70-432f-b631-d8cca54eab50" providerId="ADAL" clId="{7803D2C2-D008-4687-8547-CD9ED875ED94}" dt="2024-03-01T03:53:12.751" v="112" actId="165"/>
          <ac:spMkLst>
            <pc:docMk/>
            <pc:sldMk cId="3042060849" sldId="480"/>
            <ac:spMk id="12" creationId="{5BF1BF13-A882-4A39-99C4-AED35649AC29}"/>
          </ac:spMkLst>
        </pc:spChg>
        <pc:spChg chg="mod topLvl">
          <ac:chgData name="Myat Min Htut" userId="dfff3e71-de70-432f-b631-d8cca54eab50" providerId="ADAL" clId="{7803D2C2-D008-4687-8547-CD9ED875ED94}" dt="2024-03-01T03:53:12.751" v="112" actId="165"/>
          <ac:spMkLst>
            <pc:docMk/>
            <pc:sldMk cId="3042060849" sldId="480"/>
            <ac:spMk id="14" creationId="{5303E84D-4E1A-4193-BDE6-5CE3AAE711B4}"/>
          </ac:spMkLst>
        </pc:spChg>
        <pc:grpChg chg="del">
          <ac:chgData name="Myat Min Htut" userId="dfff3e71-de70-432f-b631-d8cca54eab50" providerId="ADAL" clId="{7803D2C2-D008-4687-8547-CD9ED875ED94}" dt="2024-03-01T03:53:12.751" v="112" actId="165"/>
          <ac:grpSpMkLst>
            <pc:docMk/>
            <pc:sldMk cId="3042060849" sldId="480"/>
            <ac:grpSpMk id="3" creationId="{B4A99B1C-8C66-4371-B5BC-992C0DEF73BD}"/>
          </ac:grpSpMkLst>
        </pc:grpChg>
        <pc:picChg chg="mod topLvl">
          <ac:chgData name="Myat Min Htut" userId="dfff3e71-de70-432f-b631-d8cca54eab50" providerId="ADAL" clId="{7803D2C2-D008-4687-8547-CD9ED875ED94}" dt="2024-03-01T03:53:12.751" v="112" actId="165"/>
          <ac:picMkLst>
            <pc:docMk/>
            <pc:sldMk cId="3042060849" sldId="480"/>
            <ac:picMk id="13" creationId="{D3E3646A-91D0-4DD5-A1A0-C591FAF7741E}"/>
          </ac:picMkLst>
        </pc:picChg>
      </pc:sldChg>
      <pc:sldChg chg="delSp modSp modAnim">
        <pc:chgData name="Myat Min Htut" userId="dfff3e71-de70-432f-b631-d8cca54eab50" providerId="ADAL" clId="{7803D2C2-D008-4687-8547-CD9ED875ED94}" dt="2024-03-01T03:47:46.963" v="103"/>
        <pc:sldMkLst>
          <pc:docMk/>
          <pc:sldMk cId="4076887341" sldId="481"/>
        </pc:sldMkLst>
        <pc:spChg chg="mod topLvl">
          <ac:chgData name="Myat Min Htut" userId="dfff3e71-de70-432f-b631-d8cca54eab50" providerId="ADAL" clId="{7803D2C2-D008-4687-8547-CD9ED875ED94}" dt="2024-03-01T03:47:41.215" v="101" actId="165"/>
          <ac:spMkLst>
            <pc:docMk/>
            <pc:sldMk cId="4076887341" sldId="481"/>
            <ac:spMk id="7" creationId="{3E208880-B862-410B-9D07-C7DC82AEA319}"/>
          </ac:spMkLst>
        </pc:spChg>
        <pc:spChg chg="mod topLvl">
          <ac:chgData name="Myat Min Htut" userId="dfff3e71-de70-432f-b631-d8cca54eab50" providerId="ADAL" clId="{7803D2C2-D008-4687-8547-CD9ED875ED94}" dt="2024-03-01T03:47:41.215" v="101" actId="165"/>
          <ac:spMkLst>
            <pc:docMk/>
            <pc:sldMk cId="4076887341" sldId="481"/>
            <ac:spMk id="8" creationId="{018B71AF-7249-454A-A7DA-45A02DD3AD7E}"/>
          </ac:spMkLst>
        </pc:spChg>
        <pc:grpChg chg="del">
          <ac:chgData name="Myat Min Htut" userId="dfff3e71-de70-432f-b631-d8cca54eab50" providerId="ADAL" clId="{7803D2C2-D008-4687-8547-CD9ED875ED94}" dt="2024-03-01T03:47:41.215" v="101" actId="165"/>
          <ac:grpSpMkLst>
            <pc:docMk/>
            <pc:sldMk cId="4076887341" sldId="481"/>
            <ac:grpSpMk id="4" creationId="{B03BC7B4-9CF8-4B7B-B25C-7BF19C0DE3C4}"/>
          </ac:grpSpMkLst>
        </pc:grpChg>
        <pc:picChg chg="mod topLvl">
          <ac:chgData name="Myat Min Htut" userId="dfff3e71-de70-432f-b631-d8cca54eab50" providerId="ADAL" clId="{7803D2C2-D008-4687-8547-CD9ED875ED94}" dt="2024-03-01T03:47:41.215" v="101" actId="165"/>
          <ac:picMkLst>
            <pc:docMk/>
            <pc:sldMk cId="4076887341" sldId="481"/>
            <ac:picMk id="6" creationId="{B54AEDE9-8116-4CE1-9D18-909764B48CD7}"/>
          </ac:picMkLst>
        </pc:picChg>
      </pc:sldChg>
      <pc:sldChg chg="addSp delSp modSp mod">
        <pc:chgData name="Myat Min Htut" userId="dfff3e71-de70-432f-b631-d8cca54eab50" providerId="ADAL" clId="{7803D2C2-D008-4687-8547-CD9ED875ED94}" dt="2024-03-01T03:53:00.507" v="111" actId="14100"/>
        <pc:sldMkLst>
          <pc:docMk/>
          <pc:sldMk cId="3957259662" sldId="484"/>
        </pc:sldMkLst>
        <pc:picChg chg="add mod">
          <ac:chgData name="Myat Min Htut" userId="dfff3e71-de70-432f-b631-d8cca54eab50" providerId="ADAL" clId="{7803D2C2-D008-4687-8547-CD9ED875ED94}" dt="2024-03-01T03:52:46.051" v="107" actId="14100"/>
          <ac:picMkLst>
            <pc:docMk/>
            <pc:sldMk cId="3957259662" sldId="484"/>
            <ac:picMk id="3" creationId="{7B7035E5-95D7-436D-AB6E-93F61340DAA1}"/>
          </ac:picMkLst>
        </pc:picChg>
        <pc:picChg chg="del">
          <ac:chgData name="Myat Min Htut" userId="dfff3e71-de70-432f-b631-d8cca54eab50" providerId="ADAL" clId="{7803D2C2-D008-4687-8547-CD9ED875ED94}" dt="2024-03-01T03:52:40.147" v="104" actId="478"/>
          <ac:picMkLst>
            <pc:docMk/>
            <pc:sldMk cId="3957259662" sldId="484"/>
            <ac:picMk id="4" creationId="{347BD6D6-CD1E-4073-98D1-2B9392C4FE15}"/>
          </ac:picMkLst>
        </pc:picChg>
        <pc:picChg chg="add mod">
          <ac:chgData name="Myat Min Htut" userId="dfff3e71-de70-432f-b631-d8cca54eab50" providerId="ADAL" clId="{7803D2C2-D008-4687-8547-CD9ED875ED94}" dt="2024-03-01T03:53:00.507" v="111" actId="14100"/>
          <ac:picMkLst>
            <pc:docMk/>
            <pc:sldMk cId="3957259662" sldId="484"/>
            <ac:picMk id="7" creationId="{7A077490-822D-4A0E-B513-4F8122DCF78D}"/>
          </ac:picMkLst>
        </pc:picChg>
        <pc:picChg chg="del">
          <ac:chgData name="Myat Min Htut" userId="dfff3e71-de70-432f-b631-d8cca54eab50" providerId="ADAL" clId="{7803D2C2-D008-4687-8547-CD9ED875ED94}" dt="2024-03-01T03:52:48.551" v="108" actId="478"/>
          <ac:picMkLst>
            <pc:docMk/>
            <pc:sldMk cId="3957259662" sldId="484"/>
            <ac:picMk id="8" creationId="{422122EF-2491-4027-8036-407BCDE8E410}"/>
          </ac:picMkLst>
        </pc:picChg>
      </pc:sldChg>
      <pc:sldChg chg="addSp delSp modSp mod">
        <pc:chgData name="Myat Min Htut" userId="dfff3e71-de70-432f-b631-d8cca54eab50" providerId="ADAL" clId="{7803D2C2-D008-4687-8547-CD9ED875ED94}" dt="2024-03-01T03:54:36.905" v="124" actId="14100"/>
        <pc:sldMkLst>
          <pc:docMk/>
          <pc:sldMk cId="2091013590" sldId="485"/>
        </pc:sldMkLst>
        <pc:picChg chg="add mod ord">
          <ac:chgData name="Myat Min Htut" userId="dfff3e71-de70-432f-b631-d8cca54eab50" providerId="ADAL" clId="{7803D2C2-D008-4687-8547-CD9ED875ED94}" dt="2024-03-01T03:54:19.487" v="120" actId="171"/>
          <ac:picMkLst>
            <pc:docMk/>
            <pc:sldMk cId="2091013590" sldId="485"/>
            <ac:picMk id="3" creationId="{22582317-7AA8-4A23-BB14-B8DD07FC7A06}"/>
          </ac:picMkLst>
        </pc:picChg>
        <pc:picChg chg="add mod">
          <ac:chgData name="Myat Min Htut" userId="dfff3e71-de70-432f-b631-d8cca54eab50" providerId="ADAL" clId="{7803D2C2-D008-4687-8547-CD9ED875ED94}" dt="2024-03-01T03:54:36.905" v="124" actId="14100"/>
          <ac:picMkLst>
            <pc:docMk/>
            <pc:sldMk cId="2091013590" sldId="485"/>
            <ac:picMk id="7" creationId="{9607A073-FFC3-4A27-8394-03F765E7B8C4}"/>
          </ac:picMkLst>
        </pc:picChg>
        <pc:picChg chg="del">
          <ac:chgData name="Myat Min Htut" userId="dfff3e71-de70-432f-b631-d8cca54eab50" providerId="ADAL" clId="{7803D2C2-D008-4687-8547-CD9ED875ED94}" dt="2024-03-01T03:54:22.784" v="121" actId="478"/>
          <ac:picMkLst>
            <pc:docMk/>
            <pc:sldMk cId="2091013590" sldId="485"/>
            <ac:picMk id="8" creationId="{FAA8A259-B551-41C0-A280-CAEA0C775585}"/>
          </ac:picMkLst>
        </pc:picChg>
      </pc:sldChg>
      <pc:sldChg chg="addSp modSp mod">
        <pc:chgData name="Myat Min Htut" userId="dfff3e71-de70-432f-b631-d8cca54eab50" providerId="ADAL" clId="{7803D2C2-D008-4687-8547-CD9ED875ED94}" dt="2024-03-01T03:54:48.122" v="130" actId="1035"/>
        <pc:sldMkLst>
          <pc:docMk/>
          <pc:sldMk cId="3707705605" sldId="486"/>
        </pc:sldMkLst>
        <pc:spChg chg="add mod">
          <ac:chgData name="Myat Min Htut" userId="dfff3e71-de70-432f-b631-d8cca54eab50" providerId="ADAL" clId="{7803D2C2-D008-4687-8547-CD9ED875ED94}" dt="2024-02-15T08:24:11.089" v="2" actId="207"/>
          <ac:spMkLst>
            <pc:docMk/>
            <pc:sldMk cId="3707705605" sldId="486"/>
            <ac:spMk id="4" creationId="{E01836F0-762F-47D7-9F98-712BA0EF65F0}"/>
          </ac:spMkLst>
        </pc:spChg>
        <pc:picChg chg="mod">
          <ac:chgData name="Myat Min Htut" userId="dfff3e71-de70-432f-b631-d8cca54eab50" providerId="ADAL" clId="{7803D2C2-D008-4687-8547-CD9ED875ED94}" dt="2024-03-01T03:54:48.122" v="130" actId="1035"/>
          <ac:picMkLst>
            <pc:docMk/>
            <pc:sldMk cId="3707705605" sldId="486"/>
            <ac:picMk id="23" creationId="{09B979E8-6578-4A72-A393-E0F4632946EE}"/>
          </ac:picMkLst>
        </pc:picChg>
      </pc:sldChg>
      <pc:sldChg chg="addSp modSp mod">
        <pc:chgData name="Myat Min Htut" userId="dfff3e71-de70-432f-b631-d8cca54eab50" providerId="ADAL" clId="{7803D2C2-D008-4687-8547-CD9ED875ED94}" dt="2024-03-01T03:56:06.749" v="136" actId="1035"/>
        <pc:sldMkLst>
          <pc:docMk/>
          <pc:sldMk cId="3432377410" sldId="487"/>
        </pc:sldMkLst>
        <pc:spChg chg="add mod">
          <ac:chgData name="Myat Min Htut" userId="dfff3e71-de70-432f-b631-d8cca54eab50" providerId="ADAL" clId="{7803D2C2-D008-4687-8547-CD9ED875ED94}" dt="2024-02-15T08:24:14.421" v="3"/>
          <ac:spMkLst>
            <pc:docMk/>
            <pc:sldMk cId="3432377410" sldId="487"/>
            <ac:spMk id="15" creationId="{69B6DE49-11D0-4BA5-BA12-2ADE421BA72A}"/>
          </ac:spMkLst>
        </pc:spChg>
        <pc:picChg chg="mod">
          <ac:chgData name="Myat Min Htut" userId="dfff3e71-de70-432f-b631-d8cca54eab50" providerId="ADAL" clId="{7803D2C2-D008-4687-8547-CD9ED875ED94}" dt="2024-03-01T03:56:06.749" v="136" actId="1035"/>
          <ac:picMkLst>
            <pc:docMk/>
            <pc:sldMk cId="3432377410" sldId="487"/>
            <ac:picMk id="12" creationId="{4E6CC253-DA66-4F72-A683-3072BF55FC56}"/>
          </ac:picMkLst>
        </pc:picChg>
      </pc:sldChg>
      <pc:sldChg chg="addSp modSp">
        <pc:chgData name="Myat Min Htut" userId="dfff3e71-de70-432f-b631-d8cca54eab50" providerId="ADAL" clId="{7803D2C2-D008-4687-8547-CD9ED875ED94}" dt="2024-02-15T08:24:15.857" v="4"/>
        <pc:sldMkLst>
          <pc:docMk/>
          <pc:sldMk cId="1557154305" sldId="488"/>
        </pc:sldMkLst>
        <pc:spChg chg="add mod">
          <ac:chgData name="Myat Min Htut" userId="dfff3e71-de70-432f-b631-d8cca54eab50" providerId="ADAL" clId="{7803D2C2-D008-4687-8547-CD9ED875ED94}" dt="2024-02-15T08:24:15.857" v="4"/>
          <ac:spMkLst>
            <pc:docMk/>
            <pc:sldMk cId="1557154305" sldId="488"/>
            <ac:spMk id="20" creationId="{E85E2DAE-2CCC-4F1E-9F8F-2F5566A01717}"/>
          </ac:spMkLst>
        </pc:spChg>
      </pc:sldChg>
      <pc:sldChg chg="delSp modSp modAnim">
        <pc:chgData name="Myat Min Htut" userId="dfff3e71-de70-432f-b631-d8cca54eab50" providerId="ADAL" clId="{7803D2C2-D008-4687-8547-CD9ED875ED94}" dt="2024-03-01T03:40:47.480" v="66"/>
        <pc:sldMkLst>
          <pc:docMk/>
          <pc:sldMk cId="510378062" sldId="490"/>
        </pc:sldMkLst>
        <pc:spChg chg="mod topLvl">
          <ac:chgData name="Myat Min Htut" userId="dfff3e71-de70-432f-b631-d8cca54eab50" providerId="ADAL" clId="{7803D2C2-D008-4687-8547-CD9ED875ED94}" dt="2024-03-01T03:40:33.929" v="61" actId="165"/>
          <ac:spMkLst>
            <pc:docMk/>
            <pc:sldMk cId="510378062" sldId="490"/>
            <ac:spMk id="8" creationId="{6DA7AC8C-6204-4017-B7B1-50F541FE3D3A}"/>
          </ac:spMkLst>
        </pc:spChg>
        <pc:spChg chg="mod topLvl">
          <ac:chgData name="Myat Min Htut" userId="dfff3e71-de70-432f-b631-d8cca54eab50" providerId="ADAL" clId="{7803D2C2-D008-4687-8547-CD9ED875ED94}" dt="2024-03-01T03:40:33.929" v="61" actId="165"/>
          <ac:spMkLst>
            <pc:docMk/>
            <pc:sldMk cId="510378062" sldId="490"/>
            <ac:spMk id="10" creationId="{490BBCAD-8E1D-4111-81D0-4E228C8BDEE3}"/>
          </ac:spMkLst>
        </pc:spChg>
        <pc:spChg chg="mod topLvl">
          <ac:chgData name="Myat Min Htut" userId="dfff3e71-de70-432f-b631-d8cca54eab50" providerId="ADAL" clId="{7803D2C2-D008-4687-8547-CD9ED875ED94}" dt="2024-03-01T03:40:33.929" v="61" actId="165"/>
          <ac:spMkLst>
            <pc:docMk/>
            <pc:sldMk cId="510378062" sldId="490"/>
            <ac:spMk id="12" creationId="{412E1945-3480-46D5-86FC-52DD5CC49C51}"/>
          </ac:spMkLst>
        </pc:spChg>
        <pc:spChg chg="mod topLvl">
          <ac:chgData name="Myat Min Htut" userId="dfff3e71-de70-432f-b631-d8cca54eab50" providerId="ADAL" clId="{7803D2C2-D008-4687-8547-CD9ED875ED94}" dt="2024-03-01T03:40:33.929" v="61" actId="165"/>
          <ac:spMkLst>
            <pc:docMk/>
            <pc:sldMk cId="510378062" sldId="490"/>
            <ac:spMk id="13" creationId="{ACF45010-14F3-4C9B-B4F2-DDF5EA86FB04}"/>
          </ac:spMkLst>
        </pc:spChg>
        <pc:spChg chg="mod topLvl">
          <ac:chgData name="Myat Min Htut" userId="dfff3e71-de70-432f-b631-d8cca54eab50" providerId="ADAL" clId="{7803D2C2-D008-4687-8547-CD9ED875ED94}" dt="2024-03-01T03:40:33.929" v="61" actId="165"/>
          <ac:spMkLst>
            <pc:docMk/>
            <pc:sldMk cId="510378062" sldId="490"/>
            <ac:spMk id="14" creationId="{F28BF1C9-AEFA-481A-BE34-0A96B4AC33DB}"/>
          </ac:spMkLst>
        </pc:spChg>
        <pc:grpChg chg="del">
          <ac:chgData name="Myat Min Htut" userId="dfff3e71-de70-432f-b631-d8cca54eab50" providerId="ADAL" clId="{7803D2C2-D008-4687-8547-CD9ED875ED94}" dt="2024-03-01T03:40:33.929" v="61" actId="165"/>
          <ac:grpSpMkLst>
            <pc:docMk/>
            <pc:sldMk cId="510378062" sldId="490"/>
            <ac:grpSpMk id="2" creationId="{2150FBD0-16D4-484A-8A24-4CD09E6A9489}"/>
          </ac:grpSpMkLst>
        </pc:grpChg>
        <pc:picChg chg="mod topLvl">
          <ac:chgData name="Myat Min Htut" userId="dfff3e71-de70-432f-b631-d8cca54eab50" providerId="ADAL" clId="{7803D2C2-D008-4687-8547-CD9ED875ED94}" dt="2024-03-01T03:40:33.929" v="61" actId="165"/>
          <ac:picMkLst>
            <pc:docMk/>
            <pc:sldMk cId="510378062" sldId="490"/>
            <ac:picMk id="9" creationId="{C50F03A6-C970-449B-A3D8-1827AE4B484B}"/>
          </ac:picMkLst>
        </pc:picChg>
      </pc:sldChg>
      <pc:sldChg chg="modSp mod modAnim">
        <pc:chgData name="Myat Min Htut" userId="dfff3e71-de70-432f-b631-d8cca54eab50" providerId="ADAL" clId="{7803D2C2-D008-4687-8547-CD9ED875ED94}" dt="2024-03-01T03:41:45.318" v="78" actId="1035"/>
        <pc:sldMkLst>
          <pc:docMk/>
          <pc:sldMk cId="3024428343" sldId="491"/>
        </pc:sldMkLst>
        <pc:picChg chg="mod">
          <ac:chgData name="Myat Min Htut" userId="dfff3e71-de70-432f-b631-d8cca54eab50" providerId="ADAL" clId="{7803D2C2-D008-4687-8547-CD9ED875ED94}" dt="2024-03-01T03:41:45.318" v="78" actId="1035"/>
          <ac:picMkLst>
            <pc:docMk/>
            <pc:sldMk cId="3024428343" sldId="491"/>
            <ac:picMk id="16" creationId="{B43199D0-E218-497E-87BF-AFFD56AB1DE9}"/>
          </ac:picMkLst>
        </pc:picChg>
      </pc:sldChg>
      <pc:sldChg chg="modSp mod">
        <pc:chgData name="Myat Min Htut" userId="dfff3e71-de70-432f-b631-d8cca54eab50" providerId="ADAL" clId="{7803D2C2-D008-4687-8547-CD9ED875ED94}" dt="2024-02-15T08:25:42.095" v="22" actId="1036"/>
        <pc:sldMkLst>
          <pc:docMk/>
          <pc:sldMk cId="1253132094" sldId="495"/>
        </pc:sldMkLst>
        <pc:picChg chg="mod">
          <ac:chgData name="Myat Min Htut" userId="dfff3e71-de70-432f-b631-d8cca54eab50" providerId="ADAL" clId="{7803D2C2-D008-4687-8547-CD9ED875ED94}" dt="2024-02-15T08:25:42.095" v="22" actId="1036"/>
          <ac:picMkLst>
            <pc:docMk/>
            <pc:sldMk cId="1253132094" sldId="495"/>
            <ac:picMk id="18" creationId="{09EF6221-326D-4EC6-A420-C6B522CF2D37}"/>
          </ac:picMkLst>
        </pc:picChg>
      </pc:sldChg>
    </pc:docChg>
  </pc:docChgLst>
  <pc:docChgLst>
    <pc:chgData name="Hnin Nwe Oo" userId="S::hnin_nwe_oo@jpf.go.jp::ac0d75cc-189f-4e26-b8ac-69db546065ba" providerId="AD" clId="Web-{B262E9A3-69C7-2D61-D5AA-131E1EDFD4CE}"/>
    <pc:docChg chg="modSld">
      <pc:chgData name="Hnin Nwe Oo" userId="S::hnin_nwe_oo@jpf.go.jp::ac0d75cc-189f-4e26-b8ac-69db546065ba" providerId="AD" clId="Web-{B262E9A3-69C7-2D61-D5AA-131E1EDFD4CE}" dt="2024-07-30T08:06:40.136" v="1" actId="14100"/>
      <pc:docMkLst>
        <pc:docMk/>
      </pc:docMkLst>
      <pc:sldChg chg="modSp">
        <pc:chgData name="Hnin Nwe Oo" userId="S::hnin_nwe_oo@jpf.go.jp::ac0d75cc-189f-4e26-b8ac-69db546065ba" providerId="AD" clId="Web-{B262E9A3-69C7-2D61-D5AA-131E1EDFD4CE}" dt="2024-07-30T08:06:40.136" v="1" actId="14100"/>
        <pc:sldMkLst>
          <pc:docMk/>
          <pc:sldMk cId="118203784" sldId="498"/>
        </pc:sldMkLst>
        <pc:spChg chg="mod">
          <ac:chgData name="Hnin Nwe Oo" userId="S::hnin_nwe_oo@jpf.go.jp::ac0d75cc-189f-4e26-b8ac-69db546065ba" providerId="AD" clId="Web-{B262E9A3-69C7-2D61-D5AA-131E1EDFD4CE}" dt="2024-07-30T08:06:40.136" v="1" actId="14100"/>
          <ac:spMkLst>
            <pc:docMk/>
            <pc:sldMk cId="118203784" sldId="498"/>
            <ac:spMk id="6" creationId="{E7D80AE9-8F44-4EAF-3E7A-3E6E369C1F27}"/>
          </ac:spMkLst>
        </pc:spChg>
        <pc:picChg chg="mod">
          <ac:chgData name="Hnin Nwe Oo" userId="S::hnin_nwe_oo@jpf.go.jp::ac0d75cc-189f-4e26-b8ac-69db546065ba" providerId="AD" clId="Web-{B262E9A3-69C7-2D61-D5AA-131E1EDFD4CE}" dt="2024-07-30T08:06:31.245" v="0" actId="14100"/>
          <ac:picMkLst>
            <pc:docMk/>
            <pc:sldMk cId="118203784" sldId="498"/>
            <ac:picMk id="5" creationId="{8310610D-5361-D97D-965E-BA9C42775878}"/>
          </ac:picMkLst>
        </pc:picChg>
      </pc:sldChg>
    </pc:docChg>
  </pc:docChgLst>
  <pc:docChgLst>
    <pc:chgData name="Chisae Koizumi" userId="56daf4ee-0553-4efe-a59d-f3ef39271f03" providerId="ADAL" clId="{702F9D5B-8301-4408-A41B-C0D533B24879}"/>
    <pc:docChg chg="undo custSel modSld">
      <pc:chgData name="Chisae Koizumi" userId="56daf4ee-0553-4efe-a59d-f3ef39271f03" providerId="ADAL" clId="{702F9D5B-8301-4408-A41B-C0D533B24879}" dt="2021-12-29T08:23:40.869" v="11" actId="164"/>
      <pc:docMkLst>
        <pc:docMk/>
      </pc:docMkLst>
      <pc:sldChg chg="addSp modSp mod">
        <pc:chgData name="Chisae Koizumi" userId="56daf4ee-0553-4efe-a59d-f3ef39271f03" providerId="ADAL" clId="{702F9D5B-8301-4408-A41B-C0D533B24879}" dt="2021-12-29T08:12:08.468" v="4" actId="1076"/>
        <pc:sldMkLst>
          <pc:docMk/>
          <pc:sldMk cId="662626846" sldId="464"/>
        </pc:sldMkLst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7" creationId="{0A80E53D-DE77-416B-9C28-7A5B6FB1AEC7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1" creationId="{1F24E22D-E606-4194-95B0-3E3E22366795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2" creationId="{D4F226B4-4E39-452D-9AE1-D81065E17785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4" creationId="{9189D8E2-2E39-4EF7-BC66-ACA818070589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5" creationId="{1858D930-CCCA-4633-AA68-D61F9CB19418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6" creationId="{06F5AAE0-5351-4CE1-8F7E-0EFB440BC869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8" creationId="{6A8B5A2E-684D-4190-87C0-7251FDED9791}"/>
          </ac:spMkLst>
        </pc:spChg>
        <pc:spChg chg="mod">
          <ac:chgData name="Chisae Koizumi" userId="56daf4ee-0553-4efe-a59d-f3ef39271f03" providerId="ADAL" clId="{702F9D5B-8301-4408-A41B-C0D533B24879}" dt="2021-12-29T08:12:03.614" v="2" actId="164"/>
          <ac:spMkLst>
            <pc:docMk/>
            <pc:sldMk cId="662626846" sldId="464"/>
            <ac:spMk id="19" creationId="{44A6F1BF-F8CA-41E6-9105-266D4EB92EB0}"/>
          </ac:spMkLst>
        </pc:spChg>
        <pc:grpChg chg="mod">
          <ac:chgData name="Chisae Koizumi" userId="56daf4ee-0553-4efe-a59d-f3ef39271f03" providerId="ADAL" clId="{702F9D5B-8301-4408-A41B-C0D533B24879}" dt="2021-12-29T08:12:03.614" v="2" actId="164"/>
          <ac:grpSpMkLst>
            <pc:docMk/>
            <pc:sldMk cId="662626846" sldId="464"/>
            <ac:grpSpMk id="2" creationId="{DB8F8C77-5B4B-44BF-81E9-03CBD05F8289}"/>
          </ac:grpSpMkLst>
        </pc:grpChg>
        <pc:grpChg chg="add mod">
          <ac:chgData name="Chisae Koizumi" userId="56daf4ee-0553-4efe-a59d-f3ef39271f03" providerId="ADAL" clId="{702F9D5B-8301-4408-A41B-C0D533B24879}" dt="2021-12-29T08:12:08.468" v="4" actId="1076"/>
          <ac:grpSpMkLst>
            <pc:docMk/>
            <pc:sldMk cId="662626846" sldId="464"/>
            <ac:grpSpMk id="5" creationId="{B75587BA-8DB5-49E0-8571-ABBE207BD585}"/>
          </ac:grpSpMkLst>
        </pc:grpChg>
      </pc:sldChg>
      <pc:sldChg chg="addSp modSp">
        <pc:chgData name="Chisae Koizumi" userId="56daf4ee-0553-4efe-a59d-f3ef39271f03" providerId="ADAL" clId="{702F9D5B-8301-4408-A41B-C0D533B24879}" dt="2021-12-29T08:12:57.229" v="5" actId="164"/>
        <pc:sldMkLst>
          <pc:docMk/>
          <pc:sldMk cId="2708779314" sldId="465"/>
        </pc:sldMkLst>
        <pc:spChg chg="mod">
          <ac:chgData name="Chisae Koizumi" userId="56daf4ee-0553-4efe-a59d-f3ef39271f03" providerId="ADAL" clId="{702F9D5B-8301-4408-A41B-C0D533B24879}" dt="2021-12-29T08:12:57.229" v="5" actId="164"/>
          <ac:spMkLst>
            <pc:docMk/>
            <pc:sldMk cId="2708779314" sldId="465"/>
            <ac:spMk id="7" creationId="{1EC86E1B-C6EE-4EC8-B853-9585508A93CB}"/>
          </ac:spMkLst>
        </pc:spChg>
        <pc:spChg chg="mod">
          <ac:chgData name="Chisae Koizumi" userId="56daf4ee-0553-4efe-a59d-f3ef39271f03" providerId="ADAL" clId="{702F9D5B-8301-4408-A41B-C0D533B24879}" dt="2021-12-29T08:12:57.229" v="5" actId="164"/>
          <ac:spMkLst>
            <pc:docMk/>
            <pc:sldMk cId="2708779314" sldId="465"/>
            <ac:spMk id="8" creationId="{4DBBF606-D6EB-4921-9009-BB32AB5D4017}"/>
          </ac:spMkLst>
        </pc:spChg>
        <pc:spChg chg="mod">
          <ac:chgData name="Chisae Koizumi" userId="56daf4ee-0553-4efe-a59d-f3ef39271f03" providerId="ADAL" clId="{702F9D5B-8301-4408-A41B-C0D533B24879}" dt="2021-12-29T08:12:57.229" v="5" actId="164"/>
          <ac:spMkLst>
            <pc:docMk/>
            <pc:sldMk cId="2708779314" sldId="465"/>
            <ac:spMk id="9" creationId="{44A23E4F-4B3D-477A-881F-0D091C6124D3}"/>
          </ac:spMkLst>
        </pc:spChg>
        <pc:spChg chg="mod">
          <ac:chgData name="Chisae Koizumi" userId="56daf4ee-0553-4efe-a59d-f3ef39271f03" providerId="ADAL" clId="{702F9D5B-8301-4408-A41B-C0D533B24879}" dt="2021-12-29T08:12:57.229" v="5" actId="164"/>
          <ac:spMkLst>
            <pc:docMk/>
            <pc:sldMk cId="2708779314" sldId="465"/>
            <ac:spMk id="11" creationId="{36BBD778-6FF9-4D80-8709-A3AE17CE91B4}"/>
          </ac:spMkLst>
        </pc:spChg>
        <pc:grpChg chg="add mod">
          <ac:chgData name="Chisae Koizumi" userId="56daf4ee-0553-4efe-a59d-f3ef39271f03" providerId="ADAL" clId="{702F9D5B-8301-4408-A41B-C0D533B24879}" dt="2021-12-29T08:12:57.229" v="5" actId="164"/>
          <ac:grpSpMkLst>
            <pc:docMk/>
            <pc:sldMk cId="2708779314" sldId="465"/>
            <ac:grpSpMk id="2" creationId="{F5188673-9A11-4BF3-A4ED-3ABFB1458FA5}"/>
          </ac:grpSpMkLst>
        </pc:grpChg>
        <pc:picChg chg="mod">
          <ac:chgData name="Chisae Koizumi" userId="56daf4ee-0553-4efe-a59d-f3ef39271f03" providerId="ADAL" clId="{702F9D5B-8301-4408-A41B-C0D533B24879}" dt="2021-12-29T08:12:57.229" v="5" actId="164"/>
          <ac:picMkLst>
            <pc:docMk/>
            <pc:sldMk cId="2708779314" sldId="465"/>
            <ac:picMk id="3" creationId="{D8DEC8B9-6FAB-4360-9EFC-009B209F5035}"/>
          </ac:picMkLst>
        </pc:picChg>
      </pc:sldChg>
      <pc:sldChg chg="modSp mod">
        <pc:chgData name="Chisae Koizumi" userId="56daf4ee-0553-4efe-a59d-f3ef39271f03" providerId="ADAL" clId="{702F9D5B-8301-4408-A41B-C0D533B24879}" dt="2021-12-29T08:16:22.338" v="9" actId="14100"/>
        <pc:sldMkLst>
          <pc:docMk/>
          <pc:sldMk cId="3534627234" sldId="469"/>
        </pc:sldMkLst>
        <pc:spChg chg="mod">
          <ac:chgData name="Chisae Koizumi" userId="56daf4ee-0553-4efe-a59d-f3ef39271f03" providerId="ADAL" clId="{702F9D5B-8301-4408-A41B-C0D533B24879}" dt="2021-12-29T08:16:22.338" v="9" actId="14100"/>
          <ac:spMkLst>
            <pc:docMk/>
            <pc:sldMk cId="3534627234" sldId="469"/>
            <ac:spMk id="2" creationId="{BB46EF0D-DA42-437F-B8F9-D8325EA5199E}"/>
          </ac:spMkLst>
        </pc:spChg>
      </pc:sldChg>
      <pc:sldChg chg="addSp modSp">
        <pc:chgData name="Chisae Koizumi" userId="56daf4ee-0553-4efe-a59d-f3ef39271f03" providerId="ADAL" clId="{702F9D5B-8301-4408-A41B-C0D533B24879}" dt="2021-12-29T08:23:40.869" v="11" actId="164"/>
        <pc:sldMkLst>
          <pc:docMk/>
          <pc:sldMk cId="3042060849" sldId="480"/>
        </pc:sldMkLst>
        <pc:spChg chg="mod">
          <ac:chgData name="Chisae Koizumi" userId="56daf4ee-0553-4efe-a59d-f3ef39271f03" providerId="ADAL" clId="{702F9D5B-8301-4408-A41B-C0D533B24879}" dt="2021-12-29T08:23:40.869" v="11" actId="164"/>
          <ac:spMkLst>
            <pc:docMk/>
            <pc:sldMk cId="3042060849" sldId="480"/>
            <ac:spMk id="9" creationId="{C6853380-1759-44A8-B297-D1837D85D8AC}"/>
          </ac:spMkLst>
        </pc:spChg>
        <pc:spChg chg="mod">
          <ac:chgData name="Chisae Koizumi" userId="56daf4ee-0553-4efe-a59d-f3ef39271f03" providerId="ADAL" clId="{702F9D5B-8301-4408-A41B-C0D533B24879}" dt="2021-12-29T08:23:40.869" v="11" actId="164"/>
          <ac:spMkLst>
            <pc:docMk/>
            <pc:sldMk cId="3042060849" sldId="480"/>
            <ac:spMk id="12" creationId="{5BF1BF13-A882-4A39-99C4-AED35649AC29}"/>
          </ac:spMkLst>
        </pc:spChg>
        <pc:spChg chg="mod">
          <ac:chgData name="Chisae Koizumi" userId="56daf4ee-0553-4efe-a59d-f3ef39271f03" providerId="ADAL" clId="{702F9D5B-8301-4408-A41B-C0D533B24879}" dt="2021-12-29T08:23:40.869" v="11" actId="164"/>
          <ac:spMkLst>
            <pc:docMk/>
            <pc:sldMk cId="3042060849" sldId="480"/>
            <ac:spMk id="14" creationId="{5303E84D-4E1A-4193-BDE6-5CE3AAE711B4}"/>
          </ac:spMkLst>
        </pc:spChg>
        <pc:grpChg chg="add mod">
          <ac:chgData name="Chisae Koizumi" userId="56daf4ee-0553-4efe-a59d-f3ef39271f03" providerId="ADAL" clId="{702F9D5B-8301-4408-A41B-C0D533B24879}" dt="2021-12-29T08:23:40.869" v="11" actId="164"/>
          <ac:grpSpMkLst>
            <pc:docMk/>
            <pc:sldMk cId="3042060849" sldId="480"/>
            <ac:grpSpMk id="3" creationId="{B4A99B1C-8C66-4371-B5BC-992C0DEF73BD}"/>
          </ac:grpSpMkLst>
        </pc:grpChg>
        <pc:picChg chg="mod">
          <ac:chgData name="Chisae Koizumi" userId="56daf4ee-0553-4efe-a59d-f3ef39271f03" providerId="ADAL" clId="{702F9D5B-8301-4408-A41B-C0D533B24879}" dt="2021-12-29T08:23:40.869" v="11" actId="164"/>
          <ac:picMkLst>
            <pc:docMk/>
            <pc:sldMk cId="3042060849" sldId="480"/>
            <ac:picMk id="13" creationId="{D3E3646A-91D0-4DD5-A1A0-C591FAF7741E}"/>
          </ac:picMkLst>
        </pc:picChg>
      </pc:sldChg>
      <pc:sldChg chg="addSp modSp">
        <pc:chgData name="Chisae Koizumi" userId="56daf4ee-0553-4efe-a59d-f3ef39271f03" providerId="ADAL" clId="{702F9D5B-8301-4408-A41B-C0D533B24879}" dt="2021-12-29T08:23:15.690" v="10" actId="164"/>
        <pc:sldMkLst>
          <pc:docMk/>
          <pc:sldMk cId="4076887341" sldId="481"/>
        </pc:sldMkLst>
        <pc:spChg chg="mod">
          <ac:chgData name="Chisae Koizumi" userId="56daf4ee-0553-4efe-a59d-f3ef39271f03" providerId="ADAL" clId="{702F9D5B-8301-4408-A41B-C0D533B24879}" dt="2021-12-29T08:23:15.690" v="10" actId="164"/>
          <ac:spMkLst>
            <pc:docMk/>
            <pc:sldMk cId="4076887341" sldId="481"/>
            <ac:spMk id="7" creationId="{3E208880-B862-410B-9D07-C7DC82AEA319}"/>
          </ac:spMkLst>
        </pc:spChg>
        <pc:spChg chg="mod">
          <ac:chgData name="Chisae Koizumi" userId="56daf4ee-0553-4efe-a59d-f3ef39271f03" providerId="ADAL" clId="{702F9D5B-8301-4408-A41B-C0D533B24879}" dt="2021-12-29T08:23:15.690" v="10" actId="164"/>
          <ac:spMkLst>
            <pc:docMk/>
            <pc:sldMk cId="4076887341" sldId="481"/>
            <ac:spMk id="8" creationId="{018B71AF-7249-454A-A7DA-45A02DD3AD7E}"/>
          </ac:spMkLst>
        </pc:spChg>
        <pc:grpChg chg="add mod">
          <ac:chgData name="Chisae Koizumi" userId="56daf4ee-0553-4efe-a59d-f3ef39271f03" providerId="ADAL" clId="{702F9D5B-8301-4408-A41B-C0D533B24879}" dt="2021-12-29T08:23:15.690" v="10" actId="164"/>
          <ac:grpSpMkLst>
            <pc:docMk/>
            <pc:sldMk cId="4076887341" sldId="481"/>
            <ac:grpSpMk id="4" creationId="{B03BC7B4-9CF8-4B7B-B25C-7BF19C0DE3C4}"/>
          </ac:grpSpMkLst>
        </pc:grpChg>
        <pc:picChg chg="mod">
          <ac:chgData name="Chisae Koizumi" userId="56daf4ee-0553-4efe-a59d-f3ef39271f03" providerId="ADAL" clId="{702F9D5B-8301-4408-A41B-C0D533B24879}" dt="2021-12-29T08:23:15.690" v="10" actId="164"/>
          <ac:picMkLst>
            <pc:docMk/>
            <pc:sldMk cId="4076887341" sldId="481"/>
            <ac:picMk id="6" creationId="{B54AEDE9-8116-4CE1-9D18-909764B48CD7}"/>
          </ac:picMkLst>
        </pc:picChg>
      </pc:sldChg>
    </pc:docChg>
  </pc:docChgLst>
  <pc:docChgLst>
    <pc:chgData name="Mayumi Oya" userId="S::mayumi_oya@jpf.go.jp::81482dfe-07c9-4ece-b186-9b7c75a9add2" providerId="AD" clId="Web-{BCC9C670-D27C-F6DB-7F95-C5F6545E7768}"/>
    <pc:docChg chg="modSld">
      <pc:chgData name="Mayumi Oya" userId="S::mayumi_oya@jpf.go.jp::81482dfe-07c9-4ece-b186-9b7c75a9add2" providerId="AD" clId="Web-{BCC9C670-D27C-F6DB-7F95-C5F6545E7768}" dt="2024-07-24T09:05:24.550" v="19" actId="14100"/>
      <pc:docMkLst>
        <pc:docMk/>
      </pc:docMkLst>
      <pc:sldChg chg="modSp">
        <pc:chgData name="Mayumi Oya" userId="S::mayumi_oya@jpf.go.jp::81482dfe-07c9-4ece-b186-9b7c75a9add2" providerId="AD" clId="Web-{BCC9C670-D27C-F6DB-7F95-C5F6545E7768}" dt="2024-07-24T09:04:06.486" v="8" actId="1076"/>
        <pc:sldMkLst>
          <pc:docMk/>
          <pc:sldMk cId="2971518326" sldId="497"/>
        </pc:sldMkLst>
        <pc:spChg chg="mod">
          <ac:chgData name="Mayumi Oya" userId="S::mayumi_oya@jpf.go.jp::81482dfe-07c9-4ece-b186-9b7c75a9add2" providerId="AD" clId="Web-{BCC9C670-D27C-F6DB-7F95-C5F6545E7768}" dt="2024-07-24T09:04:06.486" v="8" actId="1076"/>
          <ac:spMkLst>
            <pc:docMk/>
            <pc:sldMk cId="2971518326" sldId="497"/>
            <ac:spMk id="6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BCC9C670-D27C-F6DB-7F95-C5F6545E7768}" dt="2024-07-24T09:05:07.065" v="17" actId="14100"/>
        <pc:sldMkLst>
          <pc:docMk/>
          <pc:sldMk cId="118203784" sldId="498"/>
        </pc:sldMkLst>
        <pc:spChg chg="mod">
          <ac:chgData name="Mayumi Oya" userId="S::mayumi_oya@jpf.go.jp::81482dfe-07c9-4ece-b186-9b7c75a9add2" providerId="AD" clId="Web-{BCC9C670-D27C-F6DB-7F95-C5F6545E7768}" dt="2024-07-24T09:05:07.065" v="17" actId="14100"/>
          <ac:spMkLst>
            <pc:docMk/>
            <pc:sldMk cId="118203784" sldId="498"/>
            <ac:spMk id="6" creationId="{E7D80AE9-8F44-4EAF-3E7A-3E6E369C1F27}"/>
          </ac:spMkLst>
        </pc:spChg>
        <pc:picChg chg="mod">
          <ac:chgData name="Mayumi Oya" userId="S::mayumi_oya@jpf.go.jp::81482dfe-07c9-4ece-b186-9b7c75a9add2" providerId="AD" clId="Web-{BCC9C670-D27C-F6DB-7F95-C5F6545E7768}" dt="2024-07-24T09:04:50.627" v="15" actId="1076"/>
          <ac:picMkLst>
            <pc:docMk/>
            <pc:sldMk cId="118203784" sldId="498"/>
            <ac:picMk id="5" creationId="{8310610D-5361-D97D-965E-BA9C42775878}"/>
          </ac:picMkLst>
        </pc:picChg>
      </pc:sldChg>
      <pc:sldChg chg="modSp">
        <pc:chgData name="Mayumi Oya" userId="S::mayumi_oya@jpf.go.jp::81482dfe-07c9-4ece-b186-9b7c75a9add2" providerId="AD" clId="Web-{BCC9C670-D27C-F6DB-7F95-C5F6545E7768}" dt="2024-07-24T09:05:24.550" v="19" actId="14100"/>
        <pc:sldMkLst>
          <pc:docMk/>
          <pc:sldMk cId="2559131494" sldId="499"/>
        </pc:sldMkLst>
        <pc:spChg chg="mod">
          <ac:chgData name="Mayumi Oya" userId="S::mayumi_oya@jpf.go.jp::81482dfe-07c9-4ece-b186-9b7c75a9add2" providerId="AD" clId="Web-{BCC9C670-D27C-F6DB-7F95-C5F6545E7768}" dt="2024-07-24T09:05:24.550" v="19" actId="14100"/>
          <ac:spMkLst>
            <pc:docMk/>
            <pc:sldMk cId="2559131494" sldId="499"/>
            <ac:spMk id="6" creationId="{E7D80AE9-8F44-4EAF-3E7A-3E6E369C1F27}"/>
          </ac:spMkLst>
        </pc:spChg>
      </pc:sldChg>
    </pc:docChg>
  </pc:docChgLst>
  <pc:docChgLst>
    <pc:chgData name="Keiko Kojima" userId="6899f029-7342-413a-b38b-6a9d55270ecb" providerId="ADAL" clId="{284B9FA6-914D-43D3-9177-F2536A4D3DE5}"/>
    <pc:docChg chg="custSel modSld">
      <pc:chgData name="Keiko Kojima" userId="6899f029-7342-413a-b38b-6a9d55270ecb" providerId="ADAL" clId="{284B9FA6-914D-43D3-9177-F2536A4D3DE5}" dt="2022-03-28T10:23:14.076" v="37" actId="1582"/>
      <pc:docMkLst>
        <pc:docMk/>
      </pc:docMkLst>
      <pc:sldChg chg="modSp mod">
        <pc:chgData name="Keiko Kojima" userId="6899f029-7342-413a-b38b-6a9d55270ecb" providerId="ADAL" clId="{284B9FA6-914D-43D3-9177-F2536A4D3DE5}" dt="2022-03-28T10:22:38.172" v="34" actId="1582"/>
        <pc:sldMkLst>
          <pc:docMk/>
          <pc:sldMk cId="2443077450" sldId="423"/>
        </pc:sldMkLst>
        <pc:picChg chg="mod">
          <ac:chgData name="Keiko Kojima" userId="6899f029-7342-413a-b38b-6a9d55270ecb" providerId="ADAL" clId="{284B9FA6-914D-43D3-9177-F2536A4D3DE5}" dt="2022-03-28T10:22:38.172" v="34" actId="1582"/>
          <ac:picMkLst>
            <pc:docMk/>
            <pc:sldMk cId="2443077450" sldId="423"/>
            <ac:picMk id="6" creationId="{B9228FA6-A280-4F61-88FE-FD781FD4E2F7}"/>
          </ac:picMkLst>
        </pc:picChg>
      </pc:sldChg>
      <pc:sldChg chg="addSp delSp modSp mod">
        <pc:chgData name="Keiko Kojima" userId="6899f029-7342-413a-b38b-6a9d55270ecb" providerId="ADAL" clId="{284B9FA6-914D-43D3-9177-F2536A4D3DE5}" dt="2022-03-28T10:20:09.279" v="26" actId="164"/>
        <pc:sldMkLst>
          <pc:docMk/>
          <pc:sldMk cId="2083335535" sldId="461"/>
        </pc:sldMkLst>
        <pc:grpChg chg="add mod">
          <ac:chgData name="Keiko Kojima" userId="6899f029-7342-413a-b38b-6a9d55270ecb" providerId="ADAL" clId="{284B9FA6-914D-43D3-9177-F2536A4D3DE5}" dt="2022-03-28T10:20:09.279" v="26" actId="164"/>
          <ac:grpSpMkLst>
            <pc:docMk/>
            <pc:sldMk cId="2083335535" sldId="461"/>
            <ac:grpSpMk id="14" creationId="{B6A56215-AFDC-42D5-ABD9-DA4702900D40}"/>
          </ac:grpSpMkLst>
        </pc:grpChg>
        <pc:picChg chg="add del mod modCrop">
          <ac:chgData name="Keiko Kojima" userId="6899f029-7342-413a-b38b-6a9d55270ecb" providerId="ADAL" clId="{284B9FA6-914D-43D3-9177-F2536A4D3DE5}" dt="2022-03-28T10:19:23.103" v="17" actId="478"/>
          <ac:picMkLst>
            <pc:docMk/>
            <pc:sldMk cId="2083335535" sldId="461"/>
            <ac:picMk id="9" creationId="{557D0B11-5AA8-4333-8A27-46CA31108309}"/>
          </ac:picMkLst>
        </pc:picChg>
        <pc:picChg chg="add del mod modCrop">
          <ac:chgData name="Keiko Kojima" userId="6899f029-7342-413a-b38b-6a9d55270ecb" providerId="ADAL" clId="{284B9FA6-914D-43D3-9177-F2536A4D3DE5}" dt="2022-03-28T10:19:50.919" v="20" actId="478"/>
          <ac:picMkLst>
            <pc:docMk/>
            <pc:sldMk cId="2083335535" sldId="461"/>
            <ac:picMk id="10" creationId="{C59B77D1-A84D-4C65-9878-3FC995DDDB94}"/>
          </ac:picMkLst>
        </pc:picChg>
        <pc:picChg chg="add mod">
          <ac:chgData name="Keiko Kojima" userId="6899f029-7342-413a-b38b-6a9d55270ecb" providerId="ADAL" clId="{284B9FA6-914D-43D3-9177-F2536A4D3DE5}" dt="2022-03-28T10:20:09.279" v="26" actId="164"/>
          <ac:picMkLst>
            <pc:docMk/>
            <pc:sldMk cId="2083335535" sldId="461"/>
            <ac:picMk id="11" creationId="{68461DB6-0AAB-49D3-BE7C-9337A687BDCB}"/>
          </ac:picMkLst>
        </pc:picChg>
        <pc:picChg chg="add mod">
          <ac:chgData name="Keiko Kojima" userId="6899f029-7342-413a-b38b-6a9d55270ecb" providerId="ADAL" clId="{284B9FA6-914D-43D3-9177-F2536A4D3DE5}" dt="2022-03-28T10:20:09.279" v="26" actId="164"/>
          <ac:picMkLst>
            <pc:docMk/>
            <pc:sldMk cId="2083335535" sldId="461"/>
            <ac:picMk id="13" creationId="{3C32F369-049E-4F6C-B890-AE724974A846}"/>
          </ac:picMkLst>
        </pc:picChg>
      </pc:sldChg>
      <pc:sldChg chg="modSp mod">
        <pc:chgData name="Keiko Kojima" userId="6899f029-7342-413a-b38b-6a9d55270ecb" providerId="ADAL" clId="{284B9FA6-914D-43D3-9177-F2536A4D3DE5}" dt="2022-03-28T10:20:29.655" v="28" actId="1582"/>
        <pc:sldMkLst>
          <pc:docMk/>
          <pc:sldMk cId="3799142954" sldId="462"/>
        </pc:sldMkLst>
        <pc:picChg chg="mod">
          <ac:chgData name="Keiko Kojima" userId="6899f029-7342-413a-b38b-6a9d55270ecb" providerId="ADAL" clId="{284B9FA6-914D-43D3-9177-F2536A4D3DE5}" dt="2022-03-28T10:20:29.655" v="28" actId="1582"/>
          <ac:picMkLst>
            <pc:docMk/>
            <pc:sldMk cId="3799142954" sldId="462"/>
            <ac:picMk id="6" creationId="{08FA8040-7EC7-4A87-9D9D-D1379F90C0E5}"/>
          </ac:picMkLst>
        </pc:picChg>
      </pc:sldChg>
      <pc:sldChg chg="addSp modSp">
        <pc:chgData name="Keiko Kojima" userId="6899f029-7342-413a-b38b-6a9d55270ecb" providerId="ADAL" clId="{284B9FA6-914D-43D3-9177-F2536A4D3DE5}" dt="2022-03-28T10:20:19.350" v="27"/>
        <pc:sldMkLst>
          <pc:docMk/>
          <pc:sldMk cId="1945011307" sldId="463"/>
        </pc:sldMkLst>
        <pc:grpChg chg="add mod">
          <ac:chgData name="Keiko Kojima" userId="6899f029-7342-413a-b38b-6a9d55270ecb" providerId="ADAL" clId="{284B9FA6-914D-43D3-9177-F2536A4D3DE5}" dt="2022-03-28T10:20:19.350" v="27"/>
          <ac:grpSpMkLst>
            <pc:docMk/>
            <pc:sldMk cId="1945011307" sldId="463"/>
            <ac:grpSpMk id="13" creationId="{E3439800-F4EA-4D46-A2AE-0678EB61DD78}"/>
          </ac:grpSpMkLst>
        </pc:grpChg>
        <pc:picChg chg="mod">
          <ac:chgData name="Keiko Kojima" userId="6899f029-7342-413a-b38b-6a9d55270ecb" providerId="ADAL" clId="{284B9FA6-914D-43D3-9177-F2536A4D3DE5}" dt="2022-03-28T10:20:19.350" v="27"/>
          <ac:picMkLst>
            <pc:docMk/>
            <pc:sldMk cId="1945011307" sldId="463"/>
            <ac:picMk id="14" creationId="{350712B5-3B57-48BA-8D41-57D09D3857A5}"/>
          </ac:picMkLst>
        </pc:picChg>
        <pc:picChg chg="mod">
          <ac:chgData name="Keiko Kojima" userId="6899f029-7342-413a-b38b-6a9d55270ecb" providerId="ADAL" clId="{284B9FA6-914D-43D3-9177-F2536A4D3DE5}" dt="2022-03-28T10:20:19.350" v="27"/>
          <ac:picMkLst>
            <pc:docMk/>
            <pc:sldMk cId="1945011307" sldId="463"/>
            <ac:picMk id="15" creationId="{DE16535C-14A5-461B-B56A-3A83C907A862}"/>
          </ac:picMkLst>
        </pc:picChg>
      </pc:sldChg>
      <pc:sldChg chg="modSp mod">
        <pc:chgData name="Keiko Kojima" userId="6899f029-7342-413a-b38b-6a9d55270ecb" providerId="ADAL" clId="{284B9FA6-914D-43D3-9177-F2536A4D3DE5}" dt="2022-03-28T10:21:32.386" v="29" actId="1076"/>
        <pc:sldMkLst>
          <pc:docMk/>
          <pc:sldMk cId="3902082770" sldId="470"/>
        </pc:sldMkLst>
        <pc:grpChg chg="mod">
          <ac:chgData name="Keiko Kojima" userId="6899f029-7342-413a-b38b-6a9d55270ecb" providerId="ADAL" clId="{284B9FA6-914D-43D3-9177-F2536A4D3DE5}" dt="2022-03-28T10:21:32.386" v="29" actId="1076"/>
          <ac:grpSpMkLst>
            <pc:docMk/>
            <pc:sldMk cId="3902082770" sldId="470"/>
            <ac:grpSpMk id="15" creationId="{1BF6FCB3-3C12-4C79-AEF1-54B60C4BE03F}"/>
          </ac:grpSpMkLst>
        </pc:grpChg>
      </pc:sldChg>
      <pc:sldChg chg="modSp mod">
        <pc:chgData name="Keiko Kojima" userId="6899f029-7342-413a-b38b-6a9d55270ecb" providerId="ADAL" clId="{284B9FA6-914D-43D3-9177-F2536A4D3DE5}" dt="2022-03-28T10:22:05.677" v="33" actId="1038"/>
        <pc:sldMkLst>
          <pc:docMk/>
          <pc:sldMk cId="2663661947" sldId="471"/>
        </pc:sldMkLst>
        <pc:picChg chg="mod">
          <ac:chgData name="Keiko Kojima" userId="6899f029-7342-413a-b38b-6a9d55270ecb" providerId="ADAL" clId="{284B9FA6-914D-43D3-9177-F2536A4D3DE5}" dt="2022-03-28T10:22:05.677" v="33" actId="1038"/>
          <ac:picMkLst>
            <pc:docMk/>
            <pc:sldMk cId="2663661947" sldId="471"/>
            <ac:picMk id="4" creationId="{5FF9D08C-C815-462D-BD51-99E8E619C651}"/>
          </ac:picMkLst>
        </pc:picChg>
      </pc:sldChg>
      <pc:sldChg chg="modSp mod">
        <pc:chgData name="Keiko Kojima" userId="6899f029-7342-413a-b38b-6a9d55270ecb" providerId="ADAL" clId="{284B9FA6-914D-43D3-9177-F2536A4D3DE5}" dt="2022-03-28T10:22:49.306" v="36" actId="1038"/>
        <pc:sldMkLst>
          <pc:docMk/>
          <pc:sldMk cId="1151982998" sldId="475"/>
        </pc:sldMkLst>
        <pc:picChg chg="mod">
          <ac:chgData name="Keiko Kojima" userId="6899f029-7342-413a-b38b-6a9d55270ecb" providerId="ADAL" clId="{284B9FA6-914D-43D3-9177-F2536A4D3DE5}" dt="2022-03-28T10:22:49.306" v="36" actId="1038"/>
          <ac:picMkLst>
            <pc:docMk/>
            <pc:sldMk cId="1151982998" sldId="475"/>
            <ac:picMk id="3" creationId="{97C7E8FA-C0FC-4C1C-8434-DB3C54FD523E}"/>
          </ac:picMkLst>
        </pc:picChg>
      </pc:sldChg>
      <pc:sldChg chg="modSp mod">
        <pc:chgData name="Keiko Kojima" userId="6899f029-7342-413a-b38b-6a9d55270ecb" providerId="ADAL" clId="{284B9FA6-914D-43D3-9177-F2536A4D3DE5}" dt="2022-03-28T10:23:14.076" v="37" actId="1582"/>
        <pc:sldMkLst>
          <pc:docMk/>
          <pc:sldMk cId="602311593" sldId="479"/>
        </pc:sldMkLst>
        <pc:picChg chg="mod">
          <ac:chgData name="Keiko Kojima" userId="6899f029-7342-413a-b38b-6a9d55270ecb" providerId="ADAL" clId="{284B9FA6-914D-43D3-9177-F2536A4D3DE5}" dt="2022-03-28T10:23:14.076" v="37" actId="1582"/>
          <ac:picMkLst>
            <pc:docMk/>
            <pc:sldMk cId="602311593" sldId="479"/>
            <ac:picMk id="13" creationId="{BCE655E5-7218-4C00-8B7F-151BAECE5338}"/>
          </ac:picMkLst>
        </pc:picChg>
        <pc:picChg chg="mod">
          <ac:chgData name="Keiko Kojima" userId="6899f029-7342-413a-b38b-6a9d55270ecb" providerId="ADAL" clId="{284B9FA6-914D-43D3-9177-F2536A4D3DE5}" dt="2022-03-28T10:23:14.076" v="37" actId="1582"/>
          <ac:picMkLst>
            <pc:docMk/>
            <pc:sldMk cId="602311593" sldId="479"/>
            <ac:picMk id="15" creationId="{04D19F06-9EDE-4DD9-A87E-821868AB09F4}"/>
          </ac:picMkLst>
        </pc:picChg>
      </pc:sldChg>
    </pc:docChg>
  </pc:docChgLst>
  <pc:docChgLst>
    <pc:chgData name="sayaka yokoyama" userId="S::sayaka_yokoyama@jpf.go.jp::f77ee311-c58d-49f9-9c03-4c9f5af284ca" providerId="AD" clId="Web-{674377A0-4815-F4E4-6321-5F6FEBEA3C84}"/>
    <pc:docChg chg="modSld">
      <pc:chgData name="sayaka yokoyama" userId="S::sayaka_yokoyama@jpf.go.jp::f77ee311-c58d-49f9-9c03-4c9f5af284ca" providerId="AD" clId="Web-{674377A0-4815-F4E4-6321-5F6FEBEA3C84}" dt="2024-08-01T05:37:34.979" v="0"/>
      <pc:docMkLst>
        <pc:docMk/>
      </pc:docMkLst>
      <pc:sldChg chg="mod modShow">
        <pc:chgData name="sayaka yokoyama" userId="S::sayaka_yokoyama@jpf.go.jp::f77ee311-c58d-49f9-9c03-4c9f5af284ca" providerId="AD" clId="Web-{674377A0-4815-F4E4-6321-5F6FEBEA3C84}" dt="2024-08-01T05:37:34.979" v="0"/>
        <pc:sldMkLst>
          <pc:docMk/>
          <pc:sldMk cId="2091013590" sldId="485"/>
        </pc:sldMkLst>
      </pc:sldChg>
    </pc:docChg>
  </pc:docChgLst>
  <pc:docChgLst>
    <pc:chgData name="Myat Min Htut" userId="dfff3e71-de70-432f-b631-d8cca54eab50" providerId="ADAL" clId="{E31414DF-3F28-4914-A2C8-EA0146ACCEFE}"/>
    <pc:docChg chg="undo custSel addSld delSld modSld sldOrd">
      <pc:chgData name="Myat Min Htut" userId="dfff3e71-de70-432f-b631-d8cca54eab50" providerId="ADAL" clId="{E31414DF-3F28-4914-A2C8-EA0146ACCEFE}" dt="2024-02-14T05:30:10.739" v="847" actId="14100"/>
      <pc:docMkLst>
        <pc:docMk/>
      </pc:docMkLst>
      <pc:sldChg chg="addSp modSp mod">
        <pc:chgData name="Myat Min Htut" userId="dfff3e71-de70-432f-b631-d8cca54eab50" providerId="ADAL" clId="{E31414DF-3F28-4914-A2C8-EA0146ACCEFE}" dt="2024-02-14T04:34:43.277" v="582" actId="14100"/>
        <pc:sldMkLst>
          <pc:docMk/>
          <pc:sldMk cId="1625383778" sldId="257"/>
        </pc:sldMkLst>
        <pc:picChg chg="add mod">
          <ac:chgData name="Myat Min Htut" userId="dfff3e71-de70-432f-b631-d8cca54eab50" providerId="ADAL" clId="{E31414DF-3F28-4914-A2C8-EA0146ACCEFE}" dt="2024-02-14T04:34:43.277" v="582" actId="14100"/>
          <ac:picMkLst>
            <pc:docMk/>
            <pc:sldMk cId="1625383778" sldId="257"/>
            <ac:picMk id="4" creationId="{B8ABC777-7880-4962-8453-4853526D0ADC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2:15.653" v="8" actId="1035"/>
        <pc:sldMkLst>
          <pc:docMk/>
          <pc:sldMk cId="2961143738" sldId="275"/>
        </pc:sldMkLst>
        <pc:picChg chg="add mod">
          <ac:chgData name="Myat Min Htut" userId="dfff3e71-de70-432f-b631-d8cca54eab50" providerId="ADAL" clId="{E31414DF-3F28-4914-A2C8-EA0146ACCEFE}" dt="2024-02-14T03:02:15.653" v="8" actId="1035"/>
          <ac:picMkLst>
            <pc:docMk/>
            <pc:sldMk cId="2961143738" sldId="275"/>
            <ac:picMk id="4" creationId="{5C35C5DF-E520-4856-BE04-28D0A31D9529}"/>
          </ac:picMkLst>
        </pc:picChg>
      </pc:sldChg>
      <pc:sldChg chg="addSp modSp mod">
        <pc:chgData name="Myat Min Htut" userId="dfff3e71-de70-432f-b631-d8cca54eab50" providerId="ADAL" clId="{E31414DF-3F28-4914-A2C8-EA0146ACCEFE}" dt="2024-02-14T04:33:56.950" v="574" actId="14100"/>
        <pc:sldMkLst>
          <pc:docMk/>
          <pc:sldMk cId="2297736913" sldId="309"/>
        </pc:sldMkLst>
        <pc:picChg chg="add mod">
          <ac:chgData name="Myat Min Htut" userId="dfff3e71-de70-432f-b631-d8cca54eab50" providerId="ADAL" clId="{E31414DF-3F28-4914-A2C8-EA0146ACCEFE}" dt="2024-02-14T04:33:56.950" v="574" actId="14100"/>
          <ac:picMkLst>
            <pc:docMk/>
            <pc:sldMk cId="2297736913" sldId="309"/>
            <ac:picMk id="4" creationId="{251621B5-35A2-4906-87BB-B5DE9F9C3F2B}"/>
          </ac:picMkLst>
        </pc:picChg>
      </pc:sldChg>
      <pc:sldChg chg="addSp modSp mod">
        <pc:chgData name="Myat Min Htut" userId="dfff3e71-de70-432f-b631-d8cca54eab50" providerId="ADAL" clId="{E31414DF-3F28-4914-A2C8-EA0146ACCEFE}" dt="2024-02-14T04:34:33.802" v="581" actId="14100"/>
        <pc:sldMkLst>
          <pc:docMk/>
          <pc:sldMk cId="3864944562" sldId="311"/>
        </pc:sldMkLst>
        <pc:picChg chg="add mod">
          <ac:chgData name="Myat Min Htut" userId="dfff3e71-de70-432f-b631-d8cca54eab50" providerId="ADAL" clId="{E31414DF-3F28-4914-A2C8-EA0146ACCEFE}" dt="2024-02-14T04:34:33.802" v="581" actId="14100"/>
          <ac:picMkLst>
            <pc:docMk/>
            <pc:sldMk cId="3864944562" sldId="311"/>
            <ac:picMk id="6" creationId="{4C4C41AC-397B-4401-87D2-1C44A80F5AF8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2:54.548" v="15" actId="1076"/>
        <pc:sldMkLst>
          <pc:docMk/>
          <pc:sldMk cId="4014578095" sldId="317"/>
        </pc:sldMkLst>
        <pc:picChg chg="add mod">
          <ac:chgData name="Myat Min Htut" userId="dfff3e71-de70-432f-b631-d8cca54eab50" providerId="ADAL" clId="{E31414DF-3F28-4914-A2C8-EA0146ACCEFE}" dt="2024-02-14T03:02:30.296" v="11" actId="14100"/>
          <ac:picMkLst>
            <pc:docMk/>
            <pc:sldMk cId="4014578095" sldId="317"/>
            <ac:picMk id="7" creationId="{E9F8761B-0960-4461-A483-DC102D37A6C8}"/>
          </ac:picMkLst>
        </pc:picChg>
        <pc:picChg chg="add mod">
          <ac:chgData name="Myat Min Htut" userId="dfff3e71-de70-432f-b631-d8cca54eab50" providerId="ADAL" clId="{E31414DF-3F28-4914-A2C8-EA0146ACCEFE}" dt="2024-02-14T03:02:54.548" v="15" actId="1076"/>
          <ac:picMkLst>
            <pc:docMk/>
            <pc:sldMk cId="4014578095" sldId="317"/>
            <ac:picMk id="10" creationId="{EE10F0D2-8001-46A4-892C-3F118470711D}"/>
          </ac:picMkLst>
        </pc:picChg>
      </pc:sldChg>
      <pc:sldChg chg="addSp modSp mod">
        <pc:chgData name="Myat Min Htut" userId="dfff3e71-de70-432f-b631-d8cca54eab50" providerId="ADAL" clId="{E31414DF-3F28-4914-A2C8-EA0146ACCEFE}" dt="2024-02-14T03:11:20.624" v="117" actId="1038"/>
        <pc:sldMkLst>
          <pc:docMk/>
          <pc:sldMk cId="1110450182" sldId="322"/>
        </pc:sldMkLst>
        <pc:picChg chg="mod">
          <ac:chgData name="Myat Min Htut" userId="dfff3e71-de70-432f-b631-d8cca54eab50" providerId="ADAL" clId="{E31414DF-3F28-4914-A2C8-EA0146ACCEFE}" dt="2024-02-14T03:10:57.119" v="109" actId="1076"/>
          <ac:picMkLst>
            <pc:docMk/>
            <pc:sldMk cId="1110450182" sldId="322"/>
            <ac:picMk id="8" creationId="{F2EE0D01-FC28-4310-85C1-FAE9023A6CD0}"/>
          </ac:picMkLst>
        </pc:picChg>
        <pc:picChg chg="add mod">
          <ac:chgData name="Myat Min Htut" userId="dfff3e71-de70-432f-b631-d8cca54eab50" providerId="ADAL" clId="{E31414DF-3F28-4914-A2C8-EA0146ACCEFE}" dt="2024-02-14T03:11:01.548" v="111" actId="14100"/>
          <ac:picMkLst>
            <pc:docMk/>
            <pc:sldMk cId="1110450182" sldId="322"/>
            <ac:picMk id="9" creationId="{7ABFA192-1206-4BA1-A803-CBFDC2F360AC}"/>
          </ac:picMkLst>
        </pc:picChg>
        <pc:picChg chg="add mod">
          <ac:chgData name="Myat Min Htut" userId="dfff3e71-de70-432f-b631-d8cca54eab50" providerId="ADAL" clId="{E31414DF-3F28-4914-A2C8-EA0146ACCEFE}" dt="2024-02-14T03:11:20.624" v="117" actId="1038"/>
          <ac:picMkLst>
            <pc:docMk/>
            <pc:sldMk cId="1110450182" sldId="322"/>
            <ac:picMk id="11" creationId="{6BF04BBD-2149-4F84-A4B6-E800EE0D6F71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9:44.272" v="93" actId="1076"/>
        <pc:sldMkLst>
          <pc:docMk/>
          <pc:sldMk cId="1345493111" sldId="323"/>
        </pc:sldMkLst>
        <pc:picChg chg="add mod">
          <ac:chgData name="Myat Min Htut" userId="dfff3e71-de70-432f-b631-d8cca54eab50" providerId="ADAL" clId="{E31414DF-3F28-4914-A2C8-EA0146ACCEFE}" dt="2024-02-14T03:09:44.272" v="93" actId="1076"/>
          <ac:picMkLst>
            <pc:docMk/>
            <pc:sldMk cId="1345493111" sldId="323"/>
            <ac:picMk id="10" creationId="{6966A7B6-4CFB-451D-85F8-3766204EFA69}"/>
          </ac:picMkLst>
        </pc:picChg>
      </pc:sldChg>
      <pc:sldChg chg="addSp delSp modSp mod modShow">
        <pc:chgData name="Myat Min Htut" userId="dfff3e71-de70-432f-b631-d8cca54eab50" providerId="ADAL" clId="{E31414DF-3F28-4914-A2C8-EA0146ACCEFE}" dt="2024-02-14T04:41:39.931" v="656" actId="14100"/>
        <pc:sldMkLst>
          <pc:docMk/>
          <pc:sldMk cId="1743300109" sldId="326"/>
        </pc:sldMkLst>
        <pc:picChg chg="del">
          <ac:chgData name="Myat Min Htut" userId="dfff3e71-de70-432f-b631-d8cca54eab50" providerId="ADAL" clId="{E31414DF-3F28-4914-A2C8-EA0146ACCEFE}" dt="2024-02-14T04:41:16.309" v="646" actId="478"/>
          <ac:picMkLst>
            <pc:docMk/>
            <pc:sldMk cId="1743300109" sldId="326"/>
            <ac:picMk id="3" creationId="{2948662C-9456-4E81-AC12-32DD969BD65B}"/>
          </ac:picMkLst>
        </pc:picChg>
        <pc:picChg chg="add mod">
          <ac:chgData name="Myat Min Htut" userId="dfff3e71-de70-432f-b631-d8cca54eab50" providerId="ADAL" clId="{E31414DF-3F28-4914-A2C8-EA0146ACCEFE}" dt="2024-02-14T04:41:21.641" v="650" actId="1076"/>
          <ac:picMkLst>
            <pc:docMk/>
            <pc:sldMk cId="1743300109" sldId="326"/>
            <ac:picMk id="4" creationId="{E61CCE96-36AC-4583-988C-8AF705BBD2AA}"/>
          </ac:picMkLst>
        </pc:picChg>
        <pc:picChg chg="add mod">
          <ac:chgData name="Myat Min Htut" userId="dfff3e71-de70-432f-b631-d8cca54eab50" providerId="ADAL" clId="{E31414DF-3F28-4914-A2C8-EA0146ACCEFE}" dt="2024-02-14T04:41:39.931" v="656" actId="14100"/>
          <ac:picMkLst>
            <pc:docMk/>
            <pc:sldMk cId="1743300109" sldId="326"/>
            <ac:picMk id="6" creationId="{5E78966F-5F46-4C89-8F1A-6A2B0894136C}"/>
          </ac:picMkLst>
        </pc:picChg>
      </pc:sldChg>
      <pc:sldChg chg="addSp modSp mod modShow">
        <pc:chgData name="Myat Min Htut" userId="dfff3e71-de70-432f-b631-d8cca54eab50" providerId="ADAL" clId="{E31414DF-3F28-4914-A2C8-EA0146ACCEFE}" dt="2024-02-14T04:40:49.311" v="645" actId="1076"/>
        <pc:sldMkLst>
          <pc:docMk/>
          <pc:sldMk cId="4075367201" sldId="330"/>
        </pc:sldMkLst>
        <pc:picChg chg="add mod">
          <ac:chgData name="Myat Min Htut" userId="dfff3e71-de70-432f-b631-d8cca54eab50" providerId="ADAL" clId="{E31414DF-3F28-4914-A2C8-EA0146ACCEFE}" dt="2024-02-14T04:40:32.836" v="637" actId="1076"/>
          <ac:picMkLst>
            <pc:docMk/>
            <pc:sldMk cId="4075367201" sldId="330"/>
            <ac:picMk id="5" creationId="{BD617FED-805C-47D2-9A86-79A097ECAE91}"/>
          </ac:picMkLst>
        </pc:picChg>
        <pc:picChg chg="add mod">
          <ac:chgData name="Myat Min Htut" userId="dfff3e71-de70-432f-b631-d8cca54eab50" providerId="ADAL" clId="{E31414DF-3F28-4914-A2C8-EA0146ACCEFE}" dt="2024-02-14T04:40:49.311" v="645" actId="1076"/>
          <ac:picMkLst>
            <pc:docMk/>
            <pc:sldMk cId="4075367201" sldId="330"/>
            <ac:picMk id="8" creationId="{5283FDD9-8538-4F3A-9331-89D20F01E332}"/>
          </ac:picMkLst>
        </pc:picChg>
      </pc:sldChg>
      <pc:sldChg chg="addSp modSp mod modShow">
        <pc:chgData name="Myat Min Htut" userId="dfff3e71-de70-432f-b631-d8cca54eab50" providerId="ADAL" clId="{E31414DF-3F28-4914-A2C8-EA0146ACCEFE}" dt="2024-02-14T04:52:12.020" v="671" actId="207"/>
        <pc:sldMkLst>
          <pc:docMk/>
          <pc:sldMk cId="3538147890" sldId="351"/>
        </pc:sldMkLst>
        <pc:spChg chg="add mod">
          <ac:chgData name="Myat Min Htut" userId="dfff3e71-de70-432f-b631-d8cca54eab50" providerId="ADAL" clId="{E31414DF-3F28-4914-A2C8-EA0146ACCEFE}" dt="2024-02-14T04:52:12.020" v="671" actId="207"/>
          <ac:spMkLst>
            <pc:docMk/>
            <pc:sldMk cId="3538147890" sldId="351"/>
            <ac:spMk id="9" creationId="{EE609CB2-0825-4263-98B4-BB61058F01AB}"/>
          </ac:spMkLst>
        </pc:spChg>
        <pc:picChg chg="add mod">
          <ac:chgData name="Myat Min Htut" userId="dfff3e71-de70-432f-b631-d8cca54eab50" providerId="ADAL" clId="{E31414DF-3F28-4914-A2C8-EA0146ACCEFE}" dt="2024-02-14T04:49:57.567" v="662" actId="14100"/>
          <ac:picMkLst>
            <pc:docMk/>
            <pc:sldMk cId="3538147890" sldId="351"/>
            <ac:picMk id="4" creationId="{9D45E265-3FF0-409A-8B0F-8EE68721EA28}"/>
          </ac:picMkLst>
        </pc:picChg>
        <pc:picChg chg="add mod">
          <ac:chgData name="Myat Min Htut" userId="dfff3e71-de70-432f-b631-d8cca54eab50" providerId="ADAL" clId="{E31414DF-3F28-4914-A2C8-EA0146ACCEFE}" dt="2024-02-14T04:51:58.915" v="668" actId="1076"/>
          <ac:picMkLst>
            <pc:docMk/>
            <pc:sldMk cId="3538147890" sldId="351"/>
            <ac:picMk id="8" creationId="{A966DE00-5CF7-4924-B7F0-E7CFC2301F15}"/>
          </ac:picMkLst>
        </pc:picChg>
      </pc:sldChg>
      <pc:sldChg chg="addSp modSp mod">
        <pc:chgData name="Myat Min Htut" userId="dfff3e71-de70-432f-b631-d8cca54eab50" providerId="ADAL" clId="{E31414DF-3F28-4914-A2C8-EA0146ACCEFE}" dt="2024-02-14T03:10:38.846" v="106" actId="1035"/>
        <pc:sldMkLst>
          <pc:docMk/>
          <pc:sldMk cId="3030115098" sldId="363"/>
        </pc:sldMkLst>
        <pc:picChg chg="add mod">
          <ac:chgData name="Myat Min Htut" userId="dfff3e71-de70-432f-b631-d8cca54eab50" providerId="ADAL" clId="{E31414DF-3F28-4914-A2C8-EA0146ACCEFE}" dt="2024-02-14T03:10:38.846" v="106" actId="1035"/>
          <ac:picMkLst>
            <pc:docMk/>
            <pc:sldMk cId="3030115098" sldId="363"/>
            <ac:picMk id="4" creationId="{811B5D39-A5ED-4E3F-90FB-8730C09F70EB}"/>
          </ac:picMkLst>
        </pc:picChg>
      </pc:sldChg>
      <pc:sldChg chg="addSp delSp modSp mod">
        <pc:chgData name="Myat Min Htut" userId="dfff3e71-de70-432f-b631-d8cca54eab50" providerId="ADAL" clId="{E31414DF-3F28-4914-A2C8-EA0146ACCEFE}" dt="2024-02-14T03:04:48.540" v="52" actId="1035"/>
        <pc:sldMkLst>
          <pc:docMk/>
          <pc:sldMk cId="2591531574" sldId="401"/>
        </pc:sldMkLst>
        <pc:picChg chg="add mod">
          <ac:chgData name="Myat Min Htut" userId="dfff3e71-de70-432f-b631-d8cca54eab50" providerId="ADAL" clId="{E31414DF-3F28-4914-A2C8-EA0146ACCEFE}" dt="2024-02-14T03:04:01.729" v="33" actId="1076"/>
          <ac:picMkLst>
            <pc:docMk/>
            <pc:sldMk cId="2591531574" sldId="401"/>
            <ac:picMk id="14" creationId="{E1ED6223-52D0-4D26-8209-906368D72A47}"/>
          </ac:picMkLst>
        </pc:picChg>
        <pc:picChg chg="add del mod">
          <ac:chgData name="Myat Min Htut" userId="dfff3e71-de70-432f-b631-d8cca54eab50" providerId="ADAL" clId="{E31414DF-3F28-4914-A2C8-EA0146ACCEFE}" dt="2024-02-14T03:04:15.007" v="37" actId="478"/>
          <ac:picMkLst>
            <pc:docMk/>
            <pc:sldMk cId="2591531574" sldId="401"/>
            <ac:picMk id="16" creationId="{56AF153D-F2C3-4710-AF48-A81E3A9208E8}"/>
          </ac:picMkLst>
        </pc:picChg>
        <pc:picChg chg="add mod">
          <ac:chgData name="Myat Min Htut" userId="dfff3e71-de70-432f-b631-d8cca54eab50" providerId="ADAL" clId="{E31414DF-3F28-4914-A2C8-EA0146ACCEFE}" dt="2024-02-14T03:04:28.997" v="42" actId="1035"/>
          <ac:picMkLst>
            <pc:docMk/>
            <pc:sldMk cId="2591531574" sldId="401"/>
            <ac:picMk id="18" creationId="{98A07136-5940-426F-BDB4-8F68A83E0EE9}"/>
          </ac:picMkLst>
        </pc:picChg>
        <pc:picChg chg="add mod">
          <ac:chgData name="Myat Min Htut" userId="dfff3e71-de70-432f-b631-d8cca54eab50" providerId="ADAL" clId="{E31414DF-3F28-4914-A2C8-EA0146ACCEFE}" dt="2024-02-14T03:04:48.540" v="52" actId="1035"/>
          <ac:picMkLst>
            <pc:docMk/>
            <pc:sldMk cId="2591531574" sldId="401"/>
            <ac:picMk id="20" creationId="{D373EB40-C702-48D9-B8BD-F03A5B6BC238}"/>
          </ac:picMkLst>
        </pc:picChg>
      </pc:sldChg>
      <pc:sldChg chg="addSp modSp mod modShow">
        <pc:chgData name="Myat Min Htut" userId="dfff3e71-de70-432f-b631-d8cca54eab50" providerId="ADAL" clId="{E31414DF-3F28-4914-A2C8-EA0146ACCEFE}" dt="2024-02-14T04:35:54.696" v="599" actId="729"/>
        <pc:sldMkLst>
          <pc:docMk/>
          <pc:sldMk cId="3430648694" sldId="403"/>
        </pc:sldMkLst>
        <pc:picChg chg="add mod">
          <ac:chgData name="Myat Min Htut" userId="dfff3e71-de70-432f-b631-d8cca54eab50" providerId="ADAL" clId="{E31414DF-3F28-4914-A2C8-EA0146ACCEFE}" dt="2024-02-14T04:35:38.523" v="594" actId="1076"/>
          <ac:picMkLst>
            <pc:docMk/>
            <pc:sldMk cId="3430648694" sldId="403"/>
            <ac:picMk id="5" creationId="{8C96F485-35BB-430B-A8DB-FECAC86556D3}"/>
          </ac:picMkLst>
        </pc:picChg>
        <pc:picChg chg="add mod">
          <ac:chgData name="Myat Min Htut" userId="dfff3e71-de70-432f-b631-d8cca54eab50" providerId="ADAL" clId="{E31414DF-3F28-4914-A2C8-EA0146ACCEFE}" dt="2024-02-14T04:35:50.224" v="598" actId="1076"/>
          <ac:picMkLst>
            <pc:docMk/>
            <pc:sldMk cId="3430648694" sldId="403"/>
            <ac:picMk id="9" creationId="{A1E4E74B-D836-427B-A0F1-C0EC3C43ECD2}"/>
          </ac:picMkLst>
        </pc:picChg>
      </pc:sldChg>
      <pc:sldChg chg="addSp delSp modSp mod modShow">
        <pc:chgData name="Myat Min Htut" userId="dfff3e71-de70-432f-b631-d8cca54eab50" providerId="ADAL" clId="{E31414DF-3F28-4914-A2C8-EA0146ACCEFE}" dt="2024-02-14T04:37:24.353" v="620" actId="208"/>
        <pc:sldMkLst>
          <pc:docMk/>
          <pc:sldMk cId="231547173" sldId="405"/>
        </pc:sldMkLst>
        <pc:spChg chg="add mod">
          <ac:chgData name="Myat Min Htut" userId="dfff3e71-de70-432f-b631-d8cca54eab50" providerId="ADAL" clId="{E31414DF-3F28-4914-A2C8-EA0146ACCEFE}" dt="2024-02-14T04:37:24.353" v="620" actId="208"/>
          <ac:spMkLst>
            <pc:docMk/>
            <pc:sldMk cId="231547173" sldId="405"/>
            <ac:spMk id="10" creationId="{257DC74C-03D5-466D-A4DB-2583278F9362}"/>
          </ac:spMkLst>
        </pc:spChg>
        <pc:picChg chg="add del mod">
          <ac:chgData name="Myat Min Htut" userId="dfff3e71-de70-432f-b631-d8cca54eab50" providerId="ADAL" clId="{E31414DF-3F28-4914-A2C8-EA0146ACCEFE}" dt="2024-02-14T04:36:43.627" v="607" actId="478"/>
          <ac:picMkLst>
            <pc:docMk/>
            <pc:sldMk cId="231547173" sldId="405"/>
            <ac:picMk id="4" creationId="{843D5E12-B20C-405D-B9D3-D6190B34406B}"/>
          </ac:picMkLst>
        </pc:picChg>
        <pc:picChg chg="add mod">
          <ac:chgData name="Myat Min Htut" userId="dfff3e71-de70-432f-b631-d8cca54eab50" providerId="ADAL" clId="{E31414DF-3F28-4914-A2C8-EA0146ACCEFE}" dt="2024-02-14T04:36:52.203" v="611" actId="1076"/>
          <ac:picMkLst>
            <pc:docMk/>
            <pc:sldMk cId="231547173" sldId="405"/>
            <ac:picMk id="7" creationId="{5301FBA1-0D60-44F1-9202-BDBCB50E3C60}"/>
          </ac:picMkLst>
        </pc:picChg>
        <pc:picChg chg="add mod">
          <ac:chgData name="Myat Min Htut" userId="dfff3e71-de70-432f-b631-d8cca54eab50" providerId="ADAL" clId="{E31414DF-3F28-4914-A2C8-EA0146ACCEFE}" dt="2024-02-14T04:37:08.031" v="617" actId="1076"/>
          <ac:picMkLst>
            <pc:docMk/>
            <pc:sldMk cId="231547173" sldId="405"/>
            <ac:picMk id="9" creationId="{2D998D4D-647B-4CEA-B885-F17C1B781AF0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7:07.023" v="72" actId="1035"/>
        <pc:sldMkLst>
          <pc:docMk/>
          <pc:sldMk cId="2222768143" sldId="421"/>
        </pc:sldMkLst>
        <pc:picChg chg="add mod">
          <ac:chgData name="Myat Min Htut" userId="dfff3e71-de70-432f-b631-d8cca54eab50" providerId="ADAL" clId="{E31414DF-3F28-4914-A2C8-EA0146ACCEFE}" dt="2024-02-14T03:07:07.023" v="72" actId="1035"/>
          <ac:picMkLst>
            <pc:docMk/>
            <pc:sldMk cId="2222768143" sldId="421"/>
            <ac:picMk id="8" creationId="{FC8347CC-35B8-45B0-A686-13954B393896}"/>
          </ac:picMkLst>
        </pc:picChg>
      </pc:sldChg>
      <pc:sldChg chg="addSp delSp modSp mod">
        <pc:chgData name="Myat Min Htut" userId="dfff3e71-de70-432f-b631-d8cca54eab50" providerId="ADAL" clId="{E31414DF-3F28-4914-A2C8-EA0146ACCEFE}" dt="2024-02-14T03:32:57.866" v="338" actId="207"/>
        <pc:sldMkLst>
          <pc:docMk/>
          <pc:sldMk cId="2443077450" sldId="423"/>
        </pc:sldMkLst>
        <pc:spChg chg="add mod">
          <ac:chgData name="Myat Min Htut" userId="dfff3e71-de70-432f-b631-d8cca54eab50" providerId="ADAL" clId="{E31414DF-3F28-4914-A2C8-EA0146ACCEFE}" dt="2024-02-14T03:32:57.866" v="338" actId="207"/>
          <ac:spMkLst>
            <pc:docMk/>
            <pc:sldMk cId="2443077450" sldId="423"/>
            <ac:spMk id="12" creationId="{CAD7C1B5-4CD3-4F4C-8313-8EBDFCB8267A}"/>
          </ac:spMkLst>
        </pc:spChg>
        <pc:picChg chg="add mod">
          <ac:chgData name="Myat Min Htut" userId="dfff3e71-de70-432f-b631-d8cca54eab50" providerId="ADAL" clId="{E31414DF-3F28-4914-A2C8-EA0146ACCEFE}" dt="2024-02-14T03:29:38.826" v="319" actId="1076"/>
          <ac:picMkLst>
            <pc:docMk/>
            <pc:sldMk cId="2443077450" sldId="423"/>
            <ac:picMk id="4" creationId="{CD776FFC-C053-4692-9D19-373BF7DB2B34}"/>
          </ac:picMkLst>
        </pc:picChg>
        <pc:picChg chg="add del mod">
          <ac:chgData name="Myat Min Htut" userId="dfff3e71-de70-432f-b631-d8cca54eab50" providerId="ADAL" clId="{E31414DF-3F28-4914-A2C8-EA0146ACCEFE}" dt="2024-02-14T03:32:22.707" v="322" actId="478"/>
          <ac:picMkLst>
            <pc:docMk/>
            <pc:sldMk cId="2443077450" sldId="423"/>
            <ac:picMk id="9" creationId="{367D0121-8503-4125-BE01-EC41AB4A6641}"/>
          </ac:picMkLst>
        </pc:picChg>
        <pc:picChg chg="add mod">
          <ac:chgData name="Myat Min Htut" userId="dfff3e71-de70-432f-b631-d8cca54eab50" providerId="ADAL" clId="{E31414DF-3F28-4914-A2C8-EA0146ACCEFE}" dt="2024-02-14T03:32:39.472" v="335" actId="1036"/>
          <ac:picMkLst>
            <pc:docMk/>
            <pc:sldMk cId="2443077450" sldId="423"/>
            <ac:picMk id="11" creationId="{C9337023-B43C-4692-927E-4BFDE136F7D4}"/>
          </ac:picMkLst>
        </pc:picChg>
      </pc:sldChg>
      <pc:sldChg chg="addSp modSp mod">
        <pc:chgData name="Myat Min Htut" userId="dfff3e71-de70-432f-b631-d8cca54eab50" providerId="ADAL" clId="{E31414DF-3F28-4914-A2C8-EA0146ACCEFE}" dt="2024-02-14T04:04:09.353" v="496" actId="1076"/>
        <pc:sldMkLst>
          <pc:docMk/>
          <pc:sldMk cId="2947408769" sldId="424"/>
        </pc:sldMkLst>
        <pc:picChg chg="add mod">
          <ac:chgData name="Myat Min Htut" userId="dfff3e71-de70-432f-b631-d8cca54eab50" providerId="ADAL" clId="{E31414DF-3F28-4914-A2C8-EA0146ACCEFE}" dt="2024-02-14T04:04:09.353" v="496" actId="1076"/>
          <ac:picMkLst>
            <pc:docMk/>
            <pc:sldMk cId="2947408769" sldId="424"/>
            <ac:picMk id="6" creationId="{E2F4605A-8584-4EB6-86B8-8B0A9F35522A}"/>
          </ac:picMkLst>
        </pc:picChg>
      </pc:sldChg>
      <pc:sldChg chg="addSp modSp mod">
        <pc:chgData name="Myat Min Htut" userId="dfff3e71-de70-432f-b631-d8cca54eab50" providerId="ADAL" clId="{E31414DF-3F28-4914-A2C8-EA0146ACCEFE}" dt="2024-02-14T04:34:17.932" v="578" actId="1076"/>
        <pc:sldMkLst>
          <pc:docMk/>
          <pc:sldMk cId="622226499" sldId="435"/>
        </pc:sldMkLst>
        <pc:picChg chg="add mod">
          <ac:chgData name="Myat Min Htut" userId="dfff3e71-de70-432f-b631-d8cca54eab50" providerId="ADAL" clId="{E31414DF-3F28-4914-A2C8-EA0146ACCEFE}" dt="2024-02-14T04:34:17.932" v="578" actId="1076"/>
          <ac:picMkLst>
            <pc:docMk/>
            <pc:sldMk cId="622226499" sldId="435"/>
            <ac:picMk id="4" creationId="{D99AEA05-CF0D-4399-94C6-10846B86382F}"/>
          </ac:picMkLst>
        </pc:picChg>
      </pc:sldChg>
      <pc:sldChg chg="addSp modSp mod ord">
        <pc:chgData name="Myat Min Htut" userId="dfff3e71-de70-432f-b631-d8cca54eab50" providerId="ADAL" clId="{E31414DF-3F28-4914-A2C8-EA0146ACCEFE}" dt="2024-02-14T03:08:06.464" v="82"/>
        <pc:sldMkLst>
          <pc:docMk/>
          <pc:sldMk cId="1047823136" sldId="452"/>
        </pc:sldMkLst>
        <pc:picChg chg="add mod">
          <ac:chgData name="Myat Min Htut" userId="dfff3e71-de70-432f-b631-d8cca54eab50" providerId="ADAL" clId="{E31414DF-3F28-4914-A2C8-EA0146ACCEFE}" dt="2024-02-14T03:08:00.316" v="80" actId="1076"/>
          <ac:picMkLst>
            <pc:docMk/>
            <pc:sldMk cId="1047823136" sldId="452"/>
            <ac:picMk id="9" creationId="{B749E3CC-17AA-403F-BD7C-787944EE1060}"/>
          </ac:picMkLst>
        </pc:picChg>
      </pc:sldChg>
      <pc:sldChg chg="addSp delSp modSp mod modShow">
        <pc:chgData name="Myat Min Htut" userId="dfff3e71-de70-432f-b631-d8cca54eab50" providerId="ADAL" clId="{E31414DF-3F28-4914-A2C8-EA0146ACCEFE}" dt="2024-02-14T04:39:48.496" v="633" actId="1035"/>
        <pc:sldMkLst>
          <pc:docMk/>
          <pc:sldMk cId="560600804" sldId="455"/>
        </pc:sldMkLst>
        <pc:picChg chg="del mod">
          <ac:chgData name="Myat Min Htut" userId="dfff3e71-de70-432f-b631-d8cca54eab50" providerId="ADAL" clId="{E31414DF-3F28-4914-A2C8-EA0146ACCEFE}" dt="2024-02-14T04:39:26.541" v="622" actId="478"/>
          <ac:picMkLst>
            <pc:docMk/>
            <pc:sldMk cId="560600804" sldId="455"/>
            <ac:picMk id="3" creationId="{630BA52F-2AD1-43D0-927D-0D9FFB85F0D3}"/>
          </ac:picMkLst>
        </pc:picChg>
        <pc:picChg chg="add mod">
          <ac:chgData name="Myat Min Htut" userId="dfff3e71-de70-432f-b631-d8cca54eab50" providerId="ADAL" clId="{E31414DF-3F28-4914-A2C8-EA0146ACCEFE}" dt="2024-02-14T04:39:31.982" v="626" actId="1076"/>
          <ac:picMkLst>
            <pc:docMk/>
            <pc:sldMk cId="560600804" sldId="455"/>
            <ac:picMk id="4" creationId="{1992B9AD-2F02-4F9B-871D-5AE376D068F9}"/>
          </ac:picMkLst>
        </pc:picChg>
        <pc:picChg chg="add mod">
          <ac:chgData name="Myat Min Htut" userId="dfff3e71-de70-432f-b631-d8cca54eab50" providerId="ADAL" clId="{E31414DF-3F28-4914-A2C8-EA0146ACCEFE}" dt="2024-02-14T04:39:48.496" v="633" actId="1035"/>
          <ac:picMkLst>
            <pc:docMk/>
            <pc:sldMk cId="560600804" sldId="455"/>
            <ac:picMk id="7" creationId="{AF00597F-1EA7-4C5C-803D-A0DD1EF9D166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3:14.893" v="20" actId="1076"/>
        <pc:sldMkLst>
          <pc:docMk/>
          <pc:sldMk cId="1060026977" sldId="457"/>
        </pc:sldMkLst>
        <pc:picChg chg="add mod">
          <ac:chgData name="Myat Min Htut" userId="dfff3e71-de70-432f-b631-d8cca54eab50" providerId="ADAL" clId="{E31414DF-3F28-4914-A2C8-EA0146ACCEFE}" dt="2024-02-14T03:03:01.095" v="16"/>
          <ac:picMkLst>
            <pc:docMk/>
            <pc:sldMk cId="1060026977" sldId="457"/>
            <ac:picMk id="8" creationId="{EDE98DB9-7DD2-47B8-877A-30435C347EF7}"/>
          </ac:picMkLst>
        </pc:picChg>
        <pc:picChg chg="add mod">
          <ac:chgData name="Myat Min Htut" userId="dfff3e71-de70-432f-b631-d8cca54eab50" providerId="ADAL" clId="{E31414DF-3F28-4914-A2C8-EA0146ACCEFE}" dt="2024-02-14T03:03:14.893" v="20" actId="1076"/>
          <ac:picMkLst>
            <pc:docMk/>
            <pc:sldMk cId="1060026977" sldId="457"/>
            <ac:picMk id="9" creationId="{E703506F-BEF0-485D-BF27-224C03212262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3:43.127" v="28" actId="571"/>
        <pc:sldMkLst>
          <pc:docMk/>
          <pc:sldMk cId="1387707370" sldId="458"/>
        </pc:sldMkLst>
        <pc:picChg chg="add mod">
          <ac:chgData name="Myat Min Htut" userId="dfff3e71-de70-432f-b631-d8cca54eab50" providerId="ADAL" clId="{E31414DF-3F28-4914-A2C8-EA0146ACCEFE}" dt="2024-02-14T03:03:28.997" v="24" actId="1076"/>
          <ac:picMkLst>
            <pc:docMk/>
            <pc:sldMk cId="1387707370" sldId="458"/>
            <ac:picMk id="8" creationId="{E841E8B8-195A-4BFA-88E7-2BF4E08ADFE4}"/>
          </ac:picMkLst>
        </pc:picChg>
        <pc:picChg chg="add mod">
          <ac:chgData name="Myat Min Htut" userId="dfff3e71-de70-432f-b631-d8cca54eab50" providerId="ADAL" clId="{E31414DF-3F28-4914-A2C8-EA0146ACCEFE}" dt="2024-02-14T03:03:40.908" v="26" actId="14100"/>
          <ac:picMkLst>
            <pc:docMk/>
            <pc:sldMk cId="1387707370" sldId="458"/>
            <ac:picMk id="9" creationId="{1EC585F8-50A6-4E55-9A30-83BC136AB5BE}"/>
          </ac:picMkLst>
        </pc:picChg>
        <pc:picChg chg="add mod">
          <ac:chgData name="Myat Min Htut" userId="dfff3e71-de70-432f-b631-d8cca54eab50" providerId="ADAL" clId="{E31414DF-3F28-4914-A2C8-EA0146ACCEFE}" dt="2024-02-14T03:03:43.127" v="28" actId="571"/>
          <ac:picMkLst>
            <pc:docMk/>
            <pc:sldMk cId="1387707370" sldId="458"/>
            <ac:picMk id="10" creationId="{73D0D1DB-AB6A-4A93-86C3-DED3AA7E2F02}"/>
          </ac:picMkLst>
        </pc:picChg>
        <pc:picChg chg="add mod">
          <ac:chgData name="Myat Min Htut" userId="dfff3e71-de70-432f-b631-d8cca54eab50" providerId="ADAL" clId="{E31414DF-3F28-4914-A2C8-EA0146ACCEFE}" dt="2024-02-14T03:03:43.127" v="28" actId="571"/>
          <ac:picMkLst>
            <pc:docMk/>
            <pc:sldMk cId="1387707370" sldId="458"/>
            <ac:picMk id="11" creationId="{00F9623D-0FF7-4CC6-9F4D-19F27800F8B6}"/>
          </ac:picMkLst>
        </pc:picChg>
      </pc:sldChg>
      <pc:sldChg chg="addSp modSp">
        <pc:chgData name="Myat Min Htut" userId="dfff3e71-de70-432f-b631-d8cca54eab50" providerId="ADAL" clId="{E31414DF-3F28-4914-A2C8-EA0146ACCEFE}" dt="2024-02-14T03:03:45.735" v="29"/>
        <pc:sldMkLst>
          <pc:docMk/>
          <pc:sldMk cId="3401460376" sldId="459"/>
        </pc:sldMkLst>
        <pc:picChg chg="add mod">
          <ac:chgData name="Myat Min Htut" userId="dfff3e71-de70-432f-b631-d8cca54eab50" providerId="ADAL" clId="{E31414DF-3F28-4914-A2C8-EA0146ACCEFE}" dt="2024-02-14T03:03:45.735" v="29"/>
          <ac:picMkLst>
            <pc:docMk/>
            <pc:sldMk cId="3401460376" sldId="459"/>
            <ac:picMk id="19" creationId="{0B7260AC-F9FB-41B7-8DAC-5A50F7CDA4E2}"/>
          </ac:picMkLst>
        </pc:picChg>
        <pc:picChg chg="add mod">
          <ac:chgData name="Myat Min Htut" userId="dfff3e71-de70-432f-b631-d8cca54eab50" providerId="ADAL" clId="{E31414DF-3F28-4914-A2C8-EA0146ACCEFE}" dt="2024-02-14T03:03:45.735" v="29"/>
          <ac:picMkLst>
            <pc:docMk/>
            <pc:sldMk cId="3401460376" sldId="459"/>
            <ac:picMk id="20" creationId="{8C40DEED-790B-4943-BAF0-9B5A4A17F866}"/>
          </ac:picMkLst>
        </pc:picChg>
      </pc:sldChg>
      <pc:sldChg chg="addSp modSp">
        <pc:chgData name="Myat Min Htut" userId="dfff3e71-de70-432f-b631-d8cca54eab50" providerId="ADAL" clId="{E31414DF-3F28-4914-A2C8-EA0146ACCEFE}" dt="2024-02-14T03:04:57.764" v="53"/>
        <pc:sldMkLst>
          <pc:docMk/>
          <pc:sldMk cId="236585718" sldId="460"/>
        </pc:sldMkLst>
        <pc:picChg chg="add mod">
          <ac:chgData name="Myat Min Htut" userId="dfff3e71-de70-432f-b631-d8cca54eab50" providerId="ADAL" clId="{E31414DF-3F28-4914-A2C8-EA0146ACCEFE}" dt="2024-02-14T03:04:57.764" v="53"/>
          <ac:picMkLst>
            <pc:docMk/>
            <pc:sldMk cId="236585718" sldId="460"/>
            <ac:picMk id="19" creationId="{240A93D0-6E2F-46E7-BCA9-0CAE4E5A5C40}"/>
          </ac:picMkLst>
        </pc:picChg>
        <pc:picChg chg="add mod">
          <ac:chgData name="Myat Min Htut" userId="dfff3e71-de70-432f-b631-d8cca54eab50" providerId="ADAL" clId="{E31414DF-3F28-4914-A2C8-EA0146ACCEFE}" dt="2024-02-14T03:04:57.764" v="53"/>
          <ac:picMkLst>
            <pc:docMk/>
            <pc:sldMk cId="236585718" sldId="460"/>
            <ac:picMk id="20" creationId="{935DFC4A-CF9F-4D30-9B33-FD9438667C88}"/>
          </ac:picMkLst>
        </pc:picChg>
        <pc:picChg chg="add mod">
          <ac:chgData name="Myat Min Htut" userId="dfff3e71-de70-432f-b631-d8cca54eab50" providerId="ADAL" clId="{E31414DF-3F28-4914-A2C8-EA0146ACCEFE}" dt="2024-02-14T03:04:57.764" v="53"/>
          <ac:picMkLst>
            <pc:docMk/>
            <pc:sldMk cId="236585718" sldId="460"/>
            <ac:picMk id="21" creationId="{6A704E21-4C06-4114-8DCD-C6D5D551E33A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5:26.469" v="58" actId="1076"/>
        <pc:sldMkLst>
          <pc:docMk/>
          <pc:sldMk cId="2083335535" sldId="461"/>
        </pc:sldMkLst>
        <pc:picChg chg="add mod">
          <ac:chgData name="Myat Min Htut" userId="dfff3e71-de70-432f-b631-d8cca54eab50" providerId="ADAL" clId="{E31414DF-3F28-4914-A2C8-EA0146ACCEFE}" dt="2024-02-14T03:05:26.469" v="58" actId="1076"/>
          <ac:picMkLst>
            <pc:docMk/>
            <pc:sldMk cId="2083335535" sldId="461"/>
            <ac:picMk id="9" creationId="{02C0A0E2-3C5F-43C3-A2DB-83428DC47C59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6:49.592" v="64" actId="14100"/>
        <pc:sldMkLst>
          <pc:docMk/>
          <pc:sldMk cId="3799142954" sldId="462"/>
        </pc:sldMkLst>
        <pc:picChg chg="add mod">
          <ac:chgData name="Myat Min Htut" userId="dfff3e71-de70-432f-b631-d8cca54eab50" providerId="ADAL" clId="{E31414DF-3F28-4914-A2C8-EA0146ACCEFE}" dt="2024-02-14T03:06:01.610" v="61" actId="1076"/>
          <ac:picMkLst>
            <pc:docMk/>
            <pc:sldMk cId="3799142954" sldId="462"/>
            <ac:picMk id="3" creationId="{EAC37D56-607F-4AD1-9D1F-13719B98BE72}"/>
          </ac:picMkLst>
        </pc:picChg>
        <pc:picChg chg="add mod">
          <ac:chgData name="Myat Min Htut" userId="dfff3e71-de70-432f-b631-d8cca54eab50" providerId="ADAL" clId="{E31414DF-3F28-4914-A2C8-EA0146ACCEFE}" dt="2024-02-14T03:06:49.592" v="64" actId="14100"/>
          <ac:picMkLst>
            <pc:docMk/>
            <pc:sldMk cId="3799142954" sldId="462"/>
            <ac:picMk id="14" creationId="{E780ECA5-0C6F-4CDB-880F-184FDD7AA10C}"/>
          </ac:picMkLst>
        </pc:picChg>
      </pc:sldChg>
      <pc:sldChg chg="addSp modSp">
        <pc:chgData name="Myat Min Htut" userId="dfff3e71-de70-432f-b631-d8cca54eab50" providerId="ADAL" clId="{E31414DF-3F28-4914-A2C8-EA0146ACCEFE}" dt="2024-02-14T03:05:32.712" v="59"/>
        <pc:sldMkLst>
          <pc:docMk/>
          <pc:sldMk cId="1945011307" sldId="463"/>
        </pc:sldMkLst>
        <pc:picChg chg="add mod">
          <ac:chgData name="Myat Min Htut" userId="dfff3e71-de70-432f-b631-d8cca54eab50" providerId="ADAL" clId="{E31414DF-3F28-4914-A2C8-EA0146ACCEFE}" dt="2024-02-14T03:05:32.712" v="59"/>
          <ac:picMkLst>
            <pc:docMk/>
            <pc:sldMk cId="1945011307" sldId="463"/>
            <ac:picMk id="16" creationId="{A119BB4B-8372-478E-8489-9A774ACEA2A8}"/>
          </ac:picMkLst>
        </pc:picChg>
      </pc:sldChg>
      <pc:sldChg chg="addSp modSp mod">
        <pc:chgData name="Myat Min Htut" userId="dfff3e71-de70-432f-b631-d8cca54eab50" providerId="ADAL" clId="{E31414DF-3F28-4914-A2C8-EA0146ACCEFE}" dt="2024-02-14T03:07:31.661" v="76" actId="14100"/>
        <pc:sldMkLst>
          <pc:docMk/>
          <pc:sldMk cId="662626846" sldId="464"/>
        </pc:sldMkLst>
        <pc:picChg chg="add mod">
          <ac:chgData name="Myat Min Htut" userId="dfff3e71-de70-432f-b631-d8cca54eab50" providerId="ADAL" clId="{E31414DF-3F28-4914-A2C8-EA0146ACCEFE}" dt="2024-02-14T03:07:31.661" v="76" actId="14100"/>
          <ac:picMkLst>
            <pc:docMk/>
            <pc:sldMk cId="662626846" sldId="464"/>
            <ac:picMk id="9" creationId="{2AC1AC59-BA5B-48EA-B6BC-1576AE98C47A}"/>
          </ac:picMkLst>
        </pc:picChg>
        <pc:picChg chg="add mod">
          <ac:chgData name="Myat Min Htut" userId="dfff3e71-de70-432f-b631-d8cca54eab50" providerId="ADAL" clId="{E31414DF-3F28-4914-A2C8-EA0146ACCEFE}" dt="2024-02-14T03:07:15.925" v="73"/>
          <ac:picMkLst>
            <pc:docMk/>
            <pc:sldMk cId="662626846" sldId="464"/>
            <ac:picMk id="20" creationId="{1D3F720D-777E-4B30-9A80-EAC86D32BD13}"/>
          </ac:picMkLst>
        </pc:picChg>
      </pc:sldChg>
      <pc:sldChg chg="addSp modSp mod ord">
        <pc:chgData name="Myat Min Htut" userId="dfff3e71-de70-432f-b631-d8cca54eab50" providerId="ADAL" clId="{E31414DF-3F28-4914-A2C8-EA0146ACCEFE}" dt="2024-02-14T05:30:10.739" v="847" actId="14100"/>
        <pc:sldMkLst>
          <pc:docMk/>
          <pc:sldMk cId="2708779314" sldId="465"/>
        </pc:sldMkLst>
        <pc:picChg chg="add mod">
          <ac:chgData name="Myat Min Htut" userId="dfff3e71-de70-432f-b631-d8cca54eab50" providerId="ADAL" clId="{E31414DF-3F28-4914-A2C8-EA0146ACCEFE}" dt="2024-02-14T05:30:06.674" v="846" actId="14100"/>
          <ac:picMkLst>
            <pc:docMk/>
            <pc:sldMk cId="2708779314" sldId="465"/>
            <ac:picMk id="12" creationId="{16F5134B-4514-46D4-8885-05CFECCC5759}"/>
          </ac:picMkLst>
        </pc:picChg>
        <pc:picChg chg="add mod">
          <ac:chgData name="Myat Min Htut" userId="dfff3e71-de70-432f-b631-d8cca54eab50" providerId="ADAL" clId="{E31414DF-3F28-4914-A2C8-EA0146ACCEFE}" dt="2024-02-14T05:30:10.739" v="847" actId="14100"/>
          <ac:picMkLst>
            <pc:docMk/>
            <pc:sldMk cId="2708779314" sldId="465"/>
            <ac:picMk id="17" creationId="{912095E5-5E4B-41D2-88B2-B4080DB13877}"/>
          </ac:picMkLst>
        </pc:picChg>
      </pc:sldChg>
      <pc:sldChg chg="addSp modSp mod">
        <pc:chgData name="Myat Min Htut" userId="dfff3e71-de70-432f-b631-d8cca54eab50" providerId="ADAL" clId="{E31414DF-3F28-4914-A2C8-EA0146ACCEFE}" dt="2024-02-14T03:10:16.506" v="97" actId="14100"/>
        <pc:sldMkLst>
          <pc:docMk/>
          <pc:sldMk cId="1683359715" sldId="466"/>
        </pc:sldMkLst>
        <pc:picChg chg="add mod">
          <ac:chgData name="Myat Min Htut" userId="dfff3e71-de70-432f-b631-d8cca54eab50" providerId="ADAL" clId="{E31414DF-3F28-4914-A2C8-EA0146ACCEFE}" dt="2024-02-14T03:10:16.506" v="97" actId="14100"/>
          <ac:picMkLst>
            <pc:docMk/>
            <pc:sldMk cId="1683359715" sldId="466"/>
            <ac:picMk id="8" creationId="{09D9A92A-8332-4AC9-BB8F-D0CFBD6882F4}"/>
          </ac:picMkLst>
        </pc:picChg>
        <pc:picChg chg="add mod">
          <ac:chgData name="Myat Min Htut" userId="dfff3e71-de70-432f-b631-d8cca54eab50" providerId="ADAL" clId="{E31414DF-3F28-4914-A2C8-EA0146ACCEFE}" dt="2024-02-14T03:09:50.591" v="94"/>
          <ac:picMkLst>
            <pc:docMk/>
            <pc:sldMk cId="1683359715" sldId="466"/>
            <ac:picMk id="13" creationId="{21F11CD4-81BF-4B1A-941D-BB938DB8F4CC}"/>
          </ac:picMkLst>
        </pc:picChg>
      </pc:sldChg>
      <pc:sldChg chg="addSp delSp modSp mod ord">
        <pc:chgData name="Myat Min Htut" userId="dfff3e71-de70-432f-b631-d8cca54eab50" providerId="ADAL" clId="{E31414DF-3F28-4914-A2C8-EA0146ACCEFE}" dt="2024-02-14T03:12:05.088" v="125" actId="1076"/>
        <pc:sldMkLst>
          <pc:docMk/>
          <pc:sldMk cId="3756325304" sldId="467"/>
        </pc:sldMkLst>
        <pc:picChg chg="add mod">
          <ac:chgData name="Myat Min Htut" userId="dfff3e71-de70-432f-b631-d8cca54eab50" providerId="ADAL" clId="{E31414DF-3F28-4914-A2C8-EA0146ACCEFE}" dt="2024-02-14T03:12:05.088" v="125" actId="1076"/>
          <ac:picMkLst>
            <pc:docMk/>
            <pc:sldMk cId="3756325304" sldId="467"/>
            <ac:picMk id="5" creationId="{79C8BCF7-74E5-4B72-83AA-307E77127D4F}"/>
          </ac:picMkLst>
        </pc:picChg>
        <pc:picChg chg="add mod">
          <ac:chgData name="Myat Min Htut" userId="dfff3e71-de70-432f-b631-d8cca54eab50" providerId="ADAL" clId="{E31414DF-3F28-4914-A2C8-EA0146ACCEFE}" dt="2024-02-14T03:11:44.530" v="120"/>
          <ac:picMkLst>
            <pc:docMk/>
            <pc:sldMk cId="3756325304" sldId="467"/>
            <ac:picMk id="10" creationId="{402C8C9C-25F3-4B67-A195-93F12F35C425}"/>
          </ac:picMkLst>
        </pc:picChg>
        <pc:picChg chg="add del mod">
          <ac:chgData name="Myat Min Htut" userId="dfff3e71-de70-432f-b631-d8cca54eab50" providerId="ADAL" clId="{E31414DF-3F28-4914-A2C8-EA0146ACCEFE}" dt="2024-02-14T03:11:53.753" v="121" actId="478"/>
          <ac:picMkLst>
            <pc:docMk/>
            <pc:sldMk cId="3756325304" sldId="467"/>
            <ac:picMk id="11" creationId="{B507F700-B984-45F1-AF24-39BF45F7A90A}"/>
          </ac:picMkLst>
        </pc:picChg>
      </pc:sldChg>
      <pc:sldChg chg="addSp modSp">
        <pc:chgData name="Myat Min Htut" userId="dfff3e71-de70-432f-b631-d8cca54eab50" providerId="ADAL" clId="{E31414DF-3F28-4914-A2C8-EA0146ACCEFE}" dt="2024-02-14T03:12:18.409" v="127"/>
        <pc:sldMkLst>
          <pc:docMk/>
          <pc:sldMk cId="3165607246" sldId="468"/>
        </pc:sldMkLst>
        <pc:picChg chg="add mod">
          <ac:chgData name="Myat Min Htut" userId="dfff3e71-de70-432f-b631-d8cca54eab50" providerId="ADAL" clId="{E31414DF-3F28-4914-A2C8-EA0146ACCEFE}" dt="2024-02-14T03:12:11.242" v="126"/>
          <ac:picMkLst>
            <pc:docMk/>
            <pc:sldMk cId="3165607246" sldId="468"/>
            <ac:picMk id="15" creationId="{638CFC06-7BEB-412C-BCDE-0F15FE4B0241}"/>
          </ac:picMkLst>
        </pc:picChg>
        <pc:picChg chg="add mod">
          <ac:chgData name="Myat Min Htut" userId="dfff3e71-de70-432f-b631-d8cca54eab50" providerId="ADAL" clId="{E31414DF-3F28-4914-A2C8-EA0146ACCEFE}" dt="2024-02-14T03:12:18.409" v="127"/>
          <ac:picMkLst>
            <pc:docMk/>
            <pc:sldMk cId="3165607246" sldId="468"/>
            <ac:picMk id="16" creationId="{0A083585-86B8-4602-B4B6-A485061871A5}"/>
          </ac:picMkLst>
        </pc:picChg>
      </pc:sldChg>
      <pc:sldChg chg="addSp modSp mod">
        <pc:chgData name="Myat Min Htut" userId="dfff3e71-de70-432f-b631-d8cca54eab50" providerId="ADAL" clId="{E31414DF-3F28-4914-A2C8-EA0146ACCEFE}" dt="2024-02-14T03:12:33.729" v="130" actId="14100"/>
        <pc:sldMkLst>
          <pc:docMk/>
          <pc:sldMk cId="3534627234" sldId="469"/>
        </pc:sldMkLst>
        <pc:picChg chg="add mod">
          <ac:chgData name="Myat Min Htut" userId="dfff3e71-de70-432f-b631-d8cca54eab50" providerId="ADAL" clId="{E31414DF-3F28-4914-A2C8-EA0146ACCEFE}" dt="2024-02-14T03:12:33.729" v="130" actId="14100"/>
          <ac:picMkLst>
            <pc:docMk/>
            <pc:sldMk cId="3534627234" sldId="469"/>
            <ac:picMk id="23" creationId="{E6CFD097-DB17-4B87-A40F-3E37767C5478}"/>
          </ac:picMkLst>
        </pc:picChg>
      </pc:sldChg>
      <pc:sldChg chg="addSp modSp mod">
        <pc:chgData name="Myat Min Htut" userId="dfff3e71-de70-432f-b631-d8cca54eab50" providerId="ADAL" clId="{E31414DF-3F28-4914-A2C8-EA0146ACCEFE}" dt="2024-02-14T03:12:57.483" v="135" actId="1076"/>
        <pc:sldMkLst>
          <pc:docMk/>
          <pc:sldMk cId="3902082770" sldId="470"/>
        </pc:sldMkLst>
        <pc:picChg chg="add mod">
          <ac:chgData name="Myat Min Htut" userId="dfff3e71-de70-432f-b631-d8cca54eab50" providerId="ADAL" clId="{E31414DF-3F28-4914-A2C8-EA0146ACCEFE}" dt="2024-02-14T03:12:57.483" v="135" actId="1076"/>
          <ac:picMkLst>
            <pc:docMk/>
            <pc:sldMk cId="3902082770" sldId="470"/>
            <ac:picMk id="4" creationId="{747E75A5-62CE-4A20-AA46-F7887FD0A0A0}"/>
          </ac:picMkLst>
        </pc:picChg>
      </pc:sldChg>
      <pc:sldChg chg="addSp modSp mod">
        <pc:chgData name="Myat Min Htut" userId="dfff3e71-de70-432f-b631-d8cca54eab50" providerId="ADAL" clId="{E31414DF-3F28-4914-A2C8-EA0146ACCEFE}" dt="2024-02-14T03:13:20.569" v="148" actId="1036"/>
        <pc:sldMkLst>
          <pc:docMk/>
          <pc:sldMk cId="2663661947" sldId="471"/>
        </pc:sldMkLst>
        <pc:picChg chg="add mod">
          <ac:chgData name="Myat Min Htut" userId="dfff3e71-de70-432f-b631-d8cca54eab50" providerId="ADAL" clId="{E31414DF-3F28-4914-A2C8-EA0146ACCEFE}" dt="2024-02-14T03:13:20.569" v="148" actId="1036"/>
          <ac:picMkLst>
            <pc:docMk/>
            <pc:sldMk cId="2663661947" sldId="471"/>
            <ac:picMk id="3" creationId="{B756EDC5-CA54-4AD1-926E-E0A0301657FE}"/>
          </ac:picMkLst>
        </pc:picChg>
      </pc:sldChg>
      <pc:sldChg chg="addSp modSp mod">
        <pc:chgData name="Myat Min Htut" userId="dfff3e71-de70-432f-b631-d8cca54eab50" providerId="ADAL" clId="{E31414DF-3F28-4914-A2C8-EA0146ACCEFE}" dt="2024-02-14T03:21:36.035" v="202" actId="14100"/>
        <pc:sldMkLst>
          <pc:docMk/>
          <pc:sldMk cId="3774192078" sldId="472"/>
        </pc:sldMkLst>
        <pc:picChg chg="add mod">
          <ac:chgData name="Myat Min Htut" userId="dfff3e71-de70-432f-b631-d8cca54eab50" providerId="ADAL" clId="{E31414DF-3F28-4914-A2C8-EA0146ACCEFE}" dt="2024-02-14T03:15:39.482" v="153" actId="14100"/>
          <ac:picMkLst>
            <pc:docMk/>
            <pc:sldMk cId="3774192078" sldId="472"/>
            <ac:picMk id="5" creationId="{042C8A05-D9CE-4DD8-8D59-66C683676DFE}"/>
          </ac:picMkLst>
        </pc:picChg>
        <pc:picChg chg="add mod">
          <ac:chgData name="Myat Min Htut" userId="dfff3e71-de70-432f-b631-d8cca54eab50" providerId="ADAL" clId="{E31414DF-3F28-4914-A2C8-EA0146ACCEFE}" dt="2024-02-14T03:16:15.281" v="157" actId="1076"/>
          <ac:picMkLst>
            <pc:docMk/>
            <pc:sldMk cId="3774192078" sldId="472"/>
            <ac:picMk id="10" creationId="{D813BB28-1712-43F2-9740-B3195358CE4C}"/>
          </ac:picMkLst>
        </pc:picChg>
        <pc:picChg chg="add mod">
          <ac:chgData name="Myat Min Htut" userId="dfff3e71-de70-432f-b631-d8cca54eab50" providerId="ADAL" clId="{E31414DF-3F28-4914-A2C8-EA0146ACCEFE}" dt="2024-02-14T03:16:39.607" v="160" actId="14100"/>
          <ac:picMkLst>
            <pc:docMk/>
            <pc:sldMk cId="3774192078" sldId="472"/>
            <ac:picMk id="13" creationId="{AF193891-E49D-49F5-A9C6-5CF9D3DF422C}"/>
          </ac:picMkLst>
        </pc:picChg>
        <pc:picChg chg="add mod">
          <ac:chgData name="Myat Min Htut" userId="dfff3e71-de70-432f-b631-d8cca54eab50" providerId="ADAL" clId="{E31414DF-3F28-4914-A2C8-EA0146ACCEFE}" dt="2024-02-14T03:17:10.972" v="171" actId="1035"/>
          <ac:picMkLst>
            <pc:docMk/>
            <pc:sldMk cId="3774192078" sldId="472"/>
            <ac:picMk id="15" creationId="{96D13E9E-608A-496C-B375-C876C9DE14F0}"/>
          </ac:picMkLst>
        </pc:picChg>
        <pc:picChg chg="add mod">
          <ac:chgData name="Myat Min Htut" userId="dfff3e71-de70-432f-b631-d8cca54eab50" providerId="ADAL" clId="{E31414DF-3F28-4914-A2C8-EA0146ACCEFE}" dt="2024-02-14T03:17:43.819" v="175" actId="1076"/>
          <ac:picMkLst>
            <pc:docMk/>
            <pc:sldMk cId="3774192078" sldId="472"/>
            <ac:picMk id="17" creationId="{F7F85902-37F2-4C0A-87D9-ECD0DD571689}"/>
          </ac:picMkLst>
        </pc:picChg>
        <pc:picChg chg="add mod">
          <ac:chgData name="Myat Min Htut" userId="dfff3e71-de70-432f-b631-d8cca54eab50" providerId="ADAL" clId="{E31414DF-3F28-4914-A2C8-EA0146ACCEFE}" dt="2024-02-14T03:17:56.961" v="179" actId="1076"/>
          <ac:picMkLst>
            <pc:docMk/>
            <pc:sldMk cId="3774192078" sldId="472"/>
            <ac:picMk id="19" creationId="{E41EDE30-3CED-4697-9296-3F8188D7E9C0}"/>
          </ac:picMkLst>
        </pc:picChg>
        <pc:picChg chg="add mod">
          <ac:chgData name="Myat Min Htut" userId="dfff3e71-de70-432f-b631-d8cca54eab50" providerId="ADAL" clId="{E31414DF-3F28-4914-A2C8-EA0146ACCEFE}" dt="2024-02-14T03:20:36.523" v="192" actId="14100"/>
          <ac:picMkLst>
            <pc:docMk/>
            <pc:sldMk cId="3774192078" sldId="472"/>
            <ac:picMk id="21" creationId="{1DDD7E16-17FF-4348-9736-EDB8470939CC}"/>
          </ac:picMkLst>
        </pc:picChg>
        <pc:picChg chg="add mod">
          <ac:chgData name="Myat Min Htut" userId="dfff3e71-de70-432f-b631-d8cca54eab50" providerId="ADAL" clId="{E31414DF-3F28-4914-A2C8-EA0146ACCEFE}" dt="2024-02-14T03:21:03.741" v="196" actId="14100"/>
          <ac:picMkLst>
            <pc:docMk/>
            <pc:sldMk cId="3774192078" sldId="472"/>
            <ac:picMk id="23" creationId="{DEE65851-72C8-4AE7-9E7F-387E19CC7B6A}"/>
          </ac:picMkLst>
        </pc:picChg>
        <pc:picChg chg="add mod">
          <ac:chgData name="Myat Min Htut" userId="dfff3e71-de70-432f-b631-d8cca54eab50" providerId="ADAL" clId="{E31414DF-3F28-4914-A2C8-EA0146ACCEFE}" dt="2024-02-14T03:20:59.168" v="195" actId="14100"/>
          <ac:picMkLst>
            <pc:docMk/>
            <pc:sldMk cId="3774192078" sldId="472"/>
            <ac:picMk id="25" creationId="{3BBCF766-F26E-465F-9DA2-B3849A3A9C09}"/>
          </ac:picMkLst>
        </pc:picChg>
        <pc:picChg chg="add mod">
          <ac:chgData name="Myat Min Htut" userId="dfff3e71-de70-432f-b631-d8cca54eab50" providerId="ADAL" clId="{E31414DF-3F28-4914-A2C8-EA0146ACCEFE}" dt="2024-02-14T03:21:18.981" v="199" actId="14100"/>
          <ac:picMkLst>
            <pc:docMk/>
            <pc:sldMk cId="3774192078" sldId="472"/>
            <ac:picMk id="27" creationId="{2042FA20-F5AD-45B5-951E-A88E0E486289}"/>
          </ac:picMkLst>
        </pc:picChg>
        <pc:picChg chg="add mod">
          <ac:chgData name="Myat Min Htut" userId="dfff3e71-de70-432f-b631-d8cca54eab50" providerId="ADAL" clId="{E31414DF-3F28-4914-A2C8-EA0146ACCEFE}" dt="2024-02-14T03:21:36.035" v="202" actId="14100"/>
          <ac:picMkLst>
            <pc:docMk/>
            <pc:sldMk cId="3774192078" sldId="472"/>
            <ac:picMk id="29" creationId="{0F494E5A-93CA-4750-A7CA-592BE36E3EEB}"/>
          </ac:picMkLst>
        </pc:picChg>
      </pc:sldChg>
      <pc:sldChg chg="addSp modSp mod">
        <pc:chgData name="Myat Min Htut" userId="dfff3e71-de70-432f-b631-d8cca54eab50" providerId="ADAL" clId="{E31414DF-3F28-4914-A2C8-EA0146ACCEFE}" dt="2024-02-14T03:29:03.874" v="310" actId="571"/>
        <pc:sldMkLst>
          <pc:docMk/>
          <pc:sldMk cId="3229576676" sldId="473"/>
        </pc:sldMkLst>
        <pc:picChg chg="add mod">
          <ac:chgData name="Myat Min Htut" userId="dfff3e71-de70-432f-b631-d8cca54eab50" providerId="ADAL" clId="{E31414DF-3F28-4914-A2C8-EA0146ACCEFE}" dt="2024-02-14T03:22:27.126" v="207" actId="14100"/>
          <ac:picMkLst>
            <pc:docMk/>
            <pc:sldMk cId="3229576676" sldId="473"/>
            <ac:picMk id="5" creationId="{E01D6469-DE81-4940-8FD7-331ED5F83638}"/>
          </ac:picMkLst>
        </pc:picChg>
        <pc:picChg chg="add mod">
          <ac:chgData name="Myat Min Htut" userId="dfff3e71-de70-432f-b631-d8cca54eab50" providerId="ADAL" clId="{E31414DF-3F28-4914-A2C8-EA0146ACCEFE}" dt="2024-02-14T03:22:58.659" v="304" actId="1036"/>
          <ac:picMkLst>
            <pc:docMk/>
            <pc:sldMk cId="3229576676" sldId="473"/>
            <ac:picMk id="17" creationId="{28616324-E60A-4D73-B618-E5A75D560788}"/>
          </ac:picMkLst>
        </pc:picChg>
        <pc:picChg chg="add mod">
          <ac:chgData name="Myat Min Htut" userId="dfff3e71-de70-432f-b631-d8cca54eab50" providerId="ADAL" clId="{E31414DF-3F28-4914-A2C8-EA0146ACCEFE}" dt="2024-02-14T03:22:58.659" v="304" actId="1036"/>
          <ac:picMkLst>
            <pc:docMk/>
            <pc:sldMk cId="3229576676" sldId="473"/>
            <ac:picMk id="18" creationId="{50C113BA-2375-4FA3-AF42-E80D11FE912E}"/>
          </ac:picMkLst>
        </pc:picChg>
        <pc:picChg chg="add mod">
          <ac:chgData name="Myat Min Htut" userId="dfff3e71-de70-432f-b631-d8cca54eab50" providerId="ADAL" clId="{E31414DF-3F28-4914-A2C8-EA0146ACCEFE}" dt="2024-02-14T03:22:58.659" v="304" actId="1036"/>
          <ac:picMkLst>
            <pc:docMk/>
            <pc:sldMk cId="3229576676" sldId="473"/>
            <ac:picMk id="19" creationId="{44A87165-263B-408E-9DCC-8689D7F57725}"/>
          </ac:picMkLst>
        </pc:picChg>
        <pc:picChg chg="add mod">
          <ac:chgData name="Myat Min Htut" userId="dfff3e71-de70-432f-b631-d8cca54eab50" providerId="ADAL" clId="{E31414DF-3F28-4914-A2C8-EA0146ACCEFE}" dt="2024-02-14T03:23:02.624" v="309" actId="1036"/>
          <ac:picMkLst>
            <pc:docMk/>
            <pc:sldMk cId="3229576676" sldId="473"/>
            <ac:picMk id="20" creationId="{8E804C82-A087-4D57-A69C-E9B04EC82747}"/>
          </ac:picMkLst>
        </pc:picChg>
        <pc:picChg chg="add mod">
          <ac:chgData name="Myat Min Htut" userId="dfff3e71-de70-432f-b631-d8cca54eab50" providerId="ADAL" clId="{E31414DF-3F28-4914-A2C8-EA0146ACCEFE}" dt="2024-02-14T03:22:50.266" v="290" actId="1036"/>
          <ac:picMkLst>
            <pc:docMk/>
            <pc:sldMk cId="3229576676" sldId="473"/>
            <ac:picMk id="21" creationId="{030CBBF8-6838-4F86-B58F-735C8A016E98}"/>
          </ac:picMkLst>
        </pc:picChg>
        <pc:picChg chg="add mod">
          <ac:chgData name="Myat Min Htut" userId="dfff3e71-de70-432f-b631-d8cca54eab50" providerId="ADAL" clId="{E31414DF-3F28-4914-A2C8-EA0146ACCEFE}" dt="2024-02-14T03:22:50.266" v="290" actId="1036"/>
          <ac:picMkLst>
            <pc:docMk/>
            <pc:sldMk cId="3229576676" sldId="473"/>
            <ac:picMk id="22" creationId="{1D5A497C-B938-4D50-BCB2-0289A5CF9422}"/>
          </ac:picMkLst>
        </pc:picChg>
        <pc:picChg chg="add mod">
          <ac:chgData name="Myat Min Htut" userId="dfff3e71-de70-432f-b631-d8cca54eab50" providerId="ADAL" clId="{E31414DF-3F28-4914-A2C8-EA0146ACCEFE}" dt="2024-02-14T03:22:50.266" v="290" actId="1036"/>
          <ac:picMkLst>
            <pc:docMk/>
            <pc:sldMk cId="3229576676" sldId="473"/>
            <ac:picMk id="23" creationId="{F3AAC374-6E8C-4813-9F84-F98C177A3D25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24" creationId="{A8E54114-92EE-476F-AD22-EC3C79191CA4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25" creationId="{BBE7C584-F13D-476B-9929-42D7F9FE79C8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26" creationId="{249C67D2-91BC-4BEA-B150-CFF8142A26FA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27" creationId="{ACADE26D-555D-4D18-B99A-11C505F65FE7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28" creationId="{0DAC7D9F-4E16-4959-8D71-C127E5389F1A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29" creationId="{73325304-BE17-448B-8BBA-9318B3BC16D5}"/>
          </ac:picMkLst>
        </pc:picChg>
        <pc:picChg chg="add mod">
          <ac:chgData name="Myat Min Htut" userId="dfff3e71-de70-432f-b631-d8cca54eab50" providerId="ADAL" clId="{E31414DF-3F28-4914-A2C8-EA0146ACCEFE}" dt="2024-02-14T03:29:03.874" v="310" actId="571"/>
          <ac:picMkLst>
            <pc:docMk/>
            <pc:sldMk cId="3229576676" sldId="473"/>
            <ac:picMk id="30" creationId="{5C1CBAB2-6E1A-46D9-BF83-D95A5D4FB986}"/>
          </ac:picMkLst>
        </pc:picChg>
      </pc:sldChg>
      <pc:sldChg chg="addSp modSp mod">
        <pc:chgData name="Myat Min Htut" userId="dfff3e71-de70-432f-b631-d8cca54eab50" providerId="ADAL" clId="{E31414DF-3F28-4914-A2C8-EA0146ACCEFE}" dt="2024-02-14T04:53:57.884" v="683" actId="14100"/>
        <pc:sldMkLst>
          <pc:docMk/>
          <pc:sldMk cId="1914225582" sldId="474"/>
        </pc:sldMkLst>
        <pc:picChg chg="add mod">
          <ac:chgData name="Myat Min Htut" userId="dfff3e71-de70-432f-b631-d8cca54eab50" providerId="ADAL" clId="{E31414DF-3F28-4914-A2C8-EA0146ACCEFE}" dt="2024-02-14T03:33:18.686" v="344" actId="1076"/>
          <ac:picMkLst>
            <pc:docMk/>
            <pc:sldMk cId="1914225582" sldId="474"/>
            <ac:picMk id="6" creationId="{C0A39080-2DDA-44F7-9701-79CAB55594E4}"/>
          </ac:picMkLst>
        </pc:picChg>
        <pc:picChg chg="add mod">
          <ac:chgData name="Myat Min Htut" userId="dfff3e71-de70-432f-b631-d8cca54eab50" providerId="ADAL" clId="{E31414DF-3F28-4914-A2C8-EA0146ACCEFE}" dt="2024-02-14T04:53:57.884" v="683" actId="14100"/>
          <ac:picMkLst>
            <pc:docMk/>
            <pc:sldMk cId="1914225582" sldId="474"/>
            <ac:picMk id="9" creationId="{45F44E97-DC73-4A5C-A7DB-666CB42C90B6}"/>
          </ac:picMkLst>
        </pc:picChg>
        <pc:picChg chg="add mod">
          <ac:chgData name="Myat Min Htut" userId="dfff3e71-de70-432f-b631-d8cca54eab50" providerId="ADAL" clId="{E31414DF-3F28-4914-A2C8-EA0146ACCEFE}" dt="2024-02-14T03:34:09.191" v="357" actId="14100"/>
          <ac:picMkLst>
            <pc:docMk/>
            <pc:sldMk cId="1914225582" sldId="474"/>
            <ac:picMk id="12" creationId="{05B679B6-C8C1-403D-8576-E5AA8420B338}"/>
          </ac:picMkLst>
        </pc:picChg>
      </pc:sldChg>
      <pc:sldChg chg="addSp modSp mod">
        <pc:chgData name="Myat Min Htut" userId="dfff3e71-de70-432f-b631-d8cca54eab50" providerId="ADAL" clId="{E31414DF-3F28-4914-A2C8-EA0146ACCEFE}" dt="2024-02-14T03:40:23.856" v="366" actId="1036"/>
        <pc:sldMkLst>
          <pc:docMk/>
          <pc:sldMk cId="1151982998" sldId="475"/>
        </pc:sldMkLst>
        <pc:picChg chg="add mod">
          <ac:chgData name="Myat Min Htut" userId="dfff3e71-de70-432f-b631-d8cca54eab50" providerId="ADAL" clId="{E31414DF-3F28-4914-A2C8-EA0146ACCEFE}" dt="2024-02-14T03:40:23.856" v="366" actId="1036"/>
          <ac:picMkLst>
            <pc:docMk/>
            <pc:sldMk cId="1151982998" sldId="475"/>
            <ac:picMk id="4" creationId="{7EC40983-526D-4E8B-85A6-90F2DB1C686B}"/>
          </ac:picMkLst>
        </pc:picChg>
      </pc:sldChg>
      <pc:sldChg chg="addSp modSp mod">
        <pc:chgData name="Myat Min Htut" userId="dfff3e71-de70-432f-b631-d8cca54eab50" providerId="ADAL" clId="{E31414DF-3F28-4914-A2C8-EA0146ACCEFE}" dt="2024-02-14T03:34:05.027" v="356" actId="14100"/>
        <pc:sldMkLst>
          <pc:docMk/>
          <pc:sldMk cId="597523624" sldId="476"/>
        </pc:sldMkLst>
        <pc:picChg chg="add mod">
          <ac:chgData name="Myat Min Htut" userId="dfff3e71-de70-432f-b631-d8cca54eab50" providerId="ADAL" clId="{E31414DF-3F28-4914-A2C8-EA0146ACCEFE}" dt="2024-02-14T03:34:01.529" v="355"/>
          <ac:picMkLst>
            <pc:docMk/>
            <pc:sldMk cId="597523624" sldId="476"/>
            <ac:picMk id="20" creationId="{EF195051-6BED-44CD-AFAC-687A282D6896}"/>
          </ac:picMkLst>
        </pc:picChg>
        <pc:picChg chg="add mod">
          <ac:chgData name="Myat Min Htut" userId="dfff3e71-de70-432f-b631-d8cca54eab50" providerId="ADAL" clId="{E31414DF-3F28-4914-A2C8-EA0146ACCEFE}" dt="2024-02-14T03:34:01.529" v="355"/>
          <ac:picMkLst>
            <pc:docMk/>
            <pc:sldMk cId="597523624" sldId="476"/>
            <ac:picMk id="21" creationId="{CA3477DC-27A4-4728-A0EF-92CD2A97875D}"/>
          </ac:picMkLst>
        </pc:picChg>
        <pc:picChg chg="add mod">
          <ac:chgData name="Myat Min Htut" userId="dfff3e71-de70-432f-b631-d8cca54eab50" providerId="ADAL" clId="{E31414DF-3F28-4914-A2C8-EA0146ACCEFE}" dt="2024-02-14T03:34:05.027" v="356" actId="14100"/>
          <ac:picMkLst>
            <pc:docMk/>
            <pc:sldMk cId="597523624" sldId="476"/>
            <ac:picMk id="22" creationId="{B015FD4F-AEF3-4507-A7DE-0700CD48B5EF}"/>
          </ac:picMkLst>
        </pc:picChg>
      </pc:sldChg>
      <pc:sldChg chg="addSp delSp modSp mod">
        <pc:chgData name="Myat Min Htut" userId="dfff3e71-de70-432f-b631-d8cca54eab50" providerId="ADAL" clId="{E31414DF-3F28-4914-A2C8-EA0146ACCEFE}" dt="2024-02-14T03:47:54.294" v="435" actId="14100"/>
        <pc:sldMkLst>
          <pc:docMk/>
          <pc:sldMk cId="1928017413" sldId="477"/>
        </pc:sldMkLst>
        <pc:picChg chg="add mod">
          <ac:chgData name="Myat Min Htut" userId="dfff3e71-de70-432f-b631-d8cca54eab50" providerId="ADAL" clId="{E31414DF-3F28-4914-A2C8-EA0146ACCEFE}" dt="2024-02-14T03:41:07.947" v="371" actId="1076"/>
          <ac:picMkLst>
            <pc:docMk/>
            <pc:sldMk cId="1928017413" sldId="477"/>
            <ac:picMk id="6" creationId="{CD4AE78B-25FE-4D19-B2E8-6B69414BFD94}"/>
          </ac:picMkLst>
        </pc:picChg>
        <pc:picChg chg="add mod">
          <ac:chgData name="Myat Min Htut" userId="dfff3e71-de70-432f-b631-d8cca54eab50" providerId="ADAL" clId="{E31414DF-3F28-4914-A2C8-EA0146ACCEFE}" dt="2024-02-14T03:41:23.223" v="378" actId="1076"/>
          <ac:picMkLst>
            <pc:docMk/>
            <pc:sldMk cId="1928017413" sldId="477"/>
            <ac:picMk id="9" creationId="{FFC3A4A2-5747-4873-9F57-6CEBE58E6E31}"/>
          </ac:picMkLst>
        </pc:picChg>
        <pc:picChg chg="add del mod">
          <ac:chgData name="Myat Min Htut" userId="dfff3e71-de70-432f-b631-d8cca54eab50" providerId="ADAL" clId="{E31414DF-3F28-4914-A2C8-EA0146ACCEFE}" dt="2024-02-14T03:41:56.645" v="381" actId="478"/>
          <ac:picMkLst>
            <pc:docMk/>
            <pc:sldMk cId="1928017413" sldId="477"/>
            <ac:picMk id="12" creationId="{372BAB20-0666-4EBA-A5D7-A7AFDB559CD2}"/>
          </ac:picMkLst>
        </pc:picChg>
        <pc:picChg chg="add mod">
          <ac:chgData name="Myat Min Htut" userId="dfff3e71-de70-432f-b631-d8cca54eab50" providerId="ADAL" clId="{E31414DF-3F28-4914-A2C8-EA0146ACCEFE}" dt="2024-02-14T03:42:36.385" v="388" actId="14100"/>
          <ac:picMkLst>
            <pc:docMk/>
            <pc:sldMk cId="1928017413" sldId="477"/>
            <ac:picMk id="14" creationId="{48E6005D-BF7D-4E34-96F4-A31ABF468C01}"/>
          </ac:picMkLst>
        </pc:picChg>
        <pc:picChg chg="add mod">
          <ac:chgData name="Myat Min Htut" userId="dfff3e71-de70-432f-b631-d8cca54eab50" providerId="ADAL" clId="{E31414DF-3F28-4914-A2C8-EA0146ACCEFE}" dt="2024-02-14T03:42:31.290" v="387" actId="14100"/>
          <ac:picMkLst>
            <pc:docMk/>
            <pc:sldMk cId="1928017413" sldId="477"/>
            <ac:picMk id="16" creationId="{74812736-1036-418D-9652-2E337674EDAE}"/>
          </ac:picMkLst>
        </pc:picChg>
        <pc:picChg chg="add mod">
          <ac:chgData name="Myat Min Htut" userId="dfff3e71-de70-432f-b631-d8cca54eab50" providerId="ADAL" clId="{E31414DF-3F28-4914-A2C8-EA0146ACCEFE}" dt="2024-02-14T03:43:02.983" v="399" actId="1036"/>
          <ac:picMkLst>
            <pc:docMk/>
            <pc:sldMk cId="1928017413" sldId="477"/>
            <ac:picMk id="18" creationId="{4D5D045D-96DF-4640-9235-C4E8F5C6012A}"/>
          </ac:picMkLst>
        </pc:picChg>
        <pc:picChg chg="add mod">
          <ac:chgData name="Myat Min Htut" userId="dfff3e71-de70-432f-b631-d8cca54eab50" providerId="ADAL" clId="{E31414DF-3F28-4914-A2C8-EA0146ACCEFE}" dt="2024-02-14T03:44:28.989" v="409" actId="14100"/>
          <ac:picMkLst>
            <pc:docMk/>
            <pc:sldMk cId="1928017413" sldId="477"/>
            <ac:picMk id="20" creationId="{133EE73D-98A8-41F6-A228-03FF43DC3C5F}"/>
          </ac:picMkLst>
        </pc:picChg>
        <pc:picChg chg="add mod">
          <ac:chgData name="Myat Min Htut" userId="dfff3e71-de70-432f-b631-d8cca54eab50" providerId="ADAL" clId="{E31414DF-3F28-4914-A2C8-EA0146ACCEFE}" dt="2024-02-14T03:44:23.464" v="407" actId="1076"/>
          <ac:picMkLst>
            <pc:docMk/>
            <pc:sldMk cId="1928017413" sldId="477"/>
            <ac:picMk id="22" creationId="{DF944B75-1D02-44C4-A56B-C94AC891D773}"/>
          </ac:picMkLst>
        </pc:picChg>
        <pc:picChg chg="add mod">
          <ac:chgData name="Myat Min Htut" userId="dfff3e71-de70-432f-b631-d8cca54eab50" providerId="ADAL" clId="{E31414DF-3F28-4914-A2C8-EA0146ACCEFE}" dt="2024-02-14T03:44:42.486" v="414" actId="14100"/>
          <ac:picMkLst>
            <pc:docMk/>
            <pc:sldMk cId="1928017413" sldId="477"/>
            <ac:picMk id="24" creationId="{AFC9B1A9-6FF7-4456-90C0-F6FF3E504424}"/>
          </ac:picMkLst>
        </pc:picChg>
        <pc:picChg chg="add mod">
          <ac:chgData name="Myat Min Htut" userId="dfff3e71-de70-432f-b631-d8cca54eab50" providerId="ADAL" clId="{E31414DF-3F28-4914-A2C8-EA0146ACCEFE}" dt="2024-02-14T03:45:21.124" v="424" actId="14100"/>
          <ac:picMkLst>
            <pc:docMk/>
            <pc:sldMk cId="1928017413" sldId="477"/>
            <ac:picMk id="26" creationId="{015FF047-4B6C-49C8-9744-C6C24347940C}"/>
          </ac:picMkLst>
        </pc:picChg>
        <pc:picChg chg="add mod">
          <ac:chgData name="Myat Min Htut" userId="dfff3e71-de70-432f-b631-d8cca54eab50" providerId="ADAL" clId="{E31414DF-3F28-4914-A2C8-EA0146ACCEFE}" dt="2024-02-14T03:45:18.638" v="423" actId="1076"/>
          <ac:picMkLst>
            <pc:docMk/>
            <pc:sldMk cId="1928017413" sldId="477"/>
            <ac:picMk id="28" creationId="{BB802B08-C848-4BF4-AD3E-D7EDB2201ABF}"/>
          </ac:picMkLst>
        </pc:picChg>
        <pc:picChg chg="add mod">
          <ac:chgData name="Myat Min Htut" userId="dfff3e71-de70-432f-b631-d8cca54eab50" providerId="ADAL" clId="{E31414DF-3F28-4914-A2C8-EA0146ACCEFE}" dt="2024-02-14T03:45:42.387" v="429" actId="14100"/>
          <ac:picMkLst>
            <pc:docMk/>
            <pc:sldMk cId="1928017413" sldId="477"/>
            <ac:picMk id="30" creationId="{774B8567-B5DF-48C1-B9D1-FD140FDAA632}"/>
          </ac:picMkLst>
        </pc:picChg>
        <pc:picChg chg="add mod">
          <ac:chgData name="Myat Min Htut" userId="dfff3e71-de70-432f-b631-d8cca54eab50" providerId="ADAL" clId="{E31414DF-3F28-4914-A2C8-EA0146ACCEFE}" dt="2024-02-14T03:47:54.294" v="435" actId="14100"/>
          <ac:picMkLst>
            <pc:docMk/>
            <pc:sldMk cId="1928017413" sldId="477"/>
            <ac:picMk id="32" creationId="{68C6ABA4-141B-4C3A-99BD-F742460C016C}"/>
          </ac:picMkLst>
        </pc:picChg>
        <pc:picChg chg="add mod">
          <ac:chgData name="Myat Min Htut" userId="dfff3e71-de70-432f-b631-d8cca54eab50" providerId="ADAL" clId="{E31414DF-3F28-4914-A2C8-EA0146ACCEFE}" dt="2024-02-14T03:47:50.524" v="434" actId="14100"/>
          <ac:picMkLst>
            <pc:docMk/>
            <pc:sldMk cId="1928017413" sldId="477"/>
            <ac:picMk id="34" creationId="{A6D83EC9-AABC-4940-B2F7-7EE62B4EC743}"/>
          </ac:picMkLst>
        </pc:picChg>
      </pc:sldChg>
      <pc:sldChg chg="addSp modSp">
        <pc:chgData name="Myat Min Htut" userId="dfff3e71-de70-432f-b631-d8cca54eab50" providerId="ADAL" clId="{E31414DF-3F28-4914-A2C8-EA0146ACCEFE}" dt="2024-02-14T03:48:16.202" v="436"/>
        <pc:sldMkLst>
          <pc:docMk/>
          <pc:sldMk cId="1624519055" sldId="478"/>
        </pc:sldMkLst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18" creationId="{D87739FF-4D85-4548-94C5-078873907F3C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19" creationId="{ABDD70CC-2D78-45D0-A5C0-1BAA3EF39BC6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0" creationId="{87C0BE2A-A251-4090-85BE-0B4FAA2FAC86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1" creationId="{4E642BF0-3E86-4433-93D8-29EDAD6F7116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2" creationId="{355737B9-B608-4D6A-8C33-2D34A0B962AD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3" creationId="{C47C620E-01DB-40CA-9E0A-B1039B833ACA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4" creationId="{4D816457-3601-461E-8874-A30CDD3F4F9E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5" creationId="{A96F4104-BB37-405A-840C-0732BC9BB5AA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6" creationId="{0B684D98-B24B-4860-BF96-46C5F433254B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7" creationId="{3C3C03F7-6066-46DF-A716-71D241AACF0A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8" creationId="{277ABCFC-326D-4DF0-AD81-F602E667BF57}"/>
          </ac:picMkLst>
        </pc:picChg>
        <pc:picChg chg="add mod">
          <ac:chgData name="Myat Min Htut" userId="dfff3e71-de70-432f-b631-d8cca54eab50" providerId="ADAL" clId="{E31414DF-3F28-4914-A2C8-EA0146ACCEFE}" dt="2024-02-14T03:48:16.202" v="436"/>
          <ac:picMkLst>
            <pc:docMk/>
            <pc:sldMk cId="1624519055" sldId="478"/>
            <ac:picMk id="29" creationId="{C4E4C21D-4E30-4768-BBD2-EB7B54E8F190}"/>
          </ac:picMkLst>
        </pc:picChg>
      </pc:sldChg>
      <pc:sldChg chg="addSp delSp modSp mod">
        <pc:chgData name="Myat Min Htut" userId="dfff3e71-de70-432f-b631-d8cca54eab50" providerId="ADAL" clId="{E31414DF-3F28-4914-A2C8-EA0146ACCEFE}" dt="2024-02-14T04:03:54.464" v="492" actId="1076"/>
        <pc:sldMkLst>
          <pc:docMk/>
          <pc:sldMk cId="602311593" sldId="479"/>
        </pc:sldMkLst>
        <pc:spChg chg="add mod">
          <ac:chgData name="Myat Min Htut" userId="dfff3e71-de70-432f-b631-d8cca54eab50" providerId="ADAL" clId="{E31414DF-3F28-4914-A2C8-EA0146ACCEFE}" dt="2024-02-14T04:03:47.535" v="489" actId="164"/>
          <ac:spMkLst>
            <pc:docMk/>
            <pc:sldMk cId="602311593" sldId="479"/>
            <ac:spMk id="27" creationId="{B34ED743-7045-4EA0-89DD-DCF7C8CF5366}"/>
          </ac:spMkLst>
        </pc:spChg>
        <pc:grpChg chg="del">
          <ac:chgData name="Myat Min Htut" userId="dfff3e71-de70-432f-b631-d8cca54eab50" providerId="ADAL" clId="{E31414DF-3F28-4914-A2C8-EA0146ACCEFE}" dt="2024-02-14T04:03:32.411" v="485" actId="478"/>
          <ac:grpSpMkLst>
            <pc:docMk/>
            <pc:sldMk cId="602311593" sldId="479"/>
            <ac:grpSpMk id="16" creationId="{ABE53476-AD56-4551-8D99-657B2B3FBF40}"/>
          </ac:grpSpMkLst>
        </pc:grpChg>
        <pc:grpChg chg="add mod">
          <ac:chgData name="Myat Min Htut" userId="dfff3e71-de70-432f-b631-d8cca54eab50" providerId="ADAL" clId="{E31414DF-3F28-4914-A2C8-EA0146ACCEFE}" dt="2024-02-14T04:03:54.464" v="492" actId="1076"/>
          <ac:grpSpMkLst>
            <pc:docMk/>
            <pc:sldMk cId="602311593" sldId="479"/>
            <ac:grpSpMk id="28" creationId="{27467FD8-4CEB-4FF8-9E25-36A9D64DEFF3}"/>
          </ac:grpSpMkLst>
        </pc:grpChg>
        <pc:picChg chg="add mod">
          <ac:chgData name="Myat Min Htut" userId="dfff3e71-de70-432f-b631-d8cca54eab50" providerId="ADAL" clId="{E31414DF-3F28-4914-A2C8-EA0146ACCEFE}" dt="2024-02-14T03:48:30.021" v="439" actId="14100"/>
          <ac:picMkLst>
            <pc:docMk/>
            <pc:sldMk cId="602311593" sldId="479"/>
            <ac:picMk id="4" creationId="{EB5CBDC3-8CCF-4B2F-B9EC-CFFE56152B3F}"/>
          </ac:picMkLst>
        </pc:picChg>
        <pc:picChg chg="add del mod">
          <ac:chgData name="Myat Min Htut" userId="dfff3e71-de70-432f-b631-d8cca54eab50" providerId="ADAL" clId="{E31414DF-3F28-4914-A2C8-EA0146ACCEFE}" dt="2024-02-14T04:03:35.897" v="487" actId="478"/>
          <ac:picMkLst>
            <pc:docMk/>
            <pc:sldMk cId="602311593" sldId="479"/>
            <ac:picMk id="7" creationId="{2101F70E-377A-44DB-927E-B6F832D12A65}"/>
          </ac:picMkLst>
        </pc:picChg>
        <pc:picChg chg="add del mod">
          <ac:chgData name="Myat Min Htut" userId="dfff3e71-de70-432f-b631-d8cca54eab50" providerId="ADAL" clId="{E31414DF-3F28-4914-A2C8-EA0146ACCEFE}" dt="2024-02-14T04:03:37.885" v="488" actId="478"/>
          <ac:picMkLst>
            <pc:docMk/>
            <pc:sldMk cId="602311593" sldId="479"/>
            <ac:picMk id="11" creationId="{48664FEE-0B6F-40FD-AE76-3D9C641A3C8C}"/>
          </ac:picMkLst>
        </pc:picChg>
        <pc:picChg chg="add del mod">
          <ac:chgData name="Myat Min Htut" userId="dfff3e71-de70-432f-b631-d8cca54eab50" providerId="ADAL" clId="{E31414DF-3F28-4914-A2C8-EA0146ACCEFE}" dt="2024-02-14T04:03:34.301" v="486" actId="478"/>
          <ac:picMkLst>
            <pc:docMk/>
            <pc:sldMk cId="602311593" sldId="479"/>
            <ac:picMk id="14" creationId="{ADBD07CC-6C56-47BE-B567-B6F3DFCD3676}"/>
          </ac:picMkLst>
        </pc:picChg>
        <pc:picChg chg="add del mod">
          <ac:chgData name="Myat Min Htut" userId="dfff3e71-de70-432f-b631-d8cca54eab50" providerId="ADAL" clId="{E31414DF-3F28-4914-A2C8-EA0146ACCEFE}" dt="2024-02-14T04:00:07.031" v="456" actId="478"/>
          <ac:picMkLst>
            <pc:docMk/>
            <pc:sldMk cId="602311593" sldId="479"/>
            <ac:picMk id="18" creationId="{30B03893-D75C-4AF4-8C16-81FB32394B01}"/>
          </ac:picMkLst>
        </pc:picChg>
        <pc:picChg chg="add mod">
          <ac:chgData name="Myat Min Htut" userId="dfff3e71-de70-432f-b631-d8cca54eab50" providerId="ADAL" clId="{E31414DF-3F28-4914-A2C8-EA0146ACCEFE}" dt="2024-02-14T04:03:47.535" v="489" actId="164"/>
          <ac:picMkLst>
            <pc:docMk/>
            <pc:sldMk cId="602311593" sldId="479"/>
            <ac:picMk id="20" creationId="{DA582B57-99F2-4B32-AC9C-F8C0A0C04A50}"/>
          </ac:picMkLst>
        </pc:picChg>
        <pc:picChg chg="add mod">
          <ac:chgData name="Myat Min Htut" userId="dfff3e71-de70-432f-b631-d8cca54eab50" providerId="ADAL" clId="{E31414DF-3F28-4914-A2C8-EA0146ACCEFE}" dt="2024-02-14T04:03:47.535" v="489" actId="164"/>
          <ac:picMkLst>
            <pc:docMk/>
            <pc:sldMk cId="602311593" sldId="479"/>
            <ac:picMk id="22" creationId="{ADBE929E-329A-4029-863F-66C780CC27EC}"/>
          </ac:picMkLst>
        </pc:picChg>
        <pc:picChg chg="add mod">
          <ac:chgData name="Myat Min Htut" userId="dfff3e71-de70-432f-b631-d8cca54eab50" providerId="ADAL" clId="{E31414DF-3F28-4914-A2C8-EA0146ACCEFE}" dt="2024-02-14T04:03:47.535" v="489" actId="164"/>
          <ac:picMkLst>
            <pc:docMk/>
            <pc:sldMk cId="602311593" sldId="479"/>
            <ac:picMk id="24" creationId="{5819141E-FC63-44EF-906B-55CDC0738AEC}"/>
          </ac:picMkLst>
        </pc:picChg>
        <pc:picChg chg="add mod">
          <ac:chgData name="Myat Min Htut" userId="dfff3e71-de70-432f-b631-d8cca54eab50" providerId="ADAL" clId="{E31414DF-3F28-4914-A2C8-EA0146ACCEFE}" dt="2024-02-14T04:03:47.535" v="489" actId="164"/>
          <ac:picMkLst>
            <pc:docMk/>
            <pc:sldMk cId="602311593" sldId="479"/>
            <ac:picMk id="26" creationId="{8B1D9E97-0A63-48FF-9A9D-5F56914BDE57}"/>
          </ac:picMkLst>
        </pc:picChg>
      </pc:sldChg>
      <pc:sldChg chg="addSp delSp modSp mod">
        <pc:chgData name="Myat Min Htut" userId="dfff3e71-de70-432f-b631-d8cca54eab50" providerId="ADAL" clId="{E31414DF-3F28-4914-A2C8-EA0146ACCEFE}" dt="2024-02-14T04:23:11.352" v="517" actId="14100"/>
        <pc:sldMkLst>
          <pc:docMk/>
          <pc:sldMk cId="3042060849" sldId="480"/>
        </pc:sldMkLst>
        <pc:picChg chg="add del mod">
          <ac:chgData name="Myat Min Htut" userId="dfff3e71-de70-432f-b631-d8cca54eab50" providerId="ADAL" clId="{E31414DF-3F28-4914-A2C8-EA0146ACCEFE}" dt="2024-02-14T04:22:59.101" v="514" actId="478"/>
          <ac:picMkLst>
            <pc:docMk/>
            <pc:sldMk cId="3042060849" sldId="480"/>
            <ac:picMk id="5" creationId="{008412EE-A1F3-4FEE-9609-F5D591068DD2}"/>
          </ac:picMkLst>
        </pc:picChg>
        <pc:picChg chg="add mod">
          <ac:chgData name="Myat Min Htut" userId="dfff3e71-de70-432f-b631-d8cca54eab50" providerId="ADAL" clId="{E31414DF-3F28-4914-A2C8-EA0146ACCEFE}" dt="2024-02-14T04:22:42.169" v="509"/>
          <ac:picMkLst>
            <pc:docMk/>
            <pc:sldMk cId="3042060849" sldId="480"/>
            <ac:picMk id="17" creationId="{959A99D8-E6ED-4583-A2E3-BDCD70EA4DF4}"/>
          </ac:picMkLst>
        </pc:picChg>
        <pc:picChg chg="add mod">
          <ac:chgData name="Myat Min Htut" userId="dfff3e71-de70-432f-b631-d8cca54eab50" providerId="ADAL" clId="{E31414DF-3F28-4914-A2C8-EA0146ACCEFE}" dt="2024-02-14T04:23:11.352" v="517" actId="14100"/>
          <ac:picMkLst>
            <pc:docMk/>
            <pc:sldMk cId="3042060849" sldId="480"/>
            <ac:picMk id="18" creationId="{93329DA4-C8D7-4E2E-9881-6241F829A650}"/>
          </ac:picMkLst>
        </pc:picChg>
      </pc:sldChg>
      <pc:sldChg chg="addSp modSp mod">
        <pc:chgData name="Myat Min Htut" userId="dfff3e71-de70-432f-b631-d8cca54eab50" providerId="ADAL" clId="{E31414DF-3F28-4914-A2C8-EA0146ACCEFE}" dt="2024-02-14T04:17:11.454" v="504" actId="14100"/>
        <pc:sldMkLst>
          <pc:docMk/>
          <pc:sldMk cId="4076887341" sldId="481"/>
        </pc:sldMkLst>
        <pc:picChg chg="add mod">
          <ac:chgData name="Myat Min Htut" userId="dfff3e71-de70-432f-b631-d8cca54eab50" providerId="ADAL" clId="{E31414DF-3F28-4914-A2C8-EA0146ACCEFE}" dt="2024-02-14T04:16:58.323" v="501" actId="14100"/>
          <ac:picMkLst>
            <pc:docMk/>
            <pc:sldMk cId="4076887341" sldId="481"/>
            <ac:picMk id="11" creationId="{FB9D0ACA-D87A-4D75-A0E8-169179BB530A}"/>
          </ac:picMkLst>
        </pc:picChg>
        <pc:picChg chg="add mod">
          <ac:chgData name="Myat Min Htut" userId="dfff3e71-de70-432f-b631-d8cca54eab50" providerId="ADAL" clId="{E31414DF-3F28-4914-A2C8-EA0146ACCEFE}" dt="2024-02-14T04:17:11.454" v="504" actId="14100"/>
          <ac:picMkLst>
            <pc:docMk/>
            <pc:sldMk cId="4076887341" sldId="481"/>
            <ac:picMk id="13" creationId="{6D7B59B3-2C9F-45D9-AD58-BEF94323D9EA}"/>
          </ac:picMkLst>
        </pc:picChg>
      </pc:sldChg>
      <pc:sldChg chg="addSp modSp mod">
        <pc:chgData name="Myat Min Htut" userId="dfff3e71-de70-432f-b631-d8cca54eab50" providerId="ADAL" clId="{E31414DF-3F28-4914-A2C8-EA0146ACCEFE}" dt="2024-02-14T04:21:03.512" v="508" actId="1076"/>
        <pc:sldMkLst>
          <pc:docMk/>
          <pc:sldMk cId="57895825" sldId="482"/>
        </pc:sldMkLst>
        <pc:picChg chg="add mod">
          <ac:chgData name="Myat Min Htut" userId="dfff3e71-de70-432f-b631-d8cca54eab50" providerId="ADAL" clId="{E31414DF-3F28-4914-A2C8-EA0146ACCEFE}" dt="2024-02-14T04:21:03.512" v="508" actId="1076"/>
          <ac:picMkLst>
            <pc:docMk/>
            <pc:sldMk cId="57895825" sldId="482"/>
            <ac:picMk id="5" creationId="{630FA07E-2372-4EC1-9633-663F0C5ABC74}"/>
          </ac:picMkLst>
        </pc:picChg>
      </pc:sldChg>
      <pc:sldChg chg="addSp modSp mod">
        <pc:chgData name="Myat Min Htut" userId="dfff3e71-de70-432f-b631-d8cca54eab50" providerId="ADAL" clId="{E31414DF-3F28-4914-A2C8-EA0146ACCEFE}" dt="2024-02-14T04:23:35.949" v="522" actId="1076"/>
        <pc:sldMkLst>
          <pc:docMk/>
          <pc:sldMk cId="524061346" sldId="483"/>
        </pc:sldMkLst>
        <pc:picChg chg="add mod">
          <ac:chgData name="Myat Min Htut" userId="dfff3e71-de70-432f-b631-d8cca54eab50" providerId="ADAL" clId="{E31414DF-3F28-4914-A2C8-EA0146ACCEFE}" dt="2024-02-14T04:23:35.949" v="522" actId="1076"/>
          <ac:picMkLst>
            <pc:docMk/>
            <pc:sldMk cId="524061346" sldId="483"/>
            <ac:picMk id="6" creationId="{67C9F49D-58F3-4CB8-829A-19835C9C9197}"/>
          </ac:picMkLst>
        </pc:picChg>
      </pc:sldChg>
      <pc:sldChg chg="addSp modSp mod">
        <pc:chgData name="Myat Min Htut" userId="dfff3e71-de70-432f-b631-d8cca54eab50" providerId="ADAL" clId="{E31414DF-3F28-4914-A2C8-EA0146ACCEFE}" dt="2024-02-14T04:27:41.607" v="567" actId="571"/>
        <pc:sldMkLst>
          <pc:docMk/>
          <pc:sldMk cId="3707705605" sldId="486"/>
        </pc:sldMkLst>
        <pc:picChg chg="add mod">
          <ac:chgData name="Myat Min Htut" userId="dfff3e71-de70-432f-b631-d8cca54eab50" providerId="ADAL" clId="{E31414DF-3F28-4914-A2C8-EA0146ACCEFE}" dt="2024-02-14T04:23:49.475" v="525" actId="14100"/>
          <ac:picMkLst>
            <pc:docMk/>
            <pc:sldMk cId="3707705605" sldId="486"/>
            <ac:picMk id="6" creationId="{453D2A91-213E-43FF-A0FB-B4F5DC4B07B8}"/>
          </ac:picMkLst>
        </pc:picChg>
        <pc:picChg chg="mod">
          <ac:chgData name="Myat Min Htut" userId="dfff3e71-de70-432f-b631-d8cca54eab50" providerId="ADAL" clId="{E31414DF-3F28-4914-A2C8-EA0146ACCEFE}" dt="2024-02-14T04:24:52.216" v="528" actId="1076"/>
          <ac:picMkLst>
            <pc:docMk/>
            <pc:sldMk cId="3707705605" sldId="486"/>
            <ac:picMk id="9" creationId="{FA6C4D3F-989F-4F3B-99E3-5C62FE034008}"/>
          </ac:picMkLst>
        </pc:picChg>
        <pc:picChg chg="add mod">
          <ac:chgData name="Myat Min Htut" userId="dfff3e71-de70-432f-b631-d8cca54eab50" providerId="ADAL" clId="{E31414DF-3F28-4914-A2C8-EA0146ACCEFE}" dt="2024-02-14T04:24:59.132" v="532" actId="1076"/>
          <ac:picMkLst>
            <pc:docMk/>
            <pc:sldMk cId="3707705605" sldId="486"/>
            <ac:picMk id="10" creationId="{84714C68-76DF-45FE-8171-D76C188D858D}"/>
          </ac:picMkLst>
        </pc:picChg>
        <pc:picChg chg="add mod">
          <ac:chgData name="Myat Min Htut" userId="dfff3e71-de70-432f-b631-d8cca54eab50" providerId="ADAL" clId="{E31414DF-3F28-4914-A2C8-EA0146ACCEFE}" dt="2024-02-14T04:25:59.898" v="550" actId="1037"/>
          <ac:picMkLst>
            <pc:docMk/>
            <pc:sldMk cId="3707705605" sldId="486"/>
            <ac:picMk id="12" creationId="{BB592C88-0055-4785-814C-8C65DC2E6273}"/>
          </ac:picMkLst>
        </pc:picChg>
        <pc:picChg chg="add mod">
          <ac:chgData name="Myat Min Htut" userId="dfff3e71-de70-432f-b631-d8cca54eab50" providerId="ADAL" clId="{E31414DF-3F28-4914-A2C8-EA0146ACCEFE}" dt="2024-02-14T04:26:12.595" v="553" actId="14100"/>
          <ac:picMkLst>
            <pc:docMk/>
            <pc:sldMk cId="3707705605" sldId="486"/>
            <ac:picMk id="14" creationId="{91226D66-5672-4B42-8A38-B81B0FE220AF}"/>
          </ac:picMkLst>
        </pc:picChg>
        <pc:picChg chg="add mod">
          <ac:chgData name="Myat Min Htut" userId="dfff3e71-de70-432f-b631-d8cca54eab50" providerId="ADAL" clId="{E31414DF-3F28-4914-A2C8-EA0146ACCEFE}" dt="2024-02-14T04:26:32.311" v="559" actId="1076"/>
          <ac:picMkLst>
            <pc:docMk/>
            <pc:sldMk cId="3707705605" sldId="486"/>
            <ac:picMk id="16" creationId="{18D5CF14-CF5A-473A-99E0-D1968210739A}"/>
          </ac:picMkLst>
        </pc:picChg>
        <pc:picChg chg="add mod">
          <ac:chgData name="Myat Min Htut" userId="dfff3e71-de70-432f-b631-d8cca54eab50" providerId="ADAL" clId="{E31414DF-3F28-4914-A2C8-EA0146ACCEFE}" dt="2024-02-14T04:26:41.467" v="562" actId="1076"/>
          <ac:picMkLst>
            <pc:docMk/>
            <pc:sldMk cId="3707705605" sldId="486"/>
            <ac:picMk id="18" creationId="{295F9592-A892-43B4-95ED-A255A7382344}"/>
          </ac:picMkLst>
        </pc:picChg>
        <pc:picChg chg="add mod">
          <ac:chgData name="Myat Min Htut" userId="dfff3e71-de70-432f-b631-d8cca54eab50" providerId="ADAL" clId="{E31414DF-3F28-4914-A2C8-EA0146ACCEFE}" dt="2024-02-14T04:26:53.135" v="566" actId="1076"/>
          <ac:picMkLst>
            <pc:docMk/>
            <pc:sldMk cId="3707705605" sldId="486"/>
            <ac:picMk id="20" creationId="{C69A5F36-1054-4139-A299-0F5B665D38B4}"/>
          </ac:picMkLst>
        </pc:picChg>
        <pc:picChg chg="add mod">
          <ac:chgData name="Myat Min Htut" userId="dfff3e71-de70-432f-b631-d8cca54eab50" providerId="ADAL" clId="{E31414DF-3F28-4914-A2C8-EA0146ACCEFE}" dt="2024-02-14T04:27:41.607" v="567" actId="571"/>
          <ac:picMkLst>
            <pc:docMk/>
            <pc:sldMk cId="3707705605" sldId="486"/>
            <ac:picMk id="21" creationId="{4443645B-6780-42B1-A11F-D00C6133AD29}"/>
          </ac:picMkLst>
        </pc:picChg>
        <pc:picChg chg="add mod">
          <ac:chgData name="Myat Min Htut" userId="dfff3e71-de70-432f-b631-d8cca54eab50" providerId="ADAL" clId="{E31414DF-3F28-4914-A2C8-EA0146ACCEFE}" dt="2024-02-14T04:27:41.607" v="567" actId="571"/>
          <ac:picMkLst>
            <pc:docMk/>
            <pc:sldMk cId="3707705605" sldId="486"/>
            <ac:picMk id="22" creationId="{500F9C7B-937D-4FC6-B3D4-BF95E30722B5}"/>
          </ac:picMkLst>
        </pc:picChg>
        <pc:picChg chg="add mod">
          <ac:chgData name="Myat Min Htut" userId="dfff3e71-de70-432f-b631-d8cca54eab50" providerId="ADAL" clId="{E31414DF-3F28-4914-A2C8-EA0146ACCEFE}" dt="2024-02-14T04:27:41.607" v="567" actId="571"/>
          <ac:picMkLst>
            <pc:docMk/>
            <pc:sldMk cId="3707705605" sldId="486"/>
            <ac:picMk id="23" creationId="{09B979E8-6578-4A72-A393-E0F4632946EE}"/>
          </ac:picMkLst>
        </pc:picChg>
        <pc:picChg chg="add mod">
          <ac:chgData name="Myat Min Htut" userId="dfff3e71-de70-432f-b631-d8cca54eab50" providerId="ADAL" clId="{E31414DF-3F28-4914-A2C8-EA0146ACCEFE}" dt="2024-02-14T04:27:41.607" v="567" actId="571"/>
          <ac:picMkLst>
            <pc:docMk/>
            <pc:sldMk cId="3707705605" sldId="486"/>
            <ac:picMk id="24" creationId="{50FA1ED8-CCA7-436B-B78E-CD236F9135BB}"/>
          </ac:picMkLst>
        </pc:picChg>
        <pc:picChg chg="add mod">
          <ac:chgData name="Myat Min Htut" userId="dfff3e71-de70-432f-b631-d8cca54eab50" providerId="ADAL" clId="{E31414DF-3F28-4914-A2C8-EA0146ACCEFE}" dt="2024-02-14T04:27:41.607" v="567" actId="571"/>
          <ac:picMkLst>
            <pc:docMk/>
            <pc:sldMk cId="3707705605" sldId="486"/>
            <ac:picMk id="25" creationId="{A676EB9C-45BA-4ABD-B4A6-AB7BF2CAC57D}"/>
          </ac:picMkLst>
        </pc:picChg>
      </pc:sldChg>
      <pc:sldChg chg="addSp modSp mod">
        <pc:chgData name="Myat Min Htut" userId="dfff3e71-de70-432f-b631-d8cca54eab50" providerId="ADAL" clId="{E31414DF-3F28-4914-A2C8-EA0146ACCEFE}" dt="2024-02-14T04:27:46.151" v="568"/>
        <pc:sldMkLst>
          <pc:docMk/>
          <pc:sldMk cId="3432377410" sldId="487"/>
        </pc:sldMkLst>
        <pc:picChg chg="add mod">
          <ac:chgData name="Myat Min Htut" userId="dfff3e71-de70-432f-b631-d8cca54eab50" providerId="ADAL" clId="{E31414DF-3F28-4914-A2C8-EA0146ACCEFE}" dt="2024-02-14T04:24:27.948" v="526"/>
          <ac:picMkLst>
            <pc:docMk/>
            <pc:sldMk cId="3432377410" sldId="487"/>
            <ac:picMk id="7" creationId="{063DF7E3-3D97-441E-BCE4-A97E43033A3B}"/>
          </ac:picMkLst>
        </pc:picChg>
        <pc:picChg chg="add mod">
          <ac:chgData name="Myat Min Htut" userId="dfff3e71-de70-432f-b631-d8cca54eab50" providerId="ADAL" clId="{E31414DF-3F28-4914-A2C8-EA0146ACCEFE}" dt="2024-02-14T04:25:17.700" v="536" actId="14100"/>
          <ac:picMkLst>
            <pc:docMk/>
            <pc:sldMk cId="3432377410" sldId="487"/>
            <ac:picMk id="8" creationId="{918B5157-A24F-4F43-AC0A-1007E5930925}"/>
          </ac:picMkLst>
        </pc:picChg>
        <pc:picChg chg="add mod">
          <ac:chgData name="Myat Min Htut" userId="dfff3e71-de70-432f-b631-d8cca54eab50" providerId="ADAL" clId="{E31414DF-3F28-4914-A2C8-EA0146ACCEFE}" dt="2024-02-14T04:27:46.151" v="568"/>
          <ac:picMkLst>
            <pc:docMk/>
            <pc:sldMk cId="3432377410" sldId="487"/>
            <ac:picMk id="10" creationId="{CBE672F2-7DD9-4C8D-8E98-3D943852B6FC}"/>
          </ac:picMkLst>
        </pc:picChg>
        <pc:picChg chg="add mod">
          <ac:chgData name="Myat Min Htut" userId="dfff3e71-de70-432f-b631-d8cca54eab50" providerId="ADAL" clId="{E31414DF-3F28-4914-A2C8-EA0146ACCEFE}" dt="2024-02-14T04:27:46.151" v="568"/>
          <ac:picMkLst>
            <pc:docMk/>
            <pc:sldMk cId="3432377410" sldId="487"/>
            <ac:picMk id="11" creationId="{1EA20BEB-1421-486D-9F3F-2074A6E223C3}"/>
          </ac:picMkLst>
        </pc:picChg>
        <pc:picChg chg="add mod">
          <ac:chgData name="Myat Min Htut" userId="dfff3e71-de70-432f-b631-d8cca54eab50" providerId="ADAL" clId="{E31414DF-3F28-4914-A2C8-EA0146ACCEFE}" dt="2024-02-14T04:27:46.151" v="568"/>
          <ac:picMkLst>
            <pc:docMk/>
            <pc:sldMk cId="3432377410" sldId="487"/>
            <ac:picMk id="12" creationId="{4E6CC253-DA66-4F72-A683-3072BF55FC56}"/>
          </ac:picMkLst>
        </pc:picChg>
        <pc:picChg chg="add mod">
          <ac:chgData name="Myat Min Htut" userId="dfff3e71-de70-432f-b631-d8cca54eab50" providerId="ADAL" clId="{E31414DF-3F28-4914-A2C8-EA0146ACCEFE}" dt="2024-02-14T04:27:46.151" v="568"/>
          <ac:picMkLst>
            <pc:docMk/>
            <pc:sldMk cId="3432377410" sldId="487"/>
            <ac:picMk id="13" creationId="{824C249B-92B4-4497-8480-D12FEE761C2B}"/>
          </ac:picMkLst>
        </pc:picChg>
        <pc:picChg chg="add mod">
          <ac:chgData name="Myat Min Htut" userId="dfff3e71-de70-432f-b631-d8cca54eab50" providerId="ADAL" clId="{E31414DF-3F28-4914-A2C8-EA0146ACCEFE}" dt="2024-02-14T04:27:46.151" v="568"/>
          <ac:picMkLst>
            <pc:docMk/>
            <pc:sldMk cId="3432377410" sldId="487"/>
            <ac:picMk id="14" creationId="{F126CB93-AA7F-41D4-8470-644301664FE3}"/>
          </ac:picMkLst>
        </pc:picChg>
      </pc:sldChg>
      <pc:sldChg chg="addSp modSp">
        <pc:chgData name="Myat Min Htut" userId="dfff3e71-de70-432f-b631-d8cca54eab50" providerId="ADAL" clId="{E31414DF-3F28-4914-A2C8-EA0146ACCEFE}" dt="2024-02-14T04:27:58.042" v="569"/>
        <pc:sldMkLst>
          <pc:docMk/>
          <pc:sldMk cId="1557154305" sldId="488"/>
        </pc:sldMkLst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3" creationId="{95BD5236-98F0-4445-84C9-E99BE36AFDB1}"/>
          </ac:picMkLst>
        </pc:picChg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4" creationId="{3B0D6C56-638E-44EE-8A5E-BC8A286CACD9}"/>
          </ac:picMkLst>
        </pc:picChg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5" creationId="{074DF0A4-86BC-48BD-B19A-807A4F08A076}"/>
          </ac:picMkLst>
        </pc:picChg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6" creationId="{A33210AE-72C9-4AD0-BEC8-4EC755734A83}"/>
          </ac:picMkLst>
        </pc:picChg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7" creationId="{3D638627-3357-4D04-B9BC-C64B98FCD3D0}"/>
          </ac:picMkLst>
        </pc:picChg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8" creationId="{401534CE-D679-4343-B4F7-D5081BEE1EF5}"/>
          </ac:picMkLst>
        </pc:picChg>
        <pc:picChg chg="add mod">
          <ac:chgData name="Myat Min Htut" userId="dfff3e71-de70-432f-b631-d8cca54eab50" providerId="ADAL" clId="{E31414DF-3F28-4914-A2C8-EA0146ACCEFE}" dt="2024-02-14T04:27:58.042" v="569"/>
          <ac:picMkLst>
            <pc:docMk/>
            <pc:sldMk cId="1557154305" sldId="488"/>
            <ac:picMk id="19" creationId="{AB1FE151-E515-4DB7-8EF8-4D999F474B6C}"/>
          </ac:picMkLst>
        </pc:picChg>
      </pc:sldChg>
      <pc:sldChg chg="addSp modSp mod">
        <pc:chgData name="Myat Min Htut" userId="dfff3e71-de70-432f-b631-d8cca54eab50" providerId="ADAL" clId="{E31414DF-3F28-4914-A2C8-EA0146ACCEFE}" dt="2024-02-14T04:25:36.244" v="541" actId="1076"/>
        <pc:sldMkLst>
          <pc:docMk/>
          <pc:sldMk cId="4156289848" sldId="489"/>
        </pc:sldMkLst>
        <pc:picChg chg="add mod">
          <ac:chgData name="Myat Min Htut" userId="dfff3e71-de70-432f-b631-d8cca54eab50" providerId="ADAL" clId="{E31414DF-3F28-4914-A2C8-EA0146ACCEFE}" dt="2024-02-14T04:25:36.244" v="541" actId="1076"/>
          <ac:picMkLst>
            <pc:docMk/>
            <pc:sldMk cId="4156289848" sldId="489"/>
            <ac:picMk id="4" creationId="{F6AAE97D-323B-42F2-920B-1D9B41C270A3}"/>
          </ac:picMkLst>
        </pc:picChg>
      </pc:sldChg>
      <pc:sldChg chg="addSp modSp">
        <pc:chgData name="Myat Min Htut" userId="dfff3e71-de70-432f-b631-d8cca54eab50" providerId="ADAL" clId="{E31414DF-3F28-4914-A2C8-EA0146ACCEFE}" dt="2024-02-14T03:22:07.512" v="203"/>
        <pc:sldMkLst>
          <pc:docMk/>
          <pc:sldMk cId="510378062" sldId="490"/>
        </pc:sldMkLst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16" creationId="{A6402F5A-EC8D-4C87-B169-797836AE168D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17" creationId="{88CEC058-0B0A-4EE3-AB8F-C650B5150285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18" creationId="{196B58AC-8FBF-4A40-A138-8BE2A89DCE50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19" creationId="{06007CCA-0A54-4925-BAE1-5E73F318DF87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20" creationId="{F9A897FB-BC36-4271-8B1B-691717306D2B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21" creationId="{8DFB244B-D2CC-4D22-9822-AFC47311FDC5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22" creationId="{B749027D-DDC3-48D6-B3C0-5047D6605D50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23" creationId="{B4F5FC8B-8B90-4499-BCAE-53B6C5C6447B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24" creationId="{376A4D84-9E3D-45F9-A225-9CB42951804B}"/>
          </ac:picMkLst>
        </pc:picChg>
        <pc:picChg chg="add mod">
          <ac:chgData name="Myat Min Htut" userId="dfff3e71-de70-432f-b631-d8cca54eab50" providerId="ADAL" clId="{E31414DF-3F28-4914-A2C8-EA0146ACCEFE}" dt="2024-02-14T03:22:07.512" v="203"/>
          <ac:picMkLst>
            <pc:docMk/>
            <pc:sldMk cId="510378062" sldId="490"/>
            <ac:picMk id="25" creationId="{2C77EF51-DD16-4EC0-B026-1F995809BE9C}"/>
          </ac:picMkLst>
        </pc:picChg>
      </pc:sldChg>
      <pc:sldChg chg="addSp modSp mod">
        <pc:chgData name="Myat Min Htut" userId="dfff3e71-de70-432f-b631-d8cca54eab50" providerId="ADAL" clId="{E31414DF-3F28-4914-A2C8-EA0146ACCEFE}" dt="2024-02-14T04:53:49.230" v="682" actId="1037"/>
        <pc:sldMkLst>
          <pc:docMk/>
          <pc:sldMk cId="3024428343" sldId="491"/>
        </pc:sldMkLst>
        <pc:picChg chg="add mod">
          <ac:chgData name="Myat Min Htut" userId="dfff3e71-de70-432f-b631-d8cca54eab50" providerId="ADAL" clId="{E31414DF-3F28-4914-A2C8-EA0146ACCEFE}" dt="2024-02-14T03:29:06.076" v="311"/>
          <ac:picMkLst>
            <pc:docMk/>
            <pc:sldMk cId="3024428343" sldId="491"/>
            <ac:picMk id="18" creationId="{58010D60-E834-407D-B618-96DBC6A96531}"/>
          </ac:picMkLst>
        </pc:picChg>
        <pc:picChg chg="add mod">
          <ac:chgData name="Myat Min Htut" userId="dfff3e71-de70-432f-b631-d8cca54eab50" providerId="ADAL" clId="{E31414DF-3F28-4914-A2C8-EA0146ACCEFE}" dt="2024-02-14T03:29:06.076" v="311"/>
          <ac:picMkLst>
            <pc:docMk/>
            <pc:sldMk cId="3024428343" sldId="491"/>
            <ac:picMk id="19" creationId="{FA908B8D-E7CF-4FB8-9C5C-D1C2DB11C2BD}"/>
          </ac:picMkLst>
        </pc:picChg>
        <pc:picChg chg="add mod">
          <ac:chgData name="Myat Min Htut" userId="dfff3e71-de70-432f-b631-d8cca54eab50" providerId="ADAL" clId="{E31414DF-3F28-4914-A2C8-EA0146ACCEFE}" dt="2024-02-14T03:29:12.375" v="313" actId="1076"/>
          <ac:picMkLst>
            <pc:docMk/>
            <pc:sldMk cId="3024428343" sldId="491"/>
            <ac:picMk id="20" creationId="{B037AECB-C633-4D2A-A14E-9407A799B649}"/>
          </ac:picMkLst>
        </pc:picChg>
        <pc:picChg chg="add mod">
          <ac:chgData name="Myat Min Htut" userId="dfff3e71-de70-432f-b631-d8cca54eab50" providerId="ADAL" clId="{E31414DF-3F28-4914-A2C8-EA0146ACCEFE}" dt="2024-02-14T03:29:10.642" v="312" actId="1076"/>
          <ac:picMkLst>
            <pc:docMk/>
            <pc:sldMk cId="3024428343" sldId="491"/>
            <ac:picMk id="21" creationId="{BA8BFB16-4807-4D6D-9C8E-77A3EF444D48}"/>
          </ac:picMkLst>
        </pc:picChg>
        <pc:picChg chg="add mod">
          <ac:chgData name="Myat Min Htut" userId="dfff3e71-de70-432f-b631-d8cca54eab50" providerId="ADAL" clId="{E31414DF-3F28-4914-A2C8-EA0146ACCEFE}" dt="2024-02-14T03:29:06.076" v="311"/>
          <ac:picMkLst>
            <pc:docMk/>
            <pc:sldMk cId="3024428343" sldId="491"/>
            <ac:picMk id="22" creationId="{DC5EF201-076B-476D-B966-599D73D1FE7C}"/>
          </ac:picMkLst>
        </pc:picChg>
        <pc:picChg chg="add mod">
          <ac:chgData name="Myat Min Htut" userId="dfff3e71-de70-432f-b631-d8cca54eab50" providerId="ADAL" clId="{E31414DF-3F28-4914-A2C8-EA0146ACCEFE}" dt="2024-02-14T03:29:06.076" v="311"/>
          <ac:picMkLst>
            <pc:docMk/>
            <pc:sldMk cId="3024428343" sldId="491"/>
            <ac:picMk id="23" creationId="{0BB56018-3B90-40DE-966D-9BB916A1F947}"/>
          </ac:picMkLst>
        </pc:picChg>
        <pc:picChg chg="add mod">
          <ac:chgData name="Myat Min Htut" userId="dfff3e71-de70-432f-b631-d8cca54eab50" providerId="ADAL" clId="{E31414DF-3F28-4914-A2C8-EA0146ACCEFE}" dt="2024-02-14T03:29:06.076" v="311"/>
          <ac:picMkLst>
            <pc:docMk/>
            <pc:sldMk cId="3024428343" sldId="491"/>
            <ac:picMk id="24" creationId="{7E865AC8-A725-45FA-A304-FFB64B45D2F5}"/>
          </ac:picMkLst>
        </pc:picChg>
        <pc:picChg chg="add mod">
          <ac:chgData name="Myat Min Htut" userId="dfff3e71-de70-432f-b631-d8cca54eab50" providerId="ADAL" clId="{E31414DF-3F28-4914-A2C8-EA0146ACCEFE}" dt="2024-02-14T04:53:49.230" v="682" actId="1037"/>
          <ac:picMkLst>
            <pc:docMk/>
            <pc:sldMk cId="3024428343" sldId="491"/>
            <ac:picMk id="25" creationId="{B8747A09-1917-4359-8057-63A6B3045CCD}"/>
          </ac:picMkLst>
        </pc:picChg>
      </pc:sldChg>
      <pc:sldChg chg="addSp delSp modSp new mod">
        <pc:chgData name="Myat Min Htut" userId="dfff3e71-de70-432f-b631-d8cca54eab50" providerId="ADAL" clId="{E31414DF-3F28-4914-A2C8-EA0146ACCEFE}" dt="2024-02-14T05:01:42.354" v="716" actId="1076"/>
        <pc:sldMkLst>
          <pc:docMk/>
          <pc:sldMk cId="2789749161" sldId="492"/>
        </pc:sldMkLst>
        <pc:spChg chg="del">
          <ac:chgData name="Myat Min Htut" userId="dfff3e71-de70-432f-b631-d8cca54eab50" providerId="ADAL" clId="{E31414DF-3F28-4914-A2C8-EA0146ACCEFE}" dt="2024-02-14T05:00:15.313" v="684" actId="478"/>
          <ac:spMkLst>
            <pc:docMk/>
            <pc:sldMk cId="2789749161" sldId="492"/>
            <ac:spMk id="2" creationId="{793AAE03-FEF6-4743-935F-406C3AC22FE8}"/>
          </ac:spMkLst>
        </pc:spChg>
        <pc:spChg chg="del">
          <ac:chgData name="Myat Min Htut" userId="dfff3e71-de70-432f-b631-d8cca54eab50" providerId="ADAL" clId="{E31414DF-3F28-4914-A2C8-EA0146ACCEFE}" dt="2024-02-14T05:00:18.029" v="685" actId="478"/>
          <ac:spMkLst>
            <pc:docMk/>
            <pc:sldMk cId="2789749161" sldId="492"/>
            <ac:spMk id="3" creationId="{F6EABB0C-6636-4A76-81CE-C9B156061E8D}"/>
          </ac:spMkLst>
        </pc:spChg>
        <pc:spChg chg="add mod">
          <ac:chgData name="Myat Min Htut" userId="dfff3e71-de70-432f-b631-d8cca54eab50" providerId="ADAL" clId="{E31414DF-3F28-4914-A2C8-EA0146ACCEFE}" dt="2024-02-14T05:00:43.563" v="693"/>
          <ac:spMkLst>
            <pc:docMk/>
            <pc:sldMk cId="2789749161" sldId="492"/>
            <ac:spMk id="6" creationId="{78CBE16D-0F98-4422-9890-EA3E5A002CBB}"/>
          </ac:spMkLst>
        </pc:spChg>
        <pc:picChg chg="add mod">
          <ac:chgData name="Myat Min Htut" userId="dfff3e71-de70-432f-b631-d8cca54eab50" providerId="ADAL" clId="{E31414DF-3F28-4914-A2C8-EA0146ACCEFE}" dt="2024-02-14T05:00:24.954" v="688" actId="14100"/>
          <ac:picMkLst>
            <pc:docMk/>
            <pc:sldMk cId="2789749161" sldId="492"/>
            <ac:picMk id="5" creationId="{DCF14051-B8BC-4616-8E7F-D270C387792A}"/>
          </ac:picMkLst>
        </pc:picChg>
        <pc:picChg chg="add mod">
          <ac:chgData name="Myat Min Htut" userId="dfff3e71-de70-432f-b631-d8cca54eab50" providerId="ADAL" clId="{E31414DF-3F28-4914-A2C8-EA0146ACCEFE}" dt="2024-02-14T05:01:03.919" v="700" actId="1076"/>
          <ac:picMkLst>
            <pc:docMk/>
            <pc:sldMk cId="2789749161" sldId="492"/>
            <ac:picMk id="8" creationId="{B7887C19-00D1-4F1C-870A-119CE950CB37}"/>
          </ac:picMkLst>
        </pc:picChg>
        <pc:picChg chg="add mod">
          <ac:chgData name="Myat Min Htut" userId="dfff3e71-de70-432f-b631-d8cca54eab50" providerId="ADAL" clId="{E31414DF-3F28-4914-A2C8-EA0146ACCEFE}" dt="2024-02-14T05:01:34.861" v="711" actId="1076"/>
          <ac:picMkLst>
            <pc:docMk/>
            <pc:sldMk cId="2789749161" sldId="492"/>
            <ac:picMk id="10" creationId="{EA31676A-8CFF-4AAA-B4BC-D864C272799A}"/>
          </ac:picMkLst>
        </pc:picChg>
        <pc:picChg chg="add mod">
          <ac:chgData name="Myat Min Htut" userId="dfff3e71-de70-432f-b631-d8cca54eab50" providerId="ADAL" clId="{E31414DF-3F28-4914-A2C8-EA0146ACCEFE}" dt="2024-02-14T05:01:35.909" v="712" actId="1076"/>
          <ac:picMkLst>
            <pc:docMk/>
            <pc:sldMk cId="2789749161" sldId="492"/>
            <ac:picMk id="12" creationId="{A59ACD9E-91FA-4AEE-94B6-8729BCAAAB4A}"/>
          </ac:picMkLst>
        </pc:picChg>
        <pc:picChg chg="add mod">
          <ac:chgData name="Myat Min Htut" userId="dfff3e71-de70-432f-b631-d8cca54eab50" providerId="ADAL" clId="{E31414DF-3F28-4914-A2C8-EA0146ACCEFE}" dt="2024-02-14T05:01:42.354" v="716" actId="1076"/>
          <ac:picMkLst>
            <pc:docMk/>
            <pc:sldMk cId="2789749161" sldId="492"/>
            <ac:picMk id="14" creationId="{347535F3-9586-4380-9B41-18DDAF869CEB}"/>
          </ac:picMkLst>
        </pc:picChg>
      </pc:sldChg>
      <pc:sldChg chg="addSp delSp modSp add mod">
        <pc:chgData name="Myat Min Htut" userId="dfff3e71-de70-432f-b631-d8cca54eab50" providerId="ADAL" clId="{E31414DF-3F28-4914-A2C8-EA0146ACCEFE}" dt="2024-02-14T05:02:42.483" v="740" actId="14100"/>
        <pc:sldMkLst>
          <pc:docMk/>
          <pc:sldMk cId="2140534641" sldId="493"/>
        </pc:sldMkLst>
        <pc:picChg chg="add mod">
          <ac:chgData name="Myat Min Htut" userId="dfff3e71-de70-432f-b631-d8cca54eab50" providerId="ADAL" clId="{E31414DF-3F28-4914-A2C8-EA0146ACCEFE}" dt="2024-02-14T05:02:13.045" v="728" actId="1076"/>
          <ac:picMkLst>
            <pc:docMk/>
            <pc:sldMk cId="2140534641" sldId="493"/>
            <ac:picMk id="3" creationId="{DB6577FC-6049-4DBC-88FE-B00A0BD398FB}"/>
          </ac:picMkLst>
        </pc:picChg>
        <pc:picChg chg="add mod">
          <ac:chgData name="Myat Min Htut" userId="dfff3e71-de70-432f-b631-d8cca54eab50" providerId="ADAL" clId="{E31414DF-3F28-4914-A2C8-EA0146ACCEFE}" dt="2024-02-14T05:02:42.483" v="740" actId="14100"/>
          <ac:picMkLst>
            <pc:docMk/>
            <pc:sldMk cId="2140534641" sldId="493"/>
            <ac:picMk id="7" creationId="{0DB1BBFA-E7AF-4044-883D-BE41DC472739}"/>
          </ac:picMkLst>
        </pc:picChg>
        <pc:picChg chg="del">
          <ac:chgData name="Myat Min Htut" userId="dfff3e71-de70-432f-b631-d8cca54eab50" providerId="ADAL" clId="{E31414DF-3F28-4914-A2C8-EA0146ACCEFE}" dt="2024-02-14T05:01:57.941" v="720" actId="478"/>
          <ac:picMkLst>
            <pc:docMk/>
            <pc:sldMk cId="2140534641" sldId="493"/>
            <ac:picMk id="8" creationId="{B7887C19-00D1-4F1C-870A-119CE950CB37}"/>
          </ac:picMkLst>
        </pc:picChg>
        <pc:picChg chg="del">
          <ac:chgData name="Myat Min Htut" userId="dfff3e71-de70-432f-b631-d8cca54eab50" providerId="ADAL" clId="{E31414DF-3F28-4914-A2C8-EA0146ACCEFE}" dt="2024-02-14T05:01:56.519" v="718" actId="478"/>
          <ac:picMkLst>
            <pc:docMk/>
            <pc:sldMk cId="2140534641" sldId="493"/>
            <ac:picMk id="10" creationId="{EA31676A-8CFF-4AAA-B4BC-D864C272799A}"/>
          </ac:picMkLst>
        </pc:picChg>
        <pc:picChg chg="add mod">
          <ac:chgData name="Myat Min Htut" userId="dfff3e71-de70-432f-b631-d8cca54eab50" providerId="ADAL" clId="{E31414DF-3F28-4914-A2C8-EA0146ACCEFE}" dt="2024-02-14T05:02:37.386" v="738" actId="1076"/>
          <ac:picMkLst>
            <pc:docMk/>
            <pc:sldMk cId="2140534641" sldId="493"/>
            <ac:picMk id="11" creationId="{59838FD5-F437-4970-96F4-77EB9EB476DA}"/>
          </ac:picMkLst>
        </pc:picChg>
        <pc:picChg chg="del">
          <ac:chgData name="Myat Min Htut" userId="dfff3e71-de70-432f-b631-d8cca54eab50" providerId="ADAL" clId="{E31414DF-3F28-4914-A2C8-EA0146ACCEFE}" dt="2024-02-14T05:01:57.274" v="719" actId="478"/>
          <ac:picMkLst>
            <pc:docMk/>
            <pc:sldMk cId="2140534641" sldId="493"/>
            <ac:picMk id="12" creationId="{A59ACD9E-91FA-4AEE-94B6-8729BCAAAB4A}"/>
          </ac:picMkLst>
        </pc:picChg>
        <pc:picChg chg="del">
          <ac:chgData name="Myat Min Htut" userId="dfff3e71-de70-432f-b631-d8cca54eab50" providerId="ADAL" clId="{E31414DF-3F28-4914-A2C8-EA0146ACCEFE}" dt="2024-02-14T05:01:59.124" v="721" actId="478"/>
          <ac:picMkLst>
            <pc:docMk/>
            <pc:sldMk cId="2140534641" sldId="493"/>
            <ac:picMk id="14" creationId="{347535F3-9586-4380-9B41-18DDAF869CEB}"/>
          </ac:picMkLst>
        </pc:picChg>
      </pc:sldChg>
      <pc:sldChg chg="new del">
        <pc:chgData name="Myat Min Htut" userId="dfff3e71-de70-432f-b631-d8cca54eab50" providerId="ADAL" clId="{E31414DF-3F28-4914-A2C8-EA0146ACCEFE}" dt="2024-02-14T05:00:31.031" v="692" actId="47"/>
        <pc:sldMkLst>
          <pc:docMk/>
          <pc:sldMk cId="4255540936" sldId="493"/>
        </pc:sldMkLst>
      </pc:sldChg>
      <pc:sldChg chg="new del">
        <pc:chgData name="Myat Min Htut" userId="dfff3e71-de70-432f-b631-d8cca54eab50" providerId="ADAL" clId="{E31414DF-3F28-4914-A2C8-EA0146ACCEFE}" dt="2024-02-14T05:02:55.003" v="743" actId="47"/>
        <pc:sldMkLst>
          <pc:docMk/>
          <pc:sldMk cId="325238162" sldId="494"/>
        </pc:sldMkLst>
      </pc:sldChg>
      <pc:sldChg chg="new del">
        <pc:chgData name="Myat Min Htut" userId="dfff3e71-de70-432f-b631-d8cca54eab50" providerId="ADAL" clId="{E31414DF-3F28-4914-A2C8-EA0146ACCEFE}" dt="2024-02-14T05:00:30.479" v="691" actId="47"/>
        <pc:sldMkLst>
          <pc:docMk/>
          <pc:sldMk cId="577296122" sldId="494"/>
        </pc:sldMkLst>
      </pc:sldChg>
      <pc:sldChg chg="addSp delSp modSp add mod">
        <pc:chgData name="Myat Min Htut" userId="dfff3e71-de70-432f-b631-d8cca54eab50" providerId="ADAL" clId="{E31414DF-3F28-4914-A2C8-EA0146ACCEFE}" dt="2024-02-14T05:24:52.193" v="830" actId="1035"/>
        <pc:sldMkLst>
          <pc:docMk/>
          <pc:sldMk cId="1253132094" sldId="495"/>
        </pc:sldMkLst>
        <pc:picChg chg="del">
          <ac:chgData name="Myat Min Htut" userId="dfff3e71-de70-432f-b631-d8cca54eab50" providerId="ADAL" clId="{E31414DF-3F28-4914-A2C8-EA0146ACCEFE}" dt="2024-02-14T05:03:09.086" v="744" actId="478"/>
          <ac:picMkLst>
            <pc:docMk/>
            <pc:sldMk cId="1253132094" sldId="495"/>
            <ac:picMk id="3" creationId="{DB6577FC-6049-4DBC-88FE-B00A0BD398FB}"/>
          </ac:picMkLst>
        </pc:picChg>
        <pc:picChg chg="add mod">
          <ac:chgData name="Myat Min Htut" userId="dfff3e71-de70-432f-b631-d8cca54eab50" providerId="ADAL" clId="{E31414DF-3F28-4914-A2C8-EA0146ACCEFE}" dt="2024-02-14T05:21:33.847" v="780" actId="1035"/>
          <ac:picMkLst>
            <pc:docMk/>
            <pc:sldMk cId="1253132094" sldId="495"/>
            <ac:picMk id="4" creationId="{96784D93-081C-431E-85DE-B48BD962963E}"/>
          </ac:picMkLst>
        </pc:picChg>
        <pc:picChg chg="del">
          <ac:chgData name="Myat Min Htut" userId="dfff3e71-de70-432f-b631-d8cca54eab50" providerId="ADAL" clId="{E31414DF-3F28-4914-A2C8-EA0146ACCEFE}" dt="2024-02-14T05:17:47.191" v="749" actId="478"/>
          <ac:picMkLst>
            <pc:docMk/>
            <pc:sldMk cId="1253132094" sldId="495"/>
            <ac:picMk id="7" creationId="{0DB1BBFA-E7AF-4044-883D-BE41DC472739}"/>
          </ac:picMkLst>
        </pc:picChg>
        <pc:picChg chg="add del mod">
          <ac:chgData name="Myat Min Htut" userId="dfff3e71-de70-432f-b631-d8cca54eab50" providerId="ADAL" clId="{E31414DF-3F28-4914-A2C8-EA0146ACCEFE}" dt="2024-02-14T05:21:43.921" v="794" actId="478"/>
          <ac:picMkLst>
            <pc:docMk/>
            <pc:sldMk cId="1253132094" sldId="495"/>
            <ac:picMk id="9" creationId="{4C73D1D2-D183-4553-BEDA-29834EC4E7AB}"/>
          </ac:picMkLst>
        </pc:picChg>
        <pc:picChg chg="del">
          <ac:chgData name="Myat Min Htut" userId="dfff3e71-de70-432f-b631-d8cca54eab50" providerId="ADAL" clId="{E31414DF-3F28-4914-A2C8-EA0146ACCEFE}" dt="2024-02-14T05:17:48.941" v="750" actId="478"/>
          <ac:picMkLst>
            <pc:docMk/>
            <pc:sldMk cId="1253132094" sldId="495"/>
            <ac:picMk id="11" creationId="{59838FD5-F437-4970-96F4-77EB9EB476DA}"/>
          </ac:picMkLst>
        </pc:picChg>
        <pc:picChg chg="add del mod">
          <ac:chgData name="Myat Min Htut" userId="dfff3e71-de70-432f-b631-d8cca54eab50" providerId="ADAL" clId="{E31414DF-3F28-4914-A2C8-EA0146ACCEFE}" dt="2024-02-14T05:21:41.848" v="793" actId="478"/>
          <ac:picMkLst>
            <pc:docMk/>
            <pc:sldMk cId="1253132094" sldId="495"/>
            <ac:picMk id="12" creationId="{6E98489F-FB39-4EF5-823E-C4E4E9D250CB}"/>
          </ac:picMkLst>
        </pc:picChg>
        <pc:picChg chg="add del mod">
          <ac:chgData name="Myat Min Htut" userId="dfff3e71-de70-432f-b631-d8cca54eab50" providerId="ADAL" clId="{E31414DF-3F28-4914-A2C8-EA0146ACCEFE}" dt="2024-02-14T05:22:00.933" v="799" actId="478"/>
          <ac:picMkLst>
            <pc:docMk/>
            <pc:sldMk cId="1253132094" sldId="495"/>
            <ac:picMk id="14" creationId="{44C0B381-69B6-4B8A-B3AC-B0CA0B6FF9B1}"/>
          </ac:picMkLst>
        </pc:picChg>
        <pc:picChg chg="add mod">
          <ac:chgData name="Myat Min Htut" userId="dfff3e71-de70-432f-b631-d8cca54eab50" providerId="ADAL" clId="{E31414DF-3F28-4914-A2C8-EA0146ACCEFE}" dt="2024-02-14T05:24:52.193" v="830" actId="1035"/>
          <ac:picMkLst>
            <pc:docMk/>
            <pc:sldMk cId="1253132094" sldId="495"/>
            <ac:picMk id="16" creationId="{D499927F-A2AA-44E6-8C8F-3413E02BBBA9}"/>
          </ac:picMkLst>
        </pc:picChg>
        <pc:picChg chg="add mod">
          <ac:chgData name="Myat Min Htut" userId="dfff3e71-de70-432f-b631-d8cca54eab50" providerId="ADAL" clId="{E31414DF-3F28-4914-A2C8-EA0146ACCEFE}" dt="2024-02-14T05:22:55.798" v="823" actId="14100"/>
          <ac:picMkLst>
            <pc:docMk/>
            <pc:sldMk cId="1253132094" sldId="495"/>
            <ac:picMk id="18" creationId="{09EF6221-326D-4EC6-A420-C6B522CF2D37}"/>
          </ac:picMkLst>
        </pc:picChg>
      </pc:sldChg>
      <pc:sldChg chg="new del">
        <pc:chgData name="Myat Min Htut" userId="dfff3e71-de70-432f-b631-d8cca54eab50" providerId="ADAL" clId="{E31414DF-3F28-4914-A2C8-EA0146ACCEFE}" dt="2024-02-14T05:00:30.120" v="690" actId="47"/>
        <pc:sldMkLst>
          <pc:docMk/>
          <pc:sldMk cId="3130133590" sldId="495"/>
        </pc:sldMkLst>
      </pc:sldChg>
      <pc:sldChg chg="addSp delSp modSp add mod">
        <pc:chgData name="Myat Min Htut" userId="dfff3e71-de70-432f-b631-d8cca54eab50" providerId="ADAL" clId="{E31414DF-3F28-4914-A2C8-EA0146ACCEFE}" dt="2024-02-14T05:25:26.154" v="840" actId="1076"/>
        <pc:sldMkLst>
          <pc:docMk/>
          <pc:sldMk cId="226102074" sldId="496"/>
        </pc:sldMkLst>
        <pc:picChg chg="add mod">
          <ac:chgData name="Myat Min Htut" userId="dfff3e71-de70-432f-b631-d8cca54eab50" providerId="ADAL" clId="{E31414DF-3F28-4914-A2C8-EA0146ACCEFE}" dt="2024-02-14T05:25:13.834" v="836" actId="1076"/>
          <ac:picMkLst>
            <pc:docMk/>
            <pc:sldMk cId="226102074" sldId="496"/>
            <ac:picMk id="3" creationId="{D0525ECB-4E33-4306-AC91-1AE5B05120B1}"/>
          </ac:picMkLst>
        </pc:picChg>
        <pc:picChg chg="add mod">
          <ac:chgData name="Myat Min Htut" userId="dfff3e71-de70-432f-b631-d8cca54eab50" providerId="ADAL" clId="{E31414DF-3F28-4914-A2C8-EA0146ACCEFE}" dt="2024-02-14T05:25:26.154" v="840" actId="1076"/>
          <ac:picMkLst>
            <pc:docMk/>
            <pc:sldMk cId="226102074" sldId="496"/>
            <ac:picMk id="8" creationId="{A6E5924C-AFF6-410B-A122-DB1D0D5ED9DA}"/>
          </ac:picMkLst>
        </pc:picChg>
        <pc:picChg chg="del">
          <ac:chgData name="Myat Min Htut" userId="dfff3e71-de70-432f-b631-d8cca54eab50" providerId="ADAL" clId="{E31414DF-3F28-4914-A2C8-EA0146ACCEFE}" dt="2024-02-14T05:24:58.443" v="831" actId="478"/>
          <ac:picMkLst>
            <pc:docMk/>
            <pc:sldMk cId="226102074" sldId="496"/>
            <ac:picMk id="16" creationId="{D499927F-A2AA-44E6-8C8F-3413E02BBBA9}"/>
          </ac:picMkLst>
        </pc:picChg>
        <pc:picChg chg="del">
          <ac:chgData name="Myat Min Htut" userId="dfff3e71-de70-432f-b631-d8cca54eab50" providerId="ADAL" clId="{E31414DF-3F28-4914-A2C8-EA0146ACCEFE}" dt="2024-02-14T05:25:00.075" v="832" actId="478"/>
          <ac:picMkLst>
            <pc:docMk/>
            <pc:sldMk cId="226102074" sldId="496"/>
            <ac:picMk id="18" creationId="{09EF6221-326D-4EC6-A420-C6B522CF2D37}"/>
          </ac:picMkLst>
        </pc:picChg>
      </pc:sldChg>
      <pc:sldChg chg="new del">
        <pc:chgData name="Myat Min Htut" userId="dfff3e71-de70-432f-b631-d8cca54eab50" providerId="ADAL" clId="{E31414DF-3F28-4914-A2C8-EA0146ACCEFE}" dt="2024-02-14T05:00:29.569" v="689" actId="47"/>
        <pc:sldMkLst>
          <pc:docMk/>
          <pc:sldMk cId="2250218882" sldId="496"/>
        </pc:sldMkLst>
      </pc:sldChg>
      <pc:sldChg chg="add del">
        <pc:chgData name="Myat Min Htut" userId="dfff3e71-de70-432f-b631-d8cca54eab50" providerId="ADAL" clId="{E31414DF-3F28-4914-A2C8-EA0146ACCEFE}" dt="2024-02-14T05:25:46.456" v="841" actId="47"/>
        <pc:sldMkLst>
          <pc:docMk/>
          <pc:sldMk cId="3872602179" sldId="497"/>
        </pc:sldMkLst>
      </pc:sldChg>
    </pc:docChg>
  </pc:docChgLst>
  <pc:docChgLst>
    <pc:chgData name="sayaka yokoyama" userId="S::sayaka_yokoyama@jpf.go.jp::f77ee311-c58d-49f9-9c03-4c9f5af284ca" providerId="AD" clId="Web-{44FEB9B8-DD37-913E-F859-4011DE51AB55}"/>
    <pc:docChg chg="modSld">
      <pc:chgData name="sayaka yokoyama" userId="S::sayaka_yokoyama@jpf.go.jp::f77ee311-c58d-49f9-9c03-4c9f5af284ca" providerId="AD" clId="Web-{44FEB9B8-DD37-913E-F859-4011DE51AB55}" dt="2024-03-07T05:03:48.014" v="0"/>
      <pc:docMkLst>
        <pc:docMk/>
      </pc:docMkLst>
      <pc:sldChg chg="mod modShow">
        <pc:chgData name="sayaka yokoyama" userId="S::sayaka_yokoyama@jpf.go.jp::f77ee311-c58d-49f9-9c03-4c9f5af284ca" providerId="AD" clId="Web-{44FEB9B8-DD37-913E-F859-4011DE51AB55}" dt="2024-03-07T05:03:48.014" v="0"/>
        <pc:sldMkLst>
          <pc:docMk/>
          <pc:sldMk cId="3957259662" sldId="484"/>
        </pc:sldMkLst>
      </pc:sldChg>
    </pc:docChg>
  </pc:docChgLst>
  <pc:docChgLst>
    <pc:chgData name="Shoko Kakuda" userId="S::kakuda@jfbkk.or.th::40706642-bbdd-4be4-a46a-1d3174691c72" providerId="AD" clId="Web-{81DABA09-1422-4391-9C31-84CC6E8B9EB2}"/>
    <pc:docChg chg="modSld">
      <pc:chgData name="Shoko Kakuda" userId="S::kakuda@jfbkk.or.th::40706642-bbdd-4be4-a46a-1d3174691c72" providerId="AD" clId="Web-{81DABA09-1422-4391-9C31-84CC6E8B9EB2}" dt="2022-01-31T06:36:36.399" v="7"/>
      <pc:docMkLst>
        <pc:docMk/>
      </pc:docMkLst>
      <pc:sldChg chg="addSp modSp">
        <pc:chgData name="Shoko Kakuda" userId="S::kakuda@jfbkk.or.th::40706642-bbdd-4be4-a46a-1d3174691c72" providerId="AD" clId="Web-{81DABA09-1422-4391-9C31-84CC6E8B9EB2}" dt="2022-01-31T06:36:36.399" v="7"/>
        <pc:sldMkLst>
          <pc:docMk/>
          <pc:sldMk cId="3864944562" sldId="311"/>
        </pc:sldMkLst>
        <pc:picChg chg="add mod ord modCrop">
          <ac:chgData name="Shoko Kakuda" userId="S::kakuda@jfbkk.or.th::40706642-bbdd-4be4-a46a-1d3174691c72" providerId="AD" clId="Web-{81DABA09-1422-4391-9C31-84CC6E8B9EB2}" dt="2022-01-31T06:36:36.399" v="7"/>
          <ac:picMkLst>
            <pc:docMk/>
            <pc:sldMk cId="3864944562" sldId="311"/>
            <ac:picMk id="2" creationId="{7AACDB23-D0D2-489E-8751-4DBA9E4344DB}"/>
          </ac:picMkLst>
        </pc:picChg>
        <pc:picChg chg="mod">
          <ac:chgData name="Shoko Kakuda" userId="S::kakuda@jfbkk.or.th::40706642-bbdd-4be4-a46a-1d3174691c72" providerId="AD" clId="Web-{81DABA09-1422-4391-9C31-84CC6E8B9EB2}" dt="2022-01-31T06:36:30.821" v="5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6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31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390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86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30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97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2.em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e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png"/><Relationship Id="rId18" Type="http://schemas.openxmlformats.org/officeDocument/2006/relationships/image" Target="../media/image21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6.png"/><Relationship Id="rId17" Type="http://schemas.openxmlformats.org/officeDocument/2006/relationships/image" Target="../media/image20.emf"/><Relationship Id="rId2" Type="http://schemas.openxmlformats.org/officeDocument/2006/relationships/audio" Target="../media/media3.mp3"/><Relationship Id="rId16" Type="http://schemas.openxmlformats.org/officeDocument/2006/relationships/image" Target="../media/image19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5.png"/><Relationship Id="rId5" Type="http://schemas.microsoft.com/office/2007/relationships/media" Target="../media/media5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2.png"/><Relationship Id="rId5" Type="http://schemas.microsoft.com/office/2007/relationships/media" Target="../media/media5.mp3"/><Relationship Id="rId15" Type="http://schemas.openxmlformats.org/officeDocument/2006/relationships/image" Target="../media/image25.emf"/><Relationship Id="rId10" Type="http://schemas.openxmlformats.org/officeDocument/2006/relationships/notesSlide" Target="../notesSlides/notesSlide6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5.png"/><Relationship Id="rId17" Type="http://schemas.openxmlformats.org/officeDocument/2006/relationships/image" Target="../media/image30.emf"/><Relationship Id="rId2" Type="http://schemas.openxmlformats.org/officeDocument/2006/relationships/audio" Target="../media/media3.mp3"/><Relationship Id="rId16" Type="http://schemas.openxmlformats.org/officeDocument/2006/relationships/image" Target="../media/image29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6.png"/><Relationship Id="rId5" Type="http://schemas.microsoft.com/office/2007/relationships/media" Target="../media/media5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7.png"/><Relationship Id="rId11" Type="http://schemas.openxmlformats.org/officeDocument/2006/relationships/image" Target="../media/image51.emf"/><Relationship Id="rId5" Type="http://schemas.openxmlformats.org/officeDocument/2006/relationships/image" Target="../media/image46.png"/><Relationship Id="rId10" Type="http://schemas.openxmlformats.org/officeDocument/2006/relationships/image" Target="../media/image50.emf"/><Relationship Id="rId4" Type="http://schemas.openxmlformats.org/officeDocument/2006/relationships/image" Target="../media/image31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9.png"/><Relationship Id="rId11" Type="http://schemas.openxmlformats.org/officeDocument/2006/relationships/image" Target="../media/image62.emf"/><Relationship Id="rId5" Type="http://schemas.openxmlformats.org/officeDocument/2006/relationships/image" Target="../media/image58.png"/><Relationship Id="rId10" Type="http://schemas.openxmlformats.org/officeDocument/2006/relationships/image" Target="../media/image61.emf"/><Relationship Id="rId4" Type="http://schemas.openxmlformats.org/officeDocument/2006/relationships/image" Target="../media/image31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68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8.png"/><Relationship Id="rId5" Type="http://schemas.microsoft.com/office/2007/relationships/media" Target="../media/media5.mp3"/><Relationship Id="rId10" Type="http://schemas.openxmlformats.org/officeDocument/2006/relationships/image" Target="../media/image6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11.mp3"/><Relationship Id="rId7" Type="http://schemas.openxmlformats.org/officeDocument/2006/relationships/image" Target="../media/image7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9.png"/><Relationship Id="rId11" Type="http://schemas.openxmlformats.org/officeDocument/2006/relationships/image" Target="../media/image73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2.emf"/><Relationship Id="rId4" Type="http://schemas.openxmlformats.org/officeDocument/2006/relationships/audio" Target="../media/media11.mp3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microsoft.com/office/2007/relationships/media" Target="../media/media11.mp3"/><Relationship Id="rId7" Type="http://schemas.openxmlformats.org/officeDocument/2006/relationships/image" Target="../media/image7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9.png"/><Relationship Id="rId11" Type="http://schemas.openxmlformats.org/officeDocument/2006/relationships/image" Target="../media/image75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2.emf"/><Relationship Id="rId4" Type="http://schemas.openxmlformats.org/officeDocument/2006/relationships/audio" Target="../media/media11.mp3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microsoft.com/office/2007/relationships/media" Target="../media/media11.mp3"/><Relationship Id="rId7" Type="http://schemas.openxmlformats.org/officeDocument/2006/relationships/image" Target="../media/image7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9.png"/><Relationship Id="rId11" Type="http://schemas.openxmlformats.org/officeDocument/2006/relationships/image" Target="../media/image75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2.emf"/><Relationship Id="rId4" Type="http://schemas.openxmlformats.org/officeDocument/2006/relationships/audio" Target="../media/media11.mp3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emf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93.emf"/><Relationship Id="rId18" Type="http://schemas.openxmlformats.org/officeDocument/2006/relationships/image" Target="../media/image9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8.png"/><Relationship Id="rId12" Type="http://schemas.openxmlformats.org/officeDocument/2006/relationships/image" Target="../media/image92.emf"/><Relationship Id="rId17" Type="http://schemas.openxmlformats.org/officeDocument/2006/relationships/image" Target="../media/image97.emf"/><Relationship Id="rId2" Type="http://schemas.openxmlformats.org/officeDocument/2006/relationships/audio" Target="../media/media12.mp3"/><Relationship Id="rId16" Type="http://schemas.openxmlformats.org/officeDocument/2006/relationships/image" Target="../media/image96.emf"/><Relationship Id="rId1" Type="http://schemas.microsoft.com/office/2007/relationships/media" Target="../media/media12.mp3"/><Relationship Id="rId6" Type="http://schemas.openxmlformats.org/officeDocument/2006/relationships/image" Target="../media/image87.png"/><Relationship Id="rId11" Type="http://schemas.openxmlformats.org/officeDocument/2006/relationships/image" Target="../media/image91.emf"/><Relationship Id="rId5" Type="http://schemas.openxmlformats.org/officeDocument/2006/relationships/image" Target="../media/image86.png"/><Relationship Id="rId15" Type="http://schemas.openxmlformats.org/officeDocument/2006/relationships/image" Target="../media/image95.emf"/><Relationship Id="rId10" Type="http://schemas.openxmlformats.org/officeDocument/2006/relationships/image" Target="../media/image90.emf"/><Relationship Id="rId4" Type="http://schemas.openxmlformats.org/officeDocument/2006/relationships/image" Target="../media/image85.png"/><Relationship Id="rId9" Type="http://schemas.openxmlformats.org/officeDocument/2006/relationships/image" Target="../media/image89.emf"/><Relationship Id="rId14" Type="http://schemas.openxmlformats.org/officeDocument/2006/relationships/image" Target="../media/image94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9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0.png"/><Relationship Id="rId12" Type="http://schemas.openxmlformats.org/officeDocument/2006/relationships/image" Target="../media/image95.emf"/><Relationship Id="rId2" Type="http://schemas.openxmlformats.org/officeDocument/2006/relationships/audio" Target="../media/media12.mp3"/><Relationship Id="rId16" Type="http://schemas.openxmlformats.org/officeDocument/2006/relationships/image" Target="../media/image101.emf"/><Relationship Id="rId1" Type="http://schemas.microsoft.com/office/2007/relationships/media" Target="../media/media12.mp3"/><Relationship Id="rId6" Type="http://schemas.openxmlformats.org/officeDocument/2006/relationships/image" Target="../media/image88.png"/><Relationship Id="rId11" Type="http://schemas.openxmlformats.org/officeDocument/2006/relationships/image" Target="../media/image94.emf"/><Relationship Id="rId5" Type="http://schemas.openxmlformats.org/officeDocument/2006/relationships/image" Target="../media/image87.png"/><Relationship Id="rId15" Type="http://schemas.openxmlformats.org/officeDocument/2006/relationships/image" Target="../media/image98.emf"/><Relationship Id="rId10" Type="http://schemas.openxmlformats.org/officeDocument/2006/relationships/image" Target="../media/image93.emf"/><Relationship Id="rId4" Type="http://schemas.openxmlformats.org/officeDocument/2006/relationships/image" Target="../media/image99.png"/><Relationship Id="rId9" Type="http://schemas.openxmlformats.org/officeDocument/2006/relationships/image" Target="../media/image92.emf"/><Relationship Id="rId14" Type="http://schemas.openxmlformats.org/officeDocument/2006/relationships/image" Target="../media/image9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4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14.mp3"/><Relationship Id="rId7" Type="http://schemas.openxmlformats.org/officeDocument/2006/relationships/image" Target="../media/image10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06.png"/><Relationship Id="rId11" Type="http://schemas.openxmlformats.org/officeDocument/2006/relationships/image" Target="../media/image110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09.emf"/><Relationship Id="rId4" Type="http://schemas.openxmlformats.org/officeDocument/2006/relationships/audio" Target="../media/media14.mp3"/><Relationship Id="rId9" Type="http://schemas.openxmlformats.org/officeDocument/2006/relationships/image" Target="../media/image10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13" Type="http://schemas.openxmlformats.org/officeDocument/2006/relationships/image" Target="../media/image121.emf"/><Relationship Id="rId18" Type="http://schemas.openxmlformats.org/officeDocument/2006/relationships/image" Target="../media/image12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120.emf"/><Relationship Id="rId17" Type="http://schemas.openxmlformats.org/officeDocument/2006/relationships/image" Target="../media/image125.emf"/><Relationship Id="rId2" Type="http://schemas.openxmlformats.org/officeDocument/2006/relationships/audio" Target="../media/media15.mp3"/><Relationship Id="rId16" Type="http://schemas.openxmlformats.org/officeDocument/2006/relationships/image" Target="../media/image124.emf"/><Relationship Id="rId20" Type="http://schemas.openxmlformats.org/officeDocument/2006/relationships/image" Target="../media/image128.emf"/><Relationship Id="rId1" Type="http://schemas.microsoft.com/office/2007/relationships/media" Target="../media/media15.mp3"/><Relationship Id="rId6" Type="http://schemas.openxmlformats.org/officeDocument/2006/relationships/image" Target="../media/image115.png"/><Relationship Id="rId11" Type="http://schemas.openxmlformats.org/officeDocument/2006/relationships/image" Target="../media/image119.emf"/><Relationship Id="rId5" Type="http://schemas.openxmlformats.org/officeDocument/2006/relationships/image" Target="../media/image114.png"/><Relationship Id="rId15" Type="http://schemas.openxmlformats.org/officeDocument/2006/relationships/image" Target="../media/image123.emf"/><Relationship Id="rId10" Type="http://schemas.openxmlformats.org/officeDocument/2006/relationships/image" Target="../media/image118.emf"/><Relationship Id="rId19" Type="http://schemas.openxmlformats.org/officeDocument/2006/relationships/image" Target="../media/image127.emf"/><Relationship Id="rId4" Type="http://schemas.openxmlformats.org/officeDocument/2006/relationships/image" Target="../media/image113.png"/><Relationship Id="rId9" Type="http://schemas.openxmlformats.org/officeDocument/2006/relationships/image" Target="../media/image117.emf"/><Relationship Id="rId14" Type="http://schemas.openxmlformats.org/officeDocument/2006/relationships/image" Target="../media/image122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1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.png"/><Relationship Id="rId11" Type="http://schemas.openxmlformats.org/officeDocument/2006/relationships/image" Target="../media/image135.emf"/><Relationship Id="rId5" Type="http://schemas.openxmlformats.org/officeDocument/2006/relationships/image" Target="../media/image130.png"/><Relationship Id="rId10" Type="http://schemas.openxmlformats.org/officeDocument/2006/relationships/image" Target="../media/image134.emf"/><Relationship Id="rId4" Type="http://schemas.openxmlformats.org/officeDocument/2006/relationships/image" Target="../media/image129.png"/><Relationship Id="rId9" Type="http://schemas.openxmlformats.org/officeDocument/2006/relationships/image" Target="../media/image133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31.png"/><Relationship Id="rId9" Type="http://schemas.openxmlformats.org/officeDocument/2006/relationships/image" Target="../media/image13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43.png"/><Relationship Id="rId11" Type="http://schemas.openxmlformats.org/officeDocument/2006/relationships/image" Target="../media/image147.emf"/><Relationship Id="rId5" Type="http://schemas.openxmlformats.org/officeDocument/2006/relationships/image" Target="../media/image142.png"/><Relationship Id="rId10" Type="http://schemas.openxmlformats.org/officeDocument/2006/relationships/image" Target="../media/image146.emf"/><Relationship Id="rId4" Type="http://schemas.openxmlformats.org/officeDocument/2006/relationships/image" Target="../media/image31.png"/><Relationship Id="rId9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2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.png"/><Relationship Id="rId5" Type="http://schemas.openxmlformats.org/officeDocument/2006/relationships/image" Target="../media/image115.png"/><Relationship Id="rId4" Type="http://schemas.openxmlformats.org/officeDocument/2006/relationships/image" Target="../media/image15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13" Type="http://schemas.openxmlformats.org/officeDocument/2006/relationships/image" Target="../media/image16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60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5.png"/><Relationship Id="rId11" Type="http://schemas.openxmlformats.org/officeDocument/2006/relationships/image" Target="../media/image159.emf"/><Relationship Id="rId5" Type="http://schemas.openxmlformats.org/officeDocument/2006/relationships/image" Target="../media/image154.png"/><Relationship Id="rId10" Type="http://schemas.openxmlformats.org/officeDocument/2006/relationships/image" Target="../media/image158.emf"/><Relationship Id="rId4" Type="http://schemas.openxmlformats.org/officeDocument/2006/relationships/image" Target="../media/image153.png"/><Relationship Id="rId9" Type="http://schemas.openxmlformats.org/officeDocument/2006/relationships/image" Target="../media/image157.emf"/><Relationship Id="rId14" Type="http://schemas.openxmlformats.org/officeDocument/2006/relationships/image" Target="../media/image162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13" Type="http://schemas.openxmlformats.org/officeDocument/2006/relationships/image" Target="../media/image16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60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63.png"/><Relationship Id="rId11" Type="http://schemas.openxmlformats.org/officeDocument/2006/relationships/image" Target="../media/image159.emf"/><Relationship Id="rId5" Type="http://schemas.openxmlformats.org/officeDocument/2006/relationships/image" Target="../media/image154.png"/><Relationship Id="rId10" Type="http://schemas.openxmlformats.org/officeDocument/2006/relationships/image" Target="../media/image158.emf"/><Relationship Id="rId4" Type="http://schemas.openxmlformats.org/officeDocument/2006/relationships/image" Target="../media/image153.png"/><Relationship Id="rId9" Type="http://schemas.openxmlformats.org/officeDocument/2006/relationships/image" Target="../media/image164.emf"/><Relationship Id="rId14" Type="http://schemas.openxmlformats.org/officeDocument/2006/relationships/image" Target="../media/image162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13" Type="http://schemas.openxmlformats.org/officeDocument/2006/relationships/image" Target="../media/image16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60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63.png"/><Relationship Id="rId11" Type="http://schemas.openxmlformats.org/officeDocument/2006/relationships/image" Target="../media/image159.emf"/><Relationship Id="rId5" Type="http://schemas.openxmlformats.org/officeDocument/2006/relationships/image" Target="../media/image154.png"/><Relationship Id="rId10" Type="http://schemas.openxmlformats.org/officeDocument/2006/relationships/image" Target="../media/image158.emf"/><Relationship Id="rId4" Type="http://schemas.openxmlformats.org/officeDocument/2006/relationships/image" Target="../media/image153.png"/><Relationship Id="rId9" Type="http://schemas.openxmlformats.org/officeDocument/2006/relationships/image" Target="../media/image164.emf"/><Relationship Id="rId14" Type="http://schemas.openxmlformats.org/officeDocument/2006/relationships/image" Target="../media/image16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emf"/><Relationship Id="rId5" Type="http://schemas.openxmlformats.org/officeDocument/2006/relationships/image" Target="../media/image178.emf"/><Relationship Id="rId4" Type="http://schemas.openxmlformats.org/officeDocument/2006/relationships/image" Target="../media/image17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emf"/><Relationship Id="rId4" Type="http://schemas.openxmlformats.org/officeDocument/2006/relationships/image" Target="../media/image18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5.emf"/><Relationship Id="rId4" Type="http://schemas.openxmlformats.org/officeDocument/2006/relationships/image" Target="../media/image184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7.emf"/><Relationship Id="rId4" Type="http://schemas.openxmlformats.org/officeDocument/2006/relationships/image" Target="../media/image18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829712-10BA-469B-A8D5-6FD203FFC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57216" cy="4272324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BC777-7880-4962-8453-4853526D0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80" y="3585959"/>
            <a:ext cx="6495720" cy="37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9DCCD0E-FB0B-4BCF-849B-E16B7D17A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220923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35C5DF-E520-4856-BE04-28D0A31D9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174" y="1776771"/>
            <a:ext cx="8153762" cy="4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A98E8A-FEC9-4672-B9F5-4BC3C5C1A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40" y="216950"/>
            <a:ext cx="7917034" cy="664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6025B6-3B8F-483D-B1A3-06F88C000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97485" cy="76070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88D21E-7230-4F90-BC29-534CF3FBCE6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26" y="760705"/>
            <a:ext cx="4472027" cy="822177"/>
          </a:xfrm>
          <a:prstGeom prst="rect">
            <a:avLst/>
          </a:prstGeom>
        </p:spPr>
      </p:pic>
      <p:pic>
        <p:nvPicPr>
          <p:cNvPr id="2" name="Z_[18-01]_kotoba1">
            <a:hlinkClick r:id="" action="ppaction://media"/>
            <a:extLst>
              <a:ext uri="{FF2B5EF4-FFF2-40B4-BE49-F238E27FC236}">
                <a16:creationId xmlns:a16="http://schemas.microsoft.com/office/drawing/2014/main" id="{34EBB5DD-4CD4-4B2D-87E5-60C418DB9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47915" y="1111655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F8761B-0960-4461-A483-DC102D37A6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07" y="462338"/>
            <a:ext cx="2723563" cy="2983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0F0D2-8001-46A4-892C-3F11847071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644" y="1235402"/>
            <a:ext cx="2796337" cy="33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7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A98E8A-FEC9-4672-B9F5-4BC3C5C1A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40" y="216950"/>
            <a:ext cx="7917034" cy="664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6025B6-3B8F-483D-B1A3-06F88C000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97485" cy="7607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3FD32C2-2AC8-4656-9679-E86F75C952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" y="760705"/>
            <a:ext cx="3857315" cy="783757"/>
          </a:xfrm>
          <a:prstGeom prst="rect">
            <a:avLst/>
          </a:prstGeom>
        </p:spPr>
      </p:pic>
      <p:pic>
        <p:nvPicPr>
          <p:cNvPr id="7" name="Z_[18-01]_kotoba1">
            <a:hlinkClick r:id="" action="ppaction://media"/>
            <a:extLst>
              <a:ext uri="{FF2B5EF4-FFF2-40B4-BE49-F238E27FC236}">
                <a16:creationId xmlns:a16="http://schemas.microsoft.com/office/drawing/2014/main" id="{C03EE960-D9F0-49D8-81EB-4E29318A6A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7227" y="1111655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E98DB9-7DD2-47B8-877A-30435C347E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07" y="462338"/>
            <a:ext cx="2723563" cy="298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03506F-BEF0-485D-BF27-224C032122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817" y="1190029"/>
            <a:ext cx="2218084" cy="32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2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A98E8A-FEC9-4672-B9F5-4BC3C5C1A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40" y="216950"/>
            <a:ext cx="7917034" cy="664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6025B6-3B8F-483D-B1A3-06F88C000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97485" cy="7607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27A027-D6A6-41CB-95F0-4D7AF8EB7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" y="760705"/>
            <a:ext cx="4400777" cy="68456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AED659-B4B2-4FE9-8410-A7AD61860298}"/>
              </a:ext>
            </a:extLst>
          </p:cNvPr>
          <p:cNvSpPr txBox="1"/>
          <p:nvPr/>
        </p:nvSpPr>
        <p:spPr>
          <a:xfrm>
            <a:off x="3915951" y="201995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2840140-E81A-4F20-8C12-00246D64F543}"/>
              </a:ext>
            </a:extLst>
          </p:cNvPr>
          <p:cNvSpPr txBox="1"/>
          <p:nvPr/>
        </p:nvSpPr>
        <p:spPr>
          <a:xfrm>
            <a:off x="3915951" y="360304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781BA59-6C8E-4FED-AA91-59C35A5C33D2}"/>
              </a:ext>
            </a:extLst>
          </p:cNvPr>
          <p:cNvSpPr txBox="1"/>
          <p:nvPr/>
        </p:nvSpPr>
        <p:spPr>
          <a:xfrm>
            <a:off x="9796597" y="38035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684171D-230E-4CB7-8912-0A8D269079E8}"/>
              </a:ext>
            </a:extLst>
          </p:cNvPr>
          <p:cNvSpPr txBox="1"/>
          <p:nvPr/>
        </p:nvSpPr>
        <p:spPr>
          <a:xfrm>
            <a:off x="7863464" y="38035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78B847F-373C-4605-A4E6-A204CE810A3C}"/>
              </a:ext>
            </a:extLst>
          </p:cNvPr>
          <p:cNvSpPr txBox="1"/>
          <p:nvPr/>
        </p:nvSpPr>
        <p:spPr>
          <a:xfrm>
            <a:off x="3915950" y="38035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2AC420-1134-4AB3-AFA6-333A6E0ECABB}"/>
              </a:ext>
            </a:extLst>
          </p:cNvPr>
          <p:cNvSpPr txBox="1"/>
          <p:nvPr/>
        </p:nvSpPr>
        <p:spPr>
          <a:xfrm>
            <a:off x="5883105" y="201995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73C24E-DC14-417B-A452-AA8BE35A38F9}"/>
              </a:ext>
            </a:extLst>
          </p:cNvPr>
          <p:cNvSpPr txBox="1"/>
          <p:nvPr/>
        </p:nvSpPr>
        <p:spPr>
          <a:xfrm>
            <a:off x="5883106" y="360304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63E827-4C84-4506-9F33-FB6E59A3803E}"/>
              </a:ext>
            </a:extLst>
          </p:cNvPr>
          <p:cNvSpPr txBox="1"/>
          <p:nvPr/>
        </p:nvSpPr>
        <p:spPr>
          <a:xfrm>
            <a:off x="9793490" y="201995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E3B5AF4-B078-47F2-85DA-BA8A412C9577}"/>
              </a:ext>
            </a:extLst>
          </p:cNvPr>
          <p:cNvSpPr txBox="1"/>
          <p:nvPr/>
        </p:nvSpPr>
        <p:spPr>
          <a:xfrm>
            <a:off x="9807508" y="5195327"/>
            <a:ext cx="575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9FA0AFB-92D8-4A3A-9275-32C1D6200774}"/>
              </a:ext>
            </a:extLst>
          </p:cNvPr>
          <p:cNvSpPr txBox="1"/>
          <p:nvPr/>
        </p:nvSpPr>
        <p:spPr>
          <a:xfrm>
            <a:off x="3963082" y="523052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Z_[18-02]_kotoba2">
            <a:hlinkClick r:id="" action="ppaction://media"/>
            <a:extLst>
              <a:ext uri="{FF2B5EF4-FFF2-40B4-BE49-F238E27FC236}">
                <a16:creationId xmlns:a16="http://schemas.microsoft.com/office/drawing/2014/main" id="{8C101B0C-E165-4D5F-B5DF-C6EC2A02C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67371" y="1038870"/>
            <a:ext cx="406400" cy="406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7260AC-F9FB-41B7-8DAC-5A50F7CDA4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319" y="1163090"/>
            <a:ext cx="2733431" cy="3271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C40DEED-790B-4943-BAF0-9B5A4A17F8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273" y="462338"/>
            <a:ext cx="2823098" cy="30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6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897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858299CE-8CF4-44D4-B43D-A890E442F7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33" y="276626"/>
            <a:ext cx="3639794" cy="171821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A1293F7-A6BB-4A30-91BA-327EC6E2249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83" y="1446235"/>
            <a:ext cx="10275833" cy="54117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B8A1B20-A7A1-4AB1-A9B5-6DBEA8F94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59252" cy="7112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A483E94-DAD7-4723-8820-E6B955D734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179" y="28577"/>
            <a:ext cx="3956253" cy="136532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00B110-1274-4405-BF77-0E97F1F7BB37}"/>
              </a:ext>
            </a:extLst>
          </p:cNvPr>
          <p:cNvSpPr txBox="1"/>
          <p:nvPr/>
        </p:nvSpPr>
        <p:spPr>
          <a:xfrm>
            <a:off x="9791236" y="6350541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321C78-A06F-4DA2-947B-3ED7F6877766}"/>
              </a:ext>
            </a:extLst>
          </p:cNvPr>
          <p:cNvSpPr txBox="1"/>
          <p:nvPr/>
        </p:nvSpPr>
        <p:spPr>
          <a:xfrm>
            <a:off x="3182967" y="6350538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92326B-80FD-4EF5-8A8C-9741D6EB4E12}"/>
              </a:ext>
            </a:extLst>
          </p:cNvPr>
          <p:cNvSpPr txBox="1"/>
          <p:nvPr/>
        </p:nvSpPr>
        <p:spPr>
          <a:xfrm>
            <a:off x="5385723" y="6350539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0AB526E-EF91-48A2-9425-75EDC4B832D5}"/>
              </a:ext>
            </a:extLst>
          </p:cNvPr>
          <p:cNvSpPr txBox="1"/>
          <p:nvPr/>
        </p:nvSpPr>
        <p:spPr>
          <a:xfrm>
            <a:off x="7588479" y="6350539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pic>
        <p:nvPicPr>
          <p:cNvPr id="15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70002C2A-35ED-4AD7-A538-8E4F7920A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092543" y="5943059"/>
            <a:ext cx="406400" cy="406400"/>
          </a:xfrm>
          <a:prstGeom prst="rect">
            <a:avLst/>
          </a:prstGeom>
        </p:spPr>
      </p:pic>
      <p:pic>
        <p:nvPicPr>
          <p:cNvPr id="16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221EF889-53CE-41B3-9071-AFA711DA45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338553" y="5943059"/>
            <a:ext cx="406400" cy="406400"/>
          </a:xfrm>
          <a:prstGeom prst="rect">
            <a:avLst/>
          </a:prstGeom>
        </p:spPr>
      </p:pic>
      <p:pic>
        <p:nvPicPr>
          <p:cNvPr id="17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528F9ADE-8DE5-404F-B5B5-8E2B6C38D25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65382" y="5943059"/>
            <a:ext cx="406400" cy="406400"/>
          </a:xfrm>
          <a:prstGeom prst="rect">
            <a:avLst/>
          </a:prstGeom>
        </p:spPr>
      </p:pic>
      <p:pic>
        <p:nvPicPr>
          <p:cNvPr id="18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B5AD52D3-094E-4B80-BB72-EB82C43EF8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896258" y="5943059"/>
            <a:ext cx="406400" cy="406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0A93D0-6E2F-46E7-BCA9-0CAE4E5A5C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9854" y="417011"/>
            <a:ext cx="2318728" cy="283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5DFC4A-CF9F-4D30-9B33-FD9438667C8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59252" y="18303"/>
            <a:ext cx="3956253" cy="15712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A704E21-4C06-4114-8DCD-C6D5D551E3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3221" y="1975772"/>
            <a:ext cx="6381365" cy="28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70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988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502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659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D81CAE-8AC3-4B49-A38D-A5261E7A9B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387"/>
            <a:ext cx="12171290" cy="319650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2L18-2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392052-FE4E-4A53-8924-FA3D070C2A4C}"/>
              </a:ext>
            </a:extLst>
          </p:cNvPr>
          <p:cNvSpPr txBox="1"/>
          <p:nvPr/>
        </p:nvSpPr>
        <p:spPr>
          <a:xfrm>
            <a:off x="2474756" y="2929169"/>
            <a:ext cx="1029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41BA2D-F591-4FDB-82CA-023A29BAF879}"/>
              </a:ext>
            </a:extLst>
          </p:cNvPr>
          <p:cNvSpPr txBox="1"/>
          <p:nvPr/>
        </p:nvSpPr>
        <p:spPr>
          <a:xfrm>
            <a:off x="4532898" y="2929169"/>
            <a:ext cx="1990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l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j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996DC0-4191-4F6E-B648-97FE1CDF69C3}"/>
              </a:ext>
            </a:extLst>
          </p:cNvPr>
          <p:cNvSpPr txBox="1"/>
          <p:nvPr/>
        </p:nvSpPr>
        <p:spPr>
          <a:xfrm>
            <a:off x="10361032" y="2929169"/>
            <a:ext cx="1029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k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B7D89C7-5740-4557-AE4C-F68DCEDCB139}"/>
              </a:ext>
            </a:extLst>
          </p:cNvPr>
          <p:cNvSpPr txBox="1"/>
          <p:nvPr/>
        </p:nvSpPr>
        <p:spPr>
          <a:xfrm>
            <a:off x="7712705" y="2929169"/>
            <a:ext cx="1029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o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9B45D47F-B488-43C2-94B2-D6100AC277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61157" y="2467042"/>
            <a:ext cx="406400" cy="406400"/>
          </a:xfrm>
          <a:prstGeom prst="rect">
            <a:avLst/>
          </a:prstGeom>
        </p:spPr>
      </p:pic>
      <p:pic>
        <p:nvPicPr>
          <p:cNvPr id="10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058B5236-B1AF-4AB7-BE2C-58EED47862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89786" y="2467042"/>
            <a:ext cx="406400" cy="406400"/>
          </a:xfrm>
          <a:prstGeom prst="rect">
            <a:avLst/>
          </a:prstGeom>
        </p:spPr>
      </p:pic>
      <p:pic>
        <p:nvPicPr>
          <p:cNvPr id="11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8A01D470-B460-4FD6-B704-07F99FEFF70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03899" y="2467042"/>
            <a:ext cx="406400" cy="406400"/>
          </a:xfrm>
          <a:prstGeom prst="rect">
            <a:avLst/>
          </a:prstGeom>
        </p:spPr>
      </p:pic>
      <p:pic>
        <p:nvPicPr>
          <p:cNvPr id="12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AB12B5D3-9C89-437D-A7D7-03ECF63114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32528" y="2467042"/>
            <a:ext cx="406400" cy="4064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3439800-F4EA-4D46-A2AE-0678EB61DD78}"/>
              </a:ext>
            </a:extLst>
          </p:cNvPr>
          <p:cNvGrpSpPr/>
          <p:nvPr/>
        </p:nvGrpSpPr>
        <p:grpSpPr>
          <a:xfrm>
            <a:off x="52243" y="3857461"/>
            <a:ext cx="12087514" cy="2428893"/>
            <a:chOff x="52243" y="3857461"/>
            <a:chExt cx="12087514" cy="2428893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50712B5-3B57-48BA-8D41-57D09D385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243" y="3881273"/>
              <a:ext cx="6105570" cy="2381267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DE16535C-14A5-461B-B56A-3A83C907A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186588" y="3857461"/>
              <a:ext cx="5953169" cy="2428893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119BB4B-8372-478E-8489-9A774ACEA2A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7195" y="1293277"/>
            <a:ext cx="11207079" cy="37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1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70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98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50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65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EB35406-0AD7-4DBE-BD50-D2B60D0535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15" y="328128"/>
            <a:ext cx="9694770" cy="102272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58299CE-8CF4-44D4-B43D-A890E442F7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925" y="4658906"/>
            <a:ext cx="4404150" cy="207904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A8040-7EC7-4A87-9D9D-D1379F90C0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72" y="1554117"/>
            <a:ext cx="11472055" cy="195170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F065D6-0C59-489F-8F4F-CE0A2838D59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49"/>
          <a:stretch/>
        </p:blipFill>
        <p:spPr>
          <a:xfrm>
            <a:off x="293507" y="3700216"/>
            <a:ext cx="11604987" cy="584775"/>
          </a:xfrm>
          <a:prstGeom prst="rect">
            <a:avLst/>
          </a:prstGeom>
        </p:spPr>
      </p:pic>
      <p:pic>
        <p:nvPicPr>
          <p:cNvPr id="7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3DE83EA5-B10A-46FC-8531-FB3CF1B262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575163" y="3794269"/>
            <a:ext cx="406400" cy="406400"/>
          </a:xfrm>
          <a:prstGeom prst="rect">
            <a:avLst/>
          </a:prstGeom>
        </p:spPr>
      </p:pic>
      <p:pic>
        <p:nvPicPr>
          <p:cNvPr id="10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4B7A131B-8E20-4BF0-9572-42CC593E72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451670" y="3790006"/>
            <a:ext cx="406400" cy="406400"/>
          </a:xfrm>
          <a:prstGeom prst="rect">
            <a:avLst/>
          </a:prstGeom>
        </p:spPr>
      </p:pic>
      <p:pic>
        <p:nvPicPr>
          <p:cNvPr id="11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64ABC786-24AE-40C2-8446-A36C51A0525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2148" y="3790006"/>
            <a:ext cx="406400" cy="406400"/>
          </a:xfrm>
          <a:prstGeom prst="rect">
            <a:avLst/>
          </a:prstGeom>
        </p:spPr>
      </p:pic>
      <p:pic>
        <p:nvPicPr>
          <p:cNvPr id="13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7E3F9A67-1122-4B2F-B4CD-895274ACB17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98655" y="379000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C37D56-607F-4AD1-9D1F-13719B98BE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62257" y="937737"/>
            <a:ext cx="5657850" cy="4000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780ECA5-0C6F-4CDB-880F-184FDD7AA10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9507" y="1630736"/>
            <a:ext cx="11272209" cy="172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4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0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65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2L18-3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292E53-F72C-44CF-BC6B-EA0C5BBEC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50" y="6002661"/>
            <a:ext cx="6979009" cy="83189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B8F8C77-5B4B-44BF-81E9-03CBD05F8289}"/>
              </a:ext>
            </a:extLst>
          </p:cNvPr>
          <p:cNvGrpSpPr/>
          <p:nvPr/>
        </p:nvGrpSpPr>
        <p:grpSpPr>
          <a:xfrm>
            <a:off x="2521080" y="23446"/>
            <a:ext cx="7804551" cy="5994708"/>
            <a:chOff x="2521080" y="23446"/>
            <a:chExt cx="7804551" cy="599470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24CA10B-1141-4C0B-9E65-018A43B7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1080" y="23446"/>
              <a:ext cx="7804551" cy="5994708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2E467475-DCFA-4417-B63F-1E95C27B21EA}"/>
                </a:ext>
              </a:extLst>
            </p:cNvPr>
            <p:cNvSpPr/>
            <p:nvPr/>
          </p:nvSpPr>
          <p:spPr>
            <a:xfrm>
              <a:off x="9051792" y="145997"/>
              <a:ext cx="1252497" cy="3611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80E53D-DE77-416B-9C28-7A5B6FB1AEC7}"/>
              </a:ext>
            </a:extLst>
          </p:cNvPr>
          <p:cNvSpPr txBox="1"/>
          <p:nvPr/>
        </p:nvSpPr>
        <p:spPr>
          <a:xfrm>
            <a:off x="5673275" y="1525820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しよう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F24E22D-E606-4194-95B0-3E3E22366795}"/>
              </a:ext>
            </a:extLst>
          </p:cNvPr>
          <p:cNvSpPr txBox="1"/>
          <p:nvPr/>
        </p:nvSpPr>
        <p:spPr>
          <a:xfrm>
            <a:off x="5927327" y="2320536"/>
            <a:ext cx="2024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しんがく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進学しよう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4F226B4-4E39-452D-9AE1-D81065E17785}"/>
              </a:ext>
            </a:extLst>
          </p:cNvPr>
          <p:cNvSpPr txBox="1"/>
          <p:nvPr/>
        </p:nvSpPr>
        <p:spPr>
          <a:xfrm>
            <a:off x="6423354" y="839846"/>
            <a:ext cx="1266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つく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作ろう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189D8E2-2E39-4EF7-BC66-ACA818070589}"/>
              </a:ext>
            </a:extLst>
          </p:cNvPr>
          <p:cNvSpPr txBox="1"/>
          <p:nvPr/>
        </p:nvSpPr>
        <p:spPr>
          <a:xfrm>
            <a:off x="5172352" y="2820581"/>
            <a:ext cx="196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み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見てみよう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858D930-CCCA-4633-AA68-D61F9CB19418}"/>
              </a:ext>
            </a:extLst>
          </p:cNvPr>
          <p:cNvSpPr txBox="1"/>
          <p:nvPr/>
        </p:nvSpPr>
        <p:spPr>
          <a:xfrm>
            <a:off x="4544376" y="2016322"/>
            <a:ext cx="2024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がんばろう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6F5AAE0-5351-4CE1-8F7E-0EFB440BC869}"/>
              </a:ext>
            </a:extLst>
          </p:cNvPr>
          <p:cNvSpPr txBox="1"/>
          <p:nvPr/>
        </p:nvSpPr>
        <p:spPr>
          <a:xfrm>
            <a:off x="4451883" y="3970731"/>
            <a:ext cx="1703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なりたい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A8B5A2E-684D-4190-87C0-7251FDED9791}"/>
              </a:ext>
            </a:extLst>
          </p:cNvPr>
          <p:cNvSpPr txBox="1"/>
          <p:nvPr/>
        </p:nvSpPr>
        <p:spPr>
          <a:xfrm>
            <a:off x="5112943" y="4290779"/>
            <a:ext cx="196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く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暮らしたい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4A6F1BF-F8CA-41E6-9105-266D4EB92EB0}"/>
              </a:ext>
            </a:extLst>
          </p:cNvPr>
          <p:cNvSpPr txBox="1"/>
          <p:nvPr/>
        </p:nvSpPr>
        <p:spPr>
          <a:xfrm>
            <a:off x="7501396" y="5252316"/>
            <a:ext cx="196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4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もど</a:t>
            </a:r>
            <a:endParaRPr kumimoji="1" lang="en-US" altLang="ja-JP" sz="14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戻るつもり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7" name="Z_[18-07]_katachi1">
            <a:hlinkClick r:id="" action="ppaction://media"/>
            <a:extLst>
              <a:ext uri="{FF2B5EF4-FFF2-40B4-BE49-F238E27FC236}">
                <a16:creationId xmlns:a16="http://schemas.microsoft.com/office/drawing/2014/main" id="{C27D1E7D-758C-45DC-9CBC-E0F25DB8D9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45856" y="381575"/>
            <a:ext cx="406400" cy="406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3F720D-777E-4B30-9A80-EAC86D32B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7862" y="553101"/>
            <a:ext cx="5071211" cy="307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C1AC59-BA5B-48EA-B6BC-1576AE98C4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4503" y="6041600"/>
            <a:ext cx="6283647" cy="76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2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5895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</a:t>
            </a:r>
            <a:r>
              <a:rPr lang="en-US" altLang="ja-JP" sz="3200"/>
              <a:t>16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3AF2A83-36A2-4349-B041-E916D684E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42932" cy="15751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92EF9E7-7AE6-4CA5-B302-E55F3C836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4" y="1208353"/>
            <a:ext cx="10042852" cy="41031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0295A39-6FFC-44D4-B2D5-F938A1224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79" y="5311552"/>
            <a:ext cx="5501669" cy="960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96F485-35BB-430B-A8DB-FECAC8655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55" y="2442930"/>
            <a:ext cx="11535885" cy="2758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E4E74B-D836-427B-A0F1-C0EC3C43E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466" y="5392373"/>
            <a:ext cx="6564647" cy="98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48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4F6B37-F6AA-422D-AAEB-A346BD314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12" y="123191"/>
            <a:ext cx="9822975" cy="6611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01FBA1-0D60-44F1-9202-BDBCB50E3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62" y="0"/>
            <a:ext cx="9310534" cy="6360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998D4D-647B-4CEA-B885-F17C1B781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512" y="6398319"/>
            <a:ext cx="6413097" cy="3364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DC74C-03D5-466D-A4DB-2583278F9362}"/>
              </a:ext>
            </a:extLst>
          </p:cNvPr>
          <p:cNvSpPr/>
          <p:nvPr/>
        </p:nvSpPr>
        <p:spPr>
          <a:xfrm>
            <a:off x="10417996" y="657546"/>
            <a:ext cx="589491" cy="5740773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7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92B9AD-2F02-4F9B-871D-5AE376D06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60" y="0"/>
            <a:ext cx="7975263" cy="2063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00597F-1EA7-4C5C-803D-A0DD1EF9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297" y="2133632"/>
            <a:ext cx="7687587" cy="47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00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2L18-4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72"/>
            <a:ext cx="2521080" cy="12637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CAA6BAE-7872-4757-9FA6-1573169C6E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6"/>
          <a:stretch/>
        </p:blipFill>
        <p:spPr>
          <a:xfrm>
            <a:off x="1231642" y="4362731"/>
            <a:ext cx="9728711" cy="12737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8DEC8B9-6FAB-4360-9EFC-009B209F50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28" y="1581538"/>
            <a:ext cx="10692140" cy="256949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C86E1B-C6EE-4EC8-B853-9585508A93CB}"/>
              </a:ext>
            </a:extLst>
          </p:cNvPr>
          <p:cNvSpPr txBox="1"/>
          <p:nvPr/>
        </p:nvSpPr>
        <p:spPr>
          <a:xfrm>
            <a:off x="2822499" y="1764023"/>
            <a:ext cx="1266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ために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BBF606-D6EB-4921-9009-BB32AB5D4017}"/>
              </a:ext>
            </a:extLst>
          </p:cNvPr>
          <p:cNvSpPr txBox="1"/>
          <p:nvPr/>
        </p:nvSpPr>
        <p:spPr>
          <a:xfrm>
            <a:off x="4634651" y="3629747"/>
            <a:ext cx="1266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ために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A23E4F-4B3D-477A-881F-0D091C6124D3}"/>
              </a:ext>
            </a:extLst>
          </p:cNvPr>
          <p:cNvSpPr txBox="1"/>
          <p:nvPr/>
        </p:nvSpPr>
        <p:spPr>
          <a:xfrm>
            <a:off x="3134984" y="2384174"/>
            <a:ext cx="1266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ために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6BBD778-6FF9-4D80-8709-A3AE17CE91B4}"/>
              </a:ext>
            </a:extLst>
          </p:cNvPr>
          <p:cNvSpPr txBox="1"/>
          <p:nvPr/>
        </p:nvSpPr>
        <p:spPr>
          <a:xfrm>
            <a:off x="2006928" y="2981274"/>
            <a:ext cx="1266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ために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325D8F5-BDFD-4C27-9A1D-6C23B290133C}"/>
              </a:ext>
            </a:extLst>
          </p:cNvPr>
          <p:cNvGrpSpPr/>
          <p:nvPr/>
        </p:nvGrpSpPr>
        <p:grpSpPr>
          <a:xfrm>
            <a:off x="2521080" y="477583"/>
            <a:ext cx="8463633" cy="1107249"/>
            <a:chOff x="2521080" y="477583"/>
            <a:chExt cx="8463633" cy="1107249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258CD74-9F80-48D7-8921-070EB0074C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68"/>
            <a:stretch/>
          </p:blipFill>
          <p:spPr>
            <a:xfrm>
              <a:off x="2521080" y="477583"/>
              <a:ext cx="7285346" cy="1107249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BCC95C3-FC28-4E80-B749-34322488F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7328" y="626193"/>
              <a:ext cx="1287385" cy="508026"/>
            </a:xfrm>
            <a:prstGeom prst="rect">
              <a:avLst/>
            </a:prstGeom>
          </p:spPr>
        </p:pic>
      </p:grpSp>
      <p:pic>
        <p:nvPicPr>
          <p:cNvPr id="16" name="Z_[18-08]_katachi2">
            <a:hlinkClick r:id="" action="ppaction://media"/>
            <a:extLst>
              <a:ext uri="{FF2B5EF4-FFF2-40B4-BE49-F238E27FC236}">
                <a16:creationId xmlns:a16="http://schemas.microsoft.com/office/drawing/2014/main" id="{7435B3C3-A755-4D18-8EC1-BC47F83BA8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85969" y="1006988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2095E5-5E4B-41D2-88B2-B4080DB138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2575" y="1103257"/>
            <a:ext cx="6133421" cy="440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F5134B-4514-46D4-8885-05CFECCC57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6928" y="5089395"/>
            <a:ext cx="6962800" cy="45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7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609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83E3F7-E7DC-42A0-B9FC-E19BF4D8E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0" y="92252"/>
            <a:ext cx="12095219" cy="45219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01F4E07-7AF6-4E38-B949-6F8AAED08C9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C68F0F0-1073-4530-9A4C-966755284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79" y="4614226"/>
            <a:ext cx="7424995" cy="13295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617FED-805C-47D2-9A86-79A097ECA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76" y="1350990"/>
            <a:ext cx="12016248" cy="32632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83FDD9-8538-4F3A-9331-89D20F01E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9" y="4760449"/>
            <a:ext cx="8296785" cy="103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67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E8CDE45C-710A-4358-BF50-DC7E54CADE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1CCE96-36AC-4583-988C-8AF705BBD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477" y="0"/>
            <a:ext cx="7429990" cy="31055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78966F-5F46-4C89-8F1A-6A2B08941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863" y="3105505"/>
            <a:ext cx="7002519" cy="37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00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F082FC7-6A5C-40B5-B500-AD392A8A3E9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F6343A4-0D4F-4F91-9FC9-7509E4A6AD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CFC95E6-5AEC-4919-A1E6-FF0172E51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13" y="1556102"/>
            <a:ext cx="7657771" cy="13523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1914876-93FC-46B3-9940-DD70CF197A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02" y="3236883"/>
            <a:ext cx="10498995" cy="132023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2816405-CF64-478C-9DC5-7F22AFAC1260}"/>
              </a:ext>
            </a:extLst>
          </p:cNvPr>
          <p:cNvSpPr txBox="1"/>
          <p:nvPr/>
        </p:nvSpPr>
        <p:spPr>
          <a:xfrm>
            <a:off x="6217561" y="1938691"/>
            <a:ext cx="1461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あげる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80D81B9-5BCA-4607-A6E6-B549D6A48657}"/>
              </a:ext>
            </a:extLst>
          </p:cNvPr>
          <p:cNvGrpSpPr/>
          <p:nvPr/>
        </p:nvGrpSpPr>
        <p:grpSpPr>
          <a:xfrm>
            <a:off x="2521080" y="477583"/>
            <a:ext cx="8584276" cy="1107249"/>
            <a:chOff x="2521080" y="477583"/>
            <a:chExt cx="8584276" cy="1107249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D2013AF-2352-40B7-8804-F03181944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68"/>
            <a:stretch/>
          </p:blipFill>
          <p:spPr>
            <a:xfrm>
              <a:off x="2521080" y="477583"/>
              <a:ext cx="7285346" cy="1107249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C86A905-003A-49F7-BD17-7AC26AAAF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6426" y="631857"/>
              <a:ext cx="1298930" cy="508026"/>
            </a:xfrm>
            <a:prstGeom prst="rect">
              <a:avLst/>
            </a:prstGeom>
          </p:spPr>
        </p:pic>
      </p:grpSp>
      <p:pic>
        <p:nvPicPr>
          <p:cNvPr id="12" name="Z_[18-09]_katachi3">
            <a:hlinkClick r:id="" action="ppaction://media"/>
            <a:extLst>
              <a:ext uri="{FF2B5EF4-FFF2-40B4-BE49-F238E27FC236}">
                <a16:creationId xmlns:a16="http://schemas.microsoft.com/office/drawing/2014/main" id="{AFBABCCC-DD53-4431-87F9-2D3E01B45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46291" y="983765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F11CD4-81BF-4B1A-941D-BB938DB8F4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9201" y="1202325"/>
            <a:ext cx="6194121" cy="3756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D9A92A-8332-4AC9-BB8F-D0CFBD6882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49976" y="3915823"/>
            <a:ext cx="6402362" cy="4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5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3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BD25FA-6F2A-41FD-A829-3A4DF95FA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50" y="0"/>
            <a:ext cx="9282699" cy="549862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C4E91F4-FE6D-429C-8895-AE9B32CC37E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C483E2-BBA7-42D7-93A3-611F6EFBC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51" y="5494261"/>
            <a:ext cx="4411398" cy="13637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45E265-3FF0-409A-8B0F-8EE68721E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203" y="854168"/>
            <a:ext cx="8180004" cy="47050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66DE00-5CF7-4924-B7F0-E7CFC2301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3026" y="5559267"/>
            <a:ext cx="4927609" cy="12487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609CB2-0825-4263-98B4-BB61058F01AB}"/>
              </a:ext>
            </a:extLst>
          </p:cNvPr>
          <p:cNvSpPr/>
          <p:nvPr/>
        </p:nvSpPr>
        <p:spPr>
          <a:xfrm>
            <a:off x="9976207" y="1551398"/>
            <a:ext cx="794467" cy="3942863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47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102268-862D-49F3-91E4-D7275F16BF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9" y="434344"/>
            <a:ext cx="10953043" cy="1194497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2L18-4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61B8227-6C6E-446F-9D34-C6F57950E3C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49"/>
          <a:stretch/>
        </p:blipFill>
        <p:spPr>
          <a:xfrm>
            <a:off x="293507" y="1809952"/>
            <a:ext cx="11604987" cy="584775"/>
          </a:xfrm>
          <a:prstGeom prst="rect">
            <a:avLst/>
          </a:prstGeom>
        </p:spPr>
      </p:pic>
      <p:pic>
        <p:nvPicPr>
          <p:cNvPr id="6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7E0E5701-7E7E-4ECB-AFA0-E224053F0C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81648" y="1920078"/>
            <a:ext cx="406400" cy="406400"/>
          </a:xfrm>
          <a:prstGeom prst="rect">
            <a:avLst/>
          </a:prstGeom>
        </p:spPr>
      </p:pic>
      <p:pic>
        <p:nvPicPr>
          <p:cNvPr id="7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E28C897E-544C-4875-857D-AC3205D624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58155" y="1915815"/>
            <a:ext cx="406400" cy="406400"/>
          </a:xfrm>
          <a:prstGeom prst="rect">
            <a:avLst/>
          </a:prstGeom>
        </p:spPr>
      </p:pic>
      <p:pic>
        <p:nvPicPr>
          <p:cNvPr id="9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DC1D6E39-49A1-4AD3-9F6B-8A3F24C43E2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8633" y="1915815"/>
            <a:ext cx="406400" cy="406400"/>
          </a:xfrm>
          <a:prstGeom prst="rect">
            <a:avLst/>
          </a:prstGeom>
        </p:spPr>
      </p:pic>
      <p:pic>
        <p:nvPicPr>
          <p:cNvPr id="10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94DF6276-3EBA-41FC-91F3-51E68867F2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05140" y="1915815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1B5D39-A5ED-4E3F-90FB-8730C09F70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9878" y="1183209"/>
            <a:ext cx="7203523" cy="41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1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0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65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2EE0D01-FC28-4310-85C1-FAE9023A6C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08" y="660081"/>
            <a:ext cx="8699947" cy="6197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60E9A5-FE2F-4C81-85EB-03CEE26B3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10393" cy="7678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A321DDA-BDC8-4C8C-AC67-0E67BC2B7E9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93" y="-591"/>
            <a:ext cx="4370179" cy="762039"/>
          </a:xfrm>
          <a:prstGeom prst="rect">
            <a:avLst/>
          </a:prstGeom>
        </p:spPr>
      </p:pic>
      <p:pic>
        <p:nvPicPr>
          <p:cNvPr id="2" name="Z_[18-10]_hanasu1">
            <a:hlinkClick r:id="" action="ppaction://media"/>
            <a:extLst>
              <a:ext uri="{FF2B5EF4-FFF2-40B4-BE49-F238E27FC236}">
                <a16:creationId xmlns:a16="http://schemas.microsoft.com/office/drawing/2014/main" id="{74F35AA0-B850-4A8D-97D5-F8D4149E7C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12646" y="321001"/>
            <a:ext cx="406400" cy="406400"/>
          </a:xfrm>
          <a:prstGeom prst="rect">
            <a:avLst/>
          </a:prstGeom>
        </p:spPr>
      </p:pic>
      <p:pic>
        <p:nvPicPr>
          <p:cNvPr id="4" name="Z_[18-11]_hanasu2">
            <a:hlinkClick r:id="" action="ppaction://media"/>
            <a:extLst>
              <a:ext uri="{FF2B5EF4-FFF2-40B4-BE49-F238E27FC236}">
                <a16:creationId xmlns:a16="http://schemas.microsoft.com/office/drawing/2014/main" id="{89AE42B6-5C92-4916-9FC4-18E3212938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46609" y="321001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BFA192-1206-4BA1-A803-CBFDC2F36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551" y="451731"/>
            <a:ext cx="3442842" cy="3190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F04BBD-2149-4F84-A4B6-E800EE0D6F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5146" y="408331"/>
            <a:ext cx="2210837" cy="2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5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2EE0D01-FC28-4310-85C1-FAE9023A6C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08" y="660081"/>
            <a:ext cx="8699947" cy="6197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60E9A5-FE2F-4C81-85EB-03CEE26B3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10393" cy="76781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FFBDF5-ED6C-4612-9CD0-B348A88B38F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93" y="5773"/>
            <a:ext cx="5302523" cy="762039"/>
          </a:xfrm>
          <a:prstGeom prst="rect">
            <a:avLst/>
          </a:prstGeom>
        </p:spPr>
      </p:pic>
      <p:pic>
        <p:nvPicPr>
          <p:cNvPr id="7" name="Z_[18-10]_hanasu1">
            <a:hlinkClick r:id="" action="ppaction://media"/>
            <a:extLst>
              <a:ext uri="{FF2B5EF4-FFF2-40B4-BE49-F238E27FC236}">
                <a16:creationId xmlns:a16="http://schemas.microsoft.com/office/drawing/2014/main" id="{0C39EB46-49CD-4490-A7C8-10905C2E4B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55710" y="321001"/>
            <a:ext cx="406400" cy="406400"/>
          </a:xfrm>
          <a:prstGeom prst="rect">
            <a:avLst/>
          </a:prstGeom>
        </p:spPr>
      </p:pic>
      <p:pic>
        <p:nvPicPr>
          <p:cNvPr id="9" name="Z_[18-11]_hanasu2">
            <a:hlinkClick r:id="" action="ppaction://media"/>
            <a:extLst>
              <a:ext uri="{FF2B5EF4-FFF2-40B4-BE49-F238E27FC236}">
                <a16:creationId xmlns:a16="http://schemas.microsoft.com/office/drawing/2014/main" id="{0B7696FA-7C1E-4BD6-8353-1039176187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9673" y="321001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2C8C9C-25F3-4B67-A195-93F12F35C4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551" y="451731"/>
            <a:ext cx="3442842" cy="319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C8BCF7-74E5-4B72-83AA-307E77127D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9183" y="416142"/>
            <a:ext cx="3034581" cy="31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4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2EE0D01-FC28-4310-85C1-FAE9023A6C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08" y="660081"/>
            <a:ext cx="8699947" cy="6197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60E9A5-FE2F-4C81-85EB-03CEE26B3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10393" cy="76781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FFBDF5-ED6C-4612-9CD0-B348A88B38F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93" y="5773"/>
            <a:ext cx="5302523" cy="762039"/>
          </a:xfrm>
          <a:prstGeom prst="rect">
            <a:avLst/>
          </a:prstGeom>
        </p:spPr>
      </p:pic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B3B8508F-02E0-4E76-8C5B-7D82A9957428}"/>
              </a:ext>
            </a:extLst>
          </p:cNvPr>
          <p:cNvSpPr/>
          <p:nvPr/>
        </p:nvSpPr>
        <p:spPr>
          <a:xfrm>
            <a:off x="4934430" y="830632"/>
            <a:ext cx="5446699" cy="9065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9FF8828C-EF97-4A57-8C8C-AEB0EF3EE707}"/>
              </a:ext>
            </a:extLst>
          </p:cNvPr>
          <p:cNvSpPr/>
          <p:nvPr/>
        </p:nvSpPr>
        <p:spPr>
          <a:xfrm>
            <a:off x="5074062" y="2207475"/>
            <a:ext cx="5414644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059C9EFF-0547-489F-855D-E7180181BB44}"/>
              </a:ext>
            </a:extLst>
          </p:cNvPr>
          <p:cNvSpPr/>
          <p:nvPr/>
        </p:nvSpPr>
        <p:spPr>
          <a:xfrm>
            <a:off x="4910097" y="3045778"/>
            <a:ext cx="5578609" cy="23560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15190C23-ABA7-47E0-93F4-A99592BAFF9F}"/>
              </a:ext>
            </a:extLst>
          </p:cNvPr>
          <p:cNvSpPr/>
          <p:nvPr/>
        </p:nvSpPr>
        <p:spPr>
          <a:xfrm>
            <a:off x="4934430" y="5829928"/>
            <a:ext cx="5554276" cy="939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3" name="Z_[18-10]_hanasu1">
            <a:hlinkClick r:id="" action="ppaction://media"/>
            <a:extLst>
              <a:ext uri="{FF2B5EF4-FFF2-40B4-BE49-F238E27FC236}">
                <a16:creationId xmlns:a16="http://schemas.microsoft.com/office/drawing/2014/main" id="{8C7EB140-63C5-45C5-AB09-DC6B452D7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36255" y="321001"/>
            <a:ext cx="406400" cy="406400"/>
          </a:xfrm>
          <a:prstGeom prst="rect">
            <a:avLst/>
          </a:prstGeom>
        </p:spPr>
      </p:pic>
      <p:pic>
        <p:nvPicPr>
          <p:cNvPr id="14" name="Z_[18-11]_hanasu2">
            <a:hlinkClick r:id="" action="ppaction://media"/>
            <a:extLst>
              <a:ext uri="{FF2B5EF4-FFF2-40B4-BE49-F238E27FC236}">
                <a16:creationId xmlns:a16="http://schemas.microsoft.com/office/drawing/2014/main" id="{B512AE4A-35CF-4D88-9C0D-2EB23D2C7C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70218" y="321001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8CFC06-7BEB-412C-BCDE-0F15FE4B02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551" y="451731"/>
            <a:ext cx="3442842" cy="3190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083585-86B8-4602-B4B6-A485061871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9183" y="416142"/>
            <a:ext cx="3034581" cy="31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49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9AED73A-869C-493F-A118-C6932C434E39}"/>
              </a:ext>
            </a:extLst>
          </p:cNvPr>
          <p:cNvGrpSpPr/>
          <p:nvPr/>
        </p:nvGrpSpPr>
        <p:grpSpPr>
          <a:xfrm>
            <a:off x="84524" y="1463497"/>
            <a:ext cx="5325036" cy="3193027"/>
            <a:chOff x="384202" y="771872"/>
            <a:chExt cx="7514985" cy="436874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4C0A3A4-D826-4982-8F34-DA883A4198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" t="10040" r="2749" b="72773"/>
            <a:stretch/>
          </p:blipFill>
          <p:spPr>
            <a:xfrm>
              <a:off x="384202" y="771872"/>
              <a:ext cx="7514985" cy="1141452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30166F8-CDB8-42F1-9C8C-042C9EACE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9" t="34220" r="2539" b="49582"/>
            <a:stretch/>
          </p:blipFill>
          <p:spPr>
            <a:xfrm>
              <a:off x="384202" y="1913324"/>
              <a:ext cx="7514985" cy="1075765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7BBE996-ADAF-44AA-84A2-6F19FDC0B6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9" t="58980" r="2539" b="24822"/>
            <a:stretch/>
          </p:blipFill>
          <p:spPr>
            <a:xfrm>
              <a:off x="384202" y="2989089"/>
              <a:ext cx="7514985" cy="1075765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26EB2CE-6D57-4BE6-93E0-DB237C47F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3" t="83322" r="3316" b="480"/>
            <a:stretch/>
          </p:blipFill>
          <p:spPr>
            <a:xfrm>
              <a:off x="384202" y="4064854"/>
              <a:ext cx="7514985" cy="107576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5AE541E-5461-496A-B515-3252D6269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6010" cy="71123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C7D4BB-D3E4-4F51-899C-FADA089F62B1}"/>
              </a:ext>
            </a:extLst>
          </p:cNvPr>
          <p:cNvGrpSpPr/>
          <p:nvPr/>
        </p:nvGrpSpPr>
        <p:grpSpPr>
          <a:xfrm>
            <a:off x="3492053" y="660081"/>
            <a:ext cx="8699947" cy="6197919"/>
            <a:chOff x="3492053" y="660081"/>
            <a:chExt cx="8699947" cy="6197919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2EE0D01-FC28-4310-85C1-FAE9023A6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2053" y="660081"/>
              <a:ext cx="8699947" cy="6197919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BB46EF0D-DA42-437F-B8F9-D8325EA5199E}"/>
                </a:ext>
              </a:extLst>
            </p:cNvPr>
            <p:cNvSpPr/>
            <p:nvPr/>
          </p:nvSpPr>
          <p:spPr>
            <a:xfrm>
              <a:off x="7430460" y="845244"/>
              <a:ext cx="1582911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C58195D-3DF6-41A2-B3FF-641A676CB5F6}"/>
                </a:ext>
              </a:extLst>
            </p:cNvPr>
            <p:cNvSpPr/>
            <p:nvPr/>
          </p:nvSpPr>
          <p:spPr>
            <a:xfrm>
              <a:off x="7430461" y="1304751"/>
              <a:ext cx="1298602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1B03042A-9C7D-4684-835C-B452E52F3460}"/>
                </a:ext>
              </a:extLst>
            </p:cNvPr>
            <p:cNvSpPr/>
            <p:nvPr/>
          </p:nvSpPr>
          <p:spPr>
            <a:xfrm>
              <a:off x="6614673" y="2217870"/>
              <a:ext cx="4096870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B49D9EC-5D89-43F0-8439-888CB3A74A02}"/>
                </a:ext>
              </a:extLst>
            </p:cNvPr>
            <p:cNvSpPr/>
            <p:nvPr/>
          </p:nvSpPr>
          <p:spPr>
            <a:xfrm>
              <a:off x="6614673" y="5013578"/>
              <a:ext cx="2759848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2EDE367C-5EA6-420F-A86F-FF3E9E9E0881}"/>
                </a:ext>
              </a:extLst>
            </p:cNvPr>
            <p:cNvSpPr/>
            <p:nvPr/>
          </p:nvSpPr>
          <p:spPr>
            <a:xfrm>
              <a:off x="7349139" y="4510392"/>
              <a:ext cx="1134034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23658146-324C-4D45-9BAC-1F231E96128D}"/>
                </a:ext>
              </a:extLst>
            </p:cNvPr>
            <p:cNvSpPr/>
            <p:nvPr/>
          </p:nvSpPr>
          <p:spPr>
            <a:xfrm>
              <a:off x="8490856" y="4007206"/>
              <a:ext cx="1682803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383EBDD-EC0A-411A-BE98-491F36DFEA30}"/>
                </a:ext>
              </a:extLst>
            </p:cNvPr>
            <p:cNvSpPr/>
            <p:nvPr/>
          </p:nvSpPr>
          <p:spPr>
            <a:xfrm>
              <a:off x="8490855" y="3553357"/>
              <a:ext cx="1682803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C85BB491-0171-4C5C-90F2-1912705357D6}"/>
                </a:ext>
              </a:extLst>
            </p:cNvPr>
            <p:cNvSpPr/>
            <p:nvPr/>
          </p:nvSpPr>
          <p:spPr>
            <a:xfrm>
              <a:off x="8483170" y="3091824"/>
              <a:ext cx="1682803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FC6543D0-C832-4EF7-A753-E9625195F592}"/>
                </a:ext>
              </a:extLst>
            </p:cNvPr>
            <p:cNvSpPr/>
            <p:nvPr/>
          </p:nvSpPr>
          <p:spPr>
            <a:xfrm>
              <a:off x="7641768" y="3084015"/>
              <a:ext cx="426467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225EC22-BED2-426F-8B8A-77A09381C2B1}"/>
                </a:ext>
              </a:extLst>
            </p:cNvPr>
            <p:cNvSpPr/>
            <p:nvPr/>
          </p:nvSpPr>
          <p:spPr>
            <a:xfrm>
              <a:off x="7875961" y="5872755"/>
              <a:ext cx="1898130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9B525CA8-56B9-4F81-ABC6-20617693C7FF}"/>
                </a:ext>
              </a:extLst>
            </p:cNvPr>
            <p:cNvSpPr/>
            <p:nvPr/>
          </p:nvSpPr>
          <p:spPr>
            <a:xfrm>
              <a:off x="7870050" y="6357568"/>
              <a:ext cx="1898130" cy="384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E6CFD097-DB17-4B87-A40F-3E37767C5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04" y="435814"/>
            <a:ext cx="6236455" cy="3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27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AFBA78-A450-47F1-A384-061EDC149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0" y="420725"/>
            <a:ext cx="12071399" cy="1559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2L18-5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BF6FCB3-3C12-4C79-AEF1-54B60C4BE03F}"/>
              </a:ext>
            </a:extLst>
          </p:cNvPr>
          <p:cNvGrpSpPr/>
          <p:nvPr/>
        </p:nvGrpSpPr>
        <p:grpSpPr>
          <a:xfrm>
            <a:off x="3362890" y="2792984"/>
            <a:ext cx="6112321" cy="3644291"/>
            <a:chOff x="2674044" y="2401281"/>
            <a:chExt cx="6711675" cy="4009262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01BB978-F1B9-4B45-857F-82C92B6456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2" t="12313"/>
            <a:stretch/>
          </p:blipFill>
          <p:spPr>
            <a:xfrm>
              <a:off x="2750884" y="2401281"/>
              <a:ext cx="6634835" cy="4009262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1302432B-7051-48A5-AE97-7E66D2BBF617}"/>
                </a:ext>
              </a:extLst>
            </p:cNvPr>
            <p:cNvSpPr/>
            <p:nvPr/>
          </p:nvSpPr>
          <p:spPr>
            <a:xfrm>
              <a:off x="2674044" y="2401281"/>
              <a:ext cx="799139" cy="272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7E75A5-62CE-4A20-AA46-F7887FD0A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43" y="1568719"/>
            <a:ext cx="11811856" cy="41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82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91EEBC6-2FD1-3417-1874-3A5F8E52D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454854"/>
            <a:ext cx="9582150" cy="1171575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310610D-5361-D97D-965E-BA9C42775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850267"/>
            <a:ext cx="9601200" cy="4476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25189" y="2557789"/>
            <a:ext cx="9395444" cy="84697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18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FF9D08C-C815-462D-BD51-99E8E619C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" y="7684"/>
            <a:ext cx="12156223" cy="21438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56EDC5-CA54-4AD1-926E-E0A030165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780" y="1707235"/>
            <a:ext cx="10547146" cy="68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61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E24203-6DBB-483F-9B19-D4A3AF8A7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9"/>
          <a:stretch/>
        </p:blipFill>
        <p:spPr>
          <a:xfrm>
            <a:off x="0" y="0"/>
            <a:ext cx="3318046" cy="78524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E89051E-9FC6-4454-B265-A5A5127F5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5248"/>
            <a:ext cx="4680191" cy="144787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D623F5C-469E-4A4E-B7DD-B2BCB45C1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01" y="2483894"/>
            <a:ext cx="4156988" cy="345775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0F03A6-C970-449B-A3D8-1827AE4B48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885" y="0"/>
            <a:ext cx="6024729" cy="6858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A7AC8C-6204-4017-B7B1-50F541FE3D3A}"/>
              </a:ext>
            </a:extLst>
          </p:cNvPr>
          <p:cNvSpPr txBox="1"/>
          <p:nvPr/>
        </p:nvSpPr>
        <p:spPr>
          <a:xfrm>
            <a:off x="5691795" y="1207953"/>
            <a:ext cx="376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90BBCAD-8E1D-4111-81D0-4E228C8BDEE3}"/>
              </a:ext>
            </a:extLst>
          </p:cNvPr>
          <p:cNvSpPr txBox="1"/>
          <p:nvPr/>
        </p:nvSpPr>
        <p:spPr>
          <a:xfrm>
            <a:off x="5694352" y="2843365"/>
            <a:ext cx="376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12E1945-3480-46D5-86FC-52DD5CC49C51}"/>
              </a:ext>
            </a:extLst>
          </p:cNvPr>
          <p:cNvSpPr txBox="1"/>
          <p:nvPr/>
        </p:nvSpPr>
        <p:spPr>
          <a:xfrm>
            <a:off x="5694352" y="3625856"/>
            <a:ext cx="376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F45010-14F3-4C9B-B4F2-DDF5EA86FB04}"/>
              </a:ext>
            </a:extLst>
          </p:cNvPr>
          <p:cNvSpPr txBox="1"/>
          <p:nvPr/>
        </p:nvSpPr>
        <p:spPr>
          <a:xfrm>
            <a:off x="5694352" y="5272664"/>
            <a:ext cx="376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28BF1C9-AEFA-481A-BE34-0A96B4AC33DB}"/>
              </a:ext>
            </a:extLst>
          </p:cNvPr>
          <p:cNvSpPr txBox="1"/>
          <p:nvPr/>
        </p:nvSpPr>
        <p:spPr>
          <a:xfrm>
            <a:off x="5691795" y="6065332"/>
            <a:ext cx="376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DEF057D1-907B-41E7-A5C4-44AFA8353B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35098" y="495570"/>
            <a:ext cx="406400" cy="406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402F5A-EC8D-4C87-B169-797836AE16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481" y="412020"/>
            <a:ext cx="2475565" cy="3476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CEC058-0B0A-4EE3-AB8F-C650B51502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694" y="1629701"/>
            <a:ext cx="4680191" cy="6034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6B58AC-8FBF-4A40-A138-8BE2A89DCE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1483" y="899400"/>
            <a:ext cx="5033615" cy="2480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007CCA-0A54-4925-BAE1-5E73F318DF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3724" y="1698383"/>
            <a:ext cx="4229480" cy="3074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9A897FB-BC36-4271-8B1B-691717306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9103" y="2518661"/>
            <a:ext cx="3031714" cy="3074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DFB244B-D2CC-4D22-9822-AFC47311FDC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59102" y="3302099"/>
            <a:ext cx="4199254" cy="3021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49027D-DDC3-48D6-B3C0-5047D6605D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3723" y="4122376"/>
            <a:ext cx="4491891" cy="3208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F5FC8B-8B90-4499-BCAE-53B6C5C644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7193" y="4900456"/>
            <a:ext cx="1914325" cy="3748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76A4D84-9E3D-45F9-A225-9CB42951804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9022" y="5720733"/>
            <a:ext cx="4491891" cy="3232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77EF51-DD16-4EC0-B026-1F995809BE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59102" y="6495399"/>
            <a:ext cx="3681491" cy="3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7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54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/>
      <p:bldP spid="10" grpId="0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BEDC943-A7EE-46BB-B713-C29D6C6DA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" b="32393"/>
          <a:stretch/>
        </p:blipFill>
        <p:spPr>
          <a:xfrm>
            <a:off x="0" y="0"/>
            <a:ext cx="10738620" cy="14753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2L18-6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D623F5C-469E-4A4E-B7DD-B2BCB45C1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635" y="824811"/>
            <a:ext cx="2581162" cy="214699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C46998F-1F84-4389-9C98-24C312D99B8C}"/>
              </a:ext>
            </a:extLst>
          </p:cNvPr>
          <p:cNvGrpSpPr/>
          <p:nvPr/>
        </p:nvGrpSpPr>
        <p:grpSpPr>
          <a:xfrm>
            <a:off x="253591" y="1472543"/>
            <a:ext cx="5750364" cy="5382666"/>
            <a:chOff x="4850885" y="1207952"/>
            <a:chExt cx="6024729" cy="5650047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9567E7E-9263-4D8D-A42B-C5ADA679EC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14"/>
            <a:stretch/>
          </p:blipFill>
          <p:spPr>
            <a:xfrm>
              <a:off x="4850885" y="1207952"/>
              <a:ext cx="6024729" cy="5650047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AEEFBBC-8E57-4FF7-A8BB-DE24301305F2}"/>
                </a:ext>
              </a:extLst>
            </p:cNvPr>
            <p:cNvSpPr txBox="1"/>
            <p:nvPr/>
          </p:nvSpPr>
          <p:spPr>
            <a:xfrm>
              <a:off x="5691795" y="1207953"/>
              <a:ext cx="37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</a:t>
              </a:r>
              <a:endPara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0D154DD-11DA-45A2-9A1E-B3D9413F3D5D}"/>
                </a:ext>
              </a:extLst>
            </p:cNvPr>
            <p:cNvSpPr txBox="1"/>
            <p:nvPr/>
          </p:nvSpPr>
          <p:spPr>
            <a:xfrm>
              <a:off x="5694352" y="2843365"/>
              <a:ext cx="37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5</a:t>
              </a:r>
              <a:endPara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F561A46-F238-481B-8684-87DCBBBFC808}"/>
                </a:ext>
              </a:extLst>
            </p:cNvPr>
            <p:cNvSpPr txBox="1"/>
            <p:nvPr/>
          </p:nvSpPr>
          <p:spPr>
            <a:xfrm>
              <a:off x="5694352" y="3625856"/>
              <a:ext cx="37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4</a:t>
              </a:r>
              <a:endPara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02E87B8-DC9A-4EC3-BDFB-C795A1F70554}"/>
                </a:ext>
              </a:extLst>
            </p:cNvPr>
            <p:cNvSpPr txBox="1"/>
            <p:nvPr/>
          </p:nvSpPr>
          <p:spPr>
            <a:xfrm>
              <a:off x="5694352" y="5272664"/>
              <a:ext cx="37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6</a:t>
              </a:r>
              <a:endPara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E7CC762-26BF-4370-B866-0DD4DAE39D14}"/>
                </a:ext>
              </a:extLst>
            </p:cNvPr>
            <p:cNvSpPr txBox="1"/>
            <p:nvPr/>
          </p:nvSpPr>
          <p:spPr>
            <a:xfrm>
              <a:off x="5691795" y="6065332"/>
              <a:ext cx="37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</a:t>
              </a:r>
              <a:endPara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EFB384B2-FB5F-425C-AF83-9E27CC8F8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8" y="2289829"/>
            <a:ext cx="4901450" cy="418569"/>
          </a:xfrm>
          <a:prstGeom prst="rect">
            <a:avLst/>
          </a:prstGeom>
        </p:spPr>
      </p:pic>
      <p:pic>
        <p:nvPicPr>
          <p:cNvPr id="17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CAE763A5-4F38-4E51-B953-0D8EA5A836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16021" y="644725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010D60-E834-407D-B618-96DBC6A965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5332" y="1924411"/>
            <a:ext cx="4229480" cy="3074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908B8D-E7CF-4FB8-9C5C-D1C2DB11C2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0711" y="2744689"/>
            <a:ext cx="3031714" cy="3074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37AECB-C633-4D2A-A14E-9407A799B6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9303" y="3516494"/>
            <a:ext cx="4199254" cy="3021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8BFB16-4807-4D6D-9C8E-77A3EF444D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9303" y="4174565"/>
            <a:ext cx="4491891" cy="3208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5EF201-076B-476D-B966-599D73D1FE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78801" y="4931278"/>
            <a:ext cx="1914325" cy="3748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BB56018-3B90-40DE-966D-9BB916A1F9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04110" y="5754555"/>
            <a:ext cx="4437462" cy="3193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865AC8-A725-45FA-A304-FFB64B45D2F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50710" y="6526221"/>
            <a:ext cx="3681491" cy="3725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8747A09-1917-4359-8057-63A6B3045CC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688" y="1001054"/>
            <a:ext cx="8999105" cy="5337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2543A8-5D03-3134-F413-03B7C806E85A}"/>
              </a:ext>
            </a:extLst>
          </p:cNvPr>
          <p:cNvSpPr txBox="1"/>
          <p:nvPr/>
        </p:nvSpPr>
        <p:spPr>
          <a:xfrm>
            <a:off x="4977600" y="1296663"/>
            <a:ext cx="4898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にほん　　　　　す　　　　　　きょうみ</a:t>
            </a:r>
            <a:endParaRPr lang="en-US" altLang="ja-JP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日本のマンガが好き、日本に興味があった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FD572F-92F2-AC89-308D-42419EA13FEA}"/>
              </a:ext>
            </a:extLst>
          </p:cNvPr>
          <p:cNvSpPr txBox="1"/>
          <p:nvPr/>
        </p:nvSpPr>
        <p:spPr>
          <a:xfrm>
            <a:off x="4915573" y="4602687"/>
            <a:ext cx="4898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しごと　つづ　　　　にほん　いえ　か</a:t>
            </a:r>
            <a:endParaRPr lang="en-US" altLang="ja-JP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仕事を続けたい、日本で家を買いたい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60E909-FCE7-5AFF-D57D-6EF996E832D2}"/>
              </a:ext>
            </a:extLst>
          </p:cNvPr>
          <p:cNvSpPr txBox="1"/>
          <p:nvPr/>
        </p:nvSpPr>
        <p:spPr>
          <a:xfrm>
            <a:off x="5369310" y="3618330"/>
            <a:ext cx="48985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　きゃく　　い</a:t>
            </a:r>
            <a:endParaRPr lang="en-US" altLang="ja-JP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お客さんの言っていることがわからない、</a:t>
            </a:r>
            <a:endParaRPr lang="en-US" altLang="ja-JP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仕事のことばもむずかしい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E3EAAF-A678-A88E-F7AF-606C6C3C3479}"/>
              </a:ext>
            </a:extLst>
          </p:cNvPr>
          <p:cNvSpPr txBox="1"/>
          <p:nvPr/>
        </p:nvSpPr>
        <p:spPr>
          <a:xfrm>
            <a:off x="4888557" y="2897349"/>
            <a:ext cx="4898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じかん　　　</a:t>
            </a:r>
            <a:r>
              <a:rPr lang="ja-JP" altLang="en-US" sz="1400">
                <a:solidFill>
                  <a:schemeClr val="accent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じかん　かんかく　じかん　せいかく</a:t>
            </a:r>
            <a:endParaRPr lang="en-US" altLang="ja-JP" sz="1400">
              <a:solidFill>
                <a:schemeClr val="accent2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時間     </a:t>
            </a:r>
            <a:r>
              <a:rPr lang="en-US" altLang="ja-JP">
                <a:solidFill>
                  <a:schemeClr val="accent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※</a:t>
            </a:r>
            <a:r>
              <a:rPr lang="ja-JP" altLang="en-US">
                <a:solidFill>
                  <a:schemeClr val="accent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時間の感覚や時間に正確ということ</a:t>
            </a:r>
            <a:endParaRPr lang="en-US">
              <a:solidFill>
                <a:schemeClr val="accent2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397185-B5F1-EA9F-88AB-75EE0D7AA727}"/>
              </a:ext>
            </a:extLst>
          </p:cNvPr>
          <p:cNvSpPr txBox="1"/>
          <p:nvPr/>
        </p:nvSpPr>
        <p:spPr>
          <a:xfrm>
            <a:off x="6219221" y="5399887"/>
            <a:ext cx="4898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にほんご　べんきょう　　　　　　しごといがい　ひと　はな</a:t>
            </a:r>
            <a:endParaRPr lang="en-US" altLang="ja-JP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日本語の勉強をがんばる、仕事以外の人と話す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ABFC97-7B8A-2631-880F-3F96968DACCF}"/>
              </a:ext>
            </a:extLst>
          </p:cNvPr>
          <p:cNvSpPr txBox="1"/>
          <p:nvPr/>
        </p:nvSpPr>
        <p:spPr>
          <a:xfrm>
            <a:off x="6188046" y="6073917"/>
            <a:ext cx="4670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べんり　す</a:t>
            </a:r>
            <a:endParaRPr lang="en-US" altLang="ja-JP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便利、住みやすい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442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354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7" grpId="0"/>
      <p:bldP spid="27" grpId="0"/>
      <p:bldP spid="28" grpId="0"/>
      <p:bldP spid="29" grpId="0"/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D4383E-EAA4-4465-B28F-92E49C547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83" y="64684"/>
            <a:ext cx="8851233" cy="11807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228FA6-A280-4F61-88FE-FD781FD4E2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3"/>
          <a:stretch/>
        </p:blipFill>
        <p:spPr>
          <a:xfrm>
            <a:off x="325395" y="1481839"/>
            <a:ext cx="11541210" cy="125335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2E17E258-8346-44C7-B85D-12CD6534C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7780" y="644725"/>
            <a:ext cx="482660" cy="4826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776FFC-C053-4692-9D19-373BF7DB2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4529" y="819384"/>
            <a:ext cx="4738478" cy="308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337023-B43C-4692-927E-4BFDE136F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07" y="1579812"/>
            <a:ext cx="9636954" cy="10631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D7C1B5-4CD3-4F4C-8313-8EBDFCB8267A}"/>
              </a:ext>
            </a:extLst>
          </p:cNvPr>
          <p:cNvSpPr/>
          <p:nvPr/>
        </p:nvSpPr>
        <p:spPr>
          <a:xfrm>
            <a:off x="10150867" y="1579812"/>
            <a:ext cx="1382940" cy="927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7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4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2L18-7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FD43C31-4697-47D3-8A35-D70C49D33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46" y="0"/>
            <a:ext cx="9395308" cy="13272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3372ADC-133B-4705-A9E2-C65BD107BB3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"/>
          <a:stretch/>
        </p:blipFill>
        <p:spPr>
          <a:xfrm>
            <a:off x="1371357" y="1327218"/>
            <a:ext cx="9449286" cy="545084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DF4607-3252-4AE9-8AAF-EDC804230A70}"/>
              </a:ext>
            </a:extLst>
          </p:cNvPr>
          <p:cNvSpPr txBox="1"/>
          <p:nvPr/>
        </p:nvSpPr>
        <p:spPr>
          <a:xfrm>
            <a:off x="4135188" y="1823430"/>
            <a:ext cx="2035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できなかった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C88241-4D43-4EEF-B8F7-BA209A974B76}"/>
              </a:ext>
            </a:extLst>
          </p:cNvPr>
          <p:cNvSpPr txBox="1"/>
          <p:nvPr/>
        </p:nvSpPr>
        <p:spPr>
          <a:xfrm>
            <a:off x="1959327" y="2315831"/>
            <a:ext cx="171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わからなく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5190AD-509E-40E8-A9BE-05DF53D6E614}"/>
              </a:ext>
            </a:extLst>
          </p:cNvPr>
          <p:cNvSpPr txBox="1"/>
          <p:nvPr/>
        </p:nvSpPr>
        <p:spPr>
          <a:xfrm>
            <a:off x="8753893" y="2069610"/>
            <a:ext cx="1419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むずか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難しく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7C7D53C-E6E8-4648-ADD7-DB0376D3A326}"/>
              </a:ext>
            </a:extLst>
          </p:cNvPr>
          <p:cNvSpPr txBox="1"/>
          <p:nvPr/>
        </p:nvSpPr>
        <p:spPr>
          <a:xfrm>
            <a:off x="4779968" y="3052005"/>
            <a:ext cx="867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おそ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遅い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F06FC1-DD90-4D6B-AAC8-7F1FEE296CA6}"/>
              </a:ext>
            </a:extLst>
          </p:cNvPr>
          <p:cNvSpPr txBox="1"/>
          <p:nvPr/>
        </p:nvSpPr>
        <p:spPr>
          <a:xfrm>
            <a:off x="5401093" y="4641319"/>
            <a:ext cx="113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にほんご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日本語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A489A5F-CF55-4288-99EC-431A9607B02C}"/>
              </a:ext>
            </a:extLst>
          </p:cNvPr>
          <p:cNvSpPr txBox="1"/>
          <p:nvPr/>
        </p:nvSpPr>
        <p:spPr>
          <a:xfrm>
            <a:off x="3865569" y="5623595"/>
            <a:ext cx="914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はな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話す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CDC10B-2DDE-4D3F-B4E5-3B3C0CD26252}"/>
              </a:ext>
            </a:extLst>
          </p:cNvPr>
          <p:cNvSpPr txBox="1"/>
          <p:nvPr/>
        </p:nvSpPr>
        <p:spPr>
          <a:xfrm>
            <a:off x="6403838" y="6093225"/>
            <a:ext cx="113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じょうず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上手に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F49B0D-61B8-4B75-981A-E0C2DB77EEDF}"/>
              </a:ext>
            </a:extLst>
          </p:cNvPr>
          <p:cNvSpPr txBox="1"/>
          <p:nvPr/>
        </p:nvSpPr>
        <p:spPr>
          <a:xfrm>
            <a:off x="2227093" y="6088642"/>
            <a:ext cx="1383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たの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4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楽しく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8EE6359-3095-447E-A28C-2DEA580258A7}"/>
              </a:ext>
            </a:extLst>
          </p:cNvPr>
          <p:cNvSpPr txBox="1"/>
          <p:nvPr/>
        </p:nvSpPr>
        <p:spPr>
          <a:xfrm>
            <a:off x="2061834" y="5392762"/>
            <a:ext cx="1548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がんばる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975D668-2B90-45E5-B04A-D01AA50A0562}"/>
              </a:ext>
            </a:extLst>
          </p:cNvPr>
          <p:cNvSpPr txBox="1"/>
          <p:nvPr/>
        </p:nvSpPr>
        <p:spPr>
          <a:xfrm>
            <a:off x="5856465" y="5407967"/>
            <a:ext cx="2265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できるようになる</a:t>
            </a:r>
            <a:endParaRPr kumimoji="1" lang="ja-JP" altLang="en-US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Z_[18-13]_kiku1">
            <a:hlinkClick r:id="" action="ppaction://media"/>
            <a:extLst>
              <a:ext uri="{FF2B5EF4-FFF2-40B4-BE49-F238E27FC236}">
                <a16:creationId xmlns:a16="http://schemas.microsoft.com/office/drawing/2014/main" id="{7322D774-387E-40FA-A932-05E5AF7912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63489" y="570184"/>
            <a:ext cx="406400" cy="406400"/>
          </a:xfrm>
          <a:prstGeom prst="rect">
            <a:avLst/>
          </a:prstGeom>
        </p:spPr>
      </p:pic>
      <p:pic>
        <p:nvPicPr>
          <p:cNvPr id="19" name="Z_[18-14]_kiku2">
            <a:hlinkClick r:id="" action="ppaction://media"/>
            <a:extLst>
              <a:ext uri="{FF2B5EF4-FFF2-40B4-BE49-F238E27FC236}">
                <a16:creationId xmlns:a16="http://schemas.microsoft.com/office/drawing/2014/main" id="{4F996C1C-4859-4A26-A74B-53E771371C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56749" y="570184"/>
            <a:ext cx="406400" cy="406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195051-6BED-44CD-AFAC-687A282D68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6499" y="935409"/>
            <a:ext cx="10327308" cy="3407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3477DC-27A4-4728-A0EF-92CD2A9787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8751" y="1276120"/>
            <a:ext cx="1475559" cy="5465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15FD4F-AEF3-4507-A7DE-0700CD48B5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5828" y="4284324"/>
            <a:ext cx="1531680" cy="56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55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6664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91EEBC6-2FD1-3417-1874-3A5F8E52D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454854"/>
            <a:ext cx="9582150" cy="1171575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310610D-5361-D97D-965E-BA9C42775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00" y="1850267"/>
            <a:ext cx="9728200" cy="4476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22006" y="3427264"/>
            <a:ext cx="9401664" cy="99482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3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C7E8FA-C0FC-4C1C-8434-DB3C54FD5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" y="7684"/>
            <a:ext cx="12169169" cy="216689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C40983-526D-4E8B-85A6-90F2DB1C6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256" y="1703247"/>
            <a:ext cx="10382551" cy="38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82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96D21FC-69B5-4F6E-9290-C3718B701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16" y="99892"/>
            <a:ext cx="7599949" cy="675810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20F236A-8F2C-4143-8849-094879BDD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35541" cy="243621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3227D98-A4F9-475A-863E-CB00BD03AA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48" y="2918577"/>
            <a:ext cx="3753043" cy="289574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D2B6CB4-476B-4403-A821-51D3E8456936}"/>
              </a:ext>
            </a:extLst>
          </p:cNvPr>
          <p:cNvSpPr txBox="1"/>
          <p:nvPr/>
        </p:nvSpPr>
        <p:spPr>
          <a:xfrm>
            <a:off x="9649913" y="2334016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A21560D-498A-430A-8C60-3098C4395389}"/>
              </a:ext>
            </a:extLst>
          </p:cNvPr>
          <p:cNvSpPr txBox="1"/>
          <p:nvPr/>
        </p:nvSpPr>
        <p:spPr>
          <a:xfrm>
            <a:off x="10064677" y="4293151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A5A83C-8E22-4178-A380-EFE95BD31FD3}"/>
              </a:ext>
            </a:extLst>
          </p:cNvPr>
          <p:cNvSpPr txBox="1"/>
          <p:nvPr/>
        </p:nvSpPr>
        <p:spPr>
          <a:xfrm>
            <a:off x="8686412" y="4922272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6A305E-48EF-4451-B5BC-47BC34824693}"/>
              </a:ext>
            </a:extLst>
          </p:cNvPr>
          <p:cNvSpPr txBox="1"/>
          <p:nvPr/>
        </p:nvSpPr>
        <p:spPr>
          <a:xfrm>
            <a:off x="8770994" y="1105560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4714E73-CD25-4D79-9A9D-64017801B445}"/>
              </a:ext>
            </a:extLst>
          </p:cNvPr>
          <p:cNvSpPr txBox="1"/>
          <p:nvPr/>
        </p:nvSpPr>
        <p:spPr>
          <a:xfrm>
            <a:off x="9129912" y="6226929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284684-CA96-4F80-92AD-2B0896D6D2FD}"/>
              </a:ext>
            </a:extLst>
          </p:cNvPr>
          <p:cNvSpPr txBox="1"/>
          <p:nvPr/>
        </p:nvSpPr>
        <p:spPr>
          <a:xfrm>
            <a:off x="9129912" y="5579028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94585A-E1DA-46E1-989F-017F7D798A19}"/>
              </a:ext>
            </a:extLst>
          </p:cNvPr>
          <p:cNvSpPr txBox="1"/>
          <p:nvPr/>
        </p:nvSpPr>
        <p:spPr>
          <a:xfrm>
            <a:off x="8977149" y="2986545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F301CC2-489C-4A1A-A0BC-C1AA2F532FD8}"/>
              </a:ext>
            </a:extLst>
          </p:cNvPr>
          <p:cNvSpPr txBox="1"/>
          <p:nvPr/>
        </p:nvSpPr>
        <p:spPr>
          <a:xfrm>
            <a:off x="8588140" y="3643363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76D500-BB6D-4733-B745-2303F8429233}"/>
              </a:ext>
            </a:extLst>
          </p:cNvPr>
          <p:cNvSpPr txBox="1"/>
          <p:nvPr/>
        </p:nvSpPr>
        <p:spPr>
          <a:xfrm>
            <a:off x="10576994" y="1705726"/>
            <a:ext cx="52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7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0E36CD05-D96E-4F66-B76E-1FEFA3154F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90995" y="112862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7739FF-4D85-4548-94C5-078873907F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636" y="456969"/>
            <a:ext cx="2431761" cy="255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DD70CC-2D78-45D0-A5C0-1BAA3EF39B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58305"/>
            <a:ext cx="4165616" cy="22103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C0BE2A-A251-4090-85BE-0B4FAA2FAC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6866" y="792131"/>
            <a:ext cx="7308699" cy="2316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642BF0-3E86-4433-93D8-29EDAD6F71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9419" y="1455517"/>
            <a:ext cx="4328561" cy="2769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55737B9-B608-4D6A-8C33-2D34A0B962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419" y="2067439"/>
            <a:ext cx="4232936" cy="3341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47C620E-01DB-40CA-9E0A-B1039B833A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74066" y="2780088"/>
            <a:ext cx="4736315" cy="2769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D816457-3601-461E-8874-A30CDD3F4F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4066" y="3429000"/>
            <a:ext cx="3622662" cy="2710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6F4104-BB37-405A-840C-0732BC9BB5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41571" y="4071974"/>
            <a:ext cx="3168336" cy="3004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B684D98-B24B-4860-BF96-46C5F433254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02990" y="4706919"/>
            <a:ext cx="4336634" cy="2710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3C03F7-6066-46DF-A716-71D241AACF0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51174" y="5299278"/>
            <a:ext cx="3960619" cy="29313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77ABCFC-326D-4DF0-AD81-F602E667BF5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51174" y="5995696"/>
            <a:ext cx="4288450" cy="2722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4E4C21D-4E30-4768-BBD2-EB7B54E8F19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11761" y="6627813"/>
            <a:ext cx="4656676" cy="2377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E2671DC-DF7A-42CC-A81E-67D9AA7C7E7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11793" y="1014384"/>
            <a:ext cx="2853772" cy="2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1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2384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303CA8E-E953-43CA-9129-A6FF9A7D9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16" y="52286"/>
            <a:ext cx="7233179" cy="675342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70A095-FB10-44DD-AEDD-EC09325D8C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4376" cy="745245"/>
          </a:xfrm>
          <a:prstGeom prst="rect">
            <a:avLst/>
          </a:prstGeom>
        </p:spPr>
      </p:pic>
      <p:pic>
        <p:nvPicPr>
          <p:cNvPr id="9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2C6C3BE7-511B-46C9-843E-13DF46F532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62964" y="300927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5CBDC3-8CCF-4B2F-B9EC-CFFE56152B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2" y="453938"/>
            <a:ext cx="3208451" cy="35822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7467FD8-4CEB-4FF8-9E25-36A9D64DEFF3}"/>
              </a:ext>
            </a:extLst>
          </p:cNvPr>
          <p:cNvGrpSpPr/>
          <p:nvPr/>
        </p:nvGrpSpPr>
        <p:grpSpPr>
          <a:xfrm>
            <a:off x="125819" y="4112925"/>
            <a:ext cx="4744375" cy="2291137"/>
            <a:chOff x="171675" y="1880171"/>
            <a:chExt cx="4205116" cy="194022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A582B57-99F2-4B32-AC9C-F8C0A0C04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3009" y="1997171"/>
              <a:ext cx="2953626" cy="39946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DBE929E-329A-4029-863F-66C780CC2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2445" y="2453187"/>
              <a:ext cx="3977261" cy="41489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819141E-FC63-44EF-906B-55CDC0738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1675" y="2960552"/>
              <a:ext cx="4205116" cy="3545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B1D9E97-0A63-48FF-9A9D-5F56914BD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2445" y="3461377"/>
              <a:ext cx="2223627" cy="359023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34ED743-7045-4EA0-89DD-DCF7C8CF5366}"/>
                </a:ext>
              </a:extLst>
            </p:cNvPr>
            <p:cNvSpPr/>
            <p:nvPr/>
          </p:nvSpPr>
          <p:spPr>
            <a:xfrm>
              <a:off x="171675" y="1880171"/>
              <a:ext cx="4205116" cy="1940229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231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B00F136-6519-4126-A629-81C46B298D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1ED8FA-A199-4E2E-BAD9-B69D37583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61" y="4099770"/>
            <a:ext cx="9427678" cy="13574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4AEDE9-8116-4CE1-9D18-909764B48C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91" y="920021"/>
            <a:ext cx="9650818" cy="317974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208880-B862-410B-9D07-C7DC82AEA319}"/>
              </a:ext>
            </a:extLst>
          </p:cNvPr>
          <p:cNvSpPr txBox="1"/>
          <p:nvPr/>
        </p:nvSpPr>
        <p:spPr>
          <a:xfrm>
            <a:off x="8146254" y="2568781"/>
            <a:ext cx="1461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もらい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8B71AF-7249-454A-A7DA-45A02DD3AD7E}"/>
              </a:ext>
            </a:extLst>
          </p:cNvPr>
          <p:cNvSpPr txBox="1"/>
          <p:nvPr/>
        </p:nvSpPr>
        <p:spPr>
          <a:xfrm>
            <a:off x="4525793" y="3289799"/>
            <a:ext cx="1461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もらい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18-16]_katachi1">
            <a:hlinkClick r:id="" action="ppaction://media"/>
            <a:extLst>
              <a:ext uri="{FF2B5EF4-FFF2-40B4-BE49-F238E27FC236}">
                <a16:creationId xmlns:a16="http://schemas.microsoft.com/office/drawing/2014/main" id="{7A384FCC-EB8E-42EF-9A64-C8FEA280B3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27183" y="1513731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9D0ACA-D87A-4D75-A0E8-169179BB53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3834" y="1654762"/>
            <a:ext cx="6471523" cy="4403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7B59B3-2C9F-45D9-AD58-BEF94323D9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0779" y="4151331"/>
            <a:ext cx="9009135" cy="114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6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C4E91F4-FE6D-429C-8895-AE9B32CC37E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7035E5-95D7-436D-AB6E-93F61340D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908" y="0"/>
            <a:ext cx="8683685" cy="5313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077490-822D-4A0E-B513-4F8122DCF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408" y="5313896"/>
            <a:ext cx="5991113" cy="148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596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6707FFF-054D-4AFF-9D5D-1E3AB7D6DB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21D2B73-02B3-4F8D-9B7D-4EE406924EC3}"/>
              </a:ext>
            </a:extLst>
          </p:cNvPr>
          <p:cNvGrpSpPr/>
          <p:nvPr/>
        </p:nvGrpSpPr>
        <p:grpSpPr>
          <a:xfrm>
            <a:off x="1493731" y="916340"/>
            <a:ext cx="9204538" cy="1183321"/>
            <a:chOff x="1493731" y="916340"/>
            <a:chExt cx="9204538" cy="1183321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E4BB8D3-6297-4204-9E29-1699F1C90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731" y="916340"/>
              <a:ext cx="9204538" cy="1183321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DA6F57B-7D39-4FA9-AB64-4E76FD590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9286" y="1051564"/>
              <a:ext cx="1479150" cy="574754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D3E3646A-91D0-4DD5-A1A0-C591FAF774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r="5508"/>
          <a:stretch/>
        </p:blipFill>
        <p:spPr>
          <a:xfrm>
            <a:off x="1493731" y="2234885"/>
            <a:ext cx="10265869" cy="156367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6853380-1759-44A8-B297-D1837D85D8AC}"/>
              </a:ext>
            </a:extLst>
          </p:cNvPr>
          <p:cNvSpPr txBox="1"/>
          <p:nvPr/>
        </p:nvSpPr>
        <p:spPr>
          <a:xfrm>
            <a:off x="7685213" y="2292156"/>
            <a:ext cx="1089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F1BF13-A882-4A39-99C4-AED35649AC29}"/>
              </a:ext>
            </a:extLst>
          </p:cNvPr>
          <p:cNvSpPr txBox="1"/>
          <p:nvPr/>
        </p:nvSpPr>
        <p:spPr>
          <a:xfrm>
            <a:off x="3424519" y="2969121"/>
            <a:ext cx="1089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03E84D-4E1A-4193-BDE6-5CE3AAE711B4}"/>
              </a:ext>
            </a:extLst>
          </p:cNvPr>
          <p:cNvSpPr txBox="1"/>
          <p:nvPr/>
        </p:nvSpPr>
        <p:spPr>
          <a:xfrm>
            <a:off x="8475387" y="2969122"/>
            <a:ext cx="1089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くれ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FE026E6F-1B24-413B-A1DD-CF549697B2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31" y="3933781"/>
            <a:ext cx="10387858" cy="1276295"/>
          </a:xfrm>
          <a:prstGeom prst="rect">
            <a:avLst/>
          </a:prstGeom>
        </p:spPr>
      </p:pic>
      <p:pic>
        <p:nvPicPr>
          <p:cNvPr id="16" name="Z_[18-17]_katachi2">
            <a:hlinkClick r:id="" action="ppaction://media"/>
            <a:extLst>
              <a:ext uri="{FF2B5EF4-FFF2-40B4-BE49-F238E27FC236}">
                <a16:creationId xmlns:a16="http://schemas.microsoft.com/office/drawing/2014/main" id="{45E952FD-3563-40F1-A240-BA888FAD20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03966" y="1456589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9A99D8-E6ED-4583-A2E3-BDCD70EA4D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8565" y="1595280"/>
            <a:ext cx="6666113" cy="4022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3329DA4-C8D7-4E2E-9881-6241F829A6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3731" y="3997847"/>
            <a:ext cx="10265868" cy="112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6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1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2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C8CEB1D-316D-48DB-8580-506A1E126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95" y="0"/>
            <a:ext cx="11303009" cy="51558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582317-7AA8-4A23-BB14-B8DD07FC7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198" y="0"/>
            <a:ext cx="10676306" cy="526106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C4E91F4-FE6D-429C-8895-AE9B32CC37E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7A073-FFC3-4A27-8394-03F765E7B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017" y="5155893"/>
            <a:ext cx="8918753" cy="162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13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8B62926-7B41-4AAC-8523-5F11CE81A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23" y="370239"/>
            <a:ext cx="9511355" cy="124586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2L18-10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B233883-D2F7-472C-A691-5A189E9E6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09" y="2276426"/>
            <a:ext cx="4541182" cy="3503856"/>
          </a:xfrm>
          <a:prstGeom prst="rect">
            <a:avLst/>
          </a:prstGeom>
        </p:spPr>
      </p:pic>
      <p:pic>
        <p:nvPicPr>
          <p:cNvPr id="5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DA7DD2B4-C111-4182-A9FD-40D456BB8A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3666" y="955927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C9F49D-58F3-4CB8-829A-19835C9C91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7195" y="1077718"/>
            <a:ext cx="707137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6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A6C4D3F-989F-4F3B-99E3-5C62FE034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28" y="0"/>
            <a:ext cx="8235751" cy="68580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DF3EAD9-4114-4268-8288-3E7320F06F5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1401" cy="57730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CBFBA3-AEF5-4657-988A-90343D88A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" y="584775"/>
            <a:ext cx="3890845" cy="768390"/>
          </a:xfrm>
          <a:prstGeom prst="rect">
            <a:avLst/>
          </a:prstGeom>
        </p:spPr>
      </p:pic>
      <p:pic>
        <p:nvPicPr>
          <p:cNvPr id="3" name="Z_[18-18]_hanasu">
            <a:hlinkClick r:id="" action="ppaction://media"/>
            <a:extLst>
              <a:ext uri="{FF2B5EF4-FFF2-40B4-BE49-F238E27FC236}">
                <a16:creationId xmlns:a16="http://schemas.microsoft.com/office/drawing/2014/main" id="{945693D3-23AC-4ED7-93BD-0F1EC1169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70740" y="946765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3D2A91-213E-43FF-A0FB-B4F5DC4B0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888" y="385688"/>
            <a:ext cx="3749978" cy="2746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714C68-76DF-45FE-8171-D76C188D85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630" y="1046056"/>
            <a:ext cx="2479148" cy="306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592C88-0055-4785-814C-8C65DC2E62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931" y="290041"/>
            <a:ext cx="1350453" cy="369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226D66-5672-4B42-8A38-B81B0FE220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8827" y="1108332"/>
            <a:ext cx="1231815" cy="3387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D5CF14-CF5A-473A-99E0-D196821073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7784" y="2300591"/>
            <a:ext cx="2552529" cy="5140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95F9592-A892-43B4-95ED-A255A73823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69141" y="5749668"/>
            <a:ext cx="1014907" cy="3383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69A5F36-1054-4139-A299-0F5B665D38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84144" y="6567959"/>
            <a:ext cx="1359499" cy="2832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43645B-6780-42B1-A11F-D00C6133AD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188" y="296853"/>
            <a:ext cx="1350453" cy="3692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00F9C7B-937D-4FC6-B3D4-BF95E30722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6084" y="1115144"/>
            <a:ext cx="1231815" cy="3387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B979E8-6578-4A72-A393-E0F4632946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65041" y="2245759"/>
            <a:ext cx="2552529" cy="5140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0FA1ED8-CCA7-436B-B78E-CD236F9135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6398" y="5756480"/>
            <a:ext cx="1014907" cy="33830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676EB9C-45BA-4ABD-B4A6-AB7BF2CAC5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41401" y="6574771"/>
            <a:ext cx="1359499" cy="2832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1836F0-762F-47D7-9F98-712BA0EF65F0}"/>
              </a:ext>
            </a:extLst>
          </p:cNvPr>
          <p:cNvSpPr/>
          <p:nvPr/>
        </p:nvSpPr>
        <p:spPr>
          <a:xfrm>
            <a:off x="4941305" y="5756480"/>
            <a:ext cx="812223" cy="345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0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A6C4D3F-989F-4F3B-99E3-5C62FE034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28" y="0"/>
            <a:ext cx="8235751" cy="68580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DF3EAD9-4114-4268-8288-3E7320F06F5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1401" cy="577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4DB0293-A1BF-4A40-AE34-975DC499425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775"/>
            <a:ext cx="4019757" cy="711237"/>
          </a:xfrm>
          <a:prstGeom prst="rect">
            <a:avLst/>
          </a:prstGeom>
        </p:spPr>
      </p:pic>
      <p:pic>
        <p:nvPicPr>
          <p:cNvPr id="6" name="Z_[18-18]_hanasu">
            <a:hlinkClick r:id="" action="ppaction://media"/>
            <a:extLst>
              <a:ext uri="{FF2B5EF4-FFF2-40B4-BE49-F238E27FC236}">
                <a16:creationId xmlns:a16="http://schemas.microsoft.com/office/drawing/2014/main" id="{7D7A1346-0C09-4636-9E51-84ADB7726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91230" y="946765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3DF7E3-3D97-441E-BCE4-A97E43033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888" y="385688"/>
            <a:ext cx="3749978" cy="274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8B5157-A24F-4F43-AC0A-1007E59309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52" y="977557"/>
            <a:ext cx="2914956" cy="2860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E672F2-7DD9-4C8D-8E98-3D943852B6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188" y="296853"/>
            <a:ext cx="1350453" cy="369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A20BEB-1421-486D-9F3F-2074A6E223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6084" y="1115144"/>
            <a:ext cx="1231815" cy="3387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6CC253-DA66-4F72-A683-3072BF55FC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65041" y="2245759"/>
            <a:ext cx="2552529" cy="514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4C249B-92B4-4497-8480-D12FEE761C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6398" y="5756480"/>
            <a:ext cx="1014907" cy="338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26CB93-AA7F-41D4-8470-644301664F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41401" y="6574771"/>
            <a:ext cx="1359499" cy="28322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B6DE49-11D0-4BA5-BA12-2ADE421BA72A}"/>
              </a:ext>
            </a:extLst>
          </p:cNvPr>
          <p:cNvSpPr/>
          <p:nvPr/>
        </p:nvSpPr>
        <p:spPr>
          <a:xfrm>
            <a:off x="4941305" y="5756480"/>
            <a:ext cx="812223" cy="345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7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A6C4D3F-989F-4F3B-99E3-5C62FE034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28" y="0"/>
            <a:ext cx="8235751" cy="6858000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DF3EAD9-4114-4268-8288-3E7320F06F5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1401" cy="577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4DB0293-A1BF-4A40-AE34-975DC499425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775"/>
            <a:ext cx="4019757" cy="711237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4F6B1EF3-E356-46F6-AEDC-88E48CEB05A9}"/>
              </a:ext>
            </a:extLst>
          </p:cNvPr>
          <p:cNvSpPr/>
          <p:nvPr/>
        </p:nvSpPr>
        <p:spPr>
          <a:xfrm>
            <a:off x="6485325" y="1698927"/>
            <a:ext cx="5593976" cy="34954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AB72DB45-4684-4082-BCEF-61FB56452C80}"/>
              </a:ext>
            </a:extLst>
          </p:cNvPr>
          <p:cNvSpPr/>
          <p:nvPr/>
        </p:nvSpPr>
        <p:spPr>
          <a:xfrm>
            <a:off x="6508377" y="108670"/>
            <a:ext cx="4080491" cy="4532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793FF8A4-C34D-4D88-8941-17ED6B9AA72B}"/>
              </a:ext>
            </a:extLst>
          </p:cNvPr>
          <p:cNvSpPr/>
          <p:nvPr/>
        </p:nvSpPr>
        <p:spPr>
          <a:xfrm>
            <a:off x="6555997" y="889852"/>
            <a:ext cx="5454148" cy="4532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05DC53C5-9BBE-4A06-802F-FE946F55E5BE}"/>
              </a:ext>
            </a:extLst>
          </p:cNvPr>
          <p:cNvSpPr/>
          <p:nvPr/>
        </p:nvSpPr>
        <p:spPr>
          <a:xfrm>
            <a:off x="6555997" y="5534518"/>
            <a:ext cx="5454148" cy="4532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923A0058-79E0-491C-9B43-25F1FDBE06B0}"/>
              </a:ext>
            </a:extLst>
          </p:cNvPr>
          <p:cNvSpPr/>
          <p:nvPr/>
        </p:nvSpPr>
        <p:spPr>
          <a:xfrm>
            <a:off x="6555997" y="6342169"/>
            <a:ext cx="3880471" cy="4532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2" name="Z_[18-18]_hanasu">
            <a:hlinkClick r:id="" action="ppaction://media"/>
            <a:extLst>
              <a:ext uri="{FF2B5EF4-FFF2-40B4-BE49-F238E27FC236}">
                <a16:creationId xmlns:a16="http://schemas.microsoft.com/office/drawing/2014/main" id="{878F62EC-CD66-4E90-91B9-E51BCAB51A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69054" y="933795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BD5236-98F0-4445-84C9-E99BE36AF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888" y="385688"/>
            <a:ext cx="3749978" cy="2746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0D6C56-638E-44EE-8A5E-BC8A286CAC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52" y="977557"/>
            <a:ext cx="2914956" cy="2860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4DF0A4-86BC-48BD-B19A-807A4F08A0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188" y="296853"/>
            <a:ext cx="1350453" cy="3692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3210AE-72C9-4AD0-BEC8-4EC755734A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6084" y="1115144"/>
            <a:ext cx="1231815" cy="3387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638627-3357-4D04-B9BC-C64B98FCD3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65041" y="2307403"/>
            <a:ext cx="2552529" cy="5140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01534CE-D679-4343-B4F7-D5081BEE1E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6398" y="5756480"/>
            <a:ext cx="1014907" cy="3383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1FE151-E515-4DB7-8EF8-4D999F474B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41401" y="6574771"/>
            <a:ext cx="1359499" cy="28322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85E2DAE-2CCC-4F1E-9F8F-2F5566A01717}"/>
              </a:ext>
            </a:extLst>
          </p:cNvPr>
          <p:cNvSpPr/>
          <p:nvPr/>
        </p:nvSpPr>
        <p:spPr>
          <a:xfrm>
            <a:off x="4941305" y="5756480"/>
            <a:ext cx="812223" cy="345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5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84F4EFB-269B-4441-A96F-49289FB67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47" y="386143"/>
            <a:ext cx="11733307" cy="1075746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2759202-5FB6-4EC8-8DDC-E8ACCA27E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437" y="1914532"/>
            <a:ext cx="5109126" cy="41508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AAE97D-323B-42F2-920B-1D9B41C27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66" y="1032812"/>
            <a:ext cx="10910826" cy="42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89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91EEBC6-2FD1-3417-1874-3A5F8E52D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454854"/>
            <a:ext cx="9582150" cy="1171575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310610D-5361-D97D-965E-BA9C42775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850267"/>
            <a:ext cx="9601200" cy="4476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32452" y="4376469"/>
            <a:ext cx="9421834" cy="84697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31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6B8C4C-1306-4509-BE19-A7456F140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24" y="868112"/>
            <a:ext cx="9237752" cy="5960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1621B5-35A2-4906-87BB-B5DE9F9C3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082" y="1335795"/>
            <a:ext cx="2917158" cy="43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9068FA-7BFA-43B2-8C4F-F34938A2E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6" y="94573"/>
            <a:ext cx="10616069" cy="666885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9AEA05-CF0D-4399-94C6-10846B86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886" y="916164"/>
            <a:ext cx="4785374" cy="3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64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AACDB23-D0D2-489E-8751-4DBA9E4344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4" r="69" b="110"/>
          <a:stretch/>
        </p:blipFill>
        <p:spPr>
          <a:xfrm>
            <a:off x="787966" y="109227"/>
            <a:ext cx="10608745" cy="5212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3" y="5338681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4C41AC-397B-4401-87D2-1C44A80F5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27" y="6079425"/>
            <a:ext cx="8928949" cy="41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85654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887C19-00D1-4F1C-870A-119CE950C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218" y="281934"/>
            <a:ext cx="3699563" cy="605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31676A-8CFF-4AAA-B4BC-D864C2727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92" y="1003036"/>
            <a:ext cx="4183296" cy="41414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9ACD9E-91FA-4AEE-94B6-8729BCAAA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035" y="1003036"/>
            <a:ext cx="4794877" cy="3664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7535F3-9586-4380-9B41-18DDAF869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001" y="5201347"/>
            <a:ext cx="10380716" cy="13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491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85654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6577FC-6049-4DBC-88FE-B00A0BD39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90" y="333484"/>
            <a:ext cx="2893203" cy="714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1BBFA-E7AF-4044-883D-BE41DC472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44" y="1666856"/>
            <a:ext cx="10811347" cy="22305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838FD5-F437-4970-96F4-77EB9EB47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33" y="4484494"/>
            <a:ext cx="11337533" cy="15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346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85654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84D93-081C-431E-85DE-B48BD9629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303" y="117729"/>
            <a:ext cx="5226879" cy="5847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99927F-A2AA-44E6-8C8F-3413E02BB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522" y="762017"/>
            <a:ext cx="9736078" cy="35574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EF6221-326D-4EC6-A420-C6B522CF2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78" y="4533054"/>
            <a:ext cx="11952515" cy="189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32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14051-B8BC-4616-8E7F-D270C387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85654" cy="1414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CBE16D-0F98-4422-9890-EA3E5A002CB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2L18-15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84D93-081C-431E-85DE-B48BD9629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303" y="117729"/>
            <a:ext cx="5226879" cy="584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25ECB-4E33-4306-AC91-1AE5B0512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827" y="1552448"/>
            <a:ext cx="10266594" cy="2557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5924C-AFF6-410B-A122-DB1D0D5ED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653" y="4422768"/>
            <a:ext cx="10381768" cy="19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2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C7B9D2-B2E8-4606-9C1F-E9D2820302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ワイド画面</PresentationFormat>
  <Slides>50</Slides>
  <Notes>7</Notes>
  <HiddenSlides>0</HiddenSlide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1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28</cp:revision>
  <dcterms:created xsi:type="dcterms:W3CDTF">2020-06-23T07:26:01Z</dcterms:created>
  <dcterms:modified xsi:type="dcterms:W3CDTF">2024-08-01T05:37:35Z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