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7" r:id="rId5"/>
    <p:sldId id="275" r:id="rId6"/>
    <p:sldId id="474" r:id="rId7"/>
    <p:sldId id="475" r:id="rId8"/>
    <p:sldId id="458" r:id="rId9"/>
    <p:sldId id="443" r:id="rId10"/>
    <p:sldId id="324" r:id="rId11"/>
    <p:sldId id="397" r:id="rId12"/>
    <p:sldId id="401" r:id="rId13"/>
    <p:sldId id="460" r:id="rId14"/>
    <p:sldId id="461" r:id="rId15"/>
    <p:sldId id="462" r:id="rId16"/>
    <p:sldId id="463" r:id="rId17"/>
    <p:sldId id="488" r:id="rId18"/>
    <p:sldId id="464" r:id="rId19"/>
    <p:sldId id="476" r:id="rId20"/>
    <p:sldId id="478" r:id="rId21"/>
    <p:sldId id="479" r:id="rId22"/>
    <p:sldId id="466" r:id="rId23"/>
    <p:sldId id="467" r:id="rId24"/>
    <p:sldId id="468" r:id="rId25"/>
    <p:sldId id="469" r:id="rId26"/>
    <p:sldId id="470" r:id="rId27"/>
    <p:sldId id="477" r:id="rId28"/>
    <p:sldId id="471" r:id="rId29"/>
    <p:sldId id="489" r:id="rId30"/>
    <p:sldId id="472" r:id="rId31"/>
    <p:sldId id="487" r:id="rId32"/>
    <p:sldId id="452" r:id="rId33"/>
    <p:sldId id="490" r:id="rId34"/>
    <p:sldId id="309" r:id="rId35"/>
    <p:sldId id="435" r:id="rId36"/>
    <p:sldId id="311" r:id="rId37"/>
    <p:sldId id="482" r:id="rId38"/>
    <p:sldId id="480" r:id="rId39"/>
    <p:sldId id="481" r:id="rId40"/>
    <p:sldId id="483" r:id="rId41"/>
    <p:sldId id="486" r:id="rId42"/>
    <p:sldId id="48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ko Kakuda" initials="SK" lastIdx="2" clrIdx="0">
    <p:extLst>
      <p:ext uri="{19B8F6BF-5375-455C-9EA6-DF929625EA0E}">
        <p15:presenceInfo xmlns:p15="http://schemas.microsoft.com/office/powerpoint/2012/main" userId="Shoko Kaku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0F1F2"/>
    <a:srgbClr val="E7E5EC"/>
    <a:srgbClr val="EBA9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86DCFB-13AD-4866-3BF9-86B7C91CD3E5}" v="6" dt="2024-07-24T09:02:12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at Min Htut" userId="dfff3e71-de70-432f-b631-d8cca54eab50" providerId="ADAL" clId="{FF64B2F7-DE86-401B-951B-CDFF089AA27E}"/>
    <pc:docChg chg="undo custSel addSld delSld modSld sldOrd">
      <pc:chgData name="Myat Min Htut" userId="dfff3e71-de70-432f-b631-d8cca54eab50" providerId="ADAL" clId="{FF64B2F7-DE86-401B-951B-CDFF089AA27E}" dt="2024-02-14T02:55:51.404" v="490" actId="14100"/>
      <pc:docMkLst>
        <pc:docMk/>
      </pc:docMkLst>
      <pc:sldChg chg="addSp modSp mod">
        <pc:chgData name="Myat Min Htut" userId="dfff3e71-de70-432f-b631-d8cca54eab50" providerId="ADAL" clId="{FF64B2F7-DE86-401B-951B-CDFF089AA27E}" dt="2024-02-13T09:40:22.062" v="3" actId="1076"/>
        <pc:sldMkLst>
          <pc:docMk/>
          <pc:sldMk cId="1625383778" sldId="257"/>
        </pc:sldMkLst>
        <pc:picChg chg="add mod">
          <ac:chgData name="Myat Min Htut" userId="dfff3e71-de70-432f-b631-d8cca54eab50" providerId="ADAL" clId="{FF64B2F7-DE86-401B-951B-CDFF089AA27E}" dt="2024-02-13T09:40:22.062" v="3" actId="1076"/>
          <ac:picMkLst>
            <pc:docMk/>
            <pc:sldMk cId="1625383778" sldId="257"/>
            <ac:picMk id="4" creationId="{5E1C9B16-5F32-4BE8-B217-A77FC1408957}"/>
          </ac:picMkLst>
        </pc:picChg>
      </pc:sldChg>
      <pc:sldChg chg="addSp modSp mod">
        <pc:chgData name="Myat Min Htut" userId="dfff3e71-de70-432f-b631-d8cca54eab50" providerId="ADAL" clId="{FF64B2F7-DE86-401B-951B-CDFF089AA27E}" dt="2024-02-13T09:40:44.610" v="8" actId="1076"/>
        <pc:sldMkLst>
          <pc:docMk/>
          <pc:sldMk cId="2961143738" sldId="275"/>
        </pc:sldMkLst>
        <pc:picChg chg="add mod">
          <ac:chgData name="Myat Min Htut" userId="dfff3e71-de70-432f-b631-d8cca54eab50" providerId="ADAL" clId="{FF64B2F7-DE86-401B-951B-CDFF089AA27E}" dt="2024-02-13T09:40:44.610" v="8" actId="1076"/>
          <ac:picMkLst>
            <pc:docMk/>
            <pc:sldMk cId="2961143738" sldId="275"/>
            <ac:picMk id="4" creationId="{AB0CEEE3-5749-4EF3-8E34-31FAEEE55036}"/>
          </ac:picMkLst>
        </pc:picChg>
      </pc:sldChg>
      <pc:sldChg chg="addSp modSp mod">
        <pc:chgData name="Myat Min Htut" userId="dfff3e71-de70-432f-b631-d8cca54eab50" providerId="ADAL" clId="{FF64B2F7-DE86-401B-951B-CDFF089AA27E}" dt="2024-02-13T10:12:57.480" v="230" actId="1076"/>
        <pc:sldMkLst>
          <pc:docMk/>
          <pc:sldMk cId="2297736913" sldId="309"/>
        </pc:sldMkLst>
        <pc:picChg chg="add mod">
          <ac:chgData name="Myat Min Htut" userId="dfff3e71-de70-432f-b631-d8cca54eab50" providerId="ADAL" clId="{FF64B2F7-DE86-401B-951B-CDFF089AA27E}" dt="2024-02-13T10:12:57.480" v="230" actId="1076"/>
          <ac:picMkLst>
            <pc:docMk/>
            <pc:sldMk cId="2297736913" sldId="309"/>
            <ac:picMk id="4" creationId="{68FD0AE8-DE29-438C-BFC2-D9A2AE670838}"/>
          </ac:picMkLst>
        </pc:picChg>
      </pc:sldChg>
      <pc:sldChg chg="addSp modSp mod">
        <pc:chgData name="Myat Min Htut" userId="dfff3e71-de70-432f-b631-d8cca54eab50" providerId="ADAL" clId="{FF64B2F7-DE86-401B-951B-CDFF089AA27E}" dt="2024-02-13T10:15:33.411" v="239" actId="1076"/>
        <pc:sldMkLst>
          <pc:docMk/>
          <pc:sldMk cId="3864944562" sldId="311"/>
        </pc:sldMkLst>
        <pc:picChg chg="add mod">
          <ac:chgData name="Myat Min Htut" userId="dfff3e71-de70-432f-b631-d8cca54eab50" providerId="ADAL" clId="{FF64B2F7-DE86-401B-951B-CDFF089AA27E}" dt="2024-02-13T10:15:33.411" v="239" actId="1076"/>
          <ac:picMkLst>
            <pc:docMk/>
            <pc:sldMk cId="3864944562" sldId="311"/>
            <ac:picMk id="6" creationId="{389634F6-9E2A-485F-BDA3-C1DF9C074CAC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7:13.454" v="31" actId="14100"/>
        <pc:sldMkLst>
          <pc:docMk/>
          <pc:sldMk cId="4014578095" sldId="317"/>
        </pc:sldMkLst>
        <pc:picChg chg="mod">
          <ac:chgData name="Myat Min Htut" userId="dfff3e71-de70-432f-b631-d8cca54eab50" providerId="ADAL" clId="{FF64B2F7-DE86-401B-951B-CDFF089AA27E}" dt="2024-02-13T09:57:10.965" v="30" actId="1076"/>
          <ac:picMkLst>
            <pc:docMk/>
            <pc:sldMk cId="4014578095" sldId="317"/>
            <ac:picMk id="3" creationId="{BA2BCF4F-3D5A-47E2-8F32-3552F06BAFE1}"/>
          </ac:picMkLst>
        </pc:picChg>
        <pc:picChg chg="add mod">
          <ac:chgData name="Myat Min Htut" userId="dfff3e71-de70-432f-b631-d8cca54eab50" providerId="ADAL" clId="{FF64B2F7-DE86-401B-951B-CDFF089AA27E}" dt="2024-02-13T09:57:13.454" v="31" actId="14100"/>
          <ac:picMkLst>
            <pc:docMk/>
            <pc:sldMk cId="4014578095" sldId="317"/>
            <ac:picMk id="9" creationId="{3779AE09-A2F2-4C19-A0C2-B2FBE1CD3529}"/>
          </ac:picMkLst>
        </pc:picChg>
      </pc:sldChg>
      <pc:sldChg chg="addSp modSp mod modShow">
        <pc:chgData name="Myat Min Htut" userId="dfff3e71-de70-432f-b631-d8cca54eab50" providerId="ADAL" clId="{FF64B2F7-DE86-401B-951B-CDFF089AA27E}" dt="2024-02-14T02:40:08.344" v="360" actId="1035"/>
        <pc:sldMkLst>
          <pc:docMk/>
          <pc:sldMk cId="1801445592" sldId="324"/>
        </pc:sldMkLst>
        <pc:picChg chg="add mod">
          <ac:chgData name="Myat Min Htut" userId="dfff3e71-de70-432f-b631-d8cca54eab50" providerId="ADAL" clId="{FF64B2F7-DE86-401B-951B-CDFF089AA27E}" dt="2024-02-14T02:40:08.344" v="360" actId="1035"/>
          <ac:picMkLst>
            <pc:docMk/>
            <pc:sldMk cId="1801445592" sldId="324"/>
            <ac:picMk id="5" creationId="{88357951-3FDC-49E4-A989-6C885423939F}"/>
          </ac:picMkLst>
        </pc:picChg>
        <pc:picChg chg="add mod">
          <ac:chgData name="Myat Min Htut" userId="dfff3e71-de70-432f-b631-d8cca54eab50" providerId="ADAL" clId="{FF64B2F7-DE86-401B-951B-CDFF089AA27E}" dt="2024-02-13T10:17:16.979" v="247" actId="14100"/>
          <ac:picMkLst>
            <pc:docMk/>
            <pc:sldMk cId="1801445592" sldId="324"/>
            <ac:picMk id="9" creationId="{B69210B3-A8CB-4403-AAA0-E40E8E5A5E47}"/>
          </ac:picMkLst>
        </pc:picChg>
      </pc:sldChg>
      <pc:sldChg chg="addSp delSp modSp mod modShow">
        <pc:chgData name="Myat Min Htut" userId="dfff3e71-de70-432f-b631-d8cca54eab50" providerId="ADAL" clId="{FF64B2F7-DE86-401B-951B-CDFF089AA27E}" dt="2024-02-13T10:17:57.373" v="255" actId="1076"/>
        <pc:sldMkLst>
          <pc:docMk/>
          <pc:sldMk cId="4053908645" sldId="397"/>
        </pc:sldMkLst>
        <pc:picChg chg="del">
          <ac:chgData name="Myat Min Htut" userId="dfff3e71-de70-432f-b631-d8cca54eab50" providerId="ADAL" clId="{FF64B2F7-DE86-401B-951B-CDFF089AA27E}" dt="2024-02-13T10:17:39.960" v="251" actId="478"/>
          <ac:picMkLst>
            <pc:docMk/>
            <pc:sldMk cId="4053908645" sldId="397"/>
            <ac:picMk id="3" creationId="{5804218A-A10A-4943-9AC8-4C86E6A52225}"/>
          </ac:picMkLst>
        </pc:picChg>
        <pc:picChg chg="add mod">
          <ac:chgData name="Myat Min Htut" userId="dfff3e71-de70-432f-b631-d8cca54eab50" providerId="ADAL" clId="{FF64B2F7-DE86-401B-951B-CDFF089AA27E}" dt="2024-02-13T10:17:35.969" v="250" actId="14100"/>
          <ac:picMkLst>
            <pc:docMk/>
            <pc:sldMk cId="4053908645" sldId="397"/>
            <ac:picMk id="4" creationId="{CF8F0F6B-5E9C-46E7-B7E9-88058E5CA25D}"/>
          </ac:picMkLst>
        </pc:picChg>
        <pc:picChg chg="add mod">
          <ac:chgData name="Myat Min Htut" userId="dfff3e71-de70-432f-b631-d8cca54eab50" providerId="ADAL" clId="{FF64B2F7-DE86-401B-951B-CDFF089AA27E}" dt="2024-02-13T10:17:57.373" v="255" actId="1076"/>
          <ac:picMkLst>
            <pc:docMk/>
            <pc:sldMk cId="4053908645" sldId="397"/>
            <ac:picMk id="7" creationId="{7D0DDB39-10DB-41A1-B6B3-19D645617F7A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8:45.431" v="66" actId="1036"/>
        <pc:sldMkLst>
          <pc:docMk/>
          <pc:sldMk cId="2591531574" sldId="401"/>
        </pc:sldMkLst>
        <pc:picChg chg="add mod">
          <ac:chgData name="Myat Min Htut" userId="dfff3e71-de70-432f-b631-d8cca54eab50" providerId="ADAL" clId="{FF64B2F7-DE86-401B-951B-CDFF089AA27E}" dt="2024-02-13T09:58:45.431" v="66" actId="1036"/>
          <ac:picMkLst>
            <pc:docMk/>
            <pc:sldMk cId="2591531574" sldId="401"/>
            <ac:picMk id="7" creationId="{F34102BB-EFB3-4747-B02F-8FCEA2A5531D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3T10:11:30.144" v="215" actId="571"/>
        <pc:sldMkLst>
          <pc:docMk/>
          <pc:sldMk cId="2222768143" sldId="421"/>
        </pc:sldMkLst>
        <pc:picChg chg="add mod">
          <ac:chgData name="Myat Min Htut" userId="dfff3e71-de70-432f-b631-d8cca54eab50" providerId="ADAL" clId="{FF64B2F7-DE86-401B-951B-CDFF089AA27E}" dt="2024-02-13T10:05:53.152" v="170" actId="1076"/>
          <ac:picMkLst>
            <pc:docMk/>
            <pc:sldMk cId="2222768143" sldId="421"/>
            <ac:picMk id="4" creationId="{B408422C-AFC6-44E1-8734-3F84B86CC39A}"/>
          </ac:picMkLst>
        </pc:picChg>
        <pc:picChg chg="del">
          <ac:chgData name="Myat Min Htut" userId="dfff3e71-de70-432f-b631-d8cca54eab50" providerId="ADAL" clId="{FF64B2F7-DE86-401B-951B-CDFF089AA27E}" dt="2024-02-13T10:11:13.961" v="189" actId="478"/>
          <ac:picMkLst>
            <pc:docMk/>
            <pc:sldMk cId="2222768143" sldId="421"/>
            <ac:picMk id="8" creationId="{D4C6A1A7-A2F6-4DBC-84BE-227A250B4F62}"/>
          </ac:picMkLst>
        </pc:picChg>
        <pc:picChg chg="add mod">
          <ac:chgData name="Myat Min Htut" userId="dfff3e71-de70-432f-b631-d8cca54eab50" providerId="ADAL" clId="{FF64B2F7-DE86-401B-951B-CDFF089AA27E}" dt="2024-02-13T10:09:55.084" v="175" actId="14100"/>
          <ac:picMkLst>
            <pc:docMk/>
            <pc:sldMk cId="2222768143" sldId="421"/>
            <ac:picMk id="9" creationId="{AC9D599F-FB0D-4808-ADF1-02462B9686E0}"/>
          </ac:picMkLst>
        </pc:picChg>
        <pc:picChg chg="add mod">
          <ac:chgData name="Myat Min Htut" userId="dfff3e71-de70-432f-b631-d8cca54eab50" providerId="ADAL" clId="{FF64B2F7-DE86-401B-951B-CDFF089AA27E}" dt="2024-02-13T10:10:12.388" v="178" actId="14100"/>
          <ac:picMkLst>
            <pc:docMk/>
            <pc:sldMk cId="2222768143" sldId="421"/>
            <ac:picMk id="11" creationId="{12C99CCC-DBA5-4AA0-BEA6-832BC4EEDB1E}"/>
          </ac:picMkLst>
        </pc:picChg>
        <pc:picChg chg="add mod">
          <ac:chgData name="Myat Min Htut" userId="dfff3e71-de70-432f-b631-d8cca54eab50" providerId="ADAL" clId="{FF64B2F7-DE86-401B-951B-CDFF089AA27E}" dt="2024-02-13T10:10:36.264" v="182" actId="14100"/>
          <ac:picMkLst>
            <pc:docMk/>
            <pc:sldMk cId="2222768143" sldId="421"/>
            <ac:picMk id="13" creationId="{7422A980-A113-401F-8738-AB57075C0D1C}"/>
          </ac:picMkLst>
        </pc:picChg>
        <pc:picChg chg="add mod">
          <ac:chgData name="Myat Min Htut" userId="dfff3e71-de70-432f-b631-d8cca54eab50" providerId="ADAL" clId="{FF64B2F7-DE86-401B-951B-CDFF089AA27E}" dt="2024-02-13T10:10:57.864" v="188" actId="1076"/>
          <ac:picMkLst>
            <pc:docMk/>
            <pc:sldMk cId="2222768143" sldId="421"/>
            <ac:picMk id="15" creationId="{5EA35F57-8D12-44EA-9A38-6F4A492DD376}"/>
          </ac:picMkLst>
        </pc:picChg>
        <pc:picChg chg="add mod">
          <ac:chgData name="Myat Min Htut" userId="dfff3e71-de70-432f-b631-d8cca54eab50" providerId="ADAL" clId="{FF64B2F7-DE86-401B-951B-CDFF089AA27E}" dt="2024-02-13T10:11:23.582" v="214" actId="1036"/>
          <ac:picMkLst>
            <pc:docMk/>
            <pc:sldMk cId="2222768143" sldId="421"/>
            <ac:picMk id="17" creationId="{F70B1D0C-F59C-4947-AA72-385984E8AA19}"/>
          </ac:picMkLst>
        </pc:picChg>
        <pc:picChg chg="add mod">
          <ac:chgData name="Myat Min Htut" userId="dfff3e71-de70-432f-b631-d8cca54eab50" providerId="ADAL" clId="{FF64B2F7-DE86-401B-951B-CDFF089AA27E}" dt="2024-02-13T10:11:30.144" v="215" actId="571"/>
          <ac:picMkLst>
            <pc:docMk/>
            <pc:sldMk cId="2222768143" sldId="421"/>
            <ac:picMk id="18" creationId="{43F0C8C6-360E-4CD3-9F8A-90938BCDBB3A}"/>
          </ac:picMkLst>
        </pc:picChg>
      </pc:sldChg>
      <pc:sldChg chg="addSp modSp mod">
        <pc:chgData name="Myat Min Htut" userId="dfff3e71-de70-432f-b631-d8cca54eab50" providerId="ADAL" clId="{FF64B2F7-DE86-401B-951B-CDFF089AA27E}" dt="2024-02-13T10:15:12.530" v="235" actId="14100"/>
        <pc:sldMkLst>
          <pc:docMk/>
          <pc:sldMk cId="622226499" sldId="435"/>
        </pc:sldMkLst>
        <pc:picChg chg="add mod">
          <ac:chgData name="Myat Min Htut" userId="dfff3e71-de70-432f-b631-d8cca54eab50" providerId="ADAL" clId="{FF64B2F7-DE86-401B-951B-CDFF089AA27E}" dt="2024-02-13T10:15:12.530" v="235" actId="14100"/>
          <ac:picMkLst>
            <pc:docMk/>
            <pc:sldMk cId="622226499" sldId="435"/>
            <ac:picMk id="4" creationId="{87C47130-AEBA-47CE-BBE2-8074AD2787BE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4T02:39:49.064" v="352" actId="1076"/>
        <pc:sldMkLst>
          <pc:docMk/>
          <pc:sldMk cId="410615788" sldId="443"/>
        </pc:sldMkLst>
        <pc:picChg chg="add del mod">
          <ac:chgData name="Myat Min Htut" userId="dfff3e71-de70-432f-b631-d8cca54eab50" providerId="ADAL" clId="{FF64B2F7-DE86-401B-951B-CDFF089AA27E}" dt="2024-02-14T02:39:31.583" v="348" actId="478"/>
          <ac:picMkLst>
            <pc:docMk/>
            <pc:sldMk cId="410615788" sldId="443"/>
            <ac:picMk id="8" creationId="{95019880-E072-4334-BF88-1E0042CFE088}"/>
          </ac:picMkLst>
        </pc:picChg>
        <pc:picChg chg="add mod">
          <ac:chgData name="Myat Min Htut" userId="dfff3e71-de70-432f-b631-d8cca54eab50" providerId="ADAL" clId="{FF64B2F7-DE86-401B-951B-CDFF089AA27E}" dt="2024-02-13T09:58:15.655" v="50"/>
          <ac:picMkLst>
            <pc:docMk/>
            <pc:sldMk cId="410615788" sldId="443"/>
            <ac:picMk id="13" creationId="{4EAED310-3A6C-48C9-8749-422DD7CDE946}"/>
          </ac:picMkLst>
        </pc:picChg>
        <pc:picChg chg="add mod">
          <ac:chgData name="Myat Min Htut" userId="dfff3e71-de70-432f-b631-d8cca54eab50" providerId="ADAL" clId="{FF64B2F7-DE86-401B-951B-CDFF089AA27E}" dt="2024-02-14T02:39:49.064" v="352" actId="1076"/>
          <ac:picMkLst>
            <pc:docMk/>
            <pc:sldMk cId="410615788" sldId="443"/>
            <ac:picMk id="15" creationId="{A315058F-2CBD-4D29-8588-831EC0257F12}"/>
          </ac:picMkLst>
        </pc:picChg>
      </pc:sldChg>
      <pc:sldChg chg="addSp modSp mod">
        <pc:chgData name="Myat Min Htut" userId="dfff3e71-de70-432f-b631-d8cca54eab50" providerId="ADAL" clId="{FF64B2F7-DE86-401B-951B-CDFF089AA27E}" dt="2024-02-13T10:12:30.597" v="226" actId="1076"/>
        <pc:sldMkLst>
          <pc:docMk/>
          <pc:sldMk cId="1047823136" sldId="452"/>
        </pc:sldMkLst>
        <pc:picChg chg="add mod">
          <ac:chgData name="Myat Min Htut" userId="dfff3e71-de70-432f-b631-d8cca54eab50" providerId="ADAL" clId="{FF64B2F7-DE86-401B-951B-CDFF089AA27E}" dt="2024-02-13T10:12:30.597" v="226" actId="1076"/>
          <ac:picMkLst>
            <pc:docMk/>
            <pc:sldMk cId="1047823136" sldId="452"/>
            <ac:picMk id="4" creationId="{77E9B2B0-F4EA-4F00-BFEF-225E70C2E361}"/>
          </ac:picMkLst>
        </pc:picChg>
      </pc:sldChg>
      <pc:sldChg chg="addSp modSp mod">
        <pc:chgData name="Myat Min Htut" userId="dfff3e71-de70-432f-b631-d8cca54eab50" providerId="ADAL" clId="{FF64B2F7-DE86-401B-951B-CDFF089AA27E}" dt="2024-02-13T09:41:29.983" v="21" actId="1035"/>
        <pc:sldMkLst>
          <pc:docMk/>
          <pc:sldMk cId="4145587096" sldId="457"/>
        </pc:sldMkLst>
        <pc:picChg chg="add mod">
          <ac:chgData name="Myat Min Htut" userId="dfff3e71-de70-432f-b631-d8cca54eab50" providerId="ADAL" clId="{FF64B2F7-DE86-401B-951B-CDFF089AA27E}" dt="2024-02-13T09:41:09.950" v="14" actId="1076"/>
          <ac:picMkLst>
            <pc:docMk/>
            <pc:sldMk cId="4145587096" sldId="457"/>
            <ac:picMk id="12" creationId="{6EB34A31-8EB1-4BBB-820C-3FF711B78598}"/>
          </ac:picMkLst>
        </pc:picChg>
        <pc:picChg chg="add mod">
          <ac:chgData name="Myat Min Htut" userId="dfff3e71-de70-432f-b631-d8cca54eab50" providerId="ADAL" clId="{FF64B2F7-DE86-401B-951B-CDFF089AA27E}" dt="2024-02-13T09:41:29.983" v="21" actId="1035"/>
          <ac:picMkLst>
            <pc:docMk/>
            <pc:sldMk cId="4145587096" sldId="457"/>
            <ac:picMk id="16" creationId="{37382A9E-951F-40DB-B133-E73091EBC9CF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3T09:57:55.381" v="45" actId="1076"/>
        <pc:sldMkLst>
          <pc:docMk/>
          <pc:sldMk cId="2886803303" sldId="458"/>
        </pc:sldMkLst>
        <pc:picChg chg="add mod">
          <ac:chgData name="Myat Min Htut" userId="dfff3e71-de70-432f-b631-d8cca54eab50" providerId="ADAL" clId="{FF64B2F7-DE86-401B-951B-CDFF089AA27E}" dt="2024-02-13T09:57:32.991" v="38" actId="14100"/>
          <ac:picMkLst>
            <pc:docMk/>
            <pc:sldMk cId="2886803303" sldId="458"/>
            <ac:picMk id="3" creationId="{AC8DDCC5-5A94-44C5-8BDC-429C2E944F6F}"/>
          </ac:picMkLst>
        </pc:picChg>
        <pc:picChg chg="del">
          <ac:chgData name="Myat Min Htut" userId="dfff3e71-de70-432f-b631-d8cca54eab50" providerId="ADAL" clId="{FF64B2F7-DE86-401B-951B-CDFF089AA27E}" dt="2024-02-13T09:57:40.798" v="39" actId="478"/>
          <ac:picMkLst>
            <pc:docMk/>
            <pc:sldMk cId="2886803303" sldId="458"/>
            <ac:picMk id="9" creationId="{21065C88-814F-4ACE-8A70-F434B50A05AC}"/>
          </ac:picMkLst>
        </pc:picChg>
        <pc:picChg chg="add mod">
          <ac:chgData name="Myat Min Htut" userId="dfff3e71-de70-432f-b631-d8cca54eab50" providerId="ADAL" clId="{FF64B2F7-DE86-401B-951B-CDFF089AA27E}" dt="2024-02-13T09:57:55.381" v="45" actId="1076"/>
          <ac:picMkLst>
            <pc:docMk/>
            <pc:sldMk cId="2886803303" sldId="458"/>
            <ac:picMk id="13" creationId="{F865B912-9502-41C3-8702-053D40C06387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8:10.321" v="49" actId="1076"/>
        <pc:sldMkLst>
          <pc:docMk/>
          <pc:sldMk cId="162545517" sldId="459"/>
        </pc:sldMkLst>
        <pc:picChg chg="add mod">
          <ac:chgData name="Myat Min Htut" userId="dfff3e71-de70-432f-b631-d8cca54eab50" providerId="ADAL" clId="{FF64B2F7-DE86-401B-951B-CDFF089AA27E}" dt="2024-02-13T09:58:10.321" v="49" actId="1076"/>
          <ac:picMkLst>
            <pc:docMk/>
            <pc:sldMk cId="162545517" sldId="459"/>
            <ac:picMk id="5" creationId="{80295983-4F68-4FBF-BF02-735E9A2DDD82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9:32.044" v="76" actId="14100"/>
        <pc:sldMkLst>
          <pc:docMk/>
          <pc:sldMk cId="1800462778" sldId="460"/>
        </pc:sldMkLst>
        <pc:picChg chg="add mod">
          <ac:chgData name="Myat Min Htut" userId="dfff3e71-de70-432f-b631-d8cca54eab50" providerId="ADAL" clId="{FF64B2F7-DE86-401B-951B-CDFF089AA27E}" dt="2024-02-13T09:59:10.164" v="71" actId="14100"/>
          <ac:picMkLst>
            <pc:docMk/>
            <pc:sldMk cId="1800462778" sldId="460"/>
            <ac:picMk id="10" creationId="{63892A32-3EC7-47AB-9478-687D66F9923E}"/>
          </ac:picMkLst>
        </pc:picChg>
        <pc:picChg chg="add mod">
          <ac:chgData name="Myat Min Htut" userId="dfff3e71-de70-432f-b631-d8cca54eab50" providerId="ADAL" clId="{FF64B2F7-DE86-401B-951B-CDFF089AA27E}" dt="2024-02-13T09:59:32.044" v="76" actId="14100"/>
          <ac:picMkLst>
            <pc:docMk/>
            <pc:sldMk cId="1800462778" sldId="460"/>
            <ac:picMk id="12" creationId="{3D043114-9D4B-4148-ACD4-D0DF0AA0E7CB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9:53.119" v="81" actId="1076"/>
        <pc:sldMkLst>
          <pc:docMk/>
          <pc:sldMk cId="4087711584" sldId="461"/>
        </pc:sldMkLst>
        <pc:picChg chg="add mod">
          <ac:chgData name="Myat Min Htut" userId="dfff3e71-de70-432f-b631-d8cca54eab50" providerId="ADAL" clId="{FF64B2F7-DE86-401B-951B-CDFF089AA27E}" dt="2024-02-13T09:59:53.119" v="81" actId="1076"/>
          <ac:picMkLst>
            <pc:docMk/>
            <pc:sldMk cId="4087711584" sldId="461"/>
            <ac:picMk id="5" creationId="{3BABCD48-2B59-4281-890C-9234F8D09C93}"/>
          </ac:picMkLst>
        </pc:picChg>
        <pc:picChg chg="add mod">
          <ac:chgData name="Myat Min Htut" userId="dfff3e71-de70-432f-b631-d8cca54eab50" providerId="ADAL" clId="{FF64B2F7-DE86-401B-951B-CDFF089AA27E}" dt="2024-02-13T09:59:38.697" v="77"/>
          <ac:picMkLst>
            <pc:docMk/>
            <pc:sldMk cId="4087711584" sldId="461"/>
            <ac:picMk id="11" creationId="{B8C24C5D-5C24-467E-8977-3D193782FFA2}"/>
          </ac:picMkLst>
        </pc:picChg>
      </pc:sldChg>
      <pc:sldChg chg="addSp modSp">
        <pc:chgData name="Myat Min Htut" userId="dfff3e71-de70-432f-b631-d8cca54eab50" providerId="ADAL" clId="{FF64B2F7-DE86-401B-951B-CDFF089AA27E}" dt="2024-02-13T10:00:09.874" v="83"/>
        <pc:sldMkLst>
          <pc:docMk/>
          <pc:sldMk cId="1774709522" sldId="462"/>
        </pc:sldMkLst>
        <pc:picChg chg="add mod">
          <ac:chgData name="Myat Min Htut" userId="dfff3e71-de70-432f-b631-d8cca54eab50" providerId="ADAL" clId="{FF64B2F7-DE86-401B-951B-CDFF089AA27E}" dt="2024-02-13T10:00:04.640" v="82"/>
          <ac:picMkLst>
            <pc:docMk/>
            <pc:sldMk cId="1774709522" sldId="462"/>
            <ac:picMk id="17" creationId="{2FAD69FE-6043-4B5D-86EE-E8463C9D6120}"/>
          </ac:picMkLst>
        </pc:picChg>
        <pc:picChg chg="add mod">
          <ac:chgData name="Myat Min Htut" userId="dfff3e71-de70-432f-b631-d8cca54eab50" providerId="ADAL" clId="{FF64B2F7-DE86-401B-951B-CDFF089AA27E}" dt="2024-02-13T10:00:09.874" v="83"/>
          <ac:picMkLst>
            <pc:docMk/>
            <pc:sldMk cId="1774709522" sldId="462"/>
            <ac:picMk id="18" creationId="{67F7151E-A3A6-46C7-87D2-04D82C98BF32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0:27.630" v="88" actId="1076"/>
        <pc:sldMkLst>
          <pc:docMk/>
          <pc:sldMk cId="3874047260" sldId="463"/>
        </pc:sldMkLst>
        <pc:picChg chg="add mod">
          <ac:chgData name="Myat Min Htut" userId="dfff3e71-de70-432f-b631-d8cca54eab50" providerId="ADAL" clId="{FF64B2F7-DE86-401B-951B-CDFF089AA27E}" dt="2024-02-13T10:00:27.630" v="88" actId="1076"/>
          <ac:picMkLst>
            <pc:docMk/>
            <pc:sldMk cId="3874047260" sldId="463"/>
            <ac:picMk id="3" creationId="{89BDBABA-A94B-4689-941B-ADA7140FEB55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0:41.967" v="91" actId="14100"/>
        <pc:sldMkLst>
          <pc:docMk/>
          <pc:sldMk cId="2291534756" sldId="464"/>
        </pc:sldMkLst>
        <pc:picChg chg="add mod">
          <ac:chgData name="Myat Min Htut" userId="dfff3e71-de70-432f-b631-d8cca54eab50" providerId="ADAL" clId="{FF64B2F7-DE86-401B-951B-CDFF089AA27E}" dt="2024-02-13T10:00:41.967" v="91" actId="14100"/>
          <ac:picMkLst>
            <pc:docMk/>
            <pc:sldMk cId="2291534756" sldId="464"/>
            <ac:picMk id="4" creationId="{978B6121-06C5-4DAE-A1E8-35A2D99AB62E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1:32.949" v="103" actId="1076"/>
        <pc:sldMkLst>
          <pc:docMk/>
          <pc:sldMk cId="1498063220" sldId="465"/>
        </pc:sldMkLst>
        <pc:picChg chg="add mod">
          <ac:chgData name="Myat Min Htut" userId="dfff3e71-de70-432f-b631-d8cca54eab50" providerId="ADAL" clId="{FF64B2F7-DE86-401B-951B-CDFF089AA27E}" dt="2024-02-13T10:00:57.468" v="94" actId="14100"/>
          <ac:picMkLst>
            <pc:docMk/>
            <pc:sldMk cId="1498063220" sldId="465"/>
            <ac:picMk id="5" creationId="{DBCEB67E-D50B-47D8-A016-15713B0700AF}"/>
          </ac:picMkLst>
        </pc:picChg>
        <pc:picChg chg="add mod">
          <ac:chgData name="Myat Min Htut" userId="dfff3e71-de70-432f-b631-d8cca54eab50" providerId="ADAL" clId="{FF64B2F7-DE86-401B-951B-CDFF089AA27E}" dt="2024-02-13T10:01:32.949" v="103" actId="1076"/>
          <ac:picMkLst>
            <pc:docMk/>
            <pc:sldMk cId="1498063220" sldId="465"/>
            <ac:picMk id="10" creationId="{F2BD7182-C995-41C1-A403-A81BE579AED5}"/>
          </ac:picMkLst>
        </pc:picChg>
        <pc:picChg chg="add mod">
          <ac:chgData name="Myat Min Htut" userId="dfff3e71-de70-432f-b631-d8cca54eab50" providerId="ADAL" clId="{FF64B2F7-DE86-401B-951B-CDFF089AA27E}" dt="2024-02-13T10:01:27.754" v="101" actId="14100"/>
          <ac:picMkLst>
            <pc:docMk/>
            <pc:sldMk cId="1498063220" sldId="465"/>
            <ac:picMk id="13" creationId="{8E5F6235-2179-47EC-A90F-D9A6E28252EE}"/>
          </ac:picMkLst>
        </pc:picChg>
      </pc:sldChg>
      <pc:sldChg chg="addSp modSp">
        <pc:chgData name="Myat Min Htut" userId="dfff3e71-de70-432f-b631-d8cca54eab50" providerId="ADAL" clId="{FF64B2F7-DE86-401B-951B-CDFF089AA27E}" dt="2024-02-13T10:03:35.470" v="131"/>
        <pc:sldMkLst>
          <pc:docMk/>
          <pc:sldMk cId="2072743513" sldId="466"/>
        </pc:sldMkLst>
        <pc:picChg chg="add mod">
          <ac:chgData name="Myat Min Htut" userId="dfff3e71-de70-432f-b631-d8cca54eab50" providerId="ADAL" clId="{FF64B2F7-DE86-401B-951B-CDFF089AA27E}" dt="2024-02-13T10:03:35.470" v="131"/>
          <ac:picMkLst>
            <pc:docMk/>
            <pc:sldMk cId="2072743513" sldId="466"/>
            <ac:picMk id="13" creationId="{8061BF67-B8B3-4DA6-991D-9A67A59BC8D8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4T02:55:51.404" v="490" actId="14100"/>
        <pc:sldMkLst>
          <pc:docMk/>
          <pc:sldMk cId="3283168048" sldId="467"/>
        </pc:sldMkLst>
        <pc:picChg chg="add del mod">
          <ac:chgData name="Myat Min Htut" userId="dfff3e71-de70-432f-b631-d8cca54eab50" providerId="ADAL" clId="{FF64B2F7-DE86-401B-951B-CDFF089AA27E}" dt="2024-02-14T02:55:25.667" v="484" actId="478"/>
          <ac:picMkLst>
            <pc:docMk/>
            <pc:sldMk cId="3283168048" sldId="467"/>
            <ac:picMk id="3" creationId="{6856B6E9-8AD4-4FCB-9D85-BB0AB921B630}"/>
          </ac:picMkLst>
        </pc:picChg>
        <pc:picChg chg="add mod">
          <ac:chgData name="Myat Min Htut" userId="dfff3e71-de70-432f-b631-d8cca54eab50" providerId="ADAL" clId="{FF64B2F7-DE86-401B-951B-CDFF089AA27E}" dt="2024-02-14T02:55:51.404" v="490" actId="14100"/>
          <ac:picMkLst>
            <pc:docMk/>
            <pc:sldMk cId="3283168048" sldId="467"/>
            <ac:picMk id="5" creationId="{9B3CD52C-B756-4B5F-AF3B-FD8ED14DD086}"/>
          </ac:picMkLst>
        </pc:picChg>
        <pc:picChg chg="del mod">
          <ac:chgData name="Myat Min Htut" userId="dfff3e71-de70-432f-b631-d8cca54eab50" providerId="ADAL" clId="{FF64B2F7-DE86-401B-951B-CDFF089AA27E}" dt="2024-02-14T02:55:21.090" v="481" actId="478"/>
          <ac:picMkLst>
            <pc:docMk/>
            <pc:sldMk cId="3283168048" sldId="467"/>
            <ac:picMk id="11" creationId="{B346E192-481E-4746-A491-EA79222BC438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4:28.082" v="142" actId="14100"/>
        <pc:sldMkLst>
          <pc:docMk/>
          <pc:sldMk cId="2278265393" sldId="469"/>
        </pc:sldMkLst>
        <pc:picChg chg="mod">
          <ac:chgData name="Myat Min Htut" userId="dfff3e71-de70-432f-b631-d8cca54eab50" providerId="ADAL" clId="{FF64B2F7-DE86-401B-951B-CDFF089AA27E}" dt="2024-02-13T10:04:22.278" v="140" actId="1076"/>
          <ac:picMkLst>
            <pc:docMk/>
            <pc:sldMk cId="2278265393" sldId="469"/>
            <ac:picMk id="2" creationId="{613D4A7C-7089-410E-A93E-28A1B92B6DC9}"/>
          </ac:picMkLst>
        </pc:picChg>
        <pc:picChg chg="mod">
          <ac:chgData name="Myat Min Htut" userId="dfff3e71-de70-432f-b631-d8cca54eab50" providerId="ADAL" clId="{FF64B2F7-DE86-401B-951B-CDFF089AA27E}" dt="2024-02-13T10:04:23.782" v="141" actId="1076"/>
          <ac:picMkLst>
            <pc:docMk/>
            <pc:sldMk cId="2278265393" sldId="469"/>
            <ac:picMk id="3" creationId="{00B1C1DF-11A5-47A4-A9B8-9EAE8B358832}"/>
          </ac:picMkLst>
        </pc:picChg>
        <pc:picChg chg="add mod">
          <ac:chgData name="Myat Min Htut" userId="dfff3e71-de70-432f-b631-d8cca54eab50" providerId="ADAL" clId="{FF64B2F7-DE86-401B-951B-CDFF089AA27E}" dt="2024-02-13T10:04:04.158" v="135" actId="1076"/>
          <ac:picMkLst>
            <pc:docMk/>
            <pc:sldMk cId="2278265393" sldId="469"/>
            <ac:picMk id="7" creationId="{010964B8-E322-4D51-B8D1-6B1606C2B384}"/>
          </ac:picMkLst>
        </pc:picChg>
        <pc:picChg chg="add mod">
          <ac:chgData name="Myat Min Htut" userId="dfff3e71-de70-432f-b631-d8cca54eab50" providerId="ADAL" clId="{FF64B2F7-DE86-401B-951B-CDFF089AA27E}" dt="2024-02-13T10:04:28.082" v="142" actId="14100"/>
          <ac:picMkLst>
            <pc:docMk/>
            <pc:sldMk cId="2278265393" sldId="469"/>
            <ac:picMk id="11" creationId="{446BB6FF-FE78-4621-8347-497CC3F3A1C4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4T02:42:59.746" v="367" actId="14100"/>
        <pc:sldMkLst>
          <pc:docMk/>
          <pc:sldMk cId="1780454528" sldId="470"/>
        </pc:sldMkLst>
        <pc:picChg chg="add mod">
          <ac:chgData name="Myat Min Htut" userId="dfff3e71-de70-432f-b631-d8cca54eab50" providerId="ADAL" clId="{FF64B2F7-DE86-401B-951B-CDFF089AA27E}" dt="2024-02-14T02:42:59.746" v="367" actId="14100"/>
          <ac:picMkLst>
            <pc:docMk/>
            <pc:sldMk cId="1780454528" sldId="470"/>
            <ac:picMk id="5" creationId="{445EDB50-E2A8-49A1-8DC6-A56C13747157}"/>
          </ac:picMkLst>
        </pc:picChg>
        <pc:picChg chg="add mod">
          <ac:chgData name="Myat Min Htut" userId="dfff3e71-de70-432f-b631-d8cca54eab50" providerId="ADAL" clId="{FF64B2F7-DE86-401B-951B-CDFF089AA27E}" dt="2024-02-14T02:41:00.377" v="361"/>
          <ac:picMkLst>
            <pc:docMk/>
            <pc:sldMk cId="1780454528" sldId="470"/>
            <ac:picMk id="11" creationId="{F9C2599F-267B-4AA9-8AFF-6779877C9474}"/>
          </ac:picMkLst>
        </pc:picChg>
        <pc:picChg chg="add del mod">
          <ac:chgData name="Myat Min Htut" userId="dfff3e71-de70-432f-b631-d8cca54eab50" providerId="ADAL" clId="{FF64B2F7-DE86-401B-951B-CDFF089AA27E}" dt="2024-02-14T02:42:20.204" v="362" actId="478"/>
          <ac:picMkLst>
            <pc:docMk/>
            <pc:sldMk cId="1780454528" sldId="470"/>
            <ac:picMk id="14" creationId="{7DBF113B-AEBA-4795-9FFA-3D5F8A2FF079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5:10.003" v="153" actId="14100"/>
        <pc:sldMkLst>
          <pc:docMk/>
          <pc:sldMk cId="491624379" sldId="471"/>
        </pc:sldMkLst>
        <pc:picChg chg="add mod">
          <ac:chgData name="Myat Min Htut" userId="dfff3e71-de70-432f-b631-d8cca54eab50" providerId="ADAL" clId="{FF64B2F7-DE86-401B-951B-CDFF089AA27E}" dt="2024-02-13T10:05:10.003" v="153" actId="14100"/>
          <ac:picMkLst>
            <pc:docMk/>
            <pc:sldMk cId="491624379" sldId="471"/>
            <ac:picMk id="8" creationId="{CD367FC4-8504-46E3-A952-1130197B8FE3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5:37.053" v="166" actId="1035"/>
        <pc:sldMkLst>
          <pc:docMk/>
          <pc:sldMk cId="1117360944" sldId="472"/>
        </pc:sldMkLst>
        <pc:picChg chg="add mod">
          <ac:chgData name="Myat Min Htut" userId="dfff3e71-de70-432f-b631-d8cca54eab50" providerId="ADAL" clId="{FF64B2F7-DE86-401B-951B-CDFF089AA27E}" dt="2024-02-13T10:05:37.053" v="166" actId="1035"/>
          <ac:picMkLst>
            <pc:docMk/>
            <pc:sldMk cId="1117360944" sldId="472"/>
            <ac:picMk id="4" creationId="{1DF699D6-77C9-444F-8FB9-9F51E66CEB86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3T10:11:44.774" v="219"/>
        <pc:sldMkLst>
          <pc:docMk/>
          <pc:sldMk cId="180364504" sldId="473"/>
        </pc:sldMkLst>
        <pc:picChg chg="add mod">
          <ac:chgData name="Myat Min Htut" userId="dfff3e71-de70-432f-b631-d8cca54eab50" providerId="ADAL" clId="{FF64B2F7-DE86-401B-951B-CDFF089AA27E}" dt="2024-02-13T10:11:36.786" v="218" actId="1076"/>
          <ac:picMkLst>
            <pc:docMk/>
            <pc:sldMk cId="180364504" sldId="473"/>
            <ac:picMk id="7" creationId="{E2556B6C-8FA2-480E-BEEE-7CA303141EE3}"/>
          </ac:picMkLst>
        </pc:picChg>
        <pc:picChg chg="del">
          <ac:chgData name="Myat Min Htut" userId="dfff3e71-de70-432f-b631-d8cca54eab50" providerId="ADAL" clId="{FF64B2F7-DE86-401B-951B-CDFF089AA27E}" dt="2024-02-13T10:11:33.352" v="217" actId="478"/>
          <ac:picMkLst>
            <pc:docMk/>
            <pc:sldMk cId="180364504" sldId="473"/>
            <ac:picMk id="8" creationId="{D4C6A1A7-A2F6-4DBC-84BE-227A250B4F62}"/>
          </ac:picMkLst>
        </pc:picChg>
        <pc:picChg chg="add mod">
          <ac:chgData name="Myat Min Htut" userId="dfff3e71-de70-432f-b631-d8cca54eab50" providerId="ADAL" clId="{FF64B2F7-DE86-401B-951B-CDFF089AA27E}" dt="2024-02-13T10:11:44.774" v="219"/>
          <ac:picMkLst>
            <pc:docMk/>
            <pc:sldMk cId="180364504" sldId="473"/>
            <ac:picMk id="9" creationId="{185BBEAC-3C12-41B2-952C-18B1BC69AD87}"/>
          </ac:picMkLst>
        </pc:picChg>
        <pc:picChg chg="add mod">
          <ac:chgData name="Myat Min Htut" userId="dfff3e71-de70-432f-b631-d8cca54eab50" providerId="ADAL" clId="{FF64B2F7-DE86-401B-951B-CDFF089AA27E}" dt="2024-02-13T10:11:44.774" v="219"/>
          <ac:picMkLst>
            <pc:docMk/>
            <pc:sldMk cId="180364504" sldId="473"/>
            <ac:picMk id="10" creationId="{678A923D-EE6E-4BEC-81CA-B8304343664D}"/>
          </ac:picMkLst>
        </pc:picChg>
        <pc:picChg chg="add mod">
          <ac:chgData name="Myat Min Htut" userId="dfff3e71-de70-432f-b631-d8cca54eab50" providerId="ADAL" clId="{FF64B2F7-DE86-401B-951B-CDFF089AA27E}" dt="2024-02-13T10:11:44.774" v="219"/>
          <ac:picMkLst>
            <pc:docMk/>
            <pc:sldMk cId="180364504" sldId="473"/>
            <ac:picMk id="11" creationId="{2AF54840-768F-434B-A633-81DCE8E9DEAB}"/>
          </ac:picMkLst>
        </pc:picChg>
        <pc:picChg chg="add mod">
          <ac:chgData name="Myat Min Htut" userId="dfff3e71-de70-432f-b631-d8cca54eab50" providerId="ADAL" clId="{FF64B2F7-DE86-401B-951B-CDFF089AA27E}" dt="2024-02-13T10:11:44.774" v="219"/>
          <ac:picMkLst>
            <pc:docMk/>
            <pc:sldMk cId="180364504" sldId="473"/>
            <ac:picMk id="12" creationId="{F041AFB9-B480-4A9C-A5AD-80F432781446}"/>
          </ac:picMkLst>
        </pc:picChg>
        <pc:picChg chg="add mod">
          <ac:chgData name="Myat Min Htut" userId="dfff3e71-de70-432f-b631-d8cca54eab50" providerId="ADAL" clId="{FF64B2F7-DE86-401B-951B-CDFF089AA27E}" dt="2024-02-13T10:11:44.774" v="219"/>
          <ac:picMkLst>
            <pc:docMk/>
            <pc:sldMk cId="180364504" sldId="473"/>
            <ac:picMk id="13" creationId="{9C616CEF-46D0-439E-8840-9E366FEF62C2}"/>
          </ac:picMkLst>
        </pc:picChg>
      </pc:sldChg>
      <pc:sldChg chg="addSp modSp">
        <pc:chgData name="Myat Min Htut" userId="dfff3e71-de70-432f-b631-d8cca54eab50" providerId="ADAL" clId="{FF64B2F7-DE86-401B-951B-CDFF089AA27E}" dt="2024-02-13T09:41:38.348" v="22"/>
        <pc:sldMkLst>
          <pc:docMk/>
          <pc:sldMk cId="3897220008" sldId="474"/>
        </pc:sldMkLst>
        <pc:picChg chg="add mod">
          <ac:chgData name="Myat Min Htut" userId="dfff3e71-de70-432f-b631-d8cca54eab50" providerId="ADAL" clId="{FF64B2F7-DE86-401B-951B-CDFF089AA27E}" dt="2024-02-13T09:41:38.348" v="22"/>
          <ac:picMkLst>
            <pc:docMk/>
            <pc:sldMk cId="3897220008" sldId="474"/>
            <ac:picMk id="26" creationId="{2475F419-91B0-4D5D-8786-9A5A823273DE}"/>
          </ac:picMkLst>
        </pc:picChg>
        <pc:picChg chg="add mod">
          <ac:chgData name="Myat Min Htut" userId="dfff3e71-de70-432f-b631-d8cca54eab50" providerId="ADAL" clId="{FF64B2F7-DE86-401B-951B-CDFF089AA27E}" dt="2024-02-13T09:41:38.348" v="22"/>
          <ac:picMkLst>
            <pc:docMk/>
            <pc:sldMk cId="3897220008" sldId="474"/>
            <ac:picMk id="27" creationId="{AF78AD81-70B9-406C-B98E-F3354BA37C28}"/>
          </ac:picMkLst>
        </pc:picChg>
      </pc:sldChg>
      <pc:sldChg chg="addSp modSp mod">
        <pc:chgData name="Myat Min Htut" userId="dfff3e71-de70-432f-b631-d8cca54eab50" providerId="ADAL" clId="{FF64B2F7-DE86-401B-951B-CDFF089AA27E}" dt="2024-02-13T09:57:19.470" v="33" actId="14100"/>
        <pc:sldMkLst>
          <pc:docMk/>
          <pc:sldMk cId="3203035957" sldId="475"/>
        </pc:sldMkLst>
        <pc:picChg chg="add mod">
          <ac:chgData name="Myat Min Htut" userId="dfff3e71-de70-432f-b631-d8cca54eab50" providerId="ADAL" clId="{FF64B2F7-DE86-401B-951B-CDFF089AA27E}" dt="2024-02-13T09:57:19.470" v="33" actId="14100"/>
          <ac:picMkLst>
            <pc:docMk/>
            <pc:sldMk cId="3203035957" sldId="475"/>
            <ac:picMk id="17" creationId="{4AB90421-11BD-482D-8F8B-9552001E79A2}"/>
          </ac:picMkLst>
        </pc:picChg>
      </pc:sldChg>
      <pc:sldChg chg="addSp modSp">
        <pc:chgData name="Myat Min Htut" userId="dfff3e71-de70-432f-b631-d8cca54eab50" providerId="ADAL" clId="{FF64B2F7-DE86-401B-951B-CDFF089AA27E}" dt="2024-02-13T10:01:37.562" v="104"/>
        <pc:sldMkLst>
          <pc:docMk/>
          <pc:sldMk cId="872203701" sldId="476"/>
        </pc:sldMkLst>
        <pc:picChg chg="add mod">
          <ac:chgData name="Myat Min Htut" userId="dfff3e71-de70-432f-b631-d8cca54eab50" providerId="ADAL" clId="{FF64B2F7-DE86-401B-951B-CDFF089AA27E}" dt="2024-02-13T10:01:37.562" v="104"/>
          <ac:picMkLst>
            <pc:docMk/>
            <pc:sldMk cId="872203701" sldId="476"/>
            <ac:picMk id="16" creationId="{DCB368B7-58D3-4A95-8128-EFBA055070C7}"/>
          </ac:picMkLst>
        </pc:picChg>
        <pc:picChg chg="add mod">
          <ac:chgData name="Myat Min Htut" userId="dfff3e71-de70-432f-b631-d8cca54eab50" providerId="ADAL" clId="{FF64B2F7-DE86-401B-951B-CDFF089AA27E}" dt="2024-02-13T10:01:37.562" v="104"/>
          <ac:picMkLst>
            <pc:docMk/>
            <pc:sldMk cId="872203701" sldId="476"/>
            <ac:picMk id="17" creationId="{7A22DDCF-396B-4C4C-A414-23505A168C59}"/>
          </ac:picMkLst>
        </pc:picChg>
        <pc:picChg chg="add mod">
          <ac:chgData name="Myat Min Htut" userId="dfff3e71-de70-432f-b631-d8cca54eab50" providerId="ADAL" clId="{FF64B2F7-DE86-401B-951B-CDFF089AA27E}" dt="2024-02-13T10:01:37.562" v="104"/>
          <ac:picMkLst>
            <pc:docMk/>
            <pc:sldMk cId="872203701" sldId="476"/>
            <ac:picMk id="18" creationId="{8830791C-1FFA-4D37-9DF1-CD5D8D11566E}"/>
          </ac:picMkLst>
        </pc:picChg>
      </pc:sldChg>
      <pc:sldChg chg="addSp modSp mod">
        <pc:chgData name="Myat Min Htut" userId="dfff3e71-de70-432f-b631-d8cca54eab50" providerId="ADAL" clId="{FF64B2F7-DE86-401B-951B-CDFF089AA27E}" dt="2024-02-13T10:04:53.327" v="150" actId="14100"/>
        <pc:sldMkLst>
          <pc:docMk/>
          <pc:sldMk cId="4131858610" sldId="477"/>
        </pc:sldMkLst>
        <pc:picChg chg="add mod">
          <ac:chgData name="Myat Min Htut" userId="dfff3e71-de70-432f-b631-d8cca54eab50" providerId="ADAL" clId="{FF64B2F7-DE86-401B-951B-CDFF089AA27E}" dt="2024-02-13T10:04:53.327" v="150" actId="14100"/>
          <ac:picMkLst>
            <pc:docMk/>
            <pc:sldMk cId="4131858610" sldId="477"/>
            <ac:picMk id="5" creationId="{6B13DFA7-E39C-4339-A5BD-2495FD2C3EF7}"/>
          </ac:picMkLst>
        </pc:picChg>
        <pc:picChg chg="mod">
          <ac:chgData name="Myat Min Htut" userId="dfff3e71-de70-432f-b631-d8cca54eab50" providerId="ADAL" clId="{FF64B2F7-DE86-401B-951B-CDFF089AA27E}" dt="2024-02-13T10:04:48.756" v="148" actId="1076"/>
          <ac:picMkLst>
            <pc:docMk/>
            <pc:sldMk cId="4131858610" sldId="477"/>
            <ac:picMk id="17" creationId="{F15E44D6-1810-4FBA-9B40-28A307E819AE}"/>
          </ac:picMkLst>
        </pc:picChg>
        <pc:picChg chg="mod">
          <ac:chgData name="Myat Min Htut" userId="dfff3e71-de70-432f-b631-d8cca54eab50" providerId="ADAL" clId="{FF64B2F7-DE86-401B-951B-CDFF089AA27E}" dt="2024-02-13T10:04:50.417" v="149" actId="1076"/>
          <ac:picMkLst>
            <pc:docMk/>
            <pc:sldMk cId="4131858610" sldId="477"/>
            <ac:picMk id="18" creationId="{84D0BAA7-345A-44FB-8BBD-F9277C38B4F4}"/>
          </ac:picMkLst>
        </pc:picChg>
        <pc:picChg chg="add mod">
          <ac:chgData name="Myat Min Htut" userId="dfff3e71-de70-432f-b631-d8cca54eab50" providerId="ADAL" clId="{FF64B2F7-DE86-401B-951B-CDFF089AA27E}" dt="2024-02-13T10:04:32.045" v="143"/>
          <ac:picMkLst>
            <pc:docMk/>
            <pc:sldMk cId="4131858610" sldId="477"/>
            <ac:picMk id="19" creationId="{D85041FB-9255-4251-AAA5-423C2DD613A5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3T10:02:38.627" v="118" actId="207"/>
        <pc:sldMkLst>
          <pc:docMk/>
          <pc:sldMk cId="2800163515" sldId="478"/>
        </pc:sldMkLst>
        <pc:spChg chg="add mod">
          <ac:chgData name="Myat Min Htut" userId="dfff3e71-de70-432f-b631-d8cca54eab50" providerId="ADAL" clId="{FF64B2F7-DE86-401B-951B-CDFF089AA27E}" dt="2024-02-13T10:02:38.627" v="118" actId="207"/>
          <ac:spMkLst>
            <pc:docMk/>
            <pc:sldMk cId="2800163515" sldId="478"/>
            <ac:spMk id="10" creationId="{F57CA384-D6C1-4720-BDC1-187406A088FF}"/>
          </ac:spMkLst>
        </pc:spChg>
        <pc:picChg chg="add mod">
          <ac:chgData name="Myat Min Htut" userId="dfff3e71-de70-432f-b631-d8cca54eab50" providerId="ADAL" clId="{FF64B2F7-DE86-401B-951B-CDFF089AA27E}" dt="2024-02-13T10:02:09.385" v="112" actId="1076"/>
          <ac:picMkLst>
            <pc:docMk/>
            <pc:sldMk cId="2800163515" sldId="478"/>
            <ac:picMk id="3" creationId="{D3A800D1-D17F-40C1-9D0F-91333877ECE9}"/>
          </ac:picMkLst>
        </pc:picChg>
        <pc:picChg chg="mod">
          <ac:chgData name="Myat Min Htut" userId="dfff3e71-de70-432f-b631-d8cca54eab50" providerId="ADAL" clId="{FF64B2F7-DE86-401B-951B-CDFF089AA27E}" dt="2024-02-13T10:01:55.759" v="107" actId="1076"/>
          <ac:picMkLst>
            <pc:docMk/>
            <pc:sldMk cId="2800163515" sldId="478"/>
            <ac:picMk id="7" creationId="{DC1F7A06-E765-4B50-9C87-B85A5EF53D1D}"/>
          </ac:picMkLst>
        </pc:picChg>
        <pc:picChg chg="add del mod">
          <ac:chgData name="Myat Min Htut" userId="dfff3e71-de70-432f-b631-d8cca54eab50" providerId="ADAL" clId="{FF64B2F7-DE86-401B-951B-CDFF089AA27E}" dt="2024-02-13T10:02:19.804" v="115" actId="478"/>
          <ac:picMkLst>
            <pc:docMk/>
            <pc:sldMk cId="2800163515" sldId="478"/>
            <ac:picMk id="9" creationId="{C5788036-C1C1-4DFB-A6D1-FB73B17E3481}"/>
          </ac:picMkLst>
        </pc:picChg>
      </pc:sldChg>
      <pc:sldChg chg="addSp delSp modSp mod">
        <pc:chgData name="Myat Min Htut" userId="dfff3e71-de70-432f-b631-d8cca54eab50" providerId="ADAL" clId="{FF64B2F7-DE86-401B-951B-CDFF089AA27E}" dt="2024-02-13T10:03:23.741" v="130" actId="14100"/>
        <pc:sldMkLst>
          <pc:docMk/>
          <pc:sldMk cId="463389140" sldId="479"/>
        </pc:sldMkLst>
        <pc:picChg chg="add del mod">
          <ac:chgData name="Myat Min Htut" userId="dfff3e71-de70-432f-b631-d8cca54eab50" providerId="ADAL" clId="{FF64B2F7-DE86-401B-951B-CDFF089AA27E}" dt="2024-02-13T10:03:09.578" v="126" actId="478"/>
          <ac:picMkLst>
            <pc:docMk/>
            <pc:sldMk cId="463389140" sldId="479"/>
            <ac:picMk id="3" creationId="{A979275A-5C14-4F78-9486-61DC37FDCCB0}"/>
          </ac:picMkLst>
        </pc:picChg>
        <pc:picChg chg="add mod">
          <ac:chgData name="Myat Min Htut" userId="dfff3e71-de70-432f-b631-d8cca54eab50" providerId="ADAL" clId="{FF64B2F7-DE86-401B-951B-CDFF089AA27E}" dt="2024-02-13T10:03:23.741" v="130" actId="14100"/>
          <ac:picMkLst>
            <pc:docMk/>
            <pc:sldMk cId="463389140" sldId="479"/>
            <ac:picMk id="5" creationId="{03F231C9-6F71-476E-80AB-0EA10A000BE5}"/>
          </ac:picMkLst>
        </pc:picChg>
        <pc:picChg chg="del">
          <ac:chgData name="Myat Min Htut" userId="dfff3e71-de70-432f-b631-d8cca54eab50" providerId="ADAL" clId="{FF64B2F7-DE86-401B-951B-CDFF089AA27E}" dt="2024-02-13T10:02:53.962" v="119" actId="478"/>
          <ac:picMkLst>
            <pc:docMk/>
            <pc:sldMk cId="463389140" sldId="479"/>
            <ac:picMk id="11" creationId="{B346E192-481E-4746-A491-EA79222BC438}"/>
          </ac:picMkLst>
        </pc:picChg>
      </pc:sldChg>
      <pc:sldChg chg="addSp delSp modSp new mod">
        <pc:chgData name="Myat Min Htut" userId="dfff3e71-de70-432f-b631-d8cca54eab50" providerId="ADAL" clId="{FF64B2F7-DE86-401B-951B-CDFF089AA27E}" dt="2024-02-13T10:24:56.207" v="322" actId="1076"/>
        <pc:sldMkLst>
          <pc:docMk/>
          <pc:sldMk cId="396702886" sldId="480"/>
        </pc:sldMkLst>
        <pc:spChg chg="del">
          <ac:chgData name="Myat Min Htut" userId="dfff3e71-de70-432f-b631-d8cca54eab50" providerId="ADAL" clId="{FF64B2F7-DE86-401B-951B-CDFF089AA27E}" dt="2024-02-13T10:21:21.715" v="295" actId="478"/>
          <ac:spMkLst>
            <pc:docMk/>
            <pc:sldMk cId="396702886" sldId="480"/>
            <ac:spMk id="2" creationId="{CC481C7D-2981-42B3-97E0-53358D640529}"/>
          </ac:spMkLst>
        </pc:spChg>
        <pc:spChg chg="del">
          <ac:chgData name="Myat Min Htut" userId="dfff3e71-de70-432f-b631-d8cca54eab50" providerId="ADAL" clId="{FF64B2F7-DE86-401B-951B-CDFF089AA27E}" dt="2024-02-13T10:21:19.379" v="294" actId="478"/>
          <ac:spMkLst>
            <pc:docMk/>
            <pc:sldMk cId="396702886" sldId="480"/>
            <ac:spMk id="3" creationId="{25E11A8A-7BC8-4B3B-BC00-7F2F98E1D264}"/>
          </ac:spMkLst>
        </pc:spChg>
        <pc:spChg chg="add mod">
          <ac:chgData name="Myat Min Htut" userId="dfff3e71-de70-432f-b631-d8cca54eab50" providerId="ADAL" clId="{FF64B2F7-DE86-401B-951B-CDFF089AA27E}" dt="2024-02-13T10:21:15.541" v="292"/>
          <ac:spMkLst>
            <pc:docMk/>
            <pc:sldMk cId="396702886" sldId="480"/>
            <ac:spMk id="5" creationId="{7B1EA1F4-EAB4-4C16-9EAE-CAA55E699450}"/>
          </ac:spMkLst>
        </pc:spChg>
        <pc:picChg chg="add mod">
          <ac:chgData name="Myat Min Htut" userId="dfff3e71-de70-432f-b631-d8cca54eab50" providerId="ADAL" clId="{FF64B2F7-DE86-401B-951B-CDFF089AA27E}" dt="2024-02-13T10:21:15.541" v="292"/>
          <ac:picMkLst>
            <pc:docMk/>
            <pc:sldMk cId="396702886" sldId="480"/>
            <ac:picMk id="4" creationId="{64351ECD-7A19-4505-BC4A-2B43E0164187}"/>
          </ac:picMkLst>
        </pc:picChg>
        <pc:picChg chg="add mod">
          <ac:chgData name="Myat Min Htut" userId="dfff3e71-de70-432f-b631-d8cca54eab50" providerId="ADAL" clId="{FF64B2F7-DE86-401B-951B-CDFF089AA27E}" dt="2024-02-13T10:21:40.893" v="301" actId="1076"/>
          <ac:picMkLst>
            <pc:docMk/>
            <pc:sldMk cId="396702886" sldId="480"/>
            <ac:picMk id="7" creationId="{26415C04-FF0A-450D-A2B3-633DB16D5932}"/>
          </ac:picMkLst>
        </pc:picChg>
        <pc:picChg chg="add mod">
          <ac:chgData name="Myat Min Htut" userId="dfff3e71-de70-432f-b631-d8cca54eab50" providerId="ADAL" clId="{FF64B2F7-DE86-401B-951B-CDFF089AA27E}" dt="2024-02-13T10:24:37.586" v="318" actId="1035"/>
          <ac:picMkLst>
            <pc:docMk/>
            <pc:sldMk cId="396702886" sldId="480"/>
            <ac:picMk id="9" creationId="{68767409-3A9D-4E04-A3CF-C77EE005DD43}"/>
          </ac:picMkLst>
        </pc:picChg>
        <pc:picChg chg="add mod">
          <ac:chgData name="Myat Min Htut" userId="dfff3e71-de70-432f-b631-d8cca54eab50" providerId="ADAL" clId="{FF64B2F7-DE86-401B-951B-CDFF089AA27E}" dt="2024-02-13T10:22:09.009" v="307" actId="1076"/>
          <ac:picMkLst>
            <pc:docMk/>
            <pc:sldMk cId="396702886" sldId="480"/>
            <ac:picMk id="11" creationId="{7DBF2003-DCC0-4C12-BE12-6933357544CA}"/>
          </ac:picMkLst>
        </pc:picChg>
        <pc:picChg chg="add mod">
          <ac:chgData name="Myat Min Htut" userId="dfff3e71-de70-432f-b631-d8cca54eab50" providerId="ADAL" clId="{FF64B2F7-DE86-401B-951B-CDFF089AA27E}" dt="2024-02-13T10:24:56.207" v="322" actId="1076"/>
          <ac:picMkLst>
            <pc:docMk/>
            <pc:sldMk cId="396702886" sldId="480"/>
            <ac:picMk id="13" creationId="{68376056-4A0A-4C21-908F-BF1C947DBCD5}"/>
          </ac:picMkLst>
        </pc:picChg>
      </pc:sldChg>
      <pc:sldChg chg="addSp delSp modSp new mod">
        <pc:chgData name="Myat Min Htut" userId="dfff3e71-de70-432f-b631-d8cca54eab50" providerId="ADAL" clId="{FF64B2F7-DE86-401B-951B-CDFF089AA27E}" dt="2024-02-13T10:29:48.358" v="345" actId="1076"/>
        <pc:sldMkLst>
          <pc:docMk/>
          <pc:sldMk cId="2508073097" sldId="481"/>
        </pc:sldMkLst>
        <pc:spChg chg="del">
          <ac:chgData name="Myat Min Htut" userId="dfff3e71-de70-432f-b631-d8cca54eab50" providerId="ADAL" clId="{FF64B2F7-DE86-401B-951B-CDFF089AA27E}" dt="2024-02-13T10:25:11.991" v="324" actId="478"/>
          <ac:spMkLst>
            <pc:docMk/>
            <pc:sldMk cId="2508073097" sldId="481"/>
            <ac:spMk id="2" creationId="{C60D3D99-4F4A-48B4-8938-BF50A1F7E942}"/>
          </ac:spMkLst>
        </pc:spChg>
        <pc:spChg chg="del">
          <ac:chgData name="Myat Min Htut" userId="dfff3e71-de70-432f-b631-d8cca54eab50" providerId="ADAL" clId="{FF64B2F7-DE86-401B-951B-CDFF089AA27E}" dt="2024-02-13T10:25:10.977" v="323" actId="478"/>
          <ac:spMkLst>
            <pc:docMk/>
            <pc:sldMk cId="2508073097" sldId="481"/>
            <ac:spMk id="3" creationId="{A9DCCEAF-0009-43E1-82E8-A79271705813}"/>
          </ac:spMkLst>
        </pc:spChg>
        <pc:spChg chg="add mod">
          <ac:chgData name="Myat Min Htut" userId="dfff3e71-de70-432f-b631-d8cca54eab50" providerId="ADAL" clId="{FF64B2F7-DE86-401B-951B-CDFF089AA27E}" dt="2024-02-13T10:21:16.388" v="293"/>
          <ac:spMkLst>
            <pc:docMk/>
            <pc:sldMk cId="2508073097" sldId="481"/>
            <ac:spMk id="5" creationId="{46834DBC-FC19-4FB0-93CC-139F9AB3E600}"/>
          </ac:spMkLst>
        </pc:spChg>
        <pc:picChg chg="add mod">
          <ac:chgData name="Myat Min Htut" userId="dfff3e71-de70-432f-b631-d8cca54eab50" providerId="ADAL" clId="{FF64B2F7-DE86-401B-951B-CDFF089AA27E}" dt="2024-02-13T10:21:16.388" v="293"/>
          <ac:picMkLst>
            <pc:docMk/>
            <pc:sldMk cId="2508073097" sldId="481"/>
            <ac:picMk id="4" creationId="{CC0CEDD7-2C51-4DFF-A66A-02067DA46340}"/>
          </ac:picMkLst>
        </pc:picChg>
        <pc:picChg chg="add mod">
          <ac:chgData name="Myat Min Htut" userId="dfff3e71-de70-432f-b631-d8cca54eab50" providerId="ADAL" clId="{FF64B2F7-DE86-401B-951B-CDFF089AA27E}" dt="2024-02-13T10:29:48.358" v="345" actId="1076"/>
          <ac:picMkLst>
            <pc:docMk/>
            <pc:sldMk cId="2508073097" sldId="481"/>
            <ac:picMk id="7" creationId="{1A8B2268-83B9-42E8-81FA-6237B46E8FA6}"/>
          </ac:picMkLst>
        </pc:picChg>
        <pc:picChg chg="add mod">
          <ac:chgData name="Myat Min Htut" userId="dfff3e71-de70-432f-b631-d8cca54eab50" providerId="ADAL" clId="{FF64B2F7-DE86-401B-951B-CDFF089AA27E}" dt="2024-02-13T10:25:19.287" v="327"/>
          <ac:picMkLst>
            <pc:docMk/>
            <pc:sldMk cId="2508073097" sldId="481"/>
            <ac:picMk id="8" creationId="{D16DDA58-5292-4CBE-90E6-E01601ABC933}"/>
          </ac:picMkLst>
        </pc:picChg>
        <pc:picChg chg="add mod">
          <ac:chgData name="Myat Min Htut" userId="dfff3e71-de70-432f-b631-d8cca54eab50" providerId="ADAL" clId="{FF64B2F7-DE86-401B-951B-CDFF089AA27E}" dt="2024-02-13T10:29:47.356" v="344" actId="1076"/>
          <ac:picMkLst>
            <pc:docMk/>
            <pc:sldMk cId="2508073097" sldId="481"/>
            <ac:picMk id="10" creationId="{400A07DC-2351-4F2F-B608-6301C069F396}"/>
          </ac:picMkLst>
        </pc:picChg>
        <pc:picChg chg="add mod">
          <ac:chgData name="Myat Min Htut" userId="dfff3e71-de70-432f-b631-d8cca54eab50" providerId="ADAL" clId="{FF64B2F7-DE86-401B-951B-CDFF089AA27E}" dt="2024-02-13T10:29:37.336" v="338" actId="1076"/>
          <ac:picMkLst>
            <pc:docMk/>
            <pc:sldMk cId="2508073097" sldId="481"/>
            <ac:picMk id="12" creationId="{620B4FFA-F6A0-4356-9134-5E3CCEEE5FA4}"/>
          </ac:picMkLst>
        </pc:picChg>
      </pc:sldChg>
      <pc:sldChg chg="addSp delSp modSp new mod ord">
        <pc:chgData name="Myat Min Htut" userId="dfff3e71-de70-432f-b631-d8cca54eab50" providerId="ADAL" clId="{FF64B2F7-DE86-401B-951B-CDFF089AA27E}" dt="2024-02-13T10:21:09.505" v="291" actId="20577"/>
        <pc:sldMkLst>
          <pc:docMk/>
          <pc:sldMk cId="290906402" sldId="482"/>
        </pc:sldMkLst>
        <pc:spChg chg="del">
          <ac:chgData name="Myat Min Htut" userId="dfff3e71-de70-432f-b631-d8cca54eab50" providerId="ADAL" clId="{FF64B2F7-DE86-401B-951B-CDFF089AA27E}" dt="2024-02-13T10:19:23.310" v="259" actId="478"/>
          <ac:spMkLst>
            <pc:docMk/>
            <pc:sldMk cId="290906402" sldId="482"/>
            <ac:spMk id="2" creationId="{9C111C43-12B2-41E7-BFA8-F4B129BAC760}"/>
          </ac:spMkLst>
        </pc:spChg>
        <pc:spChg chg="del">
          <ac:chgData name="Myat Min Htut" userId="dfff3e71-de70-432f-b631-d8cca54eab50" providerId="ADAL" clId="{FF64B2F7-DE86-401B-951B-CDFF089AA27E}" dt="2024-02-13T10:19:25.993" v="260" actId="478"/>
          <ac:spMkLst>
            <pc:docMk/>
            <pc:sldMk cId="290906402" sldId="482"/>
            <ac:spMk id="3" creationId="{D1EB240B-4643-4ADA-8C70-DD983DBB065D}"/>
          </ac:spMkLst>
        </pc:spChg>
        <pc:spChg chg="add mod">
          <ac:chgData name="Myat Min Htut" userId="dfff3e71-de70-432f-b631-d8cca54eab50" providerId="ADAL" clId="{FF64B2F7-DE86-401B-951B-CDFF089AA27E}" dt="2024-02-13T10:21:09.505" v="291" actId="20577"/>
          <ac:spMkLst>
            <pc:docMk/>
            <pc:sldMk cId="290906402" sldId="482"/>
            <ac:spMk id="14" creationId="{AABF01DB-C3CA-4896-8BF0-36DE96F6C8AD}"/>
          </ac:spMkLst>
        </pc:spChg>
        <pc:picChg chg="add mod">
          <ac:chgData name="Myat Min Htut" userId="dfff3e71-de70-432f-b631-d8cca54eab50" providerId="ADAL" clId="{FF64B2F7-DE86-401B-951B-CDFF089AA27E}" dt="2024-02-13T10:19:33.471" v="264" actId="14100"/>
          <ac:picMkLst>
            <pc:docMk/>
            <pc:sldMk cId="290906402" sldId="482"/>
            <ac:picMk id="5" creationId="{A55BB733-8AC7-47E4-85D9-4B71717B1EF1}"/>
          </ac:picMkLst>
        </pc:picChg>
        <pc:picChg chg="add mod">
          <ac:chgData name="Myat Min Htut" userId="dfff3e71-de70-432f-b631-d8cca54eab50" providerId="ADAL" clId="{FF64B2F7-DE86-401B-951B-CDFF089AA27E}" dt="2024-02-13T10:20:06.058" v="270" actId="1076"/>
          <ac:picMkLst>
            <pc:docMk/>
            <pc:sldMk cId="290906402" sldId="482"/>
            <ac:picMk id="7" creationId="{6BC8895C-F0CF-4D27-84FB-9F43F776249C}"/>
          </ac:picMkLst>
        </pc:picChg>
        <pc:picChg chg="add mod">
          <ac:chgData name="Myat Min Htut" userId="dfff3e71-de70-432f-b631-d8cca54eab50" providerId="ADAL" clId="{FF64B2F7-DE86-401B-951B-CDFF089AA27E}" dt="2024-02-13T10:20:43.369" v="282" actId="1076"/>
          <ac:picMkLst>
            <pc:docMk/>
            <pc:sldMk cId="290906402" sldId="482"/>
            <ac:picMk id="9" creationId="{04965B5E-2350-4254-A959-155F358747D3}"/>
          </ac:picMkLst>
        </pc:picChg>
        <pc:picChg chg="add mod">
          <ac:chgData name="Myat Min Htut" userId="dfff3e71-de70-432f-b631-d8cca54eab50" providerId="ADAL" clId="{FF64B2F7-DE86-401B-951B-CDFF089AA27E}" dt="2024-02-13T10:20:38.794" v="279" actId="1076"/>
          <ac:picMkLst>
            <pc:docMk/>
            <pc:sldMk cId="290906402" sldId="482"/>
            <ac:picMk id="11" creationId="{DE86E432-3D9D-4732-BF89-230405D3751F}"/>
          </ac:picMkLst>
        </pc:picChg>
        <pc:picChg chg="add mod">
          <ac:chgData name="Myat Min Htut" userId="dfff3e71-de70-432f-b631-d8cca54eab50" providerId="ADAL" clId="{FF64B2F7-DE86-401B-951B-CDFF089AA27E}" dt="2024-02-13T10:20:57.005" v="286" actId="1076"/>
          <ac:picMkLst>
            <pc:docMk/>
            <pc:sldMk cId="290906402" sldId="482"/>
            <ac:picMk id="13" creationId="{4D4A999E-4096-4D08-B6FB-61323BB4FBC4}"/>
          </ac:picMkLst>
        </pc:picChg>
      </pc:sldChg>
      <pc:sldChg chg="addSp delSp modSp new mod">
        <pc:chgData name="Myat Min Htut" userId="dfff3e71-de70-432f-b631-d8cca54eab50" providerId="ADAL" clId="{FF64B2F7-DE86-401B-951B-CDFF089AA27E}" dt="2024-02-14T02:48:25.708" v="400" actId="1076"/>
        <pc:sldMkLst>
          <pc:docMk/>
          <pc:sldMk cId="2066918581" sldId="483"/>
        </pc:sldMkLst>
        <pc:spChg chg="del">
          <ac:chgData name="Myat Min Htut" userId="dfff3e71-de70-432f-b631-d8cca54eab50" providerId="ADAL" clId="{FF64B2F7-DE86-401B-951B-CDFF089AA27E}" dt="2024-02-14T02:47:07.097" v="380" actId="478"/>
          <ac:spMkLst>
            <pc:docMk/>
            <pc:sldMk cId="2066918581" sldId="483"/>
            <ac:spMk id="2" creationId="{166B1E59-03BD-47B3-8B5C-8F57C051E375}"/>
          </ac:spMkLst>
        </pc:spChg>
        <pc:spChg chg="del">
          <ac:chgData name="Myat Min Htut" userId="dfff3e71-de70-432f-b631-d8cca54eab50" providerId="ADAL" clId="{FF64B2F7-DE86-401B-951B-CDFF089AA27E}" dt="2024-02-14T02:47:10.842" v="381" actId="478"/>
          <ac:spMkLst>
            <pc:docMk/>
            <pc:sldMk cId="2066918581" sldId="483"/>
            <ac:spMk id="3" creationId="{E9BD4EF9-FC11-4561-8F1D-0D7292E41744}"/>
          </ac:spMkLst>
        </pc:spChg>
        <pc:spChg chg="add mod">
          <ac:chgData name="Myat Min Htut" userId="dfff3e71-de70-432f-b631-d8cca54eab50" providerId="ADAL" clId="{FF64B2F7-DE86-401B-951B-CDFF089AA27E}" dt="2024-02-14T02:46:18.946" v="371"/>
          <ac:spMkLst>
            <pc:docMk/>
            <pc:sldMk cId="2066918581" sldId="483"/>
            <ac:spMk id="5" creationId="{65F23947-621A-4AA4-8E08-5A79805EEDA0}"/>
          </ac:spMkLst>
        </pc:spChg>
        <pc:picChg chg="add mod">
          <ac:chgData name="Myat Min Htut" userId="dfff3e71-de70-432f-b631-d8cca54eab50" providerId="ADAL" clId="{FF64B2F7-DE86-401B-951B-CDFF089AA27E}" dt="2024-02-14T02:46:18.946" v="371"/>
          <ac:picMkLst>
            <pc:docMk/>
            <pc:sldMk cId="2066918581" sldId="483"/>
            <ac:picMk id="4" creationId="{2509F1DD-7289-4DE0-936C-350BCB202504}"/>
          </ac:picMkLst>
        </pc:picChg>
        <pc:picChg chg="add mod">
          <ac:chgData name="Myat Min Htut" userId="dfff3e71-de70-432f-b631-d8cca54eab50" providerId="ADAL" clId="{FF64B2F7-DE86-401B-951B-CDFF089AA27E}" dt="2024-02-14T02:46:59.148" v="376"/>
          <ac:picMkLst>
            <pc:docMk/>
            <pc:sldMk cId="2066918581" sldId="483"/>
            <ac:picMk id="6" creationId="{07D1B206-E74D-4CCC-B57D-4F82EE5DB9FC}"/>
          </ac:picMkLst>
        </pc:picChg>
        <pc:picChg chg="add mod">
          <ac:chgData name="Myat Min Htut" userId="dfff3e71-de70-432f-b631-d8cca54eab50" providerId="ADAL" clId="{FF64B2F7-DE86-401B-951B-CDFF089AA27E}" dt="2024-02-14T02:48:25.708" v="400" actId="1076"/>
          <ac:picMkLst>
            <pc:docMk/>
            <pc:sldMk cId="2066918581" sldId="483"/>
            <ac:picMk id="8" creationId="{D26386D2-A328-4BE1-A265-3C2293401F93}"/>
          </ac:picMkLst>
        </pc:picChg>
        <pc:picChg chg="add mod">
          <ac:chgData name="Myat Min Htut" userId="dfff3e71-de70-432f-b631-d8cca54eab50" providerId="ADAL" clId="{FF64B2F7-DE86-401B-951B-CDFF089AA27E}" dt="2024-02-14T02:48:20.022" v="397" actId="1076"/>
          <ac:picMkLst>
            <pc:docMk/>
            <pc:sldMk cId="2066918581" sldId="483"/>
            <ac:picMk id="10" creationId="{34EE8D46-8534-4E84-94F9-30EB03542705}"/>
          </ac:picMkLst>
        </pc:picChg>
      </pc:sldChg>
      <pc:sldChg chg="addSp delSp modSp new mod">
        <pc:chgData name="Myat Min Htut" userId="dfff3e71-de70-432f-b631-d8cca54eab50" providerId="ADAL" clId="{FF64B2F7-DE86-401B-951B-CDFF089AA27E}" dt="2024-02-14T02:51:53.572" v="478" actId="478"/>
        <pc:sldMkLst>
          <pc:docMk/>
          <pc:sldMk cId="3034960045" sldId="484"/>
        </pc:sldMkLst>
        <pc:spChg chg="del">
          <ac:chgData name="Myat Min Htut" userId="dfff3e71-de70-432f-b631-d8cca54eab50" providerId="ADAL" clId="{FF64B2F7-DE86-401B-951B-CDFF089AA27E}" dt="2024-02-14T02:47:14.912" v="382" actId="478"/>
          <ac:spMkLst>
            <pc:docMk/>
            <pc:sldMk cId="3034960045" sldId="484"/>
            <ac:spMk id="2" creationId="{FF129EA1-6F40-4825-9F07-5BDC651355D4}"/>
          </ac:spMkLst>
        </pc:spChg>
        <pc:spChg chg="del">
          <ac:chgData name="Myat Min Htut" userId="dfff3e71-de70-432f-b631-d8cca54eab50" providerId="ADAL" clId="{FF64B2F7-DE86-401B-951B-CDFF089AA27E}" dt="2024-02-14T02:47:15.797" v="383" actId="478"/>
          <ac:spMkLst>
            <pc:docMk/>
            <pc:sldMk cId="3034960045" sldId="484"/>
            <ac:spMk id="3" creationId="{17917349-FA30-42A3-A8D7-543E75AA61A3}"/>
          </ac:spMkLst>
        </pc:spChg>
        <pc:spChg chg="add mod">
          <ac:chgData name="Myat Min Htut" userId="dfff3e71-de70-432f-b631-d8cca54eab50" providerId="ADAL" clId="{FF64B2F7-DE86-401B-951B-CDFF089AA27E}" dt="2024-02-14T02:46:20.277" v="372"/>
          <ac:spMkLst>
            <pc:docMk/>
            <pc:sldMk cId="3034960045" sldId="484"/>
            <ac:spMk id="5" creationId="{FD146E06-77DA-4552-A5B8-28D622F14FC4}"/>
          </ac:spMkLst>
        </pc:spChg>
        <pc:picChg chg="add mod">
          <ac:chgData name="Myat Min Htut" userId="dfff3e71-de70-432f-b631-d8cca54eab50" providerId="ADAL" clId="{FF64B2F7-DE86-401B-951B-CDFF089AA27E}" dt="2024-02-14T02:46:20.277" v="372"/>
          <ac:picMkLst>
            <pc:docMk/>
            <pc:sldMk cId="3034960045" sldId="484"/>
            <ac:picMk id="4" creationId="{B810CB14-3FA2-44D6-B3E1-0CA1D84BF22B}"/>
          </ac:picMkLst>
        </pc:picChg>
        <pc:picChg chg="add del mod">
          <ac:chgData name="Myat Min Htut" userId="dfff3e71-de70-432f-b631-d8cca54eab50" providerId="ADAL" clId="{FF64B2F7-DE86-401B-951B-CDFF089AA27E}" dt="2024-02-14T02:48:52.360" v="401" actId="478"/>
          <ac:picMkLst>
            <pc:docMk/>
            <pc:sldMk cId="3034960045" sldId="484"/>
            <ac:picMk id="6" creationId="{43A8E41A-D117-4BAA-9E1B-DA47FCDBEA22}"/>
          </ac:picMkLst>
        </pc:picChg>
        <pc:picChg chg="add mod">
          <ac:chgData name="Myat Min Htut" userId="dfff3e71-de70-432f-b631-d8cca54eab50" providerId="ADAL" clId="{FF64B2F7-DE86-401B-951B-CDFF089AA27E}" dt="2024-02-14T02:49:11.873" v="411" actId="1076"/>
          <ac:picMkLst>
            <pc:docMk/>
            <pc:sldMk cId="3034960045" sldId="484"/>
            <ac:picMk id="8" creationId="{2C10B235-49D0-40A5-80FD-DD923FD95C12}"/>
          </ac:picMkLst>
        </pc:picChg>
        <pc:picChg chg="add mod">
          <ac:chgData name="Myat Min Htut" userId="dfff3e71-de70-432f-b631-d8cca54eab50" providerId="ADAL" clId="{FF64B2F7-DE86-401B-951B-CDFF089AA27E}" dt="2024-02-14T02:51:31.289" v="473" actId="1076"/>
          <ac:picMkLst>
            <pc:docMk/>
            <pc:sldMk cId="3034960045" sldId="484"/>
            <ac:picMk id="10" creationId="{C96B0470-CC8F-4DE8-AC69-2B017AC571B1}"/>
          </ac:picMkLst>
        </pc:picChg>
        <pc:picChg chg="add mod">
          <ac:chgData name="Myat Min Htut" userId="dfff3e71-de70-432f-b631-d8cca54eab50" providerId="ADAL" clId="{FF64B2F7-DE86-401B-951B-CDFF089AA27E}" dt="2024-02-14T02:51:26.336" v="470" actId="1076"/>
          <ac:picMkLst>
            <pc:docMk/>
            <pc:sldMk cId="3034960045" sldId="484"/>
            <ac:picMk id="12" creationId="{8F19623E-AA23-4511-8BD4-DA1679C9FBB5}"/>
          </ac:picMkLst>
        </pc:picChg>
        <pc:picChg chg="add del mod">
          <ac:chgData name="Myat Min Htut" userId="dfff3e71-de70-432f-b631-d8cca54eab50" providerId="ADAL" clId="{FF64B2F7-DE86-401B-951B-CDFF089AA27E}" dt="2024-02-14T02:51:53.572" v="478" actId="478"/>
          <ac:picMkLst>
            <pc:docMk/>
            <pc:sldMk cId="3034960045" sldId="484"/>
            <ac:picMk id="14" creationId="{922283CC-1E71-42A5-BE67-8287527DB066}"/>
          </ac:picMkLst>
        </pc:picChg>
      </pc:sldChg>
      <pc:sldChg chg="addSp delSp modSp new del mod">
        <pc:chgData name="Myat Min Htut" userId="dfff3e71-de70-432f-b631-d8cca54eab50" providerId="ADAL" clId="{FF64B2F7-DE86-401B-951B-CDFF089AA27E}" dt="2024-02-14T02:52:02.196" v="479" actId="47"/>
        <pc:sldMkLst>
          <pc:docMk/>
          <pc:sldMk cId="3746519012" sldId="485"/>
        </pc:sldMkLst>
        <pc:spChg chg="del">
          <ac:chgData name="Myat Min Htut" userId="dfff3e71-de70-432f-b631-d8cca54eab50" providerId="ADAL" clId="{FF64B2F7-DE86-401B-951B-CDFF089AA27E}" dt="2024-02-14T02:47:18.100" v="384" actId="478"/>
          <ac:spMkLst>
            <pc:docMk/>
            <pc:sldMk cId="3746519012" sldId="485"/>
            <ac:spMk id="2" creationId="{4A47FAD0-BD93-4CB2-93AF-7067B7491F28}"/>
          </ac:spMkLst>
        </pc:spChg>
        <pc:spChg chg="del">
          <ac:chgData name="Myat Min Htut" userId="dfff3e71-de70-432f-b631-d8cca54eab50" providerId="ADAL" clId="{FF64B2F7-DE86-401B-951B-CDFF089AA27E}" dt="2024-02-14T02:47:19.011" v="385" actId="478"/>
          <ac:spMkLst>
            <pc:docMk/>
            <pc:sldMk cId="3746519012" sldId="485"/>
            <ac:spMk id="3" creationId="{BC31F0F0-8B87-4502-959B-06996BA7AA28}"/>
          </ac:spMkLst>
        </pc:spChg>
        <pc:spChg chg="add mod">
          <ac:chgData name="Myat Min Htut" userId="dfff3e71-de70-432f-b631-d8cca54eab50" providerId="ADAL" clId="{FF64B2F7-DE86-401B-951B-CDFF089AA27E}" dt="2024-02-14T02:46:27.182" v="373"/>
          <ac:spMkLst>
            <pc:docMk/>
            <pc:sldMk cId="3746519012" sldId="485"/>
            <ac:spMk id="5" creationId="{B6ACE499-6E80-4461-B07D-1CA177BF1639}"/>
          </ac:spMkLst>
        </pc:spChg>
        <pc:picChg chg="add mod">
          <ac:chgData name="Myat Min Htut" userId="dfff3e71-de70-432f-b631-d8cca54eab50" providerId="ADAL" clId="{FF64B2F7-DE86-401B-951B-CDFF089AA27E}" dt="2024-02-14T02:46:27.182" v="373"/>
          <ac:picMkLst>
            <pc:docMk/>
            <pc:sldMk cId="3746519012" sldId="485"/>
            <ac:picMk id="4" creationId="{CFC2DC3D-A802-43C6-9510-D7F0AA06D6FA}"/>
          </ac:picMkLst>
        </pc:picChg>
        <pc:picChg chg="add del mod">
          <ac:chgData name="Myat Min Htut" userId="dfff3e71-de70-432f-b631-d8cca54eab50" providerId="ADAL" clId="{FF64B2F7-DE86-401B-951B-CDFF089AA27E}" dt="2024-02-14T02:48:54.256" v="402" actId="478"/>
          <ac:picMkLst>
            <pc:docMk/>
            <pc:sldMk cId="3746519012" sldId="485"/>
            <ac:picMk id="6" creationId="{90A707DF-1C8F-4494-B5A9-9841F7AC8423}"/>
          </ac:picMkLst>
        </pc:picChg>
        <pc:picChg chg="add mod">
          <ac:chgData name="Myat Min Htut" userId="dfff3e71-de70-432f-b631-d8cca54eab50" providerId="ADAL" clId="{FF64B2F7-DE86-401B-951B-CDFF089AA27E}" dt="2024-02-14T02:49:15.478" v="413" actId="1076"/>
          <ac:picMkLst>
            <pc:docMk/>
            <pc:sldMk cId="3746519012" sldId="485"/>
            <ac:picMk id="7" creationId="{906C952B-B530-4F8B-8961-493080343753}"/>
          </ac:picMkLst>
        </pc:picChg>
      </pc:sldChg>
      <pc:sldChg chg="addSp delSp modSp new mod ord">
        <pc:chgData name="Myat Min Htut" userId="dfff3e71-de70-432f-b631-d8cca54eab50" providerId="ADAL" clId="{FF64B2F7-DE86-401B-951B-CDFF089AA27E}" dt="2024-02-14T02:51:00.194" v="460"/>
        <pc:sldMkLst>
          <pc:docMk/>
          <pc:sldMk cId="2125756128" sldId="486"/>
        </pc:sldMkLst>
        <pc:spChg chg="del">
          <ac:chgData name="Myat Min Htut" userId="dfff3e71-de70-432f-b631-d8cca54eab50" providerId="ADAL" clId="{FF64B2F7-DE86-401B-951B-CDFF089AA27E}" dt="2024-02-14T02:47:21.691" v="386" actId="478"/>
          <ac:spMkLst>
            <pc:docMk/>
            <pc:sldMk cId="2125756128" sldId="486"/>
            <ac:spMk id="2" creationId="{6A2F06E4-08EF-4FEA-AD16-3E905930D9D0}"/>
          </ac:spMkLst>
        </pc:spChg>
        <pc:spChg chg="del">
          <ac:chgData name="Myat Min Htut" userId="dfff3e71-de70-432f-b631-d8cca54eab50" providerId="ADAL" clId="{FF64B2F7-DE86-401B-951B-CDFF089AA27E}" dt="2024-02-14T02:47:22.406" v="387" actId="478"/>
          <ac:spMkLst>
            <pc:docMk/>
            <pc:sldMk cId="2125756128" sldId="486"/>
            <ac:spMk id="3" creationId="{7967088F-A866-4FE2-B747-8A9D7A00DE02}"/>
          </ac:spMkLst>
        </pc:spChg>
        <pc:spChg chg="add mod">
          <ac:chgData name="Myat Min Htut" userId="dfff3e71-de70-432f-b631-d8cca54eab50" providerId="ADAL" clId="{FF64B2F7-DE86-401B-951B-CDFF089AA27E}" dt="2024-02-14T02:46:33.488" v="375"/>
          <ac:spMkLst>
            <pc:docMk/>
            <pc:sldMk cId="2125756128" sldId="486"/>
            <ac:spMk id="5" creationId="{860A4940-A125-48A4-8CBD-2451535AD2DA}"/>
          </ac:spMkLst>
        </pc:spChg>
        <pc:picChg chg="add mod">
          <ac:chgData name="Myat Min Htut" userId="dfff3e71-de70-432f-b631-d8cca54eab50" providerId="ADAL" clId="{FF64B2F7-DE86-401B-951B-CDFF089AA27E}" dt="2024-02-14T02:46:33.488" v="375"/>
          <ac:picMkLst>
            <pc:docMk/>
            <pc:sldMk cId="2125756128" sldId="486"/>
            <ac:picMk id="4" creationId="{0E383721-7BC3-460D-8E6C-3AEBB77716CE}"/>
          </ac:picMkLst>
        </pc:picChg>
        <pc:picChg chg="add del mod">
          <ac:chgData name="Myat Min Htut" userId="dfff3e71-de70-432f-b631-d8cca54eab50" providerId="ADAL" clId="{FF64B2F7-DE86-401B-951B-CDFF089AA27E}" dt="2024-02-14T02:48:55.690" v="403" actId="478"/>
          <ac:picMkLst>
            <pc:docMk/>
            <pc:sldMk cId="2125756128" sldId="486"/>
            <ac:picMk id="6" creationId="{A553669B-8264-4034-8F61-47C9274681E3}"/>
          </ac:picMkLst>
        </pc:picChg>
        <pc:picChg chg="add mod">
          <ac:chgData name="Myat Min Htut" userId="dfff3e71-de70-432f-b631-d8cca54eab50" providerId="ADAL" clId="{FF64B2F7-DE86-401B-951B-CDFF089AA27E}" dt="2024-02-14T02:49:19.604" v="416" actId="1076"/>
          <ac:picMkLst>
            <pc:docMk/>
            <pc:sldMk cId="2125756128" sldId="486"/>
            <ac:picMk id="7" creationId="{7AB5643C-824D-4B15-8FA8-7ED45BFF3D0F}"/>
          </ac:picMkLst>
        </pc:picChg>
        <pc:picChg chg="add mod">
          <ac:chgData name="Myat Min Htut" userId="dfff3e71-de70-432f-b631-d8cca54eab50" providerId="ADAL" clId="{FF64B2F7-DE86-401B-951B-CDFF089AA27E}" dt="2024-02-14T02:50:36.180" v="444" actId="1036"/>
          <ac:picMkLst>
            <pc:docMk/>
            <pc:sldMk cId="2125756128" sldId="486"/>
            <ac:picMk id="9" creationId="{94F297E2-DC1F-4277-B487-CE2D9A61F99E}"/>
          </ac:picMkLst>
        </pc:picChg>
        <pc:picChg chg="add mod">
          <ac:chgData name="Myat Min Htut" userId="dfff3e71-de70-432f-b631-d8cca54eab50" providerId="ADAL" clId="{FF64B2F7-DE86-401B-951B-CDFF089AA27E}" dt="2024-02-14T02:50:41.529" v="458" actId="1036"/>
          <ac:picMkLst>
            <pc:docMk/>
            <pc:sldMk cId="2125756128" sldId="486"/>
            <ac:picMk id="11" creationId="{4D78A873-F59B-4F9D-A2A6-DF4784BD9946}"/>
          </ac:picMkLst>
        </pc:picChg>
        <pc:picChg chg="add mod">
          <ac:chgData name="Myat Min Htut" userId="dfff3e71-de70-432f-b631-d8cca54eab50" providerId="ADAL" clId="{FF64B2F7-DE86-401B-951B-CDFF089AA27E}" dt="2024-02-14T02:50:30.043" v="438" actId="1076"/>
          <ac:picMkLst>
            <pc:docMk/>
            <pc:sldMk cId="2125756128" sldId="486"/>
            <ac:picMk id="13" creationId="{A8816570-EA6C-448A-A96B-107E887E43C3}"/>
          </ac:picMkLst>
        </pc:picChg>
      </pc:sldChg>
    </pc:docChg>
  </pc:docChgLst>
  <pc:docChgLst>
    <pc:chgData name="Shoko Kakuda" userId="S::kakuda@jfbkk.or.th::40706642-bbdd-4be4-a46a-1d3174691c72" providerId="AD" clId="Web-{DC877598-A608-481E-A7E4-190CDE516893}"/>
    <pc:docChg chg="modSld">
      <pc:chgData name="Shoko Kakuda" userId="S::kakuda@jfbkk.or.th::40706642-bbdd-4be4-a46a-1d3174691c72" providerId="AD" clId="Web-{DC877598-A608-481E-A7E4-190CDE516893}" dt="2022-01-31T06:35:30.873" v="5"/>
      <pc:docMkLst>
        <pc:docMk/>
      </pc:docMkLst>
      <pc:sldChg chg="addSp modSp">
        <pc:chgData name="Shoko Kakuda" userId="S::kakuda@jfbkk.or.th::40706642-bbdd-4be4-a46a-1d3174691c72" providerId="AD" clId="Web-{DC877598-A608-481E-A7E4-190CDE516893}" dt="2022-01-31T06:35:30.873" v="5"/>
        <pc:sldMkLst>
          <pc:docMk/>
          <pc:sldMk cId="3864944562" sldId="311"/>
        </pc:sldMkLst>
        <pc:picChg chg="add mod ord modCrop">
          <ac:chgData name="Shoko Kakuda" userId="S::kakuda@jfbkk.or.th::40706642-bbdd-4be4-a46a-1d3174691c72" providerId="AD" clId="Web-{DC877598-A608-481E-A7E4-190CDE516893}" dt="2022-01-31T06:35:30.873" v="5"/>
          <ac:picMkLst>
            <pc:docMk/>
            <pc:sldMk cId="3864944562" sldId="311"/>
            <ac:picMk id="2" creationId="{F99A3BFD-9D3E-44B1-9268-54C794B5A17C}"/>
          </ac:picMkLst>
        </pc:picChg>
        <pc:picChg chg="mod">
          <ac:chgData name="Shoko Kakuda" userId="S::kakuda@jfbkk.or.th::40706642-bbdd-4be4-a46a-1d3174691c72" providerId="AD" clId="Web-{DC877598-A608-481E-A7E4-190CDE516893}" dt="2022-01-31T06:35:01.122" v="0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友村　由衣" userId="S::yui_tomomura@jpf.go.jp::f9f3cfea-937a-448c-aba0-f98ff34d7fe2" providerId="AD" clId="Web-{CEDA0A80-EB04-E75F-328C-80F11C6F4BC4}"/>
    <pc:docChg chg="addSld modSld">
      <pc:chgData name="友村　由衣" userId="S::yui_tomomura@jpf.go.jp::f9f3cfea-937a-448c-aba0-f98ff34d7fe2" providerId="AD" clId="Web-{CEDA0A80-EB04-E75F-328C-80F11C6F4BC4}" dt="2024-07-05T09:40:03.268" v="11" actId="14100"/>
      <pc:docMkLst>
        <pc:docMk/>
      </pc:docMkLst>
      <pc:sldChg chg="addSp modSp new">
        <pc:chgData name="友村　由衣" userId="S::yui_tomomura@jpf.go.jp::f9f3cfea-937a-448c-aba0-f98ff34d7fe2" providerId="AD" clId="Web-{CEDA0A80-EB04-E75F-328C-80F11C6F4BC4}" dt="2024-07-05T09:39:14.748" v="5" actId="14100"/>
        <pc:sldMkLst>
          <pc:docMk/>
          <pc:sldMk cId="3734270703" sldId="488"/>
        </pc:sldMkLst>
        <pc:spChg chg="add mod">
          <ac:chgData name="友村　由衣" userId="S::yui_tomomura@jpf.go.jp::f9f3cfea-937a-448c-aba0-f98ff34d7fe2" providerId="AD" clId="Web-{CEDA0A80-EB04-E75F-328C-80F11C6F4BC4}" dt="2024-07-05T09:39:14.748" v="5" actId="14100"/>
          <ac:spMkLst>
            <pc:docMk/>
            <pc:sldMk cId="3734270703" sldId="488"/>
            <ac:spMk id="3" creationId="{E7D80AE9-8F44-4EAF-3E7A-3E6E369C1F27}"/>
          </ac:spMkLst>
        </pc:spChg>
        <pc:picChg chg="add mod">
          <ac:chgData name="友村　由衣" userId="S::yui_tomomura@jpf.go.jp::f9f3cfea-937a-448c-aba0-f98ff34d7fe2" providerId="AD" clId="Web-{CEDA0A80-EB04-E75F-328C-80F11C6F4BC4}" dt="2024-07-05T09:38:47.215" v="1"/>
          <ac:picMkLst>
            <pc:docMk/>
            <pc:sldMk cId="3734270703" sldId="488"/>
            <ac:picMk id="2" creationId="{C6F16384-009E-079C-4377-1C5CA9FE571D}"/>
          </ac:picMkLst>
        </pc:picChg>
      </pc:sldChg>
      <pc:sldChg chg="modSp add replId">
        <pc:chgData name="友村　由衣" userId="S::yui_tomomura@jpf.go.jp::f9f3cfea-937a-448c-aba0-f98ff34d7fe2" providerId="AD" clId="Web-{CEDA0A80-EB04-E75F-328C-80F11C6F4BC4}" dt="2024-07-05T09:39:45.454" v="8" actId="14100"/>
        <pc:sldMkLst>
          <pc:docMk/>
          <pc:sldMk cId="1180522972" sldId="489"/>
        </pc:sldMkLst>
        <pc:spChg chg="mod">
          <ac:chgData name="友村　由衣" userId="S::yui_tomomura@jpf.go.jp::f9f3cfea-937a-448c-aba0-f98ff34d7fe2" providerId="AD" clId="Web-{CEDA0A80-EB04-E75F-328C-80F11C6F4BC4}" dt="2024-07-05T09:39:45.454" v="8" actId="14100"/>
          <ac:spMkLst>
            <pc:docMk/>
            <pc:sldMk cId="1180522972" sldId="489"/>
            <ac:spMk id="3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EDA0A80-EB04-E75F-328C-80F11C6F4BC4}" dt="2024-07-05T09:40:03.268" v="11" actId="14100"/>
        <pc:sldMkLst>
          <pc:docMk/>
          <pc:sldMk cId="2393779655" sldId="490"/>
        </pc:sldMkLst>
        <pc:spChg chg="mod">
          <ac:chgData name="友村　由衣" userId="S::yui_tomomura@jpf.go.jp::f9f3cfea-937a-448c-aba0-f98ff34d7fe2" providerId="AD" clId="Web-{CEDA0A80-EB04-E75F-328C-80F11C6F4BC4}" dt="2024-07-05T09:40:03.268" v="11" actId="14100"/>
          <ac:spMkLst>
            <pc:docMk/>
            <pc:sldMk cId="2393779655" sldId="490"/>
            <ac:spMk id="3" creationId="{E7D80AE9-8F44-4EAF-3E7A-3E6E369C1F27}"/>
          </ac:spMkLst>
        </pc:spChg>
      </pc:sldChg>
    </pc:docChg>
  </pc:docChgLst>
  <pc:docChgLst>
    <pc:chgData name="Keiko Kojima" userId="6899f029-7342-413a-b38b-6a9d55270ecb" providerId="ADAL" clId="{078B5561-0F7E-4C6B-9973-AE662E9A51E8}"/>
    <pc:docChg chg="modSld">
      <pc:chgData name="Keiko Kojima" userId="6899f029-7342-413a-b38b-6a9d55270ecb" providerId="ADAL" clId="{078B5561-0F7E-4C6B-9973-AE662E9A51E8}" dt="2022-03-28T10:15:32.684" v="6" actId="1582"/>
      <pc:docMkLst>
        <pc:docMk/>
      </pc:docMkLst>
      <pc:sldChg chg="modSp mod">
        <pc:chgData name="Keiko Kojima" userId="6899f029-7342-413a-b38b-6a9d55270ecb" providerId="ADAL" clId="{078B5561-0F7E-4C6B-9973-AE662E9A51E8}" dt="2022-03-28T10:13:21.949" v="1" actId="1038"/>
        <pc:sldMkLst>
          <pc:docMk/>
          <pc:sldMk cId="2961143738" sldId="275"/>
        </pc:sldMkLst>
        <pc:picChg chg="mod">
          <ac:chgData name="Keiko Kojima" userId="6899f029-7342-413a-b38b-6a9d55270ecb" providerId="ADAL" clId="{078B5561-0F7E-4C6B-9973-AE662E9A51E8}" dt="2022-03-28T10:13:21.949" v="1" actId="1038"/>
          <ac:picMkLst>
            <pc:docMk/>
            <pc:sldMk cId="2961143738" sldId="275"/>
            <ac:picMk id="3" creationId="{1164A4AE-4785-43DF-84F2-763D954DEFD6}"/>
          </ac:picMkLst>
        </pc:picChg>
      </pc:sldChg>
      <pc:sldChg chg="modSp mod">
        <pc:chgData name="Keiko Kojima" userId="6899f029-7342-413a-b38b-6a9d55270ecb" providerId="ADAL" clId="{078B5561-0F7E-4C6B-9973-AE662E9A51E8}" dt="2022-03-28T10:15:16.837" v="5" actId="1582"/>
        <pc:sldMkLst>
          <pc:docMk/>
          <pc:sldMk cId="2222768143" sldId="421"/>
        </pc:sldMkLst>
        <pc:picChg chg="mod">
          <ac:chgData name="Keiko Kojima" userId="6899f029-7342-413a-b38b-6a9d55270ecb" providerId="ADAL" clId="{078B5561-0F7E-4C6B-9973-AE662E9A51E8}" dt="2022-03-28T10:15:16.837" v="5" actId="1582"/>
          <ac:picMkLst>
            <pc:docMk/>
            <pc:sldMk cId="2222768143" sldId="421"/>
            <ac:picMk id="8" creationId="{D4C6A1A7-A2F6-4DBC-84BE-227A250B4F62}"/>
          </ac:picMkLst>
        </pc:picChg>
      </pc:sldChg>
      <pc:sldChg chg="modSp mod">
        <pc:chgData name="Keiko Kojima" userId="6899f029-7342-413a-b38b-6a9d55270ecb" providerId="ADAL" clId="{078B5561-0F7E-4C6B-9973-AE662E9A51E8}" dt="2022-03-28T10:13:51.801" v="2" actId="1582"/>
        <pc:sldMkLst>
          <pc:docMk/>
          <pc:sldMk cId="2886803303" sldId="458"/>
        </pc:sldMkLst>
        <pc:picChg chg="mod">
          <ac:chgData name="Keiko Kojima" userId="6899f029-7342-413a-b38b-6a9d55270ecb" providerId="ADAL" clId="{078B5561-0F7E-4C6B-9973-AE662E9A51E8}" dt="2022-03-28T10:13:51.801" v="2" actId="1582"/>
          <ac:picMkLst>
            <pc:docMk/>
            <pc:sldMk cId="2886803303" sldId="458"/>
            <ac:picMk id="9" creationId="{21065C88-814F-4ACE-8A70-F434B50A05AC}"/>
          </ac:picMkLst>
        </pc:picChg>
      </pc:sldChg>
      <pc:sldChg chg="modSp mod">
        <pc:chgData name="Keiko Kojima" userId="6899f029-7342-413a-b38b-6a9d55270ecb" providerId="ADAL" clId="{078B5561-0F7E-4C6B-9973-AE662E9A51E8}" dt="2022-03-28T10:14:50.711" v="4" actId="1582"/>
        <pc:sldMkLst>
          <pc:docMk/>
          <pc:sldMk cId="3283168048" sldId="467"/>
        </pc:sldMkLst>
        <pc:picChg chg="mod">
          <ac:chgData name="Keiko Kojima" userId="6899f029-7342-413a-b38b-6a9d55270ecb" providerId="ADAL" clId="{078B5561-0F7E-4C6B-9973-AE662E9A51E8}" dt="2022-03-28T10:14:50.711" v="4" actId="1582"/>
          <ac:picMkLst>
            <pc:docMk/>
            <pc:sldMk cId="3283168048" sldId="467"/>
            <ac:picMk id="11" creationId="{B346E192-481E-4746-A491-EA79222BC438}"/>
          </ac:picMkLst>
        </pc:picChg>
      </pc:sldChg>
      <pc:sldChg chg="modSp mod">
        <pc:chgData name="Keiko Kojima" userId="6899f029-7342-413a-b38b-6a9d55270ecb" providerId="ADAL" clId="{078B5561-0F7E-4C6B-9973-AE662E9A51E8}" dt="2022-03-28T10:15:32.684" v="6" actId="1582"/>
        <pc:sldMkLst>
          <pc:docMk/>
          <pc:sldMk cId="180364504" sldId="473"/>
        </pc:sldMkLst>
        <pc:picChg chg="mod">
          <ac:chgData name="Keiko Kojima" userId="6899f029-7342-413a-b38b-6a9d55270ecb" providerId="ADAL" clId="{078B5561-0F7E-4C6B-9973-AE662E9A51E8}" dt="2022-03-28T10:15:32.684" v="6" actId="1582"/>
          <ac:picMkLst>
            <pc:docMk/>
            <pc:sldMk cId="180364504" sldId="473"/>
            <ac:picMk id="8" creationId="{D4C6A1A7-A2F6-4DBC-84BE-227A250B4F62}"/>
          </ac:picMkLst>
        </pc:picChg>
      </pc:sldChg>
      <pc:sldChg chg="modSp mod">
        <pc:chgData name="Keiko Kojima" userId="6899f029-7342-413a-b38b-6a9d55270ecb" providerId="ADAL" clId="{078B5561-0F7E-4C6B-9973-AE662E9A51E8}" dt="2022-03-28T10:14:40.350" v="3" actId="1582"/>
        <pc:sldMkLst>
          <pc:docMk/>
          <pc:sldMk cId="463389140" sldId="479"/>
        </pc:sldMkLst>
        <pc:picChg chg="mod">
          <ac:chgData name="Keiko Kojima" userId="6899f029-7342-413a-b38b-6a9d55270ecb" providerId="ADAL" clId="{078B5561-0F7E-4C6B-9973-AE662E9A51E8}" dt="2022-03-28T10:14:40.350" v="3" actId="1582"/>
          <ac:picMkLst>
            <pc:docMk/>
            <pc:sldMk cId="463389140" sldId="479"/>
            <ac:picMk id="11" creationId="{B346E192-481E-4746-A491-EA79222BC438}"/>
          </ac:picMkLst>
        </pc:picChg>
      </pc:sldChg>
    </pc:docChg>
  </pc:docChgLst>
  <pc:docChgLst>
    <pc:chgData name="Myat Min Htut" userId="dfff3e71-de70-432f-b631-d8cca54eab50" providerId="ADAL" clId="{C48F0D50-9B3E-4B31-AE07-19AF14692E21}"/>
    <pc:docChg chg="custSel delSld modSld sldOrd">
      <pc:chgData name="Myat Min Htut" userId="dfff3e71-de70-432f-b631-d8cca54eab50" providerId="ADAL" clId="{C48F0D50-9B3E-4B31-AE07-19AF14692E21}" dt="2024-03-01T02:44:23.888" v="47" actId="1076"/>
      <pc:docMkLst>
        <pc:docMk/>
      </pc:docMkLst>
      <pc:sldChg chg="del">
        <pc:chgData name="Myat Min Htut" userId="dfff3e71-de70-432f-b631-d8cca54eab50" providerId="ADAL" clId="{C48F0D50-9B3E-4B31-AE07-19AF14692E21}" dt="2024-02-29T10:14:44.782" v="9" actId="47"/>
        <pc:sldMkLst>
          <pc:docMk/>
          <pc:sldMk cId="4014578095" sldId="317"/>
        </pc:sldMkLst>
      </pc:sldChg>
      <pc:sldChg chg="del ord">
        <pc:chgData name="Myat Min Htut" userId="dfff3e71-de70-432f-b631-d8cca54eab50" providerId="ADAL" clId="{C48F0D50-9B3E-4B31-AE07-19AF14692E21}" dt="2024-02-29T10:21:25.649" v="38" actId="47"/>
        <pc:sldMkLst>
          <pc:docMk/>
          <pc:sldMk cId="2222768143" sldId="421"/>
        </pc:sldMkLst>
      </pc:sldChg>
      <pc:sldChg chg="delSp modSp modAnim">
        <pc:chgData name="Myat Min Htut" userId="dfff3e71-de70-432f-b631-d8cca54eab50" providerId="ADAL" clId="{C48F0D50-9B3E-4B31-AE07-19AF14692E21}" dt="2024-02-29T10:15:22.539" v="21"/>
        <pc:sldMkLst>
          <pc:docMk/>
          <pc:sldMk cId="410615788" sldId="443"/>
        </pc:sldMkLst>
        <pc:spChg chg="mod topLvl">
          <ac:chgData name="Myat Min Htut" userId="dfff3e71-de70-432f-b631-d8cca54eab50" providerId="ADAL" clId="{C48F0D50-9B3E-4B31-AE07-19AF14692E21}" dt="2024-02-29T10:15:13.495" v="18" actId="165"/>
          <ac:spMkLst>
            <pc:docMk/>
            <pc:sldMk cId="410615788" sldId="443"/>
            <ac:spMk id="9" creationId="{B839343F-A366-4FAC-864D-54B571686868}"/>
          </ac:spMkLst>
        </pc:spChg>
        <pc:spChg chg="mod topLvl">
          <ac:chgData name="Myat Min Htut" userId="dfff3e71-de70-432f-b631-d8cca54eab50" providerId="ADAL" clId="{C48F0D50-9B3E-4B31-AE07-19AF14692E21}" dt="2024-02-29T10:15:13.495" v="18" actId="165"/>
          <ac:spMkLst>
            <pc:docMk/>
            <pc:sldMk cId="410615788" sldId="443"/>
            <ac:spMk id="10" creationId="{0F65BCEE-C853-4E8A-920F-044C96CBC459}"/>
          </ac:spMkLst>
        </pc:spChg>
        <pc:spChg chg="mod topLvl">
          <ac:chgData name="Myat Min Htut" userId="dfff3e71-de70-432f-b631-d8cca54eab50" providerId="ADAL" clId="{C48F0D50-9B3E-4B31-AE07-19AF14692E21}" dt="2024-02-29T10:15:13.495" v="18" actId="165"/>
          <ac:spMkLst>
            <pc:docMk/>
            <pc:sldMk cId="410615788" sldId="443"/>
            <ac:spMk id="11" creationId="{F3CB174D-CFFA-4664-B69E-C64F62AC08C4}"/>
          </ac:spMkLst>
        </pc:spChg>
        <pc:grpChg chg="del">
          <ac:chgData name="Myat Min Htut" userId="dfff3e71-de70-432f-b631-d8cca54eab50" providerId="ADAL" clId="{C48F0D50-9B3E-4B31-AE07-19AF14692E21}" dt="2024-02-29T10:15:13.495" v="18" actId="165"/>
          <ac:grpSpMkLst>
            <pc:docMk/>
            <pc:sldMk cId="410615788" sldId="443"/>
            <ac:grpSpMk id="2" creationId="{00000000-0000-0000-0000-000000000000}"/>
          </ac:grpSpMkLst>
        </pc:grpChg>
        <pc:picChg chg="mod topLvl">
          <ac:chgData name="Myat Min Htut" userId="dfff3e71-de70-432f-b631-d8cca54eab50" providerId="ADAL" clId="{C48F0D50-9B3E-4B31-AE07-19AF14692E21}" dt="2024-02-29T10:15:13.495" v="18" actId="165"/>
          <ac:picMkLst>
            <pc:docMk/>
            <pc:sldMk cId="410615788" sldId="443"/>
            <ac:picMk id="3" creationId="{C7123478-05A9-4B70-A1F2-60CA000BF96D}"/>
          </ac:picMkLst>
        </pc:picChg>
      </pc:sldChg>
      <pc:sldChg chg="del">
        <pc:chgData name="Myat Min Htut" userId="dfff3e71-de70-432f-b631-d8cca54eab50" providerId="ADAL" clId="{C48F0D50-9B3E-4B31-AE07-19AF14692E21}" dt="2024-02-29T10:14:19.680" v="0" actId="47"/>
        <pc:sldMkLst>
          <pc:docMk/>
          <pc:sldMk cId="4145587096" sldId="457"/>
        </pc:sldMkLst>
      </pc:sldChg>
      <pc:sldChg chg="del">
        <pc:chgData name="Myat Min Htut" userId="dfff3e71-de70-432f-b631-d8cca54eab50" providerId="ADAL" clId="{C48F0D50-9B3E-4B31-AE07-19AF14692E21}" dt="2024-02-29T10:15:55.389" v="22" actId="47"/>
        <pc:sldMkLst>
          <pc:docMk/>
          <pc:sldMk cId="1498063220" sldId="465"/>
        </pc:sldMkLst>
      </pc:sldChg>
      <pc:sldChg chg="modAnim">
        <pc:chgData name="Myat Min Htut" userId="dfff3e71-de70-432f-b631-d8cca54eab50" providerId="ADAL" clId="{C48F0D50-9B3E-4B31-AE07-19AF14692E21}" dt="2024-02-29T10:16:53.288" v="30"/>
        <pc:sldMkLst>
          <pc:docMk/>
          <pc:sldMk cId="2072743513" sldId="466"/>
        </pc:sldMkLst>
      </pc:sldChg>
      <pc:sldChg chg="modAnim">
        <pc:chgData name="Myat Min Htut" userId="dfff3e71-de70-432f-b631-d8cca54eab50" providerId="ADAL" clId="{C48F0D50-9B3E-4B31-AE07-19AF14692E21}" dt="2024-02-29T10:17:09.841" v="35"/>
        <pc:sldMkLst>
          <pc:docMk/>
          <pc:sldMk cId="3283168048" sldId="467"/>
        </pc:sldMkLst>
      </pc:sldChg>
      <pc:sldChg chg="modAnim">
        <pc:chgData name="Myat Min Htut" userId="dfff3e71-de70-432f-b631-d8cca54eab50" providerId="ADAL" clId="{C48F0D50-9B3E-4B31-AE07-19AF14692E21}" dt="2024-02-29T10:21:28.826" v="39"/>
        <pc:sldMkLst>
          <pc:docMk/>
          <pc:sldMk cId="180364504" sldId="473"/>
        </pc:sldMkLst>
      </pc:sldChg>
      <pc:sldChg chg="addSp delSp modSp mod modAnim">
        <pc:chgData name="Myat Min Htut" userId="dfff3e71-de70-432f-b631-d8cca54eab50" providerId="ADAL" clId="{C48F0D50-9B3E-4B31-AE07-19AF14692E21}" dt="2024-03-01T02:44:23.888" v="47" actId="1076"/>
        <pc:sldMkLst>
          <pc:docMk/>
          <pc:sldMk cId="3897220008" sldId="474"/>
        </pc:sldMkLst>
        <pc:spChg chg="mod">
          <ac:chgData name="Myat Min Htut" userId="dfff3e71-de70-432f-b631-d8cca54eab50" providerId="ADAL" clId="{C48F0D50-9B3E-4B31-AE07-19AF14692E21}" dt="2024-03-01T02:44:23.888" v="47" actId="1076"/>
          <ac:spMkLst>
            <pc:docMk/>
            <pc:sldMk cId="3897220008" sldId="474"/>
            <ac:spMk id="15" creationId="{ED0B8F22-F15E-4BBF-8DD0-DCBB12A87E01}"/>
          </ac:spMkLst>
        </pc:spChg>
        <pc:picChg chg="add del">
          <ac:chgData name="Myat Min Htut" userId="dfff3e71-de70-432f-b631-d8cca54eab50" providerId="ADAL" clId="{C48F0D50-9B3E-4B31-AE07-19AF14692E21}" dt="2024-03-01T02:44:04.884" v="41" actId="21"/>
          <ac:picMkLst>
            <pc:docMk/>
            <pc:sldMk cId="3897220008" sldId="474"/>
            <ac:picMk id="3" creationId="{55B1AEE6-A89A-4D82-B37D-37F66DD5419C}"/>
          </ac:picMkLst>
        </pc:picChg>
        <pc:picChg chg="add mod">
          <ac:chgData name="Myat Min Htut" userId="dfff3e71-de70-432f-b631-d8cca54eab50" providerId="ADAL" clId="{C48F0D50-9B3E-4B31-AE07-19AF14692E21}" dt="2024-03-01T02:44:17.041" v="46" actId="14100"/>
          <ac:picMkLst>
            <pc:docMk/>
            <pc:sldMk cId="3897220008" sldId="474"/>
            <ac:picMk id="28" creationId="{52C0D4A9-A230-490A-9A4F-F8F9EDF4DD0E}"/>
          </ac:picMkLst>
        </pc:picChg>
      </pc:sldChg>
      <pc:sldChg chg="modAnim">
        <pc:chgData name="Myat Min Htut" userId="dfff3e71-de70-432f-b631-d8cca54eab50" providerId="ADAL" clId="{C48F0D50-9B3E-4B31-AE07-19AF14692E21}" dt="2024-02-29T10:15:02.061" v="17"/>
        <pc:sldMkLst>
          <pc:docMk/>
          <pc:sldMk cId="3203035957" sldId="475"/>
        </pc:sldMkLst>
      </pc:sldChg>
      <pc:sldChg chg="modAnim">
        <pc:chgData name="Myat Min Htut" userId="dfff3e71-de70-432f-b631-d8cca54eab50" providerId="ADAL" clId="{C48F0D50-9B3E-4B31-AE07-19AF14692E21}" dt="2024-02-29T10:16:13.819" v="26"/>
        <pc:sldMkLst>
          <pc:docMk/>
          <pc:sldMk cId="872203701" sldId="476"/>
        </pc:sldMkLst>
      </pc:sldChg>
    </pc:docChg>
  </pc:docChgLst>
  <pc:docChgLst>
    <pc:chgData name="sayaka yokoyama" userId="f77ee311-c58d-49f9-9c03-4c9f5af284ca" providerId="ADAL" clId="{A9382EA9-DD94-484A-B8AA-D84142851478}"/>
    <pc:docChg chg="undo custSel addSld delSld modSld">
      <pc:chgData name="sayaka yokoyama" userId="f77ee311-c58d-49f9-9c03-4c9f5af284ca" providerId="ADAL" clId="{A9382EA9-DD94-484A-B8AA-D84142851478}" dt="2024-03-07T04:55:09.541" v="4" actId="729"/>
      <pc:docMkLst>
        <pc:docMk/>
      </pc:docMkLst>
      <pc:sldChg chg="mod modShow">
        <pc:chgData name="sayaka yokoyama" userId="f77ee311-c58d-49f9-9c03-4c9f5af284ca" providerId="ADAL" clId="{A9382EA9-DD94-484A-B8AA-D84142851478}" dt="2024-03-07T04:55:09.541" v="4" actId="729"/>
        <pc:sldMkLst>
          <pc:docMk/>
          <pc:sldMk cId="2185489697" sldId="468"/>
        </pc:sldMkLst>
      </pc:sldChg>
      <pc:sldChg chg="add del">
        <pc:chgData name="sayaka yokoyama" userId="f77ee311-c58d-49f9-9c03-4c9f5af284ca" providerId="ADAL" clId="{A9382EA9-DD94-484A-B8AA-D84142851478}" dt="2024-03-07T04:55:02.094" v="3" actId="47"/>
        <pc:sldMkLst>
          <pc:docMk/>
          <pc:sldMk cId="2800163515" sldId="478"/>
        </pc:sldMkLst>
      </pc:sldChg>
      <pc:sldChg chg="add del">
        <pc:chgData name="sayaka yokoyama" userId="f77ee311-c58d-49f9-9c03-4c9f5af284ca" providerId="ADAL" clId="{A9382EA9-DD94-484A-B8AA-D84142851478}" dt="2024-03-07T04:55:01.569" v="2" actId="47"/>
        <pc:sldMkLst>
          <pc:docMk/>
          <pc:sldMk cId="463389140" sldId="479"/>
        </pc:sldMkLst>
      </pc:sldChg>
    </pc:docChg>
  </pc:docChgLst>
  <pc:docChgLst>
    <pc:chgData name="Mayumi Oya" userId="S::mayumi_oya@jpf.go.jp::81482dfe-07c9-4ece-b186-9b7c75a9add2" providerId="AD" clId="Web-{3986DCFB-13AD-4866-3BF9-86B7C91CD3E5}"/>
    <pc:docChg chg="modSld">
      <pc:chgData name="Mayumi Oya" userId="S::mayumi_oya@jpf.go.jp::81482dfe-07c9-4ece-b186-9b7c75a9add2" providerId="AD" clId="Web-{3986DCFB-13AD-4866-3BF9-86B7C91CD3E5}" dt="2024-07-24T09:02:12.302" v="5" actId="14100"/>
      <pc:docMkLst>
        <pc:docMk/>
      </pc:docMkLst>
      <pc:sldChg chg="modSp">
        <pc:chgData name="Mayumi Oya" userId="S::mayumi_oya@jpf.go.jp::81482dfe-07c9-4ece-b186-9b7c75a9add2" providerId="AD" clId="Web-{3986DCFB-13AD-4866-3BF9-86B7C91CD3E5}" dt="2024-07-24T09:01:15.254" v="1" actId="14100"/>
        <pc:sldMkLst>
          <pc:docMk/>
          <pc:sldMk cId="3734270703" sldId="488"/>
        </pc:sldMkLst>
        <pc:spChg chg="mod">
          <ac:chgData name="Mayumi Oya" userId="S::mayumi_oya@jpf.go.jp::81482dfe-07c9-4ece-b186-9b7c75a9add2" providerId="AD" clId="Web-{3986DCFB-13AD-4866-3BF9-86B7C91CD3E5}" dt="2024-07-24T09:01:15.254" v="1" actId="14100"/>
          <ac:spMkLst>
            <pc:docMk/>
            <pc:sldMk cId="3734270703" sldId="488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3986DCFB-13AD-4866-3BF9-86B7C91CD3E5}" dt="2024-07-24T09:01:38.708" v="3" actId="14100"/>
        <pc:sldMkLst>
          <pc:docMk/>
          <pc:sldMk cId="1180522972" sldId="489"/>
        </pc:sldMkLst>
        <pc:spChg chg="mod">
          <ac:chgData name="Mayumi Oya" userId="S::mayumi_oya@jpf.go.jp::81482dfe-07c9-4ece-b186-9b7c75a9add2" providerId="AD" clId="Web-{3986DCFB-13AD-4866-3BF9-86B7C91CD3E5}" dt="2024-07-24T09:01:38.708" v="3" actId="14100"/>
          <ac:spMkLst>
            <pc:docMk/>
            <pc:sldMk cId="1180522972" sldId="489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3986DCFB-13AD-4866-3BF9-86B7C91CD3E5}" dt="2024-07-24T09:02:12.302" v="5" actId="14100"/>
        <pc:sldMkLst>
          <pc:docMk/>
          <pc:sldMk cId="2393779655" sldId="490"/>
        </pc:sldMkLst>
        <pc:spChg chg="mod">
          <ac:chgData name="Mayumi Oya" userId="S::mayumi_oya@jpf.go.jp::81482dfe-07c9-4ece-b186-9b7c75a9add2" providerId="AD" clId="Web-{3986DCFB-13AD-4866-3BF9-86B7C91CD3E5}" dt="2024-07-24T09:02:12.302" v="5" actId="14100"/>
          <ac:spMkLst>
            <pc:docMk/>
            <pc:sldMk cId="2393779655" sldId="490"/>
            <ac:spMk id="3" creationId="{E7D80AE9-8F44-4EAF-3E7A-3E6E369C1F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2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44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9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70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6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3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png"/><Relationship Id="rId18" Type="http://schemas.openxmlformats.org/officeDocument/2006/relationships/image" Target="../media/image13.em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17" Type="http://schemas.openxmlformats.org/officeDocument/2006/relationships/image" Target="../media/image12.emf"/><Relationship Id="rId2" Type="http://schemas.openxmlformats.org/officeDocument/2006/relationships/audio" Target="../media/media1.mp3"/><Relationship Id="rId16" Type="http://schemas.openxmlformats.org/officeDocument/2006/relationships/image" Target="../media/image11.emf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emf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png"/><Relationship Id="rId5" Type="http://schemas.microsoft.com/office/2007/relationships/media" Target="../media/media3.mp3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6.png"/><Relationship Id="rId5" Type="http://schemas.microsoft.com/office/2007/relationships/media" Target="../media/media3.mp3"/><Relationship Id="rId15" Type="http://schemas.openxmlformats.org/officeDocument/2006/relationships/image" Target="../media/image19.emf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4.mp3"/><Relationship Id="rId11" Type="http://schemas.openxmlformats.org/officeDocument/2006/relationships/image" Target="../media/image33.emf"/><Relationship Id="rId5" Type="http://schemas.microsoft.com/office/2007/relationships/media" Target="../media/media4.mp3"/><Relationship Id="rId10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37.emf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6.png"/><Relationship Id="rId5" Type="http://schemas.microsoft.com/office/2007/relationships/media" Target="../media/media8.mp3"/><Relationship Id="rId10" Type="http://schemas.openxmlformats.org/officeDocument/2006/relationships/image" Target="../media/image35.png"/><Relationship Id="rId4" Type="http://schemas.openxmlformats.org/officeDocument/2006/relationships/audio" Target="../media/media7.mp3"/><Relationship Id="rId9" Type="http://schemas.openxmlformats.org/officeDocument/2006/relationships/image" Target="../media/image34.png"/><Relationship Id="rId1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37.emf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9.png"/><Relationship Id="rId5" Type="http://schemas.microsoft.com/office/2007/relationships/media" Target="../media/media8.mp3"/><Relationship Id="rId10" Type="http://schemas.openxmlformats.org/officeDocument/2006/relationships/image" Target="../media/image35.png"/><Relationship Id="rId4" Type="http://schemas.openxmlformats.org/officeDocument/2006/relationships/audio" Target="../media/media7.mp3"/><Relationship Id="rId9" Type="http://schemas.openxmlformats.org/officeDocument/2006/relationships/image" Target="../media/image34.png"/><Relationship Id="rId1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40.emf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9.png"/><Relationship Id="rId5" Type="http://schemas.microsoft.com/office/2007/relationships/media" Target="../media/media8.mp3"/><Relationship Id="rId10" Type="http://schemas.openxmlformats.org/officeDocument/2006/relationships/image" Target="../media/image35.png"/><Relationship Id="rId4" Type="http://schemas.openxmlformats.org/officeDocument/2006/relationships/audio" Target="../media/media7.mp3"/><Relationship Id="rId9" Type="http://schemas.openxmlformats.org/officeDocument/2006/relationships/image" Target="../media/image34.png"/><Relationship Id="rId1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em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9.png"/><Relationship Id="rId11" Type="http://schemas.openxmlformats.org/officeDocument/2006/relationships/image" Target="../media/image53.emf"/><Relationship Id="rId5" Type="http://schemas.openxmlformats.org/officeDocument/2006/relationships/image" Target="../media/image48.png"/><Relationship Id="rId10" Type="http://schemas.openxmlformats.org/officeDocument/2006/relationships/image" Target="../media/image52.emf"/><Relationship Id="rId4" Type="http://schemas.openxmlformats.org/officeDocument/2006/relationships/image" Target="../media/image47.png"/><Relationship Id="rId9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emf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emf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emf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emf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1.mp3"/><Relationship Id="rId7" Type="http://schemas.openxmlformats.org/officeDocument/2006/relationships/image" Target="../media/image63.png"/><Relationship Id="rId12" Type="http://schemas.openxmlformats.org/officeDocument/2006/relationships/image" Target="../media/image67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2.png"/><Relationship Id="rId11" Type="http://schemas.openxmlformats.org/officeDocument/2006/relationships/image" Target="../media/image66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1.mp3"/><Relationship Id="rId9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1.mp3"/><Relationship Id="rId7" Type="http://schemas.openxmlformats.org/officeDocument/2006/relationships/image" Target="../media/image63.png"/><Relationship Id="rId12" Type="http://schemas.openxmlformats.org/officeDocument/2006/relationships/image" Target="../media/image69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2.png"/><Relationship Id="rId11" Type="http://schemas.openxmlformats.org/officeDocument/2006/relationships/image" Target="../media/image66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1.mp3"/><Relationship Id="rId9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1.mp3"/><Relationship Id="rId7" Type="http://schemas.openxmlformats.org/officeDocument/2006/relationships/image" Target="../media/image63.png"/><Relationship Id="rId12" Type="http://schemas.openxmlformats.org/officeDocument/2006/relationships/image" Target="../media/image70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2.png"/><Relationship Id="rId11" Type="http://schemas.openxmlformats.org/officeDocument/2006/relationships/image" Target="../media/image66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11.mp3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7.png"/><Relationship Id="rId7" Type="http://schemas.openxmlformats.org/officeDocument/2006/relationships/image" Target="../media/image81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Relationship Id="rId9" Type="http://schemas.openxmlformats.org/officeDocument/2006/relationships/image" Target="../media/image8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emf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emf"/><Relationship Id="rId5" Type="http://schemas.openxmlformats.org/officeDocument/2006/relationships/image" Target="../media/image104.emf"/><Relationship Id="rId4" Type="http://schemas.openxmlformats.org/officeDocument/2006/relationships/image" Target="../media/image9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emf"/><Relationship Id="rId4" Type="http://schemas.openxmlformats.org/officeDocument/2006/relationships/image" Target="../media/image1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74B4332-CE3E-44ED-80B1-081457C87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0169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1C9B16-5F32-4BE8-B217-A77FC1408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580" y="3555209"/>
            <a:ext cx="9860881" cy="64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64A4AE-4785-43DF-84F2-763D954DE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" y="1745"/>
            <a:ext cx="12168275" cy="2155122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0CEEE3-5749-4EF3-8E34-31FAEEE55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267" y="1705174"/>
            <a:ext cx="10872884" cy="74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32E98DF-C458-43DE-BA8E-C0790B1F28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2283E29-5E17-4E9F-84BF-C1B059A27C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3321" cy="71585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A01DEF-C31A-423F-99F7-3F7E01A9538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21" y="0"/>
            <a:ext cx="6502734" cy="76203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3136737-282A-4E99-9A85-FC9CD608F2C2}"/>
              </a:ext>
            </a:extLst>
          </p:cNvPr>
          <p:cNvGrpSpPr/>
          <p:nvPr/>
        </p:nvGrpSpPr>
        <p:grpSpPr>
          <a:xfrm>
            <a:off x="1072892" y="750283"/>
            <a:ext cx="10046216" cy="6051877"/>
            <a:chOff x="1072892" y="806123"/>
            <a:chExt cx="10046216" cy="605187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F570915-990C-4343-B82E-5DE69F16F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109" y="806123"/>
              <a:ext cx="8903158" cy="205750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BE24351-9DB4-4E87-B30D-2E7B2B39B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373" y="2863629"/>
              <a:ext cx="9811254" cy="267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A28E7EB-A2DF-4167-806A-388EA50ADA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5"/>
            <a:stretch/>
          </p:blipFill>
          <p:spPr>
            <a:xfrm>
              <a:off x="1072892" y="5537116"/>
              <a:ext cx="10046216" cy="1320884"/>
            </a:xfrm>
            <a:prstGeom prst="rect">
              <a:avLst/>
            </a:prstGeom>
          </p:spPr>
        </p:pic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B6A40F-E311-4C1B-92A7-97CB6F312160}"/>
              </a:ext>
            </a:extLst>
          </p:cNvPr>
          <p:cNvSpPr txBox="1"/>
          <p:nvPr/>
        </p:nvSpPr>
        <p:spPr>
          <a:xfrm>
            <a:off x="7853925" y="5867521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0B8F22-F15E-4BBF-8DD0-DCBB12A87E01}"/>
              </a:ext>
            </a:extLst>
          </p:cNvPr>
          <p:cNvSpPr txBox="1"/>
          <p:nvPr/>
        </p:nvSpPr>
        <p:spPr>
          <a:xfrm>
            <a:off x="3733260" y="6339917"/>
            <a:ext cx="574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7D90D0-1C51-4172-9E20-F9B84DF6668B}"/>
              </a:ext>
            </a:extLst>
          </p:cNvPr>
          <p:cNvSpPr txBox="1"/>
          <p:nvPr/>
        </p:nvSpPr>
        <p:spPr>
          <a:xfrm>
            <a:off x="5898345" y="6278940"/>
            <a:ext cx="50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6A1E239-13C5-476C-A7E4-F9435808C871}"/>
              </a:ext>
            </a:extLst>
          </p:cNvPr>
          <p:cNvSpPr txBox="1"/>
          <p:nvPr/>
        </p:nvSpPr>
        <p:spPr>
          <a:xfrm>
            <a:off x="7794987" y="6278940"/>
            <a:ext cx="50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9607D5-E0A9-44C1-A8AC-93269E79983C}"/>
              </a:ext>
            </a:extLst>
          </p:cNvPr>
          <p:cNvSpPr txBox="1"/>
          <p:nvPr/>
        </p:nvSpPr>
        <p:spPr>
          <a:xfrm>
            <a:off x="9906007" y="6278940"/>
            <a:ext cx="50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27BEFB-D39F-4A6D-A5EF-60CC31013A76}"/>
              </a:ext>
            </a:extLst>
          </p:cNvPr>
          <p:cNvSpPr txBox="1"/>
          <p:nvPr/>
        </p:nvSpPr>
        <p:spPr>
          <a:xfrm>
            <a:off x="9929582" y="5846107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EF2155D-5EB2-46C4-9B61-170612F1A7AD}"/>
              </a:ext>
            </a:extLst>
          </p:cNvPr>
          <p:cNvSpPr txBox="1"/>
          <p:nvPr/>
        </p:nvSpPr>
        <p:spPr>
          <a:xfrm>
            <a:off x="3932495" y="5846107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19FAC6-C08D-4701-A9F9-74B70B9DB675}"/>
              </a:ext>
            </a:extLst>
          </p:cNvPr>
          <p:cNvSpPr txBox="1"/>
          <p:nvPr/>
        </p:nvSpPr>
        <p:spPr>
          <a:xfrm>
            <a:off x="5969070" y="5880108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2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449C9973-C742-4591-B5E1-9F200CED6A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33260" y="5527460"/>
            <a:ext cx="406400" cy="406400"/>
          </a:xfrm>
          <a:prstGeom prst="rect">
            <a:avLst/>
          </a:prstGeom>
        </p:spPr>
      </p:pic>
      <p:pic>
        <p:nvPicPr>
          <p:cNvPr id="23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75B8BC5A-13D9-40C0-8591-DCC2EF203C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61488" y="5527460"/>
            <a:ext cx="406400" cy="406400"/>
          </a:xfrm>
          <a:prstGeom prst="rect">
            <a:avLst/>
          </a:prstGeom>
        </p:spPr>
      </p:pic>
      <p:pic>
        <p:nvPicPr>
          <p:cNvPr id="24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E4DE5F9F-B938-463D-B73E-C95860C6C5A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89716" y="5527460"/>
            <a:ext cx="406400" cy="406400"/>
          </a:xfrm>
          <a:prstGeom prst="rect">
            <a:avLst/>
          </a:prstGeom>
        </p:spPr>
      </p:pic>
      <p:pic>
        <p:nvPicPr>
          <p:cNvPr id="25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607044DA-9C86-461E-96BB-38750B81B8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17944" y="5527460"/>
            <a:ext cx="406400" cy="40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75F419-91B0-4D5D-8786-9A5A823273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2716" y="430501"/>
            <a:ext cx="8249333" cy="2853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78AD81-70B9-406C-B98E-F3354BA37C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58972" y="1609234"/>
            <a:ext cx="8519919" cy="5015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2C0D4A9-A230-490A-9A4F-F8F9EDF4DD0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9034" y="430501"/>
            <a:ext cx="2251323" cy="27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2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188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412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423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27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0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2BCF4F-3D5A-47E2-8F32-3552F06BAF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" y="671838"/>
            <a:ext cx="12039720" cy="404848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796663-9429-4CF1-8751-EEAEF3A66810}"/>
              </a:ext>
            </a:extLst>
          </p:cNvPr>
          <p:cNvSpPr txBox="1"/>
          <p:nvPr/>
        </p:nvSpPr>
        <p:spPr>
          <a:xfrm>
            <a:off x="2902676" y="2557662"/>
            <a:ext cx="1687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しごと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仕事だけ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70127D-8934-44BD-BC22-AABCFB2FCE28}"/>
              </a:ext>
            </a:extLst>
          </p:cNvPr>
          <p:cNvSpPr txBox="1"/>
          <p:nvPr/>
        </p:nvSpPr>
        <p:spPr>
          <a:xfrm>
            <a:off x="2491658" y="3638994"/>
            <a:ext cx="23759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しゅみ　　　たの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趣味が楽しい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8A1C57A-338D-4BEF-A8C0-E56806611421}"/>
              </a:ext>
            </a:extLst>
          </p:cNvPr>
          <p:cNvSpPr txBox="1"/>
          <p:nvPr/>
        </p:nvSpPr>
        <p:spPr>
          <a:xfrm>
            <a:off x="4948532" y="3638994"/>
            <a:ext cx="23759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みせ　　くわ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お店に詳しい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C2222DD-8B30-468C-8ADC-0A71CF4FB95F}"/>
              </a:ext>
            </a:extLst>
          </p:cNvPr>
          <p:cNvSpPr txBox="1"/>
          <p:nvPr/>
        </p:nvSpPr>
        <p:spPr>
          <a:xfrm>
            <a:off x="7283082" y="3541406"/>
            <a:ext cx="23759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とも　　　　　　 ふ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友だちが増えました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1CC0DA-B441-435B-ADF4-13B9037478BF}"/>
              </a:ext>
            </a:extLst>
          </p:cNvPr>
          <p:cNvSpPr txBox="1"/>
          <p:nvPr/>
        </p:nvSpPr>
        <p:spPr>
          <a:xfrm>
            <a:off x="9816094" y="3638994"/>
            <a:ext cx="2080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少しわかる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C37D870-B3CB-417C-AA0D-92F0EC2AC9BF}"/>
              </a:ext>
            </a:extLst>
          </p:cNvPr>
          <p:cNvSpPr txBox="1"/>
          <p:nvPr/>
        </p:nvSpPr>
        <p:spPr>
          <a:xfrm>
            <a:off x="4944076" y="2174428"/>
            <a:ext cx="237590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なに　　か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どこで何を買えばいいか、わかりませんでした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3E00D8-832C-424D-B5C2-FA7B306B213A}"/>
              </a:ext>
            </a:extLst>
          </p:cNvPr>
          <p:cNvSpPr txBox="1"/>
          <p:nvPr/>
        </p:nvSpPr>
        <p:spPr>
          <a:xfrm>
            <a:off x="7342015" y="2396788"/>
            <a:ext cx="237590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とも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友だちがあまりいませんでした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494A472-C00D-4212-A027-306AFF5339CD}"/>
              </a:ext>
            </a:extLst>
          </p:cNvPr>
          <p:cNvSpPr txBox="1"/>
          <p:nvPr/>
        </p:nvSpPr>
        <p:spPr>
          <a:xfrm>
            <a:off x="9698303" y="2174428"/>
            <a:ext cx="237590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い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言っていることがわかりませんでした</a:t>
            </a:r>
          </a:p>
        </p:txBody>
      </p:sp>
      <p:pic>
        <p:nvPicPr>
          <p:cNvPr id="13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A26101F8-6AFA-45DC-96DC-4F850269A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02517" y="1779073"/>
            <a:ext cx="406400" cy="406400"/>
          </a:xfrm>
          <a:prstGeom prst="rect">
            <a:avLst/>
          </a:prstGeom>
        </p:spPr>
      </p:pic>
      <p:pic>
        <p:nvPicPr>
          <p:cNvPr id="14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71B2CAAB-41AF-4AAD-AFAB-BB8F39807F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00395" y="1779073"/>
            <a:ext cx="406400" cy="406400"/>
          </a:xfrm>
          <a:prstGeom prst="rect">
            <a:avLst/>
          </a:prstGeom>
        </p:spPr>
      </p:pic>
      <p:pic>
        <p:nvPicPr>
          <p:cNvPr id="15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5F91604D-0FC0-4302-9377-66CC828919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65847" y="1779073"/>
            <a:ext cx="406400" cy="406400"/>
          </a:xfrm>
          <a:prstGeom prst="rect">
            <a:avLst/>
          </a:prstGeom>
        </p:spPr>
      </p:pic>
      <p:pic>
        <p:nvPicPr>
          <p:cNvPr id="16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53FB5A6F-57D9-4703-A30D-649B428DDFC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0760" y="1779073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B90421-11BD-482D-8F8B-9552001E79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945" y="1208349"/>
            <a:ext cx="9747776" cy="46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3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188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41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4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27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498A309-9562-4946-8704-F07D0C701F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05" y="234498"/>
            <a:ext cx="8974789" cy="101427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8F18484-485C-4BA1-A4DD-389CB59B9D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80" y="1318996"/>
            <a:ext cx="11826438" cy="660123"/>
          </a:xfrm>
          <a:prstGeom prst="rect">
            <a:avLst/>
          </a:prstGeom>
        </p:spPr>
      </p:pic>
      <p:pic>
        <p:nvPicPr>
          <p:cNvPr id="8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2A7AAEA1-B6A0-4758-BB37-3F726EA3C3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14312" y="1759618"/>
            <a:ext cx="406400" cy="406400"/>
          </a:xfrm>
          <a:prstGeom prst="rect">
            <a:avLst/>
          </a:prstGeom>
        </p:spPr>
      </p:pic>
      <p:pic>
        <p:nvPicPr>
          <p:cNvPr id="10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3781AEBE-5752-4B7F-BA86-0D70895978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18028" y="1759618"/>
            <a:ext cx="406400" cy="406400"/>
          </a:xfrm>
          <a:prstGeom prst="rect">
            <a:avLst/>
          </a:prstGeom>
        </p:spPr>
      </p:pic>
      <p:pic>
        <p:nvPicPr>
          <p:cNvPr id="11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CC4B9C41-2180-4F50-B326-C1664F54D6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54170" y="1759618"/>
            <a:ext cx="406400" cy="406400"/>
          </a:xfrm>
          <a:prstGeom prst="rect">
            <a:avLst/>
          </a:prstGeom>
        </p:spPr>
      </p:pic>
      <p:pic>
        <p:nvPicPr>
          <p:cNvPr id="12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163B7299-8983-4646-8F0D-4E9C245CA38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16256" y="175961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8DDCC5-5A94-44C5-8BDC-429C2E944F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5639" y="826941"/>
            <a:ext cx="5862996" cy="3857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65B912-9502-41C3-8702-053D40C0638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585" y="3100426"/>
            <a:ext cx="11081112" cy="26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0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1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42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2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1A9E4-F2B4-4306-821A-0015533C54E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2L17-2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F043ED-5832-4F19-9F34-B88F6DBD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73188" cy="1390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7123478-05A9-4B70-A1F2-60CA000BF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25" y="974125"/>
            <a:ext cx="9947152" cy="362540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839343F-A366-4FAC-864D-54B571686868}"/>
              </a:ext>
            </a:extLst>
          </p:cNvPr>
          <p:cNvSpPr txBox="1"/>
          <p:nvPr/>
        </p:nvSpPr>
        <p:spPr>
          <a:xfrm>
            <a:off x="4111309" y="4064249"/>
            <a:ext cx="266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ようになりました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65BCEE-C853-4E8A-920F-044C96CBC459}"/>
              </a:ext>
            </a:extLst>
          </p:cNvPr>
          <p:cNvSpPr txBox="1"/>
          <p:nvPr/>
        </p:nvSpPr>
        <p:spPr>
          <a:xfrm>
            <a:off x="5304917" y="2905629"/>
            <a:ext cx="268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ようになりました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CB174D-CFFA-4664-B69E-C64F62AC08C4}"/>
              </a:ext>
            </a:extLst>
          </p:cNvPr>
          <p:cNvSpPr txBox="1"/>
          <p:nvPr/>
        </p:nvSpPr>
        <p:spPr>
          <a:xfrm>
            <a:off x="8195236" y="2325160"/>
            <a:ext cx="268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ようになりました</a:t>
            </a:r>
            <a:endParaRPr kumimoji="1" lang="ja-JP" altLang="en-US" sz="1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A0BB7E-6445-47E6-9BB2-D785330BD5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26" y="4794852"/>
            <a:ext cx="9904541" cy="1129533"/>
          </a:xfrm>
          <a:prstGeom prst="rect">
            <a:avLst/>
          </a:prstGeom>
        </p:spPr>
      </p:pic>
      <p:pic>
        <p:nvPicPr>
          <p:cNvPr id="12" name="Z_[17-05]_katachi">
            <a:hlinkClick r:id="" action="ppaction://media"/>
            <a:extLst>
              <a:ext uri="{FF2B5EF4-FFF2-40B4-BE49-F238E27FC236}">
                <a16:creationId xmlns:a16="http://schemas.microsoft.com/office/drawing/2014/main" id="{1AC6CDAA-5987-46B5-9144-FF26216E5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15114" y="1364574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AED310-3A6C-48C9-8749-422DD7CDE9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4966" y="1579903"/>
            <a:ext cx="5864570" cy="3990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15058F-2CBD-4D29-8588-831EC0257F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9203" y="5397530"/>
            <a:ext cx="6695731" cy="40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91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42932" cy="15751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DE5D1D-6A50-4D2B-B711-9C0C65277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7" y="1281106"/>
            <a:ext cx="10904145" cy="401658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9665895-DA41-4C32-9E96-29259C9C75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4"/>
          <a:stretch/>
        </p:blipFill>
        <p:spPr>
          <a:xfrm>
            <a:off x="1269751" y="5384760"/>
            <a:ext cx="4826248" cy="147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357951-3FDC-49E4-A989-6C8854239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751" y="2294697"/>
            <a:ext cx="10362193" cy="3007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9210B3-A8CB-4403-AAA0-E40E8E5A5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750" y="5354787"/>
            <a:ext cx="5274887" cy="14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F0F6B-5E9C-46E7-B7E9-88058E5CA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641" y="0"/>
            <a:ext cx="5888168" cy="3479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0DDB39-10DB-41A1-B6B3-19D64561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216" y="347938"/>
            <a:ext cx="7278853" cy="652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15D580-D33F-487D-823B-41FFE7EE9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34" y="604448"/>
            <a:ext cx="10911130" cy="1014274"/>
          </a:xfrm>
          <a:prstGeom prst="rect">
            <a:avLst/>
          </a:prstGeom>
        </p:spPr>
      </p:pic>
      <p:pic>
        <p:nvPicPr>
          <p:cNvPr id="4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DDFB8127-4FB1-4835-AFBD-C16F413997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00453" y="1065711"/>
            <a:ext cx="406400" cy="406400"/>
          </a:xfrm>
          <a:prstGeom prst="rect">
            <a:avLst/>
          </a:prstGeom>
        </p:spPr>
      </p:pic>
      <p:pic>
        <p:nvPicPr>
          <p:cNvPr id="5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4A16725E-F7A1-45F1-8B60-6FD89C8996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18045" y="1065711"/>
            <a:ext cx="406400" cy="406400"/>
          </a:xfrm>
          <a:prstGeom prst="rect">
            <a:avLst/>
          </a:prstGeom>
        </p:spPr>
      </p:pic>
      <p:pic>
        <p:nvPicPr>
          <p:cNvPr id="6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E20D082C-3C49-4157-B484-FC968B8342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47000" y="106571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4102BB-EFB3-4747-B02F-8FCEA2A553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655" y="1217541"/>
            <a:ext cx="7319127" cy="34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2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B6B84A4-648C-4E05-B4E4-C10A0C9490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496" y="0"/>
            <a:ext cx="7559951" cy="68580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4D7F54-940A-42A5-9C48-9FBB922AF9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6294" cy="67701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90B700B-0346-4104-87E4-C9BA17F234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018"/>
            <a:ext cx="4823099" cy="635032"/>
          </a:xfrm>
          <a:prstGeom prst="rect">
            <a:avLst/>
          </a:prstGeom>
        </p:spPr>
      </p:pic>
      <p:pic>
        <p:nvPicPr>
          <p:cNvPr id="2" name="Z_[17-06]_hanasu1">
            <a:hlinkClick r:id="" action="ppaction://media"/>
            <a:extLst>
              <a:ext uri="{FF2B5EF4-FFF2-40B4-BE49-F238E27FC236}">
                <a16:creationId xmlns:a16="http://schemas.microsoft.com/office/drawing/2014/main" id="{E45740D2-A761-400B-ABA7-3B24F8EAFE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74110" y="947636"/>
            <a:ext cx="406400" cy="406400"/>
          </a:xfrm>
          <a:prstGeom prst="rect">
            <a:avLst/>
          </a:prstGeom>
        </p:spPr>
      </p:pic>
      <p:pic>
        <p:nvPicPr>
          <p:cNvPr id="3" name="Z_[17-07]_hanasu2">
            <a:hlinkClick r:id="" action="ppaction://media"/>
            <a:extLst>
              <a:ext uri="{FF2B5EF4-FFF2-40B4-BE49-F238E27FC236}">
                <a16:creationId xmlns:a16="http://schemas.microsoft.com/office/drawing/2014/main" id="{3D3CA689-81FC-40D7-8B36-0CFF279A8A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30145" y="947636"/>
            <a:ext cx="406400" cy="406400"/>
          </a:xfrm>
          <a:prstGeom prst="rect">
            <a:avLst/>
          </a:prstGeom>
        </p:spPr>
      </p:pic>
      <p:pic>
        <p:nvPicPr>
          <p:cNvPr id="5" name="Z_[17-08]_hanasu3">
            <a:hlinkClick r:id="" action="ppaction://media"/>
            <a:extLst>
              <a:ext uri="{FF2B5EF4-FFF2-40B4-BE49-F238E27FC236}">
                <a16:creationId xmlns:a16="http://schemas.microsoft.com/office/drawing/2014/main" id="{602C7037-83C7-4F1D-82DA-8B7E3CB7228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86180" y="947636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892A32-3EC7-47AB-9478-687D66F992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53" y="435049"/>
            <a:ext cx="4956635" cy="2055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043114-9D4B-4148-ACD4-D0DF0AA0E7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016" y="1112066"/>
            <a:ext cx="2051136" cy="26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6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6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3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B6B84A4-648C-4E05-B4E4-C10A0C9490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496" y="0"/>
            <a:ext cx="7559951" cy="68580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4D7F54-940A-42A5-9C48-9FBB922AF9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6294" cy="6770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3B95894-82C8-4F0F-BF38-BF95F99E31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018"/>
            <a:ext cx="5270771" cy="666784"/>
          </a:xfrm>
          <a:prstGeom prst="rect">
            <a:avLst/>
          </a:prstGeom>
        </p:spPr>
      </p:pic>
      <p:pic>
        <p:nvPicPr>
          <p:cNvPr id="6" name="Z_[17-06]_hanasu1">
            <a:hlinkClick r:id="" action="ppaction://media"/>
            <a:extLst>
              <a:ext uri="{FF2B5EF4-FFF2-40B4-BE49-F238E27FC236}">
                <a16:creationId xmlns:a16="http://schemas.microsoft.com/office/drawing/2014/main" id="{BA457C2C-3876-48DE-803A-CECD52911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92916" y="947636"/>
            <a:ext cx="406400" cy="406400"/>
          </a:xfrm>
          <a:prstGeom prst="rect">
            <a:avLst/>
          </a:prstGeom>
        </p:spPr>
      </p:pic>
      <p:pic>
        <p:nvPicPr>
          <p:cNvPr id="7" name="Z_[17-07]_hanasu2">
            <a:hlinkClick r:id="" action="ppaction://media"/>
            <a:extLst>
              <a:ext uri="{FF2B5EF4-FFF2-40B4-BE49-F238E27FC236}">
                <a16:creationId xmlns:a16="http://schemas.microsoft.com/office/drawing/2014/main" id="{EBD57BEB-FD74-4D81-ABFB-BCD9DA274A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48951" y="947636"/>
            <a:ext cx="406400" cy="406400"/>
          </a:xfrm>
          <a:prstGeom prst="rect">
            <a:avLst/>
          </a:prstGeom>
        </p:spPr>
      </p:pic>
      <p:pic>
        <p:nvPicPr>
          <p:cNvPr id="10" name="Z_[17-08]_hanasu3">
            <a:hlinkClick r:id="" action="ppaction://media"/>
            <a:extLst>
              <a:ext uri="{FF2B5EF4-FFF2-40B4-BE49-F238E27FC236}">
                <a16:creationId xmlns:a16="http://schemas.microsoft.com/office/drawing/2014/main" id="{CF9ACE53-3CE4-4CC2-B7E5-D984FD90288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04986" y="947636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24C5D-5C24-467E-8977-3D193782FF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53" y="435049"/>
            <a:ext cx="4956635" cy="2055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ABCD48-2B59-4281-890C-9234F8D09C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2720" y="1039734"/>
            <a:ext cx="2718565" cy="27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B6B84A4-648C-4E05-B4E4-C10A0C9490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496" y="0"/>
            <a:ext cx="7559951" cy="68580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4D7F54-940A-42A5-9C48-9FBB922AF9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6294" cy="6770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3B95894-82C8-4F0F-BF38-BF95F99E31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018"/>
            <a:ext cx="5270771" cy="666784"/>
          </a:xfrm>
          <a:prstGeom prst="rect">
            <a:avLst/>
          </a:prstGeom>
        </p:spPr>
      </p:pic>
      <p:sp>
        <p:nvSpPr>
          <p:cNvPr id="6" name="四角形: 角を丸くする 1">
            <a:extLst>
              <a:ext uri="{FF2B5EF4-FFF2-40B4-BE49-F238E27FC236}">
                <a16:creationId xmlns:a16="http://schemas.microsoft.com/office/drawing/2014/main" id="{7807D2D9-053C-44BB-84DC-3856A24AF0C0}"/>
              </a:ext>
            </a:extLst>
          </p:cNvPr>
          <p:cNvSpPr/>
          <p:nvPr/>
        </p:nvSpPr>
        <p:spPr>
          <a:xfrm>
            <a:off x="5133275" y="154514"/>
            <a:ext cx="2596864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四角形: 角を丸くする 1">
            <a:extLst>
              <a:ext uri="{FF2B5EF4-FFF2-40B4-BE49-F238E27FC236}">
                <a16:creationId xmlns:a16="http://schemas.microsoft.com/office/drawing/2014/main" id="{9B48E36B-7640-4368-8153-430B8F4FDCDD}"/>
              </a:ext>
            </a:extLst>
          </p:cNvPr>
          <p:cNvSpPr/>
          <p:nvPr/>
        </p:nvSpPr>
        <p:spPr>
          <a:xfrm>
            <a:off x="5685245" y="860164"/>
            <a:ext cx="1752900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2E6B2388-21E5-479F-9517-42AF694F045A}"/>
              </a:ext>
            </a:extLst>
          </p:cNvPr>
          <p:cNvSpPr/>
          <p:nvPr/>
        </p:nvSpPr>
        <p:spPr>
          <a:xfrm>
            <a:off x="5133275" y="2969437"/>
            <a:ext cx="1075424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BA77FAEE-7EF6-4D4B-ACF7-3EE28FB669C5}"/>
              </a:ext>
            </a:extLst>
          </p:cNvPr>
          <p:cNvSpPr/>
          <p:nvPr/>
        </p:nvSpPr>
        <p:spPr>
          <a:xfrm>
            <a:off x="5685245" y="1488973"/>
            <a:ext cx="3566331" cy="11312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5EACE359-E44B-4F81-A3B6-71AF3D6E6D41}"/>
              </a:ext>
            </a:extLst>
          </p:cNvPr>
          <p:cNvSpPr/>
          <p:nvPr/>
        </p:nvSpPr>
        <p:spPr>
          <a:xfrm>
            <a:off x="5677561" y="3672104"/>
            <a:ext cx="6055958" cy="23257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03A98022-11DF-478C-A44F-9E53B0A6B2D4}"/>
              </a:ext>
            </a:extLst>
          </p:cNvPr>
          <p:cNvSpPr/>
          <p:nvPr/>
        </p:nvSpPr>
        <p:spPr>
          <a:xfrm>
            <a:off x="5133276" y="6402065"/>
            <a:ext cx="3242322" cy="367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4" name="Z_[17-06]_hanasu1">
            <a:hlinkClick r:id="" action="ppaction://media"/>
            <a:extLst>
              <a:ext uri="{FF2B5EF4-FFF2-40B4-BE49-F238E27FC236}">
                <a16:creationId xmlns:a16="http://schemas.microsoft.com/office/drawing/2014/main" id="{0A51AF7B-070F-4D06-AF38-1CC77A4B2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66980" y="947636"/>
            <a:ext cx="406400" cy="406400"/>
          </a:xfrm>
          <a:prstGeom prst="rect">
            <a:avLst/>
          </a:prstGeom>
        </p:spPr>
      </p:pic>
      <p:pic>
        <p:nvPicPr>
          <p:cNvPr id="15" name="Z_[17-07]_hanasu2">
            <a:hlinkClick r:id="" action="ppaction://media"/>
            <a:extLst>
              <a:ext uri="{FF2B5EF4-FFF2-40B4-BE49-F238E27FC236}">
                <a16:creationId xmlns:a16="http://schemas.microsoft.com/office/drawing/2014/main" id="{BCEF2F76-37D1-422B-A3DE-A87C6E9BEA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23015" y="947636"/>
            <a:ext cx="406400" cy="406400"/>
          </a:xfrm>
          <a:prstGeom prst="rect">
            <a:avLst/>
          </a:prstGeom>
        </p:spPr>
      </p:pic>
      <p:pic>
        <p:nvPicPr>
          <p:cNvPr id="16" name="Z_[17-08]_hanasu3">
            <a:hlinkClick r:id="" action="ppaction://media"/>
            <a:extLst>
              <a:ext uri="{FF2B5EF4-FFF2-40B4-BE49-F238E27FC236}">
                <a16:creationId xmlns:a16="http://schemas.microsoft.com/office/drawing/2014/main" id="{91538396-471B-48A7-841A-46E039B72E4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79050" y="947636"/>
            <a:ext cx="406400" cy="40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AD69FE-6043-4B5D-86EE-E8463C9D61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2720" y="1039734"/>
            <a:ext cx="2718565" cy="2757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7F7151E-A3A6-46C7-87D2-04D82C98BF3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53" y="435049"/>
            <a:ext cx="4956635" cy="20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6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8263EF-AD2A-41A0-AA30-380B4A1CA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5" y="486292"/>
            <a:ext cx="11225471" cy="1515823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C7E595E-CCA1-484E-A5BF-3FA4A62EAC1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2L17-3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B1F5D65-3BE0-47B4-901C-B784F1ADAECB}"/>
              </a:ext>
            </a:extLst>
          </p:cNvPr>
          <p:cNvGrpSpPr/>
          <p:nvPr/>
        </p:nvGrpSpPr>
        <p:grpSpPr>
          <a:xfrm>
            <a:off x="3241143" y="2689412"/>
            <a:ext cx="5709713" cy="3451131"/>
            <a:chOff x="2674044" y="2401281"/>
            <a:chExt cx="6711675" cy="4009262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41C7FEE-ABEC-43BB-9AC3-937D1E9A3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2" t="12313"/>
            <a:stretch/>
          </p:blipFill>
          <p:spPr>
            <a:xfrm>
              <a:off x="2750884" y="2401281"/>
              <a:ext cx="6634835" cy="4009262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A03CE2D-59B6-44DE-9706-7D78665DBB7A}"/>
                </a:ext>
              </a:extLst>
            </p:cNvPr>
            <p:cNvSpPr/>
            <p:nvPr/>
          </p:nvSpPr>
          <p:spPr>
            <a:xfrm>
              <a:off x="2674044" y="2401281"/>
              <a:ext cx="799139" cy="272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9BDBABA-A94B-4689-941B-ADA7140FE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91" y="1554149"/>
            <a:ext cx="10964650" cy="70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4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6F16384-009E-079C-4377-1C5CA9FE5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3" y="171450"/>
            <a:ext cx="9629775" cy="6515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20857" y="2808979"/>
            <a:ext cx="9365253" cy="94499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70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DA70E2-2DE9-4801-840B-4FF6CF7C5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258" cy="2218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B6121-06C5-4DAE-A1E8-35A2D99AB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760" y="1759697"/>
            <a:ext cx="9308800" cy="46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34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4A9801-992F-4DF1-A1E1-06D29BC83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11463" cy="7389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FB68F38-43CD-4748-B470-17DFE6812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63" y="0"/>
            <a:ext cx="7315576" cy="8445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5AA0B0D-3170-45F3-97E0-E006D62727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374"/>
            <a:ext cx="10127039" cy="57297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294EB1E-F333-48EF-9626-4CDF840B3F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618" y="844593"/>
            <a:ext cx="2128835" cy="175958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D2F7C45-8DA9-4079-9D2D-2F71A5791E2B}"/>
              </a:ext>
            </a:extLst>
          </p:cNvPr>
          <p:cNvSpPr txBox="1"/>
          <p:nvPr/>
        </p:nvSpPr>
        <p:spPr>
          <a:xfrm>
            <a:off x="605147" y="3570816"/>
            <a:ext cx="3390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しごと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仕事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わからない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D599B8-0368-4A7A-9180-70A4907747DD}"/>
              </a:ext>
            </a:extLst>
          </p:cNvPr>
          <p:cNvSpPr txBox="1"/>
          <p:nvPr/>
        </p:nvSpPr>
        <p:spPr>
          <a:xfrm>
            <a:off x="605146" y="4491907"/>
            <a:ext cx="3390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にほんご　　　　　たいへん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日本語</a:t>
            </a:r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]</a:t>
            </a:r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大変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4FD3A8-6B1D-4E19-8655-5467730DD420}"/>
              </a:ext>
            </a:extLst>
          </p:cNvPr>
          <p:cNvSpPr txBox="1"/>
          <p:nvPr/>
        </p:nvSpPr>
        <p:spPr>
          <a:xfrm>
            <a:off x="5605915" y="3786260"/>
            <a:ext cx="1455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わかる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F58811B-402F-4BFB-85BC-EF2A96C8C515}"/>
              </a:ext>
            </a:extLst>
          </p:cNvPr>
          <p:cNvSpPr txBox="1"/>
          <p:nvPr/>
        </p:nvSpPr>
        <p:spPr>
          <a:xfrm>
            <a:off x="5194147" y="4520854"/>
            <a:ext cx="61859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はな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わかる、話せる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しつもん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わからないときは、質問する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にほんごきょうしつ　　　　　　　　 み　　　　　　　　　　　はな</a:t>
            </a:r>
            <a:endParaRPr kumimoji="1" lang="en-US" altLang="ja-JP" sz="2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日本語教室、テレビを見る、友だちと話す</a:t>
            </a:r>
          </a:p>
        </p:txBody>
      </p: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DDD13425-9AFC-4847-A6E4-EEDC679E1779}"/>
              </a:ext>
            </a:extLst>
          </p:cNvPr>
          <p:cNvCxnSpPr/>
          <p:nvPr/>
        </p:nvCxnSpPr>
        <p:spPr>
          <a:xfrm>
            <a:off x="4180115" y="4070922"/>
            <a:ext cx="11295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E3D4AC0-31B4-4B64-A583-FE2F1653A140}"/>
              </a:ext>
            </a:extLst>
          </p:cNvPr>
          <p:cNvCxnSpPr/>
          <p:nvPr/>
        </p:nvCxnSpPr>
        <p:spPr>
          <a:xfrm>
            <a:off x="4109679" y="4999406"/>
            <a:ext cx="11295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7FAE9603-32B6-4C66-9C4C-2880DBECA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10964" y="988438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B368B7-58D3-4A95-8128-EFBA055070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987" y="478967"/>
            <a:ext cx="2643476" cy="3304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22DDCF-396B-4C4C-A414-23505A168C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9450" y="445063"/>
            <a:ext cx="7147589" cy="4012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30791C-1FFA-4D37-9DF1-CD5D8D1156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402" y="2288753"/>
            <a:ext cx="9849637" cy="62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0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956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8AF785F-FFEE-4FFC-93A0-31152767D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02" y="23818"/>
            <a:ext cx="10611395" cy="2063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1F7A06-E765-4B50-9C87-B85A5EF53D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8" y="1613694"/>
            <a:ext cx="10309202" cy="5244306"/>
          </a:xfrm>
          <a:prstGeom prst="rect">
            <a:avLst/>
          </a:prstGeom>
        </p:spPr>
      </p:pic>
      <p:pic>
        <p:nvPicPr>
          <p:cNvPr id="5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9F875658-B7C5-4942-B612-BAF586AE3A0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6659.4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5177" y="89187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A800D1-D17F-40C1-9D0F-91333877E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302" y="1344137"/>
            <a:ext cx="10466772" cy="9983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7CA384-D6C1-4720-BDC1-187406A088FF}"/>
              </a:ext>
            </a:extLst>
          </p:cNvPr>
          <p:cNvSpPr/>
          <p:nvPr/>
        </p:nvSpPr>
        <p:spPr>
          <a:xfrm>
            <a:off x="11250600" y="1047964"/>
            <a:ext cx="595503" cy="998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8C1841A-A0EE-47B1-BE84-9A6961512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1" y="6203"/>
            <a:ext cx="10631717" cy="6223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2L17-5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6B164F1-F6A1-4B31-B829-DEC2C255E7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875" y="93006"/>
            <a:ext cx="1221739" cy="491769"/>
          </a:xfrm>
          <a:prstGeom prst="rect">
            <a:avLst/>
          </a:prstGeom>
        </p:spPr>
      </p:pic>
      <p:pic>
        <p:nvPicPr>
          <p:cNvPr id="7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2ADFE637-369A-41E5-9B86-53908FF4341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197" end="0.4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0675" y="17837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F231C9-6F71-476E-80AB-0EA10A000B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726" y="5599417"/>
            <a:ext cx="6259219" cy="125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8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8AF785F-FFEE-4FFC-93A0-31152767D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02" y="23818"/>
            <a:ext cx="10611395" cy="2063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2L17-4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1F7A06-E765-4B50-9C87-B85A5EF53D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8" y="1613694"/>
            <a:ext cx="10309202" cy="524430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52FB3AE-3610-421C-B0E9-DDD01894B3D5}"/>
              </a:ext>
            </a:extLst>
          </p:cNvPr>
          <p:cNvSpPr txBox="1"/>
          <p:nvPr/>
        </p:nvSpPr>
        <p:spPr>
          <a:xfrm>
            <a:off x="4677846" y="4247107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D089C2-E4FF-45D5-A8C3-CCD1EEC2F74B}"/>
              </a:ext>
            </a:extLst>
          </p:cNvPr>
          <p:cNvSpPr txBox="1"/>
          <p:nvPr/>
        </p:nvSpPr>
        <p:spPr>
          <a:xfrm>
            <a:off x="2509667" y="4898969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2060BBE-74CC-4828-A7DF-176EC12CA443}"/>
              </a:ext>
            </a:extLst>
          </p:cNvPr>
          <p:cNvSpPr txBox="1"/>
          <p:nvPr/>
        </p:nvSpPr>
        <p:spPr>
          <a:xfrm>
            <a:off x="3799304" y="5973453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B54B408-392B-4F9A-8008-AD20B1FCAA65}"/>
              </a:ext>
            </a:extLst>
          </p:cNvPr>
          <p:cNvSpPr txBox="1"/>
          <p:nvPr/>
        </p:nvSpPr>
        <p:spPr>
          <a:xfrm>
            <a:off x="3570058" y="6415727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pic>
        <p:nvPicPr>
          <p:cNvPr id="12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26F5E129-DEE7-4089-8938-E21035ED717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6659.4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5177" y="89187"/>
            <a:ext cx="406400" cy="406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61BF67-B8B3-4DA6-991D-9A67A59BC8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302" y="1344137"/>
            <a:ext cx="10466772" cy="99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4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90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8C1841A-A0EE-47B1-BE84-9A6961512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1" y="6203"/>
            <a:ext cx="10631717" cy="6223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2L17-5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6B164F1-F6A1-4B31-B829-DEC2C255E7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875" y="93006"/>
            <a:ext cx="1221739" cy="491769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17459A-26A0-4EB7-AE86-22F5659FF6F7}"/>
              </a:ext>
            </a:extLst>
          </p:cNvPr>
          <p:cNvSpPr txBox="1"/>
          <p:nvPr/>
        </p:nvSpPr>
        <p:spPr>
          <a:xfrm>
            <a:off x="4224490" y="543419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E22D826-8A11-48B1-9433-7F11FB0D8494}"/>
              </a:ext>
            </a:extLst>
          </p:cNvPr>
          <p:cNvSpPr txBox="1"/>
          <p:nvPr/>
        </p:nvSpPr>
        <p:spPr>
          <a:xfrm>
            <a:off x="3768568" y="2300501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471F3AE-9817-4E2A-BF93-C9E22B69E493}"/>
              </a:ext>
            </a:extLst>
          </p:cNvPr>
          <p:cNvSpPr txBox="1"/>
          <p:nvPr/>
        </p:nvSpPr>
        <p:spPr>
          <a:xfrm>
            <a:off x="6233852" y="2353009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FAE9D9-E1F5-41D7-BA39-0403E4DD9B40}"/>
              </a:ext>
            </a:extLst>
          </p:cNvPr>
          <p:cNvSpPr txBox="1"/>
          <p:nvPr/>
        </p:nvSpPr>
        <p:spPr>
          <a:xfrm>
            <a:off x="3105184" y="3919265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7C149FF-F5AA-4D00-AC5A-495BDFC85FEE}"/>
              </a:ext>
            </a:extLst>
          </p:cNvPr>
          <p:cNvSpPr txBox="1"/>
          <p:nvPr/>
        </p:nvSpPr>
        <p:spPr>
          <a:xfrm>
            <a:off x="7668200" y="3902617"/>
            <a:ext cx="4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</a:p>
        </p:txBody>
      </p:sp>
      <p:pic>
        <p:nvPicPr>
          <p:cNvPr id="13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31CAE341-226F-4140-8404-72D0A0266E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197" end="0.4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0675" y="178375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3CD52C-B756-4B5F-AF3B-FD8ED14DD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485" y="5784351"/>
            <a:ext cx="6655515" cy="106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64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A62F8D-2484-41ED-8DB8-DFA34855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62" y="0"/>
            <a:ext cx="6493476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006B837-2EA1-4064-93B3-14F6BFF4AD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875" y="93006"/>
            <a:ext cx="1221739" cy="491769"/>
          </a:xfrm>
          <a:prstGeom prst="rect">
            <a:avLst/>
          </a:prstGeom>
        </p:spPr>
      </p:pic>
      <p:pic>
        <p:nvPicPr>
          <p:cNvPr id="7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36D12A78-EB5D-4F9F-AE4D-BAD37D6A5C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0675" y="17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0FD7E71-6298-4016-9FE6-466ADBBCB8B8}"/>
              </a:ext>
            </a:extLst>
          </p:cNvPr>
          <p:cNvGrpSpPr/>
          <p:nvPr/>
        </p:nvGrpSpPr>
        <p:grpSpPr>
          <a:xfrm>
            <a:off x="4286038" y="0"/>
            <a:ext cx="7905962" cy="6858000"/>
            <a:chOff x="4286038" y="0"/>
            <a:chExt cx="7905962" cy="685800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A31F764-1B6A-476F-891B-C4C58711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397" y="3183380"/>
              <a:ext cx="7759603" cy="367462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FACA227-715F-438C-8209-F37AA1CCB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038" y="0"/>
              <a:ext cx="7247769" cy="322764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B97E902-937A-42E0-8DFB-362754C540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10480" cy="6822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2C3AF30-5396-4FD1-A610-6DF9CC840F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266"/>
            <a:ext cx="4139258" cy="710082"/>
          </a:xfrm>
          <a:prstGeom prst="rect">
            <a:avLst/>
          </a:prstGeom>
        </p:spPr>
      </p:pic>
      <p:pic>
        <p:nvPicPr>
          <p:cNvPr id="2" name="Z_[17-10]_hanasu1">
            <a:hlinkClick r:id="" action="ppaction://media"/>
            <a:extLst>
              <a:ext uri="{FF2B5EF4-FFF2-40B4-BE49-F238E27FC236}">
                <a16:creationId xmlns:a16="http://schemas.microsoft.com/office/drawing/2014/main" id="{613D4A7C-7089-410E-A93E-28A1B92B6D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81125" y="966350"/>
            <a:ext cx="406400" cy="406400"/>
          </a:xfrm>
          <a:prstGeom prst="rect">
            <a:avLst/>
          </a:prstGeom>
        </p:spPr>
      </p:pic>
      <p:pic>
        <p:nvPicPr>
          <p:cNvPr id="3" name="Z_[17-11]_hanasu2">
            <a:hlinkClick r:id="" action="ppaction://media"/>
            <a:extLst>
              <a:ext uri="{FF2B5EF4-FFF2-40B4-BE49-F238E27FC236}">
                <a16:creationId xmlns:a16="http://schemas.microsoft.com/office/drawing/2014/main" id="{00B1C1DF-11A5-47A4-A9B8-9EAE8B3588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79638" y="1037659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0964B8-E322-4D51-B8D1-6B1606C2B3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4557" y="420837"/>
            <a:ext cx="4043797" cy="327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6BB6FF-FE78-4621-8347-497CC3F3A1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237" y="1137246"/>
            <a:ext cx="2396107" cy="27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6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0FD7E71-6298-4016-9FE6-466ADBBCB8B8}"/>
              </a:ext>
            </a:extLst>
          </p:cNvPr>
          <p:cNvGrpSpPr/>
          <p:nvPr/>
        </p:nvGrpSpPr>
        <p:grpSpPr>
          <a:xfrm>
            <a:off x="4286038" y="0"/>
            <a:ext cx="7905962" cy="6858000"/>
            <a:chOff x="4286038" y="0"/>
            <a:chExt cx="7905962" cy="685800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A31F764-1B6A-476F-891B-C4C58711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397" y="3183380"/>
              <a:ext cx="7759603" cy="367462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FACA227-715F-438C-8209-F37AA1CCB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038" y="0"/>
              <a:ext cx="7247769" cy="322764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B97E902-937A-42E0-8DFB-362754C540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10480" cy="6822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97F9A54-A3F1-4961-A555-6F7EC00951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266"/>
            <a:ext cx="4669722" cy="703389"/>
          </a:xfrm>
          <a:prstGeom prst="rect">
            <a:avLst/>
          </a:prstGeom>
        </p:spPr>
      </p:pic>
      <p:pic>
        <p:nvPicPr>
          <p:cNvPr id="8" name="Z_[17-10]_hanasu1">
            <a:hlinkClick r:id="" action="ppaction://media"/>
            <a:extLst>
              <a:ext uri="{FF2B5EF4-FFF2-40B4-BE49-F238E27FC236}">
                <a16:creationId xmlns:a16="http://schemas.microsoft.com/office/drawing/2014/main" id="{28CB5C82-C041-405E-B5F3-B2A616F66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31766" y="971102"/>
            <a:ext cx="406400" cy="406400"/>
          </a:xfrm>
          <a:prstGeom prst="rect">
            <a:avLst/>
          </a:prstGeom>
        </p:spPr>
      </p:pic>
      <p:pic>
        <p:nvPicPr>
          <p:cNvPr id="9" name="Z_[17-11]_hanasu2">
            <a:hlinkClick r:id="" action="ppaction://media"/>
            <a:extLst>
              <a:ext uri="{FF2B5EF4-FFF2-40B4-BE49-F238E27FC236}">
                <a16:creationId xmlns:a16="http://schemas.microsoft.com/office/drawing/2014/main" id="{EFCEC411-0D71-4F8E-8E9B-A74BA9ED7E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04562" y="958132"/>
            <a:ext cx="406400" cy="40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C2599F-267B-4AA9-8AFF-6779877C94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4557" y="420837"/>
            <a:ext cx="4043797" cy="32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5EDB50-E2A8-49A1-8DC6-A56C137471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43" y="1076387"/>
            <a:ext cx="2896224" cy="32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0FD7E71-6298-4016-9FE6-466ADBBCB8B8}"/>
              </a:ext>
            </a:extLst>
          </p:cNvPr>
          <p:cNvGrpSpPr/>
          <p:nvPr/>
        </p:nvGrpSpPr>
        <p:grpSpPr>
          <a:xfrm>
            <a:off x="4286038" y="0"/>
            <a:ext cx="7905962" cy="6858000"/>
            <a:chOff x="4286038" y="0"/>
            <a:chExt cx="7905962" cy="685800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A31F764-1B6A-476F-891B-C4C58711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397" y="3183380"/>
              <a:ext cx="7759603" cy="367462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FACA227-715F-438C-8209-F37AA1CCB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038" y="0"/>
              <a:ext cx="7247769" cy="322764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2L17-6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B97E902-937A-42E0-8DFB-362754C540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10480" cy="6822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97F9A54-A3F1-4961-A555-6F7EC00951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266"/>
            <a:ext cx="4669722" cy="703389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877BD0E9-E416-4962-94C5-0C74A092F34E}"/>
              </a:ext>
            </a:extLst>
          </p:cNvPr>
          <p:cNvSpPr/>
          <p:nvPr/>
        </p:nvSpPr>
        <p:spPr>
          <a:xfrm>
            <a:off x="5130020" y="625093"/>
            <a:ext cx="2331178" cy="431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CF8682D6-2B9E-4B3F-95E7-F8EC0123A366}"/>
              </a:ext>
            </a:extLst>
          </p:cNvPr>
          <p:cNvSpPr/>
          <p:nvPr/>
        </p:nvSpPr>
        <p:spPr>
          <a:xfrm>
            <a:off x="5130020" y="2710018"/>
            <a:ext cx="2331178" cy="431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B6CFA539-3591-4450-A8CF-1C1CA303DFA8}"/>
              </a:ext>
            </a:extLst>
          </p:cNvPr>
          <p:cNvSpPr/>
          <p:nvPr/>
        </p:nvSpPr>
        <p:spPr>
          <a:xfrm>
            <a:off x="5130020" y="3828739"/>
            <a:ext cx="2031499" cy="3744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1CD3CBF7-89F4-40D5-96CD-CF810CB35BBC}"/>
              </a:ext>
            </a:extLst>
          </p:cNvPr>
          <p:cNvSpPr/>
          <p:nvPr/>
        </p:nvSpPr>
        <p:spPr>
          <a:xfrm>
            <a:off x="6096000" y="1436227"/>
            <a:ext cx="4984376" cy="8459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3C985B68-CB8C-4630-A381-9A9B0C55B221}"/>
              </a:ext>
            </a:extLst>
          </p:cNvPr>
          <p:cNvSpPr/>
          <p:nvPr/>
        </p:nvSpPr>
        <p:spPr>
          <a:xfrm>
            <a:off x="5898921" y="4656524"/>
            <a:ext cx="5342819" cy="7205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9EF1AC20-E1FD-497A-A8F7-96E0B3B94BDE}"/>
              </a:ext>
            </a:extLst>
          </p:cNvPr>
          <p:cNvSpPr/>
          <p:nvPr/>
        </p:nvSpPr>
        <p:spPr>
          <a:xfrm>
            <a:off x="5939830" y="5667444"/>
            <a:ext cx="5824425" cy="11343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7" name="Z_[17-10]_hanasu1">
            <a:hlinkClick r:id="" action="ppaction://media"/>
            <a:extLst>
              <a:ext uri="{FF2B5EF4-FFF2-40B4-BE49-F238E27FC236}">
                <a16:creationId xmlns:a16="http://schemas.microsoft.com/office/drawing/2014/main" id="{F15E44D6-1810-4FBA-9B40-28A307E819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27726" y="971528"/>
            <a:ext cx="406400" cy="406400"/>
          </a:xfrm>
          <a:prstGeom prst="rect">
            <a:avLst/>
          </a:prstGeom>
        </p:spPr>
      </p:pic>
      <p:pic>
        <p:nvPicPr>
          <p:cNvPr id="18" name="Z_[17-11]_hanasu2">
            <a:hlinkClick r:id="" action="ppaction://media"/>
            <a:extLst>
              <a:ext uri="{FF2B5EF4-FFF2-40B4-BE49-F238E27FC236}">
                <a16:creationId xmlns:a16="http://schemas.microsoft.com/office/drawing/2014/main" id="{84D0BAA7-345A-44FB-8BBD-F9277C38B4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47137" y="966350"/>
            <a:ext cx="406400" cy="406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5041FB-9255-4251-AAA5-423C2DD613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4557" y="420837"/>
            <a:ext cx="4043797" cy="32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13DFA7-E39C-4339-A5BD-2495FD2C3E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948" y="1062161"/>
            <a:ext cx="2995593" cy="33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5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44BE6D-59E4-465F-BA67-DCF8A8950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29" y="444328"/>
            <a:ext cx="11574740" cy="1767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2L17-6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CA41112-A93E-456C-8A46-39F48AED95E9}"/>
              </a:ext>
            </a:extLst>
          </p:cNvPr>
          <p:cNvGrpSpPr/>
          <p:nvPr/>
        </p:nvGrpSpPr>
        <p:grpSpPr>
          <a:xfrm>
            <a:off x="3941016" y="2300180"/>
            <a:ext cx="4309966" cy="4240113"/>
            <a:chOff x="3941016" y="2300180"/>
            <a:chExt cx="4309966" cy="4240113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32FD0DA-3FB1-484E-AC6B-2592C9100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016" y="2300180"/>
              <a:ext cx="4309966" cy="4240113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D105CB-B958-4044-8306-47EF9E79A303}"/>
                </a:ext>
              </a:extLst>
            </p:cNvPr>
            <p:cNvSpPr txBox="1"/>
            <p:nvPr/>
          </p:nvSpPr>
          <p:spPr>
            <a:xfrm>
              <a:off x="5033042" y="2958351"/>
              <a:ext cx="264330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～ようになりました</a:t>
              </a:r>
              <a:endParaRPr kumimoji="1" lang="ja-JP" altLang="en-US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67FC4-8504-46E3-A952-1130197B8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329" y="1436767"/>
            <a:ext cx="10993039" cy="74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24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6F16384-009E-079C-4377-1C5CA9FE5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3" y="171450"/>
            <a:ext cx="9629775" cy="6515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20857" y="3775695"/>
            <a:ext cx="9330789" cy="831259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22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93535-5790-4832-9843-223AA9253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" y="6980"/>
            <a:ext cx="12169768" cy="2163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F699D6-77C9-444F-8FB9-9F51E66CE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37" y="1701826"/>
            <a:ext cx="10702917" cy="79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60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2L17-7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D3AE48E-2500-4102-AA63-8AE3292F1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85493" cy="41880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5265CC2-533D-4404-BB2F-F7EAE91625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4" y="1641903"/>
            <a:ext cx="4136904" cy="5216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56B6C-8FA2-480E-BEEE-7CA303141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52" y="5473172"/>
            <a:ext cx="7755875" cy="1355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5BBEAC-3C12-41B2-952C-18B1BC69A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393" y="393699"/>
            <a:ext cx="4540848" cy="3821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A923D-EE6E-4BEC-81CA-B83043436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66" y="1449850"/>
            <a:ext cx="8885453" cy="563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F54840-768F-434B-A633-81DCE8E9DE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392" y="2472906"/>
            <a:ext cx="2958627" cy="3795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41AFB9-B480-4A9C-A5AD-80F432781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539" y="3221224"/>
            <a:ext cx="8524953" cy="3184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616CEF-46D0-439E-8840-9E366FEF62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706" y="3966297"/>
            <a:ext cx="2872813" cy="2486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716120-ED9A-9E52-77EF-9CD7CC7AFB4B}"/>
              </a:ext>
            </a:extLst>
          </p:cNvPr>
          <p:cNvSpPr txBox="1"/>
          <p:nvPr/>
        </p:nvSpPr>
        <p:spPr>
          <a:xfrm>
            <a:off x="170566" y="4219869"/>
            <a:ext cx="691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　　　おおさか かいしゃ　はたら　　　　しごと　いそが　 せいかつ               な</a:t>
            </a:r>
            <a:endParaRPr lang="en-US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１</a:t>
            </a:r>
            <a:r>
              <a:rPr 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. </a:t>
            </a:r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＜大阪の会社で働いている。仕事は忙しい。生活はだいぶ慣れた。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A8CAC7-B467-D9A6-9BC6-0576E600EB9F}"/>
              </a:ext>
            </a:extLst>
          </p:cNvPr>
          <p:cNvSpPr txBox="1"/>
          <p:nvPr/>
        </p:nvSpPr>
        <p:spPr>
          <a:xfrm>
            <a:off x="170566" y="4841940"/>
            <a:ext cx="691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　　　じゅぎょう　　　たいへん　　　　いま　　　　かんしゃ               </a:t>
            </a:r>
            <a:endParaRPr lang="en-US" sz="140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２</a:t>
            </a:r>
            <a:r>
              <a:rPr 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. </a:t>
            </a:r>
            <a:r>
              <a:rPr lang="ja-JP" altLang="en-US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＜授業はとても大変だったが、今はとても感謝している。</a:t>
            </a:r>
            <a:endParaRPr lang="en-US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650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0ACBD7-0C5D-4772-BB15-E6E24528477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30A2E92-1640-4A3F-ACEA-871093983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804" y="0"/>
            <a:ext cx="8878392" cy="9779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AB6CEB-E31E-4D0A-B398-CD2040413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35" y="977951"/>
            <a:ext cx="5249530" cy="5878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E9B2B0-F4EA-4F00-BFEF-225E70C2E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717" y="584775"/>
            <a:ext cx="9221757" cy="39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23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6F16384-009E-079C-4377-1C5CA9FE5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3" y="171450"/>
            <a:ext cx="9629775" cy="6515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420857" y="4583188"/>
            <a:ext cx="9353880" cy="101322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79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5C4935-B9D8-4AD6-A1BD-C9A6A14E0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169" y="836736"/>
            <a:ext cx="9317661" cy="6021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FD0AE8-DE29-438C-BFC2-D9A2AE670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793" y="1335286"/>
            <a:ext cx="2571385" cy="4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18D8642-AB0B-43FC-A266-8A79BB54F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5" y="394630"/>
            <a:ext cx="10658331" cy="606874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0851021-7A14-43F7-8E3C-81921E764DD9}"/>
              </a:ext>
            </a:extLst>
          </p:cNvPr>
          <p:cNvSpPr txBox="1"/>
          <p:nvPr/>
        </p:nvSpPr>
        <p:spPr>
          <a:xfrm>
            <a:off x="10667223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47130-AEBA-47CE-BBE2-8074AD278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056" y="1194836"/>
            <a:ext cx="5797515" cy="4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6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, 手紙&#10;&#10;説明は自動で生成されたものです">
            <a:extLst>
              <a:ext uri="{FF2B5EF4-FFF2-40B4-BE49-F238E27FC236}">
                <a16:creationId xmlns:a16="http://schemas.microsoft.com/office/drawing/2014/main" id="{F99A3BFD-9D3E-44B1-9268-54C794B5A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4" r="12" b="121"/>
          <a:stretch/>
        </p:blipFill>
        <p:spPr>
          <a:xfrm>
            <a:off x="774162" y="519188"/>
            <a:ext cx="10657042" cy="46119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3" y="5236104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313A407-E1E4-491B-941C-84DF1189F0C3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9634F6-9E2A-485F-BDA3-C1DF9C074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69" y="5947203"/>
            <a:ext cx="9167835" cy="4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5BB733-8AC7-47E4-85D9-4B71717B1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C8895C-F0CF-4D27-84FB-9F43F776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490" y="325738"/>
            <a:ext cx="4733434" cy="753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965B5E-2350-4254-A959-155F35874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69" y="1410175"/>
            <a:ext cx="6396139" cy="3023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86E432-3D9D-4732-BF89-230405D37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07" y="4723009"/>
            <a:ext cx="11430614" cy="1253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4A999E-4096-4D08-B6FB-61323BB4F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624" y="1368444"/>
            <a:ext cx="4055032" cy="2789449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AABF01DB-C3CA-4896-8BF0-36DE96F6C8A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</p:spTree>
    <p:extLst>
      <p:ext uri="{BB962C8B-B14F-4D97-AF65-F5344CB8AC3E}">
        <p14:creationId xmlns:p14="http://schemas.microsoft.com/office/powerpoint/2010/main" val="290906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351ECD-7A19-4505-BC4A-2B43E0164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7B1EA1F4-EAB4-4C16-9EAE-CAA55E69945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415C04-FF0A-450D-A2B3-633DB16D5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67409-3A9D-4E04-A3CF-C77EE005D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195" y="880609"/>
            <a:ext cx="5055103" cy="36232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BF2003-DCC0-4C12-BE12-693335754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4" y="4570799"/>
            <a:ext cx="11234732" cy="15043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376056-4A0A-4C21-908F-BF1C947DB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2492" y="863113"/>
            <a:ext cx="3522501" cy="353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2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0CEDD7-2C51-4DFF-A66A-02067DA46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6834DBC-FC19-4FB0-93CC-139F9AB3E60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B2268-83B9-42E8-81FA-6237B46E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57" y="2065169"/>
            <a:ext cx="6929034" cy="1882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6DDA58-5292-4CBE-90E6-E01601ABC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0A07DC-2351-4F2F-B608-6301C069F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19" y="4438023"/>
            <a:ext cx="11768162" cy="6202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B4FFA-F6A0-4356-9134-5E3CCEEE5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194" y="1121176"/>
            <a:ext cx="2511846" cy="248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73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09F1DD-7289-4DE0-936C-350BCB202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5F23947-621A-4AA4-8E08-5A79805EEDA0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1B206-E74D-4CCC-B57D-4F82EE5DB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44" y="217022"/>
            <a:ext cx="4066911" cy="735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6386D2-A328-4BE1-A265-3C2293401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10" y="2001743"/>
            <a:ext cx="11283780" cy="2095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EE8D46-8534-4E84-94F9-30EB03542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03" y="4856257"/>
            <a:ext cx="12026997" cy="125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18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383721-7BC3-460D-8E6C-3AEBB777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860A4940-A125-48A4-8CBD-2451535AD2DA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5643C-824D-4B15-8FA8-7ED45BFF3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650" y="231514"/>
            <a:ext cx="5794909" cy="706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F297E2-DC1F-4277-B487-CE2D9A61F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556" y="1259065"/>
            <a:ext cx="6832110" cy="3426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78A873-F59B-4F9D-A2A6-DF4784BD9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6" y="4954827"/>
            <a:ext cx="11984536" cy="15746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816570-EA6C-448A-A96B-107E887E4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5930" y="1057077"/>
            <a:ext cx="2893682" cy="372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56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10CB14-3FA2-44D6-B3E1-0CA1D84BF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4289" cy="1479479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D146E06-77DA-4552-A5B8-28D622F14FC4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EBA9C8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2L17-14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10B235-49D0-40A5-80FD-DD923FD95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254" y="235702"/>
            <a:ext cx="5726213" cy="698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6B0470-CC8F-4DE8-AC69-2B017AC57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50" y="1607754"/>
            <a:ext cx="11028700" cy="30993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19623E-AA23-4511-8BD4-DA1679C9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69" y="4835336"/>
            <a:ext cx="12113231" cy="159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6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1416A2-C755-4691-B5D7-563AF0E96C1C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2554A1-BE41-447C-8206-0ABDD769D6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39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revision>18</cp:revision>
  <dcterms:created xsi:type="dcterms:W3CDTF">2020-06-23T07:26:01Z</dcterms:created>
  <dcterms:modified xsi:type="dcterms:W3CDTF">2024-07-24T09:02:19Z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