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9"/>
  </p:notesMasterIdLst>
  <p:sldIdLst>
    <p:sldId id="257" r:id="rId5"/>
    <p:sldId id="275" r:id="rId6"/>
    <p:sldId id="258" r:id="rId7"/>
    <p:sldId id="352" r:id="rId8"/>
    <p:sldId id="316" r:id="rId9"/>
    <p:sldId id="370" r:id="rId10"/>
    <p:sldId id="320" r:id="rId11"/>
    <p:sldId id="427" r:id="rId12"/>
    <p:sldId id="354" r:id="rId13"/>
    <p:sldId id="355" r:id="rId14"/>
    <p:sldId id="356" r:id="rId15"/>
    <p:sldId id="357" r:id="rId16"/>
    <p:sldId id="372" r:id="rId17"/>
    <p:sldId id="359" r:id="rId18"/>
    <p:sldId id="375" r:id="rId19"/>
    <p:sldId id="361" r:id="rId20"/>
    <p:sldId id="376" r:id="rId21"/>
    <p:sldId id="363" r:id="rId22"/>
    <p:sldId id="374" r:id="rId23"/>
    <p:sldId id="373" r:id="rId24"/>
    <p:sldId id="366" r:id="rId25"/>
    <p:sldId id="367" r:id="rId26"/>
    <p:sldId id="268" r:id="rId27"/>
    <p:sldId id="269" r:id="rId28"/>
    <p:sldId id="340" r:id="rId29"/>
    <p:sldId id="368" r:id="rId30"/>
    <p:sldId id="428" r:id="rId31"/>
    <p:sldId id="337" r:id="rId32"/>
    <p:sldId id="399" r:id="rId33"/>
    <p:sldId id="400" r:id="rId34"/>
    <p:sldId id="378" r:id="rId35"/>
    <p:sldId id="380" r:id="rId36"/>
    <p:sldId id="341" r:id="rId37"/>
    <p:sldId id="351" r:id="rId38"/>
    <p:sldId id="381" r:id="rId39"/>
    <p:sldId id="382" r:id="rId40"/>
    <p:sldId id="429" r:id="rId41"/>
    <p:sldId id="383" r:id="rId42"/>
    <p:sldId id="384" r:id="rId43"/>
    <p:sldId id="401" r:id="rId44"/>
    <p:sldId id="403" r:id="rId45"/>
    <p:sldId id="385" r:id="rId46"/>
    <p:sldId id="404" r:id="rId47"/>
    <p:sldId id="406" r:id="rId48"/>
    <p:sldId id="407" r:id="rId49"/>
    <p:sldId id="388" r:id="rId50"/>
    <p:sldId id="389" r:id="rId51"/>
    <p:sldId id="409" r:id="rId52"/>
    <p:sldId id="410" r:id="rId53"/>
    <p:sldId id="391" r:id="rId54"/>
    <p:sldId id="392" r:id="rId55"/>
    <p:sldId id="411" r:id="rId56"/>
    <p:sldId id="414" r:id="rId57"/>
    <p:sldId id="412" r:id="rId58"/>
    <p:sldId id="413" r:id="rId59"/>
    <p:sldId id="430" r:id="rId60"/>
    <p:sldId id="394" r:id="rId61"/>
    <p:sldId id="395" r:id="rId62"/>
    <p:sldId id="396" r:id="rId63"/>
    <p:sldId id="417" r:id="rId64"/>
    <p:sldId id="398" r:id="rId65"/>
    <p:sldId id="431" r:id="rId66"/>
    <p:sldId id="309" r:id="rId67"/>
    <p:sldId id="310" r:id="rId68"/>
    <p:sldId id="311" r:id="rId69"/>
    <p:sldId id="418" r:id="rId70"/>
    <p:sldId id="419" r:id="rId71"/>
    <p:sldId id="420" r:id="rId72"/>
    <p:sldId id="421" r:id="rId73"/>
    <p:sldId id="422" r:id="rId74"/>
    <p:sldId id="423" r:id="rId75"/>
    <p:sldId id="424" r:id="rId76"/>
    <p:sldId id="425" r:id="rId77"/>
    <p:sldId id="426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EC"/>
    <a:srgbClr val="FF00FF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381882-7FC3-78AC-19BB-C85EDB0063E4}" v="2" dt="2024-07-30T08:02:19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umi Oya" userId="S::mayumi_oya@jpf.go.jp::81482dfe-07c9-4ece-b186-9b7c75a9add2" providerId="AD" clId="Web-{39B6E176-6AC3-AD8C-773A-6CF7262C3D80}"/>
    <pc:docChg chg="modSld">
      <pc:chgData name="Mayumi Oya" userId="S::mayumi_oya@jpf.go.jp::81482dfe-07c9-4ece-b186-9b7c75a9add2" providerId="AD" clId="Web-{39B6E176-6AC3-AD8C-773A-6CF7262C3D80}" dt="2024-07-24T09:00:34.685" v="10" actId="14100"/>
      <pc:docMkLst>
        <pc:docMk/>
      </pc:docMkLst>
      <pc:sldChg chg="modSp">
        <pc:chgData name="Mayumi Oya" userId="S::mayumi_oya@jpf.go.jp::81482dfe-07c9-4ece-b186-9b7c75a9add2" providerId="AD" clId="Web-{39B6E176-6AC3-AD8C-773A-6CF7262C3D80}" dt="2024-07-24T08:58:03.040" v="1" actId="1076"/>
        <pc:sldMkLst>
          <pc:docMk/>
          <pc:sldMk cId="741507219" sldId="427"/>
        </pc:sldMkLst>
        <pc:spChg chg="mod">
          <ac:chgData name="Mayumi Oya" userId="S::mayumi_oya@jpf.go.jp::81482dfe-07c9-4ece-b186-9b7c75a9add2" providerId="AD" clId="Web-{39B6E176-6AC3-AD8C-773A-6CF7262C3D80}" dt="2024-07-24T08:58:03.040" v="1" actId="1076"/>
          <ac:spMkLst>
            <pc:docMk/>
            <pc:sldMk cId="741507219" sldId="427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39B6E176-6AC3-AD8C-773A-6CF7262C3D80}" dt="2024-07-24T08:58:24.494" v="4" actId="1076"/>
        <pc:sldMkLst>
          <pc:docMk/>
          <pc:sldMk cId="3854219070" sldId="428"/>
        </pc:sldMkLst>
        <pc:picChg chg="mod">
          <ac:chgData name="Mayumi Oya" userId="S::mayumi_oya@jpf.go.jp::81482dfe-07c9-4ece-b186-9b7c75a9add2" providerId="AD" clId="Web-{39B6E176-6AC3-AD8C-773A-6CF7262C3D80}" dt="2024-07-24T08:58:24.494" v="4" actId="1076"/>
          <ac:picMkLst>
            <pc:docMk/>
            <pc:sldMk cId="3854219070" sldId="428"/>
            <ac:picMk id="3" creationId="{9CAE88F2-585C-8E62-E6DD-41FBB2B94F1B}"/>
          </ac:picMkLst>
        </pc:picChg>
      </pc:sldChg>
      <pc:sldChg chg="modSp">
        <pc:chgData name="Mayumi Oya" userId="S::mayumi_oya@jpf.go.jp::81482dfe-07c9-4ece-b186-9b7c75a9add2" providerId="AD" clId="Web-{39B6E176-6AC3-AD8C-773A-6CF7262C3D80}" dt="2024-07-24T08:58:46.244" v="6" actId="1076"/>
        <pc:sldMkLst>
          <pc:docMk/>
          <pc:sldMk cId="2644838268" sldId="429"/>
        </pc:sldMkLst>
        <pc:spChg chg="mod">
          <ac:chgData name="Mayumi Oya" userId="S::mayumi_oya@jpf.go.jp::81482dfe-07c9-4ece-b186-9b7c75a9add2" providerId="AD" clId="Web-{39B6E176-6AC3-AD8C-773A-6CF7262C3D80}" dt="2024-07-24T08:58:46.244" v="6" actId="1076"/>
          <ac:spMkLst>
            <pc:docMk/>
            <pc:sldMk cId="2644838268" sldId="429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39B6E176-6AC3-AD8C-773A-6CF7262C3D80}" dt="2024-07-24T09:00:10.950" v="8" actId="14100"/>
        <pc:sldMkLst>
          <pc:docMk/>
          <pc:sldMk cId="2372072777" sldId="430"/>
        </pc:sldMkLst>
        <pc:spChg chg="mod">
          <ac:chgData name="Mayumi Oya" userId="S::mayumi_oya@jpf.go.jp::81482dfe-07c9-4ece-b186-9b7c75a9add2" providerId="AD" clId="Web-{39B6E176-6AC3-AD8C-773A-6CF7262C3D80}" dt="2024-07-24T09:00:10.950" v="8" actId="14100"/>
          <ac:spMkLst>
            <pc:docMk/>
            <pc:sldMk cId="2372072777" sldId="430"/>
            <ac:spMk id="4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39B6E176-6AC3-AD8C-773A-6CF7262C3D80}" dt="2024-07-24T09:00:34.685" v="10" actId="14100"/>
        <pc:sldMkLst>
          <pc:docMk/>
          <pc:sldMk cId="642926041" sldId="431"/>
        </pc:sldMkLst>
        <pc:spChg chg="mod">
          <ac:chgData name="Mayumi Oya" userId="S::mayumi_oya@jpf.go.jp::81482dfe-07c9-4ece-b186-9b7c75a9add2" providerId="AD" clId="Web-{39B6E176-6AC3-AD8C-773A-6CF7262C3D80}" dt="2024-07-24T09:00:34.685" v="10" actId="14100"/>
          <ac:spMkLst>
            <pc:docMk/>
            <pc:sldMk cId="642926041" sldId="431"/>
            <ac:spMk id="4" creationId="{E7D80AE9-8F44-4EAF-3E7A-3E6E369C1F27}"/>
          </ac:spMkLst>
        </pc:spChg>
      </pc:sldChg>
    </pc:docChg>
  </pc:docChgLst>
  <pc:docChgLst>
    <pc:chgData name="sayaka yokoyama" userId="S::sayaka_yokoyama@jpf.go.jp::f77ee311-c58d-49f9-9c03-4c9f5af284ca" providerId="AD" clId="Web-{D9A5DE34-CE94-129D-07D3-D3F04A4C7981}"/>
    <pc:docChg chg="modSld">
      <pc:chgData name="sayaka yokoyama" userId="S::sayaka_yokoyama@jpf.go.jp::f77ee311-c58d-49f9-9c03-4c9f5af284ca" providerId="AD" clId="Web-{D9A5DE34-CE94-129D-07D3-D3F04A4C7981}" dt="2024-03-15T09:19:51.885" v="7" actId="1076"/>
      <pc:docMkLst>
        <pc:docMk/>
      </pc:docMkLst>
      <pc:sldChg chg="addSp delSp modSp">
        <pc:chgData name="sayaka yokoyama" userId="S::sayaka_yokoyama@jpf.go.jp::f77ee311-c58d-49f9-9c03-4c9f5af284ca" providerId="AD" clId="Web-{D9A5DE34-CE94-129D-07D3-D3F04A4C7981}" dt="2024-03-15T09:19:51.885" v="7" actId="1076"/>
        <pc:sldMkLst>
          <pc:docMk/>
          <pc:sldMk cId="2442427509" sldId="356"/>
        </pc:sldMkLst>
        <pc:picChg chg="add mod">
          <ac:chgData name="sayaka yokoyama" userId="S::sayaka_yokoyama@jpf.go.jp::f77ee311-c58d-49f9-9c03-4c9f5af284ca" providerId="AD" clId="Web-{D9A5DE34-CE94-129D-07D3-D3F04A4C7981}" dt="2024-03-15T09:19:51.885" v="7" actId="1076"/>
          <ac:picMkLst>
            <pc:docMk/>
            <pc:sldMk cId="2442427509" sldId="356"/>
            <ac:picMk id="2" creationId="{A30BE3D5-AF47-44DC-00FF-96BF95A0BC33}"/>
          </ac:picMkLst>
        </pc:picChg>
        <pc:picChg chg="del">
          <ac:chgData name="sayaka yokoyama" userId="S::sayaka_yokoyama@jpf.go.jp::f77ee311-c58d-49f9-9c03-4c9f5af284ca" providerId="AD" clId="Web-{D9A5DE34-CE94-129D-07D3-D3F04A4C7981}" dt="2024-03-15T09:19:34.165" v="0"/>
          <ac:picMkLst>
            <pc:docMk/>
            <pc:sldMk cId="2442427509" sldId="356"/>
            <ac:picMk id="9" creationId="{4C8E11E6-F780-476B-A257-FED5A4DB48C5}"/>
          </ac:picMkLst>
        </pc:picChg>
      </pc:sldChg>
    </pc:docChg>
  </pc:docChgLst>
  <pc:docChgLst>
    <pc:chgData name="友村　由衣" userId="S::yui_tomomura@jpf.go.jp::f9f3cfea-937a-448c-aba0-f98ff34d7fe2" providerId="AD" clId="Web-{B6D31F82-88DC-D2C4-0DFB-EEBF85840898}"/>
    <pc:docChg chg="addSld modSld">
      <pc:chgData name="友村　由衣" userId="S::yui_tomomura@jpf.go.jp::f9f3cfea-937a-448c-aba0-f98ff34d7fe2" providerId="AD" clId="Web-{B6D31F82-88DC-D2C4-0DFB-EEBF85840898}" dt="2024-07-05T09:38:00.660" v="27" actId="14100"/>
      <pc:docMkLst>
        <pc:docMk/>
      </pc:docMkLst>
      <pc:sldChg chg="addSp modSp new">
        <pc:chgData name="友村　由衣" userId="S::yui_tomomura@jpf.go.jp::f9f3cfea-937a-448c-aba0-f98ff34d7fe2" providerId="AD" clId="Web-{B6D31F82-88DC-D2C4-0DFB-EEBF85840898}" dt="2024-07-05T09:36:58.189" v="14" actId="1076"/>
        <pc:sldMkLst>
          <pc:docMk/>
          <pc:sldMk cId="741507219" sldId="427"/>
        </pc:sldMkLst>
        <pc:spChg chg="add mod">
          <ac:chgData name="友村　由衣" userId="S::yui_tomomura@jpf.go.jp::f9f3cfea-937a-448c-aba0-f98ff34d7fe2" providerId="AD" clId="Web-{B6D31F82-88DC-D2C4-0DFB-EEBF85840898}" dt="2024-07-05T09:36:58.189" v="14" actId="1076"/>
          <ac:spMkLst>
            <pc:docMk/>
            <pc:sldMk cId="741507219" sldId="427"/>
            <ac:spMk id="4" creationId="{E7D80AE9-8F44-4EAF-3E7A-3E6E369C1F27}"/>
          </ac:spMkLst>
        </pc:spChg>
        <pc:picChg chg="add mod">
          <ac:chgData name="友村　由衣" userId="S::yui_tomomura@jpf.go.jp::f9f3cfea-937a-448c-aba0-f98ff34d7fe2" providerId="AD" clId="Web-{B6D31F82-88DC-D2C4-0DFB-EEBF85840898}" dt="2024-07-05T09:36:14.406" v="5"/>
          <ac:picMkLst>
            <pc:docMk/>
            <pc:sldMk cId="741507219" sldId="427"/>
            <ac:picMk id="2" creationId="{41A5C337-27DA-BD0D-7A47-8C37EE15F8B9}"/>
          </ac:picMkLst>
        </pc:picChg>
        <pc:picChg chg="add mod">
          <ac:chgData name="友村　由衣" userId="S::yui_tomomura@jpf.go.jp::f9f3cfea-937a-448c-aba0-f98ff34d7fe2" providerId="AD" clId="Web-{B6D31F82-88DC-D2C4-0DFB-EEBF85840898}" dt="2024-07-05T09:36:29.922" v="8" actId="1076"/>
          <ac:picMkLst>
            <pc:docMk/>
            <pc:sldMk cId="741507219" sldId="427"/>
            <ac:picMk id="3" creationId="{9CAE88F2-585C-8E62-E6DD-41FBB2B94F1B}"/>
          </ac:picMkLst>
        </pc:picChg>
      </pc:sldChg>
      <pc:sldChg chg="modSp add replId">
        <pc:chgData name="友村　由衣" userId="S::yui_tomomura@jpf.go.jp::f9f3cfea-937a-448c-aba0-f98ff34d7fe2" providerId="AD" clId="Web-{B6D31F82-88DC-D2C4-0DFB-EEBF85840898}" dt="2024-07-05T09:37:11.783" v="16" actId="1076"/>
        <pc:sldMkLst>
          <pc:docMk/>
          <pc:sldMk cId="3854219070" sldId="428"/>
        </pc:sldMkLst>
        <pc:spChg chg="mod">
          <ac:chgData name="友村　由衣" userId="S::yui_tomomura@jpf.go.jp::f9f3cfea-937a-448c-aba0-f98ff34d7fe2" providerId="AD" clId="Web-{B6D31F82-88DC-D2C4-0DFB-EEBF85840898}" dt="2024-07-05T09:37:11.783" v="16" actId="1076"/>
          <ac:spMkLst>
            <pc:docMk/>
            <pc:sldMk cId="3854219070" sldId="428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B6D31F82-88DC-D2C4-0DFB-EEBF85840898}" dt="2024-07-05T09:37:28.159" v="21" actId="1076"/>
        <pc:sldMkLst>
          <pc:docMk/>
          <pc:sldMk cId="2644838268" sldId="429"/>
        </pc:sldMkLst>
        <pc:spChg chg="mod">
          <ac:chgData name="友村　由衣" userId="S::yui_tomomura@jpf.go.jp::f9f3cfea-937a-448c-aba0-f98ff34d7fe2" providerId="AD" clId="Web-{B6D31F82-88DC-D2C4-0DFB-EEBF85840898}" dt="2024-07-05T09:37:28.159" v="21" actId="1076"/>
          <ac:spMkLst>
            <pc:docMk/>
            <pc:sldMk cId="2644838268" sldId="429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B6D31F82-88DC-D2C4-0DFB-EEBF85840898}" dt="2024-07-05T09:37:41.534" v="24" actId="14100"/>
        <pc:sldMkLst>
          <pc:docMk/>
          <pc:sldMk cId="2372072777" sldId="430"/>
        </pc:sldMkLst>
        <pc:spChg chg="mod">
          <ac:chgData name="友村　由衣" userId="S::yui_tomomura@jpf.go.jp::f9f3cfea-937a-448c-aba0-f98ff34d7fe2" providerId="AD" clId="Web-{B6D31F82-88DC-D2C4-0DFB-EEBF85840898}" dt="2024-07-05T09:37:41.534" v="24" actId="14100"/>
          <ac:spMkLst>
            <pc:docMk/>
            <pc:sldMk cId="2372072777" sldId="430"/>
            <ac:spMk id="4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B6D31F82-88DC-D2C4-0DFB-EEBF85840898}" dt="2024-07-05T09:38:00.660" v="27" actId="14100"/>
        <pc:sldMkLst>
          <pc:docMk/>
          <pc:sldMk cId="642926041" sldId="431"/>
        </pc:sldMkLst>
        <pc:spChg chg="mod">
          <ac:chgData name="友村　由衣" userId="S::yui_tomomura@jpf.go.jp::f9f3cfea-937a-448c-aba0-f98ff34d7fe2" providerId="AD" clId="Web-{B6D31F82-88DC-D2C4-0DFB-EEBF85840898}" dt="2024-07-05T09:38:00.660" v="27" actId="14100"/>
          <ac:spMkLst>
            <pc:docMk/>
            <pc:sldMk cId="642926041" sldId="431"/>
            <ac:spMk id="4" creationId="{E7D80AE9-8F44-4EAF-3E7A-3E6E369C1F27}"/>
          </ac:spMkLst>
        </pc:spChg>
      </pc:sldChg>
    </pc:docChg>
  </pc:docChgLst>
  <pc:docChgLst>
    <pc:chgData name="Myat Min Htut" userId="dfff3e71-de70-432f-b631-d8cca54eab50" providerId="ADAL" clId="{F87CD2AF-6029-479F-BA07-80467E59D1D2}"/>
    <pc:docChg chg="custSel addSld delSld modSld sldOrd">
      <pc:chgData name="Myat Min Htut" userId="dfff3e71-de70-432f-b631-d8cca54eab50" providerId="ADAL" clId="{F87CD2AF-6029-479F-BA07-80467E59D1D2}" dt="2024-02-13T02:53:20.350" v="273" actId="1076"/>
      <pc:docMkLst>
        <pc:docMk/>
      </pc:docMkLst>
      <pc:sldChg chg="modSp mod">
        <pc:chgData name="Myat Min Htut" userId="dfff3e71-de70-432f-b631-d8cca54eab50" providerId="ADAL" clId="{F87CD2AF-6029-479F-BA07-80467E59D1D2}" dt="2024-02-13T02:45:32.599" v="268" actId="14100"/>
        <pc:sldMkLst>
          <pc:docMk/>
          <pc:sldMk cId="3880498922" sldId="269"/>
        </pc:sldMkLst>
        <pc:picChg chg="mod">
          <ac:chgData name="Myat Min Htut" userId="dfff3e71-de70-432f-b631-d8cca54eab50" providerId="ADAL" clId="{F87CD2AF-6029-479F-BA07-80467E59D1D2}" dt="2024-02-13T02:45:32.599" v="268" actId="14100"/>
          <ac:picMkLst>
            <pc:docMk/>
            <pc:sldMk cId="3880498922" sldId="269"/>
            <ac:picMk id="3" creationId="{2AFFA9B2-BE28-4F5F-83E4-C531FF8E3373}"/>
          </ac:picMkLst>
        </pc:picChg>
      </pc:sldChg>
      <pc:sldChg chg="addSp modSp mod">
        <pc:chgData name="Myat Min Htut" userId="dfff3e71-de70-432f-b631-d8cca54eab50" providerId="ADAL" clId="{F87CD2AF-6029-479F-BA07-80467E59D1D2}" dt="2024-02-13T02:51:14.628" v="270" actId="571"/>
        <pc:sldMkLst>
          <pc:docMk/>
          <pc:sldMk cId="1183061628" sldId="360"/>
        </pc:sldMkLst>
        <pc:picChg chg="mod">
          <ac:chgData name="Myat Min Htut" userId="dfff3e71-de70-432f-b631-d8cca54eab50" providerId="ADAL" clId="{F87CD2AF-6029-479F-BA07-80467E59D1D2}" dt="2024-02-13T02:51:13.194" v="269" actId="1076"/>
          <ac:picMkLst>
            <pc:docMk/>
            <pc:sldMk cId="1183061628" sldId="360"/>
            <ac:picMk id="7" creationId="{87B23C67-727F-4A38-842C-F64C6B47C267}"/>
          </ac:picMkLst>
        </pc:picChg>
        <pc:picChg chg="add mod">
          <ac:chgData name="Myat Min Htut" userId="dfff3e71-de70-432f-b631-d8cca54eab50" providerId="ADAL" clId="{F87CD2AF-6029-479F-BA07-80467E59D1D2}" dt="2024-02-13T02:51:14.628" v="270" actId="571"/>
          <ac:picMkLst>
            <pc:docMk/>
            <pc:sldMk cId="1183061628" sldId="360"/>
            <ac:picMk id="9" creationId="{FD1D1CA2-7D74-4C0C-B19F-D660FD311B5A}"/>
          </ac:picMkLst>
        </pc:picChg>
        <pc:picChg chg="add mod">
          <ac:chgData name="Myat Min Htut" userId="dfff3e71-de70-432f-b631-d8cca54eab50" providerId="ADAL" clId="{F87CD2AF-6029-479F-BA07-80467E59D1D2}" dt="2024-02-13T02:51:14.628" v="270" actId="571"/>
          <ac:picMkLst>
            <pc:docMk/>
            <pc:sldMk cId="1183061628" sldId="360"/>
            <ac:picMk id="11" creationId="{55CDF6CC-43C1-4479-A9C8-E4AF1389DD4B}"/>
          </ac:picMkLst>
        </pc:picChg>
      </pc:sldChg>
      <pc:sldChg chg="addSp modSp">
        <pc:chgData name="Myat Min Htut" userId="dfff3e71-de70-432f-b631-d8cca54eab50" providerId="ADAL" clId="{F87CD2AF-6029-479F-BA07-80467E59D1D2}" dt="2024-02-13T02:51:15.736" v="271"/>
        <pc:sldMkLst>
          <pc:docMk/>
          <pc:sldMk cId="3112215885" sldId="375"/>
        </pc:sldMkLst>
        <pc:picChg chg="add mod">
          <ac:chgData name="Myat Min Htut" userId="dfff3e71-de70-432f-b631-d8cca54eab50" providerId="ADAL" clId="{F87CD2AF-6029-479F-BA07-80467E59D1D2}" dt="2024-02-13T02:51:15.736" v="271"/>
          <ac:picMkLst>
            <pc:docMk/>
            <pc:sldMk cId="3112215885" sldId="375"/>
            <ac:picMk id="13" creationId="{46724F57-8039-40BD-8445-1B5B6255D866}"/>
          </ac:picMkLst>
        </pc:picChg>
        <pc:picChg chg="add mod">
          <ac:chgData name="Myat Min Htut" userId="dfff3e71-de70-432f-b631-d8cca54eab50" providerId="ADAL" clId="{F87CD2AF-6029-479F-BA07-80467E59D1D2}" dt="2024-02-13T02:51:15.736" v="271"/>
          <ac:picMkLst>
            <pc:docMk/>
            <pc:sldMk cId="3112215885" sldId="375"/>
            <ac:picMk id="14" creationId="{B1C9F256-EAD4-4E9D-B8CC-33E98A1FD893}"/>
          </ac:picMkLst>
        </pc:picChg>
      </pc:sldChg>
      <pc:sldChg chg="addSp delSp modSp new mod ord">
        <pc:chgData name="Myat Min Htut" userId="dfff3e71-de70-432f-b631-d8cca54eab50" providerId="ADAL" clId="{F87CD2AF-6029-479F-BA07-80467E59D1D2}" dt="2024-02-13T02:34:26.052" v="235" actId="207"/>
        <pc:sldMkLst>
          <pc:docMk/>
          <pc:sldMk cId="4208536419" sldId="418"/>
        </pc:sldMkLst>
        <pc:spChg chg="del">
          <ac:chgData name="Myat Min Htut" userId="dfff3e71-de70-432f-b631-d8cca54eab50" providerId="ADAL" clId="{F87CD2AF-6029-479F-BA07-80467E59D1D2}" dt="2024-02-13T02:09:44.399" v="8" actId="478"/>
          <ac:spMkLst>
            <pc:docMk/>
            <pc:sldMk cId="4208536419" sldId="418"/>
            <ac:spMk id="2" creationId="{A04AD258-B428-42D2-B541-4EBC34317D04}"/>
          </ac:spMkLst>
        </pc:spChg>
        <pc:spChg chg="del">
          <ac:chgData name="Myat Min Htut" userId="dfff3e71-de70-432f-b631-d8cca54eab50" providerId="ADAL" clId="{F87CD2AF-6029-479F-BA07-80467E59D1D2}" dt="2024-02-13T02:09:46.788" v="9" actId="478"/>
          <ac:spMkLst>
            <pc:docMk/>
            <pc:sldMk cId="4208536419" sldId="418"/>
            <ac:spMk id="3" creationId="{8FA6A27B-CB58-4448-A6B6-6D171A561F96}"/>
          </ac:spMkLst>
        </pc:spChg>
        <pc:spChg chg="add mod">
          <ac:chgData name="Myat Min Htut" userId="dfff3e71-de70-432f-b631-d8cca54eab50" providerId="ADAL" clId="{F87CD2AF-6029-479F-BA07-80467E59D1D2}" dt="2024-02-13T02:12:33.112" v="29" actId="20577"/>
          <ac:spMkLst>
            <pc:docMk/>
            <pc:sldMk cId="4208536419" sldId="418"/>
            <ac:spMk id="12" creationId="{1D284211-12C3-4A21-8BC8-B77E26831DC1}"/>
          </ac:spMkLst>
        </pc:spChg>
        <pc:spChg chg="add mod">
          <ac:chgData name="Myat Min Htut" userId="dfff3e71-de70-432f-b631-d8cca54eab50" providerId="ADAL" clId="{F87CD2AF-6029-479F-BA07-80467E59D1D2}" dt="2024-02-13T02:34:26.052" v="235" actId="207"/>
          <ac:spMkLst>
            <pc:docMk/>
            <pc:sldMk cId="4208536419" sldId="418"/>
            <ac:spMk id="13" creationId="{D858E513-5F87-483D-B406-8FEBED6DFE48}"/>
          </ac:spMkLst>
        </pc:spChg>
        <pc:spChg chg="add mod">
          <ac:chgData name="Myat Min Htut" userId="dfff3e71-de70-432f-b631-d8cca54eab50" providerId="ADAL" clId="{F87CD2AF-6029-479F-BA07-80467E59D1D2}" dt="2024-02-13T02:34:26.052" v="235" actId="207"/>
          <ac:spMkLst>
            <pc:docMk/>
            <pc:sldMk cId="4208536419" sldId="418"/>
            <ac:spMk id="14" creationId="{38C9FCD1-D1CA-4554-B4E6-20D3E4F61BF3}"/>
          </ac:spMkLst>
        </pc:spChg>
        <pc:picChg chg="add mod">
          <ac:chgData name="Myat Min Htut" userId="dfff3e71-de70-432f-b631-d8cca54eab50" providerId="ADAL" clId="{F87CD2AF-6029-479F-BA07-80467E59D1D2}" dt="2024-02-13T02:09:38.096" v="7" actId="1076"/>
          <ac:picMkLst>
            <pc:docMk/>
            <pc:sldMk cId="4208536419" sldId="418"/>
            <ac:picMk id="5" creationId="{DC90DAA5-1AAA-4EBD-96E2-2D0578EADE46}"/>
          </ac:picMkLst>
        </pc:picChg>
        <pc:picChg chg="add mod">
          <ac:chgData name="Myat Min Htut" userId="dfff3e71-de70-432f-b631-d8cca54eab50" providerId="ADAL" clId="{F87CD2AF-6029-479F-BA07-80467E59D1D2}" dt="2024-02-13T02:33:39.109" v="220" actId="1076"/>
          <ac:picMkLst>
            <pc:docMk/>
            <pc:sldMk cId="4208536419" sldId="418"/>
            <ac:picMk id="7" creationId="{EAF69B37-0EAF-42ED-B57C-00FD632E0180}"/>
          </ac:picMkLst>
        </pc:picChg>
        <pc:picChg chg="add mod">
          <ac:chgData name="Myat Min Htut" userId="dfff3e71-de70-432f-b631-d8cca54eab50" providerId="ADAL" clId="{F87CD2AF-6029-479F-BA07-80467E59D1D2}" dt="2024-02-13T02:33:35.345" v="218" actId="1076"/>
          <ac:picMkLst>
            <pc:docMk/>
            <pc:sldMk cId="4208536419" sldId="418"/>
            <ac:picMk id="9" creationId="{9FB3E579-F484-4FB4-8314-D634591B1258}"/>
          </ac:picMkLst>
        </pc:picChg>
        <pc:picChg chg="add mod">
          <ac:chgData name="Myat Min Htut" userId="dfff3e71-de70-432f-b631-d8cca54eab50" providerId="ADAL" clId="{F87CD2AF-6029-479F-BA07-80467E59D1D2}" dt="2024-02-13T02:12:13.384" v="22" actId="1076"/>
          <ac:picMkLst>
            <pc:docMk/>
            <pc:sldMk cId="4208536419" sldId="418"/>
            <ac:picMk id="11" creationId="{42FE9F02-82C4-42BB-B272-85E43A417D00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36:21.779" v="245" actId="1076"/>
        <pc:sldMkLst>
          <pc:docMk/>
          <pc:sldMk cId="3219085427" sldId="419"/>
        </pc:sldMkLst>
        <pc:spChg chg="del">
          <ac:chgData name="Myat Min Htut" userId="dfff3e71-de70-432f-b631-d8cca54eab50" providerId="ADAL" clId="{F87CD2AF-6029-479F-BA07-80467E59D1D2}" dt="2024-02-13T02:14:15.815" v="34" actId="478"/>
          <ac:spMkLst>
            <pc:docMk/>
            <pc:sldMk cId="3219085427" sldId="419"/>
            <ac:spMk id="2" creationId="{BBDE4DD4-0C23-497D-84A8-C0B16CE4D012}"/>
          </ac:spMkLst>
        </pc:spChg>
        <pc:spChg chg="del">
          <ac:chgData name="Myat Min Htut" userId="dfff3e71-de70-432f-b631-d8cca54eab50" providerId="ADAL" clId="{F87CD2AF-6029-479F-BA07-80467E59D1D2}" dt="2024-02-13T02:14:18.639" v="35" actId="478"/>
          <ac:spMkLst>
            <pc:docMk/>
            <pc:sldMk cId="3219085427" sldId="419"/>
            <ac:spMk id="3" creationId="{464030D4-9E9E-4BB2-AFA3-B381B0BE1AE0}"/>
          </ac:spMkLst>
        </pc:spChg>
        <pc:spChg chg="add mod">
          <ac:chgData name="Myat Min Htut" userId="dfff3e71-de70-432f-b631-d8cca54eab50" providerId="ADAL" clId="{F87CD2AF-6029-479F-BA07-80467E59D1D2}" dt="2024-02-13T02:12:41.746" v="30"/>
          <ac:spMkLst>
            <pc:docMk/>
            <pc:sldMk cId="3219085427" sldId="419"/>
            <ac:spMk id="5" creationId="{7E6FF2A7-5CCC-471F-94DC-037C99063909}"/>
          </ac:spMkLst>
        </pc:spChg>
        <pc:spChg chg="add mod">
          <ac:chgData name="Myat Min Htut" userId="dfff3e71-de70-432f-b631-d8cca54eab50" providerId="ADAL" clId="{F87CD2AF-6029-479F-BA07-80467E59D1D2}" dt="2024-02-13T02:34:28.678" v="236"/>
          <ac:spMkLst>
            <pc:docMk/>
            <pc:sldMk cId="3219085427" sldId="419"/>
            <ac:spMk id="14" creationId="{8F4E2628-735D-4F8B-82A1-CD67C6AC8706}"/>
          </ac:spMkLst>
        </pc:spChg>
        <pc:spChg chg="add mod">
          <ac:chgData name="Myat Min Htut" userId="dfff3e71-de70-432f-b631-d8cca54eab50" providerId="ADAL" clId="{F87CD2AF-6029-479F-BA07-80467E59D1D2}" dt="2024-02-13T02:34:28.678" v="236"/>
          <ac:spMkLst>
            <pc:docMk/>
            <pc:sldMk cId="3219085427" sldId="419"/>
            <ac:spMk id="15" creationId="{A2CC4CCD-98BC-46A9-AE1B-A12CD0044AAD}"/>
          </ac:spMkLst>
        </pc:spChg>
        <pc:picChg chg="add mod">
          <ac:chgData name="Myat Min Htut" userId="dfff3e71-de70-432f-b631-d8cca54eab50" providerId="ADAL" clId="{F87CD2AF-6029-479F-BA07-80467E59D1D2}" dt="2024-02-13T02:12:41.746" v="30"/>
          <ac:picMkLst>
            <pc:docMk/>
            <pc:sldMk cId="3219085427" sldId="419"/>
            <ac:picMk id="4" creationId="{27B7D3B5-26DF-4C4F-89B4-DC23DEEDF458}"/>
          </ac:picMkLst>
        </pc:picChg>
        <pc:picChg chg="add mod">
          <ac:chgData name="Myat Min Htut" userId="dfff3e71-de70-432f-b631-d8cca54eab50" providerId="ADAL" clId="{F87CD2AF-6029-479F-BA07-80467E59D1D2}" dt="2024-02-13T02:36:21.779" v="245" actId="1076"/>
          <ac:picMkLst>
            <pc:docMk/>
            <pc:sldMk cId="3219085427" sldId="419"/>
            <ac:picMk id="7" creationId="{E8279FAB-F1D9-46FD-91E4-34CC0520EF19}"/>
          </ac:picMkLst>
        </pc:picChg>
        <pc:picChg chg="add mod">
          <ac:chgData name="Myat Min Htut" userId="dfff3e71-de70-432f-b631-d8cca54eab50" providerId="ADAL" clId="{F87CD2AF-6029-479F-BA07-80467E59D1D2}" dt="2024-02-13T02:14:46.634" v="46" actId="1076"/>
          <ac:picMkLst>
            <pc:docMk/>
            <pc:sldMk cId="3219085427" sldId="419"/>
            <ac:picMk id="9" creationId="{24F0B075-5578-4170-85FF-1969CC4C2D30}"/>
          </ac:picMkLst>
        </pc:picChg>
        <pc:picChg chg="add mod">
          <ac:chgData name="Myat Min Htut" userId="dfff3e71-de70-432f-b631-d8cca54eab50" providerId="ADAL" clId="{F87CD2AF-6029-479F-BA07-80467E59D1D2}" dt="2024-02-13T02:15:00.012" v="50" actId="1076"/>
          <ac:picMkLst>
            <pc:docMk/>
            <pc:sldMk cId="3219085427" sldId="419"/>
            <ac:picMk id="11" creationId="{1AFAFEC4-68E4-4DE3-AEE0-A5741BA7BE88}"/>
          </ac:picMkLst>
        </pc:picChg>
        <pc:picChg chg="add mod">
          <ac:chgData name="Myat Min Htut" userId="dfff3e71-de70-432f-b631-d8cca54eab50" providerId="ADAL" clId="{F87CD2AF-6029-479F-BA07-80467E59D1D2}" dt="2024-02-13T02:15:12.308" v="54" actId="1076"/>
          <ac:picMkLst>
            <pc:docMk/>
            <pc:sldMk cId="3219085427" sldId="419"/>
            <ac:picMk id="13" creationId="{5BBEF2FA-A080-4B99-8E96-9B28AA1A5C18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36:32.580" v="247" actId="20577"/>
        <pc:sldMkLst>
          <pc:docMk/>
          <pc:sldMk cId="3076153832" sldId="420"/>
        </pc:sldMkLst>
        <pc:spChg chg="del">
          <ac:chgData name="Myat Min Htut" userId="dfff3e71-de70-432f-b631-d8cca54eab50" providerId="ADAL" clId="{F87CD2AF-6029-479F-BA07-80467E59D1D2}" dt="2024-02-13T02:15:55.598" v="57" actId="478"/>
          <ac:spMkLst>
            <pc:docMk/>
            <pc:sldMk cId="3076153832" sldId="420"/>
            <ac:spMk id="2" creationId="{DB87CA72-D84B-4B46-920C-E464EDB8E3A6}"/>
          </ac:spMkLst>
        </pc:spChg>
        <pc:spChg chg="del">
          <ac:chgData name="Myat Min Htut" userId="dfff3e71-de70-432f-b631-d8cca54eab50" providerId="ADAL" clId="{F87CD2AF-6029-479F-BA07-80467E59D1D2}" dt="2024-02-13T02:15:58.005" v="58" actId="478"/>
          <ac:spMkLst>
            <pc:docMk/>
            <pc:sldMk cId="3076153832" sldId="420"/>
            <ac:spMk id="3" creationId="{532487A3-034D-48F1-B02A-2416498B9F21}"/>
          </ac:spMkLst>
        </pc:spChg>
        <pc:spChg chg="add mod">
          <ac:chgData name="Myat Min Htut" userId="dfff3e71-de70-432f-b631-d8cca54eab50" providerId="ADAL" clId="{F87CD2AF-6029-479F-BA07-80467E59D1D2}" dt="2024-02-13T02:36:32.580" v="247" actId="20577"/>
          <ac:spMkLst>
            <pc:docMk/>
            <pc:sldMk cId="3076153832" sldId="420"/>
            <ac:spMk id="5" creationId="{56017A50-6DEC-464D-A82A-C78CFB521F49}"/>
          </ac:spMkLst>
        </pc:spChg>
        <pc:spChg chg="add mod">
          <ac:chgData name="Myat Min Htut" userId="dfff3e71-de70-432f-b631-d8cca54eab50" providerId="ADAL" clId="{F87CD2AF-6029-479F-BA07-80467E59D1D2}" dt="2024-02-13T02:34:29.869" v="237"/>
          <ac:spMkLst>
            <pc:docMk/>
            <pc:sldMk cId="3076153832" sldId="420"/>
            <ac:spMk id="12" creationId="{DE7BD725-840E-47E4-983A-9EA9E6713B97}"/>
          </ac:spMkLst>
        </pc:spChg>
        <pc:spChg chg="add mod">
          <ac:chgData name="Myat Min Htut" userId="dfff3e71-de70-432f-b631-d8cca54eab50" providerId="ADAL" clId="{F87CD2AF-6029-479F-BA07-80467E59D1D2}" dt="2024-02-13T02:34:29.869" v="237"/>
          <ac:spMkLst>
            <pc:docMk/>
            <pc:sldMk cId="3076153832" sldId="420"/>
            <ac:spMk id="13" creationId="{BAEAB722-E93A-41FB-A6C3-4A1EAC983BFA}"/>
          </ac:spMkLst>
        </pc:spChg>
        <pc:picChg chg="add mod">
          <ac:chgData name="Myat Min Htut" userId="dfff3e71-de70-432f-b631-d8cca54eab50" providerId="ADAL" clId="{F87CD2AF-6029-479F-BA07-80467E59D1D2}" dt="2024-02-13T02:12:43.890" v="31"/>
          <ac:picMkLst>
            <pc:docMk/>
            <pc:sldMk cId="3076153832" sldId="420"/>
            <ac:picMk id="4" creationId="{C500E0B8-59B2-4C84-AF17-475BB0F30AEF}"/>
          </ac:picMkLst>
        </pc:picChg>
        <pc:picChg chg="add mod">
          <ac:chgData name="Myat Min Htut" userId="dfff3e71-de70-432f-b631-d8cca54eab50" providerId="ADAL" clId="{F87CD2AF-6029-479F-BA07-80467E59D1D2}" dt="2024-02-13T02:16:06.272" v="61" actId="1076"/>
          <ac:picMkLst>
            <pc:docMk/>
            <pc:sldMk cId="3076153832" sldId="420"/>
            <ac:picMk id="7" creationId="{783A6320-7E3A-4CD3-A655-061E6B398878}"/>
          </ac:picMkLst>
        </pc:picChg>
        <pc:picChg chg="add mod">
          <ac:chgData name="Myat Min Htut" userId="dfff3e71-de70-432f-b631-d8cca54eab50" providerId="ADAL" clId="{F87CD2AF-6029-479F-BA07-80467E59D1D2}" dt="2024-02-13T02:16:58.320" v="76" actId="1076"/>
          <ac:picMkLst>
            <pc:docMk/>
            <pc:sldMk cId="3076153832" sldId="420"/>
            <ac:picMk id="9" creationId="{5F971263-B178-457B-80B4-22D535589EC9}"/>
          </ac:picMkLst>
        </pc:picChg>
        <pc:picChg chg="add mod">
          <ac:chgData name="Myat Min Htut" userId="dfff3e71-de70-432f-b631-d8cca54eab50" providerId="ADAL" clId="{F87CD2AF-6029-479F-BA07-80467E59D1D2}" dt="2024-02-13T02:17:03.022" v="79" actId="1076"/>
          <ac:picMkLst>
            <pc:docMk/>
            <pc:sldMk cId="3076153832" sldId="420"/>
            <ac:picMk id="11" creationId="{3CDCEB4E-9030-4EBA-BC05-5AEFD3F321A8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36:49.645" v="252" actId="1076"/>
        <pc:sldMkLst>
          <pc:docMk/>
          <pc:sldMk cId="766752637" sldId="421"/>
        </pc:sldMkLst>
        <pc:spChg chg="del mod">
          <ac:chgData name="Myat Min Htut" userId="dfff3e71-de70-432f-b631-d8cca54eab50" providerId="ADAL" clId="{F87CD2AF-6029-479F-BA07-80467E59D1D2}" dt="2024-02-13T02:17:17.059" v="81" actId="478"/>
          <ac:spMkLst>
            <pc:docMk/>
            <pc:sldMk cId="766752637" sldId="421"/>
            <ac:spMk id="2" creationId="{2D585334-0EB7-43BD-B7D1-CFA15403A7BC}"/>
          </ac:spMkLst>
        </pc:spChg>
        <pc:spChg chg="del mod">
          <ac:chgData name="Myat Min Htut" userId="dfff3e71-de70-432f-b631-d8cca54eab50" providerId="ADAL" clId="{F87CD2AF-6029-479F-BA07-80467E59D1D2}" dt="2024-02-13T02:17:19.669" v="83" actId="478"/>
          <ac:spMkLst>
            <pc:docMk/>
            <pc:sldMk cId="766752637" sldId="421"/>
            <ac:spMk id="3" creationId="{F0674209-AA6E-4D07-9658-A17D4E181EAF}"/>
          </ac:spMkLst>
        </pc:spChg>
        <pc:spChg chg="add mod">
          <ac:chgData name="Myat Min Htut" userId="dfff3e71-de70-432f-b631-d8cca54eab50" providerId="ADAL" clId="{F87CD2AF-6029-479F-BA07-80467E59D1D2}" dt="2024-02-13T02:36:43.444" v="249" actId="20577"/>
          <ac:spMkLst>
            <pc:docMk/>
            <pc:sldMk cId="766752637" sldId="421"/>
            <ac:spMk id="5" creationId="{6BCC9EAB-8E56-4221-83B7-23A111E3794C}"/>
          </ac:spMkLst>
        </pc:spChg>
        <pc:spChg chg="add mod">
          <ac:chgData name="Myat Min Htut" userId="dfff3e71-de70-432f-b631-d8cca54eab50" providerId="ADAL" clId="{F87CD2AF-6029-479F-BA07-80467E59D1D2}" dt="2024-02-13T02:34:31.360" v="238"/>
          <ac:spMkLst>
            <pc:docMk/>
            <pc:sldMk cId="766752637" sldId="421"/>
            <ac:spMk id="10" creationId="{30DCA9C6-A4FE-4C53-9274-D9FBABFAE5E3}"/>
          </ac:spMkLst>
        </pc:spChg>
        <pc:spChg chg="add mod">
          <ac:chgData name="Myat Min Htut" userId="dfff3e71-de70-432f-b631-d8cca54eab50" providerId="ADAL" clId="{F87CD2AF-6029-479F-BA07-80467E59D1D2}" dt="2024-02-13T02:34:31.360" v="238"/>
          <ac:spMkLst>
            <pc:docMk/>
            <pc:sldMk cId="766752637" sldId="421"/>
            <ac:spMk id="11" creationId="{7C2F4186-5B9B-4D1A-B383-556985A491A3}"/>
          </ac:spMkLst>
        </pc:spChg>
        <pc:picChg chg="add mod">
          <ac:chgData name="Myat Min Htut" userId="dfff3e71-de70-432f-b631-d8cca54eab50" providerId="ADAL" clId="{F87CD2AF-6029-479F-BA07-80467E59D1D2}" dt="2024-02-13T02:12:44.766" v="32"/>
          <ac:picMkLst>
            <pc:docMk/>
            <pc:sldMk cId="766752637" sldId="421"/>
            <ac:picMk id="4" creationId="{46BAEFFA-BEB0-4411-831F-69951246010D}"/>
          </ac:picMkLst>
        </pc:picChg>
        <pc:picChg chg="add mod">
          <ac:chgData name="Myat Min Htut" userId="dfff3e71-de70-432f-b631-d8cca54eab50" providerId="ADAL" clId="{F87CD2AF-6029-479F-BA07-80467E59D1D2}" dt="2024-02-13T02:36:49.645" v="252" actId="1076"/>
          <ac:picMkLst>
            <pc:docMk/>
            <pc:sldMk cId="766752637" sldId="421"/>
            <ac:picMk id="7" creationId="{466EBDF6-C880-44DC-AE6C-55756CB99A5C}"/>
          </ac:picMkLst>
        </pc:picChg>
        <pc:picChg chg="add mod">
          <ac:chgData name="Myat Min Htut" userId="dfff3e71-de70-432f-b631-d8cca54eab50" providerId="ADAL" clId="{F87CD2AF-6029-479F-BA07-80467E59D1D2}" dt="2024-02-13T02:18:10.316" v="93" actId="1076"/>
          <ac:picMkLst>
            <pc:docMk/>
            <pc:sldMk cId="766752637" sldId="421"/>
            <ac:picMk id="9" creationId="{CFBAB9C4-8AB1-4A7A-A483-2ADC46C935B5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53:20.350" v="273" actId="1076"/>
        <pc:sldMkLst>
          <pc:docMk/>
          <pc:sldMk cId="3001088674" sldId="422"/>
        </pc:sldMkLst>
        <pc:spChg chg="del">
          <ac:chgData name="Myat Min Htut" userId="dfff3e71-de70-432f-b631-d8cca54eab50" providerId="ADAL" clId="{F87CD2AF-6029-479F-BA07-80467E59D1D2}" dt="2024-02-13T02:18:26.885" v="94" actId="478"/>
          <ac:spMkLst>
            <pc:docMk/>
            <pc:sldMk cId="3001088674" sldId="422"/>
            <ac:spMk id="2" creationId="{12A286A6-F50F-44EF-9531-4DBE89C3BB29}"/>
          </ac:spMkLst>
        </pc:spChg>
        <pc:spChg chg="del">
          <ac:chgData name="Myat Min Htut" userId="dfff3e71-de70-432f-b631-d8cca54eab50" providerId="ADAL" clId="{F87CD2AF-6029-479F-BA07-80467E59D1D2}" dt="2024-02-13T02:18:28.947" v="95" actId="478"/>
          <ac:spMkLst>
            <pc:docMk/>
            <pc:sldMk cId="3001088674" sldId="422"/>
            <ac:spMk id="3" creationId="{FAD0B8C0-5339-4F6A-AF32-9540B427BFAB}"/>
          </ac:spMkLst>
        </pc:spChg>
        <pc:spChg chg="add mod">
          <ac:chgData name="Myat Min Htut" userId="dfff3e71-de70-432f-b631-d8cca54eab50" providerId="ADAL" clId="{F87CD2AF-6029-479F-BA07-80467E59D1D2}" dt="2024-02-13T02:12:48.520" v="33"/>
          <ac:spMkLst>
            <pc:docMk/>
            <pc:sldMk cId="3001088674" sldId="422"/>
            <ac:spMk id="5" creationId="{5226877B-D9D5-40C3-98BD-BD1F1E175E10}"/>
          </ac:spMkLst>
        </pc:spChg>
        <pc:spChg chg="add mod">
          <ac:chgData name="Myat Min Htut" userId="dfff3e71-de70-432f-b631-d8cca54eab50" providerId="ADAL" clId="{F87CD2AF-6029-479F-BA07-80467E59D1D2}" dt="2024-02-13T02:34:32.765" v="239"/>
          <ac:spMkLst>
            <pc:docMk/>
            <pc:sldMk cId="3001088674" sldId="422"/>
            <ac:spMk id="8" creationId="{2E3EDA42-9C27-4495-819C-A0876CDBCBEC}"/>
          </ac:spMkLst>
        </pc:spChg>
        <pc:spChg chg="add mod">
          <ac:chgData name="Myat Min Htut" userId="dfff3e71-de70-432f-b631-d8cca54eab50" providerId="ADAL" clId="{F87CD2AF-6029-479F-BA07-80467E59D1D2}" dt="2024-02-13T02:34:32.765" v="239"/>
          <ac:spMkLst>
            <pc:docMk/>
            <pc:sldMk cId="3001088674" sldId="422"/>
            <ac:spMk id="9" creationId="{355FD9E6-27C3-41C3-B3B1-074F2A7969A1}"/>
          </ac:spMkLst>
        </pc:spChg>
        <pc:picChg chg="add mod">
          <ac:chgData name="Myat Min Htut" userId="dfff3e71-de70-432f-b631-d8cca54eab50" providerId="ADAL" clId="{F87CD2AF-6029-479F-BA07-80467E59D1D2}" dt="2024-02-13T02:12:48.520" v="33"/>
          <ac:picMkLst>
            <pc:docMk/>
            <pc:sldMk cId="3001088674" sldId="422"/>
            <ac:picMk id="4" creationId="{496D931D-A98A-457C-AF50-E83F74287499}"/>
          </ac:picMkLst>
        </pc:picChg>
        <pc:picChg chg="add mod">
          <ac:chgData name="Myat Min Htut" userId="dfff3e71-de70-432f-b631-d8cca54eab50" providerId="ADAL" clId="{F87CD2AF-6029-479F-BA07-80467E59D1D2}" dt="2024-02-13T02:53:20.350" v="273" actId="1076"/>
          <ac:picMkLst>
            <pc:docMk/>
            <pc:sldMk cId="3001088674" sldId="422"/>
            <ac:picMk id="7" creationId="{0865C13F-238E-4DA0-BE71-CB517E424277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42:37.675" v="254" actId="20577"/>
        <pc:sldMkLst>
          <pc:docMk/>
          <pc:sldMk cId="1408790181" sldId="423"/>
        </pc:sldMkLst>
        <pc:spChg chg="del">
          <ac:chgData name="Myat Min Htut" userId="dfff3e71-de70-432f-b631-d8cca54eab50" providerId="ADAL" clId="{F87CD2AF-6029-479F-BA07-80467E59D1D2}" dt="2024-02-13T02:19:11.814" v="103" actId="478"/>
          <ac:spMkLst>
            <pc:docMk/>
            <pc:sldMk cId="1408790181" sldId="423"/>
            <ac:spMk id="2" creationId="{D9081D77-545F-46F2-B340-FC13A647B58F}"/>
          </ac:spMkLst>
        </pc:spChg>
        <pc:spChg chg="del">
          <ac:chgData name="Myat Min Htut" userId="dfff3e71-de70-432f-b631-d8cca54eab50" providerId="ADAL" clId="{F87CD2AF-6029-479F-BA07-80467E59D1D2}" dt="2024-02-13T02:19:20.608" v="104" actId="478"/>
          <ac:spMkLst>
            <pc:docMk/>
            <pc:sldMk cId="1408790181" sldId="423"/>
            <ac:spMk id="3" creationId="{23E7E872-95C5-4EF5-B13B-2BEECF16CA17}"/>
          </ac:spMkLst>
        </pc:spChg>
        <pc:spChg chg="add mod">
          <ac:chgData name="Myat Min Htut" userId="dfff3e71-de70-432f-b631-d8cca54eab50" providerId="ADAL" clId="{F87CD2AF-6029-479F-BA07-80467E59D1D2}" dt="2024-02-13T02:42:37.675" v="254" actId="20577"/>
          <ac:spMkLst>
            <pc:docMk/>
            <pc:sldMk cId="1408790181" sldId="423"/>
            <ac:spMk id="5" creationId="{2BA11233-9837-42B5-B654-5A9EB7DB4E8E}"/>
          </ac:spMkLst>
        </pc:spChg>
        <pc:spChg chg="add mod">
          <ac:chgData name="Myat Min Htut" userId="dfff3e71-de70-432f-b631-d8cca54eab50" providerId="ADAL" clId="{F87CD2AF-6029-479F-BA07-80467E59D1D2}" dt="2024-02-13T02:34:34.469" v="240"/>
          <ac:spMkLst>
            <pc:docMk/>
            <pc:sldMk cId="1408790181" sldId="423"/>
            <ac:spMk id="12" creationId="{44068E7C-0A85-445A-867C-928E43130E26}"/>
          </ac:spMkLst>
        </pc:spChg>
        <pc:spChg chg="add mod">
          <ac:chgData name="Myat Min Htut" userId="dfff3e71-de70-432f-b631-d8cca54eab50" providerId="ADAL" clId="{F87CD2AF-6029-479F-BA07-80467E59D1D2}" dt="2024-02-13T02:34:34.469" v="240"/>
          <ac:spMkLst>
            <pc:docMk/>
            <pc:sldMk cId="1408790181" sldId="423"/>
            <ac:spMk id="13" creationId="{422EC22C-4593-4213-81C0-B1FBA504E35F}"/>
          </ac:spMkLst>
        </pc:spChg>
        <pc:picChg chg="add mod">
          <ac:chgData name="Myat Min Htut" userId="dfff3e71-de70-432f-b631-d8cca54eab50" providerId="ADAL" clId="{F87CD2AF-6029-479F-BA07-80467E59D1D2}" dt="2024-02-13T02:20:49.624" v="105"/>
          <ac:picMkLst>
            <pc:docMk/>
            <pc:sldMk cId="1408790181" sldId="423"/>
            <ac:picMk id="4" creationId="{973FBB5F-51B8-483A-BE15-E91804AA34C5}"/>
          </ac:picMkLst>
        </pc:picChg>
        <pc:picChg chg="add mod">
          <ac:chgData name="Myat Min Htut" userId="dfff3e71-de70-432f-b631-d8cca54eab50" providerId="ADAL" clId="{F87CD2AF-6029-479F-BA07-80467E59D1D2}" dt="2024-02-13T02:21:08.610" v="115" actId="1076"/>
          <ac:picMkLst>
            <pc:docMk/>
            <pc:sldMk cId="1408790181" sldId="423"/>
            <ac:picMk id="7" creationId="{29FA6241-A3F2-4658-B9F8-B2002C90C3F3}"/>
          </ac:picMkLst>
        </pc:picChg>
        <pc:picChg chg="add mod">
          <ac:chgData name="Myat Min Htut" userId="dfff3e71-de70-432f-b631-d8cca54eab50" providerId="ADAL" clId="{F87CD2AF-6029-479F-BA07-80467E59D1D2}" dt="2024-02-13T02:21:45.261" v="125" actId="1076"/>
          <ac:picMkLst>
            <pc:docMk/>
            <pc:sldMk cId="1408790181" sldId="423"/>
            <ac:picMk id="9" creationId="{FBB4F2AB-7DB8-4903-8C70-6349F4A2DB75}"/>
          </ac:picMkLst>
        </pc:picChg>
        <pc:picChg chg="add mod">
          <ac:chgData name="Myat Min Htut" userId="dfff3e71-de70-432f-b631-d8cca54eab50" providerId="ADAL" clId="{F87CD2AF-6029-479F-BA07-80467E59D1D2}" dt="2024-02-13T02:21:49.767" v="127" actId="1076"/>
          <ac:picMkLst>
            <pc:docMk/>
            <pc:sldMk cId="1408790181" sldId="423"/>
            <ac:picMk id="11" creationId="{9C0694BF-40CE-4C7C-8BD5-4A54A26F88B5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43:19.256" v="267" actId="1076"/>
        <pc:sldMkLst>
          <pc:docMk/>
          <pc:sldMk cId="2382789471" sldId="424"/>
        </pc:sldMkLst>
        <pc:spChg chg="del">
          <ac:chgData name="Myat Min Htut" userId="dfff3e71-de70-432f-b631-d8cca54eab50" providerId="ADAL" clId="{F87CD2AF-6029-479F-BA07-80467E59D1D2}" dt="2024-02-13T02:22:08.123" v="128" actId="478"/>
          <ac:spMkLst>
            <pc:docMk/>
            <pc:sldMk cId="2382789471" sldId="424"/>
            <ac:spMk id="2" creationId="{38126534-697B-4B3F-846A-A05B8A6C992F}"/>
          </ac:spMkLst>
        </pc:spChg>
        <pc:spChg chg="del">
          <ac:chgData name="Myat Min Htut" userId="dfff3e71-de70-432f-b631-d8cca54eab50" providerId="ADAL" clId="{F87CD2AF-6029-479F-BA07-80467E59D1D2}" dt="2024-02-13T02:22:10.253" v="129" actId="478"/>
          <ac:spMkLst>
            <pc:docMk/>
            <pc:sldMk cId="2382789471" sldId="424"/>
            <ac:spMk id="3" creationId="{AD3CEFBB-CF19-4989-8739-117EF6C2C2DB}"/>
          </ac:spMkLst>
        </pc:spChg>
        <pc:spChg chg="add mod">
          <ac:chgData name="Myat Min Htut" userId="dfff3e71-de70-432f-b631-d8cca54eab50" providerId="ADAL" clId="{F87CD2AF-6029-479F-BA07-80467E59D1D2}" dt="2024-02-13T02:42:42.237" v="256" actId="20577"/>
          <ac:spMkLst>
            <pc:docMk/>
            <pc:sldMk cId="2382789471" sldId="424"/>
            <ac:spMk id="5" creationId="{87CD1158-6329-4755-9ED2-AE87E40C99C8}"/>
          </ac:spMkLst>
        </pc:spChg>
        <pc:spChg chg="add mod">
          <ac:chgData name="Myat Min Htut" userId="dfff3e71-de70-432f-b631-d8cca54eab50" providerId="ADAL" clId="{F87CD2AF-6029-479F-BA07-80467E59D1D2}" dt="2024-02-13T02:34:36.064" v="241"/>
          <ac:spMkLst>
            <pc:docMk/>
            <pc:sldMk cId="2382789471" sldId="424"/>
            <ac:spMk id="14" creationId="{81CD72BD-EEFE-490B-9443-B01FF51A2AD7}"/>
          </ac:spMkLst>
        </pc:spChg>
        <pc:spChg chg="add mod">
          <ac:chgData name="Myat Min Htut" userId="dfff3e71-de70-432f-b631-d8cca54eab50" providerId="ADAL" clId="{F87CD2AF-6029-479F-BA07-80467E59D1D2}" dt="2024-02-13T02:34:36.064" v="241"/>
          <ac:spMkLst>
            <pc:docMk/>
            <pc:sldMk cId="2382789471" sldId="424"/>
            <ac:spMk id="15" creationId="{5CB497BE-26C7-426F-85E8-2D574F7F7723}"/>
          </ac:spMkLst>
        </pc:spChg>
        <pc:picChg chg="add mod">
          <ac:chgData name="Myat Min Htut" userId="dfff3e71-de70-432f-b631-d8cca54eab50" providerId="ADAL" clId="{F87CD2AF-6029-479F-BA07-80467E59D1D2}" dt="2024-02-13T02:20:54.220" v="109"/>
          <ac:picMkLst>
            <pc:docMk/>
            <pc:sldMk cId="2382789471" sldId="424"/>
            <ac:picMk id="4" creationId="{42C28943-1DF8-4E20-B691-C064CF1059AB}"/>
          </ac:picMkLst>
        </pc:picChg>
        <pc:picChg chg="add mod">
          <ac:chgData name="Myat Min Htut" userId="dfff3e71-de70-432f-b631-d8cca54eab50" providerId="ADAL" clId="{F87CD2AF-6029-479F-BA07-80467E59D1D2}" dt="2024-02-13T02:22:16.254" v="133" actId="1076"/>
          <ac:picMkLst>
            <pc:docMk/>
            <pc:sldMk cId="2382789471" sldId="424"/>
            <ac:picMk id="7" creationId="{BC5EF6BE-AFCD-4B3F-AB41-EB5B935631DC}"/>
          </ac:picMkLst>
        </pc:picChg>
        <pc:picChg chg="add mod">
          <ac:chgData name="Myat Min Htut" userId="dfff3e71-de70-432f-b631-d8cca54eab50" providerId="ADAL" clId="{F87CD2AF-6029-479F-BA07-80467E59D1D2}" dt="2024-02-13T02:43:17.066" v="266" actId="1076"/>
          <ac:picMkLst>
            <pc:docMk/>
            <pc:sldMk cId="2382789471" sldId="424"/>
            <ac:picMk id="9" creationId="{31E72C68-150E-4A55-B226-69E694E39107}"/>
          </ac:picMkLst>
        </pc:picChg>
        <pc:picChg chg="add mod">
          <ac:chgData name="Myat Min Htut" userId="dfff3e71-de70-432f-b631-d8cca54eab50" providerId="ADAL" clId="{F87CD2AF-6029-479F-BA07-80467E59D1D2}" dt="2024-02-13T02:43:15.580" v="265" actId="1076"/>
          <ac:picMkLst>
            <pc:docMk/>
            <pc:sldMk cId="2382789471" sldId="424"/>
            <ac:picMk id="11" creationId="{B9C95460-B347-4846-9630-6D3A48E8BF44}"/>
          </ac:picMkLst>
        </pc:picChg>
        <pc:picChg chg="add mod">
          <ac:chgData name="Myat Min Htut" userId="dfff3e71-de70-432f-b631-d8cca54eab50" providerId="ADAL" clId="{F87CD2AF-6029-479F-BA07-80467E59D1D2}" dt="2024-02-13T02:43:19.256" v="267" actId="1076"/>
          <ac:picMkLst>
            <pc:docMk/>
            <pc:sldMk cId="2382789471" sldId="424"/>
            <ac:picMk id="13" creationId="{E31D734A-2BB0-4CCA-A63D-CD1D502686CD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42:49.845" v="258" actId="20577"/>
        <pc:sldMkLst>
          <pc:docMk/>
          <pc:sldMk cId="2529837656" sldId="425"/>
        </pc:sldMkLst>
        <pc:spChg chg="del">
          <ac:chgData name="Myat Min Htut" userId="dfff3e71-de70-432f-b631-d8cca54eab50" providerId="ADAL" clId="{F87CD2AF-6029-479F-BA07-80467E59D1D2}" dt="2024-02-13T02:23:48.899" v="155" actId="478"/>
          <ac:spMkLst>
            <pc:docMk/>
            <pc:sldMk cId="2529837656" sldId="425"/>
            <ac:spMk id="2" creationId="{4A149225-8960-4763-A322-039D05F70E09}"/>
          </ac:spMkLst>
        </pc:spChg>
        <pc:spChg chg="del">
          <ac:chgData name="Myat Min Htut" userId="dfff3e71-de70-432f-b631-d8cca54eab50" providerId="ADAL" clId="{F87CD2AF-6029-479F-BA07-80467E59D1D2}" dt="2024-02-13T02:23:51.375" v="156" actId="478"/>
          <ac:spMkLst>
            <pc:docMk/>
            <pc:sldMk cId="2529837656" sldId="425"/>
            <ac:spMk id="3" creationId="{AEA85F03-4396-4646-ABD0-2E79297EBF00}"/>
          </ac:spMkLst>
        </pc:spChg>
        <pc:spChg chg="add mod">
          <ac:chgData name="Myat Min Htut" userId="dfff3e71-de70-432f-b631-d8cca54eab50" providerId="ADAL" clId="{F87CD2AF-6029-479F-BA07-80467E59D1D2}" dt="2024-02-13T02:42:49.845" v="258" actId="20577"/>
          <ac:spMkLst>
            <pc:docMk/>
            <pc:sldMk cId="2529837656" sldId="425"/>
            <ac:spMk id="5" creationId="{61E193A3-EBB7-4754-AEC4-0754A12780E2}"/>
          </ac:spMkLst>
        </pc:spChg>
        <pc:spChg chg="add mod">
          <ac:chgData name="Myat Min Htut" userId="dfff3e71-de70-432f-b631-d8cca54eab50" providerId="ADAL" clId="{F87CD2AF-6029-479F-BA07-80467E59D1D2}" dt="2024-02-13T02:34:37.125" v="242"/>
          <ac:spMkLst>
            <pc:docMk/>
            <pc:sldMk cId="2529837656" sldId="425"/>
            <ac:spMk id="13" creationId="{F90E95EF-8379-47A3-9D86-DBA61076ADFB}"/>
          </ac:spMkLst>
        </pc:spChg>
        <pc:spChg chg="add mod">
          <ac:chgData name="Myat Min Htut" userId="dfff3e71-de70-432f-b631-d8cca54eab50" providerId="ADAL" clId="{F87CD2AF-6029-479F-BA07-80467E59D1D2}" dt="2024-02-13T02:34:37.125" v="242"/>
          <ac:spMkLst>
            <pc:docMk/>
            <pc:sldMk cId="2529837656" sldId="425"/>
            <ac:spMk id="14" creationId="{7C77D590-FDF7-4269-A077-40C417BD0BD8}"/>
          </ac:spMkLst>
        </pc:spChg>
        <pc:picChg chg="add mod">
          <ac:chgData name="Myat Min Htut" userId="dfff3e71-de70-432f-b631-d8cca54eab50" providerId="ADAL" clId="{F87CD2AF-6029-479F-BA07-80467E59D1D2}" dt="2024-02-13T02:20:55.138" v="110"/>
          <ac:picMkLst>
            <pc:docMk/>
            <pc:sldMk cId="2529837656" sldId="425"/>
            <ac:picMk id="4" creationId="{B5C8EC0B-B923-4331-91DA-870A543E47A9}"/>
          </ac:picMkLst>
        </pc:picChg>
        <pc:picChg chg="add mod">
          <ac:chgData name="Myat Min Htut" userId="dfff3e71-de70-432f-b631-d8cca54eab50" providerId="ADAL" clId="{F87CD2AF-6029-479F-BA07-80467E59D1D2}" dt="2024-02-13T02:28:27.855" v="184" actId="1076"/>
          <ac:picMkLst>
            <pc:docMk/>
            <pc:sldMk cId="2529837656" sldId="425"/>
            <ac:picMk id="7" creationId="{F4058DC4-1F69-41C3-BE0F-C7162DB64ABD}"/>
          </ac:picMkLst>
        </pc:picChg>
        <pc:picChg chg="add mod">
          <ac:chgData name="Myat Min Htut" userId="dfff3e71-de70-432f-b631-d8cca54eab50" providerId="ADAL" clId="{F87CD2AF-6029-479F-BA07-80467E59D1D2}" dt="2024-02-13T02:26:01.315" v="162" actId="1076"/>
          <ac:picMkLst>
            <pc:docMk/>
            <pc:sldMk cId="2529837656" sldId="425"/>
            <ac:picMk id="8" creationId="{4CC60F88-0C12-443C-9C3B-82C7F31B6666}"/>
          </ac:picMkLst>
        </pc:picChg>
        <pc:picChg chg="add mod">
          <ac:chgData name="Myat Min Htut" userId="dfff3e71-de70-432f-b631-d8cca54eab50" providerId="ADAL" clId="{F87CD2AF-6029-479F-BA07-80467E59D1D2}" dt="2024-02-13T02:27:09.716" v="169" actId="1076"/>
          <ac:picMkLst>
            <pc:docMk/>
            <pc:sldMk cId="2529837656" sldId="425"/>
            <ac:picMk id="10" creationId="{A2E9C01A-CEA3-4BCB-9140-450B949FBC60}"/>
          </ac:picMkLst>
        </pc:picChg>
        <pc:picChg chg="add mod">
          <ac:chgData name="Myat Min Htut" userId="dfff3e71-de70-432f-b631-d8cca54eab50" providerId="ADAL" clId="{F87CD2AF-6029-479F-BA07-80467E59D1D2}" dt="2024-02-13T02:28:26.583" v="183" actId="1076"/>
          <ac:picMkLst>
            <pc:docMk/>
            <pc:sldMk cId="2529837656" sldId="425"/>
            <ac:picMk id="12" creationId="{287579AC-AA97-4E20-ACF7-A3ABAA2BEB47}"/>
          </ac:picMkLst>
        </pc:picChg>
      </pc:sldChg>
      <pc:sldChg chg="addSp delSp modSp new mod">
        <pc:chgData name="Myat Min Htut" userId="dfff3e71-de70-432f-b631-d8cca54eab50" providerId="ADAL" clId="{F87CD2AF-6029-479F-BA07-80467E59D1D2}" dt="2024-02-13T02:42:55.107" v="260" actId="20577"/>
        <pc:sldMkLst>
          <pc:docMk/>
          <pc:sldMk cId="907139090" sldId="426"/>
        </pc:sldMkLst>
        <pc:spChg chg="del">
          <ac:chgData name="Myat Min Htut" userId="dfff3e71-de70-432f-b631-d8cca54eab50" providerId="ADAL" clId="{F87CD2AF-6029-479F-BA07-80467E59D1D2}" dt="2024-02-13T02:28:37.576" v="185" actId="478"/>
          <ac:spMkLst>
            <pc:docMk/>
            <pc:sldMk cId="907139090" sldId="426"/>
            <ac:spMk id="2" creationId="{5D86CA2D-A2DC-4661-992D-E39A2EE898C0}"/>
          </ac:spMkLst>
        </pc:spChg>
        <pc:spChg chg="del">
          <ac:chgData name="Myat Min Htut" userId="dfff3e71-de70-432f-b631-d8cca54eab50" providerId="ADAL" clId="{F87CD2AF-6029-479F-BA07-80467E59D1D2}" dt="2024-02-13T02:28:39.640" v="186" actId="478"/>
          <ac:spMkLst>
            <pc:docMk/>
            <pc:sldMk cId="907139090" sldId="426"/>
            <ac:spMk id="3" creationId="{4BEA2C14-9B26-4AED-A865-206CF18B7A06}"/>
          </ac:spMkLst>
        </pc:spChg>
        <pc:spChg chg="add mod">
          <ac:chgData name="Myat Min Htut" userId="dfff3e71-de70-432f-b631-d8cca54eab50" providerId="ADAL" clId="{F87CD2AF-6029-479F-BA07-80467E59D1D2}" dt="2024-02-13T02:42:55.107" v="260" actId="20577"/>
          <ac:spMkLst>
            <pc:docMk/>
            <pc:sldMk cId="907139090" sldId="426"/>
            <ac:spMk id="5" creationId="{856EBB28-88EE-412A-8473-CF7700AABBDB}"/>
          </ac:spMkLst>
        </pc:spChg>
        <pc:spChg chg="add mod">
          <ac:chgData name="Myat Min Htut" userId="dfff3e71-de70-432f-b631-d8cca54eab50" providerId="ADAL" clId="{F87CD2AF-6029-479F-BA07-80467E59D1D2}" dt="2024-02-13T02:34:39.033" v="243"/>
          <ac:spMkLst>
            <pc:docMk/>
            <pc:sldMk cId="907139090" sldId="426"/>
            <ac:spMk id="15" creationId="{8269BC43-6CE8-477B-B268-52471590A681}"/>
          </ac:spMkLst>
        </pc:spChg>
        <pc:spChg chg="add mod">
          <ac:chgData name="Myat Min Htut" userId="dfff3e71-de70-432f-b631-d8cca54eab50" providerId="ADAL" clId="{F87CD2AF-6029-479F-BA07-80467E59D1D2}" dt="2024-02-13T02:34:39.033" v="243"/>
          <ac:spMkLst>
            <pc:docMk/>
            <pc:sldMk cId="907139090" sldId="426"/>
            <ac:spMk id="16" creationId="{67DDC83B-9C3C-42E9-A99E-5FFC34FD5D94}"/>
          </ac:spMkLst>
        </pc:spChg>
        <pc:picChg chg="add mod">
          <ac:chgData name="Myat Min Htut" userId="dfff3e71-de70-432f-b631-d8cca54eab50" providerId="ADAL" clId="{F87CD2AF-6029-479F-BA07-80467E59D1D2}" dt="2024-02-13T02:20:55.855" v="111"/>
          <ac:picMkLst>
            <pc:docMk/>
            <pc:sldMk cId="907139090" sldId="426"/>
            <ac:picMk id="4" creationId="{E18AA104-82AA-4320-8DDA-6A5BF918468E}"/>
          </ac:picMkLst>
        </pc:picChg>
        <pc:picChg chg="add mod">
          <ac:chgData name="Myat Min Htut" userId="dfff3e71-de70-432f-b631-d8cca54eab50" providerId="ADAL" clId="{F87CD2AF-6029-479F-BA07-80467E59D1D2}" dt="2024-02-13T02:28:43.624" v="187"/>
          <ac:picMkLst>
            <pc:docMk/>
            <pc:sldMk cId="907139090" sldId="426"/>
            <ac:picMk id="6" creationId="{AF857102-02A6-463E-9A79-467BED7D3A26}"/>
          </ac:picMkLst>
        </pc:picChg>
        <pc:picChg chg="add mod">
          <ac:chgData name="Myat Min Htut" userId="dfff3e71-de70-432f-b631-d8cca54eab50" providerId="ADAL" clId="{F87CD2AF-6029-479F-BA07-80467E59D1D2}" dt="2024-02-13T02:29:47.716" v="199" actId="14100"/>
          <ac:picMkLst>
            <pc:docMk/>
            <pc:sldMk cId="907139090" sldId="426"/>
            <ac:picMk id="8" creationId="{F5091352-BCED-4C50-991E-3D1B438CCE88}"/>
          </ac:picMkLst>
        </pc:picChg>
        <pc:picChg chg="add mod">
          <ac:chgData name="Myat Min Htut" userId="dfff3e71-de70-432f-b631-d8cca54eab50" providerId="ADAL" clId="{F87CD2AF-6029-479F-BA07-80467E59D1D2}" dt="2024-02-13T02:29:52.575" v="202" actId="1076"/>
          <ac:picMkLst>
            <pc:docMk/>
            <pc:sldMk cId="907139090" sldId="426"/>
            <ac:picMk id="10" creationId="{10E19815-78B2-419B-A179-BA8616E9DF45}"/>
          </ac:picMkLst>
        </pc:picChg>
        <pc:picChg chg="add mod">
          <ac:chgData name="Myat Min Htut" userId="dfff3e71-de70-432f-b631-d8cca54eab50" providerId="ADAL" clId="{F87CD2AF-6029-479F-BA07-80467E59D1D2}" dt="2024-02-13T02:30:05.258" v="206" actId="1076"/>
          <ac:picMkLst>
            <pc:docMk/>
            <pc:sldMk cId="907139090" sldId="426"/>
            <ac:picMk id="12" creationId="{51AEF536-3B8E-4AF7-9F50-C839CFAC3FC5}"/>
          </ac:picMkLst>
        </pc:picChg>
        <pc:picChg chg="add mod">
          <ac:chgData name="Myat Min Htut" userId="dfff3e71-de70-432f-b631-d8cca54eab50" providerId="ADAL" clId="{F87CD2AF-6029-479F-BA07-80467E59D1D2}" dt="2024-02-13T02:30:19.754" v="210" actId="14100"/>
          <ac:picMkLst>
            <pc:docMk/>
            <pc:sldMk cId="907139090" sldId="426"/>
            <ac:picMk id="14" creationId="{A85F69C2-E4B3-492E-B131-28DC2DF46568}"/>
          </ac:picMkLst>
        </pc:picChg>
      </pc:sldChg>
      <pc:sldChg chg="new del">
        <pc:chgData name="Myat Min Htut" userId="dfff3e71-de70-432f-b631-d8cca54eab50" providerId="ADAL" clId="{F87CD2AF-6029-479F-BA07-80467E59D1D2}" dt="2024-02-13T02:30:39.722" v="214" actId="47"/>
        <pc:sldMkLst>
          <pc:docMk/>
          <pc:sldMk cId="2071370895" sldId="427"/>
        </pc:sldMkLst>
      </pc:sldChg>
      <pc:sldChg chg="new del">
        <pc:chgData name="Myat Min Htut" userId="dfff3e71-de70-432f-b631-d8cca54eab50" providerId="ADAL" clId="{F87CD2AF-6029-479F-BA07-80467E59D1D2}" dt="2024-02-13T02:30:41.791" v="215" actId="47"/>
        <pc:sldMkLst>
          <pc:docMk/>
          <pc:sldMk cId="1539861016" sldId="428"/>
        </pc:sldMkLst>
      </pc:sldChg>
      <pc:sldChg chg="new del">
        <pc:chgData name="Myat Min Htut" userId="dfff3e71-de70-432f-b631-d8cca54eab50" providerId="ADAL" clId="{F87CD2AF-6029-479F-BA07-80467E59D1D2}" dt="2024-02-13T02:30:43.547" v="216" actId="47"/>
        <pc:sldMkLst>
          <pc:docMk/>
          <pc:sldMk cId="80131045" sldId="429"/>
        </pc:sldMkLst>
      </pc:sldChg>
    </pc:docChg>
  </pc:docChgLst>
  <pc:docChgLst>
    <pc:chgData name="sayaka yokoyama" userId="f77ee311-c58d-49f9-9c03-4c9f5af284ca" providerId="ADAL" clId="{8E24EE7B-45DA-4713-9A77-84F763C29E16}"/>
    <pc:docChg chg="delSld modSld sldOrd">
      <pc:chgData name="sayaka yokoyama" userId="f77ee311-c58d-49f9-9c03-4c9f5af284ca" providerId="ADAL" clId="{8E24EE7B-45DA-4713-9A77-84F763C29E16}" dt="2024-03-07T04:48:50.830" v="59" actId="729"/>
      <pc:docMkLst>
        <pc:docMk/>
      </pc:docMkLst>
      <pc:sldChg chg="ord">
        <pc:chgData name="sayaka yokoyama" userId="f77ee311-c58d-49f9-9c03-4c9f5af284ca" providerId="ADAL" clId="{8E24EE7B-45DA-4713-9A77-84F763C29E16}" dt="2024-03-07T04:39:37.607" v="20"/>
        <pc:sldMkLst>
          <pc:docMk/>
          <pc:sldMk cId="2957291538" sldId="268"/>
        </pc:sldMkLst>
      </pc:sldChg>
      <pc:sldChg chg="ord">
        <pc:chgData name="sayaka yokoyama" userId="f77ee311-c58d-49f9-9c03-4c9f5af284ca" providerId="ADAL" clId="{8E24EE7B-45DA-4713-9A77-84F763C29E16}" dt="2024-03-07T04:39:50.005" v="22"/>
        <pc:sldMkLst>
          <pc:docMk/>
          <pc:sldMk cId="3880498922" sldId="269"/>
        </pc:sldMkLst>
      </pc:sldChg>
      <pc:sldChg chg="modAnim">
        <pc:chgData name="sayaka yokoyama" userId="f77ee311-c58d-49f9-9c03-4c9f5af284ca" providerId="ADAL" clId="{8E24EE7B-45DA-4713-9A77-84F763C29E16}" dt="2024-03-07T04:35:23.668" v="5"/>
        <pc:sldMkLst>
          <pc:docMk/>
          <pc:sldMk cId="3038560116" sldId="316"/>
        </pc:sldMkLst>
      </pc:sldChg>
      <pc:sldChg chg="del">
        <pc:chgData name="sayaka yokoyama" userId="f77ee311-c58d-49f9-9c03-4c9f5af284ca" providerId="ADAL" clId="{8E24EE7B-45DA-4713-9A77-84F763C29E16}" dt="2024-03-07T04:37:41.875" v="8" actId="47"/>
        <pc:sldMkLst>
          <pc:docMk/>
          <pc:sldMk cId="2365003806" sldId="332"/>
        </pc:sldMkLst>
      </pc:sldChg>
      <pc:sldChg chg="ord">
        <pc:chgData name="sayaka yokoyama" userId="f77ee311-c58d-49f9-9c03-4c9f5af284ca" providerId="ADAL" clId="{8E24EE7B-45DA-4713-9A77-84F763C29E16}" dt="2024-03-07T04:40:04.983" v="24"/>
        <pc:sldMkLst>
          <pc:docMk/>
          <pc:sldMk cId="444738013" sldId="340"/>
        </pc:sldMkLst>
      </pc:sldChg>
      <pc:sldChg chg="addSp modSp mod">
        <pc:chgData name="sayaka yokoyama" userId="f77ee311-c58d-49f9-9c03-4c9f5af284ca" providerId="ADAL" clId="{8E24EE7B-45DA-4713-9A77-84F763C29E16}" dt="2024-03-07T04:44:07.015" v="29"/>
        <pc:sldMkLst>
          <pc:docMk/>
          <pc:sldMk cId="975663714" sldId="341"/>
        </pc:sldMkLst>
        <pc:picChg chg="add mod">
          <ac:chgData name="sayaka yokoyama" userId="f77ee311-c58d-49f9-9c03-4c9f5af284ca" providerId="ADAL" clId="{8E24EE7B-45DA-4713-9A77-84F763C29E16}" dt="2024-03-07T04:44:03.052" v="28"/>
          <ac:picMkLst>
            <pc:docMk/>
            <pc:sldMk cId="975663714" sldId="341"/>
            <ac:picMk id="7" creationId="{73C0B0BA-3FDD-59A0-C622-480EF5BD3436}"/>
          </ac:picMkLst>
        </pc:picChg>
        <pc:picChg chg="mod">
          <ac:chgData name="sayaka yokoyama" userId="f77ee311-c58d-49f9-9c03-4c9f5af284ca" providerId="ADAL" clId="{8E24EE7B-45DA-4713-9A77-84F763C29E16}" dt="2024-03-07T04:44:07.015" v="29"/>
          <ac:picMkLst>
            <pc:docMk/>
            <pc:sldMk cId="975663714" sldId="341"/>
            <ac:picMk id="8" creationId="{3973C312-214A-45C1-82A4-95135CC7E659}"/>
          </ac:picMkLst>
        </pc:picChg>
      </pc:sldChg>
      <pc:sldChg chg="modSp mod">
        <pc:chgData name="sayaka yokoyama" userId="f77ee311-c58d-49f9-9c03-4c9f5af284ca" providerId="ADAL" clId="{8E24EE7B-45DA-4713-9A77-84F763C29E16}" dt="2024-03-07T04:38:44.036" v="18" actId="14100"/>
        <pc:sldMkLst>
          <pc:docMk/>
          <pc:sldMk cId="2385736065" sldId="368"/>
        </pc:sldMkLst>
        <pc:picChg chg="mod">
          <ac:chgData name="sayaka yokoyama" userId="f77ee311-c58d-49f9-9c03-4c9f5af284ca" providerId="ADAL" clId="{8E24EE7B-45DA-4713-9A77-84F763C29E16}" dt="2024-03-07T04:38:15.214" v="11" actId="1076"/>
          <ac:picMkLst>
            <pc:docMk/>
            <pc:sldMk cId="2385736065" sldId="368"/>
            <ac:picMk id="3" creationId="{CA2119E8-9D78-40E2-9689-8E88BB7833E8}"/>
          </ac:picMkLst>
        </pc:picChg>
        <pc:picChg chg="mod">
          <ac:chgData name="sayaka yokoyama" userId="f77ee311-c58d-49f9-9c03-4c9f5af284ca" providerId="ADAL" clId="{8E24EE7B-45DA-4713-9A77-84F763C29E16}" dt="2024-03-07T04:38:44.036" v="18" actId="14100"/>
          <ac:picMkLst>
            <pc:docMk/>
            <pc:sldMk cId="2385736065" sldId="368"/>
            <ac:picMk id="6" creationId="{D5E5733C-D337-475E-9897-AF31D665233F}"/>
          </ac:picMkLst>
        </pc:picChg>
        <pc:picChg chg="mod modCrop">
          <ac:chgData name="sayaka yokoyama" userId="f77ee311-c58d-49f9-9c03-4c9f5af284ca" providerId="ADAL" clId="{8E24EE7B-45DA-4713-9A77-84F763C29E16}" dt="2024-03-07T04:38:35.068" v="15"/>
          <ac:picMkLst>
            <pc:docMk/>
            <pc:sldMk cId="2385736065" sldId="368"/>
            <ac:picMk id="7" creationId="{3ED5753A-7370-4BCE-AC8D-B35652C4C586}"/>
          </ac:picMkLst>
        </pc:picChg>
        <pc:picChg chg="mod">
          <ac:chgData name="sayaka yokoyama" userId="f77ee311-c58d-49f9-9c03-4c9f5af284ca" providerId="ADAL" clId="{8E24EE7B-45DA-4713-9A77-84F763C29E16}" dt="2024-03-07T04:38:39.018" v="17" actId="1076"/>
          <ac:picMkLst>
            <pc:docMk/>
            <pc:sldMk cId="2385736065" sldId="368"/>
            <ac:picMk id="8" creationId="{9A342870-08FB-4F4F-A440-3B337AB331CB}"/>
          </ac:picMkLst>
        </pc:picChg>
      </pc:sldChg>
      <pc:sldChg chg="modSp mod">
        <pc:chgData name="sayaka yokoyama" userId="f77ee311-c58d-49f9-9c03-4c9f5af284ca" providerId="ADAL" clId="{8E24EE7B-45DA-4713-9A77-84F763C29E16}" dt="2024-03-07T04:36:36.832" v="7" actId="166"/>
        <pc:sldMkLst>
          <pc:docMk/>
          <pc:sldMk cId="2787136461" sldId="372"/>
        </pc:sldMkLst>
        <pc:spChg chg="ord">
          <ac:chgData name="sayaka yokoyama" userId="f77ee311-c58d-49f9-9c03-4c9f5af284ca" providerId="ADAL" clId="{8E24EE7B-45DA-4713-9A77-84F763C29E16}" dt="2024-03-07T04:36:36.832" v="7" actId="166"/>
          <ac:spMkLst>
            <pc:docMk/>
            <pc:sldMk cId="2787136461" sldId="372"/>
            <ac:spMk id="8" creationId="{00000000-0000-0000-0000-000000000000}"/>
          </ac:spMkLst>
        </pc:spChg>
        <pc:picChg chg="mod">
          <ac:chgData name="sayaka yokoyama" userId="f77ee311-c58d-49f9-9c03-4c9f5af284ca" providerId="ADAL" clId="{8E24EE7B-45DA-4713-9A77-84F763C29E16}" dt="2024-03-07T04:36:32.584" v="6" actId="14100"/>
          <ac:picMkLst>
            <pc:docMk/>
            <pc:sldMk cId="2787136461" sldId="372"/>
            <ac:picMk id="13" creationId="{0327E1C3-4CAD-4155-90E3-90000DB177C9}"/>
          </ac:picMkLst>
        </pc:picChg>
      </pc:sldChg>
      <pc:sldChg chg="modSp">
        <pc:chgData name="sayaka yokoyama" userId="f77ee311-c58d-49f9-9c03-4c9f5af284ca" providerId="ADAL" clId="{8E24EE7B-45DA-4713-9A77-84F763C29E16}" dt="2024-03-07T04:44:16.046" v="30"/>
        <pc:sldMkLst>
          <pc:docMk/>
          <pc:sldMk cId="2486852907" sldId="381"/>
        </pc:sldMkLst>
        <pc:picChg chg="mod">
          <ac:chgData name="sayaka yokoyama" userId="f77ee311-c58d-49f9-9c03-4c9f5af284ca" providerId="ADAL" clId="{8E24EE7B-45DA-4713-9A77-84F763C29E16}" dt="2024-03-07T04:44:16.046" v="30"/>
          <ac:picMkLst>
            <pc:docMk/>
            <pc:sldMk cId="2486852907" sldId="381"/>
            <ac:picMk id="4" creationId="{FF20392C-8DF3-43AC-92F1-C78241BF4B33}"/>
          </ac:picMkLst>
        </pc:picChg>
      </pc:sldChg>
      <pc:sldChg chg="modSp mod">
        <pc:chgData name="sayaka yokoyama" userId="f77ee311-c58d-49f9-9c03-4c9f5af284ca" providerId="ADAL" clId="{8E24EE7B-45DA-4713-9A77-84F763C29E16}" dt="2024-03-07T04:44:23.503" v="31" actId="14100"/>
        <pc:sldMkLst>
          <pc:docMk/>
          <pc:sldMk cId="159154179" sldId="382"/>
        </pc:sldMkLst>
        <pc:picChg chg="mod">
          <ac:chgData name="sayaka yokoyama" userId="f77ee311-c58d-49f9-9c03-4c9f5af284ca" providerId="ADAL" clId="{8E24EE7B-45DA-4713-9A77-84F763C29E16}" dt="2024-03-07T04:44:23.503" v="31" actId="14100"/>
          <ac:picMkLst>
            <pc:docMk/>
            <pc:sldMk cId="159154179" sldId="382"/>
            <ac:picMk id="5" creationId="{CEB95A12-5C34-4496-8B7C-A7B6968C790C}"/>
          </ac:picMkLst>
        </pc:picChg>
      </pc:sldChg>
      <pc:sldChg chg="modSp mod">
        <pc:chgData name="sayaka yokoyama" userId="f77ee311-c58d-49f9-9c03-4c9f5af284ca" providerId="ADAL" clId="{8E24EE7B-45DA-4713-9A77-84F763C29E16}" dt="2024-03-07T04:44:28.557" v="33" actId="1076"/>
        <pc:sldMkLst>
          <pc:docMk/>
          <pc:sldMk cId="4211839845" sldId="384"/>
        </pc:sldMkLst>
        <pc:picChg chg="mod">
          <ac:chgData name="sayaka yokoyama" userId="f77ee311-c58d-49f9-9c03-4c9f5af284ca" providerId="ADAL" clId="{8E24EE7B-45DA-4713-9A77-84F763C29E16}" dt="2024-03-07T04:44:28.557" v="33" actId="1076"/>
          <ac:picMkLst>
            <pc:docMk/>
            <pc:sldMk cId="4211839845" sldId="384"/>
            <ac:picMk id="2" creationId="{63FB709D-AD0D-4445-BC88-55B08D26677B}"/>
          </ac:picMkLst>
        </pc:picChg>
      </pc:sldChg>
      <pc:sldChg chg="addSp modSp mod modAnim">
        <pc:chgData name="sayaka yokoyama" userId="f77ee311-c58d-49f9-9c03-4c9f5af284ca" providerId="ADAL" clId="{8E24EE7B-45DA-4713-9A77-84F763C29E16}" dt="2024-03-07T04:48:23.338" v="58" actId="113"/>
        <pc:sldMkLst>
          <pc:docMk/>
          <pc:sldMk cId="3116636899" sldId="388"/>
        </pc:sldMkLst>
        <pc:spChg chg="mod">
          <ac:chgData name="sayaka yokoyama" userId="f77ee311-c58d-49f9-9c03-4c9f5af284ca" providerId="ADAL" clId="{8E24EE7B-45DA-4713-9A77-84F763C29E16}" dt="2024-03-07T04:48:23.338" v="58" actId="113"/>
          <ac:spMkLst>
            <pc:docMk/>
            <pc:sldMk cId="3116636899" sldId="388"/>
            <ac:spMk id="9" creationId="{527EA48E-3968-40A5-854A-13A0E71354F7}"/>
          </ac:spMkLst>
        </pc:spChg>
        <pc:picChg chg="add mod">
          <ac:chgData name="sayaka yokoyama" userId="f77ee311-c58d-49f9-9c03-4c9f5af284ca" providerId="ADAL" clId="{8E24EE7B-45DA-4713-9A77-84F763C29E16}" dt="2024-03-07T04:46:33.317" v="41"/>
          <ac:picMkLst>
            <pc:docMk/>
            <pc:sldMk cId="3116636899" sldId="388"/>
            <ac:picMk id="18" creationId="{72B7139D-5792-E408-F2A8-79B0B9C4D8AB}"/>
          </ac:picMkLst>
        </pc:picChg>
      </pc:sldChg>
      <pc:sldChg chg="modSp mod">
        <pc:chgData name="sayaka yokoyama" userId="f77ee311-c58d-49f9-9c03-4c9f5af284ca" providerId="ADAL" clId="{8E24EE7B-45DA-4713-9A77-84F763C29E16}" dt="2024-03-07T04:44:39.364" v="34" actId="14100"/>
        <pc:sldMkLst>
          <pc:docMk/>
          <pc:sldMk cId="3516919568" sldId="401"/>
        </pc:sldMkLst>
        <pc:picChg chg="mod">
          <ac:chgData name="sayaka yokoyama" userId="f77ee311-c58d-49f9-9c03-4c9f5af284ca" providerId="ADAL" clId="{8E24EE7B-45DA-4713-9A77-84F763C29E16}" dt="2024-03-07T04:44:39.364" v="34" actId="14100"/>
          <ac:picMkLst>
            <pc:docMk/>
            <pc:sldMk cId="3516919568" sldId="401"/>
            <ac:picMk id="8" creationId="{895A5B18-66CA-4CCF-AD74-5402AAA7E94A}"/>
          </ac:picMkLst>
        </pc:picChg>
      </pc:sldChg>
      <pc:sldChg chg="modSp mod">
        <pc:chgData name="sayaka yokoyama" userId="f77ee311-c58d-49f9-9c03-4c9f5af284ca" providerId="ADAL" clId="{8E24EE7B-45DA-4713-9A77-84F763C29E16}" dt="2024-03-07T04:44:43.120" v="35" actId="14100"/>
        <pc:sldMkLst>
          <pc:docMk/>
          <pc:sldMk cId="3616522442" sldId="403"/>
        </pc:sldMkLst>
        <pc:picChg chg="mod">
          <ac:chgData name="sayaka yokoyama" userId="f77ee311-c58d-49f9-9c03-4c9f5af284ca" providerId="ADAL" clId="{8E24EE7B-45DA-4713-9A77-84F763C29E16}" dt="2024-03-07T04:44:43.120" v="35" actId="14100"/>
          <ac:picMkLst>
            <pc:docMk/>
            <pc:sldMk cId="3616522442" sldId="403"/>
            <ac:picMk id="15" creationId="{BE058223-01CA-471C-B780-2F0776FDF990}"/>
          </ac:picMkLst>
        </pc:picChg>
      </pc:sldChg>
      <pc:sldChg chg="mod modShow">
        <pc:chgData name="sayaka yokoyama" userId="f77ee311-c58d-49f9-9c03-4c9f5af284ca" providerId="ADAL" clId="{8E24EE7B-45DA-4713-9A77-84F763C29E16}" dt="2024-03-07T04:48:50.830" v="59" actId="729"/>
        <pc:sldMkLst>
          <pc:docMk/>
          <pc:sldMk cId="1966015432" sldId="410"/>
        </pc:sldMkLst>
      </pc:sldChg>
    </pc:docChg>
  </pc:docChgLst>
  <pc:docChgLst>
    <pc:chgData name="Keiko Kojima" userId="6899f029-7342-413a-b38b-6a9d55270ecb" providerId="ADAL" clId="{D8E0ED55-4AAA-4644-AD3C-3DBA311B0CF9}"/>
    <pc:docChg chg="modSld">
      <pc:chgData name="Keiko Kojima" userId="6899f029-7342-413a-b38b-6a9d55270ecb" providerId="ADAL" clId="{D8E0ED55-4AAA-4644-AD3C-3DBA311B0CF9}" dt="2022-03-28T10:11:46.239" v="12" actId="1582"/>
      <pc:docMkLst>
        <pc:docMk/>
      </pc:docMkLst>
      <pc:sldChg chg="modSp mod">
        <pc:chgData name="Keiko Kojima" userId="6899f029-7342-413a-b38b-6a9d55270ecb" providerId="ADAL" clId="{D8E0ED55-4AAA-4644-AD3C-3DBA311B0CF9}" dt="2022-03-28T10:05:54.694" v="1" actId="1038"/>
        <pc:sldMkLst>
          <pc:docMk/>
          <pc:sldMk cId="2961143738" sldId="275"/>
        </pc:sldMkLst>
        <pc:picChg chg="mod">
          <ac:chgData name="Keiko Kojima" userId="6899f029-7342-413a-b38b-6a9d55270ecb" providerId="ADAL" clId="{D8E0ED55-4AAA-4644-AD3C-3DBA311B0CF9}" dt="2022-03-28T10:05:54.694" v="1" actId="1038"/>
          <ac:picMkLst>
            <pc:docMk/>
            <pc:sldMk cId="2961143738" sldId="275"/>
            <ac:picMk id="4" creationId="{3EE94B5F-EEBF-4934-B701-F7C2F4B28E30}"/>
          </ac:picMkLst>
        </pc:picChg>
      </pc:sldChg>
      <pc:sldChg chg="modSp mod">
        <pc:chgData name="Keiko Kojima" userId="6899f029-7342-413a-b38b-6a9d55270ecb" providerId="ADAL" clId="{D8E0ED55-4AAA-4644-AD3C-3DBA311B0CF9}" dt="2022-03-28T10:06:30.687" v="2" actId="1582"/>
        <pc:sldMkLst>
          <pc:docMk/>
          <pc:sldMk cId="4257847738" sldId="320"/>
        </pc:sldMkLst>
        <pc:picChg chg="mod">
          <ac:chgData name="Keiko Kojima" userId="6899f029-7342-413a-b38b-6a9d55270ecb" providerId="ADAL" clId="{D8E0ED55-4AAA-4644-AD3C-3DBA311B0CF9}" dt="2022-03-28T10:06:30.687" v="2" actId="1582"/>
          <ac:picMkLst>
            <pc:docMk/>
            <pc:sldMk cId="4257847738" sldId="320"/>
            <ac:picMk id="5" creationId="{96D6F60E-85C5-4E1F-8F94-E7E2DCE408CA}"/>
          </ac:picMkLst>
        </pc:picChg>
      </pc:sldChg>
      <pc:sldChg chg="modSp mod">
        <pc:chgData name="Keiko Kojima" userId="6899f029-7342-413a-b38b-6a9d55270ecb" providerId="ADAL" clId="{D8E0ED55-4AAA-4644-AD3C-3DBA311B0CF9}" dt="2022-03-28T10:06:43.702" v="5" actId="1038"/>
        <pc:sldMkLst>
          <pc:docMk/>
          <pc:sldMk cId="1853269644" sldId="354"/>
        </pc:sldMkLst>
        <pc:picChg chg="mod">
          <ac:chgData name="Keiko Kojima" userId="6899f029-7342-413a-b38b-6a9d55270ecb" providerId="ADAL" clId="{D8E0ED55-4AAA-4644-AD3C-3DBA311B0CF9}" dt="2022-03-28T10:06:43.702" v="5" actId="1038"/>
          <ac:picMkLst>
            <pc:docMk/>
            <pc:sldMk cId="1853269644" sldId="354"/>
            <ac:picMk id="4" creationId="{0718D40D-8FCE-4A16-80F7-FAFC219F176A}"/>
          </ac:picMkLst>
        </pc:picChg>
      </pc:sldChg>
      <pc:sldChg chg="modSp mod">
        <pc:chgData name="Keiko Kojima" userId="6899f029-7342-413a-b38b-6a9d55270ecb" providerId="ADAL" clId="{D8E0ED55-4AAA-4644-AD3C-3DBA311B0CF9}" dt="2022-03-28T10:07:23.598" v="6" actId="1582"/>
        <pc:sldMkLst>
          <pc:docMk/>
          <pc:sldMk cId="2173860182" sldId="359"/>
        </pc:sldMkLst>
        <pc:picChg chg="mod">
          <ac:chgData name="Keiko Kojima" userId="6899f029-7342-413a-b38b-6a9d55270ecb" providerId="ADAL" clId="{D8E0ED55-4AAA-4644-AD3C-3DBA311B0CF9}" dt="2022-03-28T10:07:23.598" v="6" actId="1582"/>
          <ac:picMkLst>
            <pc:docMk/>
            <pc:sldMk cId="2173860182" sldId="359"/>
            <ac:picMk id="5" creationId="{BA0EE4B2-D67B-49ED-B8E5-292ECCB4A464}"/>
          </ac:picMkLst>
        </pc:picChg>
      </pc:sldChg>
      <pc:sldChg chg="modSp mod">
        <pc:chgData name="Keiko Kojima" userId="6899f029-7342-413a-b38b-6a9d55270ecb" providerId="ADAL" clId="{D8E0ED55-4AAA-4644-AD3C-3DBA311B0CF9}" dt="2022-03-28T10:07:40.471" v="7" actId="1582"/>
        <pc:sldMkLst>
          <pc:docMk/>
          <pc:sldMk cId="680557997" sldId="361"/>
        </pc:sldMkLst>
        <pc:picChg chg="mod">
          <ac:chgData name="Keiko Kojima" userId="6899f029-7342-413a-b38b-6a9d55270ecb" providerId="ADAL" clId="{D8E0ED55-4AAA-4644-AD3C-3DBA311B0CF9}" dt="2022-03-28T10:07:40.471" v="7" actId="1582"/>
          <ac:picMkLst>
            <pc:docMk/>
            <pc:sldMk cId="680557997" sldId="361"/>
            <ac:picMk id="8" creationId="{1C8D3A04-DB74-4BF5-9059-5BABD67829A7}"/>
          </ac:picMkLst>
        </pc:picChg>
      </pc:sldChg>
      <pc:sldChg chg="modSp mod">
        <pc:chgData name="Keiko Kojima" userId="6899f029-7342-413a-b38b-6a9d55270ecb" providerId="ADAL" clId="{D8E0ED55-4AAA-4644-AD3C-3DBA311B0CF9}" dt="2022-03-28T10:07:53.549" v="8" actId="1582"/>
        <pc:sldMkLst>
          <pc:docMk/>
          <pc:sldMk cId="656671101" sldId="363"/>
        </pc:sldMkLst>
        <pc:picChg chg="mod">
          <ac:chgData name="Keiko Kojima" userId="6899f029-7342-413a-b38b-6a9d55270ecb" providerId="ADAL" clId="{D8E0ED55-4AAA-4644-AD3C-3DBA311B0CF9}" dt="2022-03-28T10:07:53.549" v="8" actId="1582"/>
          <ac:picMkLst>
            <pc:docMk/>
            <pc:sldMk cId="656671101" sldId="363"/>
            <ac:picMk id="8" creationId="{03382F7D-97D9-4CE1-BF2F-34C0330259A6}"/>
          </ac:picMkLst>
        </pc:picChg>
      </pc:sldChg>
      <pc:sldChg chg="modSp mod">
        <pc:chgData name="Keiko Kojima" userId="6899f029-7342-413a-b38b-6a9d55270ecb" providerId="ADAL" clId="{D8E0ED55-4AAA-4644-AD3C-3DBA311B0CF9}" dt="2022-03-28T10:08:38.908" v="9" actId="1582"/>
        <pc:sldMkLst>
          <pc:docMk/>
          <pc:sldMk cId="3909996610" sldId="366"/>
        </pc:sldMkLst>
        <pc:picChg chg="mod">
          <ac:chgData name="Keiko Kojima" userId="6899f029-7342-413a-b38b-6a9d55270ecb" providerId="ADAL" clId="{D8E0ED55-4AAA-4644-AD3C-3DBA311B0CF9}" dt="2022-03-28T10:08:38.908" v="9" actId="1582"/>
          <ac:picMkLst>
            <pc:docMk/>
            <pc:sldMk cId="3909996610" sldId="366"/>
            <ac:picMk id="5" creationId="{459BAE42-79B3-4B89-AD69-66C82BA901B7}"/>
          </ac:picMkLst>
        </pc:picChg>
      </pc:sldChg>
      <pc:sldChg chg="modSp mod">
        <pc:chgData name="Keiko Kojima" userId="6899f029-7342-413a-b38b-6a9d55270ecb" providerId="ADAL" clId="{D8E0ED55-4AAA-4644-AD3C-3DBA311B0CF9}" dt="2022-03-28T10:09:31.448" v="10" actId="1582"/>
        <pc:sldMkLst>
          <pc:docMk/>
          <pc:sldMk cId="1451930623" sldId="378"/>
        </pc:sldMkLst>
        <pc:picChg chg="mod">
          <ac:chgData name="Keiko Kojima" userId="6899f029-7342-413a-b38b-6a9d55270ecb" providerId="ADAL" clId="{D8E0ED55-4AAA-4644-AD3C-3DBA311B0CF9}" dt="2022-03-28T10:09:31.448" v="10" actId="1582"/>
          <ac:picMkLst>
            <pc:docMk/>
            <pc:sldMk cId="1451930623" sldId="378"/>
            <ac:picMk id="3" creationId="{00000000-0000-0000-0000-000000000000}"/>
          </ac:picMkLst>
        </pc:picChg>
      </pc:sldChg>
      <pc:sldChg chg="modSp mod">
        <pc:chgData name="Keiko Kojima" userId="6899f029-7342-413a-b38b-6a9d55270ecb" providerId="ADAL" clId="{D8E0ED55-4AAA-4644-AD3C-3DBA311B0CF9}" dt="2022-03-28T10:10:38.114" v="11" actId="1582"/>
        <pc:sldMkLst>
          <pc:docMk/>
          <pc:sldMk cId="1081513919" sldId="389"/>
        </pc:sldMkLst>
        <pc:picChg chg="mod">
          <ac:chgData name="Keiko Kojima" userId="6899f029-7342-413a-b38b-6a9d55270ecb" providerId="ADAL" clId="{D8E0ED55-4AAA-4644-AD3C-3DBA311B0CF9}" dt="2022-03-28T10:10:38.114" v="11" actId="1582"/>
          <ac:picMkLst>
            <pc:docMk/>
            <pc:sldMk cId="1081513919" sldId="389"/>
            <ac:picMk id="4" creationId="{00000000-0000-0000-0000-000000000000}"/>
          </ac:picMkLst>
        </pc:picChg>
      </pc:sldChg>
      <pc:sldChg chg="modSp mod">
        <pc:chgData name="Keiko Kojima" userId="6899f029-7342-413a-b38b-6a9d55270ecb" providerId="ADAL" clId="{D8E0ED55-4AAA-4644-AD3C-3DBA311B0CF9}" dt="2022-03-28T10:11:46.239" v="12" actId="1582"/>
        <pc:sldMkLst>
          <pc:docMk/>
          <pc:sldMk cId="3368014901" sldId="398"/>
        </pc:sldMkLst>
        <pc:picChg chg="mod">
          <ac:chgData name="Keiko Kojima" userId="6899f029-7342-413a-b38b-6a9d55270ecb" providerId="ADAL" clId="{D8E0ED55-4AAA-4644-AD3C-3DBA311B0CF9}" dt="2022-03-28T10:11:46.239" v="12" actId="1582"/>
          <ac:picMkLst>
            <pc:docMk/>
            <pc:sldMk cId="3368014901" sldId="398"/>
            <ac:picMk id="5" creationId="{556ECA4D-D3DD-48C1-9782-D2498EB937CE}"/>
          </ac:picMkLst>
        </pc:picChg>
      </pc:sldChg>
    </pc:docChg>
  </pc:docChgLst>
  <pc:docChgLst>
    <pc:chgData name="Shoko Kakuda" userId="S::kakuda@jfbkk.or.th::40706642-bbdd-4be4-a46a-1d3174691c72" providerId="AD" clId="Web-{29B22159-881B-4BB8-AA35-05DD1D8FC9DE}"/>
    <pc:docChg chg="modSld">
      <pc:chgData name="Shoko Kakuda" userId="S::kakuda@jfbkk.or.th::40706642-bbdd-4be4-a46a-1d3174691c72" providerId="AD" clId="Web-{29B22159-881B-4BB8-AA35-05DD1D8FC9DE}" dt="2022-01-31T06:34:38.822" v="8" actId="1076"/>
      <pc:docMkLst>
        <pc:docMk/>
      </pc:docMkLst>
      <pc:sldChg chg="addSp modSp">
        <pc:chgData name="Shoko Kakuda" userId="S::kakuda@jfbkk.or.th::40706642-bbdd-4be4-a46a-1d3174691c72" providerId="AD" clId="Web-{29B22159-881B-4BB8-AA35-05DD1D8FC9DE}" dt="2022-01-31T06:34:38.822" v="8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29B22159-881B-4BB8-AA35-05DD1D8FC9DE}" dt="2022-01-31T06:34:35.401" v="7" actId="1076"/>
          <ac:picMkLst>
            <pc:docMk/>
            <pc:sldMk cId="3864944562" sldId="311"/>
            <ac:picMk id="2" creationId="{8C2BAB0F-55F1-4CF5-922A-37808A8110C5}"/>
          </ac:picMkLst>
        </pc:picChg>
        <pc:picChg chg="mod">
          <ac:chgData name="Shoko Kakuda" userId="S::kakuda@jfbkk.or.th::40706642-bbdd-4be4-a46a-1d3174691c72" providerId="AD" clId="Web-{29B22159-881B-4BB8-AA35-05DD1D8FC9DE}" dt="2022-01-31T06:34:38.822" v="8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Myat Min Htut" userId="S::myat_min_htut@jpf.go.jp::dfff3e71-de70-432f-b631-d8cca54eab50" providerId="AD" clId="Web-{BEEA5D81-035F-278B-4328-6536F4FFBBF4}"/>
    <pc:docChg chg="modSld">
      <pc:chgData name="Myat Min Htut" userId="S::myat_min_htut@jpf.go.jp::dfff3e71-de70-432f-b631-d8cca54eab50" providerId="AD" clId="Web-{BEEA5D81-035F-278B-4328-6536F4FFBBF4}" dt="2024-02-15T09:25:47.962" v="2"/>
      <pc:docMkLst>
        <pc:docMk/>
      </pc:docMkLst>
      <pc:sldChg chg="mod modShow">
        <pc:chgData name="Myat Min Htut" userId="S::myat_min_htut@jpf.go.jp::dfff3e71-de70-432f-b631-d8cca54eab50" providerId="AD" clId="Web-{BEEA5D81-035F-278B-4328-6536F4FFBBF4}" dt="2024-02-15T09:25:47.962" v="2"/>
        <pc:sldMkLst>
          <pc:docMk/>
          <pc:sldMk cId="975663714" sldId="341"/>
        </pc:sldMkLst>
      </pc:sldChg>
      <pc:sldChg chg="mod modShow">
        <pc:chgData name="Myat Min Htut" userId="S::myat_min_htut@jpf.go.jp::dfff3e71-de70-432f-b631-d8cca54eab50" providerId="AD" clId="Web-{BEEA5D81-035F-278B-4328-6536F4FFBBF4}" dt="2024-02-15T09:25:45.415" v="1"/>
        <pc:sldMkLst>
          <pc:docMk/>
          <pc:sldMk cId="469692268" sldId="351"/>
        </pc:sldMkLst>
      </pc:sldChg>
      <pc:sldChg chg="mod modShow">
        <pc:chgData name="Myat Min Htut" userId="S::myat_min_htut@jpf.go.jp::dfff3e71-de70-432f-b631-d8cca54eab50" providerId="AD" clId="Web-{BEEA5D81-035F-278B-4328-6536F4FFBBF4}" dt="2024-02-15T09:25:43.961" v="0"/>
        <pc:sldMkLst>
          <pc:docMk/>
          <pc:sldMk cId="2486852907" sldId="381"/>
        </pc:sldMkLst>
      </pc:sldChg>
    </pc:docChg>
  </pc:docChgLst>
  <pc:docChgLst>
    <pc:chgData name="Hnin Nwe Oo" userId="S::hnin_nwe_oo@jpf.go.jp::ac0d75cc-189f-4e26-b8ac-69db546065ba" providerId="AD" clId="Web-{CB381882-7FC3-78AC-19BB-C85EDB0063E4}"/>
    <pc:docChg chg="modSld">
      <pc:chgData name="Hnin Nwe Oo" userId="S::hnin_nwe_oo@jpf.go.jp::ac0d75cc-189f-4e26-b8ac-69db546065ba" providerId="AD" clId="Web-{CB381882-7FC3-78AC-19BB-C85EDB0063E4}" dt="2024-07-30T08:02:19.201" v="1" actId="14100"/>
      <pc:docMkLst>
        <pc:docMk/>
      </pc:docMkLst>
      <pc:sldChg chg="modSp">
        <pc:chgData name="Hnin Nwe Oo" userId="S::hnin_nwe_oo@jpf.go.jp::ac0d75cc-189f-4e26-b8ac-69db546065ba" providerId="AD" clId="Web-{CB381882-7FC3-78AC-19BB-C85EDB0063E4}" dt="2024-07-30T08:01:53.887" v="0" actId="1076"/>
        <pc:sldMkLst>
          <pc:docMk/>
          <pc:sldMk cId="2372072777" sldId="430"/>
        </pc:sldMkLst>
        <pc:spChg chg="mod">
          <ac:chgData name="Hnin Nwe Oo" userId="S::hnin_nwe_oo@jpf.go.jp::ac0d75cc-189f-4e26-b8ac-69db546065ba" providerId="AD" clId="Web-{CB381882-7FC3-78AC-19BB-C85EDB0063E4}" dt="2024-07-30T08:01:53.887" v="0" actId="1076"/>
          <ac:spMkLst>
            <pc:docMk/>
            <pc:sldMk cId="2372072777" sldId="430"/>
            <ac:spMk id="4" creationId="{E7D80AE9-8F44-4EAF-3E7A-3E6E369C1F27}"/>
          </ac:spMkLst>
        </pc:spChg>
      </pc:sldChg>
      <pc:sldChg chg="modSp">
        <pc:chgData name="Hnin Nwe Oo" userId="S::hnin_nwe_oo@jpf.go.jp::ac0d75cc-189f-4e26-b8ac-69db546065ba" providerId="AD" clId="Web-{CB381882-7FC3-78AC-19BB-C85EDB0063E4}" dt="2024-07-30T08:02:19.201" v="1" actId="14100"/>
        <pc:sldMkLst>
          <pc:docMk/>
          <pc:sldMk cId="642926041" sldId="431"/>
        </pc:sldMkLst>
        <pc:spChg chg="mod">
          <ac:chgData name="Hnin Nwe Oo" userId="S::hnin_nwe_oo@jpf.go.jp::ac0d75cc-189f-4e26-b8ac-69db546065ba" providerId="AD" clId="Web-{CB381882-7FC3-78AC-19BB-C85EDB0063E4}" dt="2024-07-30T08:02:19.201" v="1" actId="14100"/>
          <ac:spMkLst>
            <pc:docMk/>
            <pc:sldMk cId="642926041" sldId="431"/>
            <ac:spMk id="4" creationId="{E7D80AE9-8F44-4EAF-3E7A-3E6E369C1F27}"/>
          </ac:spMkLst>
        </pc:spChg>
      </pc:sldChg>
    </pc:docChg>
  </pc:docChgLst>
  <pc:docChgLst>
    <pc:chgData name="Myat Min Htut" userId="dfff3e71-de70-432f-b631-d8cca54eab50" providerId="ADAL" clId="{B23F892E-1201-4F87-BBEB-E9F327402A5D}"/>
    <pc:docChg chg="custSel delSld modSld">
      <pc:chgData name="Myat Min Htut" userId="dfff3e71-de70-432f-b631-d8cca54eab50" providerId="ADAL" clId="{B23F892E-1201-4F87-BBEB-E9F327402A5D}" dt="2024-02-29T10:06:53.577" v="224"/>
      <pc:docMkLst>
        <pc:docMk/>
      </pc:docMkLst>
      <pc:sldChg chg="modAnim">
        <pc:chgData name="Myat Min Htut" userId="dfff3e71-de70-432f-b631-d8cca54eab50" providerId="ADAL" clId="{B23F892E-1201-4F87-BBEB-E9F327402A5D}" dt="2024-02-29T09:18:57.868" v="107"/>
        <pc:sldMkLst>
          <pc:docMk/>
          <pc:sldMk cId="3038560116" sldId="316"/>
        </pc:sldMkLst>
      </pc:sldChg>
      <pc:sldChg chg="modSp del mod">
        <pc:chgData name="Myat Min Htut" userId="dfff3e71-de70-432f-b631-d8cca54eab50" providerId="ADAL" clId="{B23F892E-1201-4F87-BBEB-E9F327402A5D}" dt="2024-02-29T09:47:58.251" v="153" actId="47"/>
        <pc:sldMkLst>
          <pc:docMk/>
          <pc:sldMk cId="540776017" sldId="347"/>
        </pc:sldMkLst>
        <pc:picChg chg="mod">
          <ac:chgData name="Myat Min Htut" userId="dfff3e71-de70-432f-b631-d8cca54eab50" providerId="ADAL" clId="{B23F892E-1201-4F87-BBEB-E9F327402A5D}" dt="2024-02-15T09:01:12.984" v="6" actId="1035"/>
          <ac:picMkLst>
            <pc:docMk/>
            <pc:sldMk cId="540776017" sldId="347"/>
            <ac:picMk id="8" creationId="{B53741EB-125C-43AE-88B2-65FF2C14353A}"/>
          </ac:picMkLst>
        </pc:picChg>
      </pc:sldChg>
      <pc:sldChg chg="del">
        <pc:chgData name="Myat Min Htut" userId="dfff3e71-de70-432f-b631-d8cca54eab50" providerId="ADAL" clId="{B23F892E-1201-4F87-BBEB-E9F327402A5D}" dt="2024-02-29T09:19:07.826" v="108" actId="47"/>
        <pc:sldMkLst>
          <pc:docMk/>
          <pc:sldMk cId="542439973" sldId="353"/>
        </pc:sldMkLst>
      </pc:sldChg>
      <pc:sldChg chg="modAnim">
        <pc:chgData name="Myat Min Htut" userId="dfff3e71-de70-432f-b631-d8cca54eab50" providerId="ADAL" clId="{B23F892E-1201-4F87-BBEB-E9F327402A5D}" dt="2024-02-29T09:20:16.388" v="124"/>
        <pc:sldMkLst>
          <pc:docMk/>
          <pc:sldMk cId="3427748361" sldId="357"/>
        </pc:sldMkLst>
      </pc:sldChg>
      <pc:sldChg chg="del">
        <pc:chgData name="Myat Min Htut" userId="dfff3e71-de70-432f-b631-d8cca54eab50" providerId="ADAL" clId="{B23F892E-1201-4F87-BBEB-E9F327402A5D}" dt="2024-02-29T09:43:02.002" v="125" actId="47"/>
        <pc:sldMkLst>
          <pc:docMk/>
          <pc:sldMk cId="2299663718" sldId="358"/>
        </pc:sldMkLst>
      </pc:sldChg>
      <pc:sldChg chg="del">
        <pc:chgData name="Myat Min Htut" userId="dfff3e71-de70-432f-b631-d8cca54eab50" providerId="ADAL" clId="{B23F892E-1201-4F87-BBEB-E9F327402A5D}" dt="2024-02-29T09:45:27.330" v="130" actId="47"/>
        <pc:sldMkLst>
          <pc:docMk/>
          <pc:sldMk cId="1183061628" sldId="360"/>
        </pc:sldMkLst>
      </pc:sldChg>
      <pc:sldChg chg="del">
        <pc:chgData name="Myat Min Htut" userId="dfff3e71-de70-432f-b631-d8cca54eab50" providerId="ADAL" clId="{B23F892E-1201-4F87-BBEB-E9F327402A5D}" dt="2024-02-29T09:45:45.791" v="135" actId="47"/>
        <pc:sldMkLst>
          <pc:docMk/>
          <pc:sldMk cId="1811160055" sldId="362"/>
        </pc:sldMkLst>
      </pc:sldChg>
      <pc:sldChg chg="del">
        <pc:chgData name="Myat Min Htut" userId="dfff3e71-de70-432f-b631-d8cca54eab50" providerId="ADAL" clId="{B23F892E-1201-4F87-BBEB-E9F327402A5D}" dt="2024-02-29T09:45:58.084" v="137" actId="47"/>
        <pc:sldMkLst>
          <pc:docMk/>
          <pc:sldMk cId="339349699" sldId="364"/>
        </pc:sldMkLst>
      </pc:sldChg>
      <pc:sldChg chg="del">
        <pc:chgData name="Myat Min Htut" userId="dfff3e71-de70-432f-b631-d8cca54eab50" providerId="ADAL" clId="{B23F892E-1201-4F87-BBEB-E9F327402A5D}" dt="2024-02-29T09:46:19.841" v="142" actId="47"/>
        <pc:sldMkLst>
          <pc:docMk/>
          <pc:sldMk cId="3545272695" sldId="365"/>
        </pc:sldMkLst>
      </pc:sldChg>
      <pc:sldChg chg="modAnim">
        <pc:chgData name="Myat Min Htut" userId="dfff3e71-de70-432f-b631-d8cca54eab50" providerId="ADAL" clId="{B23F892E-1201-4F87-BBEB-E9F327402A5D}" dt="2024-02-29T09:47:05.206" v="152"/>
        <pc:sldMkLst>
          <pc:docMk/>
          <pc:sldMk cId="3814067756" sldId="367"/>
        </pc:sldMkLst>
      </pc:sldChg>
      <pc:sldChg chg="del">
        <pc:chgData name="Myat Min Htut" userId="dfff3e71-de70-432f-b631-d8cca54eab50" providerId="ADAL" clId="{B23F892E-1201-4F87-BBEB-E9F327402A5D}" dt="2024-02-29T09:18:48.812" v="104" actId="47"/>
        <pc:sldMkLst>
          <pc:docMk/>
          <pc:sldMk cId="2853070013" sldId="369"/>
        </pc:sldMkLst>
      </pc:sldChg>
      <pc:sldChg chg="modAnim">
        <pc:chgData name="Myat Min Htut" userId="dfff3e71-de70-432f-b631-d8cca54eab50" providerId="ADAL" clId="{B23F892E-1201-4F87-BBEB-E9F327402A5D}" dt="2024-02-29T09:19:18.191" v="111"/>
        <pc:sldMkLst>
          <pc:docMk/>
          <pc:sldMk cId="1964404837" sldId="370"/>
        </pc:sldMkLst>
      </pc:sldChg>
      <pc:sldChg chg="del">
        <pc:chgData name="Myat Min Htut" userId="dfff3e71-de70-432f-b631-d8cca54eab50" providerId="ADAL" clId="{B23F892E-1201-4F87-BBEB-E9F327402A5D}" dt="2024-02-29T09:19:34.684" v="112" actId="47"/>
        <pc:sldMkLst>
          <pc:docMk/>
          <pc:sldMk cId="123048115" sldId="371"/>
        </pc:sldMkLst>
      </pc:sldChg>
      <pc:sldChg chg="modAnim">
        <pc:chgData name="Myat Min Htut" userId="dfff3e71-de70-432f-b631-d8cca54eab50" providerId="ADAL" clId="{B23F892E-1201-4F87-BBEB-E9F327402A5D}" dt="2024-02-29T09:43:19.752" v="129"/>
        <pc:sldMkLst>
          <pc:docMk/>
          <pc:sldMk cId="2787136461" sldId="372"/>
        </pc:sldMkLst>
      </pc:sldChg>
      <pc:sldChg chg="modAnim">
        <pc:chgData name="Myat Min Htut" userId="dfff3e71-de70-432f-b631-d8cca54eab50" providerId="ADAL" clId="{B23F892E-1201-4F87-BBEB-E9F327402A5D}" dt="2024-02-29T09:46:30.017" v="145"/>
        <pc:sldMkLst>
          <pc:docMk/>
          <pc:sldMk cId="3032965851" sldId="373"/>
        </pc:sldMkLst>
      </pc:sldChg>
      <pc:sldChg chg="modAnim">
        <pc:chgData name="Myat Min Htut" userId="dfff3e71-de70-432f-b631-d8cca54eab50" providerId="ADAL" clId="{B23F892E-1201-4F87-BBEB-E9F327402A5D}" dt="2024-02-29T09:46:10.452" v="141"/>
        <pc:sldMkLst>
          <pc:docMk/>
          <pc:sldMk cId="3427461032" sldId="374"/>
        </pc:sldMkLst>
      </pc:sldChg>
      <pc:sldChg chg="modAnim">
        <pc:chgData name="Myat Min Htut" userId="dfff3e71-de70-432f-b631-d8cca54eab50" providerId="ADAL" clId="{B23F892E-1201-4F87-BBEB-E9F327402A5D}" dt="2024-02-29T09:45:37.439" v="134"/>
        <pc:sldMkLst>
          <pc:docMk/>
          <pc:sldMk cId="3112215885" sldId="375"/>
        </pc:sldMkLst>
      </pc:sldChg>
      <pc:sldChg chg="modAnim">
        <pc:chgData name="Myat Min Htut" userId="dfff3e71-de70-432f-b631-d8cca54eab50" providerId="ADAL" clId="{B23F892E-1201-4F87-BBEB-E9F327402A5D}" dt="2024-02-29T09:45:48.433" v="136"/>
        <pc:sldMkLst>
          <pc:docMk/>
          <pc:sldMk cId="1579776341" sldId="376"/>
        </pc:sldMkLst>
      </pc:sldChg>
      <pc:sldChg chg="del">
        <pc:chgData name="Myat Min Htut" userId="dfff3e71-de70-432f-b631-d8cca54eab50" providerId="ADAL" clId="{B23F892E-1201-4F87-BBEB-E9F327402A5D}" dt="2024-02-29T09:48:19.402" v="158" actId="47"/>
        <pc:sldMkLst>
          <pc:docMk/>
          <pc:sldMk cId="1937394653" sldId="377"/>
        </pc:sldMkLst>
      </pc:sldChg>
      <pc:sldChg chg="del">
        <pc:chgData name="Myat Min Htut" userId="dfff3e71-de70-432f-b631-d8cca54eab50" providerId="ADAL" clId="{B23F892E-1201-4F87-BBEB-E9F327402A5D}" dt="2024-02-29T09:48:46.711" v="163" actId="47"/>
        <pc:sldMkLst>
          <pc:docMk/>
          <pc:sldMk cId="939957599" sldId="379"/>
        </pc:sldMkLst>
      </pc:sldChg>
      <pc:sldChg chg="delSp modSp modAnim">
        <pc:chgData name="Myat Min Htut" userId="dfff3e71-de70-432f-b631-d8cca54eab50" providerId="ADAL" clId="{B23F892E-1201-4F87-BBEB-E9F327402A5D}" dt="2024-02-29T09:49:11.915" v="169"/>
        <pc:sldMkLst>
          <pc:docMk/>
          <pc:sldMk cId="4005743230" sldId="380"/>
        </pc:sldMkLst>
        <pc:spChg chg="mod topLvl">
          <ac:chgData name="Myat Min Htut" userId="dfff3e71-de70-432f-b631-d8cca54eab50" providerId="ADAL" clId="{B23F892E-1201-4F87-BBEB-E9F327402A5D}" dt="2024-02-29T09:48:51.803" v="164" actId="165"/>
          <ac:spMkLst>
            <pc:docMk/>
            <pc:sldMk cId="4005743230" sldId="380"/>
            <ac:spMk id="6" creationId="{527EA48E-3968-40A5-854A-13A0E71354F7}"/>
          </ac:spMkLst>
        </pc:spChg>
        <pc:spChg chg="mod topLvl">
          <ac:chgData name="Myat Min Htut" userId="dfff3e71-de70-432f-b631-d8cca54eab50" providerId="ADAL" clId="{B23F892E-1201-4F87-BBEB-E9F327402A5D}" dt="2024-02-29T09:48:51.803" v="164" actId="165"/>
          <ac:spMkLst>
            <pc:docMk/>
            <pc:sldMk cId="4005743230" sldId="380"/>
            <ac:spMk id="7" creationId="{527EA48E-3968-40A5-854A-13A0E71354F7}"/>
          </ac:spMkLst>
        </pc:spChg>
        <pc:spChg chg="mod topLvl">
          <ac:chgData name="Myat Min Htut" userId="dfff3e71-de70-432f-b631-d8cca54eab50" providerId="ADAL" clId="{B23F892E-1201-4F87-BBEB-E9F327402A5D}" dt="2024-02-29T09:48:51.803" v="164" actId="165"/>
          <ac:spMkLst>
            <pc:docMk/>
            <pc:sldMk cId="4005743230" sldId="380"/>
            <ac:spMk id="8" creationId="{527EA48E-3968-40A5-854A-13A0E71354F7}"/>
          </ac:spMkLst>
        </pc:spChg>
        <pc:spChg chg="mod topLvl">
          <ac:chgData name="Myat Min Htut" userId="dfff3e71-de70-432f-b631-d8cca54eab50" providerId="ADAL" clId="{B23F892E-1201-4F87-BBEB-E9F327402A5D}" dt="2024-02-29T09:48:51.803" v="164" actId="165"/>
          <ac:spMkLst>
            <pc:docMk/>
            <pc:sldMk cId="4005743230" sldId="380"/>
            <ac:spMk id="9" creationId="{527EA48E-3968-40A5-854A-13A0E71354F7}"/>
          </ac:spMkLst>
        </pc:spChg>
        <pc:spChg chg="mod topLvl">
          <ac:chgData name="Myat Min Htut" userId="dfff3e71-de70-432f-b631-d8cca54eab50" providerId="ADAL" clId="{B23F892E-1201-4F87-BBEB-E9F327402A5D}" dt="2024-02-29T09:48:51.803" v="164" actId="165"/>
          <ac:spMkLst>
            <pc:docMk/>
            <pc:sldMk cId="4005743230" sldId="380"/>
            <ac:spMk id="10" creationId="{527EA48E-3968-40A5-854A-13A0E71354F7}"/>
          </ac:spMkLst>
        </pc:spChg>
        <pc:grpChg chg="del">
          <ac:chgData name="Myat Min Htut" userId="dfff3e71-de70-432f-b631-d8cca54eab50" providerId="ADAL" clId="{B23F892E-1201-4F87-BBEB-E9F327402A5D}" dt="2024-02-29T09:48:51.803" v="164" actId="165"/>
          <ac:grpSpMkLst>
            <pc:docMk/>
            <pc:sldMk cId="4005743230" sldId="380"/>
            <ac:grpSpMk id="5" creationId="{00000000-0000-0000-0000-000000000000}"/>
          </ac:grpSpMkLst>
        </pc:grpChg>
        <pc:picChg chg="mod topLvl">
          <ac:chgData name="Myat Min Htut" userId="dfff3e71-de70-432f-b631-d8cca54eab50" providerId="ADAL" clId="{B23F892E-1201-4F87-BBEB-E9F327402A5D}" dt="2024-02-29T09:48:51.803" v="164" actId="165"/>
          <ac:picMkLst>
            <pc:docMk/>
            <pc:sldMk cId="4005743230" sldId="380"/>
            <ac:picMk id="3" creationId="{00000000-0000-0000-0000-000000000000}"/>
          </ac:picMkLst>
        </pc:picChg>
      </pc:sldChg>
      <pc:sldChg chg="modSp mod">
        <pc:chgData name="Myat Min Htut" userId="dfff3e71-de70-432f-b631-d8cca54eab50" providerId="ADAL" clId="{B23F892E-1201-4F87-BBEB-E9F327402A5D}" dt="2024-02-15T09:03:17.937" v="17" actId="1035"/>
        <pc:sldMkLst>
          <pc:docMk/>
          <pc:sldMk cId="159154179" sldId="382"/>
        </pc:sldMkLst>
        <pc:picChg chg="mod">
          <ac:chgData name="Myat Min Htut" userId="dfff3e71-de70-432f-b631-d8cca54eab50" providerId="ADAL" clId="{B23F892E-1201-4F87-BBEB-E9F327402A5D}" dt="2024-02-15T09:03:17.937" v="17" actId="1035"/>
          <ac:picMkLst>
            <pc:docMk/>
            <pc:sldMk cId="159154179" sldId="382"/>
            <ac:picMk id="3" creationId="{9C0F47A1-88E3-4EE1-8343-5C30E1CB95A9}"/>
          </ac:picMkLst>
        </pc:picChg>
      </pc:sldChg>
      <pc:sldChg chg="del">
        <pc:chgData name="Myat Min Htut" userId="dfff3e71-de70-432f-b631-d8cca54eab50" providerId="ADAL" clId="{B23F892E-1201-4F87-BBEB-E9F327402A5D}" dt="2024-02-29T09:53:00.504" v="186" actId="47"/>
        <pc:sldMkLst>
          <pc:docMk/>
          <pc:sldMk cId="1288295355" sldId="387"/>
        </pc:sldMkLst>
      </pc:sldChg>
      <pc:sldChg chg="modAnim">
        <pc:chgData name="Myat Min Htut" userId="dfff3e71-de70-432f-b631-d8cca54eab50" providerId="ADAL" clId="{B23F892E-1201-4F87-BBEB-E9F327402A5D}" dt="2024-02-29T09:53:44.626" v="201"/>
        <pc:sldMkLst>
          <pc:docMk/>
          <pc:sldMk cId="3116636899" sldId="388"/>
        </pc:sldMkLst>
      </pc:sldChg>
      <pc:sldChg chg="modAnim">
        <pc:chgData name="Myat Min Htut" userId="dfff3e71-de70-432f-b631-d8cca54eab50" providerId="ADAL" clId="{B23F892E-1201-4F87-BBEB-E9F327402A5D}" dt="2024-02-29T10:04:16.363" v="213"/>
        <pc:sldMkLst>
          <pc:docMk/>
          <pc:sldMk cId="3786976849" sldId="395"/>
        </pc:sldMkLst>
      </pc:sldChg>
      <pc:sldChg chg="modAnim">
        <pc:chgData name="Myat Min Htut" userId="dfff3e71-de70-432f-b631-d8cca54eab50" providerId="ADAL" clId="{B23F892E-1201-4F87-BBEB-E9F327402A5D}" dt="2024-02-29T10:06:26.981" v="215"/>
        <pc:sldMkLst>
          <pc:docMk/>
          <pc:sldMk cId="384673014" sldId="396"/>
        </pc:sldMkLst>
      </pc:sldChg>
      <pc:sldChg chg="del">
        <pc:chgData name="Myat Min Htut" userId="dfff3e71-de70-432f-b631-d8cca54eab50" providerId="ADAL" clId="{B23F892E-1201-4F87-BBEB-E9F327402A5D}" dt="2024-02-29T10:06:31.885" v="216" actId="47"/>
        <pc:sldMkLst>
          <pc:docMk/>
          <pc:sldMk cId="1377724265" sldId="397"/>
        </pc:sldMkLst>
      </pc:sldChg>
      <pc:sldChg chg="addSp delSp modSp mod modAnim">
        <pc:chgData name="Myat Min Htut" userId="dfff3e71-de70-432f-b631-d8cca54eab50" providerId="ADAL" clId="{B23F892E-1201-4F87-BBEB-E9F327402A5D}" dt="2024-02-29T09:48:11.545" v="157"/>
        <pc:sldMkLst>
          <pc:docMk/>
          <pc:sldMk cId="1365839642" sldId="399"/>
        </pc:sldMkLst>
        <pc:picChg chg="del">
          <ac:chgData name="Myat Min Htut" userId="dfff3e71-de70-432f-b631-d8cca54eab50" providerId="ADAL" clId="{B23F892E-1201-4F87-BBEB-E9F327402A5D}" dt="2024-02-15T09:00:52.001" v="0" actId="478"/>
          <ac:picMkLst>
            <pc:docMk/>
            <pc:sldMk cId="1365839642" sldId="399"/>
            <ac:picMk id="3" creationId="{00000000-0000-0000-0000-000000000000}"/>
          </ac:picMkLst>
        </pc:picChg>
        <pc:picChg chg="mod">
          <ac:chgData name="Myat Min Htut" userId="dfff3e71-de70-432f-b631-d8cca54eab50" providerId="ADAL" clId="{B23F892E-1201-4F87-BBEB-E9F327402A5D}" dt="2024-02-15T09:01:18.116" v="12" actId="1035"/>
          <ac:picMkLst>
            <pc:docMk/>
            <pc:sldMk cId="1365839642" sldId="399"/>
            <ac:picMk id="12" creationId="{D2F2A1C1-25D6-4D21-B469-7BAD4CAB4200}"/>
          </ac:picMkLst>
        </pc:picChg>
        <pc:picChg chg="add mod">
          <ac:chgData name="Myat Min Htut" userId="dfff3e71-de70-432f-b631-d8cca54eab50" providerId="ADAL" clId="{B23F892E-1201-4F87-BBEB-E9F327402A5D}" dt="2024-02-15T09:00:55.668" v="1"/>
          <ac:picMkLst>
            <pc:docMk/>
            <pc:sldMk cId="1365839642" sldId="399"/>
            <ac:picMk id="15" creationId="{6E78A0BC-FC01-4F21-81D7-9A9D981AF8BE}"/>
          </ac:picMkLst>
        </pc:picChg>
      </pc:sldChg>
      <pc:sldChg chg="modAnim">
        <pc:chgData name="Myat Min Htut" userId="dfff3e71-de70-432f-b631-d8cca54eab50" providerId="ADAL" clId="{B23F892E-1201-4F87-BBEB-E9F327402A5D}" dt="2024-02-29T09:48:30.785" v="162"/>
        <pc:sldMkLst>
          <pc:docMk/>
          <pc:sldMk cId="3289695324" sldId="400"/>
        </pc:sldMkLst>
      </pc:sldChg>
      <pc:sldChg chg="del">
        <pc:chgData name="Myat Min Htut" userId="dfff3e71-de70-432f-b631-d8cca54eab50" providerId="ADAL" clId="{B23F892E-1201-4F87-BBEB-E9F327402A5D}" dt="2024-02-29T09:50:46.137" v="170" actId="47"/>
        <pc:sldMkLst>
          <pc:docMk/>
          <pc:sldMk cId="2462705734" sldId="402"/>
        </pc:sldMkLst>
      </pc:sldChg>
      <pc:sldChg chg="modAnim">
        <pc:chgData name="Myat Min Htut" userId="dfff3e71-de70-432f-b631-d8cca54eab50" providerId="ADAL" clId="{B23F892E-1201-4F87-BBEB-E9F327402A5D}" dt="2024-02-29T09:51:08.754" v="177"/>
        <pc:sldMkLst>
          <pc:docMk/>
          <pc:sldMk cId="3616522442" sldId="403"/>
        </pc:sldMkLst>
      </pc:sldChg>
      <pc:sldChg chg="del">
        <pc:chgData name="Myat Min Htut" userId="dfff3e71-de70-432f-b631-d8cca54eab50" providerId="ADAL" clId="{B23F892E-1201-4F87-BBEB-E9F327402A5D}" dt="2024-02-29T09:52:35.364" v="178" actId="47"/>
        <pc:sldMkLst>
          <pc:docMk/>
          <pc:sldMk cId="1986284985" sldId="405"/>
        </pc:sldMkLst>
      </pc:sldChg>
      <pc:sldChg chg="modAnim">
        <pc:chgData name="Myat Min Htut" userId="dfff3e71-de70-432f-b631-d8cca54eab50" providerId="ADAL" clId="{B23F892E-1201-4F87-BBEB-E9F327402A5D}" dt="2024-02-29T09:52:55.743" v="185"/>
        <pc:sldMkLst>
          <pc:docMk/>
          <pc:sldMk cId="2705320589" sldId="406"/>
        </pc:sldMkLst>
      </pc:sldChg>
      <pc:sldChg chg="modAnim">
        <pc:chgData name="Myat Min Htut" userId="dfff3e71-de70-432f-b631-d8cca54eab50" providerId="ADAL" clId="{B23F892E-1201-4F87-BBEB-E9F327402A5D}" dt="2024-02-29T09:53:24.404" v="194"/>
        <pc:sldMkLst>
          <pc:docMk/>
          <pc:sldMk cId="894010048" sldId="407"/>
        </pc:sldMkLst>
      </pc:sldChg>
      <pc:sldChg chg="del">
        <pc:chgData name="Myat Min Htut" userId="dfff3e71-de70-432f-b631-d8cca54eab50" providerId="ADAL" clId="{B23F892E-1201-4F87-BBEB-E9F327402A5D}" dt="2024-02-29T09:53:29.308" v="195" actId="47"/>
        <pc:sldMkLst>
          <pc:docMk/>
          <pc:sldMk cId="1597575167" sldId="408"/>
        </pc:sldMkLst>
      </pc:sldChg>
      <pc:sldChg chg="modAnim">
        <pc:chgData name="Myat Min Htut" userId="dfff3e71-de70-432f-b631-d8cca54eab50" providerId="ADAL" clId="{B23F892E-1201-4F87-BBEB-E9F327402A5D}" dt="2024-02-29T09:53:53.529" v="202"/>
        <pc:sldMkLst>
          <pc:docMk/>
          <pc:sldMk cId="2054992089" sldId="409"/>
        </pc:sldMkLst>
      </pc:sldChg>
      <pc:sldChg chg="addSp delSp modSp mod">
        <pc:chgData name="Myat Min Htut" userId="dfff3e71-de70-432f-b631-d8cca54eab50" providerId="ADAL" clId="{B23F892E-1201-4F87-BBEB-E9F327402A5D}" dt="2024-02-29T10:02:47.614" v="211" actId="1076"/>
        <pc:sldMkLst>
          <pc:docMk/>
          <pc:sldMk cId="1966015432" sldId="410"/>
        </pc:sldMkLst>
        <pc:picChg chg="add mod">
          <ac:chgData name="Myat Min Htut" userId="dfff3e71-de70-432f-b631-d8cca54eab50" providerId="ADAL" clId="{B23F892E-1201-4F87-BBEB-E9F327402A5D}" dt="2024-02-29T10:02:27.863" v="206" actId="14100"/>
          <ac:picMkLst>
            <pc:docMk/>
            <pc:sldMk cId="1966015432" sldId="410"/>
            <ac:picMk id="3" creationId="{0F8E84C2-1AE9-4541-A4C2-EFBE79390731}"/>
          </ac:picMkLst>
        </pc:picChg>
        <pc:picChg chg="del">
          <ac:chgData name="Myat Min Htut" userId="dfff3e71-de70-432f-b631-d8cca54eab50" providerId="ADAL" clId="{B23F892E-1201-4F87-BBEB-E9F327402A5D}" dt="2024-02-29T10:02:21.320" v="203" actId="478"/>
          <ac:picMkLst>
            <pc:docMk/>
            <pc:sldMk cId="1966015432" sldId="410"/>
            <ac:picMk id="6" creationId="{CA086CA4-C32E-4E3F-AEC2-84FFA6DBC31A}"/>
          </ac:picMkLst>
        </pc:picChg>
        <pc:picChg chg="add mod">
          <ac:chgData name="Myat Min Htut" userId="dfff3e71-de70-432f-b631-d8cca54eab50" providerId="ADAL" clId="{B23F892E-1201-4F87-BBEB-E9F327402A5D}" dt="2024-02-29T10:02:47.614" v="211" actId="1076"/>
          <ac:picMkLst>
            <pc:docMk/>
            <pc:sldMk cId="1966015432" sldId="410"/>
            <ac:picMk id="7" creationId="{B368381D-C134-43A5-A960-279B09869F9D}"/>
          </ac:picMkLst>
        </pc:picChg>
        <pc:picChg chg="del">
          <ac:chgData name="Myat Min Htut" userId="dfff3e71-de70-432f-b631-d8cca54eab50" providerId="ADAL" clId="{B23F892E-1201-4F87-BBEB-E9F327402A5D}" dt="2024-02-29T10:02:35.708" v="207" actId="478"/>
          <ac:picMkLst>
            <pc:docMk/>
            <pc:sldMk cId="1966015432" sldId="410"/>
            <ac:picMk id="8" creationId="{ED1B0912-4AC1-451D-94F7-B5418DFFACF3}"/>
          </ac:picMkLst>
        </pc:picChg>
      </pc:sldChg>
      <pc:sldChg chg="del">
        <pc:chgData name="Myat Min Htut" userId="dfff3e71-de70-432f-b631-d8cca54eab50" providerId="ADAL" clId="{B23F892E-1201-4F87-BBEB-E9F327402A5D}" dt="2024-02-29T10:04:11.033" v="212" actId="47"/>
        <pc:sldMkLst>
          <pc:docMk/>
          <pc:sldMk cId="167525391" sldId="415"/>
        </pc:sldMkLst>
      </pc:sldChg>
      <pc:sldChg chg="del">
        <pc:chgData name="Myat Min Htut" userId="dfff3e71-de70-432f-b631-d8cca54eab50" providerId="ADAL" clId="{B23F892E-1201-4F87-BBEB-E9F327402A5D}" dt="2024-02-29T10:06:24.647" v="214" actId="47"/>
        <pc:sldMkLst>
          <pc:docMk/>
          <pc:sldMk cId="3444477919" sldId="416"/>
        </pc:sldMkLst>
      </pc:sldChg>
      <pc:sldChg chg="modAnim">
        <pc:chgData name="Myat Min Htut" userId="dfff3e71-de70-432f-b631-d8cca54eab50" providerId="ADAL" clId="{B23F892E-1201-4F87-BBEB-E9F327402A5D}" dt="2024-02-29T10:06:53.577" v="224"/>
        <pc:sldMkLst>
          <pc:docMk/>
          <pc:sldMk cId="3809030893" sldId="417"/>
        </pc:sldMkLst>
      </pc:sldChg>
      <pc:sldChg chg="modSp mod">
        <pc:chgData name="Myat Min Htut" userId="dfff3e71-de70-432f-b631-d8cca54eab50" providerId="ADAL" clId="{B23F892E-1201-4F87-BBEB-E9F327402A5D}" dt="2024-02-15T09:07:32.193" v="53" actId="1036"/>
        <pc:sldMkLst>
          <pc:docMk/>
          <pc:sldMk cId="2382789471" sldId="424"/>
        </pc:sldMkLst>
        <pc:picChg chg="mod">
          <ac:chgData name="Myat Min Htut" userId="dfff3e71-de70-432f-b631-d8cca54eab50" providerId="ADAL" clId="{B23F892E-1201-4F87-BBEB-E9F327402A5D}" dt="2024-02-15T09:06:56.748" v="27" actId="1076"/>
          <ac:picMkLst>
            <pc:docMk/>
            <pc:sldMk cId="2382789471" sldId="424"/>
            <ac:picMk id="7" creationId="{BC5EF6BE-AFCD-4B3F-AB41-EB5B935631DC}"/>
          </ac:picMkLst>
        </pc:picChg>
        <pc:picChg chg="mod">
          <ac:chgData name="Myat Min Htut" userId="dfff3e71-de70-432f-b631-d8cca54eab50" providerId="ADAL" clId="{B23F892E-1201-4F87-BBEB-E9F327402A5D}" dt="2024-02-15T09:07:26.757" v="37" actId="1076"/>
          <ac:picMkLst>
            <pc:docMk/>
            <pc:sldMk cId="2382789471" sldId="424"/>
            <ac:picMk id="9" creationId="{31E72C68-150E-4A55-B226-69E694E39107}"/>
          </ac:picMkLst>
        </pc:picChg>
        <pc:picChg chg="mod">
          <ac:chgData name="Myat Min Htut" userId="dfff3e71-de70-432f-b631-d8cca54eab50" providerId="ADAL" clId="{B23F892E-1201-4F87-BBEB-E9F327402A5D}" dt="2024-02-15T09:07:23.944" v="35" actId="1076"/>
          <ac:picMkLst>
            <pc:docMk/>
            <pc:sldMk cId="2382789471" sldId="424"/>
            <ac:picMk id="11" creationId="{B9C95460-B347-4846-9630-6D3A48E8BF44}"/>
          </ac:picMkLst>
        </pc:picChg>
        <pc:picChg chg="mod">
          <ac:chgData name="Myat Min Htut" userId="dfff3e71-de70-432f-b631-d8cca54eab50" providerId="ADAL" clId="{B23F892E-1201-4F87-BBEB-E9F327402A5D}" dt="2024-02-15T09:07:32.193" v="53" actId="1036"/>
          <ac:picMkLst>
            <pc:docMk/>
            <pc:sldMk cId="2382789471" sldId="424"/>
            <ac:picMk id="13" creationId="{E31D734A-2BB0-4CCA-A63D-CD1D502686CD}"/>
          </ac:picMkLst>
        </pc:picChg>
      </pc:sldChg>
      <pc:sldChg chg="addSp delSp modSp mod">
        <pc:chgData name="Myat Min Htut" userId="dfff3e71-de70-432f-b631-d8cca54eab50" providerId="ADAL" clId="{B23F892E-1201-4F87-BBEB-E9F327402A5D}" dt="2024-02-15T09:08:12.102" v="86" actId="1038"/>
        <pc:sldMkLst>
          <pc:docMk/>
          <pc:sldMk cId="2529837656" sldId="425"/>
        </pc:sldMkLst>
        <pc:picChg chg="mod">
          <ac:chgData name="Myat Min Htut" userId="dfff3e71-de70-432f-b631-d8cca54eab50" providerId="ADAL" clId="{B23F892E-1201-4F87-BBEB-E9F327402A5D}" dt="2024-02-15T09:07:39.762" v="56" actId="1076"/>
          <ac:picMkLst>
            <pc:docMk/>
            <pc:sldMk cId="2529837656" sldId="425"/>
            <ac:picMk id="7" creationId="{F4058DC4-1F69-41C3-BE0F-C7162DB64ABD}"/>
          </ac:picMkLst>
        </pc:picChg>
        <pc:picChg chg="del">
          <ac:chgData name="Myat Min Htut" userId="dfff3e71-de70-432f-b631-d8cca54eab50" providerId="ADAL" clId="{B23F892E-1201-4F87-BBEB-E9F327402A5D}" dt="2024-02-15T09:07:01.517" v="28" actId="478"/>
          <ac:picMkLst>
            <pc:docMk/>
            <pc:sldMk cId="2529837656" sldId="425"/>
            <ac:picMk id="8" creationId="{4CC60F88-0C12-443C-9C3B-82C7F31B6666}"/>
          </ac:picMkLst>
        </pc:picChg>
        <pc:picChg chg="mod">
          <ac:chgData name="Myat Min Htut" userId="dfff3e71-de70-432f-b631-d8cca54eab50" providerId="ADAL" clId="{B23F892E-1201-4F87-BBEB-E9F327402A5D}" dt="2024-02-15T09:07:55.951" v="79" actId="1036"/>
          <ac:picMkLst>
            <pc:docMk/>
            <pc:sldMk cId="2529837656" sldId="425"/>
            <ac:picMk id="10" creationId="{A2E9C01A-CEA3-4BCB-9140-450B949FBC60}"/>
          </ac:picMkLst>
        </pc:picChg>
        <pc:picChg chg="add mod">
          <ac:chgData name="Myat Min Htut" userId="dfff3e71-de70-432f-b631-d8cca54eab50" providerId="ADAL" clId="{B23F892E-1201-4F87-BBEB-E9F327402A5D}" dt="2024-02-15T09:07:08.113" v="30"/>
          <ac:picMkLst>
            <pc:docMk/>
            <pc:sldMk cId="2529837656" sldId="425"/>
            <ac:picMk id="11" creationId="{C0EF19D1-6052-49B0-8701-C837F6EB28DD}"/>
          </ac:picMkLst>
        </pc:picChg>
        <pc:picChg chg="mod">
          <ac:chgData name="Myat Min Htut" userId="dfff3e71-de70-432f-b631-d8cca54eab50" providerId="ADAL" clId="{B23F892E-1201-4F87-BBEB-E9F327402A5D}" dt="2024-02-15T09:08:12.102" v="86" actId="1038"/>
          <ac:picMkLst>
            <pc:docMk/>
            <pc:sldMk cId="2529837656" sldId="425"/>
            <ac:picMk id="12" creationId="{287579AC-AA97-4E20-ACF7-A3ABAA2BEB47}"/>
          </ac:picMkLst>
        </pc:picChg>
      </pc:sldChg>
      <pc:sldChg chg="addSp delSp modSp mod">
        <pc:chgData name="Myat Min Htut" userId="dfff3e71-de70-432f-b631-d8cca54eab50" providerId="ADAL" clId="{B23F892E-1201-4F87-BBEB-E9F327402A5D}" dt="2024-02-15T09:08:35.860" v="103" actId="1038"/>
        <pc:sldMkLst>
          <pc:docMk/>
          <pc:sldMk cId="907139090" sldId="426"/>
        </pc:sldMkLst>
        <pc:picChg chg="del">
          <ac:chgData name="Myat Min Htut" userId="dfff3e71-de70-432f-b631-d8cca54eab50" providerId="ADAL" clId="{B23F892E-1201-4F87-BBEB-E9F327402A5D}" dt="2024-02-15T09:07:04.483" v="29" actId="478"/>
          <ac:picMkLst>
            <pc:docMk/>
            <pc:sldMk cId="907139090" sldId="426"/>
            <ac:picMk id="6" creationId="{AF857102-02A6-463E-9A79-467BED7D3A26}"/>
          </ac:picMkLst>
        </pc:picChg>
        <pc:picChg chg="mod">
          <ac:chgData name="Myat Min Htut" userId="dfff3e71-de70-432f-b631-d8cca54eab50" providerId="ADAL" clId="{B23F892E-1201-4F87-BBEB-E9F327402A5D}" dt="2024-02-15T09:05:15.306" v="20" actId="1076"/>
          <ac:picMkLst>
            <pc:docMk/>
            <pc:sldMk cId="907139090" sldId="426"/>
            <ac:picMk id="8" creationId="{F5091352-BCED-4C50-991E-3D1B438CCE88}"/>
          </ac:picMkLst>
        </pc:picChg>
        <pc:picChg chg="mod">
          <ac:chgData name="Myat Min Htut" userId="dfff3e71-de70-432f-b631-d8cca54eab50" providerId="ADAL" clId="{B23F892E-1201-4F87-BBEB-E9F327402A5D}" dt="2024-02-15T09:05:24.037" v="23" actId="1076"/>
          <ac:picMkLst>
            <pc:docMk/>
            <pc:sldMk cId="907139090" sldId="426"/>
            <ac:picMk id="10" creationId="{10E19815-78B2-419B-A179-BA8616E9DF45}"/>
          </ac:picMkLst>
        </pc:picChg>
        <pc:picChg chg="add mod">
          <ac:chgData name="Myat Min Htut" userId="dfff3e71-de70-432f-b631-d8cca54eab50" providerId="ADAL" clId="{B23F892E-1201-4F87-BBEB-E9F327402A5D}" dt="2024-02-15T09:07:10.244" v="31"/>
          <ac:picMkLst>
            <pc:docMk/>
            <pc:sldMk cId="907139090" sldId="426"/>
            <ac:picMk id="11" creationId="{F9159AD2-592E-46CE-9E30-791B4A5C907C}"/>
          </ac:picMkLst>
        </pc:picChg>
        <pc:picChg chg="mod">
          <ac:chgData name="Myat Min Htut" userId="dfff3e71-de70-432f-b631-d8cca54eab50" providerId="ADAL" clId="{B23F892E-1201-4F87-BBEB-E9F327402A5D}" dt="2024-02-15T09:08:35.860" v="103" actId="1038"/>
          <ac:picMkLst>
            <pc:docMk/>
            <pc:sldMk cId="907139090" sldId="426"/>
            <ac:picMk id="12" creationId="{51AEF536-3B8E-4AF7-9F50-C839CFAC3FC5}"/>
          </ac:picMkLst>
        </pc:picChg>
        <pc:picChg chg="mod">
          <ac:chgData name="Myat Min Htut" userId="dfff3e71-de70-432f-b631-d8cca54eab50" providerId="ADAL" clId="{B23F892E-1201-4F87-BBEB-E9F327402A5D}" dt="2024-02-15T09:08:33.089" v="97" actId="1038"/>
          <ac:picMkLst>
            <pc:docMk/>
            <pc:sldMk cId="907139090" sldId="426"/>
            <ac:picMk id="14" creationId="{A85F69C2-E4B3-492E-B131-28DC2DF46568}"/>
          </ac:picMkLst>
        </pc:picChg>
      </pc:sldChg>
    </pc:docChg>
  </pc:docChgLst>
  <pc:docChgLst>
    <pc:chgData name="sayaka yokoyama" userId="f77ee311-c58d-49f9-9c03-4c9f5af284ca" providerId="ADAL" clId="{5C95CFD2-FAD8-47A9-9A6E-20E7DC1C9F5B}"/>
    <pc:docChg chg="delSld">
      <pc:chgData name="sayaka yokoyama" userId="f77ee311-c58d-49f9-9c03-4c9f5af284ca" providerId="ADAL" clId="{5C95CFD2-FAD8-47A9-9A6E-20E7DC1C9F5B}" dt="2024-03-25T07:50:53.522" v="0" actId="47"/>
      <pc:docMkLst>
        <pc:docMk/>
      </pc:docMkLst>
      <pc:sldChg chg="del">
        <pc:chgData name="sayaka yokoyama" userId="f77ee311-c58d-49f9-9c03-4c9f5af284ca" providerId="ADAL" clId="{5C95CFD2-FAD8-47A9-9A6E-20E7DC1C9F5B}" dt="2024-03-25T07:50:53.522" v="0" actId="47"/>
        <pc:sldMkLst>
          <pc:docMk/>
          <pc:sldMk cId="96688111" sldId="390"/>
        </pc:sldMkLst>
      </pc:sldChg>
    </pc:docChg>
  </pc:docChgLst>
  <pc:docChgLst>
    <pc:chgData name="Myat Min Htut" userId="dfff3e71-de70-432f-b631-d8cca54eab50" providerId="ADAL" clId="{0A8151AE-22E4-489C-B41D-C36DFC36D4D1}"/>
    <pc:docChg chg="undo custSel addSld delSld modSld sldOrd">
      <pc:chgData name="Myat Min Htut" userId="dfff3e71-de70-432f-b631-d8cca54eab50" providerId="ADAL" clId="{0A8151AE-22E4-489C-B41D-C36DFC36D4D1}" dt="2024-02-09T10:26:35.155" v="853" actId="1035"/>
      <pc:docMkLst>
        <pc:docMk/>
      </pc:docMkLst>
      <pc:sldChg chg="addSp modSp mod">
        <pc:chgData name="Myat Min Htut" userId="dfff3e71-de70-432f-b631-d8cca54eab50" providerId="ADAL" clId="{0A8151AE-22E4-489C-B41D-C36DFC36D4D1}" dt="2024-02-09T07:54:27.023" v="8" actId="1076"/>
        <pc:sldMkLst>
          <pc:docMk/>
          <pc:sldMk cId="1625383778" sldId="257"/>
        </pc:sldMkLst>
        <pc:picChg chg="add mod">
          <ac:chgData name="Myat Min Htut" userId="dfff3e71-de70-432f-b631-d8cca54eab50" providerId="ADAL" clId="{0A8151AE-22E4-489C-B41D-C36DFC36D4D1}" dt="2024-02-09T07:54:27.023" v="8" actId="1076"/>
          <ac:picMkLst>
            <pc:docMk/>
            <pc:sldMk cId="1625383778" sldId="257"/>
            <ac:picMk id="4" creationId="{EB017C98-A427-4C4E-BC60-21251B05D24C}"/>
          </ac:picMkLst>
        </pc:picChg>
      </pc:sldChg>
      <pc:sldChg chg="addSp modSp mod">
        <pc:chgData name="Myat Min Htut" userId="dfff3e71-de70-432f-b631-d8cca54eab50" providerId="ADAL" clId="{0A8151AE-22E4-489C-B41D-C36DFC36D4D1}" dt="2024-02-09T07:55:29.624" v="23" actId="1076"/>
        <pc:sldMkLst>
          <pc:docMk/>
          <pc:sldMk cId="2437333288" sldId="258"/>
        </pc:sldMkLst>
        <pc:picChg chg="add mod">
          <ac:chgData name="Myat Min Htut" userId="dfff3e71-de70-432f-b631-d8cca54eab50" providerId="ADAL" clId="{0A8151AE-22E4-489C-B41D-C36DFC36D4D1}" dt="2024-02-09T07:55:15.157" v="19" actId="1076"/>
          <ac:picMkLst>
            <pc:docMk/>
            <pc:sldMk cId="2437333288" sldId="258"/>
            <ac:picMk id="7" creationId="{CC596E33-7998-4D80-83BC-C71DA250DD28}"/>
          </ac:picMkLst>
        </pc:picChg>
        <pc:picChg chg="add mod">
          <ac:chgData name="Myat Min Htut" userId="dfff3e71-de70-432f-b631-d8cca54eab50" providerId="ADAL" clId="{0A8151AE-22E4-489C-B41D-C36DFC36D4D1}" dt="2024-02-09T07:55:29.624" v="23" actId="1076"/>
          <ac:picMkLst>
            <pc:docMk/>
            <pc:sldMk cId="2437333288" sldId="258"/>
            <ac:picMk id="10" creationId="{F1737DCE-6BC7-4522-8448-FF8ACCE6B2A1}"/>
          </ac:picMkLst>
        </pc:picChg>
      </pc:sldChg>
      <pc:sldChg chg="addSp modSp mod modShow">
        <pc:chgData name="Myat Min Htut" userId="dfff3e71-de70-432f-b631-d8cca54eab50" providerId="ADAL" clId="{0A8151AE-22E4-489C-B41D-C36DFC36D4D1}" dt="2024-02-09T10:00:56.901" v="791" actId="14100"/>
        <pc:sldMkLst>
          <pc:docMk/>
          <pc:sldMk cId="2957291538" sldId="268"/>
        </pc:sldMkLst>
        <pc:picChg chg="add mod">
          <ac:chgData name="Myat Min Htut" userId="dfff3e71-de70-432f-b631-d8cca54eab50" providerId="ADAL" clId="{0A8151AE-22E4-489C-B41D-C36DFC36D4D1}" dt="2024-02-09T10:00:20.052" v="783" actId="14100"/>
          <ac:picMkLst>
            <pc:docMk/>
            <pc:sldMk cId="2957291538" sldId="268"/>
            <ac:picMk id="5" creationId="{8F11EA18-55A7-44DF-ACE6-39C0F6D2E555}"/>
          </ac:picMkLst>
        </pc:picChg>
        <pc:picChg chg="add mod">
          <ac:chgData name="Myat Min Htut" userId="dfff3e71-de70-432f-b631-d8cca54eab50" providerId="ADAL" clId="{0A8151AE-22E4-489C-B41D-C36DFC36D4D1}" dt="2024-02-09T10:00:45.250" v="788" actId="1076"/>
          <ac:picMkLst>
            <pc:docMk/>
            <pc:sldMk cId="2957291538" sldId="268"/>
            <ac:picMk id="9" creationId="{9F413B27-6272-4FF8-9989-7D2484FDF236}"/>
          </ac:picMkLst>
        </pc:picChg>
        <pc:picChg chg="add mod">
          <ac:chgData name="Myat Min Htut" userId="dfff3e71-de70-432f-b631-d8cca54eab50" providerId="ADAL" clId="{0A8151AE-22E4-489C-B41D-C36DFC36D4D1}" dt="2024-02-09T10:00:56.901" v="791" actId="14100"/>
          <ac:picMkLst>
            <pc:docMk/>
            <pc:sldMk cId="2957291538" sldId="268"/>
            <ac:picMk id="12" creationId="{993BA1EB-10A7-4A68-87B9-11E63D983C7C}"/>
          </ac:picMkLst>
        </pc:picChg>
      </pc:sldChg>
      <pc:sldChg chg="addSp delSp modSp mod modShow">
        <pc:chgData name="Myat Min Htut" userId="dfff3e71-de70-432f-b631-d8cca54eab50" providerId="ADAL" clId="{0A8151AE-22E4-489C-B41D-C36DFC36D4D1}" dt="2024-02-09T10:03:05.806" v="798" actId="1076"/>
        <pc:sldMkLst>
          <pc:docMk/>
          <pc:sldMk cId="3880498922" sldId="269"/>
        </pc:sldMkLst>
        <pc:picChg chg="add mod">
          <ac:chgData name="Myat Min Htut" userId="dfff3e71-de70-432f-b631-d8cca54eab50" providerId="ADAL" clId="{0A8151AE-22E4-489C-B41D-C36DFC36D4D1}" dt="2024-02-09T10:03:05.806" v="798" actId="1076"/>
          <ac:picMkLst>
            <pc:docMk/>
            <pc:sldMk cId="3880498922" sldId="269"/>
            <ac:picMk id="3" creationId="{2AFFA9B2-BE28-4F5F-83E4-C531FF8E3373}"/>
          </ac:picMkLst>
        </pc:picChg>
        <pc:picChg chg="del">
          <ac:chgData name="Myat Min Htut" userId="dfff3e71-de70-432f-b631-d8cca54eab50" providerId="ADAL" clId="{0A8151AE-22E4-489C-B41D-C36DFC36D4D1}" dt="2024-02-09T10:02:54.676" v="792" actId="478"/>
          <ac:picMkLst>
            <pc:docMk/>
            <pc:sldMk cId="3880498922" sldId="269"/>
            <ac:picMk id="6" creationId="{73A91035-02C2-4BA9-B999-B85E88A2D4E4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7:54:49.718" v="12" actId="1076"/>
        <pc:sldMkLst>
          <pc:docMk/>
          <pc:sldMk cId="2961143738" sldId="275"/>
        </pc:sldMkLst>
        <pc:picChg chg="add del mod">
          <ac:chgData name="Myat Min Htut" userId="dfff3e71-de70-432f-b631-d8cca54eab50" providerId="ADAL" clId="{0A8151AE-22E4-489C-B41D-C36DFC36D4D1}" dt="2024-02-09T07:54:07.804" v="3" actId="478"/>
          <ac:picMkLst>
            <pc:docMk/>
            <pc:sldMk cId="2961143738" sldId="275"/>
            <ac:picMk id="3" creationId="{DDCD18B8-96CE-4F3E-8FE3-A832CED40FC8}"/>
          </ac:picMkLst>
        </pc:picChg>
        <pc:picChg chg="add mod">
          <ac:chgData name="Myat Min Htut" userId="dfff3e71-de70-432f-b631-d8cca54eab50" providerId="ADAL" clId="{0A8151AE-22E4-489C-B41D-C36DFC36D4D1}" dt="2024-02-09T07:54:49.718" v="12" actId="1076"/>
          <ac:picMkLst>
            <pc:docMk/>
            <pc:sldMk cId="2961143738" sldId="275"/>
            <ac:picMk id="7" creationId="{13ABB07E-C72C-4AEE-9F9A-428577C980E3}"/>
          </ac:picMkLst>
        </pc:picChg>
      </pc:sldChg>
      <pc:sldChg chg="addSp modSp mod">
        <pc:chgData name="Myat Min Htut" userId="dfff3e71-de70-432f-b631-d8cca54eab50" providerId="ADAL" clId="{0A8151AE-22E4-489C-B41D-C36DFC36D4D1}" dt="2024-02-09T09:59:04.793" v="763" actId="14100"/>
        <pc:sldMkLst>
          <pc:docMk/>
          <pc:sldMk cId="2297736913" sldId="309"/>
        </pc:sldMkLst>
        <pc:picChg chg="add mod">
          <ac:chgData name="Myat Min Htut" userId="dfff3e71-de70-432f-b631-d8cca54eab50" providerId="ADAL" clId="{0A8151AE-22E4-489C-B41D-C36DFC36D4D1}" dt="2024-02-09T09:59:04.793" v="763" actId="14100"/>
          <ac:picMkLst>
            <pc:docMk/>
            <pc:sldMk cId="2297736913" sldId="309"/>
            <ac:picMk id="4" creationId="{9F211C9C-346E-4304-843E-59E350C058B7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59:33.683" v="769" actId="21"/>
        <pc:sldMkLst>
          <pc:docMk/>
          <pc:sldMk cId="3230066887" sldId="310"/>
        </pc:sldMkLst>
        <pc:picChg chg="add mod">
          <ac:chgData name="Myat Min Htut" userId="dfff3e71-de70-432f-b631-d8cca54eab50" providerId="ADAL" clId="{0A8151AE-22E4-489C-B41D-C36DFC36D4D1}" dt="2024-02-09T09:59:21.761" v="766" actId="14100"/>
          <ac:picMkLst>
            <pc:docMk/>
            <pc:sldMk cId="3230066887" sldId="310"/>
            <ac:picMk id="5" creationId="{2BB6EA6D-65AB-42C6-AC6E-C3A0F821AD1B}"/>
          </ac:picMkLst>
        </pc:picChg>
        <pc:picChg chg="add del mod">
          <ac:chgData name="Myat Min Htut" userId="dfff3e71-de70-432f-b631-d8cca54eab50" providerId="ADAL" clId="{0A8151AE-22E4-489C-B41D-C36DFC36D4D1}" dt="2024-02-09T09:59:33.683" v="769" actId="21"/>
          <ac:picMkLst>
            <pc:docMk/>
            <pc:sldMk cId="3230066887" sldId="310"/>
            <ac:picMk id="7" creationId="{A0061CD0-9C8B-47CF-8F25-25F81E11E530}"/>
          </ac:picMkLst>
        </pc:picChg>
      </pc:sldChg>
      <pc:sldChg chg="addSp modSp mod">
        <pc:chgData name="Myat Min Htut" userId="dfff3e71-de70-432f-b631-d8cca54eab50" providerId="ADAL" clId="{0A8151AE-22E4-489C-B41D-C36DFC36D4D1}" dt="2024-02-09T09:59:49.158" v="778" actId="1076"/>
        <pc:sldMkLst>
          <pc:docMk/>
          <pc:sldMk cId="3864944562" sldId="311"/>
        </pc:sldMkLst>
        <pc:picChg chg="add mod">
          <ac:chgData name="Myat Min Htut" userId="dfff3e71-de70-432f-b631-d8cca54eab50" providerId="ADAL" clId="{0A8151AE-22E4-489C-B41D-C36DFC36D4D1}" dt="2024-02-09T09:59:49.158" v="778" actId="1076"/>
          <ac:picMkLst>
            <pc:docMk/>
            <pc:sldMk cId="3864944562" sldId="311"/>
            <ac:picMk id="5" creationId="{921F9DC9-E637-45DD-9864-C62D7DB78A74}"/>
          </ac:picMkLst>
        </pc:picChg>
      </pc:sldChg>
      <pc:sldChg chg="addSp modSp">
        <pc:chgData name="Myat Min Htut" userId="dfff3e71-de70-432f-b631-d8cca54eab50" providerId="ADAL" clId="{0A8151AE-22E4-489C-B41D-C36DFC36D4D1}" dt="2024-02-09T08:05:41.870" v="49"/>
        <pc:sldMkLst>
          <pc:docMk/>
          <pc:sldMk cId="3038560116" sldId="316"/>
        </pc:sldMkLst>
        <pc:picChg chg="add mod">
          <ac:chgData name="Myat Min Htut" userId="dfff3e71-de70-432f-b631-d8cca54eab50" providerId="ADAL" clId="{0A8151AE-22E4-489C-B41D-C36DFC36D4D1}" dt="2024-02-09T08:05:41.870" v="49"/>
          <ac:picMkLst>
            <pc:docMk/>
            <pc:sldMk cId="3038560116" sldId="316"/>
            <ac:picMk id="12" creationId="{57775BF1-FF95-43CA-8FD4-43977C59C282}"/>
          </ac:picMkLst>
        </pc:picChg>
        <pc:picChg chg="add mod">
          <ac:chgData name="Myat Min Htut" userId="dfff3e71-de70-432f-b631-d8cca54eab50" providerId="ADAL" clId="{0A8151AE-22E4-489C-B41D-C36DFC36D4D1}" dt="2024-02-09T08:05:41.870" v="49"/>
          <ac:picMkLst>
            <pc:docMk/>
            <pc:sldMk cId="3038560116" sldId="316"/>
            <ac:picMk id="13" creationId="{B14C2385-96B2-4496-8B40-2D98B98E4BA5}"/>
          </ac:picMkLst>
        </pc:picChg>
        <pc:picChg chg="add mod">
          <ac:chgData name="Myat Min Htut" userId="dfff3e71-de70-432f-b631-d8cca54eab50" providerId="ADAL" clId="{0A8151AE-22E4-489C-B41D-C36DFC36D4D1}" dt="2024-02-09T08:05:41.870" v="49"/>
          <ac:picMkLst>
            <pc:docMk/>
            <pc:sldMk cId="3038560116" sldId="316"/>
            <ac:picMk id="14" creationId="{DB41DF46-5ABA-4835-9992-4F15FCCA2FE1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14:51.778" v="167" actId="1076"/>
        <pc:sldMkLst>
          <pc:docMk/>
          <pc:sldMk cId="4257847738" sldId="320"/>
        </pc:sldMkLst>
        <pc:picChg chg="add mod">
          <ac:chgData name="Myat Min Htut" userId="dfff3e71-de70-432f-b631-d8cca54eab50" providerId="ADAL" clId="{0A8151AE-22E4-489C-B41D-C36DFC36D4D1}" dt="2024-02-09T08:06:51.734" v="75" actId="1035"/>
          <ac:picMkLst>
            <pc:docMk/>
            <pc:sldMk cId="4257847738" sldId="320"/>
            <ac:picMk id="4" creationId="{2DEC9193-7877-42ED-B8A7-69FAF25F55C0}"/>
          </ac:picMkLst>
        </pc:picChg>
        <pc:picChg chg="add del mod">
          <ac:chgData name="Myat Min Htut" userId="dfff3e71-de70-432f-b631-d8cca54eab50" providerId="ADAL" clId="{0A8151AE-22E4-489C-B41D-C36DFC36D4D1}" dt="2024-02-09T08:14:45.470" v="163" actId="478"/>
          <ac:picMkLst>
            <pc:docMk/>
            <pc:sldMk cId="4257847738" sldId="320"/>
            <ac:picMk id="5" creationId="{96D6F60E-85C5-4E1F-8F94-E7E2DCE408CA}"/>
          </ac:picMkLst>
        </pc:picChg>
        <pc:picChg chg="mod">
          <ac:chgData name="Myat Min Htut" userId="dfff3e71-de70-432f-b631-d8cca54eab50" providerId="ADAL" clId="{0A8151AE-22E4-489C-B41D-C36DFC36D4D1}" dt="2024-02-09T08:14:43.689" v="162" actId="1076"/>
          <ac:picMkLst>
            <pc:docMk/>
            <pc:sldMk cId="4257847738" sldId="320"/>
            <ac:picMk id="7" creationId="{B250D3B4-93F5-41C9-80B6-3875F9FCE062}"/>
          </ac:picMkLst>
        </pc:picChg>
        <pc:picChg chg="mod">
          <ac:chgData name="Myat Min Htut" userId="dfff3e71-de70-432f-b631-d8cca54eab50" providerId="ADAL" clId="{0A8151AE-22E4-489C-B41D-C36DFC36D4D1}" dt="2024-02-09T08:14:43.689" v="162" actId="1076"/>
          <ac:picMkLst>
            <pc:docMk/>
            <pc:sldMk cId="4257847738" sldId="320"/>
            <ac:picMk id="8" creationId="{4983B1C8-067F-4EAF-8A7C-559385E1EA5D}"/>
          </ac:picMkLst>
        </pc:picChg>
        <pc:picChg chg="mod">
          <ac:chgData name="Myat Min Htut" userId="dfff3e71-de70-432f-b631-d8cca54eab50" providerId="ADAL" clId="{0A8151AE-22E4-489C-B41D-C36DFC36D4D1}" dt="2024-02-09T08:14:43.689" v="162" actId="1076"/>
          <ac:picMkLst>
            <pc:docMk/>
            <pc:sldMk cId="4257847738" sldId="320"/>
            <ac:picMk id="9" creationId="{E405C439-5431-4CF5-91B7-6454AE190259}"/>
          </ac:picMkLst>
        </pc:picChg>
        <pc:picChg chg="mod">
          <ac:chgData name="Myat Min Htut" userId="dfff3e71-de70-432f-b631-d8cca54eab50" providerId="ADAL" clId="{0A8151AE-22E4-489C-B41D-C36DFC36D4D1}" dt="2024-02-09T08:14:43.689" v="162" actId="1076"/>
          <ac:picMkLst>
            <pc:docMk/>
            <pc:sldMk cId="4257847738" sldId="320"/>
            <ac:picMk id="10" creationId="{396B3770-97B8-4778-A6C2-5A971471CF36}"/>
          </ac:picMkLst>
        </pc:picChg>
        <pc:picChg chg="add del mod">
          <ac:chgData name="Myat Min Htut" userId="dfff3e71-de70-432f-b631-d8cca54eab50" providerId="ADAL" clId="{0A8151AE-22E4-489C-B41D-C36DFC36D4D1}" dt="2024-02-09T08:14:05.097" v="149" actId="478"/>
          <ac:picMkLst>
            <pc:docMk/>
            <pc:sldMk cId="4257847738" sldId="320"/>
            <ac:picMk id="12" creationId="{9A1FE156-5308-4396-8484-2158D6A8CF12}"/>
          </ac:picMkLst>
        </pc:picChg>
        <pc:picChg chg="add del mod">
          <ac:chgData name="Myat Min Htut" userId="dfff3e71-de70-432f-b631-d8cca54eab50" providerId="ADAL" clId="{0A8151AE-22E4-489C-B41D-C36DFC36D4D1}" dt="2024-02-09T08:14:00.608" v="145" actId="478"/>
          <ac:picMkLst>
            <pc:docMk/>
            <pc:sldMk cId="4257847738" sldId="320"/>
            <ac:picMk id="14" creationId="{7134CAFA-A04E-4C22-8C47-FDF8F434DE8C}"/>
          </ac:picMkLst>
        </pc:picChg>
        <pc:picChg chg="add del mod">
          <ac:chgData name="Myat Min Htut" userId="dfff3e71-de70-432f-b631-d8cca54eab50" providerId="ADAL" clId="{0A8151AE-22E4-489C-B41D-C36DFC36D4D1}" dt="2024-02-09T08:14:01.159" v="146" actId="478"/>
          <ac:picMkLst>
            <pc:docMk/>
            <pc:sldMk cId="4257847738" sldId="320"/>
            <ac:picMk id="16" creationId="{D51195B2-EF71-4300-B125-BAB170B54216}"/>
          </ac:picMkLst>
        </pc:picChg>
        <pc:picChg chg="add del mod">
          <ac:chgData name="Myat Min Htut" userId="dfff3e71-de70-432f-b631-d8cca54eab50" providerId="ADAL" clId="{0A8151AE-22E4-489C-B41D-C36DFC36D4D1}" dt="2024-02-09T08:14:08.590" v="153" actId="478"/>
          <ac:picMkLst>
            <pc:docMk/>
            <pc:sldMk cId="4257847738" sldId="320"/>
            <ac:picMk id="18" creationId="{FB58607B-7D0E-47B4-BB06-96C6F9EF3513}"/>
          </ac:picMkLst>
        </pc:picChg>
        <pc:picChg chg="add del mod">
          <ac:chgData name="Myat Min Htut" userId="dfff3e71-de70-432f-b631-d8cca54eab50" providerId="ADAL" clId="{0A8151AE-22E4-489C-B41D-C36DFC36D4D1}" dt="2024-02-09T08:14:14.988" v="156" actId="478"/>
          <ac:picMkLst>
            <pc:docMk/>
            <pc:sldMk cId="4257847738" sldId="320"/>
            <ac:picMk id="20" creationId="{131C06E3-C311-4FF6-A7F8-9B6813299D95}"/>
          </ac:picMkLst>
        </pc:picChg>
        <pc:picChg chg="add del mod">
          <ac:chgData name="Myat Min Htut" userId="dfff3e71-de70-432f-b631-d8cca54eab50" providerId="ADAL" clId="{0A8151AE-22E4-489C-B41D-C36DFC36D4D1}" dt="2024-02-09T08:14:06.837" v="151" actId="478"/>
          <ac:picMkLst>
            <pc:docMk/>
            <pc:sldMk cId="4257847738" sldId="320"/>
            <ac:picMk id="22" creationId="{F5C44CD1-561F-456A-9DF5-462F07CA699B}"/>
          </ac:picMkLst>
        </pc:picChg>
        <pc:picChg chg="add del mod">
          <ac:chgData name="Myat Min Htut" userId="dfff3e71-de70-432f-b631-d8cca54eab50" providerId="ADAL" clId="{0A8151AE-22E4-489C-B41D-C36DFC36D4D1}" dt="2024-02-09T08:13:58.985" v="143" actId="478"/>
          <ac:picMkLst>
            <pc:docMk/>
            <pc:sldMk cId="4257847738" sldId="320"/>
            <ac:picMk id="24" creationId="{B4FC821A-B6CE-4647-B7C4-C58FC5D17933}"/>
          </ac:picMkLst>
        </pc:picChg>
        <pc:picChg chg="add del mod">
          <ac:chgData name="Myat Min Htut" userId="dfff3e71-de70-432f-b631-d8cca54eab50" providerId="ADAL" clId="{0A8151AE-22E4-489C-B41D-C36DFC36D4D1}" dt="2024-02-09T08:14:07.372" v="152" actId="478"/>
          <ac:picMkLst>
            <pc:docMk/>
            <pc:sldMk cId="4257847738" sldId="320"/>
            <ac:picMk id="26" creationId="{C3866F13-FD97-4FC6-BAB0-4A90B3E09B3C}"/>
          </ac:picMkLst>
        </pc:picChg>
        <pc:picChg chg="add del mod">
          <ac:chgData name="Myat Min Htut" userId="dfff3e71-de70-432f-b631-d8cca54eab50" providerId="ADAL" clId="{0A8151AE-22E4-489C-B41D-C36DFC36D4D1}" dt="2024-02-09T08:14:06.084" v="150" actId="478"/>
          <ac:picMkLst>
            <pc:docMk/>
            <pc:sldMk cId="4257847738" sldId="320"/>
            <ac:picMk id="28" creationId="{9609D14F-85CB-4C16-A7F6-E37D227103F9}"/>
          </ac:picMkLst>
        </pc:picChg>
        <pc:picChg chg="add del mod">
          <ac:chgData name="Myat Min Htut" userId="dfff3e71-de70-432f-b631-d8cca54eab50" providerId="ADAL" clId="{0A8151AE-22E4-489C-B41D-C36DFC36D4D1}" dt="2024-02-09T08:13:33.193" v="133" actId="478"/>
          <ac:picMkLst>
            <pc:docMk/>
            <pc:sldMk cId="4257847738" sldId="320"/>
            <ac:picMk id="30" creationId="{BE9981BB-1AFB-4659-A16C-6DD952F014D8}"/>
          </ac:picMkLst>
        </pc:picChg>
        <pc:picChg chg="add del mod">
          <ac:chgData name="Myat Min Htut" userId="dfff3e71-de70-432f-b631-d8cca54eab50" providerId="ADAL" clId="{0A8151AE-22E4-489C-B41D-C36DFC36D4D1}" dt="2024-02-09T08:13:32.370" v="132" actId="478"/>
          <ac:picMkLst>
            <pc:docMk/>
            <pc:sldMk cId="4257847738" sldId="320"/>
            <ac:picMk id="32" creationId="{6CA87D7A-BD0F-4425-9684-6E89CBF671EA}"/>
          </ac:picMkLst>
        </pc:picChg>
        <pc:picChg chg="add del mod">
          <ac:chgData name="Myat Min Htut" userId="dfff3e71-de70-432f-b631-d8cca54eab50" providerId="ADAL" clId="{0A8151AE-22E4-489C-B41D-C36DFC36D4D1}" dt="2024-02-09T08:13:57.314" v="142" actId="478"/>
          <ac:picMkLst>
            <pc:docMk/>
            <pc:sldMk cId="4257847738" sldId="320"/>
            <ac:picMk id="34" creationId="{F14F5B86-7DFD-45E7-ABB8-4943BAE2D491}"/>
          </ac:picMkLst>
        </pc:picChg>
        <pc:picChg chg="add mod">
          <ac:chgData name="Myat Min Htut" userId="dfff3e71-de70-432f-b631-d8cca54eab50" providerId="ADAL" clId="{0A8151AE-22E4-489C-B41D-C36DFC36D4D1}" dt="2024-02-09T08:14:51.778" v="167" actId="1076"/>
          <ac:picMkLst>
            <pc:docMk/>
            <pc:sldMk cId="4257847738" sldId="320"/>
            <ac:picMk id="36" creationId="{671D7491-2A38-44F1-AD6F-1AA619BE5839}"/>
          </ac:picMkLst>
        </pc:picChg>
      </pc:sldChg>
      <pc:sldChg chg="addSp modSp mod">
        <pc:chgData name="Myat Min Htut" userId="dfff3e71-de70-432f-b631-d8cca54eab50" providerId="ADAL" clId="{0A8151AE-22E4-489C-B41D-C36DFC36D4D1}" dt="2024-02-09T09:00:01.829" v="353" actId="14100"/>
        <pc:sldMkLst>
          <pc:docMk/>
          <pc:sldMk cId="2365003806" sldId="332"/>
        </pc:sldMkLst>
        <pc:picChg chg="add mod">
          <ac:chgData name="Myat Min Htut" userId="dfff3e71-de70-432f-b631-d8cca54eab50" providerId="ADAL" clId="{0A8151AE-22E4-489C-B41D-C36DFC36D4D1}" dt="2024-02-09T09:00:01.829" v="353" actId="14100"/>
          <ac:picMkLst>
            <pc:docMk/>
            <pc:sldMk cId="2365003806" sldId="332"/>
            <ac:picMk id="6" creationId="{80D24EF9-C3C8-433F-8088-AD849F7DA2FB}"/>
          </ac:picMkLst>
        </pc:picChg>
      </pc:sldChg>
      <pc:sldChg chg="addSp modSp mod">
        <pc:chgData name="Myat Min Htut" userId="dfff3e71-de70-432f-b631-d8cca54eab50" providerId="ADAL" clId="{0A8151AE-22E4-489C-B41D-C36DFC36D4D1}" dt="2024-02-09T09:16:34.950" v="385" actId="1076"/>
        <pc:sldMkLst>
          <pc:docMk/>
          <pc:sldMk cId="1887658179" sldId="337"/>
        </pc:sldMkLst>
        <pc:picChg chg="add mod">
          <ac:chgData name="Myat Min Htut" userId="dfff3e71-de70-432f-b631-d8cca54eab50" providerId="ADAL" clId="{0A8151AE-22E4-489C-B41D-C36DFC36D4D1}" dt="2024-02-09T09:16:34.950" v="385" actId="1076"/>
          <ac:picMkLst>
            <pc:docMk/>
            <pc:sldMk cId="1887658179" sldId="337"/>
            <ac:picMk id="5" creationId="{4DE6022B-48B5-4147-BA1E-5978FFFF74C0}"/>
          </ac:picMkLst>
        </pc:picChg>
      </pc:sldChg>
      <pc:sldChg chg="addSp delSp modSp mod modShow">
        <pc:chgData name="Myat Min Htut" userId="dfff3e71-de70-432f-b631-d8cca54eab50" providerId="ADAL" clId="{0A8151AE-22E4-489C-B41D-C36DFC36D4D1}" dt="2024-02-09T10:06:38.121" v="812" actId="208"/>
        <pc:sldMkLst>
          <pc:docMk/>
          <pc:sldMk cId="444738013" sldId="340"/>
        </pc:sldMkLst>
        <pc:spChg chg="add del">
          <ac:chgData name="Myat Min Htut" userId="dfff3e71-de70-432f-b631-d8cca54eab50" providerId="ADAL" clId="{0A8151AE-22E4-489C-B41D-C36DFC36D4D1}" dt="2024-02-09T10:06:18.733" v="807" actId="478"/>
          <ac:spMkLst>
            <pc:docMk/>
            <pc:sldMk cId="444738013" sldId="340"/>
            <ac:spMk id="9" creationId="{72CC0092-801B-43FB-8F0E-3A32BECAD72E}"/>
          </ac:spMkLst>
        </pc:spChg>
        <pc:spChg chg="add mod">
          <ac:chgData name="Myat Min Htut" userId="dfff3e71-de70-432f-b631-d8cca54eab50" providerId="ADAL" clId="{0A8151AE-22E4-489C-B41D-C36DFC36D4D1}" dt="2024-02-09T10:06:38.121" v="812" actId="208"/>
          <ac:spMkLst>
            <pc:docMk/>
            <pc:sldMk cId="444738013" sldId="340"/>
            <ac:spMk id="10" creationId="{0539870F-B5DB-4187-96C2-6188A81ED218}"/>
          </ac:spMkLst>
        </pc:spChg>
        <pc:picChg chg="add mod">
          <ac:chgData name="Myat Min Htut" userId="dfff3e71-de70-432f-b631-d8cca54eab50" providerId="ADAL" clId="{0A8151AE-22E4-489C-B41D-C36DFC36D4D1}" dt="2024-02-09T10:05:55.392" v="802" actId="1076"/>
          <ac:picMkLst>
            <pc:docMk/>
            <pc:sldMk cId="444738013" sldId="340"/>
            <ac:picMk id="6" creationId="{FB0E064C-47CA-4F9D-8099-B5CCB6485EAC}"/>
          </ac:picMkLst>
        </pc:picChg>
        <pc:picChg chg="add mod">
          <ac:chgData name="Myat Min Htut" userId="dfff3e71-de70-432f-b631-d8cca54eab50" providerId="ADAL" clId="{0A8151AE-22E4-489C-B41D-C36DFC36D4D1}" dt="2024-02-09T10:06:07.055" v="805" actId="14100"/>
          <ac:picMkLst>
            <pc:docMk/>
            <pc:sldMk cId="444738013" sldId="340"/>
            <ac:picMk id="8" creationId="{2749ACA6-2478-48F2-88D9-0C2CAA0C0F70}"/>
          </ac:picMkLst>
        </pc:picChg>
      </pc:sldChg>
      <pc:sldChg chg="addSp modSp mod">
        <pc:chgData name="Myat Min Htut" userId="dfff3e71-de70-432f-b631-d8cca54eab50" providerId="ADAL" clId="{0A8151AE-22E4-489C-B41D-C36DFC36D4D1}" dt="2024-02-09T10:17:24.836" v="822" actId="1076"/>
        <pc:sldMkLst>
          <pc:docMk/>
          <pc:sldMk cId="975663714" sldId="341"/>
        </pc:sldMkLst>
        <pc:picChg chg="add mod">
          <ac:chgData name="Myat Min Htut" userId="dfff3e71-de70-432f-b631-d8cca54eab50" providerId="ADAL" clId="{0A8151AE-22E4-489C-B41D-C36DFC36D4D1}" dt="2024-02-09T10:17:01.606" v="818" actId="1076"/>
          <ac:picMkLst>
            <pc:docMk/>
            <pc:sldMk cId="975663714" sldId="341"/>
            <ac:picMk id="6" creationId="{3A283BEF-3A0D-4FEB-992C-F1228098E10F}"/>
          </ac:picMkLst>
        </pc:picChg>
        <pc:picChg chg="add mod">
          <ac:chgData name="Myat Min Htut" userId="dfff3e71-de70-432f-b631-d8cca54eab50" providerId="ADAL" clId="{0A8151AE-22E4-489C-B41D-C36DFC36D4D1}" dt="2024-02-09T10:17:24.836" v="822" actId="1076"/>
          <ac:picMkLst>
            <pc:docMk/>
            <pc:sldMk cId="975663714" sldId="341"/>
            <ac:picMk id="8" creationId="{3973C312-214A-45C1-82A4-95135CC7E659}"/>
          </ac:picMkLst>
        </pc:picChg>
      </pc:sldChg>
      <pc:sldChg chg="addSp modSp mod">
        <pc:chgData name="Myat Min Htut" userId="dfff3e71-de70-432f-b631-d8cca54eab50" providerId="ADAL" clId="{0A8151AE-22E4-489C-B41D-C36DFC36D4D1}" dt="2024-02-09T09:17:26.103" v="400" actId="1076"/>
        <pc:sldMkLst>
          <pc:docMk/>
          <pc:sldMk cId="540776017" sldId="347"/>
        </pc:sldMkLst>
        <pc:picChg chg="mod">
          <ac:chgData name="Myat Min Htut" userId="dfff3e71-de70-432f-b631-d8cca54eab50" providerId="ADAL" clId="{0A8151AE-22E4-489C-B41D-C36DFC36D4D1}" dt="2024-02-09T09:16:54.015" v="390" actId="1076"/>
          <ac:picMkLst>
            <pc:docMk/>
            <pc:sldMk cId="540776017" sldId="347"/>
            <ac:picMk id="3" creationId="{00000000-0000-0000-0000-000000000000}"/>
          </ac:picMkLst>
        </pc:picChg>
        <pc:picChg chg="add mod">
          <ac:chgData name="Myat Min Htut" userId="dfff3e71-de70-432f-b631-d8cca54eab50" providerId="ADAL" clId="{0A8151AE-22E4-489C-B41D-C36DFC36D4D1}" dt="2024-02-09T09:16:52.124" v="389" actId="1076"/>
          <ac:picMkLst>
            <pc:docMk/>
            <pc:sldMk cId="540776017" sldId="347"/>
            <ac:picMk id="8" creationId="{B53741EB-125C-43AE-88B2-65FF2C14353A}"/>
          </ac:picMkLst>
        </pc:picChg>
        <pc:picChg chg="add mod">
          <ac:chgData name="Myat Min Htut" userId="dfff3e71-de70-432f-b631-d8cca54eab50" providerId="ADAL" clId="{0A8151AE-22E4-489C-B41D-C36DFC36D4D1}" dt="2024-02-09T09:17:11.546" v="396" actId="1076"/>
          <ac:picMkLst>
            <pc:docMk/>
            <pc:sldMk cId="540776017" sldId="347"/>
            <ac:picMk id="10" creationId="{F9FBDB0C-95B0-4A07-9709-51EA76C945AA}"/>
          </ac:picMkLst>
        </pc:picChg>
        <pc:picChg chg="add mod">
          <ac:chgData name="Myat Min Htut" userId="dfff3e71-de70-432f-b631-d8cca54eab50" providerId="ADAL" clId="{0A8151AE-22E4-489C-B41D-C36DFC36D4D1}" dt="2024-02-09T09:17:26.103" v="400" actId="1076"/>
          <ac:picMkLst>
            <pc:docMk/>
            <pc:sldMk cId="540776017" sldId="347"/>
            <ac:picMk id="12" creationId="{2600CEBA-42E1-495C-A435-AB4D365B32C3}"/>
          </ac:picMkLst>
        </pc:picChg>
      </pc:sldChg>
      <pc:sldChg chg="addSp modSp mod">
        <pc:chgData name="Myat Min Htut" userId="dfff3e71-de70-432f-b631-d8cca54eab50" providerId="ADAL" clId="{0A8151AE-22E4-489C-B41D-C36DFC36D4D1}" dt="2024-02-09T10:18:06.620" v="833" actId="1036"/>
        <pc:sldMkLst>
          <pc:docMk/>
          <pc:sldMk cId="469692268" sldId="351"/>
        </pc:sldMkLst>
        <pc:picChg chg="add mod">
          <ac:chgData name="Myat Min Htut" userId="dfff3e71-de70-432f-b631-d8cca54eab50" providerId="ADAL" clId="{0A8151AE-22E4-489C-B41D-C36DFC36D4D1}" dt="2024-02-09T10:17:42.483" v="826" actId="1076"/>
          <ac:picMkLst>
            <pc:docMk/>
            <pc:sldMk cId="469692268" sldId="351"/>
            <ac:picMk id="5" creationId="{A46469EF-F59F-425B-839C-B95B57E7925A}"/>
          </ac:picMkLst>
        </pc:picChg>
        <pc:picChg chg="add mod">
          <ac:chgData name="Myat Min Htut" userId="dfff3e71-de70-432f-b631-d8cca54eab50" providerId="ADAL" clId="{0A8151AE-22E4-489C-B41D-C36DFC36D4D1}" dt="2024-02-09T10:18:06.620" v="833" actId="1036"/>
          <ac:picMkLst>
            <pc:docMk/>
            <pc:sldMk cId="469692268" sldId="351"/>
            <ac:picMk id="8" creationId="{9D664E3D-BE6D-482B-9AE7-23FEF138D55C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7:56:08.571" v="35" actId="14100"/>
        <pc:sldMkLst>
          <pc:docMk/>
          <pc:sldMk cId="4099737590" sldId="352"/>
        </pc:sldMkLst>
        <pc:picChg chg="add mod">
          <ac:chgData name="Myat Min Htut" userId="dfff3e71-de70-432f-b631-d8cca54eab50" providerId="ADAL" clId="{0A8151AE-22E4-489C-B41D-C36DFC36D4D1}" dt="2024-02-09T07:56:08.571" v="35" actId="14100"/>
          <ac:picMkLst>
            <pc:docMk/>
            <pc:sldMk cId="4099737590" sldId="352"/>
            <ac:picMk id="7" creationId="{ACBD2472-12B1-4FF7-AD8B-E39FEFA19D0A}"/>
          </ac:picMkLst>
        </pc:picChg>
        <pc:picChg chg="add del mod">
          <ac:chgData name="Myat Min Htut" userId="dfff3e71-de70-432f-b631-d8cca54eab50" providerId="ADAL" clId="{0A8151AE-22E4-489C-B41D-C36DFC36D4D1}" dt="2024-02-09T07:56:00.161" v="31" actId="478"/>
          <ac:picMkLst>
            <pc:docMk/>
            <pc:sldMk cId="4099737590" sldId="352"/>
            <ac:picMk id="8" creationId="{C0A63848-0368-45EE-A6CB-2C9FFA94340B}"/>
          </ac:picMkLst>
        </pc:picChg>
        <pc:picChg chg="add mod">
          <ac:chgData name="Myat Min Htut" userId="dfff3e71-de70-432f-b631-d8cca54eab50" providerId="ADAL" clId="{0A8151AE-22E4-489C-B41D-C36DFC36D4D1}" dt="2024-02-09T07:56:06.380" v="34" actId="1076"/>
          <ac:picMkLst>
            <pc:docMk/>
            <pc:sldMk cId="4099737590" sldId="352"/>
            <ac:picMk id="11" creationId="{1BAF6FF0-01DC-4D98-8D9F-2A9F669A962C}"/>
          </ac:picMkLst>
        </pc:picChg>
      </pc:sldChg>
      <pc:sldChg chg="addSp modSp mod">
        <pc:chgData name="Myat Min Htut" userId="dfff3e71-de70-432f-b631-d8cca54eab50" providerId="ADAL" clId="{0A8151AE-22E4-489C-B41D-C36DFC36D4D1}" dt="2024-02-09T08:06:01.260" v="55" actId="1076"/>
        <pc:sldMkLst>
          <pc:docMk/>
          <pc:sldMk cId="542439973" sldId="353"/>
        </pc:sldMkLst>
        <pc:picChg chg="add mod">
          <ac:chgData name="Myat Min Htut" userId="dfff3e71-de70-432f-b631-d8cca54eab50" providerId="ADAL" clId="{0A8151AE-22E4-489C-B41D-C36DFC36D4D1}" dt="2024-02-09T08:06:01.260" v="55" actId="1076"/>
          <ac:picMkLst>
            <pc:docMk/>
            <pc:sldMk cId="542439973" sldId="353"/>
            <ac:picMk id="8" creationId="{C9313D23-636D-48BA-93BC-15255E70CDA4}"/>
          </ac:picMkLst>
        </pc:picChg>
      </pc:sldChg>
      <pc:sldChg chg="addSp modSp mod">
        <pc:chgData name="Myat Min Htut" userId="dfff3e71-de70-432f-b631-d8cca54eab50" providerId="ADAL" clId="{0A8151AE-22E4-489C-B41D-C36DFC36D4D1}" dt="2024-02-09T08:15:14.687" v="179" actId="1037"/>
        <pc:sldMkLst>
          <pc:docMk/>
          <pc:sldMk cId="1853269644" sldId="354"/>
        </pc:sldMkLst>
        <pc:picChg chg="add mod">
          <ac:chgData name="Myat Min Htut" userId="dfff3e71-de70-432f-b631-d8cca54eab50" providerId="ADAL" clId="{0A8151AE-22E4-489C-B41D-C36DFC36D4D1}" dt="2024-02-09T08:15:14.687" v="179" actId="1037"/>
          <ac:picMkLst>
            <pc:docMk/>
            <pc:sldMk cId="1853269644" sldId="354"/>
            <ac:picMk id="3" creationId="{BD8BA592-6E4A-4528-9961-9E646A31C58B}"/>
          </ac:picMkLst>
        </pc:picChg>
      </pc:sldChg>
      <pc:sldChg chg="addSp modSp mod">
        <pc:chgData name="Myat Min Htut" userId="dfff3e71-de70-432f-b631-d8cca54eab50" providerId="ADAL" clId="{0A8151AE-22E4-489C-B41D-C36DFC36D4D1}" dt="2024-02-09T08:17:14.404" v="187" actId="1076"/>
        <pc:sldMkLst>
          <pc:docMk/>
          <pc:sldMk cId="2434161119" sldId="355"/>
        </pc:sldMkLst>
        <pc:picChg chg="add mod">
          <ac:chgData name="Myat Min Htut" userId="dfff3e71-de70-432f-b631-d8cca54eab50" providerId="ADAL" clId="{0A8151AE-22E4-489C-B41D-C36DFC36D4D1}" dt="2024-02-09T08:16:58.662" v="183" actId="1076"/>
          <ac:picMkLst>
            <pc:docMk/>
            <pc:sldMk cId="2434161119" sldId="355"/>
            <ac:picMk id="8" creationId="{55660C69-E483-4AFC-836E-6AB26FFDFAAE}"/>
          </ac:picMkLst>
        </pc:picChg>
        <pc:picChg chg="add mod">
          <ac:chgData name="Myat Min Htut" userId="dfff3e71-de70-432f-b631-d8cca54eab50" providerId="ADAL" clId="{0A8151AE-22E4-489C-B41D-C36DFC36D4D1}" dt="2024-02-09T08:17:14.404" v="187" actId="1076"/>
          <ac:picMkLst>
            <pc:docMk/>
            <pc:sldMk cId="2434161119" sldId="355"/>
            <ac:picMk id="10" creationId="{F8C7F29B-3979-45D0-AA6D-80CACD62FA69}"/>
          </ac:picMkLst>
        </pc:picChg>
      </pc:sldChg>
      <pc:sldChg chg="addSp modSp">
        <pc:chgData name="Myat Min Htut" userId="dfff3e71-de70-432f-b631-d8cca54eab50" providerId="ADAL" clId="{0A8151AE-22E4-489C-B41D-C36DFC36D4D1}" dt="2024-02-09T08:17:25.999" v="188"/>
        <pc:sldMkLst>
          <pc:docMk/>
          <pc:sldMk cId="2442427509" sldId="356"/>
        </pc:sldMkLst>
        <pc:picChg chg="add mod">
          <ac:chgData name="Myat Min Htut" userId="dfff3e71-de70-432f-b631-d8cca54eab50" providerId="ADAL" clId="{0A8151AE-22E4-489C-B41D-C36DFC36D4D1}" dt="2024-02-09T08:17:25.999" v="188"/>
          <ac:picMkLst>
            <pc:docMk/>
            <pc:sldMk cId="2442427509" sldId="356"/>
            <ac:picMk id="8" creationId="{D46F25AD-CD74-4798-BA8D-3A46F00DFB49}"/>
          </ac:picMkLst>
        </pc:picChg>
        <pc:picChg chg="add mod">
          <ac:chgData name="Myat Min Htut" userId="dfff3e71-de70-432f-b631-d8cca54eab50" providerId="ADAL" clId="{0A8151AE-22E4-489C-B41D-C36DFC36D4D1}" dt="2024-02-09T08:17:25.999" v="188"/>
          <ac:picMkLst>
            <pc:docMk/>
            <pc:sldMk cId="2442427509" sldId="356"/>
            <ac:picMk id="9" creationId="{4C8E11E6-F780-476B-A257-FED5A4DB48C5}"/>
          </ac:picMkLst>
        </pc:picChg>
      </pc:sldChg>
      <pc:sldChg chg="addSp modSp">
        <pc:chgData name="Myat Min Htut" userId="dfff3e71-de70-432f-b631-d8cca54eab50" providerId="ADAL" clId="{0A8151AE-22E4-489C-B41D-C36DFC36D4D1}" dt="2024-02-09T08:19:40.862" v="195"/>
        <pc:sldMkLst>
          <pc:docMk/>
          <pc:sldMk cId="3427748361" sldId="357"/>
        </pc:sldMkLst>
        <pc:picChg chg="add mod">
          <ac:chgData name="Myat Min Htut" userId="dfff3e71-de70-432f-b631-d8cca54eab50" providerId="ADAL" clId="{0A8151AE-22E4-489C-B41D-C36DFC36D4D1}" dt="2024-02-09T08:19:40.862" v="195"/>
          <ac:picMkLst>
            <pc:docMk/>
            <pc:sldMk cId="3427748361" sldId="357"/>
            <ac:picMk id="20" creationId="{C973F864-961C-4477-A608-E054E25F385B}"/>
          </ac:picMkLst>
        </pc:picChg>
        <pc:picChg chg="add mod">
          <ac:chgData name="Myat Min Htut" userId="dfff3e71-de70-432f-b631-d8cca54eab50" providerId="ADAL" clId="{0A8151AE-22E4-489C-B41D-C36DFC36D4D1}" dt="2024-02-09T08:19:40.862" v="195"/>
          <ac:picMkLst>
            <pc:docMk/>
            <pc:sldMk cId="3427748361" sldId="357"/>
            <ac:picMk id="21" creationId="{EB5ED967-AFA7-4AB9-BFA4-B23FF248312A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24:21.898" v="238" actId="478"/>
        <pc:sldMkLst>
          <pc:docMk/>
          <pc:sldMk cId="2299663718" sldId="358"/>
        </pc:sldMkLst>
        <pc:picChg chg="mod">
          <ac:chgData name="Myat Min Htut" userId="dfff3e71-de70-432f-b631-d8cca54eab50" providerId="ADAL" clId="{0A8151AE-22E4-489C-B41D-C36DFC36D4D1}" dt="2024-02-09T08:21:56.684" v="216" actId="1076"/>
          <ac:picMkLst>
            <pc:docMk/>
            <pc:sldMk cId="2299663718" sldId="358"/>
            <ac:picMk id="2" creationId="{9A342870-08FB-4F4F-A440-3B337AB331CB}"/>
          </ac:picMkLst>
        </pc:picChg>
        <pc:picChg chg="add mod">
          <ac:chgData name="Myat Min Htut" userId="dfff3e71-de70-432f-b631-d8cca54eab50" providerId="ADAL" clId="{0A8151AE-22E4-489C-B41D-C36DFC36D4D1}" dt="2024-02-09T08:20:20.064" v="201" actId="1076"/>
          <ac:picMkLst>
            <pc:docMk/>
            <pc:sldMk cId="2299663718" sldId="358"/>
            <ac:picMk id="7" creationId="{E0908A3B-70FE-47C1-AF46-E0CC538F5BA9}"/>
          </ac:picMkLst>
        </pc:picChg>
        <pc:picChg chg="add mod">
          <ac:chgData name="Myat Min Htut" userId="dfff3e71-de70-432f-b631-d8cca54eab50" providerId="ADAL" clId="{0A8151AE-22E4-489C-B41D-C36DFC36D4D1}" dt="2024-02-09T08:20:49.883" v="206" actId="1076"/>
          <ac:picMkLst>
            <pc:docMk/>
            <pc:sldMk cId="2299663718" sldId="358"/>
            <ac:picMk id="9" creationId="{402E279F-7065-4AD1-8D06-25649083F3C9}"/>
          </ac:picMkLst>
        </pc:picChg>
        <pc:picChg chg="add mod">
          <ac:chgData name="Myat Min Htut" userId="dfff3e71-de70-432f-b631-d8cca54eab50" providerId="ADAL" clId="{0A8151AE-22E4-489C-B41D-C36DFC36D4D1}" dt="2024-02-09T08:21:04.016" v="210" actId="1076"/>
          <ac:picMkLst>
            <pc:docMk/>
            <pc:sldMk cId="2299663718" sldId="358"/>
            <ac:picMk id="13" creationId="{AAE5ADAC-6AB5-4F62-B41F-BFD7CCE9CD00}"/>
          </ac:picMkLst>
        </pc:picChg>
        <pc:picChg chg="add mod">
          <ac:chgData name="Myat Min Htut" userId="dfff3e71-de70-432f-b631-d8cca54eab50" providerId="ADAL" clId="{0A8151AE-22E4-489C-B41D-C36DFC36D4D1}" dt="2024-02-09T08:21:54.748" v="215" actId="1076"/>
          <ac:picMkLst>
            <pc:docMk/>
            <pc:sldMk cId="2299663718" sldId="358"/>
            <ac:picMk id="15" creationId="{EDCE13CD-052F-4D81-82A4-A5634607F412}"/>
          </ac:picMkLst>
        </pc:picChg>
        <pc:picChg chg="add mod">
          <ac:chgData name="Myat Min Htut" userId="dfff3e71-de70-432f-b631-d8cca54eab50" providerId="ADAL" clId="{0A8151AE-22E4-489C-B41D-C36DFC36D4D1}" dt="2024-02-09T08:22:16.077" v="219" actId="14100"/>
          <ac:picMkLst>
            <pc:docMk/>
            <pc:sldMk cId="2299663718" sldId="358"/>
            <ac:picMk id="17" creationId="{A50B186B-797A-4E44-A1D0-A2202C0D39E2}"/>
          </ac:picMkLst>
        </pc:picChg>
        <pc:picChg chg="add mod">
          <ac:chgData name="Myat Min Htut" userId="dfff3e71-de70-432f-b631-d8cca54eab50" providerId="ADAL" clId="{0A8151AE-22E4-489C-B41D-C36DFC36D4D1}" dt="2024-02-09T08:23:58.076" v="233" actId="14100"/>
          <ac:picMkLst>
            <pc:docMk/>
            <pc:sldMk cId="2299663718" sldId="358"/>
            <ac:picMk id="19" creationId="{9BB8AEF7-DDEF-4D3E-89B8-5CB26D8EC3EC}"/>
          </ac:picMkLst>
        </pc:picChg>
        <pc:picChg chg="add mod">
          <ac:chgData name="Myat Min Htut" userId="dfff3e71-de70-432f-b631-d8cca54eab50" providerId="ADAL" clId="{0A8151AE-22E4-489C-B41D-C36DFC36D4D1}" dt="2024-02-09T08:23:34.472" v="227" actId="1076"/>
          <ac:picMkLst>
            <pc:docMk/>
            <pc:sldMk cId="2299663718" sldId="358"/>
            <ac:picMk id="21" creationId="{2872466F-71DC-40E7-823C-F90252634C3D}"/>
          </ac:picMkLst>
        </pc:picChg>
        <pc:picChg chg="add mod">
          <ac:chgData name="Myat Min Htut" userId="dfff3e71-de70-432f-b631-d8cca54eab50" providerId="ADAL" clId="{0A8151AE-22E4-489C-B41D-C36DFC36D4D1}" dt="2024-02-09T08:24:10.930" v="234" actId="1076"/>
          <ac:picMkLst>
            <pc:docMk/>
            <pc:sldMk cId="2299663718" sldId="358"/>
            <ac:picMk id="23" creationId="{6A3C97E0-9B65-43DA-BBF1-10ACD3493333}"/>
          </ac:picMkLst>
        </pc:picChg>
        <pc:picChg chg="add del mod">
          <ac:chgData name="Myat Min Htut" userId="dfff3e71-de70-432f-b631-d8cca54eab50" providerId="ADAL" clId="{0A8151AE-22E4-489C-B41D-C36DFC36D4D1}" dt="2024-02-09T08:24:21.898" v="238" actId="478"/>
          <ac:picMkLst>
            <pc:docMk/>
            <pc:sldMk cId="2299663718" sldId="358"/>
            <ac:picMk id="25" creationId="{02BBBAC4-0312-4198-8923-C9BF2DCD3FF5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25:26.687" v="251" actId="1076"/>
        <pc:sldMkLst>
          <pc:docMk/>
          <pc:sldMk cId="2173860182" sldId="359"/>
        </pc:sldMkLst>
        <pc:picChg chg="add mod">
          <ac:chgData name="Myat Min Htut" userId="dfff3e71-de70-432f-b631-d8cca54eab50" providerId="ADAL" clId="{0A8151AE-22E4-489C-B41D-C36DFC36D4D1}" dt="2024-02-09T08:25:01.156" v="244" actId="1076"/>
          <ac:picMkLst>
            <pc:docMk/>
            <pc:sldMk cId="2173860182" sldId="359"/>
            <ac:picMk id="4" creationId="{D00AEA14-FA82-41DF-94AD-7291FD838EDA}"/>
          </ac:picMkLst>
        </pc:picChg>
        <pc:picChg chg="del mod">
          <ac:chgData name="Myat Min Htut" userId="dfff3e71-de70-432f-b631-d8cca54eab50" providerId="ADAL" clId="{0A8151AE-22E4-489C-B41D-C36DFC36D4D1}" dt="2024-02-09T08:25:22.717" v="249" actId="478"/>
          <ac:picMkLst>
            <pc:docMk/>
            <pc:sldMk cId="2173860182" sldId="359"/>
            <ac:picMk id="5" creationId="{BA0EE4B2-D67B-49ED-B8E5-292ECCB4A464}"/>
          </ac:picMkLst>
        </pc:picChg>
        <pc:picChg chg="add mod">
          <ac:chgData name="Myat Min Htut" userId="dfff3e71-de70-432f-b631-d8cca54eab50" providerId="ADAL" clId="{0A8151AE-22E4-489C-B41D-C36DFC36D4D1}" dt="2024-02-09T08:25:26.687" v="251" actId="1076"/>
          <ac:picMkLst>
            <pc:docMk/>
            <pc:sldMk cId="2173860182" sldId="359"/>
            <ac:picMk id="9" creationId="{8A266965-1531-45CF-9CFA-39C21A8BBDCD}"/>
          </ac:picMkLst>
        </pc:picChg>
      </pc:sldChg>
      <pc:sldChg chg="addSp modSp mod">
        <pc:chgData name="Myat Min Htut" userId="dfff3e71-de70-432f-b631-d8cca54eab50" providerId="ADAL" clId="{0A8151AE-22E4-489C-B41D-C36DFC36D4D1}" dt="2024-02-09T08:40:25.824" v="263" actId="14100"/>
        <pc:sldMkLst>
          <pc:docMk/>
          <pc:sldMk cId="1183061628" sldId="360"/>
        </pc:sldMkLst>
        <pc:picChg chg="add mod">
          <ac:chgData name="Myat Min Htut" userId="dfff3e71-de70-432f-b631-d8cca54eab50" providerId="ADAL" clId="{0A8151AE-22E4-489C-B41D-C36DFC36D4D1}" dt="2024-02-09T08:40:25.824" v="263" actId="14100"/>
          <ac:picMkLst>
            <pc:docMk/>
            <pc:sldMk cId="1183061628" sldId="360"/>
            <ac:picMk id="7" creationId="{87B23C67-727F-4A38-842C-F64C6B47C267}"/>
          </ac:picMkLst>
        </pc:picChg>
        <pc:picChg chg="add mod">
          <ac:chgData name="Myat Min Htut" userId="dfff3e71-de70-432f-b631-d8cca54eab50" providerId="ADAL" clId="{0A8151AE-22E4-489C-B41D-C36DFC36D4D1}" dt="2024-02-09T08:40:23.024" v="262" actId="1076"/>
          <ac:picMkLst>
            <pc:docMk/>
            <pc:sldMk cId="1183061628" sldId="360"/>
            <ac:picMk id="10" creationId="{599F8A6C-0576-4BED-BB3D-61A7EE119756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45:37.780" v="273" actId="1076"/>
        <pc:sldMkLst>
          <pc:docMk/>
          <pc:sldMk cId="680557997" sldId="361"/>
        </pc:sldMkLst>
        <pc:picChg chg="add mod">
          <ac:chgData name="Myat Min Htut" userId="dfff3e71-de70-432f-b631-d8cca54eab50" providerId="ADAL" clId="{0A8151AE-22E4-489C-B41D-C36DFC36D4D1}" dt="2024-02-09T08:40:44.630" v="267" actId="1076"/>
          <ac:picMkLst>
            <pc:docMk/>
            <pc:sldMk cId="680557997" sldId="361"/>
            <ac:picMk id="3" creationId="{B9541FAD-5D35-418B-BE94-BAFECA090AD1}"/>
          </ac:picMkLst>
        </pc:picChg>
        <pc:picChg chg="del">
          <ac:chgData name="Myat Min Htut" userId="dfff3e71-de70-432f-b631-d8cca54eab50" providerId="ADAL" clId="{0A8151AE-22E4-489C-B41D-C36DFC36D4D1}" dt="2024-02-09T08:40:52.105" v="268" actId="478"/>
          <ac:picMkLst>
            <pc:docMk/>
            <pc:sldMk cId="680557997" sldId="361"/>
            <ac:picMk id="8" creationId="{1C8D3A04-DB74-4BF5-9059-5BABD67829A7}"/>
          </ac:picMkLst>
        </pc:picChg>
        <pc:picChg chg="add mod">
          <ac:chgData name="Myat Min Htut" userId="dfff3e71-de70-432f-b631-d8cca54eab50" providerId="ADAL" clId="{0A8151AE-22E4-489C-B41D-C36DFC36D4D1}" dt="2024-02-09T08:45:37.780" v="273" actId="1076"/>
          <ac:picMkLst>
            <pc:docMk/>
            <pc:sldMk cId="680557997" sldId="361"/>
            <ac:picMk id="10" creationId="{1070D0EC-E39F-4DB7-83C4-264BE9F38D86}"/>
          </ac:picMkLst>
        </pc:picChg>
      </pc:sldChg>
      <pc:sldChg chg="addSp modSp mod">
        <pc:chgData name="Myat Min Htut" userId="dfff3e71-de70-432f-b631-d8cca54eab50" providerId="ADAL" clId="{0A8151AE-22E4-489C-B41D-C36DFC36D4D1}" dt="2024-02-09T08:49:01.845" v="282" actId="1076"/>
        <pc:sldMkLst>
          <pc:docMk/>
          <pc:sldMk cId="1811160055" sldId="362"/>
        </pc:sldMkLst>
        <pc:picChg chg="add mod">
          <ac:chgData name="Myat Min Htut" userId="dfff3e71-de70-432f-b631-d8cca54eab50" providerId="ADAL" clId="{0A8151AE-22E4-489C-B41D-C36DFC36D4D1}" dt="2024-02-09T08:46:05.840" v="278" actId="1076"/>
          <ac:picMkLst>
            <pc:docMk/>
            <pc:sldMk cId="1811160055" sldId="362"/>
            <ac:picMk id="7" creationId="{D791E24B-D283-4A8A-81DD-902965FCD644}"/>
          </ac:picMkLst>
        </pc:picChg>
        <pc:picChg chg="add mod">
          <ac:chgData name="Myat Min Htut" userId="dfff3e71-de70-432f-b631-d8cca54eab50" providerId="ADAL" clId="{0A8151AE-22E4-489C-B41D-C36DFC36D4D1}" dt="2024-02-09T08:49:01.845" v="282" actId="1076"/>
          <ac:picMkLst>
            <pc:docMk/>
            <pc:sldMk cId="1811160055" sldId="362"/>
            <ac:picMk id="10" creationId="{B80BA5EA-9D01-4B60-A7F3-754351B41F0F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49:48.282" v="299" actId="1076"/>
        <pc:sldMkLst>
          <pc:docMk/>
          <pc:sldMk cId="656671101" sldId="363"/>
        </pc:sldMkLst>
        <pc:picChg chg="add mod">
          <ac:chgData name="Myat Min Htut" userId="dfff3e71-de70-432f-b631-d8cca54eab50" providerId="ADAL" clId="{0A8151AE-22E4-489C-B41D-C36DFC36D4D1}" dt="2024-02-09T08:49:17.470" v="288" actId="1076"/>
          <ac:picMkLst>
            <pc:docMk/>
            <pc:sldMk cId="656671101" sldId="363"/>
            <ac:picMk id="3" creationId="{E40BFE29-C507-4003-ABC6-77612C326C6A}"/>
          </ac:picMkLst>
        </pc:picChg>
        <pc:picChg chg="del">
          <ac:chgData name="Myat Min Htut" userId="dfff3e71-de70-432f-b631-d8cca54eab50" providerId="ADAL" clId="{0A8151AE-22E4-489C-B41D-C36DFC36D4D1}" dt="2024-02-09T08:49:44.515" v="296" actId="478"/>
          <ac:picMkLst>
            <pc:docMk/>
            <pc:sldMk cId="656671101" sldId="363"/>
            <ac:picMk id="8" creationId="{03382F7D-97D9-4CE1-BF2F-34C0330259A6}"/>
          </ac:picMkLst>
        </pc:picChg>
        <pc:picChg chg="add mod">
          <ac:chgData name="Myat Min Htut" userId="dfff3e71-de70-432f-b631-d8cca54eab50" providerId="ADAL" clId="{0A8151AE-22E4-489C-B41D-C36DFC36D4D1}" dt="2024-02-09T08:49:48.282" v="299" actId="1076"/>
          <ac:picMkLst>
            <pc:docMk/>
            <pc:sldMk cId="656671101" sldId="363"/>
            <ac:picMk id="10" creationId="{53B80E4B-89AB-40AE-A7F6-BC57CA263073}"/>
          </ac:picMkLst>
        </pc:picChg>
      </pc:sldChg>
      <pc:sldChg chg="addSp modSp mod">
        <pc:chgData name="Myat Min Htut" userId="dfff3e71-de70-432f-b631-d8cca54eab50" providerId="ADAL" clId="{0A8151AE-22E4-489C-B41D-C36DFC36D4D1}" dt="2024-02-09T08:53:01.491" v="311" actId="1076"/>
        <pc:sldMkLst>
          <pc:docMk/>
          <pc:sldMk cId="339349699" sldId="364"/>
        </pc:sldMkLst>
        <pc:picChg chg="add mod">
          <ac:chgData name="Myat Min Htut" userId="dfff3e71-de70-432f-b631-d8cca54eab50" providerId="ADAL" clId="{0A8151AE-22E4-489C-B41D-C36DFC36D4D1}" dt="2024-02-09T08:52:48.074" v="306" actId="14100"/>
          <ac:picMkLst>
            <pc:docMk/>
            <pc:sldMk cId="339349699" sldId="364"/>
            <ac:picMk id="7" creationId="{6BED0D00-93E1-4DBC-A982-A4B2B4587333}"/>
          </ac:picMkLst>
        </pc:picChg>
        <pc:picChg chg="add mod">
          <ac:chgData name="Myat Min Htut" userId="dfff3e71-de70-432f-b631-d8cca54eab50" providerId="ADAL" clId="{0A8151AE-22E4-489C-B41D-C36DFC36D4D1}" dt="2024-02-09T08:53:01.491" v="311" actId="1076"/>
          <ac:picMkLst>
            <pc:docMk/>
            <pc:sldMk cId="339349699" sldId="364"/>
            <ac:picMk id="10" creationId="{613BF669-76BE-4151-910C-EF2E001CE12F}"/>
          </ac:picMkLst>
        </pc:picChg>
      </pc:sldChg>
      <pc:sldChg chg="addSp modSp mod">
        <pc:chgData name="Myat Min Htut" userId="dfff3e71-de70-432f-b631-d8cca54eab50" providerId="ADAL" clId="{0A8151AE-22E4-489C-B41D-C36DFC36D4D1}" dt="2024-02-09T08:57:00.947" v="336" actId="1076"/>
        <pc:sldMkLst>
          <pc:docMk/>
          <pc:sldMk cId="3545272695" sldId="365"/>
        </pc:sldMkLst>
        <pc:picChg chg="add mod">
          <ac:chgData name="Myat Min Htut" userId="dfff3e71-de70-432f-b631-d8cca54eab50" providerId="ADAL" clId="{0A8151AE-22E4-489C-B41D-C36DFC36D4D1}" dt="2024-02-09T08:53:21.425" v="316" actId="1076"/>
          <ac:picMkLst>
            <pc:docMk/>
            <pc:sldMk cId="3545272695" sldId="365"/>
            <ac:picMk id="4" creationId="{64A2949B-ACEF-442E-907C-66E35378AEEF}"/>
          </ac:picMkLst>
        </pc:picChg>
        <pc:picChg chg="add mod">
          <ac:chgData name="Myat Min Htut" userId="dfff3e71-de70-432f-b631-d8cca54eab50" providerId="ADAL" clId="{0A8151AE-22E4-489C-B41D-C36DFC36D4D1}" dt="2024-02-09T08:56:18.458" v="324" actId="1035"/>
          <ac:picMkLst>
            <pc:docMk/>
            <pc:sldMk cId="3545272695" sldId="365"/>
            <ac:picMk id="11" creationId="{704165B7-63FF-4D06-8C6A-8DF19CA61F81}"/>
          </ac:picMkLst>
        </pc:picChg>
        <pc:picChg chg="add mod">
          <ac:chgData name="Myat Min Htut" userId="dfff3e71-de70-432f-b631-d8cca54eab50" providerId="ADAL" clId="{0A8151AE-22E4-489C-B41D-C36DFC36D4D1}" dt="2024-02-09T08:56:35.183" v="328" actId="14100"/>
          <ac:picMkLst>
            <pc:docMk/>
            <pc:sldMk cId="3545272695" sldId="365"/>
            <ac:picMk id="13" creationId="{35E9606A-312C-46A6-AF7B-01C7E9A29CEC}"/>
          </ac:picMkLst>
        </pc:picChg>
        <pc:picChg chg="add mod">
          <ac:chgData name="Myat Min Htut" userId="dfff3e71-de70-432f-b631-d8cca54eab50" providerId="ADAL" clId="{0A8151AE-22E4-489C-B41D-C36DFC36D4D1}" dt="2024-02-09T08:57:00.947" v="336" actId="1076"/>
          <ac:picMkLst>
            <pc:docMk/>
            <pc:sldMk cId="3545272695" sldId="365"/>
            <ac:picMk id="15" creationId="{E31CEE82-A0CB-42E7-8D18-20C08634056B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59:01.543" v="350" actId="1076"/>
        <pc:sldMkLst>
          <pc:docMk/>
          <pc:sldMk cId="3909996610" sldId="366"/>
        </pc:sldMkLst>
        <pc:picChg chg="add mod">
          <ac:chgData name="Myat Min Htut" userId="dfff3e71-de70-432f-b631-d8cca54eab50" providerId="ADAL" clId="{0A8151AE-22E4-489C-B41D-C36DFC36D4D1}" dt="2024-02-09T08:58:42.658" v="342" actId="1076"/>
          <ac:picMkLst>
            <pc:docMk/>
            <pc:sldMk cId="3909996610" sldId="366"/>
            <ac:picMk id="4" creationId="{60D64179-9955-4D23-88BA-74E218025EEA}"/>
          </ac:picMkLst>
        </pc:picChg>
        <pc:picChg chg="del">
          <ac:chgData name="Myat Min Htut" userId="dfff3e71-de70-432f-b631-d8cca54eab50" providerId="ADAL" clId="{0A8151AE-22E4-489C-B41D-C36DFC36D4D1}" dt="2024-02-09T08:58:50.977" v="343" actId="478"/>
          <ac:picMkLst>
            <pc:docMk/>
            <pc:sldMk cId="3909996610" sldId="366"/>
            <ac:picMk id="5" creationId="{459BAE42-79B3-4B89-AD69-66C82BA901B7}"/>
          </ac:picMkLst>
        </pc:picChg>
        <pc:picChg chg="add mod">
          <ac:chgData name="Myat Min Htut" userId="dfff3e71-de70-432f-b631-d8cca54eab50" providerId="ADAL" clId="{0A8151AE-22E4-489C-B41D-C36DFC36D4D1}" dt="2024-02-09T08:59:01.543" v="350" actId="1076"/>
          <ac:picMkLst>
            <pc:docMk/>
            <pc:sldMk cId="3909996610" sldId="366"/>
            <ac:picMk id="10" creationId="{5DA6DBE0-D7CD-4FA0-BCA4-5FEACD66E8BF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02:15.242" v="361" actId="1076"/>
        <pc:sldMkLst>
          <pc:docMk/>
          <pc:sldMk cId="3814067756" sldId="367"/>
        </pc:sldMkLst>
        <pc:picChg chg="del">
          <ac:chgData name="Myat Min Htut" userId="dfff3e71-de70-432f-b631-d8cca54eab50" providerId="ADAL" clId="{0A8151AE-22E4-489C-B41D-C36DFC36D4D1}" dt="2024-02-09T09:02:05.512" v="355" actId="478"/>
          <ac:picMkLst>
            <pc:docMk/>
            <pc:sldMk cId="3814067756" sldId="367"/>
            <ac:picMk id="4" creationId="{3580E0A9-6668-4E3F-8AB5-D49E6EA334AC}"/>
          </ac:picMkLst>
        </pc:picChg>
        <pc:picChg chg="add mod">
          <ac:chgData name="Myat Min Htut" userId="dfff3e71-de70-432f-b631-d8cca54eab50" providerId="ADAL" clId="{0A8151AE-22E4-489C-B41D-C36DFC36D4D1}" dt="2024-02-09T09:01:57.338" v="354"/>
          <ac:picMkLst>
            <pc:docMk/>
            <pc:sldMk cId="3814067756" sldId="367"/>
            <ac:picMk id="15" creationId="{9371E5E9-CCF1-4FF4-B911-27EED711B05C}"/>
          </ac:picMkLst>
        </pc:picChg>
        <pc:picChg chg="add mod">
          <ac:chgData name="Myat Min Htut" userId="dfff3e71-de70-432f-b631-d8cca54eab50" providerId="ADAL" clId="{0A8151AE-22E4-489C-B41D-C36DFC36D4D1}" dt="2024-02-09T09:02:15.242" v="361" actId="1076"/>
          <ac:picMkLst>
            <pc:docMk/>
            <pc:sldMk cId="3814067756" sldId="367"/>
            <ac:picMk id="16" creationId="{BB769D1B-952D-45C6-A810-1C17D25D98EF}"/>
          </ac:picMkLst>
        </pc:picChg>
      </pc:sldChg>
      <pc:sldChg chg="addSp modSp del mod">
        <pc:chgData name="Myat Min Htut" userId="dfff3e71-de70-432f-b631-d8cca54eab50" providerId="ADAL" clId="{0A8151AE-22E4-489C-B41D-C36DFC36D4D1}" dt="2024-02-09T10:07:50.909" v="813" actId="2696"/>
        <pc:sldMkLst>
          <pc:docMk/>
          <pc:sldMk cId="1284005904" sldId="368"/>
        </pc:sldMkLst>
        <pc:spChg chg="add mod">
          <ac:chgData name="Myat Min Htut" userId="dfff3e71-de70-432f-b631-d8cca54eab50" providerId="ADAL" clId="{0A8151AE-22E4-489C-B41D-C36DFC36D4D1}" dt="2024-02-09T09:02:51.220" v="370" actId="207"/>
          <ac:spMkLst>
            <pc:docMk/>
            <pc:sldMk cId="1284005904" sldId="368"/>
            <ac:spMk id="9" creationId="{EB25B7C6-3A29-4351-9F7C-7CC0848DB2ED}"/>
          </ac:spMkLst>
        </pc:spChg>
        <pc:spChg chg="add mod">
          <ac:chgData name="Myat Min Htut" userId="dfff3e71-de70-432f-b631-d8cca54eab50" providerId="ADAL" clId="{0A8151AE-22E4-489C-B41D-C36DFC36D4D1}" dt="2024-02-09T09:07:54.809" v="373" actId="207"/>
          <ac:spMkLst>
            <pc:docMk/>
            <pc:sldMk cId="1284005904" sldId="368"/>
            <ac:spMk id="10" creationId="{67FCB2E5-6EE7-4CD3-9C79-4B15AE7D24A1}"/>
          </ac:spMkLst>
        </pc:spChg>
        <pc:picChg chg="mod">
          <ac:chgData name="Myat Min Htut" userId="dfff3e71-de70-432f-b631-d8cca54eab50" providerId="ADAL" clId="{0A8151AE-22E4-489C-B41D-C36DFC36D4D1}" dt="2024-02-09T09:08:03.783" v="375" actId="1076"/>
          <ac:picMkLst>
            <pc:docMk/>
            <pc:sldMk cId="1284005904" sldId="368"/>
            <ac:picMk id="3" creationId="{CA2119E8-9D78-40E2-9689-8E88BB7833E8}"/>
          </ac:picMkLst>
        </pc:picChg>
        <pc:picChg chg="add mod">
          <ac:chgData name="Myat Min Htut" userId="dfff3e71-de70-432f-b631-d8cca54eab50" providerId="ADAL" clId="{0A8151AE-22E4-489C-B41D-C36DFC36D4D1}" dt="2024-02-09T09:08:07.444" v="376" actId="1076"/>
          <ac:picMkLst>
            <pc:docMk/>
            <pc:sldMk cId="1284005904" sldId="368"/>
            <ac:picMk id="7" creationId="{3ED5753A-7370-4BCE-AC8D-B35652C4C586}"/>
          </ac:picMkLst>
        </pc:picChg>
      </pc:sldChg>
      <pc:sldChg chg="add">
        <pc:chgData name="Myat Min Htut" userId="dfff3e71-de70-432f-b631-d8cca54eab50" providerId="ADAL" clId="{0A8151AE-22E4-489C-B41D-C36DFC36D4D1}" dt="2024-02-09T10:07:52.903" v="814"/>
        <pc:sldMkLst>
          <pc:docMk/>
          <pc:sldMk cId="2385736065" sldId="368"/>
        </pc:sldMkLst>
      </pc:sldChg>
      <pc:sldChg chg="addSp modSp mod">
        <pc:chgData name="Myat Min Htut" userId="dfff3e71-de70-432f-b631-d8cca54eab50" providerId="ADAL" clId="{0A8151AE-22E4-489C-B41D-C36DFC36D4D1}" dt="2024-02-09T08:05:28.829" v="48" actId="1076"/>
        <pc:sldMkLst>
          <pc:docMk/>
          <pc:sldMk cId="2853070013" sldId="369"/>
        </pc:sldMkLst>
        <pc:picChg chg="add mod">
          <ac:chgData name="Myat Min Htut" userId="dfff3e71-de70-432f-b631-d8cca54eab50" providerId="ADAL" clId="{0A8151AE-22E4-489C-B41D-C36DFC36D4D1}" dt="2024-02-09T08:04:58.503" v="38" actId="14100"/>
          <ac:picMkLst>
            <pc:docMk/>
            <pc:sldMk cId="2853070013" sldId="369"/>
            <ac:picMk id="8" creationId="{A85035C0-70C3-4D4B-AE77-2AFF0AEFD94C}"/>
          </ac:picMkLst>
        </pc:picChg>
        <pc:picChg chg="add mod">
          <ac:chgData name="Myat Min Htut" userId="dfff3e71-de70-432f-b631-d8cca54eab50" providerId="ADAL" clId="{0A8151AE-22E4-489C-B41D-C36DFC36D4D1}" dt="2024-02-09T08:05:10.313" v="41" actId="14100"/>
          <ac:picMkLst>
            <pc:docMk/>
            <pc:sldMk cId="2853070013" sldId="369"/>
            <ac:picMk id="10" creationId="{6B530971-8625-4100-AF2F-3B9AC1DC9114}"/>
          </ac:picMkLst>
        </pc:picChg>
        <pc:picChg chg="add mod">
          <ac:chgData name="Myat Min Htut" userId="dfff3e71-de70-432f-b631-d8cca54eab50" providerId="ADAL" clId="{0A8151AE-22E4-489C-B41D-C36DFC36D4D1}" dt="2024-02-09T08:05:28.829" v="48" actId="1076"/>
          <ac:picMkLst>
            <pc:docMk/>
            <pc:sldMk cId="2853070013" sldId="369"/>
            <ac:picMk id="12" creationId="{358119A8-1EAB-4B82-BBDB-FC42635C52AB}"/>
          </ac:picMkLst>
        </pc:picChg>
      </pc:sldChg>
      <pc:sldChg chg="addSp modSp">
        <pc:chgData name="Myat Min Htut" userId="dfff3e71-de70-432f-b631-d8cca54eab50" providerId="ADAL" clId="{0A8151AE-22E4-489C-B41D-C36DFC36D4D1}" dt="2024-02-09T08:06:11.368" v="56"/>
        <pc:sldMkLst>
          <pc:docMk/>
          <pc:sldMk cId="1964404837" sldId="370"/>
        </pc:sldMkLst>
        <pc:picChg chg="add mod">
          <ac:chgData name="Myat Min Htut" userId="dfff3e71-de70-432f-b631-d8cca54eab50" providerId="ADAL" clId="{0A8151AE-22E4-489C-B41D-C36DFC36D4D1}" dt="2024-02-09T08:06:11.368" v="56"/>
          <ac:picMkLst>
            <pc:docMk/>
            <pc:sldMk cId="1964404837" sldId="370"/>
            <ac:picMk id="11" creationId="{E39AB4F3-74B9-4FDC-A548-6DCBAEE683AA}"/>
          </ac:picMkLst>
        </pc:picChg>
      </pc:sldChg>
      <pc:sldChg chg="addSp modSp mod">
        <pc:chgData name="Myat Min Htut" userId="dfff3e71-de70-432f-b631-d8cca54eab50" providerId="ADAL" clId="{0A8151AE-22E4-489C-B41D-C36DFC36D4D1}" dt="2024-02-09T08:19:32.667" v="194" actId="14100"/>
        <pc:sldMkLst>
          <pc:docMk/>
          <pc:sldMk cId="123048115" sldId="371"/>
        </pc:sldMkLst>
        <pc:picChg chg="add mod">
          <ac:chgData name="Myat Min Htut" userId="dfff3e71-de70-432f-b631-d8cca54eab50" providerId="ADAL" clId="{0A8151AE-22E4-489C-B41D-C36DFC36D4D1}" dt="2024-02-09T08:19:32.667" v="194" actId="14100"/>
          <ac:picMkLst>
            <pc:docMk/>
            <pc:sldMk cId="123048115" sldId="371"/>
            <ac:picMk id="7" creationId="{D44E8E7B-01EA-4721-9A6E-5B1A2AC5AE41}"/>
          </ac:picMkLst>
        </pc:picChg>
        <pc:picChg chg="add mod">
          <ac:chgData name="Myat Min Htut" userId="dfff3e71-de70-432f-b631-d8cca54eab50" providerId="ADAL" clId="{0A8151AE-22E4-489C-B41D-C36DFC36D4D1}" dt="2024-02-09T08:19:27.607" v="193" actId="1076"/>
          <ac:picMkLst>
            <pc:docMk/>
            <pc:sldMk cId="123048115" sldId="371"/>
            <ac:picMk id="9" creationId="{4D02F071-C31D-46E4-A629-DC4679AC9192}"/>
          </ac:picMkLst>
        </pc:picChg>
      </pc:sldChg>
      <pc:sldChg chg="addSp modSp mod">
        <pc:chgData name="Myat Min Htut" userId="dfff3e71-de70-432f-b631-d8cca54eab50" providerId="ADAL" clId="{0A8151AE-22E4-489C-B41D-C36DFC36D4D1}" dt="2024-02-09T08:24:44.990" v="240" actId="166"/>
        <pc:sldMkLst>
          <pc:docMk/>
          <pc:sldMk cId="2787136461" sldId="372"/>
        </pc:sldMkLst>
        <pc:spChg chg="ord">
          <ac:chgData name="Myat Min Htut" userId="dfff3e71-de70-432f-b631-d8cca54eab50" providerId="ADAL" clId="{0A8151AE-22E4-489C-B41D-C36DFC36D4D1}" dt="2024-02-09T08:24:44.990" v="240" actId="166"/>
          <ac:spMkLst>
            <pc:docMk/>
            <pc:sldMk cId="2787136461" sldId="372"/>
            <ac:spMk id="9" creationId="{00000000-0000-0000-0000-000000000000}"/>
          </ac:spMkLst>
        </pc:sp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14" creationId="{A4D4ECF6-A347-4E7E-87BF-C4696048B9F9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15" creationId="{2C72C733-B650-4AF7-8B83-43DF114DC446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16" creationId="{DB790346-7D1E-46BC-860C-9075249227D0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17" creationId="{DFE92EC5-C385-4761-AC13-D9FDE4EABA2D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18" creationId="{A655CAFA-FDAE-4A75-B403-D12C551E634F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19" creationId="{1C3CE727-D0B4-4DD7-A3E7-CBEDFE559914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20" creationId="{3FF03C00-5784-4D03-A923-32F98065D5D3}"/>
          </ac:picMkLst>
        </pc:picChg>
        <pc:picChg chg="add mod">
          <ac:chgData name="Myat Min Htut" userId="dfff3e71-de70-432f-b631-d8cca54eab50" providerId="ADAL" clId="{0A8151AE-22E4-489C-B41D-C36DFC36D4D1}" dt="2024-02-09T08:24:38.596" v="239"/>
          <ac:picMkLst>
            <pc:docMk/>
            <pc:sldMk cId="2787136461" sldId="372"/>
            <ac:picMk id="21" creationId="{EBB3C9A0-4A88-492D-B5A4-ABEAB353180E}"/>
          </ac:picMkLst>
        </pc:picChg>
      </pc:sldChg>
      <pc:sldChg chg="addSp modSp mod">
        <pc:chgData name="Myat Min Htut" userId="dfff3e71-de70-432f-b631-d8cca54eab50" providerId="ADAL" clId="{0A8151AE-22E4-489C-B41D-C36DFC36D4D1}" dt="2024-02-09T08:58:27.588" v="338" actId="166"/>
        <pc:sldMkLst>
          <pc:docMk/>
          <pc:sldMk cId="3032965851" sldId="373"/>
        </pc:sldMkLst>
        <pc:spChg chg="ord">
          <ac:chgData name="Myat Min Htut" userId="dfff3e71-de70-432f-b631-d8cca54eab50" providerId="ADAL" clId="{0A8151AE-22E4-489C-B41D-C36DFC36D4D1}" dt="2024-02-09T08:58:27.588" v="338" actId="166"/>
          <ac:spMkLst>
            <pc:docMk/>
            <pc:sldMk cId="3032965851" sldId="373"/>
            <ac:spMk id="7" creationId="{00000000-0000-0000-0000-000000000000}"/>
          </ac:spMkLst>
        </pc:spChg>
        <pc:spChg chg="ord">
          <ac:chgData name="Myat Min Htut" userId="dfff3e71-de70-432f-b631-d8cca54eab50" providerId="ADAL" clId="{0A8151AE-22E4-489C-B41D-C36DFC36D4D1}" dt="2024-02-09T08:58:27.588" v="338" actId="166"/>
          <ac:spMkLst>
            <pc:docMk/>
            <pc:sldMk cId="3032965851" sldId="373"/>
            <ac:spMk id="11" creationId="{00000000-0000-0000-0000-000000000000}"/>
          </ac:spMkLst>
        </pc:spChg>
        <pc:picChg chg="add mod">
          <ac:chgData name="Myat Min Htut" userId="dfff3e71-de70-432f-b631-d8cca54eab50" providerId="ADAL" clId="{0A8151AE-22E4-489C-B41D-C36DFC36D4D1}" dt="2024-02-09T08:58:19.345" v="337"/>
          <ac:picMkLst>
            <pc:docMk/>
            <pc:sldMk cId="3032965851" sldId="373"/>
            <ac:picMk id="13" creationId="{70419D82-31E7-4ECC-8128-C292702B5F52}"/>
          </ac:picMkLst>
        </pc:picChg>
        <pc:picChg chg="add mod">
          <ac:chgData name="Myat Min Htut" userId="dfff3e71-de70-432f-b631-d8cca54eab50" providerId="ADAL" clId="{0A8151AE-22E4-489C-B41D-C36DFC36D4D1}" dt="2024-02-09T08:58:19.345" v="337"/>
          <ac:picMkLst>
            <pc:docMk/>
            <pc:sldMk cId="3032965851" sldId="373"/>
            <ac:picMk id="14" creationId="{32FE2223-E43F-4E8C-9D08-E4E8FC26DAF7}"/>
          </ac:picMkLst>
        </pc:picChg>
        <pc:picChg chg="add mod">
          <ac:chgData name="Myat Min Htut" userId="dfff3e71-de70-432f-b631-d8cca54eab50" providerId="ADAL" clId="{0A8151AE-22E4-489C-B41D-C36DFC36D4D1}" dt="2024-02-09T08:58:19.345" v="337"/>
          <ac:picMkLst>
            <pc:docMk/>
            <pc:sldMk cId="3032965851" sldId="373"/>
            <ac:picMk id="15" creationId="{ED1FA90A-0085-47D2-B84E-598F392E2284}"/>
          </ac:picMkLst>
        </pc:picChg>
        <pc:picChg chg="add mod">
          <ac:chgData name="Myat Min Htut" userId="dfff3e71-de70-432f-b631-d8cca54eab50" providerId="ADAL" clId="{0A8151AE-22E4-489C-B41D-C36DFC36D4D1}" dt="2024-02-09T08:58:19.345" v="337"/>
          <ac:picMkLst>
            <pc:docMk/>
            <pc:sldMk cId="3032965851" sldId="373"/>
            <ac:picMk id="16" creationId="{2CCAE7DE-9E37-4049-A91D-D4A624F93000}"/>
          </ac:picMkLst>
        </pc:picChg>
      </pc:sldChg>
      <pc:sldChg chg="addSp modSp">
        <pc:chgData name="Myat Min Htut" userId="dfff3e71-de70-432f-b631-d8cca54eab50" providerId="ADAL" clId="{0A8151AE-22E4-489C-B41D-C36DFC36D4D1}" dt="2024-02-09T08:53:04.951" v="312"/>
        <pc:sldMkLst>
          <pc:docMk/>
          <pc:sldMk cId="3427461032" sldId="374"/>
        </pc:sldMkLst>
        <pc:picChg chg="add mod">
          <ac:chgData name="Myat Min Htut" userId="dfff3e71-de70-432f-b631-d8cca54eab50" providerId="ADAL" clId="{0A8151AE-22E4-489C-B41D-C36DFC36D4D1}" dt="2024-02-09T08:53:04.951" v="312"/>
          <ac:picMkLst>
            <pc:docMk/>
            <pc:sldMk cId="3427461032" sldId="374"/>
            <ac:picMk id="13" creationId="{C14CB364-EFEA-4962-9A8E-9CEE134A57FA}"/>
          </ac:picMkLst>
        </pc:picChg>
        <pc:picChg chg="add mod">
          <ac:chgData name="Myat Min Htut" userId="dfff3e71-de70-432f-b631-d8cca54eab50" providerId="ADAL" clId="{0A8151AE-22E4-489C-B41D-C36DFC36D4D1}" dt="2024-02-09T08:53:04.951" v="312"/>
          <ac:picMkLst>
            <pc:docMk/>
            <pc:sldMk cId="3427461032" sldId="374"/>
            <ac:picMk id="14" creationId="{B83E4E95-7469-4ED0-93EE-0B2E00A14575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8:49:38.134" v="291" actId="21"/>
        <pc:sldMkLst>
          <pc:docMk/>
          <pc:sldMk cId="1579776341" sldId="376"/>
        </pc:sldMkLst>
        <pc:picChg chg="add del">
          <ac:chgData name="Myat Min Htut" userId="dfff3e71-de70-432f-b631-d8cca54eab50" providerId="ADAL" clId="{0A8151AE-22E4-489C-B41D-C36DFC36D4D1}" dt="2024-02-09T08:49:38.134" v="291" actId="21"/>
          <ac:picMkLst>
            <pc:docMk/>
            <pc:sldMk cId="1579776341" sldId="376"/>
            <ac:picMk id="4" creationId="{D1410FF5-6125-43B7-89DC-E6725A8EF6D5}"/>
          </ac:picMkLst>
        </pc:picChg>
        <pc:picChg chg="add mod">
          <ac:chgData name="Myat Min Htut" userId="dfff3e71-de70-432f-b631-d8cca54eab50" providerId="ADAL" clId="{0A8151AE-22E4-489C-B41D-C36DFC36D4D1}" dt="2024-02-09T08:49:25.318" v="289"/>
          <ac:picMkLst>
            <pc:docMk/>
            <pc:sldMk cId="1579776341" sldId="376"/>
            <ac:picMk id="10" creationId="{54D769A6-E5D2-4EB3-84EA-9B7C2BD9A6B2}"/>
          </ac:picMkLst>
        </pc:picChg>
        <pc:picChg chg="add mod">
          <ac:chgData name="Myat Min Htut" userId="dfff3e71-de70-432f-b631-d8cca54eab50" providerId="ADAL" clId="{0A8151AE-22E4-489C-B41D-C36DFC36D4D1}" dt="2024-02-09T08:49:25.318" v="289"/>
          <ac:picMkLst>
            <pc:docMk/>
            <pc:sldMk cId="1579776341" sldId="376"/>
            <ac:picMk id="11" creationId="{4EB590F6-5DEC-4171-B148-6D204193F641}"/>
          </ac:picMkLst>
        </pc:picChg>
      </pc:sldChg>
      <pc:sldChg chg="addSp modSp mod">
        <pc:chgData name="Myat Min Htut" userId="dfff3e71-de70-432f-b631-d8cca54eab50" providerId="ADAL" clId="{0A8151AE-22E4-489C-B41D-C36DFC36D4D1}" dt="2024-02-09T09:18:05.064" v="410" actId="1036"/>
        <pc:sldMkLst>
          <pc:docMk/>
          <pc:sldMk cId="1937394653" sldId="377"/>
        </pc:sldMkLst>
        <pc:picChg chg="add mod">
          <ac:chgData name="Myat Min Htut" userId="dfff3e71-de70-432f-b631-d8cca54eab50" providerId="ADAL" clId="{0A8151AE-22E4-489C-B41D-C36DFC36D4D1}" dt="2024-02-09T09:18:05.064" v="410" actId="1036"/>
          <ac:picMkLst>
            <pc:docMk/>
            <pc:sldMk cId="1937394653" sldId="377"/>
            <ac:picMk id="5" creationId="{D258B841-BEC6-4F70-A8AC-E1A980ADCAF5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19:04.488" v="420" actId="1076"/>
        <pc:sldMkLst>
          <pc:docMk/>
          <pc:sldMk cId="1451930623" sldId="378"/>
        </pc:sldMkLst>
        <pc:picChg chg="del">
          <ac:chgData name="Myat Min Htut" userId="dfff3e71-de70-432f-b631-d8cca54eab50" providerId="ADAL" clId="{0A8151AE-22E4-489C-B41D-C36DFC36D4D1}" dt="2024-02-09T09:19:00.365" v="418" actId="478"/>
          <ac:picMkLst>
            <pc:docMk/>
            <pc:sldMk cId="1451930623" sldId="378"/>
            <ac:picMk id="3" creationId="{00000000-0000-0000-0000-000000000000}"/>
          </ac:picMkLst>
        </pc:picChg>
        <pc:picChg chg="add mod">
          <ac:chgData name="Myat Min Htut" userId="dfff3e71-de70-432f-b631-d8cca54eab50" providerId="ADAL" clId="{0A8151AE-22E4-489C-B41D-C36DFC36D4D1}" dt="2024-02-09T09:18:49.959" v="415" actId="1076"/>
          <ac:picMkLst>
            <pc:docMk/>
            <pc:sldMk cId="1451930623" sldId="378"/>
            <ac:picMk id="8" creationId="{6D5FA36C-B43F-4D5D-960F-EBFEFA70149B}"/>
          </ac:picMkLst>
        </pc:picChg>
        <pc:picChg chg="add mod">
          <ac:chgData name="Myat Min Htut" userId="dfff3e71-de70-432f-b631-d8cca54eab50" providerId="ADAL" clId="{0A8151AE-22E4-489C-B41D-C36DFC36D4D1}" dt="2024-02-09T09:19:04.488" v="420" actId="1076"/>
          <ac:picMkLst>
            <pc:docMk/>
            <pc:sldMk cId="1451930623" sldId="378"/>
            <ac:picMk id="10" creationId="{DE0CA496-7F6E-4B47-9FE4-0781F9E0E287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0:29.812" v="424" actId="1076"/>
        <pc:sldMkLst>
          <pc:docMk/>
          <pc:sldMk cId="939957599" sldId="379"/>
        </pc:sldMkLst>
        <pc:picChg chg="add mod">
          <ac:chgData name="Myat Min Htut" userId="dfff3e71-de70-432f-b631-d8cca54eab50" providerId="ADAL" clId="{0A8151AE-22E4-489C-B41D-C36DFC36D4D1}" dt="2024-02-09T09:20:29.812" v="424" actId="1076"/>
          <ac:picMkLst>
            <pc:docMk/>
            <pc:sldMk cId="939957599" sldId="379"/>
            <ac:picMk id="6" creationId="{42CBF582-9548-427E-BD75-FC7719F79C95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20:56.730" v="431"/>
        <pc:sldMkLst>
          <pc:docMk/>
          <pc:sldMk cId="4005743230" sldId="380"/>
        </pc:sldMkLst>
        <pc:grpChg chg="mod">
          <ac:chgData name="Myat Min Htut" userId="dfff3e71-de70-432f-b631-d8cca54eab50" providerId="ADAL" clId="{0A8151AE-22E4-489C-B41D-C36DFC36D4D1}" dt="2024-02-09T09:20:49.344" v="430" actId="1076"/>
          <ac:grpSpMkLst>
            <pc:docMk/>
            <pc:sldMk cId="4005743230" sldId="380"/>
            <ac:grpSpMk id="5" creationId="{00000000-0000-0000-0000-000000000000}"/>
          </ac:grpSpMkLst>
        </pc:grpChg>
        <pc:picChg chg="del">
          <ac:chgData name="Myat Min Htut" userId="dfff3e71-de70-432f-b631-d8cca54eab50" providerId="ADAL" clId="{0A8151AE-22E4-489C-B41D-C36DFC36D4D1}" dt="2024-02-09T09:20:40.347" v="425" actId="478"/>
          <ac:picMkLst>
            <pc:docMk/>
            <pc:sldMk cId="4005743230" sldId="380"/>
            <ac:picMk id="4" creationId="{00000000-0000-0000-0000-000000000000}"/>
          </ac:picMkLst>
        </pc:picChg>
        <pc:picChg chg="add mod">
          <ac:chgData name="Myat Min Htut" userId="dfff3e71-de70-432f-b631-d8cca54eab50" providerId="ADAL" clId="{0A8151AE-22E4-489C-B41D-C36DFC36D4D1}" dt="2024-02-09T09:20:46.853" v="429" actId="1076"/>
          <ac:picMkLst>
            <pc:docMk/>
            <pc:sldMk cId="4005743230" sldId="380"/>
            <ac:picMk id="13" creationId="{CE6A632C-F7C8-4D33-953C-A72AB56EA462}"/>
          </ac:picMkLst>
        </pc:picChg>
        <pc:picChg chg="add mod">
          <ac:chgData name="Myat Min Htut" userId="dfff3e71-de70-432f-b631-d8cca54eab50" providerId="ADAL" clId="{0A8151AE-22E4-489C-B41D-C36DFC36D4D1}" dt="2024-02-09T09:20:56.730" v="431"/>
          <ac:picMkLst>
            <pc:docMk/>
            <pc:sldMk cId="4005743230" sldId="380"/>
            <ac:picMk id="15" creationId="{B5BF0C69-551C-4E0A-A3D8-A03E1E1979BE}"/>
          </ac:picMkLst>
        </pc:picChg>
      </pc:sldChg>
      <pc:sldChg chg="addSp modSp mod">
        <pc:chgData name="Myat Min Htut" userId="dfff3e71-de70-432f-b631-d8cca54eab50" providerId="ADAL" clId="{0A8151AE-22E4-489C-B41D-C36DFC36D4D1}" dt="2024-02-09T10:19:09.130" v="845" actId="14100"/>
        <pc:sldMkLst>
          <pc:docMk/>
          <pc:sldMk cId="2486852907" sldId="381"/>
        </pc:sldMkLst>
        <pc:picChg chg="add mod">
          <ac:chgData name="Myat Min Htut" userId="dfff3e71-de70-432f-b631-d8cca54eab50" providerId="ADAL" clId="{0A8151AE-22E4-489C-B41D-C36DFC36D4D1}" dt="2024-02-09T10:18:34.558" v="838" actId="1076"/>
          <ac:picMkLst>
            <pc:docMk/>
            <pc:sldMk cId="2486852907" sldId="381"/>
            <ac:picMk id="4" creationId="{FF20392C-8DF3-43AC-92F1-C78241BF4B33}"/>
          </ac:picMkLst>
        </pc:picChg>
        <pc:picChg chg="add mod">
          <ac:chgData name="Myat Min Htut" userId="dfff3e71-de70-432f-b631-d8cca54eab50" providerId="ADAL" clId="{0A8151AE-22E4-489C-B41D-C36DFC36D4D1}" dt="2024-02-09T10:18:52.988" v="842" actId="1036"/>
          <ac:picMkLst>
            <pc:docMk/>
            <pc:sldMk cId="2486852907" sldId="381"/>
            <ac:picMk id="7" creationId="{4D4A2831-36A8-4D4F-8E64-271534610186}"/>
          </ac:picMkLst>
        </pc:picChg>
        <pc:picChg chg="add mod">
          <ac:chgData name="Myat Min Htut" userId="dfff3e71-de70-432f-b631-d8cca54eab50" providerId="ADAL" clId="{0A8151AE-22E4-489C-B41D-C36DFC36D4D1}" dt="2024-02-09T10:19:09.130" v="845" actId="14100"/>
          <ac:picMkLst>
            <pc:docMk/>
            <pc:sldMk cId="2486852907" sldId="381"/>
            <ac:picMk id="9" creationId="{0018B342-B5BB-4991-AE74-341DB3C72487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1:21.499" v="442" actId="1035"/>
        <pc:sldMkLst>
          <pc:docMk/>
          <pc:sldMk cId="159154179" sldId="382"/>
        </pc:sldMkLst>
        <pc:picChg chg="add mod">
          <ac:chgData name="Myat Min Htut" userId="dfff3e71-de70-432f-b631-d8cca54eab50" providerId="ADAL" clId="{0A8151AE-22E4-489C-B41D-C36DFC36D4D1}" dt="2024-02-09T09:21:21.499" v="442" actId="1035"/>
          <ac:picMkLst>
            <pc:docMk/>
            <pc:sldMk cId="159154179" sldId="382"/>
            <ac:picMk id="3" creationId="{9C0F47A1-88E3-4EE1-8343-5C30E1CB95A9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1:47.235" v="448" actId="1076"/>
        <pc:sldMkLst>
          <pc:docMk/>
          <pc:sldMk cId="1057087499" sldId="383"/>
        </pc:sldMkLst>
        <pc:picChg chg="add mod">
          <ac:chgData name="Myat Min Htut" userId="dfff3e71-de70-432f-b631-d8cca54eab50" providerId="ADAL" clId="{0A8151AE-22E4-489C-B41D-C36DFC36D4D1}" dt="2024-02-09T09:21:47.235" v="448" actId="1076"/>
          <ac:picMkLst>
            <pc:docMk/>
            <pc:sldMk cId="1057087499" sldId="383"/>
            <ac:picMk id="4" creationId="{5F28CE22-5AD4-494D-B611-76F33EFBB6DB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4:15.257" v="459" actId="1076"/>
        <pc:sldMkLst>
          <pc:docMk/>
          <pc:sldMk cId="4211839845" sldId="384"/>
        </pc:sldMkLst>
        <pc:picChg chg="add mod">
          <ac:chgData name="Myat Min Htut" userId="dfff3e71-de70-432f-b631-d8cca54eab50" providerId="ADAL" clId="{0A8151AE-22E4-489C-B41D-C36DFC36D4D1}" dt="2024-02-09T09:24:15.257" v="459" actId="1076"/>
          <ac:picMkLst>
            <pc:docMk/>
            <pc:sldMk cId="4211839845" sldId="384"/>
            <ac:picMk id="7" creationId="{66A19CA7-BAAC-4F15-98B3-E8F958009BE9}"/>
          </ac:picMkLst>
        </pc:picChg>
        <pc:picChg chg="add mod">
          <ac:chgData name="Myat Min Htut" userId="dfff3e71-de70-432f-b631-d8cca54eab50" providerId="ADAL" clId="{0A8151AE-22E4-489C-B41D-C36DFC36D4D1}" dt="2024-02-09T09:22:21.704" v="458" actId="14100"/>
          <ac:picMkLst>
            <pc:docMk/>
            <pc:sldMk cId="4211839845" sldId="384"/>
            <ac:picMk id="9" creationId="{788E1C70-E034-45E6-8B1C-3216007D4BF3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6:10.353" v="479" actId="1076"/>
        <pc:sldMkLst>
          <pc:docMk/>
          <pc:sldMk cId="116561185" sldId="385"/>
        </pc:sldMkLst>
        <pc:picChg chg="add mod">
          <ac:chgData name="Myat Min Htut" userId="dfff3e71-de70-432f-b631-d8cca54eab50" providerId="ADAL" clId="{0A8151AE-22E4-489C-B41D-C36DFC36D4D1}" dt="2024-02-09T09:26:10.353" v="479" actId="1076"/>
          <ac:picMkLst>
            <pc:docMk/>
            <pc:sldMk cId="116561185" sldId="385"/>
            <ac:picMk id="5" creationId="{0B60BDFD-D5CF-46FC-8A8B-F0C691BDCD30}"/>
          </ac:picMkLst>
        </pc:picChg>
      </pc:sldChg>
      <pc:sldChg chg="addSp modSp mod">
        <pc:chgData name="Myat Min Htut" userId="dfff3e71-de70-432f-b631-d8cca54eab50" providerId="ADAL" clId="{0A8151AE-22E4-489C-B41D-C36DFC36D4D1}" dt="2024-02-09T09:30:31.240" v="516" actId="14100"/>
        <pc:sldMkLst>
          <pc:docMk/>
          <pc:sldMk cId="1288295355" sldId="387"/>
        </pc:sldMkLst>
        <pc:picChg chg="add mod">
          <ac:chgData name="Myat Min Htut" userId="dfff3e71-de70-432f-b631-d8cca54eab50" providerId="ADAL" clId="{0A8151AE-22E4-489C-B41D-C36DFC36D4D1}" dt="2024-02-09T09:27:46.083" v="502" actId="1076"/>
          <ac:picMkLst>
            <pc:docMk/>
            <pc:sldMk cId="1288295355" sldId="387"/>
            <ac:picMk id="9" creationId="{D97E57D5-60EA-4D97-9547-E4FE732C9DF6}"/>
          </ac:picMkLst>
        </pc:picChg>
        <pc:picChg chg="add mod">
          <ac:chgData name="Myat Min Htut" userId="dfff3e71-de70-432f-b631-d8cca54eab50" providerId="ADAL" clId="{0A8151AE-22E4-489C-B41D-C36DFC36D4D1}" dt="2024-02-09T09:28:08.780" v="510" actId="14100"/>
          <ac:picMkLst>
            <pc:docMk/>
            <pc:sldMk cId="1288295355" sldId="387"/>
            <ac:picMk id="11" creationId="{C90CB895-C694-42C1-9782-EB9AA38742F3}"/>
          </ac:picMkLst>
        </pc:picChg>
        <pc:picChg chg="add mod">
          <ac:chgData name="Myat Min Htut" userId="dfff3e71-de70-432f-b631-d8cca54eab50" providerId="ADAL" clId="{0A8151AE-22E4-489C-B41D-C36DFC36D4D1}" dt="2024-02-09T09:30:31.240" v="516" actId="14100"/>
          <ac:picMkLst>
            <pc:docMk/>
            <pc:sldMk cId="1288295355" sldId="387"/>
            <ac:picMk id="13" creationId="{26BB9123-2DB6-40B3-A37F-8E166AAF502C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32:09.088" v="533" actId="21"/>
        <pc:sldMkLst>
          <pc:docMk/>
          <pc:sldMk cId="3116636899" sldId="388"/>
        </pc:sldMkLst>
        <pc:picChg chg="add mod">
          <ac:chgData name="Myat Min Htut" userId="dfff3e71-de70-432f-b631-d8cca54eab50" providerId="ADAL" clId="{0A8151AE-22E4-489C-B41D-C36DFC36D4D1}" dt="2024-02-09T09:31:33.383" v="527"/>
          <ac:picMkLst>
            <pc:docMk/>
            <pc:sldMk cId="3116636899" sldId="388"/>
            <ac:picMk id="17" creationId="{690C7F38-DC7F-4C31-99F4-3944096995FB}"/>
          </ac:picMkLst>
        </pc:picChg>
        <pc:picChg chg="add del mod">
          <ac:chgData name="Myat Min Htut" userId="dfff3e71-de70-432f-b631-d8cca54eab50" providerId="ADAL" clId="{0A8151AE-22E4-489C-B41D-C36DFC36D4D1}" dt="2024-02-09T09:32:09.088" v="533" actId="21"/>
          <ac:picMkLst>
            <pc:docMk/>
            <pc:sldMk cId="3116636899" sldId="388"/>
            <ac:picMk id="18" creationId="{5F5AE3CA-3AC8-4462-B63C-D3727C42EE34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34:31.362" v="544" actId="1076"/>
        <pc:sldMkLst>
          <pc:docMk/>
          <pc:sldMk cId="1081513919" sldId="389"/>
        </pc:sldMkLst>
        <pc:picChg chg="del">
          <ac:chgData name="Myat Min Htut" userId="dfff3e71-de70-432f-b631-d8cca54eab50" providerId="ADAL" clId="{0A8151AE-22E4-489C-B41D-C36DFC36D4D1}" dt="2024-02-09T09:34:23.454" v="538" actId="478"/>
          <ac:picMkLst>
            <pc:docMk/>
            <pc:sldMk cId="1081513919" sldId="389"/>
            <ac:picMk id="4" creationId="{00000000-0000-0000-0000-000000000000}"/>
          </ac:picMkLst>
        </pc:picChg>
        <pc:picChg chg="add mod">
          <ac:chgData name="Myat Min Htut" userId="dfff3e71-de70-432f-b631-d8cca54eab50" providerId="ADAL" clId="{0A8151AE-22E4-489C-B41D-C36DFC36D4D1}" dt="2024-02-09T09:32:16.437" v="537" actId="14100"/>
          <ac:picMkLst>
            <pc:docMk/>
            <pc:sldMk cId="1081513919" sldId="389"/>
            <ac:picMk id="10" creationId="{48283B9E-B3B1-4D8E-8A1F-488EA419ED15}"/>
          </ac:picMkLst>
        </pc:picChg>
        <pc:picChg chg="add mod">
          <ac:chgData name="Myat Min Htut" userId="dfff3e71-de70-432f-b631-d8cca54eab50" providerId="ADAL" clId="{0A8151AE-22E4-489C-B41D-C36DFC36D4D1}" dt="2024-02-09T09:34:31.362" v="544" actId="1076"/>
          <ac:picMkLst>
            <pc:docMk/>
            <pc:sldMk cId="1081513919" sldId="389"/>
            <ac:picMk id="11" creationId="{60DEC163-128B-4932-9811-5F7E752B4C6C}"/>
          </ac:picMkLst>
        </pc:picChg>
      </pc:sldChg>
      <pc:sldChg chg="addSp modSp mod">
        <pc:chgData name="Myat Min Htut" userId="dfff3e71-de70-432f-b631-d8cca54eab50" providerId="ADAL" clId="{0A8151AE-22E4-489C-B41D-C36DFC36D4D1}" dt="2024-02-09T09:35:00.478" v="548" actId="1076"/>
        <pc:sldMkLst>
          <pc:docMk/>
          <pc:sldMk cId="96688111" sldId="390"/>
        </pc:sldMkLst>
        <pc:picChg chg="add mod">
          <ac:chgData name="Myat Min Htut" userId="dfff3e71-de70-432f-b631-d8cca54eab50" providerId="ADAL" clId="{0A8151AE-22E4-489C-B41D-C36DFC36D4D1}" dt="2024-02-09T09:35:00.478" v="548" actId="1076"/>
          <ac:picMkLst>
            <pc:docMk/>
            <pc:sldMk cId="96688111" sldId="390"/>
            <ac:picMk id="6" creationId="{9652DB10-BA06-44BD-B570-76993CE648CE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35:54.127" v="564" actId="1076"/>
        <pc:sldMkLst>
          <pc:docMk/>
          <pc:sldMk cId="543644140" sldId="391"/>
        </pc:sldMkLst>
        <pc:picChg chg="del">
          <ac:chgData name="Myat Min Htut" userId="dfff3e71-de70-432f-b631-d8cca54eab50" providerId="ADAL" clId="{0A8151AE-22E4-489C-B41D-C36DFC36D4D1}" dt="2024-02-09T09:35:35.987" v="555" actId="478"/>
          <ac:picMkLst>
            <pc:docMk/>
            <pc:sldMk cId="543644140" sldId="391"/>
            <ac:picMk id="3" creationId="{00000000-0000-0000-0000-000000000000}"/>
          </ac:picMkLst>
        </pc:picChg>
        <pc:picChg chg="ord">
          <ac:chgData name="Myat Min Htut" userId="dfff3e71-de70-432f-b631-d8cca54eab50" providerId="ADAL" clId="{0A8151AE-22E4-489C-B41D-C36DFC36D4D1}" dt="2024-02-09T09:35:51.139" v="563" actId="166"/>
          <ac:picMkLst>
            <pc:docMk/>
            <pc:sldMk cId="543644140" sldId="391"/>
            <ac:picMk id="5" creationId="{4EBA2708-EE75-4A62-8C21-234EBB786AD2}"/>
          </ac:picMkLst>
        </pc:picChg>
        <pc:picChg chg="add del">
          <ac:chgData name="Myat Min Htut" userId="dfff3e71-de70-432f-b631-d8cca54eab50" providerId="ADAL" clId="{0A8151AE-22E4-489C-B41D-C36DFC36D4D1}" dt="2024-02-09T09:35:42.735" v="559" actId="478"/>
          <ac:picMkLst>
            <pc:docMk/>
            <pc:sldMk cId="543644140" sldId="391"/>
            <ac:picMk id="6" creationId="{05A53FD4-D2D4-4739-8A4E-387F0F37AE9C}"/>
          </ac:picMkLst>
        </pc:picChg>
        <pc:picChg chg="add mod">
          <ac:chgData name="Myat Min Htut" userId="dfff3e71-de70-432f-b631-d8cca54eab50" providerId="ADAL" clId="{0A8151AE-22E4-489C-B41D-C36DFC36D4D1}" dt="2024-02-09T09:35:54.127" v="564" actId="1076"/>
          <ac:picMkLst>
            <pc:docMk/>
            <pc:sldMk cId="543644140" sldId="391"/>
            <ac:picMk id="8" creationId="{FA2F9701-7C53-411F-A41D-0EC8726F9BD9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37:52.967" v="575" actId="14100"/>
        <pc:sldMkLst>
          <pc:docMk/>
          <pc:sldMk cId="3005035645" sldId="392"/>
        </pc:sldMkLst>
        <pc:picChg chg="del">
          <ac:chgData name="Myat Min Htut" userId="dfff3e71-de70-432f-b631-d8cca54eab50" providerId="ADAL" clId="{0A8151AE-22E4-489C-B41D-C36DFC36D4D1}" dt="2024-02-09T09:37:12.857" v="565" actId="478"/>
          <ac:picMkLst>
            <pc:docMk/>
            <pc:sldMk cId="3005035645" sldId="392"/>
            <ac:picMk id="2" creationId="{00000000-0000-0000-0000-000000000000}"/>
          </ac:picMkLst>
        </pc:picChg>
        <pc:picChg chg="mod">
          <ac:chgData name="Myat Min Htut" userId="dfff3e71-de70-432f-b631-d8cca54eab50" providerId="ADAL" clId="{0A8151AE-22E4-489C-B41D-C36DFC36D4D1}" dt="2024-02-09T09:37:33.902" v="571" actId="14100"/>
          <ac:picMkLst>
            <pc:docMk/>
            <pc:sldMk cId="3005035645" sldId="392"/>
            <ac:picMk id="5" creationId="{93BADBE7-A711-40F5-9FAE-5E42B1CB84B9}"/>
          </ac:picMkLst>
        </pc:picChg>
        <pc:picChg chg="add mod">
          <ac:chgData name="Myat Min Htut" userId="dfff3e71-de70-432f-b631-d8cca54eab50" providerId="ADAL" clId="{0A8151AE-22E4-489C-B41D-C36DFC36D4D1}" dt="2024-02-09T09:37:23.911" v="568" actId="14100"/>
          <ac:picMkLst>
            <pc:docMk/>
            <pc:sldMk cId="3005035645" sldId="392"/>
            <ac:picMk id="11" creationId="{E95675E7-59C8-4FDB-B5F3-C4DFA1103408}"/>
          </ac:picMkLst>
        </pc:picChg>
        <pc:picChg chg="add mod">
          <ac:chgData name="Myat Min Htut" userId="dfff3e71-de70-432f-b631-d8cca54eab50" providerId="ADAL" clId="{0A8151AE-22E4-489C-B41D-C36DFC36D4D1}" dt="2024-02-09T09:37:52.967" v="575" actId="14100"/>
          <ac:picMkLst>
            <pc:docMk/>
            <pc:sldMk cId="3005035645" sldId="392"/>
            <ac:picMk id="13" creationId="{47278EB2-871F-4BE4-8E39-2F9636DD401E}"/>
          </ac:picMkLst>
        </pc:picChg>
      </pc:sldChg>
      <pc:sldChg chg="addSp modSp mod">
        <pc:chgData name="Myat Min Htut" userId="dfff3e71-de70-432f-b631-d8cca54eab50" providerId="ADAL" clId="{0A8151AE-22E4-489C-B41D-C36DFC36D4D1}" dt="2024-02-09T09:45:24.590" v="660" actId="1035"/>
        <pc:sldMkLst>
          <pc:docMk/>
          <pc:sldMk cId="1051437453" sldId="394"/>
        </pc:sldMkLst>
        <pc:picChg chg="add mod">
          <ac:chgData name="Myat Min Htut" userId="dfff3e71-de70-432f-b631-d8cca54eab50" providerId="ADAL" clId="{0A8151AE-22E4-489C-B41D-C36DFC36D4D1}" dt="2024-02-09T09:45:24.590" v="660" actId="1035"/>
          <ac:picMkLst>
            <pc:docMk/>
            <pc:sldMk cId="1051437453" sldId="394"/>
            <ac:picMk id="4" creationId="{C080B129-AD5B-4CA8-8A49-A3A4C7979B78}"/>
          </ac:picMkLst>
        </pc:picChg>
      </pc:sldChg>
      <pc:sldChg chg="addSp modSp">
        <pc:chgData name="Myat Min Htut" userId="dfff3e71-de70-432f-b631-d8cca54eab50" providerId="ADAL" clId="{0A8151AE-22E4-489C-B41D-C36DFC36D4D1}" dt="2024-02-09T09:47:38.992" v="693"/>
        <pc:sldMkLst>
          <pc:docMk/>
          <pc:sldMk cId="3786976849" sldId="395"/>
        </pc:sldMkLst>
        <pc:spChg chg="add mod">
          <ac:chgData name="Myat Min Htut" userId="dfff3e71-de70-432f-b631-d8cca54eab50" providerId="ADAL" clId="{0A8151AE-22E4-489C-B41D-C36DFC36D4D1}" dt="2024-02-09T09:47:38.992" v="693"/>
          <ac:spMkLst>
            <pc:docMk/>
            <pc:sldMk cId="3786976849" sldId="395"/>
            <ac:spMk id="13" creationId="{4158FD98-6B94-49E2-A0AC-B3644CDD016B}"/>
          </ac:spMkLst>
        </pc:spChg>
        <pc:picChg chg="add mod">
          <ac:chgData name="Myat Min Htut" userId="dfff3e71-de70-432f-b631-d8cca54eab50" providerId="ADAL" clId="{0A8151AE-22E4-489C-B41D-C36DFC36D4D1}" dt="2024-02-09T09:47:38.992" v="693"/>
          <ac:picMkLst>
            <pc:docMk/>
            <pc:sldMk cId="3786976849" sldId="395"/>
            <ac:picMk id="8" creationId="{0F17E368-0C19-4DF6-B69F-3A7878F46A38}"/>
          </ac:picMkLst>
        </pc:picChg>
        <pc:picChg chg="add mod">
          <ac:chgData name="Myat Min Htut" userId="dfff3e71-de70-432f-b631-d8cca54eab50" providerId="ADAL" clId="{0A8151AE-22E4-489C-B41D-C36DFC36D4D1}" dt="2024-02-09T09:47:38.992" v="693"/>
          <ac:picMkLst>
            <pc:docMk/>
            <pc:sldMk cId="3786976849" sldId="395"/>
            <ac:picMk id="11" creationId="{9A332B22-9432-46B8-B0E0-741DB2F27A99}"/>
          </ac:picMkLst>
        </pc:picChg>
        <pc:picChg chg="add mod">
          <ac:chgData name="Myat Min Htut" userId="dfff3e71-de70-432f-b631-d8cca54eab50" providerId="ADAL" clId="{0A8151AE-22E4-489C-B41D-C36DFC36D4D1}" dt="2024-02-09T09:47:38.992" v="693"/>
          <ac:picMkLst>
            <pc:docMk/>
            <pc:sldMk cId="3786976849" sldId="395"/>
            <ac:picMk id="12" creationId="{70DAF164-FE09-4D93-B27E-FF55F7A2BCC3}"/>
          </ac:picMkLst>
        </pc:picChg>
        <pc:picChg chg="add mod">
          <ac:chgData name="Myat Min Htut" userId="dfff3e71-de70-432f-b631-d8cca54eab50" providerId="ADAL" clId="{0A8151AE-22E4-489C-B41D-C36DFC36D4D1}" dt="2024-02-09T09:47:38.992" v="693"/>
          <ac:picMkLst>
            <pc:docMk/>
            <pc:sldMk cId="3786976849" sldId="395"/>
            <ac:picMk id="15" creationId="{73593CF4-B9E0-4B03-ACF2-0FB59F7735D1}"/>
          </ac:picMkLst>
        </pc:picChg>
      </pc:sldChg>
      <pc:sldChg chg="addSp modSp">
        <pc:chgData name="Myat Min Htut" userId="dfff3e71-de70-432f-b631-d8cca54eab50" providerId="ADAL" clId="{0A8151AE-22E4-489C-B41D-C36DFC36D4D1}" dt="2024-02-09T09:49:02.336" v="718"/>
        <pc:sldMkLst>
          <pc:docMk/>
          <pc:sldMk cId="384673014" sldId="396"/>
        </pc:sldMkLst>
        <pc:picChg chg="add mod">
          <ac:chgData name="Myat Min Htut" userId="dfff3e71-de70-432f-b631-d8cca54eab50" providerId="ADAL" clId="{0A8151AE-22E4-489C-B41D-C36DFC36D4D1}" dt="2024-02-09T09:49:02.336" v="718"/>
          <ac:picMkLst>
            <pc:docMk/>
            <pc:sldMk cId="384673014" sldId="396"/>
            <ac:picMk id="7" creationId="{025016D2-F5DD-46B6-BB5C-6B8AB0CA45B7}"/>
          </ac:picMkLst>
        </pc:picChg>
        <pc:picChg chg="add mod">
          <ac:chgData name="Myat Min Htut" userId="dfff3e71-de70-432f-b631-d8cca54eab50" providerId="ADAL" clId="{0A8151AE-22E4-489C-B41D-C36DFC36D4D1}" dt="2024-02-09T09:49:02.336" v="718"/>
          <ac:picMkLst>
            <pc:docMk/>
            <pc:sldMk cId="384673014" sldId="396"/>
            <ac:picMk id="8" creationId="{950CC106-85A0-48FF-B797-62ABF46662AD}"/>
          </ac:picMkLst>
        </pc:picChg>
        <pc:picChg chg="add mod">
          <ac:chgData name="Myat Min Htut" userId="dfff3e71-de70-432f-b631-d8cca54eab50" providerId="ADAL" clId="{0A8151AE-22E4-489C-B41D-C36DFC36D4D1}" dt="2024-02-09T09:49:02.336" v="718"/>
          <ac:picMkLst>
            <pc:docMk/>
            <pc:sldMk cId="384673014" sldId="396"/>
            <ac:picMk id="9" creationId="{76B40E91-F123-4053-8FFE-8A09D89DA8EE}"/>
          </ac:picMkLst>
        </pc:picChg>
        <pc:picChg chg="add mod">
          <ac:chgData name="Myat Min Htut" userId="dfff3e71-de70-432f-b631-d8cca54eab50" providerId="ADAL" clId="{0A8151AE-22E4-489C-B41D-C36DFC36D4D1}" dt="2024-02-09T09:49:02.336" v="718"/>
          <ac:picMkLst>
            <pc:docMk/>
            <pc:sldMk cId="384673014" sldId="396"/>
            <ac:picMk id="10" creationId="{24489A2D-F8D9-4066-84B7-47CABD865674}"/>
          </ac:picMkLst>
        </pc:picChg>
      </pc:sldChg>
      <pc:sldChg chg="addSp modSp mod">
        <pc:chgData name="Myat Min Htut" userId="dfff3e71-de70-432f-b631-d8cca54eab50" providerId="ADAL" clId="{0A8151AE-22E4-489C-B41D-C36DFC36D4D1}" dt="2024-02-09T09:50:02.468" v="746" actId="1076"/>
        <pc:sldMkLst>
          <pc:docMk/>
          <pc:sldMk cId="1377724265" sldId="397"/>
        </pc:sldMkLst>
        <pc:picChg chg="add mod">
          <ac:chgData name="Myat Min Htut" userId="dfff3e71-de70-432f-b631-d8cca54eab50" providerId="ADAL" clId="{0A8151AE-22E4-489C-B41D-C36DFC36D4D1}" dt="2024-02-09T09:50:02.468" v="746" actId="1076"/>
          <ac:picMkLst>
            <pc:docMk/>
            <pc:sldMk cId="1377724265" sldId="397"/>
            <ac:picMk id="4" creationId="{19172CF7-AC3C-43E7-9B46-452E60276AD6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54:15.487" v="759" actId="1076"/>
        <pc:sldMkLst>
          <pc:docMk/>
          <pc:sldMk cId="3368014901" sldId="398"/>
        </pc:sldMkLst>
        <pc:picChg chg="add mod">
          <ac:chgData name="Myat Min Htut" userId="dfff3e71-de70-432f-b631-d8cca54eab50" providerId="ADAL" clId="{0A8151AE-22E4-489C-B41D-C36DFC36D4D1}" dt="2024-02-09T09:53:57.127" v="752" actId="14100"/>
          <ac:picMkLst>
            <pc:docMk/>
            <pc:sldMk cId="3368014901" sldId="398"/>
            <ac:picMk id="4" creationId="{A5067058-FB19-4A3F-A445-553B2D850144}"/>
          </ac:picMkLst>
        </pc:picChg>
        <pc:picChg chg="del">
          <ac:chgData name="Myat Min Htut" userId="dfff3e71-de70-432f-b631-d8cca54eab50" providerId="ADAL" clId="{0A8151AE-22E4-489C-B41D-C36DFC36D4D1}" dt="2024-02-09T09:54:08.151" v="753" actId="478"/>
          <ac:picMkLst>
            <pc:docMk/>
            <pc:sldMk cId="3368014901" sldId="398"/>
            <ac:picMk id="5" creationId="{556ECA4D-D3DD-48C1-9782-D2498EB937CE}"/>
          </ac:picMkLst>
        </pc:picChg>
        <pc:picChg chg="add mod">
          <ac:chgData name="Myat Min Htut" userId="dfff3e71-de70-432f-b631-d8cca54eab50" providerId="ADAL" clId="{0A8151AE-22E4-489C-B41D-C36DFC36D4D1}" dt="2024-02-09T09:54:15.487" v="759" actId="1076"/>
          <ac:picMkLst>
            <pc:docMk/>
            <pc:sldMk cId="3368014901" sldId="398"/>
            <ac:picMk id="8" creationId="{4BC56254-9759-49C3-9F02-AE6FF8420760}"/>
          </ac:picMkLst>
        </pc:picChg>
      </pc:sldChg>
      <pc:sldChg chg="addSp modSp">
        <pc:chgData name="Myat Min Htut" userId="dfff3e71-de70-432f-b631-d8cca54eab50" providerId="ADAL" clId="{0A8151AE-22E4-489C-B41D-C36DFC36D4D1}" dt="2024-02-09T09:17:34.875" v="401"/>
        <pc:sldMkLst>
          <pc:docMk/>
          <pc:sldMk cId="1365839642" sldId="399"/>
        </pc:sldMkLst>
        <pc:picChg chg="add mod">
          <ac:chgData name="Myat Min Htut" userId="dfff3e71-de70-432f-b631-d8cca54eab50" providerId="ADAL" clId="{0A8151AE-22E4-489C-B41D-C36DFC36D4D1}" dt="2024-02-09T09:17:34.875" v="401"/>
          <ac:picMkLst>
            <pc:docMk/>
            <pc:sldMk cId="1365839642" sldId="399"/>
            <ac:picMk id="12" creationId="{D2F2A1C1-25D6-4D21-B469-7BAD4CAB4200}"/>
          </ac:picMkLst>
        </pc:picChg>
        <pc:picChg chg="add mod">
          <ac:chgData name="Myat Min Htut" userId="dfff3e71-de70-432f-b631-d8cca54eab50" providerId="ADAL" clId="{0A8151AE-22E4-489C-B41D-C36DFC36D4D1}" dt="2024-02-09T09:17:34.875" v="401"/>
          <ac:picMkLst>
            <pc:docMk/>
            <pc:sldMk cId="1365839642" sldId="399"/>
            <ac:picMk id="13" creationId="{91019411-6CE1-4D06-8BA1-804D6AE25AEE}"/>
          </ac:picMkLst>
        </pc:picChg>
        <pc:picChg chg="add mod">
          <ac:chgData name="Myat Min Htut" userId="dfff3e71-de70-432f-b631-d8cca54eab50" providerId="ADAL" clId="{0A8151AE-22E4-489C-B41D-C36DFC36D4D1}" dt="2024-02-09T09:17:34.875" v="401"/>
          <ac:picMkLst>
            <pc:docMk/>
            <pc:sldMk cId="1365839642" sldId="399"/>
            <ac:picMk id="14" creationId="{75A721F3-01B2-45DA-8447-85617965C433}"/>
          </ac:picMkLst>
        </pc:picChg>
      </pc:sldChg>
      <pc:sldChg chg="addSp modSp">
        <pc:chgData name="Myat Min Htut" userId="dfff3e71-de70-432f-b631-d8cca54eab50" providerId="ADAL" clId="{0A8151AE-22E4-489C-B41D-C36DFC36D4D1}" dt="2024-02-09T09:18:28.858" v="411"/>
        <pc:sldMkLst>
          <pc:docMk/>
          <pc:sldMk cId="3289695324" sldId="400"/>
        </pc:sldMkLst>
        <pc:picChg chg="add mod">
          <ac:chgData name="Myat Min Htut" userId="dfff3e71-de70-432f-b631-d8cca54eab50" providerId="ADAL" clId="{0A8151AE-22E4-489C-B41D-C36DFC36D4D1}" dt="2024-02-09T09:18:28.858" v="411"/>
          <ac:picMkLst>
            <pc:docMk/>
            <pc:sldMk cId="3289695324" sldId="400"/>
            <ac:picMk id="10" creationId="{9924F8BC-253B-48CA-B527-65CD4C1061B1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25:24.938" v="467" actId="14100"/>
        <pc:sldMkLst>
          <pc:docMk/>
          <pc:sldMk cId="3516919568" sldId="401"/>
        </pc:sldMkLst>
        <pc:picChg chg="add mod">
          <ac:chgData name="Myat Min Htut" userId="dfff3e71-de70-432f-b631-d8cca54eab50" providerId="ADAL" clId="{0A8151AE-22E4-489C-B41D-C36DFC36D4D1}" dt="2024-02-09T09:24:51.612" v="466" actId="14100"/>
          <ac:picMkLst>
            <pc:docMk/>
            <pc:sldMk cId="3516919568" sldId="401"/>
            <ac:picMk id="4" creationId="{AA48153D-1430-4141-8F48-5D7E27A8221D}"/>
          </ac:picMkLst>
        </pc:picChg>
        <pc:picChg chg="add mod">
          <ac:chgData name="Myat Min Htut" userId="dfff3e71-de70-432f-b631-d8cca54eab50" providerId="ADAL" clId="{0A8151AE-22E4-489C-B41D-C36DFC36D4D1}" dt="2024-02-09T09:25:24.938" v="467" actId="14100"/>
          <ac:picMkLst>
            <pc:docMk/>
            <pc:sldMk cId="3516919568" sldId="401"/>
            <ac:picMk id="7" creationId="{C0ED8544-7757-4051-A553-4DB2DC21D08E}"/>
          </ac:picMkLst>
        </pc:picChg>
        <pc:picChg chg="add del mod">
          <ac:chgData name="Myat Min Htut" userId="dfff3e71-de70-432f-b631-d8cca54eab50" providerId="ADAL" clId="{0A8151AE-22E4-489C-B41D-C36DFC36D4D1}" dt="2024-02-09T09:24:33.186" v="461" actId="478"/>
          <ac:picMkLst>
            <pc:docMk/>
            <pc:sldMk cId="3516919568" sldId="401"/>
            <ac:picMk id="9" creationId="{26ECC678-869B-4340-803B-8A64895A3E44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5:44.962" v="472" actId="1076"/>
        <pc:sldMkLst>
          <pc:docMk/>
          <pc:sldMk cId="2462705734" sldId="402"/>
        </pc:sldMkLst>
        <pc:picChg chg="add mod">
          <ac:chgData name="Myat Min Htut" userId="dfff3e71-de70-432f-b631-d8cca54eab50" providerId="ADAL" clId="{0A8151AE-22E4-489C-B41D-C36DFC36D4D1}" dt="2024-02-09T09:25:27.985" v="468"/>
          <ac:picMkLst>
            <pc:docMk/>
            <pc:sldMk cId="2462705734" sldId="402"/>
            <ac:picMk id="7" creationId="{B66E0C54-93FE-4D43-8DF6-E04354A3AB8A}"/>
          </ac:picMkLst>
        </pc:picChg>
        <pc:picChg chg="add mod">
          <ac:chgData name="Myat Min Htut" userId="dfff3e71-de70-432f-b631-d8cca54eab50" providerId="ADAL" clId="{0A8151AE-22E4-489C-B41D-C36DFC36D4D1}" dt="2024-02-09T09:25:44.962" v="472" actId="1076"/>
          <ac:picMkLst>
            <pc:docMk/>
            <pc:sldMk cId="2462705734" sldId="402"/>
            <ac:picMk id="8" creationId="{7038DBB8-D176-4757-A5D2-7863845B32B3}"/>
          </ac:picMkLst>
        </pc:picChg>
      </pc:sldChg>
      <pc:sldChg chg="addSp modSp">
        <pc:chgData name="Myat Min Htut" userId="dfff3e71-de70-432f-b631-d8cca54eab50" providerId="ADAL" clId="{0A8151AE-22E4-489C-B41D-C36DFC36D4D1}" dt="2024-02-09T09:25:51.623" v="473"/>
        <pc:sldMkLst>
          <pc:docMk/>
          <pc:sldMk cId="3616522442" sldId="403"/>
        </pc:sldMkLst>
        <pc:picChg chg="add mod">
          <ac:chgData name="Myat Min Htut" userId="dfff3e71-de70-432f-b631-d8cca54eab50" providerId="ADAL" clId="{0A8151AE-22E4-489C-B41D-C36DFC36D4D1}" dt="2024-02-09T09:25:51.623" v="473"/>
          <ac:picMkLst>
            <pc:docMk/>
            <pc:sldMk cId="3616522442" sldId="403"/>
            <ac:picMk id="16" creationId="{517D1500-D352-45DD-983F-6AC0B65DD0B1}"/>
          </ac:picMkLst>
        </pc:picChg>
        <pc:picChg chg="add mod">
          <ac:chgData name="Myat Min Htut" userId="dfff3e71-de70-432f-b631-d8cca54eab50" providerId="ADAL" clId="{0A8151AE-22E4-489C-B41D-C36DFC36D4D1}" dt="2024-02-09T09:25:51.623" v="473"/>
          <ac:picMkLst>
            <pc:docMk/>
            <pc:sldMk cId="3616522442" sldId="403"/>
            <ac:picMk id="17" creationId="{2AC05DA9-9777-415D-AD29-8DE66CBB296E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27:08.162" v="490" actId="21"/>
        <pc:sldMkLst>
          <pc:docMk/>
          <pc:sldMk cId="4286731142" sldId="404"/>
        </pc:sldMkLst>
        <pc:picChg chg="add mod">
          <ac:chgData name="Myat Min Htut" userId="dfff3e71-de70-432f-b631-d8cca54eab50" providerId="ADAL" clId="{0A8151AE-22E4-489C-B41D-C36DFC36D4D1}" dt="2024-02-09T09:26:52.490" v="488" actId="1036"/>
          <ac:picMkLst>
            <pc:docMk/>
            <pc:sldMk cId="4286731142" sldId="404"/>
            <ac:picMk id="3" creationId="{3FC20784-350A-488C-8070-E9B5300E48AF}"/>
          </ac:picMkLst>
        </pc:picChg>
        <pc:picChg chg="add del">
          <ac:chgData name="Myat Min Htut" userId="dfff3e71-de70-432f-b631-d8cca54eab50" providerId="ADAL" clId="{0A8151AE-22E4-489C-B41D-C36DFC36D4D1}" dt="2024-02-09T09:27:08.162" v="490" actId="21"/>
          <ac:picMkLst>
            <pc:docMk/>
            <pc:sldMk cId="4286731142" sldId="404"/>
            <ac:picMk id="8" creationId="{AD254879-B27A-4EAE-AD1A-0749A8C64156}"/>
          </ac:picMkLst>
        </pc:picChg>
      </pc:sldChg>
      <pc:sldChg chg="addSp modSp mod">
        <pc:chgData name="Myat Min Htut" userId="dfff3e71-de70-432f-b631-d8cca54eab50" providerId="ADAL" clId="{0A8151AE-22E4-489C-B41D-C36DFC36D4D1}" dt="2024-02-09T09:27:16.868" v="495" actId="14100"/>
        <pc:sldMkLst>
          <pc:docMk/>
          <pc:sldMk cId="1986284985" sldId="405"/>
        </pc:sldMkLst>
        <pc:picChg chg="add mod">
          <ac:chgData name="Myat Min Htut" userId="dfff3e71-de70-432f-b631-d8cca54eab50" providerId="ADAL" clId="{0A8151AE-22E4-489C-B41D-C36DFC36D4D1}" dt="2024-02-09T09:27:16.868" v="495" actId="14100"/>
          <ac:picMkLst>
            <pc:docMk/>
            <pc:sldMk cId="1986284985" sldId="405"/>
            <ac:picMk id="6" creationId="{B398EF0A-A33F-4AC4-BDB6-6B833391EEC8}"/>
          </ac:picMkLst>
        </pc:picChg>
      </pc:sldChg>
      <pc:sldChg chg="addSp modSp">
        <pc:chgData name="Myat Min Htut" userId="dfff3e71-de70-432f-b631-d8cca54eab50" providerId="ADAL" clId="{0A8151AE-22E4-489C-B41D-C36DFC36D4D1}" dt="2024-02-09T09:27:23.413" v="496"/>
        <pc:sldMkLst>
          <pc:docMk/>
          <pc:sldMk cId="2705320589" sldId="406"/>
        </pc:sldMkLst>
        <pc:picChg chg="add mod">
          <ac:chgData name="Myat Min Htut" userId="dfff3e71-de70-432f-b631-d8cca54eab50" providerId="ADAL" clId="{0A8151AE-22E4-489C-B41D-C36DFC36D4D1}" dt="2024-02-09T09:27:23.413" v="496"/>
          <ac:picMkLst>
            <pc:docMk/>
            <pc:sldMk cId="2705320589" sldId="406"/>
            <ac:picMk id="16" creationId="{4C50B283-DA05-4FCA-8728-3BBC0F62D1E2}"/>
          </ac:picMkLst>
        </pc:picChg>
      </pc:sldChg>
      <pc:sldChg chg="addSp modSp">
        <pc:chgData name="Myat Min Htut" userId="dfff3e71-de70-432f-b631-d8cca54eab50" providerId="ADAL" clId="{0A8151AE-22E4-489C-B41D-C36DFC36D4D1}" dt="2024-02-09T09:30:43.843" v="517"/>
        <pc:sldMkLst>
          <pc:docMk/>
          <pc:sldMk cId="894010048" sldId="407"/>
        </pc:sldMkLst>
        <pc:picChg chg="add mod">
          <ac:chgData name="Myat Min Htut" userId="dfff3e71-de70-432f-b631-d8cca54eab50" providerId="ADAL" clId="{0A8151AE-22E4-489C-B41D-C36DFC36D4D1}" dt="2024-02-09T09:30:43.843" v="517"/>
          <ac:picMkLst>
            <pc:docMk/>
            <pc:sldMk cId="894010048" sldId="407"/>
            <ac:picMk id="18" creationId="{B9EE772E-1C19-4445-BACC-E08D2CC1E11C}"/>
          </ac:picMkLst>
        </pc:picChg>
        <pc:picChg chg="add mod">
          <ac:chgData name="Myat Min Htut" userId="dfff3e71-de70-432f-b631-d8cca54eab50" providerId="ADAL" clId="{0A8151AE-22E4-489C-B41D-C36DFC36D4D1}" dt="2024-02-09T09:30:43.843" v="517"/>
          <ac:picMkLst>
            <pc:docMk/>
            <pc:sldMk cId="894010048" sldId="407"/>
            <ac:picMk id="19" creationId="{09FB5459-16E5-4AB0-9668-294076AC8611}"/>
          </ac:picMkLst>
        </pc:picChg>
        <pc:picChg chg="add mod">
          <ac:chgData name="Myat Min Htut" userId="dfff3e71-de70-432f-b631-d8cca54eab50" providerId="ADAL" clId="{0A8151AE-22E4-489C-B41D-C36DFC36D4D1}" dt="2024-02-09T09:30:43.843" v="517"/>
          <ac:picMkLst>
            <pc:docMk/>
            <pc:sldMk cId="894010048" sldId="407"/>
            <ac:picMk id="20" creationId="{891E6B99-7A6E-46F4-83C0-EF401AC92E5E}"/>
          </ac:picMkLst>
        </pc:picChg>
      </pc:sldChg>
      <pc:sldChg chg="addSp modSp mod">
        <pc:chgData name="Myat Min Htut" userId="dfff3e71-de70-432f-b631-d8cca54eab50" providerId="ADAL" clId="{0A8151AE-22E4-489C-B41D-C36DFC36D4D1}" dt="2024-02-09T09:31:21.566" v="526" actId="1076"/>
        <pc:sldMkLst>
          <pc:docMk/>
          <pc:sldMk cId="1597575167" sldId="408"/>
        </pc:sldMkLst>
        <pc:picChg chg="add mod">
          <ac:chgData name="Myat Min Htut" userId="dfff3e71-de70-432f-b631-d8cca54eab50" providerId="ADAL" clId="{0A8151AE-22E4-489C-B41D-C36DFC36D4D1}" dt="2024-02-09T09:31:21.566" v="526" actId="1076"/>
          <ac:picMkLst>
            <pc:docMk/>
            <pc:sldMk cId="1597575167" sldId="408"/>
            <ac:picMk id="4" creationId="{71F1E2E9-E307-4B3F-AF76-F31C6F877914}"/>
          </ac:picMkLst>
        </pc:picChg>
        <pc:picChg chg="add mod">
          <ac:chgData name="Myat Min Htut" userId="dfff3e71-de70-432f-b631-d8cca54eab50" providerId="ADAL" clId="{0A8151AE-22E4-489C-B41D-C36DFC36D4D1}" dt="2024-02-09T09:31:14.733" v="523" actId="14100"/>
          <ac:picMkLst>
            <pc:docMk/>
            <pc:sldMk cId="1597575167" sldId="408"/>
            <ac:picMk id="10" creationId="{922B43A4-72FC-46BC-AD9F-8A19F25423C5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35:25.333" v="554" actId="1076"/>
        <pc:sldMkLst>
          <pc:docMk/>
          <pc:sldMk cId="2054992089" sldId="409"/>
        </pc:sldMkLst>
        <pc:picChg chg="del">
          <ac:chgData name="Myat Min Htut" userId="dfff3e71-de70-432f-b631-d8cca54eab50" providerId="ADAL" clId="{0A8151AE-22E4-489C-B41D-C36DFC36D4D1}" dt="2024-02-09T09:35:20.229" v="550" actId="478"/>
          <ac:picMkLst>
            <pc:docMk/>
            <pc:sldMk cId="2054992089" sldId="409"/>
            <ac:picMk id="5" creationId="{DA176CDE-25D3-47AD-B303-29BA77D08217}"/>
          </ac:picMkLst>
        </pc:picChg>
        <pc:picChg chg="add mod">
          <ac:chgData name="Myat Min Htut" userId="dfff3e71-de70-432f-b631-d8cca54eab50" providerId="ADAL" clId="{0A8151AE-22E4-489C-B41D-C36DFC36D4D1}" dt="2024-02-09T09:35:12.544" v="549"/>
          <ac:picMkLst>
            <pc:docMk/>
            <pc:sldMk cId="2054992089" sldId="409"/>
            <ac:picMk id="8" creationId="{581E2574-C275-4DE8-93E8-19647CC21D0C}"/>
          </ac:picMkLst>
        </pc:picChg>
        <pc:picChg chg="add mod">
          <ac:chgData name="Myat Min Htut" userId="dfff3e71-de70-432f-b631-d8cca54eab50" providerId="ADAL" clId="{0A8151AE-22E4-489C-B41D-C36DFC36D4D1}" dt="2024-02-09T09:35:25.333" v="554" actId="1076"/>
          <ac:picMkLst>
            <pc:docMk/>
            <pc:sldMk cId="2054992089" sldId="409"/>
            <ac:picMk id="9" creationId="{4DAE4499-4B3E-41A2-BEBC-4C793FDE8D46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41:15.338" v="632" actId="14100"/>
        <pc:sldMkLst>
          <pc:docMk/>
          <pc:sldMk cId="2217221849" sldId="411"/>
        </pc:sldMkLst>
        <pc:grpChg chg="mod">
          <ac:chgData name="Myat Min Htut" userId="dfff3e71-de70-432f-b631-d8cca54eab50" providerId="ADAL" clId="{0A8151AE-22E4-489C-B41D-C36DFC36D4D1}" dt="2024-02-09T09:41:02.758" v="618" actId="1076"/>
          <ac:grpSpMkLst>
            <pc:docMk/>
            <pc:sldMk cId="2217221849" sldId="411"/>
            <ac:grpSpMk id="9" creationId="{6EEE08EC-5F70-42E8-ABD3-1ADC4B541511}"/>
          </ac:grpSpMkLst>
        </pc:grpChg>
        <pc:picChg chg="add del mod">
          <ac:chgData name="Myat Min Htut" userId="dfff3e71-de70-432f-b631-d8cca54eab50" providerId="ADAL" clId="{0A8151AE-22E4-489C-B41D-C36DFC36D4D1}" dt="2024-02-09T09:38:31.174" v="604" actId="478"/>
          <ac:picMkLst>
            <pc:docMk/>
            <pc:sldMk cId="2217221849" sldId="411"/>
            <ac:picMk id="4" creationId="{9735C0D3-A233-418D-A37B-8BDFC768C732}"/>
          </ac:picMkLst>
        </pc:picChg>
        <pc:picChg chg="add mod">
          <ac:chgData name="Myat Min Htut" userId="dfff3e71-de70-432f-b631-d8cca54eab50" providerId="ADAL" clId="{0A8151AE-22E4-489C-B41D-C36DFC36D4D1}" dt="2024-02-09T09:38:51.030" v="609" actId="14100"/>
          <ac:picMkLst>
            <pc:docMk/>
            <pc:sldMk cId="2217221849" sldId="411"/>
            <ac:picMk id="7" creationId="{0D96D325-042A-47D2-9FF6-1A8BD8E63F08}"/>
          </ac:picMkLst>
        </pc:picChg>
        <pc:picChg chg="mod">
          <ac:chgData name="Myat Min Htut" userId="dfff3e71-de70-432f-b631-d8cca54eab50" providerId="ADAL" clId="{0A8151AE-22E4-489C-B41D-C36DFC36D4D1}" dt="2024-02-09T09:41:07.120" v="621" actId="1076"/>
          <ac:picMkLst>
            <pc:docMk/>
            <pc:sldMk cId="2217221849" sldId="411"/>
            <ac:picMk id="10" creationId="{192A7D22-D9F3-47A6-822B-B1E26BA1C877}"/>
          </ac:picMkLst>
        </pc:picChg>
        <pc:picChg chg="mod">
          <ac:chgData name="Myat Min Htut" userId="dfff3e71-de70-432f-b631-d8cca54eab50" providerId="ADAL" clId="{0A8151AE-22E4-489C-B41D-C36DFC36D4D1}" dt="2024-02-09T09:41:04.663" v="619" actId="1076"/>
          <ac:picMkLst>
            <pc:docMk/>
            <pc:sldMk cId="2217221849" sldId="411"/>
            <ac:picMk id="11" creationId="{34A035C7-0270-4898-95E9-AD8E03F99D9A}"/>
          </ac:picMkLst>
        </pc:picChg>
        <pc:picChg chg="mod">
          <ac:chgData name="Myat Min Htut" userId="dfff3e71-de70-432f-b631-d8cca54eab50" providerId="ADAL" clId="{0A8151AE-22E4-489C-B41D-C36DFC36D4D1}" dt="2024-02-09T09:41:05.882" v="620" actId="1076"/>
          <ac:picMkLst>
            <pc:docMk/>
            <pc:sldMk cId="2217221849" sldId="411"/>
            <ac:picMk id="13" creationId="{06A99C8F-EA14-49E4-A2CA-E4D3930F41FD}"/>
          </ac:picMkLst>
        </pc:picChg>
        <pc:picChg chg="add mod">
          <ac:chgData name="Myat Min Htut" userId="dfff3e71-de70-432f-b631-d8cca54eab50" providerId="ADAL" clId="{0A8151AE-22E4-489C-B41D-C36DFC36D4D1}" dt="2024-02-09T09:39:04.600" v="613" actId="14100"/>
          <ac:picMkLst>
            <pc:docMk/>
            <pc:sldMk cId="2217221849" sldId="411"/>
            <ac:picMk id="16" creationId="{583FE8E1-BDFC-4741-B02B-664CE30D485B}"/>
          </ac:picMkLst>
        </pc:picChg>
        <pc:picChg chg="add mod">
          <ac:chgData name="Myat Min Htut" userId="dfff3e71-de70-432f-b631-d8cca54eab50" providerId="ADAL" clId="{0A8151AE-22E4-489C-B41D-C36DFC36D4D1}" dt="2024-02-09T09:41:15.338" v="632" actId="14100"/>
          <ac:picMkLst>
            <pc:docMk/>
            <pc:sldMk cId="2217221849" sldId="411"/>
            <ac:picMk id="18" creationId="{3AFAE07D-A26D-408E-8203-086D1E1ADAE9}"/>
          </ac:picMkLst>
        </pc:picChg>
      </pc:sldChg>
      <pc:sldChg chg="addSp modSp mod">
        <pc:chgData name="Myat Min Htut" userId="dfff3e71-de70-432f-b631-d8cca54eab50" providerId="ADAL" clId="{0A8151AE-22E4-489C-B41D-C36DFC36D4D1}" dt="2024-02-09T09:42:28.207" v="646" actId="14100"/>
        <pc:sldMkLst>
          <pc:docMk/>
          <pc:sldMk cId="1545207805" sldId="412"/>
        </pc:sldMkLst>
        <pc:grpChg chg="mod">
          <ac:chgData name="Myat Min Htut" userId="dfff3e71-de70-432f-b631-d8cca54eab50" providerId="ADAL" clId="{0A8151AE-22E4-489C-B41D-C36DFC36D4D1}" dt="2024-02-09T09:41:58.493" v="639" actId="1076"/>
          <ac:grpSpMkLst>
            <pc:docMk/>
            <pc:sldMk cId="1545207805" sldId="412"/>
            <ac:grpSpMk id="6" creationId="{BBF00FE9-5309-426B-B7D1-5C890B142779}"/>
          </ac:grpSpMkLst>
        </pc:grpChg>
        <pc:picChg chg="mod">
          <ac:chgData name="Myat Min Htut" userId="dfff3e71-de70-432f-b631-d8cca54eab50" providerId="ADAL" clId="{0A8151AE-22E4-489C-B41D-C36DFC36D4D1}" dt="2024-02-09T09:42:01.041" v="640" actId="1076"/>
          <ac:picMkLst>
            <pc:docMk/>
            <pc:sldMk cId="1545207805" sldId="412"/>
            <ac:picMk id="4" creationId="{09D53A82-0893-4611-A4C4-A91FF0163690}"/>
          </ac:picMkLst>
        </pc:picChg>
        <pc:picChg chg="add mod">
          <ac:chgData name="Myat Min Htut" userId="dfff3e71-de70-432f-b631-d8cca54eab50" providerId="ADAL" clId="{0A8151AE-22E4-489C-B41D-C36DFC36D4D1}" dt="2024-02-09T09:42:28.207" v="646" actId="14100"/>
          <ac:picMkLst>
            <pc:docMk/>
            <pc:sldMk cId="1545207805" sldId="412"/>
            <ac:picMk id="8" creationId="{8A9030A3-AEDA-4256-A7EA-20CB083B1166}"/>
          </ac:picMkLst>
        </pc:picChg>
        <pc:picChg chg="add mod">
          <ac:chgData name="Myat Min Htut" userId="dfff3e71-de70-432f-b631-d8cca54eab50" providerId="ADAL" clId="{0A8151AE-22E4-489C-B41D-C36DFC36D4D1}" dt="2024-02-09T09:42:08.729" v="641"/>
          <ac:picMkLst>
            <pc:docMk/>
            <pc:sldMk cId="1545207805" sldId="412"/>
            <ac:picMk id="21" creationId="{D289A9BA-B724-4A90-BD65-B6D5FDD02A2D}"/>
          </ac:picMkLst>
        </pc:picChg>
        <pc:picChg chg="add mod">
          <ac:chgData name="Myat Min Htut" userId="dfff3e71-de70-432f-b631-d8cca54eab50" providerId="ADAL" clId="{0A8151AE-22E4-489C-B41D-C36DFC36D4D1}" dt="2024-02-09T09:42:08.729" v="641"/>
          <ac:picMkLst>
            <pc:docMk/>
            <pc:sldMk cId="1545207805" sldId="412"/>
            <ac:picMk id="22" creationId="{16DD28AB-BD5C-44BC-9F24-F0CC906F18F0}"/>
          </ac:picMkLst>
        </pc:picChg>
      </pc:sldChg>
      <pc:sldChg chg="addSp modSp mod">
        <pc:chgData name="Myat Min Htut" userId="dfff3e71-de70-432f-b631-d8cca54eab50" providerId="ADAL" clId="{0A8151AE-22E4-489C-B41D-C36DFC36D4D1}" dt="2024-02-09T10:26:35.155" v="853" actId="1035"/>
        <pc:sldMkLst>
          <pc:docMk/>
          <pc:sldMk cId="3673852026" sldId="413"/>
        </pc:sldMkLst>
        <pc:picChg chg="add mod">
          <ac:chgData name="Myat Min Htut" userId="dfff3e71-de70-432f-b631-d8cca54eab50" providerId="ADAL" clId="{0A8151AE-22E4-489C-B41D-C36DFC36D4D1}" dt="2024-02-09T09:44:39.961" v="649" actId="14100"/>
          <ac:picMkLst>
            <pc:docMk/>
            <pc:sldMk cId="3673852026" sldId="413"/>
            <ac:picMk id="3" creationId="{851ECA53-9B9E-45D4-A530-BD008EA845C0}"/>
          </ac:picMkLst>
        </pc:picChg>
        <pc:picChg chg="add mod">
          <ac:chgData name="Myat Min Htut" userId="dfff3e71-de70-432f-b631-d8cca54eab50" providerId="ADAL" clId="{0A8151AE-22E4-489C-B41D-C36DFC36D4D1}" dt="2024-02-09T10:26:35.155" v="853" actId="1035"/>
          <ac:picMkLst>
            <pc:docMk/>
            <pc:sldMk cId="3673852026" sldId="413"/>
            <ac:picMk id="5" creationId="{33D2CDF4-457C-491C-9F44-F228CE6824DC}"/>
          </ac:picMkLst>
        </pc:picChg>
      </pc:sldChg>
      <pc:sldChg chg="addSp modSp mod">
        <pc:chgData name="Myat Min Htut" userId="dfff3e71-de70-432f-b631-d8cca54eab50" providerId="ADAL" clId="{0A8151AE-22E4-489C-B41D-C36DFC36D4D1}" dt="2024-02-09T09:41:42.180" v="638" actId="14100"/>
        <pc:sldMkLst>
          <pc:docMk/>
          <pc:sldMk cId="101256800" sldId="414"/>
        </pc:sldMkLst>
        <pc:grpChg chg="mod">
          <ac:chgData name="Myat Min Htut" userId="dfff3e71-de70-432f-b631-d8cca54eab50" providerId="ADAL" clId="{0A8151AE-22E4-489C-B41D-C36DFC36D4D1}" dt="2024-02-09T09:41:28.306" v="634" actId="1076"/>
          <ac:grpSpMkLst>
            <pc:docMk/>
            <pc:sldMk cId="101256800" sldId="414"/>
            <ac:grpSpMk id="9" creationId="{6EEE08EC-5F70-42E8-ABD3-1ADC4B541511}"/>
          </ac:grpSpMkLst>
        </pc:grpChg>
        <pc:picChg chg="mod">
          <ac:chgData name="Myat Min Htut" userId="dfff3e71-de70-432f-b631-d8cca54eab50" providerId="ADAL" clId="{0A8151AE-22E4-489C-B41D-C36DFC36D4D1}" dt="2024-02-09T09:41:36.760" v="637" actId="1076"/>
          <ac:picMkLst>
            <pc:docMk/>
            <pc:sldMk cId="101256800" sldId="414"/>
            <ac:picMk id="19" creationId="{B122AA76-C13F-40FB-B2FE-7C45BDD0365A}"/>
          </ac:picMkLst>
        </pc:picChg>
        <pc:picChg chg="mod">
          <ac:chgData name="Myat Min Htut" userId="dfff3e71-de70-432f-b631-d8cca54eab50" providerId="ADAL" clId="{0A8151AE-22E4-489C-B41D-C36DFC36D4D1}" dt="2024-02-09T09:41:32.996" v="635" actId="1076"/>
          <ac:picMkLst>
            <pc:docMk/>
            <pc:sldMk cId="101256800" sldId="414"/>
            <ac:picMk id="20" creationId="{67A5491E-849F-4471-B45E-3E6880A82CD1}"/>
          </ac:picMkLst>
        </pc:picChg>
        <pc:picChg chg="mod">
          <ac:chgData name="Myat Min Htut" userId="dfff3e71-de70-432f-b631-d8cca54eab50" providerId="ADAL" clId="{0A8151AE-22E4-489C-B41D-C36DFC36D4D1}" dt="2024-02-09T09:41:34.614" v="636" actId="1076"/>
          <ac:picMkLst>
            <pc:docMk/>
            <pc:sldMk cId="101256800" sldId="414"/>
            <ac:picMk id="21" creationId="{373F4032-05FE-4FBC-9E7A-B5AC0DD67418}"/>
          </ac:picMkLst>
        </pc:picChg>
        <pc:picChg chg="add mod">
          <ac:chgData name="Myat Min Htut" userId="dfff3e71-de70-432f-b631-d8cca54eab50" providerId="ADAL" clId="{0A8151AE-22E4-489C-B41D-C36DFC36D4D1}" dt="2024-02-09T09:41:25.131" v="633"/>
          <ac:picMkLst>
            <pc:docMk/>
            <pc:sldMk cId="101256800" sldId="414"/>
            <ac:picMk id="22" creationId="{9D6189AF-F469-4EEF-BA17-4F1DF87A6CBD}"/>
          </ac:picMkLst>
        </pc:picChg>
        <pc:picChg chg="add mod">
          <ac:chgData name="Myat Min Htut" userId="dfff3e71-de70-432f-b631-d8cca54eab50" providerId="ADAL" clId="{0A8151AE-22E4-489C-B41D-C36DFC36D4D1}" dt="2024-02-09T09:41:42.180" v="638" actId="14100"/>
          <ac:picMkLst>
            <pc:docMk/>
            <pc:sldMk cId="101256800" sldId="414"/>
            <ac:picMk id="23" creationId="{299162BA-1CE1-4E13-BFEC-092D46A2962B}"/>
          </ac:picMkLst>
        </pc:picChg>
        <pc:picChg chg="add mod">
          <ac:chgData name="Myat Min Htut" userId="dfff3e71-de70-432f-b631-d8cca54eab50" providerId="ADAL" clId="{0A8151AE-22E4-489C-B41D-C36DFC36D4D1}" dt="2024-02-09T09:41:25.131" v="633"/>
          <ac:picMkLst>
            <pc:docMk/>
            <pc:sldMk cId="101256800" sldId="414"/>
            <ac:picMk id="24" creationId="{18AA5032-5C98-4503-881A-4154F619264E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47:29.262" v="692" actId="14100"/>
        <pc:sldMkLst>
          <pc:docMk/>
          <pc:sldMk cId="167525391" sldId="415"/>
        </pc:sldMkLst>
        <pc:spChg chg="add mod ord">
          <ac:chgData name="Myat Min Htut" userId="dfff3e71-de70-432f-b631-d8cca54eab50" providerId="ADAL" clId="{0A8151AE-22E4-489C-B41D-C36DFC36D4D1}" dt="2024-02-09T09:47:16.078" v="689" actId="14100"/>
          <ac:spMkLst>
            <pc:docMk/>
            <pc:sldMk cId="167525391" sldId="415"/>
            <ac:spMk id="12" creationId="{9EDC0131-83F7-4FC6-A139-D83391BDE89D}"/>
          </ac:spMkLst>
        </pc:spChg>
        <pc:picChg chg="ord">
          <ac:chgData name="Myat Min Htut" userId="dfff3e71-de70-432f-b631-d8cca54eab50" providerId="ADAL" clId="{0A8151AE-22E4-489C-B41D-C36DFC36D4D1}" dt="2024-02-09T09:46:56.995" v="683" actId="167"/>
          <ac:picMkLst>
            <pc:docMk/>
            <pc:sldMk cId="167525391" sldId="415"/>
            <ac:picMk id="3" creationId="{616DB709-3915-4C27-999A-F1946520D659}"/>
          </ac:picMkLst>
        </pc:picChg>
        <pc:picChg chg="add mod">
          <ac:chgData name="Myat Min Htut" userId="dfff3e71-de70-432f-b631-d8cca54eab50" providerId="ADAL" clId="{0A8151AE-22E4-489C-B41D-C36DFC36D4D1}" dt="2024-02-09T09:45:45.612" v="663" actId="14100"/>
          <ac:picMkLst>
            <pc:docMk/>
            <pc:sldMk cId="167525391" sldId="415"/>
            <ac:picMk id="4" creationId="{920E68B2-8C76-416F-B31A-43341C6EBA57}"/>
          </ac:picMkLst>
        </pc:picChg>
        <pc:picChg chg="add del mod">
          <ac:chgData name="Myat Min Htut" userId="dfff3e71-de70-432f-b631-d8cca54eab50" providerId="ADAL" clId="{0A8151AE-22E4-489C-B41D-C36DFC36D4D1}" dt="2024-02-09T09:45:59.306" v="666" actId="478"/>
          <ac:picMkLst>
            <pc:docMk/>
            <pc:sldMk cId="167525391" sldId="415"/>
            <ac:picMk id="7" creationId="{EA6A400D-4FE9-430A-B89D-F4D3B59D2F82}"/>
          </ac:picMkLst>
        </pc:picChg>
        <pc:picChg chg="add mod">
          <ac:chgData name="Myat Min Htut" userId="dfff3e71-de70-432f-b631-d8cca54eab50" providerId="ADAL" clId="{0A8151AE-22E4-489C-B41D-C36DFC36D4D1}" dt="2024-02-09T09:46:18.970" v="674" actId="1035"/>
          <ac:picMkLst>
            <pc:docMk/>
            <pc:sldMk cId="167525391" sldId="415"/>
            <ac:picMk id="9" creationId="{24581B30-24AF-4965-B5DF-8B0B7EDBE742}"/>
          </ac:picMkLst>
        </pc:picChg>
        <pc:picChg chg="add mod">
          <ac:chgData name="Myat Min Htut" userId="dfff3e71-de70-432f-b631-d8cca54eab50" providerId="ADAL" clId="{0A8151AE-22E4-489C-B41D-C36DFC36D4D1}" dt="2024-02-09T09:46:35.771" v="678" actId="1076"/>
          <ac:picMkLst>
            <pc:docMk/>
            <pc:sldMk cId="167525391" sldId="415"/>
            <ac:picMk id="11" creationId="{40B57BA7-2123-4FAC-BBDD-CB1378DBE8CC}"/>
          </ac:picMkLst>
        </pc:picChg>
        <pc:picChg chg="add mod">
          <ac:chgData name="Myat Min Htut" userId="dfff3e71-de70-432f-b631-d8cca54eab50" providerId="ADAL" clId="{0A8151AE-22E4-489C-B41D-C36DFC36D4D1}" dt="2024-02-09T09:47:29.262" v="692" actId="14100"/>
          <ac:picMkLst>
            <pc:docMk/>
            <pc:sldMk cId="167525391" sldId="415"/>
            <ac:picMk id="15" creationId="{054DC71B-386E-4C3A-90F7-6A1B047D3AF2}"/>
          </ac:picMkLst>
        </pc:picChg>
      </pc:sldChg>
      <pc:sldChg chg="addSp delSp modSp mod">
        <pc:chgData name="Myat Min Htut" userId="dfff3e71-de70-432f-b631-d8cca54eab50" providerId="ADAL" clId="{0A8151AE-22E4-489C-B41D-C36DFC36D4D1}" dt="2024-02-09T09:49:06.744" v="720"/>
        <pc:sldMkLst>
          <pc:docMk/>
          <pc:sldMk cId="3444477919" sldId="416"/>
        </pc:sldMkLst>
        <pc:picChg chg="add mod">
          <ac:chgData name="Myat Min Htut" userId="dfff3e71-de70-432f-b631-d8cca54eab50" providerId="ADAL" clId="{0A8151AE-22E4-489C-B41D-C36DFC36D4D1}" dt="2024-02-09T09:47:56.848" v="697" actId="1076"/>
          <ac:picMkLst>
            <pc:docMk/>
            <pc:sldMk cId="3444477919" sldId="416"/>
            <ac:picMk id="5" creationId="{B30FC3BA-3CC8-4D34-8DC9-275057A89EDE}"/>
          </ac:picMkLst>
        </pc:picChg>
        <pc:picChg chg="add mod">
          <ac:chgData name="Myat Min Htut" userId="dfff3e71-de70-432f-b631-d8cca54eab50" providerId="ADAL" clId="{0A8151AE-22E4-489C-B41D-C36DFC36D4D1}" dt="2024-02-09T09:48:17.058" v="704" actId="14100"/>
          <ac:picMkLst>
            <pc:docMk/>
            <pc:sldMk cId="3444477919" sldId="416"/>
            <ac:picMk id="7" creationId="{D7140848-7B32-4241-94AC-662C32F2EA0C}"/>
          </ac:picMkLst>
        </pc:picChg>
        <pc:picChg chg="add mod">
          <ac:chgData name="Myat Min Htut" userId="dfff3e71-de70-432f-b631-d8cca54eab50" providerId="ADAL" clId="{0A8151AE-22E4-489C-B41D-C36DFC36D4D1}" dt="2024-02-09T09:48:53.570" v="717" actId="14100"/>
          <ac:picMkLst>
            <pc:docMk/>
            <pc:sldMk cId="3444477919" sldId="416"/>
            <ac:picMk id="9" creationId="{07A618F5-6C94-455F-AACC-3CB4C83D50FF}"/>
          </ac:picMkLst>
        </pc:picChg>
        <pc:picChg chg="add mod">
          <ac:chgData name="Myat Min Htut" userId="dfff3e71-de70-432f-b631-d8cca54eab50" providerId="ADAL" clId="{0A8151AE-22E4-489C-B41D-C36DFC36D4D1}" dt="2024-02-09T09:48:47.765" v="716" actId="1035"/>
          <ac:picMkLst>
            <pc:docMk/>
            <pc:sldMk cId="3444477919" sldId="416"/>
            <ac:picMk id="11" creationId="{E34FD10D-E584-4AB6-91AA-172652A995CF}"/>
          </ac:picMkLst>
        </pc:picChg>
        <pc:picChg chg="add del mod">
          <ac:chgData name="Myat Min Htut" userId="dfff3e71-de70-432f-b631-d8cca54eab50" providerId="ADAL" clId="{0A8151AE-22E4-489C-B41D-C36DFC36D4D1}" dt="2024-02-09T09:49:06.744" v="720"/>
          <ac:picMkLst>
            <pc:docMk/>
            <pc:sldMk cId="3444477919" sldId="416"/>
            <ac:picMk id="13" creationId="{BC0D60B2-B9CA-4F70-B19F-EF3318644AB7}"/>
          </ac:picMkLst>
        </pc:picChg>
        <pc:picChg chg="add del mod">
          <ac:chgData name="Myat Min Htut" userId="dfff3e71-de70-432f-b631-d8cca54eab50" providerId="ADAL" clId="{0A8151AE-22E4-489C-B41D-C36DFC36D4D1}" dt="2024-02-09T09:49:06.744" v="720"/>
          <ac:picMkLst>
            <pc:docMk/>
            <pc:sldMk cId="3444477919" sldId="416"/>
            <ac:picMk id="15" creationId="{18708E54-465B-4716-B00C-BF869B014806}"/>
          </ac:picMkLst>
        </pc:picChg>
        <pc:picChg chg="add del mod">
          <ac:chgData name="Myat Min Htut" userId="dfff3e71-de70-432f-b631-d8cca54eab50" providerId="ADAL" clId="{0A8151AE-22E4-489C-B41D-C36DFC36D4D1}" dt="2024-02-09T09:49:06.744" v="720"/>
          <ac:picMkLst>
            <pc:docMk/>
            <pc:sldMk cId="3444477919" sldId="416"/>
            <ac:picMk id="16" creationId="{3FF029F2-9DCF-4E82-96C1-B3D5CF100F45}"/>
          </ac:picMkLst>
        </pc:picChg>
        <pc:picChg chg="add del mod">
          <ac:chgData name="Myat Min Htut" userId="dfff3e71-de70-432f-b631-d8cca54eab50" providerId="ADAL" clId="{0A8151AE-22E4-489C-B41D-C36DFC36D4D1}" dt="2024-02-09T09:49:06.744" v="720"/>
          <ac:picMkLst>
            <pc:docMk/>
            <pc:sldMk cId="3444477919" sldId="416"/>
            <ac:picMk id="17" creationId="{97122548-D744-4565-A519-8F69EFCBFC96}"/>
          </ac:picMkLst>
        </pc:picChg>
      </pc:sldChg>
      <pc:sldChg chg="addSp modSp ord">
        <pc:chgData name="Myat Min Htut" userId="dfff3e71-de70-432f-b631-d8cca54eab50" providerId="ADAL" clId="{0A8151AE-22E4-489C-B41D-C36DFC36D4D1}" dt="2024-02-09T09:59:54.544" v="780"/>
        <pc:sldMkLst>
          <pc:docMk/>
          <pc:sldMk cId="3809030893" sldId="417"/>
        </pc:sldMkLst>
        <pc:picChg chg="add mod">
          <ac:chgData name="Myat Min Htut" userId="dfff3e71-de70-432f-b631-d8cca54eab50" providerId="ADAL" clId="{0A8151AE-22E4-489C-B41D-C36DFC36D4D1}" dt="2024-02-09T09:53:30.539" v="747"/>
          <ac:picMkLst>
            <pc:docMk/>
            <pc:sldMk cId="3809030893" sldId="417"/>
            <ac:picMk id="12" creationId="{B615983F-CA57-4153-943C-D288661553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①</a:t>
            </a:r>
            <a:r>
              <a:rPr lang="en-US"/>
              <a:t>ｂ　② ｄ　③ ｆ　④ ｈ　⑤ ｅ　⑥ ｇ　⑦ ｉ　⑧ ａ　 ⑨ ｃ　⑩ ｋ　⑪ ｊ　⑫ ｌ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31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04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7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6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15.emf"/><Relationship Id="rId5" Type="http://schemas.microsoft.com/office/2007/relationships/media" Target="../media/media4.mp3"/><Relationship Id="rId10" Type="http://schemas.openxmlformats.org/officeDocument/2006/relationships/image" Target="../media/image14.emf"/><Relationship Id="rId4" Type="http://schemas.openxmlformats.org/officeDocument/2006/relationships/audio" Target="../media/media3.mp3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5" Type="http://schemas.microsoft.com/office/2007/relationships/media" Target="../media/media4.mp3"/><Relationship Id="rId10" Type="http://schemas.openxmlformats.org/officeDocument/2006/relationships/image" Target="../media/image18.emf"/><Relationship Id="rId4" Type="http://schemas.openxmlformats.org/officeDocument/2006/relationships/audio" Target="../media/media3.mp3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2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1.emf"/><Relationship Id="rId5" Type="http://schemas.microsoft.com/office/2007/relationships/media" Target="../media/media4.mp3"/><Relationship Id="rId10" Type="http://schemas.openxmlformats.org/officeDocument/2006/relationships/image" Target="../media/image8.png"/><Relationship Id="rId4" Type="http://schemas.openxmlformats.org/officeDocument/2006/relationships/audio" Target="../media/media3.mp3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3.png"/><Relationship Id="rId5" Type="http://schemas.openxmlformats.org/officeDocument/2006/relationships/image" Target="../media/image5.png"/><Relationship Id="rId10" Type="http://schemas.openxmlformats.org/officeDocument/2006/relationships/image" Target="../media/image34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12" Type="http://schemas.openxmlformats.org/officeDocument/2006/relationships/image" Target="../media/image42.emf"/><Relationship Id="rId2" Type="http://schemas.openxmlformats.org/officeDocument/2006/relationships/audio" Target="../media/media7.mp3"/><Relationship Id="rId16" Type="http://schemas.openxmlformats.org/officeDocument/2006/relationships/image" Target="../media/image46.emf"/><Relationship Id="rId1" Type="http://schemas.microsoft.com/office/2007/relationships/media" Target="../media/media7.mp3"/><Relationship Id="rId6" Type="http://schemas.openxmlformats.org/officeDocument/2006/relationships/image" Target="../media/image37.png"/><Relationship Id="rId11" Type="http://schemas.openxmlformats.org/officeDocument/2006/relationships/image" Target="../media/image41.emf"/><Relationship Id="rId5" Type="http://schemas.openxmlformats.org/officeDocument/2006/relationships/image" Target="../media/image36.png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5.png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em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8.emf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emf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em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6.png"/><Relationship Id="rId12" Type="http://schemas.openxmlformats.org/officeDocument/2006/relationships/image" Target="../media/image80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5.png"/><Relationship Id="rId11" Type="http://schemas.openxmlformats.org/officeDocument/2006/relationships/image" Target="../media/image79.emf"/><Relationship Id="rId5" Type="http://schemas.openxmlformats.org/officeDocument/2006/relationships/image" Target="../media/image74.png"/><Relationship Id="rId10" Type="http://schemas.openxmlformats.org/officeDocument/2006/relationships/image" Target="../media/image78.emf"/><Relationship Id="rId4" Type="http://schemas.openxmlformats.org/officeDocument/2006/relationships/image" Target="../media/image73.png"/><Relationship Id="rId9" Type="http://schemas.openxmlformats.org/officeDocument/2006/relationships/image" Target="../media/image7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.png"/><Relationship Id="rId5" Type="http://schemas.openxmlformats.org/officeDocument/2006/relationships/image" Target="../media/image68.pn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em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image" Target="../media/image89.png"/><Relationship Id="rId7" Type="http://schemas.openxmlformats.org/officeDocument/2006/relationships/image" Target="../media/image93.em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emf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media" Target="../media/media7.mp3"/><Relationship Id="rId7" Type="http://schemas.openxmlformats.org/officeDocument/2006/relationships/image" Target="../media/image6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2.emf"/><Relationship Id="rId4" Type="http://schemas.openxmlformats.org/officeDocument/2006/relationships/audio" Target="../media/media7.mp3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.png"/><Relationship Id="rId5" Type="http://schemas.openxmlformats.org/officeDocument/2006/relationships/image" Target="../media/image106.png"/><Relationship Id="rId10" Type="http://schemas.openxmlformats.org/officeDocument/2006/relationships/image" Target="../media/image110.png"/><Relationship Id="rId4" Type="http://schemas.openxmlformats.org/officeDocument/2006/relationships/image" Target="../media/image105.png"/><Relationship Id="rId9" Type="http://schemas.openxmlformats.org/officeDocument/2006/relationships/image" Target="../media/image10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12.emf"/><Relationship Id="rId5" Type="http://schemas.openxmlformats.org/officeDocument/2006/relationships/image" Target="../media/image8.png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4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.png"/><Relationship Id="rId5" Type="http://schemas.openxmlformats.org/officeDocument/2006/relationships/image" Target="../media/image110.png"/><Relationship Id="rId4" Type="http://schemas.openxmlformats.org/officeDocument/2006/relationships/image" Target="../media/image1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7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.png"/><Relationship Id="rId5" Type="http://schemas.openxmlformats.org/officeDocument/2006/relationships/image" Target="../media/image116.png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emf"/><Relationship Id="rId5" Type="http://schemas.openxmlformats.org/officeDocument/2006/relationships/image" Target="../media/image122.emf"/><Relationship Id="rId4" Type="http://schemas.openxmlformats.org/officeDocument/2006/relationships/image" Target="../media/image12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emf"/><Relationship Id="rId4" Type="http://schemas.openxmlformats.org/officeDocument/2006/relationships/image" Target="../media/image12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4" Type="http://schemas.openxmlformats.org/officeDocument/2006/relationships/image" Target="../media/image12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3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.png"/><Relationship Id="rId5" Type="http://schemas.openxmlformats.org/officeDocument/2006/relationships/image" Target="../media/image110.png"/><Relationship Id="rId4" Type="http://schemas.openxmlformats.org/officeDocument/2006/relationships/image" Target="../media/image1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4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41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Relationship Id="rId9" Type="http://schemas.openxmlformats.org/officeDocument/2006/relationships/image" Target="../media/image142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38.png"/><Relationship Id="rId5" Type="http://schemas.openxmlformats.org/officeDocument/2006/relationships/image" Target="../media/image136.png"/><Relationship Id="rId10" Type="http://schemas.openxmlformats.org/officeDocument/2006/relationships/image" Target="../media/image144.em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7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9.emf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5" Type="http://schemas.openxmlformats.org/officeDocument/2006/relationships/image" Target="../media/image148.png"/><Relationship Id="rId4" Type="http://schemas.openxmlformats.org/officeDocument/2006/relationships/image" Target="../media/image14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50.png"/><Relationship Id="rId5" Type="http://schemas.openxmlformats.org/officeDocument/2006/relationships/image" Target="../media/image146.png"/><Relationship Id="rId4" Type="http://schemas.openxmlformats.org/officeDocument/2006/relationships/notesSlide" Target="../notesSlides/notesSlide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154.emf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53.png"/><Relationship Id="rId5" Type="http://schemas.microsoft.com/office/2007/relationships/media" Target="../media/media22.mp3"/><Relationship Id="rId15" Type="http://schemas.openxmlformats.org/officeDocument/2006/relationships/image" Target="../media/image156.emf"/><Relationship Id="rId10" Type="http://schemas.openxmlformats.org/officeDocument/2006/relationships/image" Target="../media/image152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55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158.emf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53.png"/><Relationship Id="rId5" Type="http://schemas.microsoft.com/office/2007/relationships/media" Target="../media/media22.mp3"/><Relationship Id="rId10" Type="http://schemas.openxmlformats.org/officeDocument/2006/relationships/image" Target="../media/image157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59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mp3"/><Relationship Id="rId13" Type="http://schemas.openxmlformats.org/officeDocument/2006/relationships/image" Target="../media/image162.emf"/><Relationship Id="rId3" Type="http://schemas.microsoft.com/office/2007/relationships/media" Target="../media/media21.mp3"/><Relationship Id="rId7" Type="http://schemas.microsoft.com/office/2007/relationships/media" Target="../media/media23.mp3"/><Relationship Id="rId12" Type="http://schemas.openxmlformats.org/officeDocument/2006/relationships/image" Target="../media/image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61.png"/><Relationship Id="rId5" Type="http://schemas.microsoft.com/office/2007/relationships/media" Target="../media/media22.mp3"/><Relationship Id="rId10" Type="http://schemas.openxmlformats.org/officeDocument/2006/relationships/image" Target="../media/image160.png"/><Relationship Id="rId4" Type="http://schemas.openxmlformats.org/officeDocument/2006/relationships/audio" Target="../media/media21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63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5.emf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.png"/><Relationship Id="rId5" Type="http://schemas.openxmlformats.org/officeDocument/2006/relationships/image" Target="../media/image85.png"/><Relationship Id="rId4" Type="http://schemas.openxmlformats.org/officeDocument/2006/relationships/image" Target="../media/image1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image" Target="../media/image16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.png"/><Relationship Id="rId5" Type="http://schemas.openxmlformats.org/officeDocument/2006/relationships/image" Target="../media/image170.emf"/><Relationship Id="rId4" Type="http://schemas.openxmlformats.org/officeDocument/2006/relationships/image" Target="../media/image16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microsoft.com/office/2007/relationships/media" Target="../media/media2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74.emf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73.emf"/><Relationship Id="rId5" Type="http://schemas.microsoft.com/office/2007/relationships/media" Target="../media/media27.mp3"/><Relationship Id="rId10" Type="http://schemas.openxmlformats.org/officeDocument/2006/relationships/image" Target="../media/image8.png"/><Relationship Id="rId4" Type="http://schemas.openxmlformats.org/officeDocument/2006/relationships/audio" Target="../media/media26.mp3"/><Relationship Id="rId9" Type="http://schemas.openxmlformats.org/officeDocument/2006/relationships/image" Target="../media/image17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7.emf"/><Relationship Id="rId3" Type="http://schemas.microsoft.com/office/2007/relationships/media" Target="../media/media2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72.png"/><Relationship Id="rId5" Type="http://schemas.microsoft.com/office/2007/relationships/media" Target="../media/media27.mp3"/><Relationship Id="rId15" Type="http://schemas.openxmlformats.org/officeDocument/2006/relationships/image" Target="../media/image179.emf"/><Relationship Id="rId10" Type="http://schemas.openxmlformats.org/officeDocument/2006/relationships/image" Target="../media/image176.png"/><Relationship Id="rId4" Type="http://schemas.openxmlformats.org/officeDocument/2006/relationships/audio" Target="../media/media26.mp3"/><Relationship Id="rId9" Type="http://schemas.openxmlformats.org/officeDocument/2006/relationships/image" Target="../media/image175.png"/><Relationship Id="rId14" Type="http://schemas.openxmlformats.org/officeDocument/2006/relationships/image" Target="../media/image178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7.emf"/><Relationship Id="rId3" Type="http://schemas.microsoft.com/office/2007/relationships/media" Target="../media/media2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72.png"/><Relationship Id="rId5" Type="http://schemas.microsoft.com/office/2007/relationships/media" Target="../media/media27.mp3"/><Relationship Id="rId15" Type="http://schemas.openxmlformats.org/officeDocument/2006/relationships/image" Target="../media/image179.emf"/><Relationship Id="rId10" Type="http://schemas.openxmlformats.org/officeDocument/2006/relationships/image" Target="../media/image176.png"/><Relationship Id="rId4" Type="http://schemas.openxmlformats.org/officeDocument/2006/relationships/audio" Target="../media/media26.mp3"/><Relationship Id="rId9" Type="http://schemas.openxmlformats.org/officeDocument/2006/relationships/image" Target="../media/image175.png"/><Relationship Id="rId14" Type="http://schemas.openxmlformats.org/officeDocument/2006/relationships/image" Target="../media/image178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emf"/><Relationship Id="rId3" Type="http://schemas.openxmlformats.org/officeDocument/2006/relationships/image" Target="../media/image180.png"/><Relationship Id="rId7" Type="http://schemas.openxmlformats.org/officeDocument/2006/relationships/image" Target="../media/image178.emf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emf"/><Relationship Id="rId5" Type="http://schemas.openxmlformats.org/officeDocument/2006/relationships/image" Target="../media/image171.png"/><Relationship Id="rId4" Type="http://schemas.openxmlformats.org/officeDocument/2006/relationships/image" Target="../media/image1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4.emf"/><Relationship Id="rId4" Type="http://schemas.openxmlformats.org/officeDocument/2006/relationships/image" Target="../media/image18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emf"/><Relationship Id="rId3" Type="http://schemas.openxmlformats.org/officeDocument/2006/relationships/image" Target="../media/image188.png"/><Relationship Id="rId7" Type="http://schemas.openxmlformats.org/officeDocument/2006/relationships/image" Target="../media/image192.emf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emf"/><Relationship Id="rId5" Type="http://schemas.openxmlformats.org/officeDocument/2006/relationships/image" Target="../media/image190.png"/><Relationship Id="rId4" Type="http://schemas.openxmlformats.org/officeDocument/2006/relationships/image" Target="../media/image189.png"/><Relationship Id="rId9" Type="http://schemas.openxmlformats.org/officeDocument/2006/relationships/image" Target="../media/image194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emf"/><Relationship Id="rId3" Type="http://schemas.openxmlformats.org/officeDocument/2006/relationships/image" Target="../media/image195.png"/><Relationship Id="rId7" Type="http://schemas.openxmlformats.org/officeDocument/2006/relationships/image" Target="../media/image199.emf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emf"/><Relationship Id="rId5" Type="http://schemas.openxmlformats.org/officeDocument/2006/relationships/image" Target="../media/image197.emf"/><Relationship Id="rId4" Type="http://schemas.openxmlformats.org/officeDocument/2006/relationships/image" Target="../media/image19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5.emf"/><Relationship Id="rId4" Type="http://schemas.openxmlformats.org/officeDocument/2006/relationships/image" Target="../media/image204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2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emf"/><Relationship Id="rId4" Type="http://schemas.openxmlformats.org/officeDocument/2006/relationships/image" Target="../media/image215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emf"/><Relationship Id="rId5" Type="http://schemas.openxmlformats.org/officeDocument/2006/relationships/image" Target="../media/image219.emf"/><Relationship Id="rId4" Type="http://schemas.openxmlformats.org/officeDocument/2006/relationships/image" Target="../media/image218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3.emf"/><Relationship Id="rId4" Type="http://schemas.openxmlformats.org/officeDocument/2006/relationships/image" Target="../media/image222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5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9.emf"/><Relationship Id="rId4" Type="http://schemas.openxmlformats.org/officeDocument/2006/relationships/image" Target="../media/image228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emf"/><Relationship Id="rId5" Type="http://schemas.openxmlformats.org/officeDocument/2006/relationships/image" Target="../media/image232.emf"/><Relationship Id="rId4" Type="http://schemas.openxmlformats.org/officeDocument/2006/relationships/image" Target="../media/image231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emf"/><Relationship Id="rId5" Type="http://schemas.openxmlformats.org/officeDocument/2006/relationships/image" Target="../media/image236.emf"/><Relationship Id="rId4" Type="http://schemas.openxmlformats.org/officeDocument/2006/relationships/image" Target="../media/image235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emf"/><Relationship Id="rId7" Type="http://schemas.openxmlformats.org/officeDocument/2006/relationships/image" Target="../media/image230.emf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emf"/><Relationship Id="rId5" Type="http://schemas.openxmlformats.org/officeDocument/2006/relationships/image" Target="../media/image239.emf"/><Relationship Id="rId4" Type="http://schemas.openxmlformats.org/officeDocument/2006/relationships/image" Target="../media/image2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427948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17C98-A427-4C4E-BC60-21251B05D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087" y="3513143"/>
            <a:ext cx="9574527" cy="51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EE94B5F-EEBF-4934-B701-F7C2F4B28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0" y="0"/>
            <a:ext cx="12161043" cy="256152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ABB07E-C72C-4AEE-9F9A-428577C98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391" y="2077699"/>
            <a:ext cx="10616711" cy="6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506"/>
            <a:ext cx="4538275" cy="855037"/>
          </a:xfrm>
          <a:prstGeom prst="rect">
            <a:avLst/>
          </a:prstGeom>
        </p:spPr>
      </p:pic>
      <p:pic>
        <p:nvPicPr>
          <p:cNvPr id="5" name="図 4" descr="画面の領域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62" y="1626325"/>
            <a:ext cx="11453506" cy="4243979"/>
          </a:xfrm>
          <a:prstGeom prst="rect">
            <a:avLst/>
          </a:prstGeom>
        </p:spPr>
      </p:pic>
      <p:pic>
        <p:nvPicPr>
          <p:cNvPr id="2" name="Z_[16-01]_kotoba">
            <a:hlinkClick r:id="" action="ppaction://media"/>
            <a:extLst>
              <a:ext uri="{FF2B5EF4-FFF2-40B4-BE49-F238E27FC236}">
                <a16:creationId xmlns:a16="http://schemas.microsoft.com/office/drawing/2014/main" id="{9B3DA422-F516-4A46-A7EA-E6D89A230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45192" y="1053289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596E33-7998-4D80-83BC-C71DA250D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89" y="1216232"/>
            <a:ext cx="2859152" cy="3807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737DCE-6BC7-4522-8448-FF8ACCE6B2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89" y="425552"/>
            <a:ext cx="2723493" cy="30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pic>
        <p:nvPicPr>
          <p:cNvPr id="5" name="図 4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62" y="1626325"/>
            <a:ext cx="11453506" cy="4243979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506"/>
            <a:ext cx="3867690" cy="847843"/>
          </a:xfrm>
          <a:prstGeom prst="rect">
            <a:avLst/>
          </a:prstGeom>
        </p:spPr>
      </p:pic>
      <p:pic>
        <p:nvPicPr>
          <p:cNvPr id="6" name="Z_[16-01]_kotoba">
            <a:hlinkClick r:id="" action="ppaction://media"/>
            <a:extLst>
              <a:ext uri="{FF2B5EF4-FFF2-40B4-BE49-F238E27FC236}">
                <a16:creationId xmlns:a16="http://schemas.microsoft.com/office/drawing/2014/main" id="{13418B11-32FE-4E87-9604-C685E7DF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64256" y="1053289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BD2472-12B1-4FF7-AD8B-E39FEFA19D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89" y="425552"/>
            <a:ext cx="2909228" cy="3260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AF6FF0-01DC-4D98-8D9F-2A9F669A96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641" y="1164644"/>
            <a:ext cx="2434975" cy="42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3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3EA90B-F31A-4FBB-BB27-5C264C752A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4" y="24563"/>
            <a:ext cx="11537892" cy="680887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3268857" y="6022959"/>
            <a:ext cx="108242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en-US" altLang="ja-JP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たいふう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台風</a:t>
            </a:r>
            <a:endParaRPr kumimoji="1" lang="ja-JP" altLang="en-US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6484475" y="6022959"/>
            <a:ext cx="108242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かさい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火災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9700093" y="6047522"/>
            <a:ext cx="108242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じしん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地震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A0C4F9B5-40A9-4FA8-9913-99249B795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16137" y="3504660"/>
            <a:ext cx="406400" cy="406400"/>
          </a:xfrm>
          <a:prstGeom prst="rect">
            <a:avLst/>
          </a:prstGeom>
        </p:spPr>
      </p:pic>
      <p:pic>
        <p:nvPicPr>
          <p:cNvPr id="10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CC108B62-9620-44BA-BB4C-7BF1255D90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3504660"/>
            <a:ext cx="406400" cy="406400"/>
          </a:xfrm>
          <a:prstGeom prst="rect">
            <a:avLst/>
          </a:prstGeom>
        </p:spPr>
      </p:pic>
      <p:pic>
        <p:nvPicPr>
          <p:cNvPr id="11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76643923-E090-4D35-A2ED-FA80ACE7581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5863" y="3504660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775BF1-FF95-43CA-8FD4-43977C59C2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571" y="461097"/>
            <a:ext cx="439651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4C2385-96B2-4496-8B40-2D98B98E4B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451" y="1500206"/>
            <a:ext cx="8568261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41DF46-5ABA-4835-9992-4F15FCCA2F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411" y="2465548"/>
            <a:ext cx="7260976" cy="4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6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45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58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594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38ECBA-03A4-440D-89E5-29553377F0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145" y="0"/>
            <a:ext cx="8041710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756596" y="6366312"/>
            <a:ext cx="158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273824" y="6366312"/>
            <a:ext cx="106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8270586" y="6382078"/>
            <a:ext cx="158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8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CE2A0C62-864E-4461-B993-92F078B66D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9320" y="6140454"/>
            <a:ext cx="335868" cy="335868"/>
          </a:xfrm>
          <a:prstGeom prst="rect">
            <a:avLst/>
          </a:prstGeom>
        </p:spPr>
      </p:pic>
      <p:pic>
        <p:nvPicPr>
          <p:cNvPr id="9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F7D5DD46-47AC-4CA5-ADB1-699FDA3CBA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46960" y="6140454"/>
            <a:ext cx="335868" cy="335868"/>
          </a:xfrm>
          <a:prstGeom prst="rect">
            <a:avLst/>
          </a:prstGeom>
        </p:spPr>
      </p:pic>
      <p:pic>
        <p:nvPicPr>
          <p:cNvPr id="10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5896BF31-097E-4E92-AB00-1285AD9764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92973" y="6140454"/>
            <a:ext cx="335868" cy="3358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9AB4F3-74B9-4FDC-A548-6DCBAEE683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8990" y="381678"/>
            <a:ext cx="6909282" cy="33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0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5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58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947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9C1F782-8582-491C-BDFF-4854342A5D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013" y="127583"/>
            <a:ext cx="8313974" cy="91438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983B1C8-067F-4EAF-8A7C-559385E1EA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4" y="4982295"/>
            <a:ext cx="10463927" cy="1022726"/>
          </a:xfrm>
          <a:prstGeom prst="rect">
            <a:avLst/>
          </a:prstGeom>
        </p:spPr>
      </p:pic>
      <p:pic>
        <p:nvPicPr>
          <p:cNvPr id="7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B250D3B4-93F5-41C9-80B6-3875F9FCE0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90415" y="5493658"/>
            <a:ext cx="406401" cy="406401"/>
          </a:xfrm>
          <a:prstGeom prst="rect">
            <a:avLst/>
          </a:prstGeom>
        </p:spPr>
      </p:pic>
      <p:pic>
        <p:nvPicPr>
          <p:cNvPr id="9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E405C439-5431-4CF5-91B7-6454AE1902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55623" y="5493658"/>
            <a:ext cx="406401" cy="406401"/>
          </a:xfrm>
          <a:prstGeom prst="rect">
            <a:avLst/>
          </a:prstGeom>
        </p:spPr>
      </p:pic>
      <p:pic>
        <p:nvPicPr>
          <p:cNvPr id="10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396B3770-97B8-4778-A6C2-5A971471CF3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07862" y="5493658"/>
            <a:ext cx="406401" cy="406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EC9193-7877-42ED-B8A7-69FAF25F55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9126" y="640435"/>
            <a:ext cx="5240604" cy="40942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71D7491-2A38-44F1-AD6F-1AA619BE58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551" y="1234664"/>
            <a:ext cx="11212818" cy="342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8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47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41A5C337-27DA-BD0D-7A47-8C37EE15F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8" y="-1919"/>
            <a:ext cx="957262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CAE88F2-585C-8E62-E6DD-41FBB2B9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762" y="1122741"/>
            <a:ext cx="8186291" cy="560190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074880" y="1751086"/>
            <a:ext cx="8054350" cy="836463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07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718D40D-8FCE-4A16-80F7-FAFC219F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" y="-1"/>
            <a:ext cx="12173016" cy="2170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8BA592-6E4A-4528-9961-9E646A31C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986" y="1724643"/>
            <a:ext cx="10167620" cy="7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6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20" y="19682"/>
            <a:ext cx="3771167" cy="6928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D5A2644-BBA4-46F6-BC33-576ABF9BA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695" y="732188"/>
            <a:ext cx="8169983" cy="6125812"/>
          </a:xfrm>
          <a:prstGeom prst="rect">
            <a:avLst/>
          </a:prstGeom>
        </p:spPr>
      </p:pic>
      <p:pic>
        <p:nvPicPr>
          <p:cNvPr id="4" name="Z_[16-05]_kotoba1">
            <a:hlinkClick r:id="" action="ppaction://media"/>
            <a:extLst>
              <a:ext uri="{FF2B5EF4-FFF2-40B4-BE49-F238E27FC236}">
                <a16:creationId xmlns:a16="http://schemas.microsoft.com/office/drawing/2014/main" id="{BA6D20D2-1532-4133-980D-950FB36291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56221" y="310221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660C69-E483-4AFC-836E-6AB26FFDFA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794" y="478618"/>
            <a:ext cx="2238952" cy="2123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C7F29B-3979-45D0-AA6D-80CACD62FA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6746" y="393601"/>
            <a:ext cx="2589475" cy="28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pic>
        <p:nvPicPr>
          <p:cNvPr id="4" name="図 3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20" y="0"/>
            <a:ext cx="3559383" cy="7361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67E0414-94AC-41C6-B8FC-B865EF79D2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695" y="732188"/>
            <a:ext cx="8169983" cy="6125812"/>
          </a:xfrm>
          <a:prstGeom prst="rect">
            <a:avLst/>
          </a:prstGeom>
        </p:spPr>
      </p:pic>
      <p:pic>
        <p:nvPicPr>
          <p:cNvPr id="7" name="Z_[16-05]_kotoba1">
            <a:hlinkClick r:id="" action="ppaction://media"/>
            <a:extLst>
              <a:ext uri="{FF2B5EF4-FFF2-40B4-BE49-F238E27FC236}">
                <a16:creationId xmlns:a16="http://schemas.microsoft.com/office/drawing/2014/main" id="{55D4E988-EFCE-4A6F-B343-E074FA346B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96821" y="310221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6F25AD-CD74-4798-BA8D-3A46F00DFB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794" y="478618"/>
            <a:ext cx="2238952" cy="2123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0BE3D5-AF47-44DC-00FF-96BF95A0BC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4840" y="423258"/>
            <a:ext cx="2044700" cy="2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2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E4371B-4336-4605-882F-37814FB5D8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7520" cy="712506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20" y="28342"/>
            <a:ext cx="4390772" cy="68416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F8C06E7-04A9-4CFE-877D-A07802072A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695" y="732188"/>
            <a:ext cx="8169983" cy="612581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7984261" y="1322801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3920985" y="329059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1792163" y="325906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3920986" y="131851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8078857" y="325906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6049807" y="331065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1792162" y="51953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1724273" y="133559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5966642" y="1335592"/>
            <a:ext cx="575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5933825" y="51953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3820325" y="522685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90F2FE-53F3-47D6-8912-9EA4FF373E7D}"/>
              </a:ext>
            </a:extLst>
          </p:cNvPr>
          <p:cNvSpPr txBox="1"/>
          <p:nvPr/>
        </p:nvSpPr>
        <p:spPr>
          <a:xfrm>
            <a:off x="8055973" y="519532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⑫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9" name="Z_[16-06]_kotoba2">
            <a:hlinkClick r:id="" action="ppaction://media"/>
            <a:extLst>
              <a:ext uri="{FF2B5EF4-FFF2-40B4-BE49-F238E27FC236}">
                <a16:creationId xmlns:a16="http://schemas.microsoft.com/office/drawing/2014/main" id="{5CF7ED4E-19EF-44E9-913A-03DFC3105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75029" y="359533"/>
            <a:ext cx="406400" cy="406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73F864-961C-4477-A608-E054E25F38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794" y="468708"/>
            <a:ext cx="2343456" cy="2222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5ED967-AFA7-4AB9-BFA4-B23FF24831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1250" y="398902"/>
            <a:ext cx="2761038" cy="29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4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7503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C31B782-BCCC-48AB-A59E-4337AD5D98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194" y="55840"/>
            <a:ext cx="4684420" cy="21738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40039A-7D42-47F2-831F-9E78AD62699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"/>
          <a:stretch/>
        </p:blipFill>
        <p:spPr>
          <a:xfrm>
            <a:off x="0" y="0"/>
            <a:ext cx="4788146" cy="16333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4580A1B-C859-4074-B3F3-AAEE5EDCE7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" y="1762331"/>
            <a:ext cx="6190703" cy="468101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4BE503E-C485-4907-95CA-0697594916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36" y="2173895"/>
            <a:ext cx="4847214" cy="4684105"/>
          </a:xfrm>
          <a:prstGeom prst="rect">
            <a:avLst/>
          </a:prstGeom>
        </p:spPr>
      </p:pic>
      <p:sp>
        <p:nvSpPr>
          <p:cNvPr id="2" name="楕円 1"/>
          <p:cNvSpPr/>
          <p:nvPr/>
        </p:nvSpPr>
        <p:spPr>
          <a:xfrm>
            <a:off x="3925614" y="4382814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楕円 10"/>
          <p:cNvSpPr/>
          <p:nvPr/>
        </p:nvSpPr>
        <p:spPr>
          <a:xfrm>
            <a:off x="9117724" y="5106997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0327E1C3-4CAD-4155-90E3-90000DB17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43785" y="2661691"/>
            <a:ext cx="918627" cy="9186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D4ECF6-A347-4E7E-87BF-C4696048B9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949" y="452210"/>
            <a:ext cx="5777051" cy="2651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72C733-B650-4AF7-8B83-43DF114DC4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949" y="1274794"/>
            <a:ext cx="3811262" cy="2820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790346-7D1E-46BC-860C-9075249227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28" y="2530121"/>
            <a:ext cx="5117718" cy="29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92EC5-C385-4761-AC13-D9FDE4EABA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019" y="3459740"/>
            <a:ext cx="5996175" cy="2692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55CAFA-FDAE-4A75-B403-D12C551E63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6849" y="4070160"/>
            <a:ext cx="3410071" cy="2393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3CE727-D0B4-4DD7-A3E7-CBEDFE5599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0528" y="346655"/>
            <a:ext cx="2165103" cy="2848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F03C00-5784-4D03-A923-32F98065D5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2994" y="2495752"/>
            <a:ext cx="1743863" cy="261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B3C9A0-4A88-492D-B5A4-ABEAB353180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99777" y="4875387"/>
            <a:ext cx="1946604" cy="298820"/>
          </a:xfrm>
          <a:prstGeom prst="rect">
            <a:avLst/>
          </a:prstGeom>
        </p:spPr>
      </p:pic>
      <p:sp>
        <p:nvSpPr>
          <p:cNvPr id="9" name="楕円 8"/>
          <p:cNvSpPr/>
          <p:nvPr/>
        </p:nvSpPr>
        <p:spPr>
          <a:xfrm>
            <a:off x="6789683" y="2684363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楕円 7"/>
          <p:cNvSpPr/>
          <p:nvPr/>
        </p:nvSpPr>
        <p:spPr>
          <a:xfrm>
            <a:off x="6773917" y="539425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3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30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9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B4F7DE3-695B-4ABB-82D2-E201432B1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01" y="162603"/>
            <a:ext cx="7015396" cy="1021957"/>
          </a:xfrm>
          <a:prstGeom prst="rect">
            <a:avLst/>
          </a:prstGeom>
        </p:spPr>
      </p:pic>
      <p:pic>
        <p:nvPicPr>
          <p:cNvPr id="7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DABB9700-4095-431B-A08E-57D5D6FD5A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30051" y="625273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0AEA14-FA82-41DF-94AD-7291FD838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7555" y="740514"/>
            <a:ext cx="5723242" cy="4440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266965-1531-45CF-9CFA-39C21A8BB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54" y="1647230"/>
            <a:ext cx="10895763" cy="165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6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5AB48E5-C9F6-4A92-81B3-1F3BCF75F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48298" cy="129546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E83BE58-6392-4A46-B711-8F1100B5E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38" y="1358288"/>
            <a:ext cx="10308923" cy="54054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A289D7-8868-44E5-9C45-0829AE0E23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777" y="647596"/>
            <a:ext cx="2734364" cy="171231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416527" y="6066769"/>
            <a:ext cx="1069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555382" y="6066768"/>
            <a:ext cx="1069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694237" y="6066768"/>
            <a:ext cx="1069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238390" y="6066767"/>
            <a:ext cx="40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6-08]_kiku2">
            <a:hlinkClick r:id="" action="ppaction://media"/>
            <a:extLst>
              <a:ext uri="{FF2B5EF4-FFF2-40B4-BE49-F238E27FC236}">
                <a16:creationId xmlns:a16="http://schemas.microsoft.com/office/drawing/2014/main" id="{E0DFBFE2-73E4-470C-988C-2B761430A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97855" y="1932429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724F57-8039-40BD-8445-1B5B6255D8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58" y="990402"/>
            <a:ext cx="7377824" cy="3872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C9F256-EAD4-4E9D-B8CC-33E98A1FD8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3229" y="2338829"/>
            <a:ext cx="8108995" cy="42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1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52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2L16-6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A78A11-1402-487E-BB34-6DAC0564C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441" y="348172"/>
            <a:ext cx="8393118" cy="119177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994BFF6-E016-4F1B-9C33-F6AF54859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453" y="3429000"/>
            <a:ext cx="4713093" cy="2951427"/>
          </a:xfrm>
          <a:prstGeom prst="rect">
            <a:avLst/>
          </a:prstGeom>
        </p:spPr>
      </p:pic>
      <p:pic>
        <p:nvPicPr>
          <p:cNvPr id="7" name="Z_[16-08]_kiku2">
            <a:hlinkClick r:id="" action="ppaction://media"/>
            <a:extLst>
              <a:ext uri="{FF2B5EF4-FFF2-40B4-BE49-F238E27FC236}">
                <a16:creationId xmlns:a16="http://schemas.microsoft.com/office/drawing/2014/main" id="{935B0294-AF86-4C26-AC7A-66A1971B6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7285" y="934701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541FAD-5D35-418B-BE94-BAFECA090A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6122" y="971916"/>
            <a:ext cx="5031689" cy="4085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70D0EC-E39F-4DB7-83C4-264BE9F38D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951" y="1539945"/>
            <a:ext cx="10885944" cy="16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5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4E17F2C-050B-40A0-B590-003D582B2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20886" cy="14288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F013ED7-A4C2-476E-A215-A7C57F6316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752" y="1428823"/>
            <a:ext cx="3088432" cy="21938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105E7D0-369F-41CB-A8C7-96BC786AF12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8911"/>
            <a:ext cx="11281355" cy="4191216"/>
          </a:xfrm>
          <a:prstGeom prst="rect">
            <a:avLst/>
          </a:prstGeom>
        </p:spPr>
      </p:pic>
      <p:sp>
        <p:nvSpPr>
          <p:cNvPr id="7" name="楕円 6"/>
          <p:cNvSpPr/>
          <p:nvPr/>
        </p:nvSpPr>
        <p:spPr>
          <a:xfrm>
            <a:off x="5754421" y="3736424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38E11120-6595-4368-8DBD-63FE0A290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86523" y="2927485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D769A6-E5D2-4EB3-84EA-9B7C2BD9A6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16" y="1086008"/>
            <a:ext cx="10002119" cy="342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B590F6-5DEC-4171-B148-6D204193F6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47" y="3048471"/>
            <a:ext cx="6999714" cy="42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7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3AFD441-6DCA-4C40-8A2E-F9098FF17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118" y="381981"/>
            <a:ext cx="8367762" cy="112415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0939943-CF41-472D-9771-8299E8523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91" y="3641532"/>
            <a:ext cx="4232215" cy="3006331"/>
          </a:xfrm>
          <a:prstGeom prst="rect">
            <a:avLst/>
          </a:prstGeom>
        </p:spPr>
      </p:pic>
      <p:pic>
        <p:nvPicPr>
          <p:cNvPr id="7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8B40D5F3-07C4-4E7A-BA6F-84A3FE25D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4387" y="85926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0BFE29-C507-4003-ABC6-77612C326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353" y="984512"/>
            <a:ext cx="5321656" cy="3752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B80E4B-89AB-40AE-A7F6-BC57CA263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954" y="1363368"/>
            <a:ext cx="10895793" cy="213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7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797CE5C-09F4-4114-9ED0-0659F8D17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200" y="292387"/>
            <a:ext cx="2836632" cy="27412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71BDDC4-3D98-49D8-93AC-46110507A8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9372" cy="140342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E43E8C9-AC96-4692-AF0F-3E6C0DBB183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31" y="1403422"/>
            <a:ext cx="10787938" cy="537430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835424" y="6129833"/>
            <a:ext cx="452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217534" y="6129832"/>
            <a:ext cx="452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599644" y="6129831"/>
            <a:ext cx="352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8050726" y="6129831"/>
            <a:ext cx="352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02FB37A1-43B6-436F-944F-250FA47E3D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50586" y="1837987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4CB364-EFEA-4962-9A8E-9CEE134A57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416" y="1063865"/>
            <a:ext cx="9521389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83E4E95-7469-4ED0-93EE-0B2E00A145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7792" y="2017206"/>
            <a:ext cx="5668339" cy="32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6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8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FC8C01-1564-4102-9816-B586E38D4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74687" cy="8572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532EE8C-1270-47EF-AA5F-6994DABD9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6" y="929967"/>
            <a:ext cx="5577409" cy="26956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FC4C697-843B-4099-ADF0-1F39DEBF97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14" y="910882"/>
            <a:ext cx="5663288" cy="271475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047BC9F-1846-40C4-916A-8301E5DFE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271" y="3698308"/>
            <a:ext cx="5701458" cy="2733837"/>
          </a:xfrm>
          <a:prstGeom prst="rect">
            <a:avLst/>
          </a:prstGeom>
        </p:spPr>
      </p:pic>
      <p:sp>
        <p:nvSpPr>
          <p:cNvPr id="9" name="楕円 8"/>
          <p:cNvSpPr/>
          <p:nvPr/>
        </p:nvSpPr>
        <p:spPr>
          <a:xfrm>
            <a:off x="9659013" y="1545016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5E6E9D69-F051-4EF3-B860-E9A47BB9F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56425" y="381575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419D82-31E7-4ECC-8128-C292702B5F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707" y="486124"/>
            <a:ext cx="6841880" cy="3420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FE2223-E43F-4E8C-9D08-E4E8FC26DA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795" y="1302322"/>
            <a:ext cx="1463181" cy="2984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1FA90A-0085-47D2-B84E-598F392E22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9589" y="1246252"/>
            <a:ext cx="1239997" cy="4207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CAE7DE-9E37-4049-A91D-D4A624F930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7413" y="4093632"/>
            <a:ext cx="1145135" cy="328695"/>
          </a:xfrm>
          <a:prstGeom prst="rect">
            <a:avLst/>
          </a:prstGeom>
        </p:spPr>
      </p:pic>
      <p:sp>
        <p:nvSpPr>
          <p:cNvPr id="7" name="楕円 6"/>
          <p:cNvSpPr/>
          <p:nvPr/>
        </p:nvSpPr>
        <p:spPr>
          <a:xfrm>
            <a:off x="851344" y="1545017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楕円 10"/>
          <p:cNvSpPr/>
          <p:nvPr/>
        </p:nvSpPr>
        <p:spPr>
          <a:xfrm>
            <a:off x="4056999" y="4346023"/>
            <a:ext cx="409904" cy="3626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8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 animBg="1"/>
      <p:bldP spid="7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1820581-BD96-49CB-A65D-3BE0544E1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23" y="358411"/>
            <a:ext cx="7560952" cy="9758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788DEF1-9FEA-4C44-8CDB-5EFE7A990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851" y="3324312"/>
            <a:ext cx="3120295" cy="3015332"/>
          </a:xfrm>
          <a:prstGeom prst="rect">
            <a:avLst/>
          </a:prstGeom>
        </p:spPr>
      </p:pic>
      <p:pic>
        <p:nvPicPr>
          <p:cNvPr id="8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BF81449C-A66F-4AD4-BAEF-ADEA41A810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96371" y="796617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D64179-9955-4D23-88BA-74E218025E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8548" y="982339"/>
            <a:ext cx="5593969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A6DBE0-D7CD-4FA0-BCA4-5FEACD66E8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317" y="1433015"/>
            <a:ext cx="10475365" cy="155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9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4C0D0660-0C28-4F94-9F18-23E30FACE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951" y="203688"/>
            <a:ext cx="8795202" cy="470559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028560" y="1079404"/>
            <a:ext cx="134070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開けて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2L16-10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466979" y="1919912"/>
            <a:ext cx="171333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かぶって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4266558" y="2110613"/>
            <a:ext cx="171333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ひく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低くして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403616" y="2935355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4418266" y="3462374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げ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7702068" y="3462374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8896647" y="4477770"/>
            <a:ext cx="140853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Z_[16-11]_katachi">
            <a:hlinkClick r:id="" action="ppaction://media"/>
            <a:extLst>
              <a:ext uri="{FF2B5EF4-FFF2-40B4-BE49-F238E27FC236}">
                <a16:creationId xmlns:a16="http://schemas.microsoft.com/office/drawing/2014/main" id="{BCA9C767-29DE-4B48-8317-517F8EDBA3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23026" y="625273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71E5E9-CCF1-4FF4-B911-27EED711B0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1846" y="741065"/>
            <a:ext cx="5181318" cy="4023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769D1B-952D-45C6-A810-1C17D25D98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6951" y="4945870"/>
            <a:ext cx="7984448" cy="186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6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8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9F93EBB-579A-45CB-AB15-E46854B04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343" y="1"/>
            <a:ext cx="8201680" cy="54794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08379" cy="1295467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EA78C47-863D-4039-B914-1AAF22207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030" y="5479421"/>
            <a:ext cx="2840390" cy="13785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11EA18-55A7-44DF-ACE6-39C0F6D2E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0455" y="234218"/>
            <a:ext cx="5098871" cy="873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413B27-6272-4FF8-9989-7D2484FDF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2327" y="1295467"/>
            <a:ext cx="8866510" cy="4244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3BA1EB-10A7-4A68-87B9-11E63D983C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6030" y="5604139"/>
            <a:ext cx="2840390" cy="124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FFA9B2-BE28-4F5F-83E4-C531FF8E3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507" y="1"/>
            <a:ext cx="8046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8" y="267650"/>
            <a:ext cx="11484943" cy="421254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2L16-29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14" y="4480192"/>
            <a:ext cx="6325483" cy="1962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0E064C-47CA-4F9D-8099-B5CCB6485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84" y="1400783"/>
            <a:ext cx="11667602" cy="27910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49ACA6-2478-48F2-88D9-0C2CAA0C0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95" y="4570358"/>
            <a:ext cx="7502405" cy="20683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39870F-B5DB-4187-96C2-6188A81ED218}"/>
              </a:ext>
            </a:extLst>
          </p:cNvPr>
          <p:cNvSpPr/>
          <p:nvPr/>
        </p:nvSpPr>
        <p:spPr>
          <a:xfrm>
            <a:off x="1191802" y="4191857"/>
            <a:ext cx="2291137" cy="267650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38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A2119E8-9D78-40E2-9689-8E88BB7833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09" y="251314"/>
            <a:ext cx="10680614" cy="1598251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BAD054D-3CB0-4B2D-A143-ABED257A3A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90" y="3029387"/>
            <a:ext cx="3618583" cy="2570441"/>
          </a:xfrm>
          <a:prstGeom prst="rect">
            <a:avLst/>
          </a:prstGeom>
        </p:spPr>
      </p:pic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673" y="3029387"/>
            <a:ext cx="3232824" cy="2570441"/>
          </a:xfrm>
          <a:prstGeom prst="rect">
            <a:avLst/>
          </a:prstGeom>
        </p:spPr>
      </p:pic>
      <p:pic>
        <p:nvPicPr>
          <p:cNvPr id="6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D5E5733C-D337-475E-9897-AF31D66523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05468" y="1288994"/>
            <a:ext cx="702096" cy="702096"/>
          </a:xfrm>
          <a:prstGeom prst="rect">
            <a:avLst/>
          </a:prstGeom>
        </p:spPr>
      </p:pic>
      <p:pic>
        <p:nvPicPr>
          <p:cNvPr id="8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9A342870-08FB-4F4F-A440-3B337AB331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72316" y="1399697"/>
            <a:ext cx="591393" cy="5913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D5753A-7370-4BCE-AC8D-B35652C4C58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lum bright="-20000" contrast="40000"/>
          </a:blip>
          <a:srcRect t="15880"/>
          <a:stretch/>
        </p:blipFill>
        <p:spPr>
          <a:xfrm>
            <a:off x="1030191" y="1137258"/>
            <a:ext cx="7850611" cy="59470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25B7C6-3A29-4351-9F7C-7CC0848DB2ED}"/>
              </a:ext>
            </a:extLst>
          </p:cNvPr>
          <p:cNvSpPr/>
          <p:nvPr/>
        </p:nvSpPr>
        <p:spPr>
          <a:xfrm>
            <a:off x="7325474" y="1083662"/>
            <a:ext cx="1294544" cy="40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FCB2E5-6EE7-4CD3-9C79-4B15AE7D24A1}"/>
              </a:ext>
            </a:extLst>
          </p:cNvPr>
          <p:cNvSpPr/>
          <p:nvPr/>
        </p:nvSpPr>
        <p:spPr>
          <a:xfrm>
            <a:off x="7325474" y="1083662"/>
            <a:ext cx="1376737" cy="40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0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41A5C337-27DA-BD0D-7A47-8C37EE15F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8" y="-1919"/>
            <a:ext cx="957262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CAE88F2-585C-8E62-E6DD-41FBB2B9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671" y="1122741"/>
            <a:ext cx="8186291" cy="560190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005607" y="2639052"/>
            <a:ext cx="8169804" cy="77873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19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513"/>
            <a:ext cx="12192515" cy="249645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6022B-48B5-4147-BA1E-5978FFFF7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45" y="2087222"/>
            <a:ext cx="11351299" cy="84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58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63322DF-FFAC-4CCA-8D04-30EF8994C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25" y="8725"/>
            <a:ext cx="785529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2L16-11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05672" cy="249203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6A155A-C510-488B-BA98-C618762CEA47}"/>
              </a:ext>
            </a:extLst>
          </p:cNvPr>
          <p:cNvSpPr txBox="1"/>
          <p:nvPr/>
        </p:nvSpPr>
        <p:spPr>
          <a:xfrm>
            <a:off x="5688654" y="3661120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D8A6C7-66B3-4094-AA3C-4273DB75F271}"/>
              </a:ext>
            </a:extLst>
          </p:cNvPr>
          <p:cNvSpPr txBox="1"/>
          <p:nvPr/>
        </p:nvSpPr>
        <p:spPr>
          <a:xfrm>
            <a:off x="9708058" y="6542760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5393EB-1D01-4726-A976-7428A341B09C}"/>
              </a:ext>
            </a:extLst>
          </p:cNvPr>
          <p:cNvSpPr txBox="1"/>
          <p:nvPr/>
        </p:nvSpPr>
        <p:spPr>
          <a:xfrm>
            <a:off x="5688653" y="6506141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539EE3-3554-45FE-B617-9C122397A3C3}"/>
              </a:ext>
            </a:extLst>
          </p:cNvPr>
          <p:cNvSpPr txBox="1"/>
          <p:nvPr/>
        </p:nvSpPr>
        <p:spPr>
          <a:xfrm>
            <a:off x="9722037" y="3691967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6-12]_kiku1">
            <a:hlinkClick r:id="" action="ppaction://media"/>
            <a:extLst>
              <a:ext uri="{FF2B5EF4-FFF2-40B4-BE49-F238E27FC236}">
                <a16:creationId xmlns:a16="http://schemas.microsoft.com/office/drawing/2014/main" id="{C9065254-3D06-4868-BD80-0306CFDACC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5054" y="381575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F2A1C1-25D6-4D21-B469-7BAD4CAB42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627" y="452790"/>
            <a:ext cx="2923071" cy="2940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19411-6CE1-4D06-8BA1-804D6AE25A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65" y="1700735"/>
            <a:ext cx="4251403" cy="9373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A721F3-01B2-45DA-8447-85617965C4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7953" y="787975"/>
            <a:ext cx="7716753" cy="519700"/>
          </a:xfrm>
          <a:prstGeom prst="rect">
            <a:avLst/>
          </a:prstGeom>
        </p:spPr>
      </p:pic>
      <p:pic>
        <p:nvPicPr>
          <p:cNvPr id="15" name="図 2" descr="画面の領域">
            <a:extLst>
              <a:ext uri="{FF2B5EF4-FFF2-40B4-BE49-F238E27FC236}">
                <a16:creationId xmlns:a16="http://schemas.microsoft.com/office/drawing/2014/main" id="{6E78A0BC-FC01-4F21-81D7-9A9D981AF8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2" y="3350455"/>
            <a:ext cx="3219899" cy="26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3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07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708F5DE-1AAA-4210-9CCE-12892FC2B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926" y="0"/>
            <a:ext cx="6922147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2A6381-C8BF-4FD6-BBC5-CD20091AE718}"/>
              </a:ext>
            </a:extLst>
          </p:cNvPr>
          <p:cNvSpPr txBox="1"/>
          <p:nvPr/>
        </p:nvSpPr>
        <p:spPr>
          <a:xfrm>
            <a:off x="4125097" y="6506141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7608E5-B7CC-4241-8941-B25038F609BA}"/>
              </a:ext>
            </a:extLst>
          </p:cNvPr>
          <p:cNvSpPr txBox="1"/>
          <p:nvPr/>
        </p:nvSpPr>
        <p:spPr>
          <a:xfrm>
            <a:off x="4130914" y="3391819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27FC301-B5EB-44CC-BF6A-6682167840A9}"/>
              </a:ext>
            </a:extLst>
          </p:cNvPr>
          <p:cNvSpPr txBox="1"/>
          <p:nvPr/>
        </p:nvSpPr>
        <p:spPr>
          <a:xfrm>
            <a:off x="7766423" y="3383677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D8BFBA-5F71-4D97-9550-427CE5B2B299}"/>
              </a:ext>
            </a:extLst>
          </p:cNvPr>
          <p:cNvSpPr txBox="1"/>
          <p:nvPr/>
        </p:nvSpPr>
        <p:spPr>
          <a:xfrm>
            <a:off x="7758283" y="6516605"/>
            <a:ext cx="57628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Z_[16-13]_kiku2">
            <a:hlinkClick r:id="" action="ppaction://media"/>
            <a:extLst>
              <a:ext uri="{FF2B5EF4-FFF2-40B4-BE49-F238E27FC236}">
                <a16:creationId xmlns:a16="http://schemas.microsoft.com/office/drawing/2014/main" id="{69E8E37F-9371-4203-89A2-A0F9C16346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16800" y="301017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24F8BC-253B-48CA-B527-65CD4C106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2396" y="615597"/>
            <a:ext cx="8023680" cy="55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9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45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2L16-12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591" y="292387"/>
            <a:ext cx="7192760" cy="1095051"/>
          </a:xfrm>
          <a:prstGeom prst="rect">
            <a:avLst/>
          </a:prstGeom>
        </p:spPr>
      </p:pic>
      <p:pic>
        <p:nvPicPr>
          <p:cNvPr id="5" name="図 4" descr="画面の領域">
            <a:extLst>
              <a:ext uri="{FF2B5EF4-FFF2-40B4-BE49-F238E27FC236}">
                <a16:creationId xmlns:a16="http://schemas.microsoft.com/office/drawing/2014/main" id="{24332ACA-5FD2-424B-A1A7-A667FECF3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960" y="3527041"/>
            <a:ext cx="3896078" cy="3215994"/>
          </a:xfrm>
          <a:prstGeom prst="rect">
            <a:avLst/>
          </a:prstGeom>
        </p:spPr>
      </p:pic>
      <p:pic>
        <p:nvPicPr>
          <p:cNvPr id="4" name="Z_[16-14]_kiku1+2">
            <a:hlinkClick r:id="" action="ppaction://media"/>
            <a:extLst>
              <a:ext uri="{FF2B5EF4-FFF2-40B4-BE49-F238E27FC236}">
                <a16:creationId xmlns:a16="http://schemas.microsoft.com/office/drawing/2014/main" id="{20057570-BEA1-4420-AE66-DFF4251DF7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0357" y="839912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5FA36C-B43F-4D5D-960F-EBFEFA7014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558" y="866157"/>
            <a:ext cx="4841026" cy="4189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0CA496-7F6E-4B47-9FE4-0781F9E0E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835" y="1358352"/>
            <a:ext cx="10896219" cy="212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3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032" y="324549"/>
            <a:ext cx="8526065" cy="48012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4878072" y="2326318"/>
            <a:ext cx="2351141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なくなります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4678781" y="2914810"/>
            <a:ext cx="1706372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なくなる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8397930" y="2914810"/>
            <a:ext cx="1706372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なくなる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6971240" y="4124393"/>
            <a:ext cx="920925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たら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322976" y="4712885"/>
            <a:ext cx="920925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ても</a:t>
            </a:r>
            <a:endParaRPr kumimoji="1" lang="ja-JP" altLang="en-US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6-15]_katachi">
            <a:hlinkClick r:id="" action="ppaction://media"/>
            <a:extLst>
              <a:ext uri="{FF2B5EF4-FFF2-40B4-BE49-F238E27FC236}">
                <a16:creationId xmlns:a16="http://schemas.microsoft.com/office/drawing/2014/main" id="{5AE208B4-3B22-443B-8D37-468BBD0268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20443" y="826311"/>
            <a:ext cx="406400" cy="406400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6A632C-F7C8-4D33-953C-A72AB56EA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6620" y="5125819"/>
            <a:ext cx="7191649" cy="16711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BF0C69-551C-4E0A-A3D8-A03E1E1979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9208" y="921779"/>
            <a:ext cx="5702075" cy="39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4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885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5" y="11030"/>
            <a:ext cx="10459910" cy="481079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2L16-30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383" y="4934367"/>
            <a:ext cx="7239956" cy="17899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283BEF-3A0D-4FEB-992C-F1228098E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606" y="133644"/>
            <a:ext cx="2739652" cy="6749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73C312-214A-45C1-82A4-95135CC7E65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09320" y="1022196"/>
            <a:ext cx="10459910" cy="391217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C0B0BA-3FDD-59A0-C622-480EF5BD343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289056" y="4944440"/>
            <a:ext cx="9244939" cy="177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63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7" y="603055"/>
            <a:ext cx="11443027" cy="4076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2L16-30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78" y="4838327"/>
            <a:ext cx="9635694" cy="985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6469EF-F59F-425B-839C-B95B57E79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78" y="1641110"/>
            <a:ext cx="10889535" cy="31972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664E3D-BE6D-482B-9AE7-23FEF138D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4419" y="5351723"/>
            <a:ext cx="8933172" cy="39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2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628"/>
            <a:ext cx="12192000" cy="69886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68D2600-D533-42C9-83A6-475248690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8" y="70385"/>
            <a:ext cx="10138464" cy="67876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20392C-8DF3-43AC-92F1-C78241BF4B3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179755" y="88334"/>
            <a:ext cx="9186870" cy="21083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4A2831-36A8-4D4F-8E64-271534610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646" y="3230015"/>
            <a:ext cx="8375336" cy="2055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18B342-B5BB-4991-AE74-341DB3C72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0663" y="5486443"/>
            <a:ext cx="8499512" cy="13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52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2L16-13</a:t>
            </a:r>
          </a:p>
        </p:txBody>
      </p:sp>
      <p:pic>
        <p:nvPicPr>
          <p:cNvPr id="4" name="図 3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55" y="362176"/>
            <a:ext cx="9094691" cy="1198793"/>
          </a:xfrm>
          <a:prstGeom prst="rect">
            <a:avLst/>
          </a:prstGeom>
        </p:spPr>
      </p:pic>
      <p:pic>
        <p:nvPicPr>
          <p:cNvPr id="6" name="図 5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872" y="1976810"/>
            <a:ext cx="4714255" cy="3891352"/>
          </a:xfrm>
          <a:prstGeom prst="rect">
            <a:avLst/>
          </a:prstGeom>
        </p:spPr>
      </p:pic>
      <p:pic>
        <p:nvPicPr>
          <p:cNvPr id="5" name="Z_[16-14]_kiku1+2">
            <a:hlinkClick r:id="" action="ppaction://media"/>
            <a:extLst>
              <a:ext uri="{FF2B5EF4-FFF2-40B4-BE49-F238E27FC236}">
                <a16:creationId xmlns:a16="http://schemas.microsoft.com/office/drawing/2014/main" id="{CEB95A12-5C34-4496-8B7C-A7B6968C79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6146" y="976098"/>
            <a:ext cx="821880" cy="8218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0F47A1-88E3-4EE1-8343-5C30E1CB95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0402" y="1076744"/>
            <a:ext cx="7037839" cy="40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41A5C337-27DA-BD0D-7A47-8C37EE15F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8" y="-1919"/>
            <a:ext cx="957262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CAE88F2-585C-8E62-E6DD-41FBB2B9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762" y="1122741"/>
            <a:ext cx="8186291" cy="560190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086425" y="3430125"/>
            <a:ext cx="8054349" cy="92332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38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4112" cy="2206171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28CE22-5AD4-494D-B611-76F33EFB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44" y="1761005"/>
            <a:ext cx="11783756" cy="4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874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2L16-14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1768" cy="7352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F7358DD-8D03-4F80-9AAC-F5C9CC936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247"/>
            <a:ext cx="4070559" cy="7747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828D3E-668F-4CE8-9BB7-1EF494B906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7" y="1470494"/>
            <a:ext cx="10369546" cy="5346797"/>
          </a:xfrm>
          <a:prstGeom prst="rect">
            <a:avLst/>
          </a:prstGeom>
        </p:spPr>
      </p:pic>
      <p:pic>
        <p:nvPicPr>
          <p:cNvPr id="2" name="Z_[16-16]_kotoba1-1">
            <a:hlinkClick r:id="" action="ppaction://media"/>
            <a:extLst>
              <a:ext uri="{FF2B5EF4-FFF2-40B4-BE49-F238E27FC236}">
                <a16:creationId xmlns:a16="http://schemas.microsoft.com/office/drawing/2014/main" id="{63FB709D-AD0D-4445-BC88-55B08D2667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48881" y="749155"/>
            <a:ext cx="639574" cy="639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A19CA7-BAAC-4F15-98B3-E8F958009B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203" y="420395"/>
            <a:ext cx="2668758" cy="328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8E1C70-E034-45E6-8B1C-3216007D4B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203" y="1169549"/>
            <a:ext cx="2689431" cy="36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3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2L16-14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1768" cy="73524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828D3E-668F-4CE8-9BB7-1EF494B90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7" y="1470494"/>
            <a:ext cx="10369546" cy="53467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B347F61-DD03-48E3-B063-ACBA4AE51A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4552"/>
            <a:ext cx="3441877" cy="736638"/>
          </a:xfrm>
          <a:prstGeom prst="rect">
            <a:avLst/>
          </a:prstGeom>
        </p:spPr>
      </p:pic>
      <p:pic>
        <p:nvPicPr>
          <p:cNvPr id="8" name="Z_[16-16]_kotoba1-1">
            <a:hlinkClick r:id="" action="ppaction://media"/>
            <a:extLst>
              <a:ext uri="{FF2B5EF4-FFF2-40B4-BE49-F238E27FC236}">
                <a16:creationId xmlns:a16="http://schemas.microsoft.com/office/drawing/2014/main" id="{895A5B18-66CA-4CCF-AD74-5402AAA7E9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41500" y="798494"/>
            <a:ext cx="911603" cy="9116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ED8544-7757-4051-A553-4DB2DC21D0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202" y="420395"/>
            <a:ext cx="3069283" cy="378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48153D-1430-4141-8F48-5D7E27A822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203" y="1104697"/>
            <a:ext cx="2319561" cy="3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1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2L16-14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1768" cy="73524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828D3E-668F-4CE8-9BB7-1EF494B906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7" y="1470494"/>
            <a:ext cx="10369546" cy="534679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E2AFE52-DDBF-46A5-93AC-A39A4F044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247"/>
            <a:ext cx="4381725" cy="76203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C329BC-5987-42BC-BEF2-8BC6D9B2D827}"/>
              </a:ext>
            </a:extLst>
          </p:cNvPr>
          <p:cNvSpPr txBox="1"/>
          <p:nvPr/>
        </p:nvSpPr>
        <p:spPr>
          <a:xfrm>
            <a:off x="3317870" y="4469169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D696CE9-65D7-42EF-8104-845684AE9C6B}"/>
              </a:ext>
            </a:extLst>
          </p:cNvPr>
          <p:cNvSpPr txBox="1"/>
          <p:nvPr/>
        </p:nvSpPr>
        <p:spPr>
          <a:xfrm>
            <a:off x="3481235" y="194014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6D934D3-ADD2-4204-ACB0-437B140B494D}"/>
              </a:ext>
            </a:extLst>
          </p:cNvPr>
          <p:cNvSpPr txBox="1"/>
          <p:nvPr/>
        </p:nvSpPr>
        <p:spPr>
          <a:xfrm>
            <a:off x="6096000" y="194014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C4F314-88D5-43B9-9005-F6031E506EA3}"/>
              </a:ext>
            </a:extLst>
          </p:cNvPr>
          <p:cNvSpPr txBox="1"/>
          <p:nvPr/>
        </p:nvSpPr>
        <p:spPr>
          <a:xfrm>
            <a:off x="672490" y="194014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948EB03-766B-4987-A2A0-2BCD013AF21B}"/>
              </a:ext>
            </a:extLst>
          </p:cNvPr>
          <p:cNvSpPr txBox="1"/>
          <p:nvPr/>
        </p:nvSpPr>
        <p:spPr>
          <a:xfrm>
            <a:off x="672490" y="446916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1A8515-45AC-402A-96E7-0666B8ABCFF2}"/>
              </a:ext>
            </a:extLst>
          </p:cNvPr>
          <p:cNvSpPr txBox="1"/>
          <p:nvPr/>
        </p:nvSpPr>
        <p:spPr>
          <a:xfrm>
            <a:off x="6026070" y="446916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48CD8A2-D135-4F21-9B99-51367F920853}"/>
              </a:ext>
            </a:extLst>
          </p:cNvPr>
          <p:cNvSpPr txBox="1"/>
          <p:nvPr/>
        </p:nvSpPr>
        <p:spPr>
          <a:xfrm>
            <a:off x="8688386" y="194014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6-17]_kotoba1-2">
            <a:hlinkClick r:id="" action="ppaction://media"/>
            <a:extLst>
              <a:ext uri="{FF2B5EF4-FFF2-40B4-BE49-F238E27FC236}">
                <a16:creationId xmlns:a16="http://schemas.microsoft.com/office/drawing/2014/main" id="{BE058223-01CA-471C-B780-2F0776FDF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36374" y="826312"/>
            <a:ext cx="985826" cy="9858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7D1500-D352-45DD-983F-6AC0B65DD0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202" y="420395"/>
            <a:ext cx="3069283" cy="378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C05DA9-9777-415D-AD29-8DE66CBB29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690" y="1216625"/>
            <a:ext cx="3069283" cy="32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2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42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CE5154-04CD-4464-A53A-4878F9179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70559" cy="75568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71EA3EB-AEB9-4725-8EBC-B3C1DA094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98" y="789582"/>
            <a:ext cx="11210803" cy="5278835"/>
          </a:xfrm>
          <a:prstGeom prst="rect">
            <a:avLst/>
          </a:prstGeom>
        </p:spPr>
      </p:pic>
      <p:pic>
        <p:nvPicPr>
          <p:cNvPr id="2" name="Z_[16-18]_kotoba2-1">
            <a:hlinkClick r:id="" action="ppaction://media"/>
            <a:extLst>
              <a:ext uri="{FF2B5EF4-FFF2-40B4-BE49-F238E27FC236}">
                <a16:creationId xmlns:a16="http://schemas.microsoft.com/office/drawing/2014/main" id="{691C8952-D9F2-40D8-B906-9FFEC0B51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18605" y="89187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60BDFD-D5CF-46FC-8A8B-F0C691BDC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815" y="450810"/>
            <a:ext cx="2826301" cy="3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71EA3EB-AEB9-4725-8EBC-B3C1DA09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98" y="789582"/>
            <a:ext cx="11210803" cy="527883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5F27A6C-B360-43BA-B25A-A948FD3EE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6546" cy="793791"/>
          </a:xfrm>
          <a:prstGeom prst="rect">
            <a:avLst/>
          </a:prstGeom>
        </p:spPr>
      </p:pic>
      <p:pic>
        <p:nvPicPr>
          <p:cNvPr id="5" name="Z_[16-18]_kotoba2-1">
            <a:hlinkClick r:id="" action="ppaction://media"/>
            <a:extLst>
              <a:ext uri="{FF2B5EF4-FFF2-40B4-BE49-F238E27FC236}">
                <a16:creationId xmlns:a16="http://schemas.microsoft.com/office/drawing/2014/main" id="{0170C4BD-FA4E-4683-92EE-0702A2703A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98115" y="89187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C20784-350A-488C-8070-E9B5300E48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573" y="442764"/>
            <a:ext cx="2318287" cy="34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3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2L16-15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71EA3EB-AEB9-4725-8EBC-B3C1DA094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98" y="789582"/>
            <a:ext cx="11210803" cy="527883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855E258-361E-4285-BF1F-DDFE984976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4858000" cy="78744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DA0085-80DF-44E7-8E52-F9BC15C3137C}"/>
              </a:ext>
            </a:extLst>
          </p:cNvPr>
          <p:cNvSpPr txBox="1"/>
          <p:nvPr/>
        </p:nvSpPr>
        <p:spPr>
          <a:xfrm>
            <a:off x="6351364" y="151824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C75914-48C0-45B9-B0F3-519ACE8B2BE1}"/>
              </a:ext>
            </a:extLst>
          </p:cNvPr>
          <p:cNvSpPr txBox="1"/>
          <p:nvPr/>
        </p:nvSpPr>
        <p:spPr>
          <a:xfrm>
            <a:off x="6351364" y="395002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9D0C85-026C-4544-8F8C-F9D380F9DB7D}"/>
              </a:ext>
            </a:extLst>
          </p:cNvPr>
          <p:cNvSpPr txBox="1"/>
          <p:nvPr/>
        </p:nvSpPr>
        <p:spPr>
          <a:xfrm>
            <a:off x="9432526" y="149264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A0A3B74-B55E-4B60-B7F9-FFD3887A3813}"/>
              </a:ext>
            </a:extLst>
          </p:cNvPr>
          <p:cNvSpPr txBox="1"/>
          <p:nvPr/>
        </p:nvSpPr>
        <p:spPr>
          <a:xfrm>
            <a:off x="189040" y="395002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98E2F3-3002-4049-A752-B91198DD7812}"/>
              </a:ext>
            </a:extLst>
          </p:cNvPr>
          <p:cNvSpPr txBox="1"/>
          <p:nvPr/>
        </p:nvSpPr>
        <p:spPr>
          <a:xfrm>
            <a:off x="189039" y="149264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B198D9-B405-4B3A-8C21-46D718E3298E}"/>
              </a:ext>
            </a:extLst>
          </p:cNvPr>
          <p:cNvSpPr txBox="1"/>
          <p:nvPr/>
        </p:nvSpPr>
        <p:spPr>
          <a:xfrm>
            <a:off x="9432526" y="395002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593F25-80C0-4DB3-ACAD-B97BD94D62C5}"/>
              </a:ext>
            </a:extLst>
          </p:cNvPr>
          <p:cNvSpPr txBox="1"/>
          <p:nvPr/>
        </p:nvSpPr>
        <p:spPr>
          <a:xfrm>
            <a:off x="3270201" y="395002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DE33F7-C66A-478B-96ED-E2CDC2A0E0AA}"/>
              </a:ext>
            </a:extLst>
          </p:cNvPr>
          <p:cNvSpPr txBox="1"/>
          <p:nvPr/>
        </p:nvSpPr>
        <p:spPr>
          <a:xfrm>
            <a:off x="3270201" y="149264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6-19]_kotoba2-2">
            <a:hlinkClick r:id="" action="ppaction://media"/>
            <a:extLst>
              <a:ext uri="{FF2B5EF4-FFF2-40B4-BE49-F238E27FC236}">
                <a16:creationId xmlns:a16="http://schemas.microsoft.com/office/drawing/2014/main" id="{38EA6BBA-1094-4776-B8E0-4BD0261C5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16272" y="80526"/>
            <a:ext cx="406400" cy="406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C50B283-DA05-4FCA-8728-3BBC0F62D1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712" y="438564"/>
            <a:ext cx="3326823" cy="39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2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44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07A49BD-F276-49AF-A8B0-85745B4FC4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62" y="0"/>
            <a:ext cx="9353499" cy="6858000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2L16-15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26862" cy="69206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F84D6B-41F1-4A04-B9D9-CD19976DD53A}"/>
              </a:ext>
            </a:extLst>
          </p:cNvPr>
          <p:cNvSpPr txBox="1"/>
          <p:nvPr/>
        </p:nvSpPr>
        <p:spPr>
          <a:xfrm>
            <a:off x="7162924" y="595448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BE702C-5FAF-4D7E-A905-1764C4AF2830}"/>
              </a:ext>
            </a:extLst>
          </p:cNvPr>
          <p:cNvSpPr txBox="1"/>
          <p:nvPr/>
        </p:nvSpPr>
        <p:spPr>
          <a:xfrm>
            <a:off x="5361017" y="595448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2E55A3-D804-464F-B089-B8BD2F0BDF64}"/>
              </a:ext>
            </a:extLst>
          </p:cNvPr>
          <p:cNvSpPr txBox="1"/>
          <p:nvPr/>
        </p:nvSpPr>
        <p:spPr>
          <a:xfrm>
            <a:off x="9026662" y="595448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C34433A-2990-4A8F-AEAE-CA0F4480E1E3}"/>
              </a:ext>
            </a:extLst>
          </p:cNvPr>
          <p:cNvSpPr txBox="1"/>
          <p:nvPr/>
        </p:nvSpPr>
        <p:spPr>
          <a:xfrm>
            <a:off x="10977227" y="595448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571BB-64D0-4304-8B6B-7FD60065716B}"/>
              </a:ext>
            </a:extLst>
          </p:cNvPr>
          <p:cNvSpPr txBox="1"/>
          <p:nvPr/>
        </p:nvSpPr>
        <p:spPr>
          <a:xfrm>
            <a:off x="5313146" y="6383640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89DC66-24BA-48B8-8DE8-15E3AFB46764}"/>
              </a:ext>
            </a:extLst>
          </p:cNvPr>
          <p:cNvSpPr txBox="1"/>
          <p:nvPr/>
        </p:nvSpPr>
        <p:spPr>
          <a:xfrm>
            <a:off x="7115053" y="6383639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D4DCC2A-4BC5-4A24-8D3F-FBC3FAD3031C}"/>
              </a:ext>
            </a:extLst>
          </p:cNvPr>
          <p:cNvSpPr txBox="1"/>
          <p:nvPr/>
        </p:nvSpPr>
        <p:spPr>
          <a:xfrm>
            <a:off x="8971811" y="6414173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3B29EF-DCB3-4E92-BBDA-31D88CFF76AF}"/>
              </a:ext>
            </a:extLst>
          </p:cNvPr>
          <p:cNvSpPr txBox="1"/>
          <p:nvPr/>
        </p:nvSpPr>
        <p:spPr>
          <a:xfrm>
            <a:off x="10471381" y="6379273"/>
            <a:ext cx="1163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　ウ</a:t>
            </a:r>
          </a:p>
        </p:txBody>
      </p:sp>
      <p:pic>
        <p:nvPicPr>
          <p:cNvPr id="13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DC361A55-44A1-4E0D-B545-B74503C89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18349" y="3945646"/>
            <a:ext cx="406400" cy="406400"/>
          </a:xfrm>
          <a:prstGeom prst="rect">
            <a:avLst/>
          </a:prstGeom>
        </p:spPr>
      </p:pic>
      <p:pic>
        <p:nvPicPr>
          <p:cNvPr id="15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EA20CEBF-30F8-450F-8D9D-66C47CB502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66604" y="3945646"/>
            <a:ext cx="406400" cy="406400"/>
          </a:xfrm>
          <a:prstGeom prst="rect">
            <a:avLst/>
          </a:prstGeom>
        </p:spPr>
      </p:pic>
      <p:pic>
        <p:nvPicPr>
          <p:cNvPr id="16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C553B109-E416-4D2A-ACE2-4F881F46D8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14859" y="3945646"/>
            <a:ext cx="406400" cy="406400"/>
          </a:xfrm>
          <a:prstGeom prst="rect">
            <a:avLst/>
          </a:prstGeom>
        </p:spPr>
      </p:pic>
      <p:pic>
        <p:nvPicPr>
          <p:cNvPr id="17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0A3C5F28-146B-4570-AC8B-36625012B69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63114" y="3945646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EE772E-1C19-4445-BACC-E08D2CC1E11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713" y="419536"/>
            <a:ext cx="2723936" cy="3304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FB5459-16E5-4AB0-9668-294076AC86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83331" y="347615"/>
            <a:ext cx="7989680" cy="3515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91E6B99-7A6E-46F4-83C0-EF401AC92E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7587" y="1587390"/>
            <a:ext cx="9172774" cy="30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93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710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01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7904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2DE8031-B409-4F7C-838E-2DF5265DD5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0" y="1378590"/>
            <a:ext cx="12104539" cy="4100819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2L16-15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26862" cy="69206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3158037" y="2991256"/>
            <a:ext cx="170712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あ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開いているか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262718" y="3016289"/>
            <a:ext cx="137944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　　もの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食べ物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262718" y="3488862"/>
            <a:ext cx="137944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　　もの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飲み物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471607" y="3955668"/>
            <a:ext cx="96166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もうふ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毛布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7851080" y="3016289"/>
            <a:ext cx="196301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売っているもの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9555103" y="3001638"/>
            <a:ext cx="2677127" cy="376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ポリタンクやペットボトル</a:t>
            </a:r>
            <a:endParaRPr kumimoji="1" lang="ja-JP" altLang="en-US" sz="14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10190487" y="3891548"/>
            <a:ext cx="95347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なら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並ぶ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08CD5757-EA3E-4556-901C-1162A3B8AB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28457" y="2544863"/>
            <a:ext cx="406400" cy="406400"/>
          </a:xfrm>
          <a:prstGeom prst="rect">
            <a:avLst/>
          </a:prstGeom>
        </p:spPr>
      </p:pic>
      <p:pic>
        <p:nvPicPr>
          <p:cNvPr id="13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CD77B485-1DCD-4E45-8394-44C9756EEE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08490" y="2544863"/>
            <a:ext cx="406400" cy="406400"/>
          </a:xfrm>
          <a:prstGeom prst="rect">
            <a:avLst/>
          </a:prstGeom>
        </p:spPr>
      </p:pic>
      <p:pic>
        <p:nvPicPr>
          <p:cNvPr id="15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D18E1454-1EF2-4CA5-9F1D-27730134A2E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82042" y="2544863"/>
            <a:ext cx="406400" cy="406400"/>
          </a:xfrm>
          <a:prstGeom prst="rect">
            <a:avLst/>
          </a:prstGeom>
        </p:spPr>
      </p:pic>
      <p:pic>
        <p:nvPicPr>
          <p:cNvPr id="16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DBF1EFAB-30BE-43C2-83E5-0DCC8FA280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5586" y="2544863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0C7F38-DC7F-4C31-99F4-3944096995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1895" y="393700"/>
            <a:ext cx="3200504" cy="38215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2B7139D-5792-E408-F2A8-79B0B9C4D8AB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534957" y="1933635"/>
            <a:ext cx="11613312" cy="51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3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593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710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6012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7904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mute="1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2L16-16</a:t>
            </a:r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43" y="292387"/>
            <a:ext cx="8821381" cy="971686"/>
          </a:xfrm>
          <a:prstGeom prst="rect">
            <a:avLst/>
          </a:prstGeom>
        </p:spPr>
      </p:pic>
      <p:pic>
        <p:nvPicPr>
          <p:cNvPr id="5" name="図 4" descr="画面の領域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" y="3118398"/>
            <a:ext cx="12060333" cy="3458058"/>
          </a:xfrm>
          <a:prstGeom prst="rect">
            <a:avLst/>
          </a:prstGeom>
        </p:spPr>
      </p:pic>
      <p:pic>
        <p:nvPicPr>
          <p:cNvPr id="6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C5B958B3-7AD0-499F-B9C3-DBFC4ADDFD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84610" y="2933966"/>
            <a:ext cx="406400" cy="406400"/>
          </a:xfrm>
          <a:prstGeom prst="rect">
            <a:avLst/>
          </a:prstGeom>
        </p:spPr>
      </p:pic>
      <p:pic>
        <p:nvPicPr>
          <p:cNvPr id="7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169A72D2-9CA9-42FA-BEA1-BB678FA611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87212" y="2933966"/>
            <a:ext cx="406400" cy="406400"/>
          </a:xfrm>
          <a:prstGeom prst="rect">
            <a:avLst/>
          </a:prstGeom>
        </p:spPr>
      </p:pic>
      <p:pic>
        <p:nvPicPr>
          <p:cNvPr id="8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6AE4189A-463C-49F0-904B-47DC06E6B7B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83337" y="2933966"/>
            <a:ext cx="406400" cy="406400"/>
          </a:xfrm>
          <a:prstGeom prst="rect">
            <a:avLst/>
          </a:prstGeom>
        </p:spPr>
      </p:pic>
      <p:pic>
        <p:nvPicPr>
          <p:cNvPr id="9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33C2C3D7-01F9-4818-A1F0-C346119AF25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15429" y="2933966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283B9E-B3B1-4D8E-8A1F-488EA419ED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32554" y="830807"/>
            <a:ext cx="5823077" cy="3857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DEC163-128B-4932-9811-5F7E752B4C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9638" y="1274740"/>
            <a:ext cx="10370751" cy="156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01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90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879D76A-ED25-43A4-934D-42CFE6211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74" y="1446171"/>
            <a:ext cx="10742854" cy="219759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2L16-16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3767535" y="3017899"/>
            <a:ext cx="1692878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かどうか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Z_[16-24]_katachi">
            <a:hlinkClick r:id="" action="ppaction://media"/>
            <a:extLst>
              <a:ext uri="{FF2B5EF4-FFF2-40B4-BE49-F238E27FC236}">
                <a16:creationId xmlns:a16="http://schemas.microsoft.com/office/drawing/2014/main" id="{30F3B928-0501-40A8-A5BF-90868E42FC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8876" y="1961204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1E2574-C275-4DE8-93E8-19647CC21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1901" y="2147289"/>
            <a:ext cx="5922447" cy="381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AE4499-4B3E-41A2-BEBC-4C793FDE8D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374" y="3752740"/>
            <a:ext cx="10476377" cy="118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9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E84C2-1AE9-4541-A4C2-EFBE79390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14" y="292386"/>
            <a:ext cx="11285048" cy="4699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68381D-C134-43A5-A960-279B09869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14" y="5160505"/>
            <a:ext cx="7285161" cy="15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154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2L16-16</a:t>
            </a:r>
          </a:p>
        </p:txBody>
      </p:sp>
      <p:pic>
        <p:nvPicPr>
          <p:cNvPr id="4" name="図 3" descr="画面の領域"/>
          <p:cNvPicPr>
            <a:picLocks noChangeAspect="1"/>
          </p:cNvPicPr>
          <p:nvPr/>
        </p:nvPicPr>
        <p:blipFill>
          <a:blip r:embed="rId4">
            <a:clrChange>
              <a:clrFrom>
                <a:srgbClr val="FFFBCC"/>
              </a:clrFrom>
              <a:clrTo>
                <a:srgbClr val="FFFB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92" y="2071599"/>
            <a:ext cx="4082814" cy="41081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2F9701-7C53-411F-A41D-0EC8726F9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48" y="425256"/>
            <a:ext cx="9051945" cy="1015286"/>
          </a:xfrm>
          <a:prstGeom prst="rect">
            <a:avLst/>
          </a:prstGeom>
        </p:spPr>
      </p:pic>
      <p:pic>
        <p:nvPicPr>
          <p:cNvPr id="5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4EBA2708-EE75-4A62-8C21-234EBB786A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0452" y="10341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4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BADBE7-A711-40F5-9FAE-5E42B1CB8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871" y="669159"/>
            <a:ext cx="7887129" cy="6170273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2L16-17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04F49DC-E1FC-4515-A4C2-2A4C95802DB0}"/>
              </a:ext>
            </a:extLst>
          </p:cNvPr>
          <p:cNvGrpSpPr/>
          <p:nvPr/>
        </p:nvGrpSpPr>
        <p:grpSpPr>
          <a:xfrm>
            <a:off x="1" y="689701"/>
            <a:ext cx="4222714" cy="1165987"/>
            <a:chOff x="1" y="689701"/>
            <a:chExt cx="4222714" cy="116598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34CB572-262F-4F7A-9DD9-D0D81605ED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2"/>
            <a:stretch/>
          </p:blipFill>
          <p:spPr>
            <a:xfrm>
              <a:off x="1" y="689701"/>
              <a:ext cx="3378394" cy="727401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EABCF40-83F2-4F40-AF4A-3F3B49FF77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88"/>
            <a:stretch/>
          </p:blipFill>
          <p:spPr>
            <a:xfrm>
              <a:off x="2186014" y="1128287"/>
              <a:ext cx="2036701" cy="727401"/>
            </a:xfrm>
            <a:prstGeom prst="rect">
              <a:avLst/>
            </a:prstGeom>
          </p:spPr>
        </p:pic>
      </p:grpSp>
      <p:pic>
        <p:nvPicPr>
          <p:cNvPr id="3" name="Z_[16-25]_hanasu1">
            <a:hlinkClick r:id="" action="ppaction://media"/>
            <a:extLst>
              <a:ext uri="{FF2B5EF4-FFF2-40B4-BE49-F238E27FC236}">
                <a16:creationId xmlns:a16="http://schemas.microsoft.com/office/drawing/2014/main" id="{F0B67DA7-2732-4369-A5C2-0D24E0D09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94604" y="740067"/>
            <a:ext cx="406400" cy="406400"/>
          </a:xfrm>
          <a:prstGeom prst="rect">
            <a:avLst/>
          </a:prstGeom>
        </p:spPr>
      </p:pic>
      <p:pic>
        <p:nvPicPr>
          <p:cNvPr id="8" name="Z_[16-26]_hanasu2-1">
            <a:hlinkClick r:id="" action="ppaction://media"/>
            <a:extLst>
              <a:ext uri="{FF2B5EF4-FFF2-40B4-BE49-F238E27FC236}">
                <a16:creationId xmlns:a16="http://schemas.microsoft.com/office/drawing/2014/main" id="{6DC1B175-0B30-49C1-886F-05AC0743E4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97328" y="1288787"/>
            <a:ext cx="406400" cy="406400"/>
          </a:xfrm>
          <a:prstGeom prst="rect">
            <a:avLst/>
          </a:prstGeom>
        </p:spPr>
      </p:pic>
      <p:pic>
        <p:nvPicPr>
          <p:cNvPr id="9" name="Z_[16-27]_hanasu2-2">
            <a:hlinkClick r:id="" action="ppaction://media"/>
            <a:extLst>
              <a:ext uri="{FF2B5EF4-FFF2-40B4-BE49-F238E27FC236}">
                <a16:creationId xmlns:a16="http://schemas.microsoft.com/office/drawing/2014/main" id="{062E39AE-63B5-416B-857F-E50C4CF9E39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10021" y="1288787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5675E7-59C8-4FDB-B5F3-C4DFA11034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6568" y="67369"/>
            <a:ext cx="6182567" cy="6310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278EB2-871F-4BE4-8E39-2F9636DD40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52" y="1166814"/>
            <a:ext cx="2241620" cy="25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3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BADBE7-A711-40F5-9FAE-5E42B1CB8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15" y="604888"/>
            <a:ext cx="7969285" cy="6234545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2L16-17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84270" cy="73208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EEE08EC-5F70-42E8-ABD3-1ADC4B541511}"/>
              </a:ext>
            </a:extLst>
          </p:cNvPr>
          <p:cNvGrpSpPr/>
          <p:nvPr/>
        </p:nvGrpSpPr>
        <p:grpSpPr>
          <a:xfrm>
            <a:off x="0" y="1014787"/>
            <a:ext cx="4097350" cy="1197115"/>
            <a:chOff x="0" y="732081"/>
            <a:chExt cx="4097350" cy="119711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D8993CE-A613-40A1-AF8A-DCE80A4BD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2081"/>
              <a:ext cx="4097350" cy="75944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CD3B158-7FE0-4F6B-9ECC-4E337F475D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88"/>
            <a:stretch/>
          </p:blipFill>
          <p:spPr>
            <a:xfrm>
              <a:off x="2060649" y="1201795"/>
              <a:ext cx="2036701" cy="727401"/>
            </a:xfrm>
            <a:prstGeom prst="rect">
              <a:avLst/>
            </a:prstGeom>
          </p:spPr>
        </p:pic>
      </p:grpSp>
      <p:pic>
        <p:nvPicPr>
          <p:cNvPr id="10" name="Z_[16-25]_hanasu1">
            <a:hlinkClick r:id="" action="ppaction://media"/>
            <a:extLst>
              <a:ext uri="{FF2B5EF4-FFF2-40B4-BE49-F238E27FC236}">
                <a16:creationId xmlns:a16="http://schemas.microsoft.com/office/drawing/2014/main" id="{192A7D22-D9F3-47A6-822B-B1E26BA1C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52945" y="864111"/>
            <a:ext cx="406400" cy="406400"/>
          </a:xfrm>
          <a:prstGeom prst="rect">
            <a:avLst/>
          </a:prstGeom>
        </p:spPr>
      </p:pic>
      <p:pic>
        <p:nvPicPr>
          <p:cNvPr id="11" name="Z_[16-26]_hanasu2-1">
            <a:hlinkClick r:id="" action="ppaction://media"/>
            <a:extLst>
              <a:ext uri="{FF2B5EF4-FFF2-40B4-BE49-F238E27FC236}">
                <a16:creationId xmlns:a16="http://schemas.microsoft.com/office/drawing/2014/main" id="{34A035C7-0270-4898-95E9-AD8E03F99D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4593" y="1785760"/>
            <a:ext cx="406400" cy="406400"/>
          </a:xfrm>
          <a:prstGeom prst="rect">
            <a:avLst/>
          </a:prstGeom>
        </p:spPr>
      </p:pic>
      <p:pic>
        <p:nvPicPr>
          <p:cNvPr id="13" name="Z_[16-27]_hanasu2-2">
            <a:hlinkClick r:id="" action="ppaction://media"/>
            <a:extLst>
              <a:ext uri="{FF2B5EF4-FFF2-40B4-BE49-F238E27FC236}">
                <a16:creationId xmlns:a16="http://schemas.microsoft.com/office/drawing/2014/main" id="{06A99C8F-EA14-49E4-A2CA-E4D3930F41F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56145" y="1817026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96D325-042A-47D2-9FF6-1A8BD8E63F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81" y="491590"/>
            <a:ext cx="4345932" cy="2397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3FE8E1-BDFC-4741-B02B-664CE30D485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80" y="751895"/>
            <a:ext cx="1489718" cy="2628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FAE07D-A26D-408E-8203-086D1E1ADA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494357"/>
            <a:ext cx="2397328" cy="31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2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5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5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BADBE7-A711-40F5-9FAE-5E42B1CB8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15" y="604888"/>
            <a:ext cx="7969285" cy="6234545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2L16-17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84270" cy="73208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EEE08EC-5F70-42E8-ABD3-1ADC4B541511}"/>
              </a:ext>
            </a:extLst>
          </p:cNvPr>
          <p:cNvGrpSpPr/>
          <p:nvPr/>
        </p:nvGrpSpPr>
        <p:grpSpPr>
          <a:xfrm>
            <a:off x="0" y="1084148"/>
            <a:ext cx="4097350" cy="1197115"/>
            <a:chOff x="0" y="732081"/>
            <a:chExt cx="4097350" cy="119711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D8993CE-A613-40A1-AF8A-DCE80A4BD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2081"/>
              <a:ext cx="4097350" cy="759449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CD3B158-7FE0-4F6B-9ECC-4E337F475D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88"/>
            <a:stretch/>
          </p:blipFill>
          <p:spPr>
            <a:xfrm>
              <a:off x="2060649" y="1201795"/>
              <a:ext cx="2036701" cy="727401"/>
            </a:xfrm>
            <a:prstGeom prst="rect">
              <a:avLst/>
            </a:prstGeom>
          </p:spPr>
        </p:pic>
      </p:grp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23F1B09A-6352-4B4A-A1A0-D1F79730BB18}"/>
              </a:ext>
            </a:extLst>
          </p:cNvPr>
          <p:cNvSpPr/>
          <p:nvPr/>
        </p:nvSpPr>
        <p:spPr>
          <a:xfrm>
            <a:off x="4907339" y="1323009"/>
            <a:ext cx="1863410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A1DD0C0C-A0FD-40DD-9AAF-2BC3CC00664B}"/>
              </a:ext>
            </a:extLst>
          </p:cNvPr>
          <p:cNvSpPr/>
          <p:nvPr/>
        </p:nvSpPr>
        <p:spPr>
          <a:xfrm>
            <a:off x="4914318" y="2747333"/>
            <a:ext cx="2973253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825F8CCF-4792-411A-8BD6-CDC3A707B255}"/>
              </a:ext>
            </a:extLst>
          </p:cNvPr>
          <p:cNvSpPr/>
          <p:nvPr/>
        </p:nvSpPr>
        <p:spPr>
          <a:xfrm>
            <a:off x="4914318" y="4889777"/>
            <a:ext cx="6288827" cy="7501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59114B7C-D7D8-4EAA-90B3-002A04A673AB}"/>
              </a:ext>
            </a:extLst>
          </p:cNvPr>
          <p:cNvSpPr/>
          <p:nvPr/>
        </p:nvSpPr>
        <p:spPr>
          <a:xfrm>
            <a:off x="6373025" y="1936176"/>
            <a:ext cx="1744894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E15F7AC7-EE88-4798-B6BB-3A705CEFBDB5}"/>
              </a:ext>
            </a:extLst>
          </p:cNvPr>
          <p:cNvSpPr/>
          <p:nvPr/>
        </p:nvSpPr>
        <p:spPr>
          <a:xfrm>
            <a:off x="6455483" y="3405996"/>
            <a:ext cx="4936126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F1D60243-B82E-482F-AB5C-2C15E2BC59D2}"/>
              </a:ext>
            </a:extLst>
          </p:cNvPr>
          <p:cNvSpPr/>
          <p:nvPr/>
        </p:nvSpPr>
        <p:spPr>
          <a:xfrm>
            <a:off x="7091834" y="5999861"/>
            <a:ext cx="4587119" cy="7489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9" name="Z_[16-25]_hanasu1">
            <a:hlinkClick r:id="" action="ppaction://media"/>
            <a:extLst>
              <a:ext uri="{FF2B5EF4-FFF2-40B4-BE49-F238E27FC236}">
                <a16:creationId xmlns:a16="http://schemas.microsoft.com/office/drawing/2014/main" id="{B122AA76-C13F-40FB-B2FE-7C45BDD036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94150" y="971429"/>
            <a:ext cx="406400" cy="406400"/>
          </a:xfrm>
          <a:prstGeom prst="rect">
            <a:avLst/>
          </a:prstGeom>
        </p:spPr>
      </p:pic>
      <p:pic>
        <p:nvPicPr>
          <p:cNvPr id="20" name="Z_[16-26]_hanasu2-1">
            <a:hlinkClick r:id="" action="ppaction://media"/>
            <a:extLst>
              <a:ext uri="{FF2B5EF4-FFF2-40B4-BE49-F238E27FC236}">
                <a16:creationId xmlns:a16="http://schemas.microsoft.com/office/drawing/2014/main" id="{67A5491E-849F-4471-B45E-3E6880A82C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7328" y="2069674"/>
            <a:ext cx="406400" cy="406400"/>
          </a:xfrm>
          <a:prstGeom prst="rect">
            <a:avLst/>
          </a:prstGeom>
        </p:spPr>
      </p:pic>
      <p:pic>
        <p:nvPicPr>
          <p:cNvPr id="21" name="Z_[16-27]_hanasu2-2">
            <a:hlinkClick r:id="" action="ppaction://media"/>
            <a:extLst>
              <a:ext uri="{FF2B5EF4-FFF2-40B4-BE49-F238E27FC236}">
                <a16:creationId xmlns:a16="http://schemas.microsoft.com/office/drawing/2014/main" id="{373F4032-05FE-4FBC-9E7A-B5AC0DD6741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69704" y="1992464"/>
            <a:ext cx="406400" cy="40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6189AF-F469-4EEF-BA17-4F1DF87A6C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81" y="491590"/>
            <a:ext cx="4345932" cy="2397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99162BA-1CE1-4E13-BFEC-092D46A296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80" y="751894"/>
            <a:ext cx="1613008" cy="2846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8AA5032-5C98-4503-881A-4154F619264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494357"/>
            <a:ext cx="2397328" cy="31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5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56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2L16-17</a:t>
            </a:r>
          </a:p>
        </p:txBody>
      </p:sp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84270" cy="7320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9D53A82-0893-4611-A4C4-A91FF0163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35" y="1369079"/>
            <a:ext cx="3885245" cy="692763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BF00FE9-5309-426B-B7D1-5C890B142779}"/>
              </a:ext>
            </a:extLst>
          </p:cNvPr>
          <p:cNvGrpSpPr/>
          <p:nvPr/>
        </p:nvGrpSpPr>
        <p:grpSpPr>
          <a:xfrm>
            <a:off x="253628" y="2547416"/>
            <a:ext cx="3840813" cy="3578503"/>
            <a:chOff x="281728" y="2154249"/>
            <a:chExt cx="3840813" cy="3578503"/>
          </a:xfrm>
        </p:grpSpPr>
        <p:pic>
          <p:nvPicPr>
            <p:cNvPr id="10" name="図 9" descr="画面の領域">
              <a:extLst>
                <a:ext uri="{FF2B5EF4-FFF2-40B4-BE49-F238E27FC236}">
                  <a16:creationId xmlns:a16="http://schemas.microsoft.com/office/drawing/2014/main" id="{071D8404-F34D-465C-8743-88BE42467F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2" t="19629" r="51662" b="4878"/>
            <a:stretch/>
          </p:blipFill>
          <p:spPr>
            <a:xfrm>
              <a:off x="281728" y="2154249"/>
              <a:ext cx="3840813" cy="1783063"/>
            </a:xfrm>
            <a:prstGeom prst="rect">
              <a:avLst/>
            </a:prstGeom>
          </p:spPr>
        </p:pic>
        <p:pic>
          <p:nvPicPr>
            <p:cNvPr id="11" name="図 10" descr="画面の領域">
              <a:extLst>
                <a:ext uri="{FF2B5EF4-FFF2-40B4-BE49-F238E27FC236}">
                  <a16:creationId xmlns:a16="http://schemas.microsoft.com/office/drawing/2014/main" id="{6D4F558E-A4EF-458E-A06C-232E5167EC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64" t="19629" r="1924" b="4878"/>
            <a:stretch/>
          </p:blipFill>
          <p:spPr>
            <a:xfrm>
              <a:off x="283215" y="3949689"/>
              <a:ext cx="3831429" cy="1783063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9CE0D6B-7707-429B-8A6E-3F0FC90A136F}"/>
              </a:ext>
            </a:extLst>
          </p:cNvPr>
          <p:cNvGrpSpPr/>
          <p:nvPr/>
        </p:nvGrpSpPr>
        <p:grpSpPr>
          <a:xfrm>
            <a:off x="4222715" y="604888"/>
            <a:ext cx="7969285" cy="6234545"/>
            <a:chOff x="4222715" y="604888"/>
            <a:chExt cx="7969285" cy="623454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3BADBE7-A711-40F5-9FAE-5E42B1CB8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2715" y="604888"/>
              <a:ext cx="7969285" cy="6234545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6EA13B7-E0BC-4785-AFF4-32A17664F86A}"/>
                </a:ext>
              </a:extLst>
            </p:cNvPr>
            <p:cNvSpPr/>
            <p:nvPr/>
          </p:nvSpPr>
          <p:spPr>
            <a:xfrm>
              <a:off x="6477582" y="1982363"/>
              <a:ext cx="914400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C2735EC-C6B0-42FC-8726-F7913C93CA55}"/>
                </a:ext>
              </a:extLst>
            </p:cNvPr>
            <p:cNvSpPr/>
            <p:nvPr/>
          </p:nvSpPr>
          <p:spPr>
            <a:xfrm>
              <a:off x="6477582" y="3422811"/>
              <a:ext cx="1791216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BA92854-014D-4EE5-B5BC-FB4D157A3CE0}"/>
                </a:ext>
              </a:extLst>
            </p:cNvPr>
            <p:cNvSpPr/>
            <p:nvPr/>
          </p:nvSpPr>
          <p:spPr>
            <a:xfrm>
              <a:off x="4988661" y="4911124"/>
              <a:ext cx="2075253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A621A1B-D36A-4ECA-8228-D33B9A9A2890}"/>
                </a:ext>
              </a:extLst>
            </p:cNvPr>
            <p:cNvSpPr/>
            <p:nvPr/>
          </p:nvSpPr>
          <p:spPr>
            <a:xfrm>
              <a:off x="5016493" y="5321790"/>
              <a:ext cx="2075253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3AD9FAF-F003-4212-AAE9-869CB6983F3B}"/>
                </a:ext>
              </a:extLst>
            </p:cNvPr>
            <p:cNvSpPr/>
            <p:nvPr/>
          </p:nvSpPr>
          <p:spPr>
            <a:xfrm>
              <a:off x="8226918" y="5321789"/>
              <a:ext cx="885090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DCC37D96-96AE-4E84-B00E-C52711F58378}"/>
                </a:ext>
              </a:extLst>
            </p:cNvPr>
            <p:cNvSpPr/>
            <p:nvPr/>
          </p:nvSpPr>
          <p:spPr>
            <a:xfrm>
              <a:off x="7174433" y="6011284"/>
              <a:ext cx="3212033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EF28D474-3B76-40C2-B41D-E0EA5D12F1CE}"/>
                </a:ext>
              </a:extLst>
            </p:cNvPr>
            <p:cNvSpPr/>
            <p:nvPr/>
          </p:nvSpPr>
          <p:spPr>
            <a:xfrm>
              <a:off x="7181413" y="6425358"/>
              <a:ext cx="2514019" cy="307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289A9BA-B724-4A90-BD65-B6D5FDD02A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81" y="491590"/>
            <a:ext cx="4345932" cy="2397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DD28AB-BD5C-44BC-9F24-F0CC906F1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0" y="751894"/>
            <a:ext cx="1613008" cy="284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9030A3-AEDA-4256-A7EA-20CB083B11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735" y="1766564"/>
            <a:ext cx="4053980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078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434B758-3213-4BC7-AFF0-DBB754733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7" y="61120"/>
            <a:ext cx="11233086" cy="3245678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2L16-17</a:t>
            </a:r>
          </a:p>
        </p:txBody>
      </p:sp>
      <p:pic>
        <p:nvPicPr>
          <p:cNvPr id="13" name="図 12" descr="画面の領域">
            <a:extLst>
              <a:ext uri="{FF2B5EF4-FFF2-40B4-BE49-F238E27FC236}">
                <a16:creationId xmlns:a16="http://schemas.microsoft.com/office/drawing/2014/main" id="{A68B3627-06CD-4175-8F6C-0859DCA82C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t="19629" r="1820" b="4878"/>
          <a:stretch/>
        </p:blipFill>
        <p:spPr>
          <a:xfrm>
            <a:off x="807516" y="3768305"/>
            <a:ext cx="10576968" cy="23732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1ECA53-9B9E-45D4-A530-BD008EA84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769" y="775513"/>
            <a:ext cx="5750218" cy="364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D2CDF4-457C-491C-9F44-F228CE682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768" y="2811685"/>
            <a:ext cx="9298773" cy="5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52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41A5C337-27DA-BD0D-7A47-8C37EE15F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8" y="-1919"/>
            <a:ext cx="957262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CAE88F2-585C-8E62-E6DD-41FBB2B9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762" y="1122741"/>
            <a:ext cx="8186291" cy="560190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086426" y="4294655"/>
            <a:ext cx="8042804" cy="69406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727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" y="14514"/>
            <a:ext cx="12142126" cy="2133600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80B129-AD5B-4CA8-8A49-A3A4C7979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802" y="1741990"/>
            <a:ext cx="10722672" cy="73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374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35F5AE4-69C6-492E-9DF6-8C54BA561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279" y="0"/>
            <a:ext cx="7179286" cy="6858000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16DB709-3915-4C27-999A-F1946520D6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891" cy="238023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441D683-9A5C-4076-83F1-62953BC246CB}"/>
              </a:ext>
            </a:extLst>
          </p:cNvPr>
          <p:cNvGrpSpPr/>
          <p:nvPr/>
        </p:nvGrpSpPr>
        <p:grpSpPr>
          <a:xfrm>
            <a:off x="80268" y="3020661"/>
            <a:ext cx="4556354" cy="816677"/>
            <a:chOff x="651438" y="3360343"/>
            <a:chExt cx="4016598" cy="71096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DB96F1F-0D0D-47F8-8F8C-8B63EC4835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74"/>
            <a:stretch/>
          </p:blipFill>
          <p:spPr>
            <a:xfrm>
              <a:off x="651438" y="3360343"/>
              <a:ext cx="3518081" cy="361693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D3C3747-613B-4C3F-92CD-FB7291DD9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936" y="3722036"/>
              <a:ext cx="3899100" cy="34926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F17E368-0C19-4DF6-B69F-3A7878F46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747" y="477360"/>
            <a:ext cx="4568144" cy="2715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332B22-9432-46B8-B0E0-741DB2F27A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838" y="1185206"/>
            <a:ext cx="2236554" cy="2715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DAF164-FE09-4D93-B27E-FF55F7A2BC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747" y="1370732"/>
            <a:ext cx="4474624" cy="28743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158FD98-6B94-49E2-A0AC-B3644CDD016B}"/>
              </a:ext>
            </a:extLst>
          </p:cNvPr>
          <p:cNvSpPr/>
          <p:nvPr/>
        </p:nvSpPr>
        <p:spPr>
          <a:xfrm>
            <a:off x="2432819" y="1185206"/>
            <a:ext cx="2236554" cy="185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593CF4-B9E0-4B03-ACF2-0FB59F7735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" y="2096557"/>
            <a:ext cx="4376791" cy="26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7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7872A4-C79C-4FD0-AEEC-011142B0E2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87"/>
          <a:stretch/>
        </p:blipFill>
        <p:spPr>
          <a:xfrm>
            <a:off x="4294785" y="1938737"/>
            <a:ext cx="7897215" cy="4798855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772BAE3-B3F1-438E-B7B2-FF4153A59D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7423" cy="300197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5C52560-C80F-4A13-89C9-C8A213A40C4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4" y="624790"/>
            <a:ext cx="6600465" cy="1313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5016D2-F5DD-46B6-BB5C-6B8AB0CA4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63" y="439476"/>
            <a:ext cx="4121217" cy="290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0CC106-85A0-48FF-B797-62ABF4666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238" y="1106201"/>
            <a:ext cx="4748807" cy="269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B40E91-F123-4053-8FFE-8A09D89DA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11" y="1983125"/>
            <a:ext cx="4748807" cy="279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489A2D-F8D9-4066-84B7-47CABD8656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434" y="2761878"/>
            <a:ext cx="4166715" cy="25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6EAFC5-7F4D-48AC-87F8-453EDFF9C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132" y="0"/>
            <a:ext cx="9295735" cy="6858000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2L16-19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699CE4-C023-4409-9125-7DAA00636FAF}"/>
              </a:ext>
            </a:extLst>
          </p:cNvPr>
          <p:cNvSpPr txBox="1"/>
          <p:nvPr/>
        </p:nvSpPr>
        <p:spPr>
          <a:xfrm>
            <a:off x="9585625" y="592697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1C5E0D-9641-4E02-B620-79ED901AC8C9}"/>
              </a:ext>
            </a:extLst>
          </p:cNvPr>
          <p:cNvSpPr txBox="1"/>
          <p:nvPr/>
        </p:nvSpPr>
        <p:spPr>
          <a:xfrm>
            <a:off x="7635060" y="590603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E411EF-176B-4375-BC80-175773BEB9FC}"/>
              </a:ext>
            </a:extLst>
          </p:cNvPr>
          <p:cNvSpPr txBox="1"/>
          <p:nvPr/>
        </p:nvSpPr>
        <p:spPr>
          <a:xfrm>
            <a:off x="3947599" y="595448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C5519A7-04E3-40DB-9970-0EB0064A163F}"/>
              </a:ext>
            </a:extLst>
          </p:cNvPr>
          <p:cNvSpPr txBox="1"/>
          <p:nvPr/>
        </p:nvSpPr>
        <p:spPr>
          <a:xfrm>
            <a:off x="5838348" y="5954481"/>
            <a:ext cx="43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4C58E21-3575-441F-A8AB-5F1732ABB236}"/>
              </a:ext>
            </a:extLst>
          </p:cNvPr>
          <p:cNvSpPr txBox="1"/>
          <p:nvPr/>
        </p:nvSpPr>
        <p:spPr>
          <a:xfrm>
            <a:off x="3882214" y="6355651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241900-CCF5-462F-B7BB-AFC9A7E9931A}"/>
              </a:ext>
            </a:extLst>
          </p:cNvPr>
          <p:cNvSpPr txBox="1"/>
          <p:nvPr/>
        </p:nvSpPr>
        <p:spPr>
          <a:xfrm>
            <a:off x="9520240" y="6355652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5B1291-2F8F-4BA7-84F0-47BCB2649958}"/>
              </a:ext>
            </a:extLst>
          </p:cNvPr>
          <p:cNvSpPr txBox="1"/>
          <p:nvPr/>
        </p:nvSpPr>
        <p:spPr>
          <a:xfrm>
            <a:off x="7569675" y="6361554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A66168-1F3B-494B-8FDD-DB88A38B294F}"/>
              </a:ext>
            </a:extLst>
          </p:cNvPr>
          <p:cNvSpPr txBox="1"/>
          <p:nvPr/>
        </p:nvSpPr>
        <p:spPr>
          <a:xfrm>
            <a:off x="5748451" y="6355651"/>
            <a:ext cx="438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15983F-CA57-4153-943C-D28866155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319" y="767166"/>
            <a:ext cx="8259226" cy="60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3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884E2C0-CEA3-4FCE-B27A-752805044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73" y="186129"/>
            <a:ext cx="10184654" cy="1571705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2L16-19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6CB7882-C9EA-406F-BB0A-07CF48BC9F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78688"/>
          <a:stretch/>
        </p:blipFill>
        <p:spPr>
          <a:xfrm>
            <a:off x="115584" y="2024244"/>
            <a:ext cx="11960832" cy="25892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067058-FB19-4A3F-A445-553B2D850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210" y="1317960"/>
            <a:ext cx="10327450" cy="439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C56254-9759-49C3-9F02-AE6FF8420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86" y="4742270"/>
            <a:ext cx="10467774" cy="144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149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41A5C337-27DA-BD0D-7A47-8C37EE15F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8" y="-1919"/>
            <a:ext cx="9572625" cy="1152525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CAE88F2-585C-8E62-E6DD-41FBB2B9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762" y="1122741"/>
            <a:ext cx="8186291" cy="560190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2132608" y="5026146"/>
            <a:ext cx="7927349" cy="87549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260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A92EB2E-69FE-476A-B349-60C6E2A95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77" y="849360"/>
            <a:ext cx="8916846" cy="6008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211C9C-346E-4304-843E-59E350C05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052" y="1339865"/>
            <a:ext cx="2650899" cy="4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513"/>
            <a:ext cx="12192000" cy="4874914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6EA6D-65AB-42C6-AC6E-C3A0F821A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80" y="1158504"/>
            <a:ext cx="4827285" cy="38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4796489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2L16-27</a:t>
            </a:r>
          </a:p>
        </p:txBody>
      </p:sp>
      <p:pic>
        <p:nvPicPr>
          <p:cNvPr id="2" name="図 1" descr="画面の領域">
            <a:extLst>
              <a:ext uri="{FF2B5EF4-FFF2-40B4-BE49-F238E27FC236}">
                <a16:creationId xmlns:a16="http://schemas.microsoft.com/office/drawing/2014/main" id="{8C2BAB0F-55F1-4CF5-922A-37808A8110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1"/>
          <a:stretch/>
        </p:blipFill>
        <p:spPr>
          <a:xfrm>
            <a:off x="0" y="998986"/>
            <a:ext cx="12192000" cy="3611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1F9DC9-E637-45DD-9864-C62D7DB78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817" y="5535805"/>
            <a:ext cx="9082454" cy="43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90DAA5-1AAA-4EBD-96E2-2D0578EAD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69B37-0EAF-42ED-B57C-00FD632E0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564" y="218653"/>
            <a:ext cx="6630872" cy="732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B3E579-F484-4FB4-8314-D634591B1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82" y="1465508"/>
            <a:ext cx="10182440" cy="23549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FE9F02-82C4-42BB-B272-85E43A417D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27" y="3968467"/>
            <a:ext cx="11938073" cy="1941059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1D284211-12C3-4A21-8BC8-B77E26831DC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2L16-32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D858E513-5F87-483D-B406-8FEBED6DFE48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8C9FCD1-D1CA-4554-B4E6-20D3E4F61BF3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364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B7D3B5-26DF-4C4F-89B4-DC23DEEDF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E6FF2A7-5CCC-471F-94DC-037C9906390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279FAB-F1D9-46FD-91E4-34CC0520E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5" y="449845"/>
            <a:ext cx="8344154" cy="6528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F0B075-5578-4170-85FF-1969CC4C2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84" y="1686139"/>
            <a:ext cx="7617278" cy="20747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FAFEC4-68E4-4DE3-AEE0-A5741BA7B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84" y="4058795"/>
            <a:ext cx="7598833" cy="15052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BEF2FA-A080-4B99-8E96-9B28AA1A5C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1465" y="1686139"/>
            <a:ext cx="3303329" cy="407754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F4E2628-735D-4F8B-82A1-CD67C6AC8706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A2CC4CCD-98BC-46A9-AE1B-A12CD0044AAD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854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00E0B8-59B2-4C84-AF17-475BB0F30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56017A50-6DEC-464D-A82A-C78CFB521F49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A6320-7E3A-4CD3-A655-061E6B398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240" y="292387"/>
            <a:ext cx="5801520" cy="6714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971263-B178-457B-80B4-22D535589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05" y="1742117"/>
            <a:ext cx="10306789" cy="18292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DCEB4E-9030-4EBA-BC05-5AEFD3F32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62" y="4284015"/>
            <a:ext cx="11746475" cy="1611828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E7BD725-840E-47E4-983A-9EA9E6713B97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AEAB722-E93A-41FB-A6C3-4A1EAC983BFA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538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BAEFFA-BEB0-4411-831F-699512460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BCC9EAB-8E56-4221-83B7-23A111E3794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6EBDF6-C880-44DC-AE6C-55756CB99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341" y="452359"/>
            <a:ext cx="2708646" cy="539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BAB9C4-8AB1-4A7A-A483-2ADC46C93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530" y="1465737"/>
            <a:ext cx="10692348" cy="5008197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DCA9C6-A4FE-4C53-9274-D9FBABFAE5E3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7C2F4186-5B9B-4D1A-B383-556985A491A3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526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6D931D-A98A-457C-AF50-E83F74287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5226877B-D9D5-40C3-98BD-BD1F1E175E1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5C13F-238E-4DA0-BE71-CB517E42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70" y="1362112"/>
            <a:ext cx="9580260" cy="5352050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2E3EDA42-9C27-4495-819C-A0876CDBCBEC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355FD9E6-27C3-41C3-B3B1-074F2A7969A1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886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3FBB5F-51B8-483A-BE15-E91804AA3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BA11233-9837-42B5-B654-5A9EB7DB4E8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FA6241-A3F2-4658-B9F8-B2002C90C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730" y="474048"/>
            <a:ext cx="5100067" cy="666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B4F2AB-7DB8-4903-8C70-6349F4A2D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157" y="1552575"/>
            <a:ext cx="10324455" cy="12614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0694BF-40CE-4C7C-8BD5-4A54A26F8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654" y="2937621"/>
            <a:ext cx="7168691" cy="3920379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4068E7C-0A85-445A-867C-928E43130E26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422EC22C-4593-4213-81C0-B1FBA504E35F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901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28943-1DF8-4E20-B691-C064CF105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7CD1158-6329-4755-9ED2-AE87E40C99C8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5EF6BE-AFCD-4B3F-AB41-EB5B93563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868" y="273150"/>
            <a:ext cx="7017863" cy="8020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E72C68-150E-4A55-B226-69E694E39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52" y="1822306"/>
            <a:ext cx="7832333" cy="2259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C95460-B347-4846-9630-6D3A48E8B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04" y="4471491"/>
            <a:ext cx="11935592" cy="9722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1D734A-2BB0-4CCA-A63D-CD1D50268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1519" y="1843700"/>
            <a:ext cx="3606229" cy="2361220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1CD72BD-EEFE-490B-9443-B01FF51A2AD7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5CB497BE-26C7-426F-85E8-2D574F7F7723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894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C8EC0B-B923-4331-91DA-870A543E4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1E193A3-EBB7-4754-AEC4-0754A12780E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058DC4-1F69-41C3-BE0F-C7162DB64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85" y="1695086"/>
            <a:ext cx="7646061" cy="30927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E9C01A-CEA3-4BCB-9140-450B949FB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6" y="4971481"/>
            <a:ext cx="11943456" cy="12860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7579AC-AA97-4E20-ACF7-A3ABAA2BE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556" y="1903055"/>
            <a:ext cx="3614526" cy="2431996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F90E95EF-8379-47A3-9D86-DBA61076ADFB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7C77D590-FDF7-4269-A077-40C417BD0BD8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EF19D1-6052-49B0-8701-C837F6EB28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868" y="273150"/>
            <a:ext cx="7017863" cy="80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376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8AA104-82AA-4320-8DDA-6A5BF9184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43125" cy="155257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56EBB28-88EE-412A-8473-CF7700AABBDB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2L16-34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091352-BCED-4C50-991E-3D1B438CC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02" y="4041181"/>
            <a:ext cx="11172595" cy="10389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E19815-78B2-419B-A179-BA8616E9D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57" y="5181189"/>
            <a:ext cx="11823085" cy="6507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AEF536-3B8E-4AF7-9F50-C839CFAC3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769" y="1408170"/>
            <a:ext cx="3651329" cy="24450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5F69C2-E4B3-492E-B131-28DC2DF46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637" y="1408170"/>
            <a:ext cx="3572730" cy="2518128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269BC43-6CE8-477B-B268-52471590A681}"/>
              </a:ext>
            </a:extLst>
          </p:cNvPr>
          <p:cNvSpPr/>
          <p:nvPr/>
        </p:nvSpPr>
        <p:spPr>
          <a:xfrm flipH="1" flipV="1">
            <a:off x="1071562" y="10274"/>
            <a:ext cx="1071563" cy="732244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67DDC83B-9C3C-42E9-A99E-5FFC34FD5D94}"/>
              </a:ext>
            </a:extLst>
          </p:cNvPr>
          <p:cNvSpPr/>
          <p:nvPr/>
        </p:nvSpPr>
        <p:spPr>
          <a:xfrm flipV="1">
            <a:off x="0" y="5290"/>
            <a:ext cx="1125982" cy="716680"/>
          </a:xfrm>
          <a:prstGeom prst="rtTriangl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159AD2-592E-46CE-9E30-791B4A5C9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1868" y="273150"/>
            <a:ext cx="7017863" cy="80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39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E3D066-9B0C-4DC7-B0DA-9E6A38F1D4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1416A2-C755-4691-B5D7-563AF0E96C1C}">
  <ds:schemaRefs>
    <ds:schemaRef ds:uri="http://purl.org/dc/terms/"/>
    <ds:schemaRef ds:uri="dd831380-f772-4d0a-86be-ca519d40c5a8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3e344923-98a3-4cbb-98eb-7a7235193b6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226</Words>
  <Application>Microsoft Office PowerPoint</Application>
  <PresentationFormat>Widescreen</PresentationFormat>
  <Paragraphs>170</Paragraphs>
  <Slides>74</Slides>
  <Notes>4</Notes>
  <HiddenSlides>0</HiddenSlides>
  <MMClips>60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sayaka yokoyama</cp:lastModifiedBy>
  <cp:revision>38</cp:revision>
  <dcterms:created xsi:type="dcterms:W3CDTF">2020-06-23T07:26:01Z</dcterms:created>
  <dcterms:modified xsi:type="dcterms:W3CDTF">2024-07-30T08:02:19Z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