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5"/>
  </p:notesMasterIdLst>
  <p:sldIdLst>
    <p:sldId id="257" r:id="rId5"/>
    <p:sldId id="275" r:id="rId6"/>
    <p:sldId id="352" r:id="rId7"/>
    <p:sldId id="354" r:id="rId8"/>
    <p:sldId id="316" r:id="rId9"/>
    <p:sldId id="405" r:id="rId10"/>
    <p:sldId id="355" r:id="rId11"/>
    <p:sldId id="356" r:id="rId12"/>
    <p:sldId id="357" r:id="rId13"/>
    <p:sldId id="359" r:id="rId14"/>
    <p:sldId id="378" r:id="rId15"/>
    <p:sldId id="379" r:id="rId16"/>
    <p:sldId id="362" r:id="rId17"/>
    <p:sldId id="332" r:id="rId18"/>
    <p:sldId id="268" r:id="rId19"/>
    <p:sldId id="269" r:id="rId20"/>
    <p:sldId id="363" r:id="rId21"/>
    <p:sldId id="404" r:id="rId22"/>
    <p:sldId id="333" r:id="rId23"/>
    <p:sldId id="364" r:id="rId24"/>
    <p:sldId id="365" r:id="rId25"/>
    <p:sldId id="396" r:id="rId26"/>
    <p:sldId id="366" r:id="rId27"/>
    <p:sldId id="337" r:id="rId28"/>
    <p:sldId id="406" r:id="rId29"/>
    <p:sldId id="367" r:id="rId30"/>
    <p:sldId id="380" r:id="rId31"/>
    <p:sldId id="381" r:id="rId32"/>
    <p:sldId id="370" r:id="rId33"/>
    <p:sldId id="382" r:id="rId34"/>
    <p:sldId id="383" r:id="rId35"/>
    <p:sldId id="372" r:id="rId36"/>
    <p:sldId id="373" r:id="rId37"/>
    <p:sldId id="407" r:id="rId38"/>
    <p:sldId id="374" r:id="rId39"/>
    <p:sldId id="393" r:id="rId40"/>
    <p:sldId id="376" r:id="rId41"/>
    <p:sldId id="395" r:id="rId42"/>
    <p:sldId id="377" r:id="rId43"/>
    <p:sldId id="385" r:id="rId44"/>
    <p:sldId id="386" r:id="rId45"/>
    <p:sldId id="387" r:id="rId46"/>
    <p:sldId id="389" r:id="rId47"/>
    <p:sldId id="324" r:id="rId48"/>
    <p:sldId id="388" r:id="rId49"/>
    <p:sldId id="347" r:id="rId50"/>
    <p:sldId id="390" r:id="rId51"/>
    <p:sldId id="391" r:id="rId52"/>
    <p:sldId id="397" r:id="rId53"/>
    <p:sldId id="392" r:id="rId54"/>
    <p:sldId id="408" r:id="rId55"/>
    <p:sldId id="309" r:id="rId56"/>
    <p:sldId id="310" r:id="rId57"/>
    <p:sldId id="311" r:id="rId58"/>
    <p:sldId id="398" r:id="rId59"/>
    <p:sldId id="399" r:id="rId60"/>
    <p:sldId id="400" r:id="rId61"/>
    <p:sldId id="401" r:id="rId62"/>
    <p:sldId id="402" r:id="rId63"/>
    <p:sldId id="403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7A4"/>
    <a:srgbClr val="FFF8A3"/>
    <a:srgbClr val="E7E5EC"/>
    <a:srgbClr val="FF00FF"/>
    <a:srgbClr val="F0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754046-7F5B-35AF-E797-95A38584AF72}" v="1" dt="2024-08-01T05:34:13.6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umi Oya" userId="S::mayumi_oya@jpf.go.jp::81482dfe-07c9-4ece-b186-9b7c75a9add2" providerId="AD" clId="Web-{640FC837-3187-D29A-6E02-6F82BA49E769}"/>
    <pc:docChg chg="modSld">
      <pc:chgData name="Mayumi Oya" userId="S::mayumi_oya@jpf.go.jp::81482dfe-07c9-4ece-b186-9b7c75a9add2" providerId="AD" clId="Web-{640FC837-3187-D29A-6E02-6F82BA49E769}" dt="2024-07-24T08:57:26.103" v="31" actId="1076"/>
      <pc:docMkLst>
        <pc:docMk/>
      </pc:docMkLst>
      <pc:sldChg chg="modSp">
        <pc:chgData name="Mayumi Oya" userId="S::mayumi_oya@jpf.go.jp::81482dfe-07c9-4ece-b186-9b7c75a9add2" providerId="AD" clId="Web-{640FC837-3187-D29A-6E02-6F82BA49E769}" dt="2024-07-24T08:55:43.335" v="24" actId="1076"/>
        <pc:sldMkLst>
          <pc:docMk/>
          <pc:sldMk cId="429907545" sldId="405"/>
        </pc:sldMkLst>
        <pc:spChg chg="mod">
          <ac:chgData name="Mayumi Oya" userId="S::mayumi_oya@jpf.go.jp::81482dfe-07c9-4ece-b186-9b7c75a9add2" providerId="AD" clId="Web-{640FC837-3187-D29A-6E02-6F82BA49E769}" dt="2024-07-24T08:55:43.335" v="24" actId="1076"/>
          <ac:spMkLst>
            <pc:docMk/>
            <pc:sldMk cId="429907545" sldId="405"/>
            <ac:spMk id="3" creationId="{E7D80AE9-8F44-4EAF-3E7A-3E6E369C1F27}"/>
          </ac:spMkLst>
        </pc:spChg>
        <pc:picChg chg="mod">
          <ac:chgData name="Mayumi Oya" userId="S::mayumi_oya@jpf.go.jp::81482dfe-07c9-4ece-b186-9b7c75a9add2" providerId="AD" clId="Web-{640FC837-3187-D29A-6E02-6F82BA49E769}" dt="2024-07-24T08:53:13.393" v="6" actId="14100"/>
          <ac:picMkLst>
            <pc:docMk/>
            <pc:sldMk cId="429907545" sldId="405"/>
            <ac:picMk id="2" creationId="{0E337EDF-9DF1-81E4-8562-9245F448183E}"/>
          </ac:picMkLst>
        </pc:picChg>
      </pc:sldChg>
      <pc:sldChg chg="modSp">
        <pc:chgData name="Mayumi Oya" userId="S::mayumi_oya@jpf.go.jp::81482dfe-07c9-4ece-b186-9b7c75a9add2" providerId="AD" clId="Web-{640FC837-3187-D29A-6E02-6F82BA49E769}" dt="2024-07-24T08:56:05.804" v="26" actId="1076"/>
        <pc:sldMkLst>
          <pc:docMk/>
          <pc:sldMk cId="1435955543" sldId="406"/>
        </pc:sldMkLst>
        <pc:spChg chg="mod">
          <ac:chgData name="Mayumi Oya" userId="S::mayumi_oya@jpf.go.jp::81482dfe-07c9-4ece-b186-9b7c75a9add2" providerId="AD" clId="Web-{640FC837-3187-D29A-6E02-6F82BA49E769}" dt="2024-07-24T08:56:05.804" v="26" actId="1076"/>
          <ac:spMkLst>
            <pc:docMk/>
            <pc:sldMk cId="1435955543" sldId="406"/>
            <ac:spMk id="3" creationId="{E7D80AE9-8F44-4EAF-3E7A-3E6E369C1F27}"/>
          </ac:spMkLst>
        </pc:spChg>
        <pc:picChg chg="mod">
          <ac:chgData name="Mayumi Oya" userId="S::mayumi_oya@jpf.go.jp::81482dfe-07c9-4ece-b186-9b7c75a9add2" providerId="AD" clId="Web-{640FC837-3187-D29A-6E02-6F82BA49E769}" dt="2024-07-24T08:55:04.177" v="17" actId="14100"/>
          <ac:picMkLst>
            <pc:docMk/>
            <pc:sldMk cId="1435955543" sldId="406"/>
            <ac:picMk id="2" creationId="{0E337EDF-9DF1-81E4-8562-9245F448183E}"/>
          </ac:picMkLst>
        </pc:picChg>
      </pc:sldChg>
      <pc:sldChg chg="modSp">
        <pc:chgData name="Mayumi Oya" userId="S::mayumi_oya@jpf.go.jp::81482dfe-07c9-4ece-b186-9b7c75a9add2" providerId="AD" clId="Web-{640FC837-3187-D29A-6E02-6F82BA49E769}" dt="2024-07-24T08:57:07.024" v="28" actId="1076"/>
        <pc:sldMkLst>
          <pc:docMk/>
          <pc:sldMk cId="2110539396" sldId="407"/>
        </pc:sldMkLst>
        <pc:spChg chg="mod">
          <ac:chgData name="Mayumi Oya" userId="S::mayumi_oya@jpf.go.jp::81482dfe-07c9-4ece-b186-9b7c75a9add2" providerId="AD" clId="Web-{640FC837-3187-D29A-6E02-6F82BA49E769}" dt="2024-07-24T08:57:07.024" v="28" actId="1076"/>
          <ac:spMkLst>
            <pc:docMk/>
            <pc:sldMk cId="2110539396" sldId="407"/>
            <ac:spMk id="3" creationId="{E7D80AE9-8F44-4EAF-3E7A-3E6E369C1F27}"/>
          </ac:spMkLst>
        </pc:spChg>
      </pc:sldChg>
      <pc:sldChg chg="modSp">
        <pc:chgData name="Mayumi Oya" userId="S::mayumi_oya@jpf.go.jp::81482dfe-07c9-4ece-b186-9b7c75a9add2" providerId="AD" clId="Web-{640FC837-3187-D29A-6E02-6F82BA49E769}" dt="2024-07-24T08:57:26.103" v="31" actId="1076"/>
        <pc:sldMkLst>
          <pc:docMk/>
          <pc:sldMk cId="3300394032" sldId="408"/>
        </pc:sldMkLst>
        <pc:spChg chg="mod">
          <ac:chgData name="Mayumi Oya" userId="S::mayumi_oya@jpf.go.jp::81482dfe-07c9-4ece-b186-9b7c75a9add2" providerId="AD" clId="Web-{640FC837-3187-D29A-6E02-6F82BA49E769}" dt="2024-07-24T08:57:26.103" v="31" actId="1076"/>
          <ac:spMkLst>
            <pc:docMk/>
            <pc:sldMk cId="3300394032" sldId="408"/>
            <ac:spMk id="3" creationId="{E7D80AE9-8F44-4EAF-3E7A-3E6E369C1F27}"/>
          </ac:spMkLst>
        </pc:spChg>
      </pc:sldChg>
    </pc:docChg>
  </pc:docChgLst>
  <pc:docChgLst>
    <pc:chgData name="Myat Min Htut" userId="dfff3e71-de70-432f-b631-d8cca54eab50" providerId="ADAL" clId="{BE1CAD3D-A75B-4448-B5AE-E59CC502003A}"/>
    <pc:docChg chg="delSld modSld">
      <pc:chgData name="Myat Min Htut" userId="dfff3e71-de70-432f-b631-d8cca54eab50" providerId="ADAL" clId="{BE1CAD3D-A75B-4448-B5AE-E59CC502003A}" dt="2024-02-29T09:03:58.830" v="87"/>
      <pc:docMkLst>
        <pc:docMk/>
      </pc:docMkLst>
      <pc:sldChg chg="del">
        <pc:chgData name="Myat Min Htut" userId="dfff3e71-de70-432f-b631-d8cca54eab50" providerId="ADAL" clId="{BE1CAD3D-A75B-4448-B5AE-E59CC502003A}" dt="2024-02-29T08:41:31.395" v="21" actId="47"/>
        <pc:sldMkLst>
          <pc:docMk/>
          <pc:sldMk cId="2437333288" sldId="258"/>
        </pc:sldMkLst>
      </pc:sldChg>
      <pc:sldChg chg="delSp modSp modAnim">
        <pc:chgData name="Myat Min Htut" userId="dfff3e71-de70-432f-b631-d8cca54eab50" providerId="ADAL" clId="{BE1CAD3D-A75B-4448-B5AE-E59CC502003A}" dt="2024-02-29T08:53:54.225" v="55"/>
        <pc:sldMkLst>
          <pc:docMk/>
          <pc:sldMk cId="2365003806" sldId="332"/>
        </pc:sldMkLst>
        <pc:spChg chg="mod topLvl">
          <ac:chgData name="Myat Min Htut" userId="dfff3e71-de70-432f-b631-d8cca54eab50" providerId="ADAL" clId="{BE1CAD3D-A75B-4448-B5AE-E59CC502003A}" dt="2024-02-29T08:53:07.312" v="50" actId="165"/>
          <ac:spMkLst>
            <pc:docMk/>
            <pc:sldMk cId="2365003806" sldId="332"/>
            <ac:spMk id="6" creationId="{527EA48E-3968-40A5-854A-13A0E71354F7}"/>
          </ac:spMkLst>
        </pc:spChg>
        <pc:spChg chg="mod topLvl">
          <ac:chgData name="Myat Min Htut" userId="dfff3e71-de70-432f-b631-d8cca54eab50" providerId="ADAL" clId="{BE1CAD3D-A75B-4448-B5AE-E59CC502003A}" dt="2024-02-29T08:53:07.312" v="50" actId="165"/>
          <ac:spMkLst>
            <pc:docMk/>
            <pc:sldMk cId="2365003806" sldId="332"/>
            <ac:spMk id="7" creationId="{C2B5749D-2CF8-4273-86D5-6016F2934BE0}"/>
          </ac:spMkLst>
        </pc:spChg>
        <pc:spChg chg="mod topLvl">
          <ac:chgData name="Myat Min Htut" userId="dfff3e71-de70-432f-b631-d8cca54eab50" providerId="ADAL" clId="{BE1CAD3D-A75B-4448-B5AE-E59CC502003A}" dt="2024-02-29T08:53:07.312" v="50" actId="165"/>
          <ac:spMkLst>
            <pc:docMk/>
            <pc:sldMk cId="2365003806" sldId="332"/>
            <ac:spMk id="8" creationId="{C3274CD3-D8F3-4CB5-B4AA-AFB9E77C71D0}"/>
          </ac:spMkLst>
        </pc:spChg>
        <pc:spChg chg="mod topLvl">
          <ac:chgData name="Myat Min Htut" userId="dfff3e71-de70-432f-b631-d8cca54eab50" providerId="ADAL" clId="{BE1CAD3D-A75B-4448-B5AE-E59CC502003A}" dt="2024-02-29T08:53:07.312" v="50" actId="165"/>
          <ac:spMkLst>
            <pc:docMk/>
            <pc:sldMk cId="2365003806" sldId="332"/>
            <ac:spMk id="9" creationId="{C2B5749D-2CF8-4273-86D5-6016F2934BE0}"/>
          </ac:spMkLst>
        </pc:spChg>
        <pc:spChg chg="mod topLvl">
          <ac:chgData name="Myat Min Htut" userId="dfff3e71-de70-432f-b631-d8cca54eab50" providerId="ADAL" clId="{BE1CAD3D-A75B-4448-B5AE-E59CC502003A}" dt="2024-02-29T08:53:07.312" v="50" actId="165"/>
          <ac:spMkLst>
            <pc:docMk/>
            <pc:sldMk cId="2365003806" sldId="332"/>
            <ac:spMk id="10" creationId="{C2B5749D-2CF8-4273-86D5-6016F2934BE0}"/>
          </ac:spMkLst>
        </pc:spChg>
        <pc:grpChg chg="del">
          <ac:chgData name="Myat Min Htut" userId="dfff3e71-de70-432f-b631-d8cca54eab50" providerId="ADAL" clId="{BE1CAD3D-A75B-4448-B5AE-E59CC502003A}" dt="2024-02-29T08:53:07.312" v="50" actId="165"/>
          <ac:grpSpMkLst>
            <pc:docMk/>
            <pc:sldMk cId="2365003806" sldId="332"/>
            <ac:grpSpMk id="12" creationId="{00000000-0000-0000-0000-000000000000}"/>
          </ac:grpSpMkLst>
        </pc:grpChg>
        <pc:picChg chg="mod topLvl">
          <ac:chgData name="Myat Min Htut" userId="dfff3e71-de70-432f-b631-d8cca54eab50" providerId="ADAL" clId="{BE1CAD3D-A75B-4448-B5AE-E59CC502003A}" dt="2024-02-29T08:53:07.312" v="50" actId="165"/>
          <ac:picMkLst>
            <pc:docMk/>
            <pc:sldMk cId="2365003806" sldId="332"/>
            <ac:picMk id="5" creationId="{419AD7A3-0DC7-4060-BA89-31F578103BFD}"/>
          </ac:picMkLst>
        </pc:picChg>
      </pc:sldChg>
      <pc:sldChg chg="modAnim">
        <pc:chgData name="Myat Min Htut" userId="dfff3e71-de70-432f-b631-d8cca54eab50" providerId="ADAL" clId="{BE1CAD3D-A75B-4448-B5AE-E59CC502003A}" dt="2024-02-29T08:41:27.535" v="20"/>
        <pc:sldMkLst>
          <pc:docMk/>
          <pc:sldMk cId="978223573" sldId="352"/>
        </pc:sldMkLst>
      </pc:sldChg>
      <pc:sldChg chg="del">
        <pc:chgData name="Myat Min Htut" userId="dfff3e71-de70-432f-b631-d8cca54eab50" providerId="ADAL" clId="{BE1CAD3D-A75B-4448-B5AE-E59CC502003A}" dt="2024-02-29T08:41:43.575" v="22" actId="47"/>
        <pc:sldMkLst>
          <pc:docMk/>
          <pc:sldMk cId="3541320411" sldId="353"/>
        </pc:sldMkLst>
      </pc:sldChg>
      <pc:sldChg chg="modAnim">
        <pc:chgData name="Myat Min Htut" userId="dfff3e71-de70-432f-b631-d8cca54eab50" providerId="ADAL" clId="{BE1CAD3D-A75B-4448-B5AE-E59CC502003A}" dt="2024-02-29T08:51:12.092" v="25"/>
        <pc:sldMkLst>
          <pc:docMk/>
          <pc:sldMk cId="776270735" sldId="354"/>
        </pc:sldMkLst>
      </pc:sldChg>
      <pc:sldChg chg="del">
        <pc:chgData name="Myat Min Htut" userId="dfff3e71-de70-432f-b631-d8cca54eab50" providerId="ADAL" clId="{BE1CAD3D-A75B-4448-B5AE-E59CC502003A}" dt="2024-02-29T08:51:20.086" v="26" actId="47"/>
        <pc:sldMkLst>
          <pc:docMk/>
          <pc:sldMk cId="575015496" sldId="358"/>
        </pc:sldMkLst>
      </pc:sldChg>
      <pc:sldChg chg="modAnim">
        <pc:chgData name="Myat Min Htut" userId="dfff3e71-de70-432f-b631-d8cca54eab50" providerId="ADAL" clId="{BE1CAD3D-A75B-4448-B5AE-E59CC502003A}" dt="2024-02-29T08:51:34.170" v="32"/>
        <pc:sldMkLst>
          <pc:docMk/>
          <pc:sldMk cId="3079603647" sldId="359"/>
        </pc:sldMkLst>
      </pc:sldChg>
      <pc:sldChg chg="del">
        <pc:chgData name="Myat Min Htut" userId="dfff3e71-de70-432f-b631-d8cca54eab50" providerId="ADAL" clId="{BE1CAD3D-A75B-4448-B5AE-E59CC502003A}" dt="2024-02-29T08:52:17.626" v="33" actId="47"/>
        <pc:sldMkLst>
          <pc:docMk/>
          <pc:sldMk cId="3909519743" sldId="360"/>
        </pc:sldMkLst>
      </pc:sldChg>
      <pc:sldChg chg="del">
        <pc:chgData name="Myat Min Htut" userId="dfff3e71-de70-432f-b631-d8cca54eab50" providerId="ADAL" clId="{BE1CAD3D-A75B-4448-B5AE-E59CC502003A}" dt="2024-02-29T08:52:40.296" v="42" actId="47"/>
        <pc:sldMkLst>
          <pc:docMk/>
          <pc:sldMk cId="3274492260" sldId="361"/>
        </pc:sldMkLst>
      </pc:sldChg>
      <pc:sldChg chg="del">
        <pc:chgData name="Myat Min Htut" userId="dfff3e71-de70-432f-b631-d8cca54eab50" providerId="ADAL" clId="{BE1CAD3D-A75B-4448-B5AE-E59CC502003A}" dt="2024-02-29T08:54:07.843" v="56" actId="47"/>
        <pc:sldMkLst>
          <pc:docMk/>
          <pc:sldMk cId="2514390862" sldId="368"/>
        </pc:sldMkLst>
      </pc:sldChg>
      <pc:sldChg chg="del">
        <pc:chgData name="Myat Min Htut" userId="dfff3e71-de70-432f-b631-d8cca54eab50" providerId="ADAL" clId="{BE1CAD3D-A75B-4448-B5AE-E59CC502003A}" dt="2024-02-29T08:54:14.227" v="58" actId="47"/>
        <pc:sldMkLst>
          <pc:docMk/>
          <pc:sldMk cId="4097106262" sldId="369"/>
        </pc:sldMkLst>
      </pc:sldChg>
      <pc:sldChg chg="del">
        <pc:chgData name="Myat Min Htut" userId="dfff3e71-de70-432f-b631-d8cca54eab50" providerId="ADAL" clId="{BE1CAD3D-A75B-4448-B5AE-E59CC502003A}" dt="2024-02-29T09:02:04.540" v="76" actId="47"/>
        <pc:sldMkLst>
          <pc:docMk/>
          <pc:sldMk cId="882028369" sldId="371"/>
        </pc:sldMkLst>
      </pc:sldChg>
      <pc:sldChg chg="modSp del mod">
        <pc:chgData name="Myat Min Htut" userId="dfff3e71-de70-432f-b631-d8cca54eab50" providerId="ADAL" clId="{BE1CAD3D-A75B-4448-B5AE-E59CC502003A}" dt="2024-02-29T09:02:14.079" v="77" actId="47"/>
        <pc:sldMkLst>
          <pc:docMk/>
          <pc:sldMk cId="2298763998" sldId="375"/>
        </pc:sldMkLst>
        <pc:picChg chg="mod">
          <ac:chgData name="Myat Min Htut" userId="dfff3e71-de70-432f-b631-d8cca54eab50" providerId="ADAL" clId="{BE1CAD3D-A75B-4448-B5AE-E59CC502003A}" dt="2024-02-21T03:27:27.496" v="7" actId="1035"/>
          <ac:picMkLst>
            <pc:docMk/>
            <pc:sldMk cId="2298763998" sldId="375"/>
            <ac:picMk id="14" creationId="{0608A5A7-3DFD-48EB-984F-58EB61248551}"/>
          </ac:picMkLst>
        </pc:picChg>
        <pc:picChg chg="mod">
          <ac:chgData name="Myat Min Htut" userId="dfff3e71-de70-432f-b631-d8cca54eab50" providerId="ADAL" clId="{BE1CAD3D-A75B-4448-B5AE-E59CC502003A}" dt="2024-02-21T03:27:24.169" v="2" actId="1035"/>
          <ac:picMkLst>
            <pc:docMk/>
            <pc:sldMk cId="2298763998" sldId="375"/>
            <ac:picMk id="16" creationId="{1026470C-64A1-4DE9-A655-794A2B185A41}"/>
          </ac:picMkLst>
        </pc:picChg>
      </pc:sldChg>
      <pc:sldChg chg="modAnim">
        <pc:chgData name="Myat Min Htut" userId="dfff3e71-de70-432f-b631-d8cca54eab50" providerId="ADAL" clId="{BE1CAD3D-A75B-4448-B5AE-E59CC502003A}" dt="2024-02-29T08:52:36.764" v="41"/>
        <pc:sldMkLst>
          <pc:docMk/>
          <pc:sldMk cId="782745659" sldId="378"/>
        </pc:sldMkLst>
      </pc:sldChg>
      <pc:sldChg chg="modAnim">
        <pc:chgData name="Myat Min Htut" userId="dfff3e71-de70-432f-b631-d8cca54eab50" providerId="ADAL" clId="{BE1CAD3D-A75B-4448-B5AE-E59CC502003A}" dt="2024-02-29T08:52:55.287" v="48"/>
        <pc:sldMkLst>
          <pc:docMk/>
          <pc:sldMk cId="121993349" sldId="379"/>
        </pc:sldMkLst>
      </pc:sldChg>
      <pc:sldChg chg="modAnim">
        <pc:chgData name="Myat Min Htut" userId="dfff3e71-de70-432f-b631-d8cca54eab50" providerId="ADAL" clId="{BE1CAD3D-A75B-4448-B5AE-E59CC502003A}" dt="2024-02-29T08:54:10.231" v="57"/>
        <pc:sldMkLst>
          <pc:docMk/>
          <pc:sldMk cId="594426860" sldId="380"/>
        </pc:sldMkLst>
      </pc:sldChg>
      <pc:sldChg chg="modAnim">
        <pc:chgData name="Myat Min Htut" userId="dfff3e71-de70-432f-b631-d8cca54eab50" providerId="ADAL" clId="{BE1CAD3D-A75B-4448-B5AE-E59CC502003A}" dt="2024-02-29T08:54:36.283" v="67"/>
        <pc:sldMkLst>
          <pc:docMk/>
          <pc:sldMk cId="596417306" sldId="381"/>
        </pc:sldMkLst>
      </pc:sldChg>
      <pc:sldChg chg="modAnim">
        <pc:chgData name="Myat Min Htut" userId="dfff3e71-de70-432f-b631-d8cca54eab50" providerId="ADAL" clId="{BE1CAD3D-A75B-4448-B5AE-E59CC502003A}" dt="2024-02-29T09:01:57.256" v="74"/>
        <pc:sldMkLst>
          <pc:docMk/>
          <pc:sldMk cId="1518131759" sldId="382"/>
        </pc:sldMkLst>
      </pc:sldChg>
      <pc:sldChg chg="modAnim">
        <pc:chgData name="Myat Min Htut" userId="dfff3e71-de70-432f-b631-d8cca54eab50" providerId="ADAL" clId="{BE1CAD3D-A75B-4448-B5AE-E59CC502003A}" dt="2024-02-29T09:02:02.767" v="75"/>
        <pc:sldMkLst>
          <pc:docMk/>
          <pc:sldMk cId="4204000075" sldId="383"/>
        </pc:sldMkLst>
      </pc:sldChg>
      <pc:sldChg chg="del">
        <pc:chgData name="Myat Min Htut" userId="dfff3e71-de70-432f-b631-d8cca54eab50" providerId="ADAL" clId="{BE1CAD3D-A75B-4448-B5AE-E59CC502003A}" dt="2024-02-29T09:03:30.624" v="80" actId="47"/>
        <pc:sldMkLst>
          <pc:docMk/>
          <pc:sldMk cId="3540971389" sldId="384"/>
        </pc:sldMkLst>
      </pc:sldChg>
      <pc:sldChg chg="delSp modSp modAnim">
        <pc:chgData name="Myat Min Htut" userId="dfff3e71-de70-432f-b631-d8cca54eab50" providerId="ADAL" clId="{BE1CAD3D-A75B-4448-B5AE-E59CC502003A}" dt="2024-02-29T09:03:58.830" v="87"/>
        <pc:sldMkLst>
          <pc:docMk/>
          <pc:sldMk cId="484003300" sldId="389"/>
        </pc:sldMkLst>
        <pc:spChg chg="mod topLvl">
          <ac:chgData name="Myat Min Htut" userId="dfff3e71-de70-432f-b631-d8cca54eab50" providerId="ADAL" clId="{BE1CAD3D-A75B-4448-B5AE-E59CC502003A}" dt="2024-02-29T09:03:53.540" v="85" actId="165"/>
          <ac:spMkLst>
            <pc:docMk/>
            <pc:sldMk cId="484003300" sldId="389"/>
            <ac:spMk id="7" creationId="{466A54C9-A2C5-43D2-9CDF-AD1B95259BEB}"/>
          </ac:spMkLst>
        </pc:spChg>
        <pc:spChg chg="mod topLvl">
          <ac:chgData name="Myat Min Htut" userId="dfff3e71-de70-432f-b631-d8cca54eab50" providerId="ADAL" clId="{BE1CAD3D-A75B-4448-B5AE-E59CC502003A}" dt="2024-02-29T09:03:53.540" v="85" actId="165"/>
          <ac:spMkLst>
            <pc:docMk/>
            <pc:sldMk cId="484003300" sldId="389"/>
            <ac:spMk id="8" creationId="{466A54C9-A2C5-43D2-9CDF-AD1B95259BEB}"/>
          </ac:spMkLst>
        </pc:spChg>
        <pc:grpChg chg="del">
          <ac:chgData name="Myat Min Htut" userId="dfff3e71-de70-432f-b631-d8cca54eab50" providerId="ADAL" clId="{BE1CAD3D-A75B-4448-B5AE-E59CC502003A}" dt="2024-02-29T09:03:53.540" v="85" actId="165"/>
          <ac:grpSpMkLst>
            <pc:docMk/>
            <pc:sldMk cId="484003300" sldId="389"/>
            <ac:grpSpMk id="10" creationId="{00000000-0000-0000-0000-000000000000}"/>
          </ac:grpSpMkLst>
        </pc:grpChg>
        <pc:picChg chg="mod topLvl">
          <ac:chgData name="Myat Min Htut" userId="dfff3e71-de70-432f-b631-d8cca54eab50" providerId="ADAL" clId="{BE1CAD3D-A75B-4448-B5AE-E59CC502003A}" dt="2024-02-29T09:03:53.540" v="85" actId="165"/>
          <ac:picMkLst>
            <pc:docMk/>
            <pc:sldMk cId="484003300" sldId="389"/>
            <ac:picMk id="6" creationId="{C7A073BC-30CF-4CBB-95A7-A9C6E07F4F7D}"/>
          </ac:picMkLst>
        </pc:picChg>
      </pc:sldChg>
      <pc:sldChg chg="modSp mod modAnim">
        <pc:chgData name="Myat Min Htut" userId="dfff3e71-de70-432f-b631-d8cca54eab50" providerId="ADAL" clId="{BE1CAD3D-A75B-4448-B5AE-E59CC502003A}" dt="2024-02-29T09:02:19.123" v="78"/>
        <pc:sldMkLst>
          <pc:docMk/>
          <pc:sldMk cId="1826968828" sldId="393"/>
        </pc:sldMkLst>
        <pc:picChg chg="mod">
          <ac:chgData name="Myat Min Htut" userId="dfff3e71-de70-432f-b631-d8cca54eab50" providerId="ADAL" clId="{BE1CAD3D-A75B-4448-B5AE-E59CC502003A}" dt="2024-02-21T03:29:38.522" v="19" actId="1036"/>
          <ac:picMkLst>
            <pc:docMk/>
            <pc:sldMk cId="1826968828" sldId="393"/>
            <ac:picMk id="12" creationId="{50F5542B-8457-485C-BED0-7BED931B3A0F}"/>
          </ac:picMkLst>
        </pc:picChg>
        <pc:picChg chg="mod">
          <ac:chgData name="Myat Min Htut" userId="dfff3e71-de70-432f-b631-d8cca54eab50" providerId="ADAL" clId="{BE1CAD3D-A75B-4448-B5AE-E59CC502003A}" dt="2024-02-21T03:27:37.622" v="11" actId="1035"/>
          <ac:picMkLst>
            <pc:docMk/>
            <pc:sldMk cId="1826968828" sldId="393"/>
            <ac:picMk id="13" creationId="{7BC9F34D-7C88-4199-A127-5F0DE39D8990}"/>
          </ac:picMkLst>
        </pc:picChg>
      </pc:sldChg>
      <pc:sldChg chg="del">
        <pc:chgData name="Myat Min Htut" userId="dfff3e71-de70-432f-b631-d8cca54eab50" providerId="ADAL" clId="{BE1CAD3D-A75B-4448-B5AE-E59CC502003A}" dt="2024-02-29T09:02:24.247" v="79" actId="47"/>
        <pc:sldMkLst>
          <pc:docMk/>
          <pc:sldMk cId="3643170066" sldId="394"/>
        </pc:sldMkLst>
      </pc:sldChg>
      <pc:sldChg chg="modAnim">
        <pc:chgData name="Myat Min Htut" userId="dfff3e71-de70-432f-b631-d8cca54eab50" providerId="ADAL" clId="{BE1CAD3D-A75B-4448-B5AE-E59CC502003A}" dt="2024-02-29T09:03:42.250" v="84"/>
        <pc:sldMkLst>
          <pc:docMk/>
          <pc:sldMk cId="154353171" sldId="395"/>
        </pc:sldMkLst>
      </pc:sldChg>
    </pc:docChg>
  </pc:docChgLst>
  <pc:docChgLst>
    <pc:chgData name="sayaka yokoyama" userId="f77ee311-c58d-49f9-9c03-4c9f5af284ca" providerId="ADAL" clId="{5704F45F-C3C9-4A4A-B670-DCA0FDB5CAC7}"/>
    <pc:docChg chg="addSld modSld">
      <pc:chgData name="sayaka yokoyama" userId="f77ee311-c58d-49f9-9c03-4c9f5af284ca" providerId="ADAL" clId="{5704F45F-C3C9-4A4A-B670-DCA0FDB5CAC7}" dt="2024-03-07T04:32:49.101" v="9"/>
      <pc:docMkLst>
        <pc:docMk/>
      </pc:docMkLst>
      <pc:sldChg chg="modSp mod">
        <pc:chgData name="sayaka yokoyama" userId="f77ee311-c58d-49f9-9c03-4c9f5af284ca" providerId="ADAL" clId="{5704F45F-C3C9-4A4A-B670-DCA0FDB5CAC7}" dt="2024-03-07T04:19:54.846" v="3"/>
        <pc:sldMkLst>
          <pc:docMk/>
          <pc:sldMk cId="1625383778" sldId="257"/>
        </pc:sldMkLst>
        <pc:picChg chg="mod">
          <ac:chgData name="sayaka yokoyama" userId="f77ee311-c58d-49f9-9c03-4c9f5af284ca" providerId="ADAL" clId="{5704F45F-C3C9-4A4A-B670-DCA0FDB5CAC7}" dt="2024-03-07T04:19:54.846" v="3"/>
          <ac:picMkLst>
            <pc:docMk/>
            <pc:sldMk cId="1625383778" sldId="257"/>
            <ac:picMk id="4" creationId="{0701B5D7-03D4-41E8-8625-384F42DAC065}"/>
          </ac:picMkLst>
        </pc:picChg>
      </pc:sldChg>
      <pc:sldChg chg="add setBg">
        <pc:chgData name="sayaka yokoyama" userId="f77ee311-c58d-49f9-9c03-4c9f5af284ca" providerId="ADAL" clId="{5704F45F-C3C9-4A4A-B670-DCA0FDB5CAC7}" dt="2024-03-07T04:32:49.101" v="9"/>
        <pc:sldMkLst>
          <pc:docMk/>
          <pc:sldMk cId="1801445592" sldId="324"/>
        </pc:sldMkLst>
      </pc:sldChg>
      <pc:sldChg chg="modSp">
        <pc:chgData name="sayaka yokoyama" userId="f77ee311-c58d-49f9-9c03-4c9f5af284ca" providerId="ADAL" clId="{5704F45F-C3C9-4A4A-B670-DCA0FDB5CAC7}" dt="2024-03-07T04:24:29.197" v="4"/>
        <pc:sldMkLst>
          <pc:docMk/>
          <pc:sldMk cId="1887658179" sldId="337"/>
        </pc:sldMkLst>
        <pc:picChg chg="mod">
          <ac:chgData name="sayaka yokoyama" userId="f77ee311-c58d-49f9-9c03-4c9f5af284ca" providerId="ADAL" clId="{5704F45F-C3C9-4A4A-B670-DCA0FDB5CAC7}" dt="2024-03-07T04:24:29.197" v="4"/>
          <ac:picMkLst>
            <pc:docMk/>
            <pc:sldMk cId="1887658179" sldId="337"/>
            <ac:picMk id="3" creationId="{87D5A4CB-D6E7-4E12-9286-D46D7166D73A}"/>
          </ac:picMkLst>
        </pc:picChg>
      </pc:sldChg>
      <pc:sldChg chg="modAnim">
        <pc:chgData name="sayaka yokoyama" userId="f77ee311-c58d-49f9-9c03-4c9f5af284ca" providerId="ADAL" clId="{5704F45F-C3C9-4A4A-B670-DCA0FDB5CAC7}" dt="2024-03-07T04:26:35.177" v="8"/>
        <pc:sldMkLst>
          <pc:docMk/>
          <pc:sldMk cId="4276530912" sldId="376"/>
        </pc:sldMkLst>
      </pc:sldChg>
      <pc:sldChg chg="modSp">
        <pc:chgData name="sayaka yokoyama" userId="f77ee311-c58d-49f9-9c03-4c9f5af284ca" providerId="ADAL" clId="{5704F45F-C3C9-4A4A-B670-DCA0FDB5CAC7}" dt="2024-03-07T04:24:54.499" v="7"/>
        <pc:sldMkLst>
          <pc:docMk/>
          <pc:sldMk cId="594426860" sldId="380"/>
        </pc:sldMkLst>
        <pc:picChg chg="mod">
          <ac:chgData name="sayaka yokoyama" userId="f77ee311-c58d-49f9-9c03-4c9f5af284ca" providerId="ADAL" clId="{5704F45F-C3C9-4A4A-B670-DCA0FDB5CAC7}" dt="2024-03-07T04:24:48.261" v="5"/>
          <ac:picMkLst>
            <pc:docMk/>
            <pc:sldMk cId="594426860" sldId="380"/>
            <ac:picMk id="7" creationId="{AB843588-5643-47A9-92B5-826F35009530}"/>
          </ac:picMkLst>
        </pc:picChg>
        <pc:picChg chg="mod">
          <ac:chgData name="sayaka yokoyama" userId="f77ee311-c58d-49f9-9c03-4c9f5af284ca" providerId="ADAL" clId="{5704F45F-C3C9-4A4A-B670-DCA0FDB5CAC7}" dt="2024-03-07T04:24:51.987" v="6"/>
          <ac:picMkLst>
            <pc:docMk/>
            <pc:sldMk cId="594426860" sldId="380"/>
            <ac:picMk id="9" creationId="{E7464F06-E55C-44FC-9D2B-BB12B9581F00}"/>
          </ac:picMkLst>
        </pc:picChg>
        <pc:picChg chg="mod">
          <ac:chgData name="sayaka yokoyama" userId="f77ee311-c58d-49f9-9c03-4c9f5af284ca" providerId="ADAL" clId="{5704F45F-C3C9-4A4A-B670-DCA0FDB5CAC7}" dt="2024-03-07T04:24:54.499" v="7"/>
          <ac:picMkLst>
            <pc:docMk/>
            <pc:sldMk cId="594426860" sldId="380"/>
            <ac:picMk id="10" creationId="{D134898F-71F0-4228-A06D-F35F67391E99}"/>
          </ac:picMkLst>
        </pc:picChg>
      </pc:sldChg>
      <pc:sldChg chg="add setBg">
        <pc:chgData name="sayaka yokoyama" userId="f77ee311-c58d-49f9-9c03-4c9f5af284ca" providerId="ADAL" clId="{5704F45F-C3C9-4A4A-B670-DCA0FDB5CAC7}" dt="2024-03-07T04:32:49.101" v="9"/>
        <pc:sldMkLst>
          <pc:docMk/>
          <pc:sldMk cId="2998109771" sldId="388"/>
        </pc:sldMkLst>
      </pc:sldChg>
    </pc:docChg>
  </pc:docChgLst>
  <pc:docChgLst>
    <pc:chgData name="sayaka yokoyama" userId="S::sayaka_yokoyama@jpf.go.jp::f77ee311-c58d-49f9-9c03-4c9f5af284ca" providerId="AD" clId="Web-{B7DB72A8-E7F0-806F-B251-84FE12829BB6}"/>
    <pc:docChg chg="addSld">
      <pc:chgData name="sayaka yokoyama" userId="S::sayaka_yokoyama@jpf.go.jp::f77ee311-c58d-49f9-9c03-4c9f5af284ca" providerId="AD" clId="Web-{B7DB72A8-E7F0-806F-B251-84FE12829BB6}" dt="2024-03-08T03:21:53.370" v="0"/>
      <pc:docMkLst>
        <pc:docMk/>
      </pc:docMkLst>
      <pc:sldChg chg="add">
        <pc:chgData name="sayaka yokoyama" userId="S::sayaka_yokoyama@jpf.go.jp::f77ee311-c58d-49f9-9c03-4c9f5af284ca" providerId="AD" clId="Web-{B7DB72A8-E7F0-806F-B251-84FE12829BB6}" dt="2024-03-08T03:21:53.370" v="0"/>
        <pc:sldMkLst>
          <pc:docMk/>
          <pc:sldMk cId="2772828613" sldId="404"/>
        </pc:sldMkLst>
      </pc:sldChg>
    </pc:docChg>
  </pc:docChgLst>
  <pc:docChgLst>
    <pc:chgData name="Myat Min Htut" userId="dfff3e71-de70-432f-b631-d8cca54eab50" providerId="ADAL" clId="{44C9E088-C9E2-4C38-9F72-788E05FABDEA}"/>
    <pc:docChg chg="undo custSel addSld modSld sldOrd">
      <pc:chgData name="Myat Min Htut" userId="dfff3e71-de70-432f-b631-d8cca54eab50" providerId="ADAL" clId="{44C9E088-C9E2-4C38-9F72-788E05FABDEA}" dt="2024-02-08T10:21:57.389" v="1012" actId="1076"/>
      <pc:docMkLst>
        <pc:docMk/>
      </pc:docMkLst>
      <pc:sldChg chg="addSp modSp mod">
        <pc:chgData name="Myat Min Htut" userId="dfff3e71-de70-432f-b631-d8cca54eab50" providerId="ADAL" clId="{44C9E088-C9E2-4C38-9F72-788E05FABDEA}" dt="2024-02-06T09:39:55.903" v="5" actId="1076"/>
        <pc:sldMkLst>
          <pc:docMk/>
          <pc:sldMk cId="1625383778" sldId="257"/>
        </pc:sldMkLst>
        <pc:picChg chg="add mod">
          <ac:chgData name="Myat Min Htut" userId="dfff3e71-de70-432f-b631-d8cca54eab50" providerId="ADAL" clId="{44C9E088-C9E2-4C38-9F72-788E05FABDEA}" dt="2024-02-06T09:39:55.903" v="5" actId="1076"/>
          <ac:picMkLst>
            <pc:docMk/>
            <pc:sldMk cId="1625383778" sldId="257"/>
            <ac:picMk id="4" creationId="{0701B5D7-03D4-41E8-8625-384F42DAC065}"/>
          </ac:picMkLst>
        </pc:picChg>
      </pc:sldChg>
      <pc:sldChg chg="addSp modSp mod">
        <pc:chgData name="Myat Min Htut" userId="dfff3e71-de70-432f-b631-d8cca54eab50" providerId="ADAL" clId="{44C9E088-C9E2-4C38-9F72-788E05FABDEA}" dt="2024-02-06T09:41:23.805" v="32" actId="1035"/>
        <pc:sldMkLst>
          <pc:docMk/>
          <pc:sldMk cId="2437333288" sldId="258"/>
        </pc:sldMkLst>
        <pc:picChg chg="add mod">
          <ac:chgData name="Myat Min Htut" userId="dfff3e71-de70-432f-b631-d8cca54eab50" providerId="ADAL" clId="{44C9E088-C9E2-4C38-9F72-788E05FABDEA}" dt="2024-02-06T09:41:23.805" v="32" actId="1035"/>
          <ac:picMkLst>
            <pc:docMk/>
            <pc:sldMk cId="2437333288" sldId="258"/>
            <ac:picMk id="4" creationId="{487EAB62-0AFE-49B5-860D-83EFF5CB9474}"/>
          </ac:picMkLst>
        </pc:picChg>
        <pc:picChg chg="mod">
          <ac:chgData name="Myat Min Htut" userId="dfff3e71-de70-432f-b631-d8cca54eab50" providerId="ADAL" clId="{44C9E088-C9E2-4C38-9F72-788E05FABDEA}" dt="2024-02-06T09:41:12.647" v="26" actId="1076"/>
          <ac:picMkLst>
            <pc:docMk/>
            <pc:sldMk cId="2437333288" sldId="258"/>
            <ac:picMk id="7" creationId="{CB333C0D-BDD5-4DC0-B3CF-1833E612BF33}"/>
          </ac:picMkLst>
        </pc:picChg>
        <pc:picChg chg="add mod">
          <ac:chgData name="Myat Min Htut" userId="dfff3e71-de70-432f-b631-d8cca54eab50" providerId="ADAL" clId="{44C9E088-C9E2-4C38-9F72-788E05FABDEA}" dt="2024-02-06T09:41:22.020" v="29" actId="1076"/>
          <ac:picMkLst>
            <pc:docMk/>
            <pc:sldMk cId="2437333288" sldId="258"/>
            <ac:picMk id="8" creationId="{0CF7F1CC-7ED8-4C1C-9942-E313D3605BFE}"/>
          </ac:picMkLst>
        </pc:picChg>
        <pc:picChg chg="add mod">
          <ac:chgData name="Myat Min Htut" userId="dfff3e71-de70-432f-b631-d8cca54eab50" providerId="ADAL" clId="{44C9E088-C9E2-4C38-9F72-788E05FABDEA}" dt="2024-02-06T09:40:44.865" v="18" actId="14100"/>
          <ac:picMkLst>
            <pc:docMk/>
            <pc:sldMk cId="2437333288" sldId="258"/>
            <ac:picMk id="11" creationId="{8C0D93C4-1DB7-4567-9CCB-CC2C8F58E526}"/>
          </ac:picMkLst>
        </pc:picChg>
        <pc:picChg chg="add mod">
          <ac:chgData name="Myat Min Htut" userId="dfff3e71-de70-432f-b631-d8cca54eab50" providerId="ADAL" clId="{44C9E088-C9E2-4C38-9F72-788E05FABDEA}" dt="2024-02-06T09:40:51.820" v="19" actId="571"/>
          <ac:picMkLst>
            <pc:docMk/>
            <pc:sldMk cId="2437333288" sldId="258"/>
            <ac:picMk id="13" creationId="{1E75D807-0563-4D6B-93CA-CDC77AB61096}"/>
          </ac:picMkLst>
        </pc:picChg>
      </pc:sldChg>
      <pc:sldChg chg="addSp modSp mod modShow">
        <pc:chgData name="Myat Min Htut" userId="dfff3e71-de70-432f-b631-d8cca54eab50" providerId="ADAL" clId="{44C9E088-C9E2-4C38-9F72-788E05FABDEA}" dt="2024-02-07T07:29:35.499" v="650" actId="1076"/>
        <pc:sldMkLst>
          <pc:docMk/>
          <pc:sldMk cId="2957291538" sldId="268"/>
        </pc:sldMkLst>
        <pc:picChg chg="add mod">
          <ac:chgData name="Myat Min Htut" userId="dfff3e71-de70-432f-b631-d8cca54eab50" providerId="ADAL" clId="{44C9E088-C9E2-4C38-9F72-788E05FABDEA}" dt="2024-02-07T07:29:09.006" v="646" actId="1037"/>
          <ac:picMkLst>
            <pc:docMk/>
            <pc:sldMk cId="2957291538" sldId="268"/>
            <ac:picMk id="5" creationId="{468A4ED5-C9B0-4D7B-AB84-247B01B085EF}"/>
          </ac:picMkLst>
        </pc:picChg>
        <pc:picChg chg="add mod">
          <ac:chgData name="Myat Min Htut" userId="dfff3e71-de70-432f-b631-d8cca54eab50" providerId="ADAL" clId="{44C9E088-C9E2-4C38-9F72-788E05FABDEA}" dt="2024-02-07T07:29:35.499" v="650" actId="1076"/>
          <ac:picMkLst>
            <pc:docMk/>
            <pc:sldMk cId="2957291538" sldId="268"/>
            <ac:picMk id="7" creationId="{0E4DDFC4-E4F0-4C90-932E-38713E863D81}"/>
          </ac:picMkLst>
        </pc:picChg>
      </pc:sldChg>
      <pc:sldChg chg="addSp modSp mod modShow">
        <pc:chgData name="Myat Min Htut" userId="dfff3e71-de70-432f-b631-d8cca54eab50" providerId="ADAL" clId="{44C9E088-C9E2-4C38-9F72-788E05FABDEA}" dt="2024-02-07T07:30:03.604" v="656" actId="1076"/>
        <pc:sldMkLst>
          <pc:docMk/>
          <pc:sldMk cId="3880498922" sldId="269"/>
        </pc:sldMkLst>
        <pc:picChg chg="add mod">
          <ac:chgData name="Myat Min Htut" userId="dfff3e71-de70-432f-b631-d8cca54eab50" providerId="ADAL" clId="{44C9E088-C9E2-4C38-9F72-788E05FABDEA}" dt="2024-02-07T07:30:03.604" v="656" actId="1076"/>
          <ac:picMkLst>
            <pc:docMk/>
            <pc:sldMk cId="3880498922" sldId="269"/>
            <ac:picMk id="5" creationId="{1A17D59A-4A85-46DF-BBCE-E1E9EB4D74F7}"/>
          </ac:picMkLst>
        </pc:picChg>
      </pc:sldChg>
      <pc:sldChg chg="addSp delSp modSp mod">
        <pc:chgData name="Myat Min Htut" userId="dfff3e71-de70-432f-b631-d8cca54eab50" providerId="ADAL" clId="{44C9E088-C9E2-4C38-9F72-788E05FABDEA}" dt="2024-02-08T02:21:59.050" v="1008" actId="1038"/>
        <pc:sldMkLst>
          <pc:docMk/>
          <pc:sldMk cId="2961143738" sldId="275"/>
        </pc:sldMkLst>
        <pc:spChg chg="add mod">
          <ac:chgData name="Myat Min Htut" userId="dfff3e71-de70-432f-b631-d8cca54eab50" providerId="ADAL" clId="{44C9E088-C9E2-4C38-9F72-788E05FABDEA}" dt="2024-02-08T02:21:59.050" v="1008" actId="1038"/>
          <ac:spMkLst>
            <pc:docMk/>
            <pc:sldMk cId="2961143738" sldId="275"/>
            <ac:spMk id="2" creationId="{A28A0C45-7DB4-41D0-A26A-9681CC9D49ED}"/>
          </ac:spMkLst>
        </pc:spChg>
        <pc:graphicFrameChg chg="add del modGraphic">
          <ac:chgData name="Myat Min Htut" userId="dfff3e71-de70-432f-b631-d8cca54eab50" providerId="ADAL" clId="{44C9E088-C9E2-4C38-9F72-788E05FABDEA}" dt="2024-02-06T09:40:28.642" v="12" actId="27309"/>
          <ac:graphicFrameMkLst>
            <pc:docMk/>
            <pc:sldMk cId="2961143738" sldId="275"/>
            <ac:graphicFrameMk id="9" creationId="{1D1F442B-BA30-458C-9FFD-21126887FEFB}"/>
          </ac:graphicFrameMkLst>
        </pc:graphicFrameChg>
        <pc:picChg chg="add mod">
          <ac:chgData name="Myat Min Htut" userId="dfff3e71-de70-432f-b631-d8cca54eab50" providerId="ADAL" clId="{44C9E088-C9E2-4C38-9F72-788E05FABDEA}" dt="2024-02-06T09:40:19.823" v="9" actId="1076"/>
          <ac:picMkLst>
            <pc:docMk/>
            <pc:sldMk cId="2961143738" sldId="275"/>
            <ac:picMk id="4" creationId="{14007A21-E85B-463D-9DE2-CA0BA6583511}"/>
          </ac:picMkLst>
        </pc:picChg>
        <pc:picChg chg="add del">
          <ac:chgData name="Myat Min Htut" userId="dfff3e71-de70-432f-b631-d8cca54eab50" providerId="ADAL" clId="{44C9E088-C9E2-4C38-9F72-788E05FABDEA}" dt="2024-02-06T09:40:31.302" v="13" actId="21"/>
          <ac:picMkLst>
            <pc:docMk/>
            <pc:sldMk cId="2961143738" sldId="275"/>
            <ac:picMk id="7" creationId="{D16F390A-4FF1-4043-AC93-C806C6C581BD}"/>
          </ac:picMkLst>
        </pc:picChg>
      </pc:sldChg>
      <pc:sldChg chg="addSp delSp modSp mod">
        <pc:chgData name="Myat Min Htut" userId="dfff3e71-de70-432f-b631-d8cca54eab50" providerId="ADAL" clId="{44C9E088-C9E2-4C38-9F72-788E05FABDEA}" dt="2024-02-07T07:11:39.952" v="625" actId="14100"/>
        <pc:sldMkLst>
          <pc:docMk/>
          <pc:sldMk cId="2297736913" sldId="309"/>
        </pc:sldMkLst>
        <pc:picChg chg="mod">
          <ac:chgData name="Myat Min Htut" userId="dfff3e71-de70-432f-b631-d8cca54eab50" providerId="ADAL" clId="{44C9E088-C9E2-4C38-9F72-788E05FABDEA}" dt="2024-02-07T02:31:57.637" v="610" actId="1076"/>
          <ac:picMkLst>
            <pc:docMk/>
            <pc:sldMk cId="2297736913" sldId="309"/>
            <ac:picMk id="3" creationId="{87341B2F-F8CA-45CA-BA52-BF9C3D8E924D}"/>
          </ac:picMkLst>
        </pc:picChg>
        <pc:picChg chg="add del mod">
          <ac:chgData name="Myat Min Htut" userId="dfff3e71-de70-432f-b631-d8cca54eab50" providerId="ADAL" clId="{44C9E088-C9E2-4C38-9F72-788E05FABDEA}" dt="2024-02-07T02:31:55.843" v="608" actId="21"/>
          <ac:picMkLst>
            <pc:docMk/>
            <pc:sldMk cId="2297736913" sldId="309"/>
            <ac:picMk id="4" creationId="{FD6A952D-ECFF-43C5-88BC-D7B4330BEED5}"/>
          </ac:picMkLst>
        </pc:picChg>
        <pc:picChg chg="add mod">
          <ac:chgData name="Myat Min Htut" userId="dfff3e71-de70-432f-b631-d8cca54eab50" providerId="ADAL" clId="{44C9E088-C9E2-4C38-9F72-788E05FABDEA}" dt="2024-02-07T07:11:39.952" v="625" actId="14100"/>
          <ac:picMkLst>
            <pc:docMk/>
            <pc:sldMk cId="2297736913" sldId="309"/>
            <ac:picMk id="7" creationId="{70A71F5C-2530-42DF-BD4B-A7DFF4337F88}"/>
          </ac:picMkLst>
        </pc:picChg>
      </pc:sldChg>
      <pc:sldChg chg="addSp modSp mod">
        <pc:chgData name="Myat Min Htut" userId="dfff3e71-de70-432f-b631-d8cca54eab50" providerId="ADAL" clId="{44C9E088-C9E2-4C38-9F72-788E05FABDEA}" dt="2024-02-07T07:12:02.873" v="629" actId="1076"/>
        <pc:sldMkLst>
          <pc:docMk/>
          <pc:sldMk cId="3230066887" sldId="310"/>
        </pc:sldMkLst>
        <pc:picChg chg="add mod">
          <ac:chgData name="Myat Min Htut" userId="dfff3e71-de70-432f-b631-d8cca54eab50" providerId="ADAL" clId="{44C9E088-C9E2-4C38-9F72-788E05FABDEA}" dt="2024-02-07T07:12:02.873" v="629" actId="1076"/>
          <ac:picMkLst>
            <pc:docMk/>
            <pc:sldMk cId="3230066887" sldId="310"/>
            <ac:picMk id="4" creationId="{0728F0A0-D68A-4C71-8DA3-0CB1712222E3}"/>
          </ac:picMkLst>
        </pc:picChg>
      </pc:sldChg>
      <pc:sldChg chg="addSp modSp mod">
        <pc:chgData name="Myat Min Htut" userId="dfff3e71-de70-432f-b631-d8cca54eab50" providerId="ADAL" clId="{44C9E088-C9E2-4C38-9F72-788E05FABDEA}" dt="2024-02-07T07:12:56.409" v="633" actId="14100"/>
        <pc:sldMkLst>
          <pc:docMk/>
          <pc:sldMk cId="3864944562" sldId="311"/>
        </pc:sldMkLst>
        <pc:picChg chg="add mod">
          <ac:chgData name="Myat Min Htut" userId="dfff3e71-de70-432f-b631-d8cca54eab50" providerId="ADAL" clId="{44C9E088-C9E2-4C38-9F72-788E05FABDEA}" dt="2024-02-07T07:12:56.409" v="633" actId="14100"/>
          <ac:picMkLst>
            <pc:docMk/>
            <pc:sldMk cId="3864944562" sldId="311"/>
            <ac:picMk id="6" creationId="{FECF3507-ECEC-46C0-BCEF-8126E358F584}"/>
          </ac:picMkLst>
        </pc:picChg>
      </pc:sldChg>
      <pc:sldChg chg="addSp modSp mod">
        <pc:chgData name="Myat Min Htut" userId="dfff3e71-de70-432f-b631-d8cca54eab50" providerId="ADAL" clId="{44C9E088-C9E2-4C38-9F72-788E05FABDEA}" dt="2024-02-06T09:44:03.315" v="62" actId="1076"/>
        <pc:sldMkLst>
          <pc:docMk/>
          <pc:sldMk cId="3038560116" sldId="316"/>
        </pc:sldMkLst>
        <pc:picChg chg="add mod">
          <ac:chgData name="Myat Min Htut" userId="dfff3e71-de70-432f-b631-d8cca54eab50" providerId="ADAL" clId="{44C9E088-C9E2-4C38-9F72-788E05FABDEA}" dt="2024-02-06T09:44:03.315" v="62" actId="1076"/>
          <ac:picMkLst>
            <pc:docMk/>
            <pc:sldMk cId="3038560116" sldId="316"/>
            <ac:picMk id="4" creationId="{927A19B5-8295-428D-A47C-7A8B95D7E181}"/>
          </ac:picMkLst>
        </pc:picChg>
      </pc:sldChg>
      <pc:sldChg chg="addSp modSp mod">
        <pc:chgData name="Myat Min Htut" userId="dfff3e71-de70-432f-b631-d8cca54eab50" providerId="ADAL" clId="{44C9E088-C9E2-4C38-9F72-788E05FABDEA}" dt="2024-02-06T10:02:20.948" v="207" actId="1035"/>
        <pc:sldMkLst>
          <pc:docMk/>
          <pc:sldMk cId="4257847738" sldId="320"/>
        </pc:sldMkLst>
        <pc:picChg chg="add mod">
          <ac:chgData name="Myat Min Htut" userId="dfff3e71-de70-432f-b631-d8cca54eab50" providerId="ADAL" clId="{44C9E088-C9E2-4C38-9F72-788E05FABDEA}" dt="2024-02-06T10:02:20.948" v="207" actId="1035"/>
          <ac:picMkLst>
            <pc:docMk/>
            <pc:sldMk cId="4257847738" sldId="320"/>
            <ac:picMk id="7" creationId="{5FF5BE0C-DEEA-4DB7-A2D2-F6A308EEB263}"/>
          </ac:picMkLst>
        </pc:picChg>
      </pc:sldChg>
      <pc:sldChg chg="addSp delSp modSp mod">
        <pc:chgData name="Myat Min Htut" userId="dfff3e71-de70-432f-b631-d8cca54eab50" providerId="ADAL" clId="{44C9E088-C9E2-4C38-9F72-788E05FABDEA}" dt="2024-02-06T10:03:07.145" v="216" actId="1076"/>
        <pc:sldMkLst>
          <pc:docMk/>
          <pc:sldMk cId="2365003806" sldId="332"/>
        </pc:sldMkLst>
        <pc:picChg chg="del">
          <ac:chgData name="Myat Min Htut" userId="dfff3e71-de70-432f-b631-d8cca54eab50" providerId="ADAL" clId="{44C9E088-C9E2-4C38-9F72-788E05FABDEA}" dt="2024-02-06T10:02:52.644" v="210" actId="478"/>
          <ac:picMkLst>
            <pc:docMk/>
            <pc:sldMk cId="2365003806" sldId="332"/>
            <ac:picMk id="4" creationId="{4DE19A56-914B-4E13-881F-1DC036DC6BE8}"/>
          </ac:picMkLst>
        </pc:picChg>
        <pc:picChg chg="mod">
          <ac:chgData name="Myat Min Htut" userId="dfff3e71-de70-432f-b631-d8cca54eab50" providerId="ADAL" clId="{44C9E088-C9E2-4C38-9F72-788E05FABDEA}" dt="2024-02-06T10:03:01.865" v="214" actId="1076"/>
          <ac:picMkLst>
            <pc:docMk/>
            <pc:sldMk cId="2365003806" sldId="332"/>
            <ac:picMk id="5" creationId="{419AD7A3-0DC7-4060-BA89-31F578103BFD}"/>
          </ac:picMkLst>
        </pc:picChg>
        <pc:picChg chg="add mod">
          <ac:chgData name="Myat Min Htut" userId="dfff3e71-de70-432f-b631-d8cca54eab50" providerId="ADAL" clId="{44C9E088-C9E2-4C38-9F72-788E05FABDEA}" dt="2024-02-06T10:02:43.628" v="209" actId="1076"/>
          <ac:picMkLst>
            <pc:docMk/>
            <pc:sldMk cId="2365003806" sldId="332"/>
            <ac:picMk id="13" creationId="{1D80D7AF-C136-4D1A-BB49-370C7C96FBD4}"/>
          </ac:picMkLst>
        </pc:picChg>
        <pc:picChg chg="add mod">
          <ac:chgData name="Myat Min Htut" userId="dfff3e71-de70-432f-b631-d8cca54eab50" providerId="ADAL" clId="{44C9E088-C9E2-4C38-9F72-788E05FABDEA}" dt="2024-02-06T10:03:07.145" v="216" actId="1076"/>
          <ac:picMkLst>
            <pc:docMk/>
            <pc:sldMk cId="2365003806" sldId="332"/>
            <ac:picMk id="15" creationId="{4EDD99AA-8259-40E8-80FD-0FFBD66D8434}"/>
          </ac:picMkLst>
        </pc:picChg>
      </pc:sldChg>
      <pc:sldChg chg="addSp modSp mod">
        <pc:chgData name="Myat Min Htut" userId="dfff3e71-de70-432f-b631-d8cca54eab50" providerId="ADAL" clId="{44C9E088-C9E2-4C38-9F72-788E05FABDEA}" dt="2024-02-06T10:05:01.634" v="222" actId="14100"/>
        <pc:sldMkLst>
          <pc:docMk/>
          <pc:sldMk cId="3900189652" sldId="333"/>
        </pc:sldMkLst>
        <pc:picChg chg="add mod">
          <ac:chgData name="Myat Min Htut" userId="dfff3e71-de70-432f-b631-d8cca54eab50" providerId="ADAL" clId="{44C9E088-C9E2-4C38-9F72-788E05FABDEA}" dt="2024-02-06T10:05:01.634" v="222" actId="14100"/>
          <ac:picMkLst>
            <pc:docMk/>
            <pc:sldMk cId="3900189652" sldId="333"/>
            <ac:picMk id="10" creationId="{CBF0EAD8-47E6-46AA-9535-504B30023CD0}"/>
          </ac:picMkLst>
        </pc:picChg>
      </pc:sldChg>
      <pc:sldChg chg="addSp modSp mod">
        <pc:chgData name="Myat Min Htut" userId="dfff3e71-de70-432f-b631-d8cca54eab50" providerId="ADAL" clId="{44C9E088-C9E2-4C38-9F72-788E05FABDEA}" dt="2024-02-06T10:07:02.921" v="255" actId="1076"/>
        <pc:sldMkLst>
          <pc:docMk/>
          <pc:sldMk cId="1887658179" sldId="337"/>
        </pc:sldMkLst>
        <pc:picChg chg="add mod">
          <ac:chgData name="Myat Min Htut" userId="dfff3e71-de70-432f-b631-d8cca54eab50" providerId="ADAL" clId="{44C9E088-C9E2-4C38-9F72-788E05FABDEA}" dt="2024-02-06T10:07:02.921" v="255" actId="1076"/>
          <ac:picMkLst>
            <pc:docMk/>
            <pc:sldMk cId="1887658179" sldId="337"/>
            <ac:picMk id="3" creationId="{87D5A4CB-D6E7-4E12-9286-D46D7166D73A}"/>
          </ac:picMkLst>
        </pc:picChg>
      </pc:sldChg>
      <pc:sldChg chg="addSp modSp mod">
        <pc:chgData name="Myat Min Htut" userId="dfff3e71-de70-432f-b631-d8cca54eab50" providerId="ADAL" clId="{44C9E088-C9E2-4C38-9F72-788E05FABDEA}" dt="2024-02-08T02:13:39.111" v="998" actId="1035"/>
        <pc:sldMkLst>
          <pc:docMk/>
          <pc:sldMk cId="540776017" sldId="347"/>
        </pc:sldMkLst>
        <pc:picChg chg="add mod">
          <ac:chgData name="Myat Min Htut" userId="dfff3e71-de70-432f-b631-d8cca54eab50" providerId="ADAL" clId="{44C9E088-C9E2-4C38-9F72-788E05FABDEA}" dt="2024-02-08T02:13:39.111" v="998" actId="1035"/>
          <ac:picMkLst>
            <pc:docMk/>
            <pc:sldMk cId="540776017" sldId="347"/>
            <ac:picMk id="4" creationId="{51F08378-3B7C-4514-9389-A91275EF98EA}"/>
          </ac:picMkLst>
        </pc:picChg>
      </pc:sldChg>
      <pc:sldChg chg="addSp delSp modSp mod">
        <pc:chgData name="Myat Min Htut" userId="dfff3e71-de70-432f-b631-d8cca54eab50" providerId="ADAL" clId="{44C9E088-C9E2-4C38-9F72-788E05FABDEA}" dt="2024-02-06T09:41:57.114" v="35" actId="21"/>
        <pc:sldMkLst>
          <pc:docMk/>
          <pc:sldMk cId="978223573" sldId="352"/>
        </pc:sldMkLst>
        <pc:picChg chg="add del">
          <ac:chgData name="Myat Min Htut" userId="dfff3e71-de70-432f-b631-d8cca54eab50" providerId="ADAL" clId="{44C9E088-C9E2-4C38-9F72-788E05FABDEA}" dt="2024-02-06T09:41:57.114" v="35" actId="21"/>
          <ac:picMkLst>
            <pc:docMk/>
            <pc:sldMk cId="978223573" sldId="352"/>
            <ac:picMk id="6" creationId="{60404410-E267-4931-BFC8-EAD38D9EC96B}"/>
          </ac:picMkLst>
        </pc:picChg>
        <pc:picChg chg="add mod">
          <ac:chgData name="Myat Min Htut" userId="dfff3e71-de70-432f-b631-d8cca54eab50" providerId="ADAL" clId="{44C9E088-C9E2-4C38-9F72-788E05FABDEA}" dt="2024-02-06T09:41:34.507" v="33"/>
          <ac:picMkLst>
            <pc:docMk/>
            <pc:sldMk cId="978223573" sldId="352"/>
            <ac:picMk id="11" creationId="{43F91086-CA7F-44C8-9D7F-AB8601788CE9}"/>
          </ac:picMkLst>
        </pc:picChg>
        <pc:picChg chg="add mod">
          <ac:chgData name="Myat Min Htut" userId="dfff3e71-de70-432f-b631-d8cca54eab50" providerId="ADAL" clId="{44C9E088-C9E2-4C38-9F72-788E05FABDEA}" dt="2024-02-06T09:41:34.507" v="33"/>
          <ac:picMkLst>
            <pc:docMk/>
            <pc:sldMk cId="978223573" sldId="352"/>
            <ac:picMk id="13" creationId="{C1EB6278-DE4D-45CA-91E9-AD5720EA2275}"/>
          </ac:picMkLst>
        </pc:picChg>
        <pc:picChg chg="add mod">
          <ac:chgData name="Myat Min Htut" userId="dfff3e71-de70-432f-b631-d8cca54eab50" providerId="ADAL" clId="{44C9E088-C9E2-4C38-9F72-788E05FABDEA}" dt="2024-02-06T09:41:34.507" v="33"/>
          <ac:picMkLst>
            <pc:docMk/>
            <pc:sldMk cId="978223573" sldId="352"/>
            <ac:picMk id="15" creationId="{BFF5DB5A-A7D4-4ABC-B698-A7CAB683CB89}"/>
          </ac:picMkLst>
        </pc:picChg>
      </pc:sldChg>
      <pc:sldChg chg="addSp modSp mod">
        <pc:chgData name="Myat Min Htut" userId="dfff3e71-de70-432f-b631-d8cca54eab50" providerId="ADAL" clId="{44C9E088-C9E2-4C38-9F72-788E05FABDEA}" dt="2024-02-07T07:54:38.585" v="900" actId="14100"/>
        <pc:sldMkLst>
          <pc:docMk/>
          <pc:sldMk cId="3541320411" sldId="353"/>
        </pc:sldMkLst>
        <pc:spChg chg="add mod">
          <ac:chgData name="Myat Min Htut" userId="dfff3e71-de70-432f-b631-d8cca54eab50" providerId="ADAL" clId="{44C9E088-C9E2-4C38-9F72-788E05FABDEA}" dt="2024-02-07T07:54:23.531" v="893" actId="208"/>
          <ac:spMkLst>
            <pc:docMk/>
            <pc:sldMk cId="3541320411" sldId="353"/>
            <ac:spMk id="2" creationId="{2D76A353-C842-4698-A102-788D1B7C492C}"/>
          </ac:spMkLst>
        </pc:spChg>
        <pc:spChg chg="add mod">
          <ac:chgData name="Myat Min Htut" userId="dfff3e71-de70-432f-b631-d8cca54eab50" providerId="ADAL" clId="{44C9E088-C9E2-4C38-9F72-788E05FABDEA}" dt="2024-02-07T07:54:30.409" v="897" actId="14100"/>
          <ac:spMkLst>
            <pc:docMk/>
            <pc:sldMk cId="3541320411" sldId="353"/>
            <ac:spMk id="15" creationId="{CED3623D-1FB6-42F3-8CD5-7C13A1C10AF7}"/>
          </ac:spMkLst>
        </pc:spChg>
        <pc:spChg chg="add mod">
          <ac:chgData name="Myat Min Htut" userId="dfff3e71-de70-432f-b631-d8cca54eab50" providerId="ADAL" clId="{44C9E088-C9E2-4C38-9F72-788E05FABDEA}" dt="2024-02-07T07:54:38.585" v="900" actId="14100"/>
          <ac:spMkLst>
            <pc:docMk/>
            <pc:sldMk cId="3541320411" sldId="353"/>
            <ac:spMk id="17" creationId="{01221DD9-5468-46BA-B795-47EF7E8E7E49}"/>
          </ac:spMkLst>
        </pc:spChg>
        <pc:picChg chg="add mod">
          <ac:chgData name="Myat Min Htut" userId="dfff3e71-de70-432f-b631-d8cca54eab50" providerId="ADAL" clId="{44C9E088-C9E2-4C38-9F72-788E05FABDEA}" dt="2024-02-06T09:42:24.730" v="44" actId="1076"/>
          <ac:picMkLst>
            <pc:docMk/>
            <pc:sldMk cId="3541320411" sldId="353"/>
            <ac:picMk id="3" creationId="{EA468456-90B8-45AA-A753-82ABC88346D1}"/>
          </ac:picMkLst>
        </pc:picChg>
        <pc:picChg chg="add mod">
          <ac:chgData name="Myat Min Htut" userId="dfff3e71-de70-432f-b631-d8cca54eab50" providerId="ADAL" clId="{44C9E088-C9E2-4C38-9F72-788E05FABDEA}" dt="2024-02-06T09:42:09.410" v="40" actId="14100"/>
          <ac:picMkLst>
            <pc:docMk/>
            <pc:sldMk cId="3541320411" sldId="353"/>
            <ac:picMk id="11" creationId="{7DD771D2-1819-494D-8906-BB99E42A6AE8}"/>
          </ac:picMkLst>
        </pc:picChg>
        <pc:picChg chg="add mod">
          <ac:chgData name="Myat Min Htut" userId="dfff3e71-de70-432f-b631-d8cca54eab50" providerId="ADAL" clId="{44C9E088-C9E2-4C38-9F72-788E05FABDEA}" dt="2024-02-06T09:42:41.504" v="50" actId="1076"/>
          <ac:picMkLst>
            <pc:docMk/>
            <pc:sldMk cId="3541320411" sldId="353"/>
            <ac:picMk id="13" creationId="{F429CA5B-CC71-4A91-B92C-C311934727A6}"/>
          </ac:picMkLst>
        </pc:picChg>
        <pc:picChg chg="add mod">
          <ac:chgData name="Myat Min Htut" userId="dfff3e71-de70-432f-b631-d8cca54eab50" providerId="ADAL" clId="{44C9E088-C9E2-4C38-9F72-788E05FABDEA}" dt="2024-02-06T09:42:53.488" v="54" actId="1076"/>
          <ac:picMkLst>
            <pc:docMk/>
            <pc:sldMk cId="3541320411" sldId="353"/>
            <ac:picMk id="16" creationId="{B180AF24-0EF0-482E-90FB-2F6489D978C2}"/>
          </ac:picMkLst>
        </pc:picChg>
      </pc:sldChg>
      <pc:sldChg chg="addSp modSp">
        <pc:chgData name="Myat Min Htut" userId="dfff3e71-de70-432f-b631-d8cca54eab50" providerId="ADAL" clId="{44C9E088-C9E2-4C38-9F72-788E05FABDEA}" dt="2024-02-07T07:55:45.724" v="901"/>
        <pc:sldMkLst>
          <pc:docMk/>
          <pc:sldMk cId="776270735" sldId="354"/>
        </pc:sldMkLst>
        <pc:spChg chg="add mod">
          <ac:chgData name="Myat Min Htut" userId="dfff3e71-de70-432f-b631-d8cca54eab50" providerId="ADAL" clId="{44C9E088-C9E2-4C38-9F72-788E05FABDEA}" dt="2024-02-07T07:55:45.724" v="901"/>
          <ac:spMkLst>
            <pc:docMk/>
            <pc:sldMk cId="776270735" sldId="354"/>
            <ac:spMk id="20" creationId="{27DF6876-0467-4E89-B7E1-40C727A4BB42}"/>
          </ac:spMkLst>
        </pc:spChg>
        <pc:spChg chg="add mod">
          <ac:chgData name="Myat Min Htut" userId="dfff3e71-de70-432f-b631-d8cca54eab50" providerId="ADAL" clId="{44C9E088-C9E2-4C38-9F72-788E05FABDEA}" dt="2024-02-07T07:55:45.724" v="901"/>
          <ac:spMkLst>
            <pc:docMk/>
            <pc:sldMk cId="776270735" sldId="354"/>
            <ac:spMk id="21" creationId="{40C4C8DF-3FED-4C88-BC62-98A7329739C8}"/>
          </ac:spMkLst>
        </pc:spChg>
        <pc:spChg chg="add mod">
          <ac:chgData name="Myat Min Htut" userId="dfff3e71-de70-432f-b631-d8cca54eab50" providerId="ADAL" clId="{44C9E088-C9E2-4C38-9F72-788E05FABDEA}" dt="2024-02-07T07:55:45.724" v="901"/>
          <ac:spMkLst>
            <pc:docMk/>
            <pc:sldMk cId="776270735" sldId="354"/>
            <ac:spMk id="22" creationId="{9B659E79-BC8B-46A7-8EAD-4C37F7826444}"/>
          </ac:spMkLst>
        </pc:spChg>
        <pc:picChg chg="add mod">
          <ac:chgData name="Myat Min Htut" userId="dfff3e71-de70-432f-b631-d8cca54eab50" providerId="ADAL" clId="{44C9E088-C9E2-4C38-9F72-788E05FABDEA}" dt="2024-02-06T09:43:14.474" v="55"/>
          <ac:picMkLst>
            <pc:docMk/>
            <pc:sldMk cId="776270735" sldId="354"/>
            <ac:picMk id="16" creationId="{18985FB5-F527-4AE2-A593-E040CB291FFA}"/>
          </ac:picMkLst>
        </pc:picChg>
        <pc:picChg chg="add mod">
          <ac:chgData name="Myat Min Htut" userId="dfff3e71-de70-432f-b631-d8cca54eab50" providerId="ADAL" clId="{44C9E088-C9E2-4C38-9F72-788E05FABDEA}" dt="2024-02-06T09:43:14.474" v="55"/>
          <ac:picMkLst>
            <pc:docMk/>
            <pc:sldMk cId="776270735" sldId="354"/>
            <ac:picMk id="17" creationId="{CD8A77A5-B91A-48C8-AAF2-737E13233CB7}"/>
          </ac:picMkLst>
        </pc:picChg>
        <pc:picChg chg="add mod">
          <ac:chgData name="Myat Min Htut" userId="dfff3e71-de70-432f-b631-d8cca54eab50" providerId="ADAL" clId="{44C9E088-C9E2-4C38-9F72-788E05FABDEA}" dt="2024-02-06T09:43:14.474" v="55"/>
          <ac:picMkLst>
            <pc:docMk/>
            <pc:sldMk cId="776270735" sldId="354"/>
            <ac:picMk id="18" creationId="{90644FA3-7C77-4091-836B-110245D723FF}"/>
          </ac:picMkLst>
        </pc:picChg>
        <pc:picChg chg="add mod">
          <ac:chgData name="Myat Min Htut" userId="dfff3e71-de70-432f-b631-d8cca54eab50" providerId="ADAL" clId="{44C9E088-C9E2-4C38-9F72-788E05FABDEA}" dt="2024-02-06T09:43:14.474" v="55"/>
          <ac:picMkLst>
            <pc:docMk/>
            <pc:sldMk cId="776270735" sldId="354"/>
            <ac:picMk id="19" creationId="{664142D6-3355-497D-8C06-EF3E492307FE}"/>
          </ac:picMkLst>
        </pc:picChg>
      </pc:sldChg>
      <pc:sldChg chg="addSp modSp mod">
        <pc:chgData name="Myat Min Htut" userId="dfff3e71-de70-432f-b631-d8cca54eab50" providerId="ADAL" clId="{44C9E088-C9E2-4C38-9F72-788E05FABDEA}" dt="2024-02-06T09:44:30.031" v="66" actId="14100"/>
        <pc:sldMkLst>
          <pc:docMk/>
          <pc:sldMk cId="2560577899" sldId="355"/>
        </pc:sldMkLst>
        <pc:picChg chg="add mod">
          <ac:chgData name="Myat Min Htut" userId="dfff3e71-de70-432f-b631-d8cca54eab50" providerId="ADAL" clId="{44C9E088-C9E2-4C38-9F72-788E05FABDEA}" dt="2024-02-06T09:44:30.031" v="66" actId="14100"/>
          <ac:picMkLst>
            <pc:docMk/>
            <pc:sldMk cId="2560577899" sldId="355"/>
            <ac:picMk id="4" creationId="{5DCB3ADC-EA62-401E-A8D9-BE7CB80B2310}"/>
          </ac:picMkLst>
        </pc:picChg>
      </pc:sldChg>
      <pc:sldChg chg="addSp delSp modSp mod">
        <pc:chgData name="Myat Min Htut" userId="dfff3e71-de70-432f-b631-d8cca54eab50" providerId="ADAL" clId="{44C9E088-C9E2-4C38-9F72-788E05FABDEA}" dt="2024-02-06T09:46:19.285" v="80" actId="14100"/>
        <pc:sldMkLst>
          <pc:docMk/>
          <pc:sldMk cId="2403836211" sldId="356"/>
        </pc:sldMkLst>
        <pc:picChg chg="mod">
          <ac:chgData name="Myat Min Htut" userId="dfff3e71-de70-432f-b631-d8cca54eab50" providerId="ADAL" clId="{44C9E088-C9E2-4C38-9F72-788E05FABDEA}" dt="2024-02-06T09:45:17.998" v="77" actId="1076"/>
          <ac:picMkLst>
            <pc:docMk/>
            <pc:sldMk cId="2403836211" sldId="356"/>
            <ac:picMk id="2" creationId="{00000000-0000-0000-0000-000000000000}"/>
          </ac:picMkLst>
        </pc:picChg>
        <pc:picChg chg="add mod">
          <ac:chgData name="Myat Min Htut" userId="dfff3e71-de70-432f-b631-d8cca54eab50" providerId="ADAL" clId="{44C9E088-C9E2-4C38-9F72-788E05FABDEA}" dt="2024-02-06T09:46:19.285" v="80" actId="14100"/>
          <ac:picMkLst>
            <pc:docMk/>
            <pc:sldMk cId="2403836211" sldId="356"/>
            <ac:picMk id="6" creationId="{1180A1FC-0FD5-4DB9-846E-26DBF38BB34B}"/>
          </ac:picMkLst>
        </pc:picChg>
        <pc:picChg chg="add del mod">
          <ac:chgData name="Myat Min Htut" userId="dfff3e71-de70-432f-b631-d8cca54eab50" providerId="ADAL" clId="{44C9E088-C9E2-4C38-9F72-788E05FABDEA}" dt="2024-02-06T09:44:43.788" v="70" actId="478"/>
          <ac:picMkLst>
            <pc:docMk/>
            <pc:sldMk cId="2403836211" sldId="356"/>
            <ac:picMk id="10" creationId="{D6514D21-5301-49EE-A4C3-22E098BCD2D8}"/>
          </ac:picMkLst>
        </pc:picChg>
        <pc:picChg chg="add mod">
          <ac:chgData name="Myat Min Htut" userId="dfff3e71-de70-432f-b631-d8cca54eab50" providerId="ADAL" clId="{44C9E088-C9E2-4C38-9F72-788E05FABDEA}" dt="2024-02-06T09:45:22.302" v="78" actId="1076"/>
          <ac:picMkLst>
            <pc:docMk/>
            <pc:sldMk cId="2403836211" sldId="356"/>
            <ac:picMk id="12" creationId="{3982EE39-FF01-447A-9F11-DF5BA408EADC}"/>
          </ac:picMkLst>
        </pc:picChg>
      </pc:sldChg>
      <pc:sldChg chg="addSp delSp modSp mod">
        <pc:chgData name="Myat Min Htut" userId="dfff3e71-de70-432f-b631-d8cca54eab50" providerId="ADAL" clId="{44C9E088-C9E2-4C38-9F72-788E05FABDEA}" dt="2024-02-06T09:46:45.176" v="86" actId="1076"/>
        <pc:sldMkLst>
          <pc:docMk/>
          <pc:sldMk cId="2773065250" sldId="357"/>
        </pc:sldMkLst>
        <pc:picChg chg="add mod">
          <ac:chgData name="Myat Min Htut" userId="dfff3e71-de70-432f-b631-d8cca54eab50" providerId="ADAL" clId="{44C9E088-C9E2-4C38-9F72-788E05FABDEA}" dt="2024-02-06T09:46:28.222" v="81"/>
          <ac:picMkLst>
            <pc:docMk/>
            <pc:sldMk cId="2773065250" sldId="357"/>
            <ac:picMk id="7" creationId="{5408D293-F698-487C-BCF6-C053067DB5BE}"/>
          </ac:picMkLst>
        </pc:picChg>
        <pc:picChg chg="add del mod">
          <ac:chgData name="Myat Min Htut" userId="dfff3e71-de70-432f-b631-d8cca54eab50" providerId="ADAL" clId="{44C9E088-C9E2-4C38-9F72-788E05FABDEA}" dt="2024-02-06T09:46:33.687" v="82" actId="478"/>
          <ac:picMkLst>
            <pc:docMk/>
            <pc:sldMk cId="2773065250" sldId="357"/>
            <ac:picMk id="8" creationId="{5B20D10B-BA22-404F-9F68-572063F84731}"/>
          </ac:picMkLst>
        </pc:picChg>
        <pc:picChg chg="add mod">
          <ac:chgData name="Myat Min Htut" userId="dfff3e71-de70-432f-b631-d8cca54eab50" providerId="ADAL" clId="{44C9E088-C9E2-4C38-9F72-788E05FABDEA}" dt="2024-02-06T09:46:45.176" v="86" actId="1076"/>
          <ac:picMkLst>
            <pc:docMk/>
            <pc:sldMk cId="2773065250" sldId="357"/>
            <ac:picMk id="10" creationId="{6AA85E4B-2DB2-4635-9AAD-25673F350646}"/>
          </ac:picMkLst>
        </pc:picChg>
      </pc:sldChg>
      <pc:sldChg chg="addSp modSp mod">
        <pc:chgData name="Myat Min Htut" userId="dfff3e71-de70-432f-b631-d8cca54eab50" providerId="ADAL" clId="{44C9E088-C9E2-4C38-9F72-788E05FABDEA}" dt="2024-02-06T09:48:46.614" v="94" actId="1035"/>
        <pc:sldMkLst>
          <pc:docMk/>
          <pc:sldMk cId="575015496" sldId="358"/>
        </pc:sldMkLst>
        <pc:picChg chg="add mod">
          <ac:chgData name="Myat Min Htut" userId="dfff3e71-de70-432f-b631-d8cca54eab50" providerId="ADAL" clId="{44C9E088-C9E2-4C38-9F72-788E05FABDEA}" dt="2024-02-06T09:48:46.614" v="94" actId="1035"/>
          <ac:picMkLst>
            <pc:docMk/>
            <pc:sldMk cId="575015496" sldId="358"/>
            <ac:picMk id="3" creationId="{D1309255-5792-43E1-9F8C-B7AE7A00D253}"/>
          </ac:picMkLst>
        </pc:picChg>
        <pc:picChg chg="add mod">
          <ac:chgData name="Myat Min Htut" userId="dfff3e71-de70-432f-b631-d8cca54eab50" providerId="ADAL" clId="{44C9E088-C9E2-4C38-9F72-788E05FABDEA}" dt="2024-02-06T09:47:17.411" v="87"/>
          <ac:picMkLst>
            <pc:docMk/>
            <pc:sldMk cId="575015496" sldId="358"/>
            <ac:picMk id="8" creationId="{7116EF38-BC50-4BD7-A59A-99EFDEF133CC}"/>
          </ac:picMkLst>
        </pc:picChg>
      </pc:sldChg>
      <pc:sldChg chg="addSp modSp">
        <pc:chgData name="Myat Min Htut" userId="dfff3e71-de70-432f-b631-d8cca54eab50" providerId="ADAL" clId="{44C9E088-C9E2-4C38-9F72-788E05FABDEA}" dt="2024-02-06T09:48:54.398" v="95"/>
        <pc:sldMkLst>
          <pc:docMk/>
          <pc:sldMk cId="3079603647" sldId="359"/>
        </pc:sldMkLst>
        <pc:picChg chg="add mod">
          <ac:chgData name="Myat Min Htut" userId="dfff3e71-de70-432f-b631-d8cca54eab50" providerId="ADAL" clId="{44C9E088-C9E2-4C38-9F72-788E05FABDEA}" dt="2024-02-06T09:48:54.398" v="95"/>
          <ac:picMkLst>
            <pc:docMk/>
            <pc:sldMk cId="3079603647" sldId="359"/>
            <ac:picMk id="15" creationId="{E414AAFC-D291-4201-A3F4-B2C94ED06818}"/>
          </ac:picMkLst>
        </pc:picChg>
        <pc:picChg chg="add mod">
          <ac:chgData name="Myat Min Htut" userId="dfff3e71-de70-432f-b631-d8cca54eab50" providerId="ADAL" clId="{44C9E088-C9E2-4C38-9F72-788E05FABDEA}" dt="2024-02-06T09:48:54.398" v="95"/>
          <ac:picMkLst>
            <pc:docMk/>
            <pc:sldMk cId="3079603647" sldId="359"/>
            <ac:picMk id="16" creationId="{2C9D9417-F5F3-472D-B18E-626E949F5087}"/>
          </ac:picMkLst>
        </pc:picChg>
      </pc:sldChg>
      <pc:sldChg chg="addSp modSp mod">
        <pc:chgData name="Myat Min Htut" userId="dfff3e71-de70-432f-b631-d8cca54eab50" providerId="ADAL" clId="{44C9E088-C9E2-4C38-9F72-788E05FABDEA}" dt="2024-02-06T09:49:47.070" v="109" actId="14100"/>
        <pc:sldMkLst>
          <pc:docMk/>
          <pc:sldMk cId="3909519743" sldId="360"/>
        </pc:sldMkLst>
        <pc:picChg chg="add mod">
          <ac:chgData name="Myat Min Htut" userId="dfff3e71-de70-432f-b631-d8cca54eab50" providerId="ADAL" clId="{44C9E088-C9E2-4C38-9F72-788E05FABDEA}" dt="2024-02-06T09:49:14.516" v="100" actId="1076"/>
          <ac:picMkLst>
            <pc:docMk/>
            <pc:sldMk cId="3909519743" sldId="360"/>
            <ac:picMk id="10" creationId="{F5BF0156-668E-4B23-AA34-2C0CD33117FF}"/>
          </ac:picMkLst>
        </pc:picChg>
        <pc:picChg chg="add mod">
          <ac:chgData name="Myat Min Htut" userId="dfff3e71-de70-432f-b631-d8cca54eab50" providerId="ADAL" clId="{44C9E088-C9E2-4C38-9F72-788E05FABDEA}" dt="2024-02-06T09:49:28.040" v="104" actId="1076"/>
          <ac:picMkLst>
            <pc:docMk/>
            <pc:sldMk cId="3909519743" sldId="360"/>
            <ac:picMk id="12" creationId="{01667CB4-E4EE-41ED-8A5F-E6F7C4B22863}"/>
          </ac:picMkLst>
        </pc:picChg>
        <pc:picChg chg="add mod">
          <ac:chgData name="Myat Min Htut" userId="dfff3e71-de70-432f-b631-d8cca54eab50" providerId="ADAL" clId="{44C9E088-C9E2-4C38-9F72-788E05FABDEA}" dt="2024-02-06T09:49:47.070" v="109" actId="14100"/>
          <ac:picMkLst>
            <pc:docMk/>
            <pc:sldMk cId="3909519743" sldId="360"/>
            <ac:picMk id="14" creationId="{5C037362-73B0-4CB6-BE07-F2DE3DF501F1}"/>
          </ac:picMkLst>
        </pc:picChg>
      </pc:sldChg>
      <pc:sldChg chg="addSp modSp mod">
        <pc:chgData name="Myat Min Htut" userId="dfff3e71-de70-432f-b631-d8cca54eab50" providerId="ADAL" clId="{44C9E088-C9E2-4C38-9F72-788E05FABDEA}" dt="2024-02-06T09:51:14.446" v="124" actId="14100"/>
        <pc:sldMkLst>
          <pc:docMk/>
          <pc:sldMk cId="3274492260" sldId="361"/>
        </pc:sldMkLst>
        <pc:picChg chg="mod">
          <ac:chgData name="Myat Min Htut" userId="dfff3e71-de70-432f-b631-d8cca54eab50" providerId="ADAL" clId="{44C9E088-C9E2-4C38-9F72-788E05FABDEA}" dt="2024-02-06T09:51:05.706" v="120" actId="1076"/>
          <ac:picMkLst>
            <pc:docMk/>
            <pc:sldMk cId="3274492260" sldId="361"/>
            <ac:picMk id="4" creationId="{758693D8-BFB7-4153-9403-0EDB6AC4268F}"/>
          </ac:picMkLst>
        </pc:picChg>
        <pc:picChg chg="add mod">
          <ac:chgData name="Myat Min Htut" userId="dfff3e71-de70-432f-b631-d8cca54eab50" providerId="ADAL" clId="{44C9E088-C9E2-4C38-9F72-788E05FABDEA}" dt="2024-02-06T09:50:26.873" v="112"/>
          <ac:picMkLst>
            <pc:docMk/>
            <pc:sldMk cId="3274492260" sldId="361"/>
            <ac:picMk id="10" creationId="{E1E065CE-C7C9-4D57-8894-4809448480E6}"/>
          </ac:picMkLst>
        </pc:picChg>
        <pc:picChg chg="add mod">
          <ac:chgData name="Myat Min Htut" userId="dfff3e71-de70-432f-b631-d8cca54eab50" providerId="ADAL" clId="{44C9E088-C9E2-4C38-9F72-788E05FABDEA}" dt="2024-02-06T09:50:54.523" v="117" actId="1076"/>
          <ac:picMkLst>
            <pc:docMk/>
            <pc:sldMk cId="3274492260" sldId="361"/>
            <ac:picMk id="11" creationId="{0F98172A-8843-4860-AD8D-7603DF466E6F}"/>
          </ac:picMkLst>
        </pc:picChg>
        <pc:picChg chg="add mod">
          <ac:chgData name="Myat Min Htut" userId="dfff3e71-de70-432f-b631-d8cca54eab50" providerId="ADAL" clId="{44C9E088-C9E2-4C38-9F72-788E05FABDEA}" dt="2024-02-06T09:51:14.446" v="124" actId="14100"/>
          <ac:picMkLst>
            <pc:docMk/>
            <pc:sldMk cId="3274492260" sldId="361"/>
            <ac:picMk id="13" creationId="{3992EB7C-05DE-4441-B2E5-47A6E3F7B6F0}"/>
          </ac:picMkLst>
        </pc:picChg>
      </pc:sldChg>
      <pc:sldChg chg="addSp delSp modSp mod">
        <pc:chgData name="Myat Min Htut" userId="dfff3e71-de70-432f-b631-d8cca54eab50" providerId="ADAL" clId="{44C9E088-C9E2-4C38-9F72-788E05FABDEA}" dt="2024-02-07T07:56:48.440" v="916" actId="478"/>
        <pc:sldMkLst>
          <pc:docMk/>
          <pc:sldMk cId="2408954835" sldId="362"/>
        </pc:sldMkLst>
        <pc:spChg chg="add mod">
          <ac:chgData name="Myat Min Htut" userId="dfff3e71-de70-432f-b631-d8cca54eab50" providerId="ADAL" clId="{44C9E088-C9E2-4C38-9F72-788E05FABDEA}" dt="2024-02-07T07:56:19.209" v="905" actId="208"/>
          <ac:spMkLst>
            <pc:docMk/>
            <pc:sldMk cId="2408954835" sldId="362"/>
            <ac:spMk id="2" creationId="{A588963F-D769-47DB-AA53-31C080054598}"/>
          </ac:spMkLst>
        </pc:spChg>
        <pc:spChg chg="add mod">
          <ac:chgData name="Myat Min Htut" userId="dfff3e71-de70-432f-b631-d8cca54eab50" providerId="ADAL" clId="{44C9E088-C9E2-4C38-9F72-788E05FABDEA}" dt="2024-02-07T07:56:26.491" v="908" actId="14100"/>
          <ac:spMkLst>
            <pc:docMk/>
            <pc:sldMk cId="2408954835" sldId="362"/>
            <ac:spMk id="20" creationId="{22DDF21B-1A42-49E2-8356-79D18BD224D9}"/>
          </ac:spMkLst>
        </pc:spChg>
        <pc:spChg chg="add mod">
          <ac:chgData name="Myat Min Htut" userId="dfff3e71-de70-432f-b631-d8cca54eab50" providerId="ADAL" clId="{44C9E088-C9E2-4C38-9F72-788E05FABDEA}" dt="2024-02-07T07:56:33.008" v="911" actId="14100"/>
          <ac:spMkLst>
            <pc:docMk/>
            <pc:sldMk cId="2408954835" sldId="362"/>
            <ac:spMk id="22" creationId="{5197E7E5-4B4C-404B-A0A1-E4573501B4A4}"/>
          </ac:spMkLst>
        </pc:spChg>
        <pc:spChg chg="add mod">
          <ac:chgData name="Myat Min Htut" userId="dfff3e71-de70-432f-b631-d8cca54eab50" providerId="ADAL" clId="{44C9E088-C9E2-4C38-9F72-788E05FABDEA}" dt="2024-02-07T07:56:43.341" v="914" actId="14100"/>
          <ac:spMkLst>
            <pc:docMk/>
            <pc:sldMk cId="2408954835" sldId="362"/>
            <ac:spMk id="24" creationId="{AC53AEB8-3B5C-4823-9306-F0C79F539F44}"/>
          </ac:spMkLst>
        </pc:spChg>
        <pc:spChg chg="add del mod">
          <ac:chgData name="Myat Min Htut" userId="dfff3e71-de70-432f-b631-d8cca54eab50" providerId="ADAL" clId="{44C9E088-C9E2-4C38-9F72-788E05FABDEA}" dt="2024-02-07T07:56:48.440" v="916" actId="478"/>
          <ac:spMkLst>
            <pc:docMk/>
            <pc:sldMk cId="2408954835" sldId="362"/>
            <ac:spMk id="26" creationId="{A585428B-BFC8-4C5C-A56F-240ADAC58D68}"/>
          </ac:spMkLst>
        </pc:spChg>
        <pc:picChg chg="add del">
          <ac:chgData name="Myat Min Htut" userId="dfff3e71-de70-432f-b631-d8cca54eab50" providerId="ADAL" clId="{44C9E088-C9E2-4C38-9F72-788E05FABDEA}" dt="2024-02-06T09:57:46.308" v="127" actId="478"/>
          <ac:picMkLst>
            <pc:docMk/>
            <pc:sldMk cId="2408954835" sldId="362"/>
            <ac:picMk id="3" creationId="{A27F67B6-28A1-4676-9919-F19795B2BEB0}"/>
          </ac:picMkLst>
        </pc:picChg>
        <pc:picChg chg="mod">
          <ac:chgData name="Myat Min Htut" userId="dfff3e71-de70-432f-b631-d8cca54eab50" providerId="ADAL" clId="{44C9E088-C9E2-4C38-9F72-788E05FABDEA}" dt="2024-02-06T09:58:11.499" v="137" actId="1076"/>
          <ac:picMkLst>
            <pc:docMk/>
            <pc:sldMk cId="2408954835" sldId="362"/>
            <ac:picMk id="10" creationId="{AEE9E374-8959-46C1-A988-B8B4340F8259}"/>
          </ac:picMkLst>
        </pc:picChg>
        <pc:picChg chg="add mod">
          <ac:chgData name="Myat Min Htut" userId="dfff3e71-de70-432f-b631-d8cca54eab50" providerId="ADAL" clId="{44C9E088-C9E2-4C38-9F72-788E05FABDEA}" dt="2024-02-06T09:57:55.138" v="130" actId="14100"/>
          <ac:picMkLst>
            <pc:docMk/>
            <pc:sldMk cId="2408954835" sldId="362"/>
            <ac:picMk id="13" creationId="{9118503A-0CE9-44EB-AC95-F95EC092311D}"/>
          </ac:picMkLst>
        </pc:picChg>
        <pc:picChg chg="add del mod">
          <ac:chgData name="Myat Min Htut" userId="dfff3e71-de70-432f-b631-d8cca54eab50" providerId="ADAL" clId="{44C9E088-C9E2-4C38-9F72-788E05FABDEA}" dt="2024-02-06T09:58:11.916" v="138" actId="22"/>
          <ac:picMkLst>
            <pc:docMk/>
            <pc:sldMk cId="2408954835" sldId="362"/>
            <ac:picMk id="15" creationId="{C832C0F6-6A3C-4B08-BF78-E6F24F46154F}"/>
          </ac:picMkLst>
        </pc:picChg>
        <pc:picChg chg="add mod">
          <ac:chgData name="Myat Min Htut" userId="dfff3e71-de70-432f-b631-d8cca54eab50" providerId="ADAL" clId="{44C9E088-C9E2-4C38-9F72-788E05FABDEA}" dt="2024-02-06T09:58:22.374" v="147" actId="1035"/>
          <ac:picMkLst>
            <pc:docMk/>
            <pc:sldMk cId="2408954835" sldId="362"/>
            <ac:picMk id="17" creationId="{59B7A544-8EDE-4D2F-BC8D-3828CCAC6C19}"/>
          </ac:picMkLst>
        </pc:picChg>
        <pc:picChg chg="add mod">
          <ac:chgData name="Myat Min Htut" userId="dfff3e71-de70-432f-b631-d8cca54eab50" providerId="ADAL" clId="{44C9E088-C9E2-4C38-9F72-788E05FABDEA}" dt="2024-02-06T09:58:40.072" v="153" actId="1076"/>
          <ac:picMkLst>
            <pc:docMk/>
            <pc:sldMk cId="2408954835" sldId="362"/>
            <ac:picMk id="19" creationId="{8F9D3301-7914-484E-97C9-A85E0D02A9B0}"/>
          </ac:picMkLst>
        </pc:picChg>
        <pc:picChg chg="add mod">
          <ac:chgData name="Myat Min Htut" userId="dfff3e71-de70-432f-b631-d8cca54eab50" providerId="ADAL" clId="{44C9E088-C9E2-4C38-9F72-788E05FABDEA}" dt="2024-02-06T09:58:52.931" v="166" actId="1036"/>
          <ac:picMkLst>
            <pc:docMk/>
            <pc:sldMk cId="2408954835" sldId="362"/>
            <ac:picMk id="21" creationId="{7D82261B-6AAB-4B96-84FB-BE5038F9B7AA}"/>
          </ac:picMkLst>
        </pc:picChg>
        <pc:picChg chg="add mod">
          <ac:chgData name="Myat Min Htut" userId="dfff3e71-de70-432f-b631-d8cca54eab50" providerId="ADAL" clId="{44C9E088-C9E2-4C38-9F72-788E05FABDEA}" dt="2024-02-06T09:59:16.556" v="172" actId="14100"/>
          <ac:picMkLst>
            <pc:docMk/>
            <pc:sldMk cId="2408954835" sldId="362"/>
            <ac:picMk id="23" creationId="{AE8DE308-6E17-40B4-B8CF-AB4E24CD1434}"/>
          </ac:picMkLst>
        </pc:picChg>
        <pc:picChg chg="add mod">
          <ac:chgData name="Myat Min Htut" userId="dfff3e71-de70-432f-b631-d8cca54eab50" providerId="ADAL" clId="{44C9E088-C9E2-4C38-9F72-788E05FABDEA}" dt="2024-02-06T09:59:40.513" v="181" actId="1076"/>
          <ac:picMkLst>
            <pc:docMk/>
            <pc:sldMk cId="2408954835" sldId="362"/>
            <ac:picMk id="25" creationId="{47A93338-3117-4FE3-A603-51354C3F29D7}"/>
          </ac:picMkLst>
        </pc:picChg>
        <pc:picChg chg="add del mod">
          <ac:chgData name="Myat Min Htut" userId="dfff3e71-de70-432f-b631-d8cca54eab50" providerId="ADAL" clId="{44C9E088-C9E2-4C38-9F72-788E05FABDEA}" dt="2024-02-06T10:01:39.532" v="195" actId="478"/>
          <ac:picMkLst>
            <pc:docMk/>
            <pc:sldMk cId="2408954835" sldId="362"/>
            <ac:picMk id="27" creationId="{7814F819-986F-4F08-B3A1-E549A5796D4A}"/>
          </ac:picMkLst>
        </pc:picChg>
        <pc:picChg chg="add mod">
          <ac:chgData name="Myat Min Htut" userId="dfff3e71-de70-432f-b631-d8cca54eab50" providerId="ADAL" clId="{44C9E088-C9E2-4C38-9F72-788E05FABDEA}" dt="2024-02-06T10:00:06.777" v="191" actId="14100"/>
          <ac:picMkLst>
            <pc:docMk/>
            <pc:sldMk cId="2408954835" sldId="362"/>
            <ac:picMk id="29" creationId="{4FDB3113-614A-4902-8E0F-8240FAF0C20F}"/>
          </ac:picMkLst>
        </pc:picChg>
        <pc:picChg chg="add mod">
          <ac:chgData name="Myat Min Htut" userId="dfff3e71-de70-432f-b631-d8cca54eab50" providerId="ADAL" clId="{44C9E088-C9E2-4C38-9F72-788E05FABDEA}" dt="2024-02-06T10:01:37.521" v="194" actId="1076"/>
          <ac:picMkLst>
            <pc:docMk/>
            <pc:sldMk cId="2408954835" sldId="362"/>
            <ac:picMk id="31" creationId="{AC16A19C-649B-4F5D-963D-0BD4589980F0}"/>
          </ac:picMkLst>
        </pc:picChg>
        <pc:picChg chg="add mod">
          <ac:chgData name="Myat Min Htut" userId="dfff3e71-de70-432f-b631-d8cca54eab50" providerId="ADAL" clId="{44C9E088-C9E2-4C38-9F72-788E05FABDEA}" dt="2024-02-06T10:01:57.901" v="200" actId="14100"/>
          <ac:picMkLst>
            <pc:docMk/>
            <pc:sldMk cId="2408954835" sldId="362"/>
            <ac:picMk id="33" creationId="{0D9D71B9-E9FC-41FE-B814-0BB4725BF5CE}"/>
          </ac:picMkLst>
        </pc:picChg>
      </pc:sldChg>
      <pc:sldChg chg="addSp modSp mod modShow">
        <pc:chgData name="Myat Min Htut" userId="dfff3e71-de70-432f-b631-d8cca54eab50" providerId="ADAL" clId="{44C9E088-C9E2-4C38-9F72-788E05FABDEA}" dt="2024-02-07T07:31:46.354" v="678" actId="1076"/>
        <pc:sldMkLst>
          <pc:docMk/>
          <pc:sldMk cId="3527182227" sldId="363"/>
        </pc:sldMkLst>
        <pc:spChg chg="add mod">
          <ac:chgData name="Myat Min Htut" userId="dfff3e71-de70-432f-b631-d8cca54eab50" providerId="ADAL" clId="{44C9E088-C9E2-4C38-9F72-788E05FABDEA}" dt="2024-02-07T07:31:22.946" v="672" actId="208"/>
          <ac:spMkLst>
            <pc:docMk/>
            <pc:sldMk cId="3527182227" sldId="363"/>
            <ac:spMk id="9" creationId="{FB2BF266-D0D1-4A7A-9094-2B059511AA47}"/>
          </ac:spMkLst>
        </pc:spChg>
        <pc:picChg chg="add mod">
          <ac:chgData name="Myat Min Htut" userId="dfff3e71-de70-432f-b631-d8cca54eab50" providerId="ADAL" clId="{44C9E088-C9E2-4C38-9F72-788E05FABDEA}" dt="2024-02-07T07:30:30.741" v="662" actId="14100"/>
          <ac:picMkLst>
            <pc:docMk/>
            <pc:sldMk cId="3527182227" sldId="363"/>
            <ac:picMk id="3" creationId="{112CFC8D-39CF-465B-9534-CF66FFC38A37}"/>
          </ac:picMkLst>
        </pc:picChg>
        <pc:picChg chg="add mod">
          <ac:chgData name="Myat Min Htut" userId="dfff3e71-de70-432f-b631-d8cca54eab50" providerId="ADAL" clId="{44C9E088-C9E2-4C38-9F72-788E05FABDEA}" dt="2024-02-07T07:30:50.745" v="669" actId="1076"/>
          <ac:picMkLst>
            <pc:docMk/>
            <pc:sldMk cId="3527182227" sldId="363"/>
            <ac:picMk id="8" creationId="{08415204-56B9-4A3E-81EE-CBD476F550F1}"/>
          </ac:picMkLst>
        </pc:picChg>
        <pc:picChg chg="add mod">
          <ac:chgData name="Myat Min Htut" userId="dfff3e71-de70-432f-b631-d8cca54eab50" providerId="ADAL" clId="{44C9E088-C9E2-4C38-9F72-788E05FABDEA}" dt="2024-02-07T07:31:46.354" v="678" actId="1076"/>
          <ac:picMkLst>
            <pc:docMk/>
            <pc:sldMk cId="3527182227" sldId="363"/>
            <ac:picMk id="12" creationId="{AA0F4246-F269-488C-AEDE-7F3A48032944}"/>
          </ac:picMkLst>
        </pc:picChg>
      </pc:sldChg>
      <pc:sldChg chg="addSp modSp mod">
        <pc:chgData name="Myat Min Htut" userId="dfff3e71-de70-432f-b631-d8cca54eab50" providerId="ADAL" clId="{44C9E088-C9E2-4C38-9F72-788E05FABDEA}" dt="2024-02-06T10:05:39.245" v="234" actId="1076"/>
        <pc:sldMkLst>
          <pc:docMk/>
          <pc:sldMk cId="1617110577" sldId="364"/>
        </pc:sldMkLst>
        <pc:picChg chg="mod">
          <ac:chgData name="Myat Min Htut" userId="dfff3e71-de70-432f-b631-d8cca54eab50" providerId="ADAL" clId="{44C9E088-C9E2-4C38-9F72-788E05FABDEA}" dt="2024-02-06T10:05:36.711" v="233" actId="1076"/>
          <ac:picMkLst>
            <pc:docMk/>
            <pc:sldMk cId="1617110577" sldId="364"/>
            <ac:picMk id="2" creationId="{00000000-0000-0000-0000-000000000000}"/>
          </ac:picMkLst>
        </pc:picChg>
        <pc:picChg chg="mod">
          <ac:chgData name="Myat Min Htut" userId="dfff3e71-de70-432f-b631-d8cca54eab50" providerId="ADAL" clId="{44C9E088-C9E2-4C38-9F72-788E05FABDEA}" dt="2024-02-06T10:05:34.376" v="232" actId="1076"/>
          <ac:picMkLst>
            <pc:docMk/>
            <pc:sldMk cId="1617110577" sldId="364"/>
            <ac:picMk id="3" creationId="{00000000-0000-0000-0000-000000000000}"/>
          </ac:picMkLst>
        </pc:picChg>
        <pc:picChg chg="add mod">
          <ac:chgData name="Myat Min Htut" userId="dfff3e71-de70-432f-b631-d8cca54eab50" providerId="ADAL" clId="{44C9E088-C9E2-4C38-9F72-788E05FABDEA}" dt="2024-02-06T10:05:18.719" v="226" actId="1076"/>
          <ac:picMkLst>
            <pc:docMk/>
            <pc:sldMk cId="1617110577" sldId="364"/>
            <ac:picMk id="7" creationId="{605D5F2D-74D4-4960-9003-E9724D3D6290}"/>
          </ac:picMkLst>
        </pc:picChg>
        <pc:picChg chg="add mod">
          <ac:chgData name="Myat Min Htut" userId="dfff3e71-de70-432f-b631-d8cca54eab50" providerId="ADAL" clId="{44C9E088-C9E2-4C38-9F72-788E05FABDEA}" dt="2024-02-06T10:05:39.245" v="234" actId="1076"/>
          <ac:picMkLst>
            <pc:docMk/>
            <pc:sldMk cId="1617110577" sldId="364"/>
            <ac:picMk id="11" creationId="{9679B500-50C2-4DC1-A548-668435B43464}"/>
          </ac:picMkLst>
        </pc:picChg>
      </pc:sldChg>
      <pc:sldChg chg="addSp modSp mod">
        <pc:chgData name="Myat Min Htut" userId="dfff3e71-de70-432f-b631-d8cca54eab50" providerId="ADAL" clId="{44C9E088-C9E2-4C38-9F72-788E05FABDEA}" dt="2024-02-06T10:06:05.897" v="243" actId="1076"/>
        <pc:sldMkLst>
          <pc:docMk/>
          <pc:sldMk cId="1053423287" sldId="365"/>
        </pc:sldMkLst>
        <pc:picChg chg="add mod">
          <ac:chgData name="Myat Min Htut" userId="dfff3e71-de70-432f-b631-d8cca54eab50" providerId="ADAL" clId="{44C9E088-C9E2-4C38-9F72-788E05FABDEA}" dt="2024-02-06T10:06:05.897" v="243" actId="1076"/>
          <ac:picMkLst>
            <pc:docMk/>
            <pc:sldMk cId="1053423287" sldId="365"/>
            <ac:picMk id="5" creationId="{8B378D1F-092E-44AB-AC6B-A7C81BC31D91}"/>
          </ac:picMkLst>
        </pc:picChg>
        <pc:picChg chg="add mod">
          <ac:chgData name="Myat Min Htut" userId="dfff3e71-de70-432f-b631-d8cca54eab50" providerId="ADAL" clId="{44C9E088-C9E2-4C38-9F72-788E05FABDEA}" dt="2024-02-06T10:05:45.273" v="235"/>
          <ac:picMkLst>
            <pc:docMk/>
            <pc:sldMk cId="1053423287" sldId="365"/>
            <ac:picMk id="9" creationId="{C3AD6F5D-DBED-4810-BB67-3744287ED85F}"/>
          </ac:picMkLst>
        </pc:picChg>
      </pc:sldChg>
      <pc:sldChg chg="addSp modSp mod">
        <pc:chgData name="Myat Min Htut" userId="dfff3e71-de70-432f-b631-d8cca54eab50" providerId="ADAL" clId="{44C9E088-C9E2-4C38-9F72-788E05FABDEA}" dt="2024-02-06T10:06:50.194" v="251" actId="1076"/>
        <pc:sldMkLst>
          <pc:docMk/>
          <pc:sldMk cId="421746688" sldId="366"/>
        </pc:sldMkLst>
        <pc:grpChg chg="mod">
          <ac:chgData name="Myat Min Htut" userId="dfff3e71-de70-432f-b631-d8cca54eab50" providerId="ADAL" clId="{44C9E088-C9E2-4C38-9F72-788E05FABDEA}" dt="2024-02-06T10:06:33.685" v="247" actId="14100"/>
          <ac:grpSpMkLst>
            <pc:docMk/>
            <pc:sldMk cId="421746688" sldId="366"/>
            <ac:grpSpMk id="14" creationId="{1349820B-514D-4118-B494-0BE1376AFB1A}"/>
          </ac:grpSpMkLst>
        </pc:grpChg>
        <pc:picChg chg="add mod">
          <ac:chgData name="Myat Min Htut" userId="dfff3e71-de70-432f-b631-d8cca54eab50" providerId="ADAL" clId="{44C9E088-C9E2-4C38-9F72-788E05FABDEA}" dt="2024-02-06T10:06:50.194" v="251" actId="1076"/>
          <ac:picMkLst>
            <pc:docMk/>
            <pc:sldMk cId="421746688" sldId="366"/>
            <ac:picMk id="3" creationId="{7DE88FEF-783F-4CC7-B598-423B4DA67708}"/>
          </ac:picMkLst>
        </pc:picChg>
        <pc:picChg chg="mod">
          <ac:chgData name="Myat Min Htut" userId="dfff3e71-de70-432f-b631-d8cca54eab50" providerId="ADAL" clId="{44C9E088-C9E2-4C38-9F72-788E05FABDEA}" dt="2024-02-06T10:06:27.281" v="246" actId="1076"/>
          <ac:picMkLst>
            <pc:docMk/>
            <pc:sldMk cId="421746688" sldId="366"/>
            <ac:picMk id="8" creationId="{F43C8955-ADB5-4764-8412-D59B88DB3AE0}"/>
          </ac:picMkLst>
        </pc:picChg>
        <pc:picChg chg="add mod">
          <ac:chgData name="Myat Min Htut" userId="dfff3e71-de70-432f-b631-d8cca54eab50" providerId="ADAL" clId="{44C9E088-C9E2-4C38-9F72-788E05FABDEA}" dt="2024-02-06T10:06:18.155" v="245"/>
          <ac:picMkLst>
            <pc:docMk/>
            <pc:sldMk cId="421746688" sldId="366"/>
            <ac:picMk id="15" creationId="{56D20BE1-A749-4CA5-86DE-A3A96AA4E3AF}"/>
          </ac:picMkLst>
        </pc:picChg>
      </pc:sldChg>
      <pc:sldChg chg="addSp modSp mod">
        <pc:chgData name="Myat Min Htut" userId="dfff3e71-de70-432f-b631-d8cca54eab50" providerId="ADAL" clId="{44C9E088-C9E2-4C38-9F72-788E05FABDEA}" dt="2024-02-06T10:07:54.227" v="261" actId="1076"/>
        <pc:sldMkLst>
          <pc:docMk/>
          <pc:sldMk cId="2634547201" sldId="367"/>
        </pc:sldMkLst>
        <pc:picChg chg="add mod">
          <ac:chgData name="Myat Min Htut" userId="dfff3e71-de70-432f-b631-d8cca54eab50" providerId="ADAL" clId="{44C9E088-C9E2-4C38-9F72-788E05FABDEA}" dt="2024-02-06T10:07:54.227" v="261" actId="1076"/>
          <ac:picMkLst>
            <pc:docMk/>
            <pc:sldMk cId="2634547201" sldId="367"/>
            <ac:picMk id="3" creationId="{65E40CDB-BD85-4318-83B0-670C0E470107}"/>
          </ac:picMkLst>
        </pc:picChg>
      </pc:sldChg>
      <pc:sldChg chg="addSp modSp mod">
        <pc:chgData name="Myat Min Htut" userId="dfff3e71-de70-432f-b631-d8cca54eab50" providerId="ADAL" clId="{44C9E088-C9E2-4C38-9F72-788E05FABDEA}" dt="2024-02-06T10:09:02.568" v="273" actId="14100"/>
        <pc:sldMkLst>
          <pc:docMk/>
          <pc:sldMk cId="2514390862" sldId="368"/>
        </pc:sldMkLst>
        <pc:picChg chg="add mod">
          <ac:chgData name="Myat Min Htut" userId="dfff3e71-de70-432f-b631-d8cca54eab50" providerId="ADAL" clId="{44C9E088-C9E2-4C38-9F72-788E05FABDEA}" dt="2024-02-06T10:08:11.226" v="265" actId="14100"/>
          <ac:picMkLst>
            <pc:docMk/>
            <pc:sldMk cId="2514390862" sldId="368"/>
            <ac:picMk id="4" creationId="{891BE23F-9C3C-44F9-90F8-48BE931359D2}"/>
          </ac:picMkLst>
        </pc:picChg>
        <pc:picChg chg="add mod">
          <ac:chgData name="Myat Min Htut" userId="dfff3e71-de70-432f-b631-d8cca54eab50" providerId="ADAL" clId="{44C9E088-C9E2-4C38-9F72-788E05FABDEA}" dt="2024-02-06T10:08:30.519" v="268" actId="14100"/>
          <ac:picMkLst>
            <pc:docMk/>
            <pc:sldMk cId="2514390862" sldId="368"/>
            <ac:picMk id="8" creationId="{CA207C2A-CB46-472D-AE9F-3D6E4392BFF2}"/>
          </ac:picMkLst>
        </pc:picChg>
        <pc:picChg chg="add mod">
          <ac:chgData name="Myat Min Htut" userId="dfff3e71-de70-432f-b631-d8cca54eab50" providerId="ADAL" clId="{44C9E088-C9E2-4C38-9F72-788E05FABDEA}" dt="2024-02-06T10:09:02.568" v="273" actId="14100"/>
          <ac:picMkLst>
            <pc:docMk/>
            <pc:sldMk cId="2514390862" sldId="368"/>
            <ac:picMk id="10" creationId="{A6234B58-544F-46EC-82E2-8F391D846DFD}"/>
          </ac:picMkLst>
        </pc:picChg>
      </pc:sldChg>
      <pc:sldChg chg="addSp modSp mod">
        <pc:chgData name="Myat Min Htut" userId="dfff3e71-de70-432f-b631-d8cca54eab50" providerId="ADAL" clId="{44C9E088-C9E2-4C38-9F72-788E05FABDEA}" dt="2024-02-06T10:09:34.108" v="277" actId="14100"/>
        <pc:sldMkLst>
          <pc:docMk/>
          <pc:sldMk cId="4097106262" sldId="369"/>
        </pc:sldMkLst>
        <pc:picChg chg="add mod">
          <ac:chgData name="Myat Min Htut" userId="dfff3e71-de70-432f-b631-d8cca54eab50" providerId="ADAL" clId="{44C9E088-C9E2-4C38-9F72-788E05FABDEA}" dt="2024-02-06T10:09:34.108" v="277" actId="14100"/>
          <ac:picMkLst>
            <pc:docMk/>
            <pc:sldMk cId="4097106262" sldId="369"/>
            <ac:picMk id="3" creationId="{259FAC76-B099-4837-A9F3-3D165B8F1D6A}"/>
          </ac:picMkLst>
        </pc:picChg>
      </pc:sldChg>
      <pc:sldChg chg="addSp delSp modSp mod">
        <pc:chgData name="Myat Min Htut" userId="dfff3e71-de70-432f-b631-d8cca54eab50" providerId="ADAL" clId="{44C9E088-C9E2-4C38-9F72-788E05FABDEA}" dt="2024-02-06T10:11:59.771" v="298" actId="1076"/>
        <pc:sldMkLst>
          <pc:docMk/>
          <pc:sldMk cId="914538344" sldId="370"/>
        </pc:sldMkLst>
        <pc:picChg chg="add mod">
          <ac:chgData name="Myat Min Htut" userId="dfff3e71-de70-432f-b631-d8cca54eab50" providerId="ADAL" clId="{44C9E088-C9E2-4C38-9F72-788E05FABDEA}" dt="2024-02-06T10:11:43.571" v="293" actId="1076"/>
          <ac:picMkLst>
            <pc:docMk/>
            <pc:sldMk cId="914538344" sldId="370"/>
            <ac:picMk id="3" creationId="{937D4084-EF03-4B5B-B698-A933416BDAF4}"/>
          </ac:picMkLst>
        </pc:picChg>
        <pc:picChg chg="add mod">
          <ac:chgData name="Myat Min Htut" userId="dfff3e71-de70-432f-b631-d8cca54eab50" providerId="ADAL" clId="{44C9E088-C9E2-4C38-9F72-788E05FABDEA}" dt="2024-02-06T10:11:59.771" v="298" actId="1076"/>
          <ac:picMkLst>
            <pc:docMk/>
            <pc:sldMk cId="914538344" sldId="370"/>
            <ac:picMk id="6" creationId="{E3125E6B-0A09-4C0D-BDEC-9D15D8FA40F9}"/>
          </ac:picMkLst>
        </pc:picChg>
        <pc:picChg chg="add del mod">
          <ac:chgData name="Myat Min Htut" userId="dfff3e71-de70-432f-b631-d8cca54eab50" providerId="ADAL" clId="{44C9E088-C9E2-4C38-9F72-788E05FABDEA}" dt="2024-02-06T10:10:23.025" v="285" actId="478"/>
          <ac:picMkLst>
            <pc:docMk/>
            <pc:sldMk cId="914538344" sldId="370"/>
            <ac:picMk id="8" creationId="{141B0549-1394-4570-A1A2-E84A8E57B9D9}"/>
          </ac:picMkLst>
        </pc:picChg>
      </pc:sldChg>
      <pc:sldChg chg="addSp modSp mod">
        <pc:chgData name="Myat Min Htut" userId="dfff3e71-de70-432f-b631-d8cca54eab50" providerId="ADAL" clId="{44C9E088-C9E2-4C38-9F72-788E05FABDEA}" dt="2024-02-06T10:12:23.890" v="309" actId="1037"/>
        <pc:sldMkLst>
          <pc:docMk/>
          <pc:sldMk cId="882028369" sldId="371"/>
        </pc:sldMkLst>
        <pc:picChg chg="add mod">
          <ac:chgData name="Myat Min Htut" userId="dfff3e71-de70-432f-b631-d8cca54eab50" providerId="ADAL" clId="{44C9E088-C9E2-4C38-9F72-788E05FABDEA}" dt="2024-02-06T10:12:23.890" v="309" actId="1037"/>
          <ac:picMkLst>
            <pc:docMk/>
            <pc:sldMk cId="882028369" sldId="371"/>
            <ac:picMk id="4" creationId="{936D0CE2-290D-4C60-A45E-E8387FC993B2}"/>
          </ac:picMkLst>
        </pc:picChg>
      </pc:sldChg>
      <pc:sldChg chg="addSp delSp modSp mod">
        <pc:chgData name="Myat Min Htut" userId="dfff3e71-de70-432f-b631-d8cca54eab50" providerId="ADAL" clId="{44C9E088-C9E2-4C38-9F72-788E05FABDEA}" dt="2024-02-08T02:12:44.260" v="974" actId="14100"/>
        <pc:sldMkLst>
          <pc:docMk/>
          <pc:sldMk cId="2859675213" sldId="372"/>
        </pc:sldMkLst>
        <pc:spChg chg="add mod">
          <ac:chgData name="Myat Min Htut" userId="dfff3e71-de70-432f-b631-d8cca54eab50" providerId="ADAL" clId="{44C9E088-C9E2-4C38-9F72-788E05FABDEA}" dt="2024-02-08T02:12:01.044" v="955" actId="207"/>
          <ac:spMkLst>
            <pc:docMk/>
            <pc:sldMk cId="2859675213" sldId="372"/>
            <ac:spMk id="2" creationId="{5FDCCC9C-B9D4-4636-A7CC-58DC3784B903}"/>
          </ac:spMkLst>
        </pc:spChg>
        <pc:spChg chg="add mod">
          <ac:chgData name="Myat Min Htut" userId="dfff3e71-de70-432f-b631-d8cca54eab50" providerId="ADAL" clId="{44C9E088-C9E2-4C38-9F72-788E05FABDEA}" dt="2024-02-08T02:12:16.960" v="962" actId="14100"/>
          <ac:spMkLst>
            <pc:docMk/>
            <pc:sldMk cId="2859675213" sldId="372"/>
            <ac:spMk id="20" creationId="{E92D0CA3-5457-474F-819D-3A64D4995AA6}"/>
          </ac:spMkLst>
        </pc:spChg>
        <pc:spChg chg="add mod">
          <ac:chgData name="Myat Min Htut" userId="dfff3e71-de70-432f-b631-d8cca54eab50" providerId="ADAL" clId="{44C9E088-C9E2-4C38-9F72-788E05FABDEA}" dt="2024-02-08T02:12:29.866" v="967" actId="14100"/>
          <ac:spMkLst>
            <pc:docMk/>
            <pc:sldMk cId="2859675213" sldId="372"/>
            <ac:spMk id="24" creationId="{60F193DA-765C-48D0-A804-EEBBC24D9B7F}"/>
          </ac:spMkLst>
        </pc:spChg>
        <pc:spChg chg="add mod">
          <ac:chgData name="Myat Min Htut" userId="dfff3e71-de70-432f-b631-d8cca54eab50" providerId="ADAL" clId="{44C9E088-C9E2-4C38-9F72-788E05FABDEA}" dt="2024-02-08T02:12:39.174" v="971" actId="1076"/>
          <ac:spMkLst>
            <pc:docMk/>
            <pc:sldMk cId="2859675213" sldId="372"/>
            <ac:spMk id="26" creationId="{B025E030-1D0A-47A2-A4DE-B1A027CDDE23}"/>
          </ac:spMkLst>
        </pc:spChg>
        <pc:spChg chg="add mod">
          <ac:chgData name="Myat Min Htut" userId="dfff3e71-de70-432f-b631-d8cca54eab50" providerId="ADAL" clId="{44C9E088-C9E2-4C38-9F72-788E05FABDEA}" dt="2024-02-08T02:12:44.260" v="974" actId="14100"/>
          <ac:spMkLst>
            <pc:docMk/>
            <pc:sldMk cId="2859675213" sldId="372"/>
            <ac:spMk id="28" creationId="{33F755DA-63F2-4CA1-8293-CB9613E25813}"/>
          </ac:spMkLst>
        </pc:spChg>
        <pc:picChg chg="add mod">
          <ac:chgData name="Myat Min Htut" userId="dfff3e71-de70-432f-b631-d8cca54eab50" providerId="ADAL" clId="{44C9E088-C9E2-4C38-9F72-788E05FABDEA}" dt="2024-02-06T10:12:58.207" v="318" actId="1035"/>
          <ac:picMkLst>
            <pc:docMk/>
            <pc:sldMk cId="2859675213" sldId="372"/>
            <ac:picMk id="3" creationId="{209975BF-58CA-484C-984A-AAADD28AF2AE}"/>
          </ac:picMkLst>
        </pc:picChg>
        <pc:picChg chg="add mod">
          <ac:chgData name="Myat Min Htut" userId="dfff3e71-de70-432f-b631-d8cca54eab50" providerId="ADAL" clId="{44C9E088-C9E2-4C38-9F72-788E05FABDEA}" dt="2024-02-06T10:13:43.147" v="334" actId="1038"/>
          <ac:picMkLst>
            <pc:docMk/>
            <pc:sldMk cId="2859675213" sldId="372"/>
            <ac:picMk id="7" creationId="{41AF87A4-DED8-4F18-866E-6DBF2D97BBD4}"/>
          </ac:picMkLst>
        </pc:picChg>
        <pc:picChg chg="add mod">
          <ac:chgData name="Myat Min Htut" userId="dfff3e71-de70-432f-b631-d8cca54eab50" providerId="ADAL" clId="{44C9E088-C9E2-4C38-9F72-788E05FABDEA}" dt="2024-02-06T10:13:48.846" v="340" actId="1037"/>
          <ac:picMkLst>
            <pc:docMk/>
            <pc:sldMk cId="2859675213" sldId="372"/>
            <ac:picMk id="9" creationId="{20702A59-487A-414F-8851-7611627E8B66}"/>
          </ac:picMkLst>
        </pc:picChg>
        <pc:picChg chg="add mod">
          <ac:chgData name="Myat Min Htut" userId="dfff3e71-de70-432f-b631-d8cca54eab50" providerId="ADAL" clId="{44C9E088-C9E2-4C38-9F72-788E05FABDEA}" dt="2024-02-06T10:14:04.023" v="354" actId="1036"/>
          <ac:picMkLst>
            <pc:docMk/>
            <pc:sldMk cId="2859675213" sldId="372"/>
            <ac:picMk id="11" creationId="{28B7819C-A35B-47C7-AB52-40AF6885E75A}"/>
          </ac:picMkLst>
        </pc:picChg>
        <pc:picChg chg="add mod">
          <ac:chgData name="Myat Min Htut" userId="dfff3e71-de70-432f-b631-d8cca54eab50" providerId="ADAL" clId="{44C9E088-C9E2-4C38-9F72-788E05FABDEA}" dt="2024-02-06T10:14:24.575" v="360" actId="1076"/>
          <ac:picMkLst>
            <pc:docMk/>
            <pc:sldMk cId="2859675213" sldId="372"/>
            <ac:picMk id="13" creationId="{A24ACBF9-F980-4A69-A243-DBE4A8AF9D1F}"/>
          </ac:picMkLst>
        </pc:picChg>
        <pc:picChg chg="add mod">
          <ac:chgData name="Myat Min Htut" userId="dfff3e71-de70-432f-b631-d8cca54eab50" providerId="ADAL" clId="{44C9E088-C9E2-4C38-9F72-788E05FABDEA}" dt="2024-02-06T10:14:38.811" v="365" actId="1035"/>
          <ac:picMkLst>
            <pc:docMk/>
            <pc:sldMk cId="2859675213" sldId="372"/>
            <ac:picMk id="15" creationId="{206CF176-E86B-4AC6-B51A-D5C39533FFAB}"/>
          </ac:picMkLst>
        </pc:picChg>
        <pc:picChg chg="add mod">
          <ac:chgData name="Myat Min Htut" userId="dfff3e71-de70-432f-b631-d8cca54eab50" providerId="ADAL" clId="{44C9E088-C9E2-4C38-9F72-788E05FABDEA}" dt="2024-02-06T10:17:05.740" v="378" actId="1038"/>
          <ac:picMkLst>
            <pc:docMk/>
            <pc:sldMk cId="2859675213" sldId="372"/>
            <ac:picMk id="17" creationId="{DF95DE1F-65DC-49DD-9834-3B5B485B96A6}"/>
          </ac:picMkLst>
        </pc:picChg>
        <pc:picChg chg="add mod">
          <ac:chgData name="Myat Min Htut" userId="dfff3e71-de70-432f-b631-d8cca54eab50" providerId="ADAL" clId="{44C9E088-C9E2-4C38-9F72-788E05FABDEA}" dt="2024-02-06T10:17:43.448" v="385" actId="1076"/>
          <ac:picMkLst>
            <pc:docMk/>
            <pc:sldMk cId="2859675213" sldId="372"/>
            <ac:picMk id="19" creationId="{B569E2B2-E453-4B03-B568-4B54A7810A81}"/>
          </ac:picMkLst>
        </pc:picChg>
        <pc:picChg chg="add mod">
          <ac:chgData name="Myat Min Htut" userId="dfff3e71-de70-432f-b631-d8cca54eab50" providerId="ADAL" clId="{44C9E088-C9E2-4C38-9F72-788E05FABDEA}" dt="2024-02-06T10:18:01.494" v="390" actId="14100"/>
          <ac:picMkLst>
            <pc:docMk/>
            <pc:sldMk cId="2859675213" sldId="372"/>
            <ac:picMk id="21" creationId="{6B3CFCAD-318D-49CD-B68C-639EE1583D60}"/>
          </ac:picMkLst>
        </pc:picChg>
        <pc:picChg chg="add del mod">
          <ac:chgData name="Myat Min Htut" userId="dfff3e71-de70-432f-b631-d8cca54eab50" providerId="ADAL" clId="{44C9E088-C9E2-4C38-9F72-788E05FABDEA}" dt="2024-02-08T02:12:21.192" v="964"/>
          <ac:picMkLst>
            <pc:docMk/>
            <pc:sldMk cId="2859675213" sldId="372"/>
            <ac:picMk id="22" creationId="{690D208A-7CDE-46B6-A4BA-816BA516A4C2}"/>
          </ac:picMkLst>
        </pc:picChg>
        <pc:picChg chg="add mod">
          <ac:chgData name="Myat Min Htut" userId="dfff3e71-de70-432f-b631-d8cca54eab50" providerId="ADAL" clId="{44C9E088-C9E2-4C38-9F72-788E05FABDEA}" dt="2024-02-06T10:18:18.800" v="404" actId="1036"/>
          <ac:picMkLst>
            <pc:docMk/>
            <pc:sldMk cId="2859675213" sldId="372"/>
            <ac:picMk id="23" creationId="{11C35AB5-685F-48BA-AAED-7B93107D2DBD}"/>
          </ac:picMkLst>
        </pc:picChg>
        <pc:picChg chg="add mod">
          <ac:chgData name="Myat Min Htut" userId="dfff3e71-de70-432f-b631-d8cca54eab50" providerId="ADAL" clId="{44C9E088-C9E2-4C38-9F72-788E05FABDEA}" dt="2024-02-06T10:18:35.460" v="412" actId="1035"/>
          <ac:picMkLst>
            <pc:docMk/>
            <pc:sldMk cId="2859675213" sldId="372"/>
            <ac:picMk id="25" creationId="{68A08A88-69D7-43C6-8F4E-EC68A5F9808B}"/>
          </ac:picMkLst>
        </pc:picChg>
        <pc:picChg chg="add mod">
          <ac:chgData name="Myat Min Htut" userId="dfff3e71-de70-432f-b631-d8cca54eab50" providerId="ADAL" clId="{44C9E088-C9E2-4C38-9F72-788E05FABDEA}" dt="2024-02-06T10:18:50.443" v="416" actId="14100"/>
          <ac:picMkLst>
            <pc:docMk/>
            <pc:sldMk cId="2859675213" sldId="372"/>
            <ac:picMk id="27" creationId="{DB5702B6-05E6-48E1-96A6-71F66F9B10D0}"/>
          </ac:picMkLst>
        </pc:picChg>
        <pc:picChg chg="add mod">
          <ac:chgData name="Myat Min Htut" userId="dfff3e71-de70-432f-b631-d8cca54eab50" providerId="ADAL" clId="{44C9E088-C9E2-4C38-9F72-788E05FABDEA}" dt="2024-02-06T10:19:00.632" v="419" actId="1076"/>
          <ac:picMkLst>
            <pc:docMk/>
            <pc:sldMk cId="2859675213" sldId="372"/>
            <ac:picMk id="29" creationId="{288D6452-3DBB-4606-8891-03167BA5FBE4}"/>
          </ac:picMkLst>
        </pc:picChg>
        <pc:picChg chg="add mod">
          <ac:chgData name="Myat Min Htut" userId="dfff3e71-de70-432f-b631-d8cca54eab50" providerId="ADAL" clId="{44C9E088-C9E2-4C38-9F72-788E05FABDEA}" dt="2024-02-06T10:19:16.862" v="425" actId="14100"/>
          <ac:picMkLst>
            <pc:docMk/>
            <pc:sldMk cId="2859675213" sldId="372"/>
            <ac:picMk id="31" creationId="{0044AEE4-999E-40A6-A4E8-9A6F93451ADF}"/>
          </ac:picMkLst>
        </pc:picChg>
      </pc:sldChg>
      <pc:sldChg chg="addSp modSp mod">
        <pc:chgData name="Myat Min Htut" userId="dfff3e71-de70-432f-b631-d8cca54eab50" providerId="ADAL" clId="{44C9E088-C9E2-4C38-9F72-788E05FABDEA}" dt="2024-02-06T10:29:29.596" v="431" actId="14100"/>
        <pc:sldMkLst>
          <pc:docMk/>
          <pc:sldMk cId="4152943924" sldId="373"/>
        </pc:sldMkLst>
        <pc:picChg chg="add mod">
          <ac:chgData name="Myat Min Htut" userId="dfff3e71-de70-432f-b631-d8cca54eab50" providerId="ADAL" clId="{44C9E088-C9E2-4C38-9F72-788E05FABDEA}" dt="2024-02-06T10:29:29.596" v="431" actId="14100"/>
          <ac:picMkLst>
            <pc:docMk/>
            <pc:sldMk cId="4152943924" sldId="373"/>
            <ac:picMk id="3" creationId="{8FE6C542-8F15-4668-A555-69C79F4831C4}"/>
          </ac:picMkLst>
        </pc:picChg>
      </pc:sldChg>
      <pc:sldChg chg="addSp modSp mod">
        <pc:chgData name="Myat Min Htut" userId="dfff3e71-de70-432f-b631-d8cca54eab50" providerId="ADAL" clId="{44C9E088-C9E2-4C38-9F72-788E05FABDEA}" dt="2024-02-06T10:31:07.421" v="441" actId="1076"/>
        <pc:sldMkLst>
          <pc:docMk/>
          <pc:sldMk cId="3869908378" sldId="374"/>
        </pc:sldMkLst>
        <pc:picChg chg="mod">
          <ac:chgData name="Myat Min Htut" userId="dfff3e71-de70-432f-b631-d8cca54eab50" providerId="ADAL" clId="{44C9E088-C9E2-4C38-9F72-788E05FABDEA}" dt="2024-02-06T10:30:57.295" v="437" actId="1076"/>
          <ac:picMkLst>
            <pc:docMk/>
            <pc:sldMk cId="3869908378" sldId="374"/>
            <ac:picMk id="3" creationId="{AB95AD1B-C10C-49C1-B7C5-CA8675FEDA71}"/>
          </ac:picMkLst>
        </pc:picChg>
        <pc:picChg chg="add mod">
          <ac:chgData name="Myat Min Htut" userId="dfff3e71-de70-432f-b631-d8cca54eab50" providerId="ADAL" clId="{44C9E088-C9E2-4C38-9F72-788E05FABDEA}" dt="2024-02-06T10:31:07.421" v="441" actId="1076"/>
          <ac:picMkLst>
            <pc:docMk/>
            <pc:sldMk cId="3869908378" sldId="374"/>
            <ac:picMk id="4" creationId="{68A84E99-BE1E-4461-B387-6E8A673D7F01}"/>
          </ac:picMkLst>
        </pc:picChg>
      </pc:sldChg>
      <pc:sldChg chg="addSp modSp mod">
        <pc:chgData name="Myat Min Htut" userId="dfff3e71-de70-432f-b631-d8cca54eab50" providerId="ADAL" clId="{44C9E088-C9E2-4C38-9F72-788E05FABDEA}" dt="2024-02-07T02:18:56.164" v="492" actId="1076"/>
        <pc:sldMkLst>
          <pc:docMk/>
          <pc:sldMk cId="2298763998" sldId="375"/>
        </pc:sldMkLst>
        <pc:picChg chg="mod">
          <ac:chgData name="Myat Min Htut" userId="dfff3e71-de70-432f-b631-d8cca54eab50" providerId="ADAL" clId="{44C9E088-C9E2-4C38-9F72-788E05FABDEA}" dt="2024-02-07T02:16:10.778" v="476" actId="1076"/>
          <ac:picMkLst>
            <pc:docMk/>
            <pc:sldMk cId="2298763998" sldId="375"/>
            <ac:picMk id="2" creationId="{00000000-0000-0000-0000-000000000000}"/>
          </ac:picMkLst>
        </pc:picChg>
        <pc:picChg chg="add mod">
          <ac:chgData name="Myat Min Htut" userId="dfff3e71-de70-432f-b631-d8cca54eab50" providerId="ADAL" clId="{44C9E088-C9E2-4C38-9F72-788E05FABDEA}" dt="2024-02-07T02:15:24.613" v="464" actId="1037"/>
          <ac:picMkLst>
            <pc:docMk/>
            <pc:sldMk cId="2298763998" sldId="375"/>
            <ac:picMk id="6" creationId="{54361C83-4431-4048-B54E-A4C20C738369}"/>
          </ac:picMkLst>
        </pc:picChg>
        <pc:picChg chg="add mod">
          <ac:chgData name="Myat Min Htut" userId="dfff3e71-de70-432f-b631-d8cca54eab50" providerId="ADAL" clId="{44C9E088-C9E2-4C38-9F72-788E05FABDEA}" dt="2024-02-07T02:15:49.041" v="471" actId="14100"/>
          <ac:picMkLst>
            <pc:docMk/>
            <pc:sldMk cId="2298763998" sldId="375"/>
            <ac:picMk id="9" creationId="{C55C7798-CABB-46FF-BC40-EAD10910A945}"/>
          </ac:picMkLst>
        </pc:picChg>
        <pc:picChg chg="add mod">
          <ac:chgData name="Myat Min Htut" userId="dfff3e71-de70-432f-b631-d8cca54eab50" providerId="ADAL" clId="{44C9E088-C9E2-4C38-9F72-788E05FABDEA}" dt="2024-02-07T02:16:09.004" v="475" actId="1076"/>
          <ac:picMkLst>
            <pc:docMk/>
            <pc:sldMk cId="2298763998" sldId="375"/>
            <ac:picMk id="12" creationId="{702A5DBE-E27B-438E-8CCE-FBD808C2940A}"/>
          </ac:picMkLst>
        </pc:picChg>
        <pc:picChg chg="add mod">
          <ac:chgData name="Myat Min Htut" userId="dfff3e71-de70-432f-b631-d8cca54eab50" providerId="ADAL" clId="{44C9E088-C9E2-4C38-9F72-788E05FABDEA}" dt="2024-02-07T02:18:31.545" v="485" actId="1076"/>
          <ac:picMkLst>
            <pc:docMk/>
            <pc:sldMk cId="2298763998" sldId="375"/>
            <ac:picMk id="14" creationId="{0608A5A7-3DFD-48EB-984F-58EB61248551}"/>
          </ac:picMkLst>
        </pc:picChg>
        <pc:picChg chg="add mod">
          <ac:chgData name="Myat Min Htut" userId="dfff3e71-de70-432f-b631-d8cca54eab50" providerId="ADAL" clId="{44C9E088-C9E2-4C38-9F72-788E05FABDEA}" dt="2024-02-07T02:18:56.164" v="492" actId="1076"/>
          <ac:picMkLst>
            <pc:docMk/>
            <pc:sldMk cId="2298763998" sldId="375"/>
            <ac:picMk id="16" creationId="{1026470C-64A1-4DE9-A655-794A2B185A41}"/>
          </ac:picMkLst>
        </pc:picChg>
      </pc:sldChg>
      <pc:sldChg chg="addSp modSp">
        <pc:chgData name="Myat Min Htut" userId="dfff3e71-de70-432f-b631-d8cca54eab50" providerId="ADAL" clId="{44C9E088-C9E2-4C38-9F72-788E05FABDEA}" dt="2024-02-07T02:20:08.276" v="510"/>
        <pc:sldMkLst>
          <pc:docMk/>
          <pc:sldMk cId="4276530912" sldId="376"/>
        </pc:sldMkLst>
        <pc:picChg chg="add mod">
          <ac:chgData name="Myat Min Htut" userId="dfff3e71-de70-432f-b631-d8cca54eab50" providerId="ADAL" clId="{44C9E088-C9E2-4C38-9F72-788E05FABDEA}" dt="2024-02-07T02:20:08.276" v="510"/>
          <ac:picMkLst>
            <pc:docMk/>
            <pc:sldMk cId="4276530912" sldId="376"/>
            <ac:picMk id="9" creationId="{536D19E0-AEAF-4840-831F-F8708E0D572C}"/>
          </ac:picMkLst>
        </pc:picChg>
        <pc:picChg chg="add mod">
          <ac:chgData name="Myat Min Htut" userId="dfff3e71-de70-432f-b631-d8cca54eab50" providerId="ADAL" clId="{44C9E088-C9E2-4C38-9F72-788E05FABDEA}" dt="2024-02-07T02:20:08.276" v="510"/>
          <ac:picMkLst>
            <pc:docMk/>
            <pc:sldMk cId="4276530912" sldId="376"/>
            <ac:picMk id="10" creationId="{9F682758-A243-4EC5-BA80-D88C5D98CB96}"/>
          </ac:picMkLst>
        </pc:picChg>
      </pc:sldChg>
      <pc:sldChg chg="addSp modSp mod">
        <pc:chgData name="Myat Min Htut" userId="dfff3e71-de70-432f-b631-d8cca54eab50" providerId="ADAL" clId="{44C9E088-C9E2-4C38-9F72-788E05FABDEA}" dt="2024-02-07T02:21:51.703" v="525" actId="14100"/>
        <pc:sldMkLst>
          <pc:docMk/>
          <pc:sldMk cId="4243310771" sldId="377"/>
        </pc:sldMkLst>
        <pc:picChg chg="add mod">
          <ac:chgData name="Myat Min Htut" userId="dfff3e71-de70-432f-b631-d8cca54eab50" providerId="ADAL" clId="{44C9E088-C9E2-4C38-9F72-788E05FABDEA}" dt="2024-02-07T02:21:51.703" v="525" actId="14100"/>
          <ac:picMkLst>
            <pc:docMk/>
            <pc:sldMk cId="4243310771" sldId="377"/>
            <ac:picMk id="6" creationId="{BEEEDF97-68CC-4B5E-85E3-3EDEF9183ADC}"/>
          </ac:picMkLst>
        </pc:picChg>
      </pc:sldChg>
      <pc:sldChg chg="addSp modSp mod">
        <pc:chgData name="Myat Min Htut" userId="dfff3e71-de70-432f-b631-d8cca54eab50" providerId="ADAL" clId="{44C9E088-C9E2-4C38-9F72-788E05FABDEA}" dt="2024-02-06T09:50:23.437" v="111" actId="14100"/>
        <pc:sldMkLst>
          <pc:docMk/>
          <pc:sldMk cId="782745659" sldId="378"/>
        </pc:sldMkLst>
        <pc:picChg chg="add mod">
          <ac:chgData name="Myat Min Htut" userId="dfff3e71-de70-432f-b631-d8cca54eab50" providerId="ADAL" clId="{44C9E088-C9E2-4C38-9F72-788E05FABDEA}" dt="2024-02-06T09:50:23.437" v="111" actId="14100"/>
          <ac:picMkLst>
            <pc:docMk/>
            <pc:sldMk cId="782745659" sldId="378"/>
            <ac:picMk id="19" creationId="{E287862D-4F7E-46CF-B145-0F1C653894F5}"/>
          </ac:picMkLst>
        </pc:picChg>
        <pc:picChg chg="add mod">
          <ac:chgData name="Myat Min Htut" userId="dfff3e71-de70-432f-b631-d8cca54eab50" providerId="ADAL" clId="{44C9E088-C9E2-4C38-9F72-788E05FABDEA}" dt="2024-02-06T09:49:55.315" v="110"/>
          <ac:picMkLst>
            <pc:docMk/>
            <pc:sldMk cId="782745659" sldId="378"/>
            <ac:picMk id="20" creationId="{154018B4-6851-4A0F-A4B7-C31A469370A4}"/>
          </ac:picMkLst>
        </pc:picChg>
        <pc:picChg chg="add mod">
          <ac:chgData name="Myat Min Htut" userId="dfff3e71-de70-432f-b631-d8cca54eab50" providerId="ADAL" clId="{44C9E088-C9E2-4C38-9F72-788E05FABDEA}" dt="2024-02-06T09:49:55.315" v="110"/>
          <ac:picMkLst>
            <pc:docMk/>
            <pc:sldMk cId="782745659" sldId="378"/>
            <ac:picMk id="21" creationId="{DEE36CFE-E3C7-40AD-A60D-1CC1CCA1D1D2}"/>
          </ac:picMkLst>
        </pc:picChg>
      </pc:sldChg>
      <pc:sldChg chg="addSp modSp">
        <pc:chgData name="Myat Min Htut" userId="dfff3e71-de70-432f-b631-d8cca54eab50" providerId="ADAL" clId="{44C9E088-C9E2-4C38-9F72-788E05FABDEA}" dt="2024-02-06T09:53:12.166" v="125"/>
        <pc:sldMkLst>
          <pc:docMk/>
          <pc:sldMk cId="121993349" sldId="379"/>
        </pc:sldMkLst>
        <pc:picChg chg="add mod">
          <ac:chgData name="Myat Min Htut" userId="dfff3e71-de70-432f-b631-d8cca54eab50" providerId="ADAL" clId="{44C9E088-C9E2-4C38-9F72-788E05FABDEA}" dt="2024-02-06T09:53:12.166" v="125"/>
          <ac:picMkLst>
            <pc:docMk/>
            <pc:sldMk cId="121993349" sldId="379"/>
            <ac:picMk id="16" creationId="{758D7BE0-93E6-47A1-B731-6FE81ADFD635}"/>
          </ac:picMkLst>
        </pc:picChg>
        <pc:picChg chg="add mod">
          <ac:chgData name="Myat Min Htut" userId="dfff3e71-de70-432f-b631-d8cca54eab50" providerId="ADAL" clId="{44C9E088-C9E2-4C38-9F72-788E05FABDEA}" dt="2024-02-06T09:53:12.166" v="125"/>
          <ac:picMkLst>
            <pc:docMk/>
            <pc:sldMk cId="121993349" sldId="379"/>
            <ac:picMk id="17" creationId="{00C22827-9E11-435B-BB62-D71D2070D1A8}"/>
          </ac:picMkLst>
        </pc:picChg>
        <pc:picChg chg="add mod">
          <ac:chgData name="Myat Min Htut" userId="dfff3e71-de70-432f-b631-d8cca54eab50" providerId="ADAL" clId="{44C9E088-C9E2-4C38-9F72-788E05FABDEA}" dt="2024-02-06T09:53:12.166" v="125"/>
          <ac:picMkLst>
            <pc:docMk/>
            <pc:sldMk cId="121993349" sldId="379"/>
            <ac:picMk id="18" creationId="{AB8BC39F-838D-4CF5-A822-65C92CA7F702}"/>
          </ac:picMkLst>
        </pc:picChg>
      </pc:sldChg>
      <pc:sldChg chg="addSp modSp">
        <pc:chgData name="Myat Min Htut" userId="dfff3e71-de70-432f-b631-d8cca54eab50" providerId="ADAL" clId="{44C9E088-C9E2-4C38-9F72-788E05FABDEA}" dt="2024-02-06T10:09:17.400" v="274"/>
        <pc:sldMkLst>
          <pc:docMk/>
          <pc:sldMk cId="594426860" sldId="380"/>
        </pc:sldMkLst>
        <pc:picChg chg="add mod">
          <ac:chgData name="Myat Min Htut" userId="dfff3e71-de70-432f-b631-d8cca54eab50" providerId="ADAL" clId="{44C9E088-C9E2-4C38-9F72-788E05FABDEA}" dt="2024-02-06T10:09:17.400" v="274"/>
          <ac:picMkLst>
            <pc:docMk/>
            <pc:sldMk cId="594426860" sldId="380"/>
            <ac:picMk id="7" creationId="{AB843588-5643-47A9-92B5-826F35009530}"/>
          </ac:picMkLst>
        </pc:picChg>
        <pc:picChg chg="add mod">
          <ac:chgData name="Myat Min Htut" userId="dfff3e71-de70-432f-b631-d8cca54eab50" providerId="ADAL" clId="{44C9E088-C9E2-4C38-9F72-788E05FABDEA}" dt="2024-02-06T10:09:17.400" v="274"/>
          <ac:picMkLst>
            <pc:docMk/>
            <pc:sldMk cId="594426860" sldId="380"/>
            <ac:picMk id="9" creationId="{E7464F06-E55C-44FC-9D2B-BB12B9581F00}"/>
          </ac:picMkLst>
        </pc:picChg>
        <pc:picChg chg="add mod">
          <ac:chgData name="Myat Min Htut" userId="dfff3e71-de70-432f-b631-d8cca54eab50" providerId="ADAL" clId="{44C9E088-C9E2-4C38-9F72-788E05FABDEA}" dt="2024-02-06T10:09:17.400" v="274"/>
          <ac:picMkLst>
            <pc:docMk/>
            <pc:sldMk cId="594426860" sldId="380"/>
            <ac:picMk id="10" creationId="{D134898F-71F0-4228-A06D-F35F67391E99}"/>
          </ac:picMkLst>
        </pc:picChg>
      </pc:sldChg>
      <pc:sldChg chg="addSp delSp modSp mod">
        <pc:chgData name="Myat Min Htut" userId="dfff3e71-de70-432f-b631-d8cca54eab50" providerId="ADAL" clId="{44C9E088-C9E2-4C38-9F72-788E05FABDEA}" dt="2024-02-06T10:10:34.821" v="289" actId="1076"/>
        <pc:sldMkLst>
          <pc:docMk/>
          <pc:sldMk cId="596417306" sldId="381"/>
        </pc:sldMkLst>
        <pc:picChg chg="add del mod">
          <ac:chgData name="Myat Min Htut" userId="dfff3e71-de70-432f-b631-d8cca54eab50" providerId="ADAL" clId="{44C9E088-C9E2-4C38-9F72-788E05FABDEA}" dt="2024-02-06T10:10:17.557" v="282" actId="21"/>
          <ac:picMkLst>
            <pc:docMk/>
            <pc:sldMk cId="596417306" sldId="381"/>
            <ac:picMk id="3" creationId="{1E9513A6-6882-4EF2-A0CF-BE42C1653C58}"/>
          </ac:picMkLst>
        </pc:picChg>
        <pc:picChg chg="add mod">
          <ac:chgData name="Myat Min Htut" userId="dfff3e71-de70-432f-b631-d8cca54eab50" providerId="ADAL" clId="{44C9E088-C9E2-4C38-9F72-788E05FABDEA}" dt="2024-02-06T10:10:34.821" v="289" actId="1076"/>
          <ac:picMkLst>
            <pc:docMk/>
            <pc:sldMk cId="596417306" sldId="381"/>
            <ac:picMk id="16" creationId="{8DFDCBDA-772A-428D-9602-3A645E2CD93D}"/>
          </ac:picMkLst>
        </pc:picChg>
      </pc:sldChg>
      <pc:sldChg chg="addSp modSp">
        <pc:chgData name="Myat Min Htut" userId="dfff3e71-de70-432f-b631-d8cca54eab50" providerId="ADAL" clId="{44C9E088-C9E2-4C38-9F72-788E05FABDEA}" dt="2024-02-06T10:12:32.748" v="310"/>
        <pc:sldMkLst>
          <pc:docMk/>
          <pc:sldMk cId="4204000075" sldId="383"/>
        </pc:sldMkLst>
        <pc:picChg chg="add mod">
          <ac:chgData name="Myat Min Htut" userId="dfff3e71-de70-432f-b631-d8cca54eab50" providerId="ADAL" clId="{44C9E088-C9E2-4C38-9F72-788E05FABDEA}" dt="2024-02-06T10:12:32.748" v="310"/>
          <ac:picMkLst>
            <pc:docMk/>
            <pc:sldMk cId="4204000075" sldId="383"/>
            <ac:picMk id="7" creationId="{20DD433A-E298-431A-91DE-A6DB0AF5B35B}"/>
          </ac:picMkLst>
        </pc:picChg>
      </pc:sldChg>
      <pc:sldChg chg="addSp modSp mod">
        <pc:chgData name="Myat Min Htut" userId="dfff3e71-de70-432f-b631-d8cca54eab50" providerId="ADAL" clId="{44C9E088-C9E2-4C38-9F72-788E05FABDEA}" dt="2024-02-07T02:21:21.197" v="517" actId="1076"/>
        <pc:sldMkLst>
          <pc:docMk/>
          <pc:sldMk cId="3540971389" sldId="384"/>
        </pc:sldMkLst>
        <pc:picChg chg="add mod">
          <ac:chgData name="Myat Min Htut" userId="dfff3e71-de70-432f-b631-d8cca54eab50" providerId="ADAL" clId="{44C9E088-C9E2-4C38-9F72-788E05FABDEA}" dt="2024-02-07T02:21:21.197" v="517" actId="1076"/>
          <ac:picMkLst>
            <pc:docMk/>
            <pc:sldMk cId="3540971389" sldId="384"/>
            <ac:picMk id="3" creationId="{CE7BACF6-F4E7-4E25-A48A-B218ED39C949}"/>
          </ac:picMkLst>
        </pc:picChg>
        <pc:picChg chg="add mod">
          <ac:chgData name="Myat Min Htut" userId="dfff3e71-de70-432f-b631-d8cca54eab50" providerId="ADAL" clId="{44C9E088-C9E2-4C38-9F72-788E05FABDEA}" dt="2024-02-07T02:20:18.715" v="511"/>
          <ac:picMkLst>
            <pc:docMk/>
            <pc:sldMk cId="3540971389" sldId="384"/>
            <ac:picMk id="8" creationId="{02B5B37F-4AB8-40ED-8222-8670263283F9}"/>
          </ac:picMkLst>
        </pc:picChg>
      </pc:sldChg>
      <pc:sldChg chg="addSp delSp modSp mod">
        <pc:chgData name="Myat Min Htut" userId="dfff3e71-de70-432f-b631-d8cca54eab50" providerId="ADAL" clId="{44C9E088-C9E2-4C38-9F72-788E05FABDEA}" dt="2024-02-08T02:13:25.871" v="991" actId="1076"/>
        <pc:sldMkLst>
          <pc:docMk/>
          <pc:sldMk cId="3252851511" sldId="387"/>
        </pc:sldMkLst>
        <pc:spChg chg="add mod">
          <ac:chgData name="Myat Min Htut" userId="dfff3e71-de70-432f-b631-d8cca54eab50" providerId="ADAL" clId="{44C9E088-C9E2-4C38-9F72-788E05FABDEA}" dt="2024-02-08T02:13:06.059" v="976" actId="1076"/>
          <ac:spMkLst>
            <pc:docMk/>
            <pc:sldMk cId="3252851511" sldId="387"/>
            <ac:spMk id="10" creationId="{06B926EF-C0C6-4C37-B6ED-BDE2A9CBE865}"/>
          </ac:spMkLst>
        </pc:spChg>
        <pc:spChg chg="add mod">
          <ac:chgData name="Myat Min Htut" userId="dfff3e71-de70-432f-b631-d8cca54eab50" providerId="ADAL" clId="{44C9E088-C9E2-4C38-9F72-788E05FABDEA}" dt="2024-02-08T02:13:22.539" v="989" actId="14100"/>
          <ac:spMkLst>
            <pc:docMk/>
            <pc:sldMk cId="3252851511" sldId="387"/>
            <ac:spMk id="12" creationId="{D2B3D5A4-1EBF-45FF-9F28-D28CD301027C}"/>
          </ac:spMkLst>
        </pc:spChg>
        <pc:picChg chg="add del mod">
          <ac:chgData name="Myat Min Htut" userId="dfff3e71-de70-432f-b631-d8cca54eab50" providerId="ADAL" clId="{44C9E088-C9E2-4C38-9F72-788E05FABDEA}" dt="2024-02-07T02:23:57.158" v="530" actId="478"/>
          <ac:picMkLst>
            <pc:docMk/>
            <pc:sldMk cId="3252851511" sldId="387"/>
            <ac:picMk id="4" creationId="{6A2AB133-FC7D-45E3-BF48-392EEED1927B}"/>
          </ac:picMkLst>
        </pc:picChg>
        <pc:picChg chg="add mod">
          <ac:chgData name="Myat Min Htut" userId="dfff3e71-de70-432f-b631-d8cca54eab50" providerId="ADAL" clId="{44C9E088-C9E2-4C38-9F72-788E05FABDEA}" dt="2024-02-07T02:24:14.351" v="533" actId="1076"/>
          <ac:picMkLst>
            <pc:docMk/>
            <pc:sldMk cId="3252851511" sldId="387"/>
            <ac:picMk id="7" creationId="{2A15CE1E-7F54-4C83-97A4-F78D293B9159}"/>
          </ac:picMkLst>
        </pc:picChg>
        <pc:picChg chg="add mod">
          <ac:chgData name="Myat Min Htut" userId="dfff3e71-de70-432f-b631-d8cca54eab50" providerId="ADAL" clId="{44C9E088-C9E2-4C38-9F72-788E05FABDEA}" dt="2024-02-07T02:24:36.093" v="538" actId="1076"/>
          <ac:picMkLst>
            <pc:docMk/>
            <pc:sldMk cId="3252851511" sldId="387"/>
            <ac:picMk id="9" creationId="{35C08E9C-CBD1-4730-B6D3-38F3359EEDA5}"/>
          </ac:picMkLst>
        </pc:picChg>
        <pc:picChg chg="add mod">
          <ac:chgData name="Myat Min Htut" userId="dfff3e71-de70-432f-b631-d8cca54eab50" providerId="ADAL" clId="{44C9E088-C9E2-4C38-9F72-788E05FABDEA}" dt="2024-02-08T02:13:25.871" v="991" actId="1076"/>
          <ac:picMkLst>
            <pc:docMk/>
            <pc:sldMk cId="3252851511" sldId="387"/>
            <ac:picMk id="11" creationId="{A9CA1E49-416B-460E-A4F8-193B27389C81}"/>
          </ac:picMkLst>
        </pc:picChg>
        <pc:picChg chg="add mod">
          <ac:chgData name="Myat Min Htut" userId="dfff3e71-de70-432f-b631-d8cca54eab50" providerId="ADAL" clId="{44C9E088-C9E2-4C38-9F72-788E05FABDEA}" dt="2024-02-08T02:13:10.991" v="986" actId="1038"/>
          <ac:picMkLst>
            <pc:docMk/>
            <pc:sldMk cId="3252851511" sldId="387"/>
            <ac:picMk id="13" creationId="{EE2179A6-D204-4C3F-B7F9-F369DB9EA786}"/>
          </ac:picMkLst>
        </pc:picChg>
        <pc:picChg chg="add mod">
          <ac:chgData name="Myat Min Htut" userId="dfff3e71-de70-432f-b631-d8cca54eab50" providerId="ADAL" clId="{44C9E088-C9E2-4C38-9F72-788E05FABDEA}" dt="2024-02-07T02:25:34.781" v="560" actId="14100"/>
          <ac:picMkLst>
            <pc:docMk/>
            <pc:sldMk cId="3252851511" sldId="387"/>
            <ac:picMk id="15" creationId="{FEA059C5-C58E-465A-B995-BF41E3231070}"/>
          </ac:picMkLst>
        </pc:picChg>
        <pc:picChg chg="add mod">
          <ac:chgData name="Myat Min Htut" userId="dfff3e71-de70-432f-b631-d8cca54eab50" providerId="ADAL" clId="{44C9E088-C9E2-4C38-9F72-788E05FABDEA}" dt="2024-02-07T02:25:53.091" v="564" actId="14100"/>
          <ac:picMkLst>
            <pc:docMk/>
            <pc:sldMk cId="3252851511" sldId="387"/>
            <ac:picMk id="17" creationId="{A3406BDF-34A9-4B00-AD10-80DE7C98AB62}"/>
          </ac:picMkLst>
        </pc:picChg>
      </pc:sldChg>
      <pc:sldChg chg="addSp modSp mod">
        <pc:chgData name="Myat Min Htut" userId="dfff3e71-de70-432f-b631-d8cca54eab50" providerId="ADAL" clId="{44C9E088-C9E2-4C38-9F72-788E05FABDEA}" dt="2024-02-07T02:26:13.680" v="570" actId="14100"/>
        <pc:sldMkLst>
          <pc:docMk/>
          <pc:sldMk cId="2038266923" sldId="388"/>
        </pc:sldMkLst>
        <pc:picChg chg="add mod">
          <ac:chgData name="Myat Min Htut" userId="dfff3e71-de70-432f-b631-d8cca54eab50" providerId="ADAL" clId="{44C9E088-C9E2-4C38-9F72-788E05FABDEA}" dt="2024-02-07T02:26:13.680" v="570" actId="14100"/>
          <ac:picMkLst>
            <pc:docMk/>
            <pc:sldMk cId="2038266923" sldId="388"/>
            <ac:picMk id="7" creationId="{26F47C33-FE5E-44DB-8DA9-63FAF2290469}"/>
          </ac:picMkLst>
        </pc:picChg>
      </pc:sldChg>
      <pc:sldChg chg="addSp modSp mod">
        <pc:chgData name="Myat Min Htut" userId="dfff3e71-de70-432f-b631-d8cca54eab50" providerId="ADAL" clId="{44C9E088-C9E2-4C38-9F72-788E05FABDEA}" dt="2024-02-07T02:27:01.684" v="579" actId="14100"/>
        <pc:sldMkLst>
          <pc:docMk/>
          <pc:sldMk cId="484003300" sldId="389"/>
        </pc:sldMkLst>
        <pc:grpChg chg="mod">
          <ac:chgData name="Myat Min Htut" userId="dfff3e71-de70-432f-b631-d8cca54eab50" providerId="ADAL" clId="{44C9E088-C9E2-4C38-9F72-788E05FABDEA}" dt="2024-02-07T02:26:54.741" v="576" actId="1076"/>
          <ac:grpSpMkLst>
            <pc:docMk/>
            <pc:sldMk cId="484003300" sldId="389"/>
            <ac:grpSpMk id="10" creationId="{00000000-0000-0000-0000-000000000000}"/>
          </ac:grpSpMkLst>
        </pc:grpChg>
        <pc:picChg chg="mod">
          <ac:chgData name="Myat Min Htut" userId="dfff3e71-de70-432f-b631-d8cca54eab50" providerId="ADAL" clId="{44C9E088-C9E2-4C38-9F72-788E05FABDEA}" dt="2024-02-07T02:26:55.808" v="577" actId="1076"/>
          <ac:picMkLst>
            <pc:docMk/>
            <pc:sldMk cId="484003300" sldId="389"/>
            <ac:picMk id="3" creationId="{02AE2AA0-FE10-4B68-8700-F08DE1F81EF0}"/>
          </ac:picMkLst>
        </pc:picChg>
        <pc:picChg chg="add mod">
          <ac:chgData name="Myat Min Htut" userId="dfff3e71-de70-432f-b631-d8cca54eab50" providerId="ADAL" clId="{44C9E088-C9E2-4C38-9F72-788E05FABDEA}" dt="2024-02-07T02:26:38.918" v="573" actId="1076"/>
          <ac:picMkLst>
            <pc:docMk/>
            <pc:sldMk cId="484003300" sldId="389"/>
            <ac:picMk id="11" creationId="{46B42032-F9A1-4BB0-9CCD-C1268E949176}"/>
          </ac:picMkLst>
        </pc:picChg>
        <pc:picChg chg="add mod">
          <ac:chgData name="Myat Min Htut" userId="dfff3e71-de70-432f-b631-d8cca54eab50" providerId="ADAL" clId="{44C9E088-C9E2-4C38-9F72-788E05FABDEA}" dt="2024-02-07T02:27:01.684" v="579" actId="14100"/>
          <ac:picMkLst>
            <pc:docMk/>
            <pc:sldMk cId="484003300" sldId="389"/>
            <ac:picMk id="13" creationId="{8DC02E23-D63A-48C9-ABD5-DFC16D9FF680}"/>
          </ac:picMkLst>
        </pc:picChg>
      </pc:sldChg>
      <pc:sldChg chg="addSp modSp mod">
        <pc:chgData name="Myat Min Htut" userId="dfff3e71-de70-432f-b631-d8cca54eab50" providerId="ADAL" clId="{44C9E088-C9E2-4C38-9F72-788E05FABDEA}" dt="2024-02-07T02:29:40.033" v="591" actId="1076"/>
        <pc:sldMkLst>
          <pc:docMk/>
          <pc:sldMk cId="912550662" sldId="390"/>
        </pc:sldMkLst>
        <pc:picChg chg="add mod">
          <ac:chgData name="Myat Min Htut" userId="dfff3e71-de70-432f-b631-d8cca54eab50" providerId="ADAL" clId="{44C9E088-C9E2-4C38-9F72-788E05FABDEA}" dt="2024-02-07T02:28:46.480" v="587" actId="1076"/>
          <ac:picMkLst>
            <pc:docMk/>
            <pc:sldMk cId="912550662" sldId="390"/>
            <ac:picMk id="7" creationId="{E3375480-420E-458C-ADB4-9BB742899F06}"/>
          </ac:picMkLst>
        </pc:picChg>
        <pc:picChg chg="add mod">
          <ac:chgData name="Myat Min Htut" userId="dfff3e71-de70-432f-b631-d8cca54eab50" providerId="ADAL" clId="{44C9E088-C9E2-4C38-9F72-788E05FABDEA}" dt="2024-02-07T02:29:40.033" v="591" actId="1076"/>
          <ac:picMkLst>
            <pc:docMk/>
            <pc:sldMk cId="912550662" sldId="390"/>
            <ac:picMk id="11" creationId="{38630967-100E-462C-9937-1A00607614E0}"/>
          </ac:picMkLst>
        </pc:picChg>
      </pc:sldChg>
      <pc:sldChg chg="addSp modSp mod">
        <pc:chgData name="Myat Min Htut" userId="dfff3e71-de70-432f-b631-d8cca54eab50" providerId="ADAL" clId="{44C9E088-C9E2-4C38-9F72-788E05FABDEA}" dt="2024-02-07T02:31:26.555" v="599" actId="1076"/>
        <pc:sldMkLst>
          <pc:docMk/>
          <pc:sldMk cId="1043174959" sldId="391"/>
        </pc:sldMkLst>
        <pc:picChg chg="add mod">
          <ac:chgData name="Myat Min Htut" userId="dfff3e71-de70-432f-b631-d8cca54eab50" providerId="ADAL" clId="{44C9E088-C9E2-4C38-9F72-788E05FABDEA}" dt="2024-02-07T02:31:26.555" v="599" actId="1076"/>
          <ac:picMkLst>
            <pc:docMk/>
            <pc:sldMk cId="1043174959" sldId="391"/>
            <ac:picMk id="7" creationId="{A4AD8049-B1BB-4CC8-8AA7-540A587E36BE}"/>
          </ac:picMkLst>
        </pc:picChg>
        <pc:picChg chg="add mod">
          <ac:chgData name="Myat Min Htut" userId="dfff3e71-de70-432f-b631-d8cca54eab50" providerId="ADAL" clId="{44C9E088-C9E2-4C38-9F72-788E05FABDEA}" dt="2024-02-07T02:29:51.563" v="592"/>
          <ac:picMkLst>
            <pc:docMk/>
            <pc:sldMk cId="1043174959" sldId="391"/>
            <ac:picMk id="16" creationId="{DAE245CE-2C8D-45C0-B1C3-677E9F119DE1}"/>
          </ac:picMkLst>
        </pc:picChg>
      </pc:sldChg>
      <pc:sldChg chg="addSp modSp mod">
        <pc:chgData name="Myat Min Htut" userId="dfff3e71-de70-432f-b631-d8cca54eab50" providerId="ADAL" clId="{44C9E088-C9E2-4C38-9F72-788E05FABDEA}" dt="2024-02-07T02:32:08.911" v="615" actId="14100"/>
        <pc:sldMkLst>
          <pc:docMk/>
          <pc:sldMk cId="3821533051" sldId="392"/>
        </pc:sldMkLst>
        <pc:picChg chg="add mod">
          <ac:chgData name="Myat Min Htut" userId="dfff3e71-de70-432f-b631-d8cca54eab50" providerId="ADAL" clId="{44C9E088-C9E2-4C38-9F72-788E05FABDEA}" dt="2024-02-07T02:32:08.911" v="615" actId="14100"/>
          <ac:picMkLst>
            <pc:docMk/>
            <pc:sldMk cId="3821533051" sldId="392"/>
            <ac:picMk id="5" creationId="{CE2AC57A-DAB8-43DC-B105-9C486628A97D}"/>
          </ac:picMkLst>
        </pc:picChg>
        <pc:picChg chg="mod">
          <ac:chgData name="Myat Min Htut" userId="dfff3e71-de70-432f-b631-d8cca54eab50" providerId="ADAL" clId="{44C9E088-C9E2-4C38-9F72-788E05FABDEA}" dt="2024-02-07T02:32:06.183" v="614" actId="1076"/>
          <ac:picMkLst>
            <pc:docMk/>
            <pc:sldMk cId="3821533051" sldId="392"/>
            <ac:picMk id="14" creationId="{3C03098C-4274-4484-8EB9-8BC4D10A4D2C}"/>
          </ac:picMkLst>
        </pc:picChg>
      </pc:sldChg>
      <pc:sldChg chg="addSp modSp">
        <pc:chgData name="Myat Min Htut" userId="dfff3e71-de70-432f-b631-d8cca54eab50" providerId="ADAL" clId="{44C9E088-C9E2-4C38-9F72-788E05FABDEA}" dt="2024-02-07T02:19:05.352" v="493"/>
        <pc:sldMkLst>
          <pc:docMk/>
          <pc:sldMk cId="1826968828" sldId="393"/>
        </pc:sldMkLst>
        <pc:picChg chg="add mod">
          <ac:chgData name="Myat Min Htut" userId="dfff3e71-de70-432f-b631-d8cca54eab50" providerId="ADAL" clId="{44C9E088-C9E2-4C38-9F72-788E05FABDEA}" dt="2024-02-07T02:19:05.352" v="493"/>
          <ac:picMkLst>
            <pc:docMk/>
            <pc:sldMk cId="1826968828" sldId="393"/>
            <ac:picMk id="9" creationId="{E436F09F-D224-417B-AFAF-FB1152C3D4AA}"/>
          </ac:picMkLst>
        </pc:picChg>
        <pc:picChg chg="add mod">
          <ac:chgData name="Myat Min Htut" userId="dfff3e71-de70-432f-b631-d8cca54eab50" providerId="ADAL" clId="{44C9E088-C9E2-4C38-9F72-788E05FABDEA}" dt="2024-02-07T02:19:05.352" v="493"/>
          <ac:picMkLst>
            <pc:docMk/>
            <pc:sldMk cId="1826968828" sldId="393"/>
            <ac:picMk id="11" creationId="{F5C86634-1C52-4975-BE42-7B990B908BF7}"/>
          </ac:picMkLst>
        </pc:picChg>
        <pc:picChg chg="add mod">
          <ac:chgData name="Myat Min Htut" userId="dfff3e71-de70-432f-b631-d8cca54eab50" providerId="ADAL" clId="{44C9E088-C9E2-4C38-9F72-788E05FABDEA}" dt="2024-02-07T02:19:05.352" v="493"/>
          <ac:picMkLst>
            <pc:docMk/>
            <pc:sldMk cId="1826968828" sldId="393"/>
            <ac:picMk id="12" creationId="{50F5542B-8457-485C-BED0-7BED931B3A0F}"/>
          </ac:picMkLst>
        </pc:picChg>
        <pc:picChg chg="add mod">
          <ac:chgData name="Myat Min Htut" userId="dfff3e71-de70-432f-b631-d8cca54eab50" providerId="ADAL" clId="{44C9E088-C9E2-4C38-9F72-788E05FABDEA}" dt="2024-02-07T02:19:05.352" v="493"/>
          <ac:picMkLst>
            <pc:docMk/>
            <pc:sldMk cId="1826968828" sldId="393"/>
            <ac:picMk id="13" creationId="{7BC9F34D-7C88-4199-A127-5F0DE39D8990}"/>
          </ac:picMkLst>
        </pc:picChg>
      </pc:sldChg>
      <pc:sldChg chg="addSp modSp mod">
        <pc:chgData name="Myat Min Htut" userId="dfff3e71-de70-432f-b631-d8cca54eab50" providerId="ADAL" clId="{44C9E088-C9E2-4C38-9F72-788E05FABDEA}" dt="2024-02-07T02:19:59.527" v="509" actId="14100"/>
        <pc:sldMkLst>
          <pc:docMk/>
          <pc:sldMk cId="3643170066" sldId="394"/>
        </pc:sldMkLst>
        <pc:picChg chg="add mod">
          <ac:chgData name="Myat Min Htut" userId="dfff3e71-de70-432f-b631-d8cca54eab50" providerId="ADAL" clId="{44C9E088-C9E2-4C38-9F72-788E05FABDEA}" dt="2024-02-07T02:19:59.527" v="509" actId="14100"/>
          <ac:picMkLst>
            <pc:docMk/>
            <pc:sldMk cId="3643170066" sldId="394"/>
            <ac:picMk id="4" creationId="{84FDDB94-FCDB-4192-A7FB-07499C1BF6BB}"/>
          </ac:picMkLst>
        </pc:picChg>
        <pc:picChg chg="mod">
          <ac:chgData name="Myat Min Htut" userId="dfff3e71-de70-432f-b631-d8cca54eab50" providerId="ADAL" clId="{44C9E088-C9E2-4C38-9F72-788E05FABDEA}" dt="2024-02-07T02:19:32.087" v="500" actId="1076"/>
          <ac:picMkLst>
            <pc:docMk/>
            <pc:sldMk cId="3643170066" sldId="394"/>
            <ac:picMk id="7" creationId="{00000000-0000-0000-0000-000000000000}"/>
          </ac:picMkLst>
        </pc:picChg>
        <pc:picChg chg="add mod">
          <ac:chgData name="Myat Min Htut" userId="dfff3e71-de70-432f-b631-d8cca54eab50" providerId="ADAL" clId="{44C9E088-C9E2-4C38-9F72-788E05FABDEA}" dt="2024-02-07T02:19:56.703" v="508" actId="1076"/>
          <ac:picMkLst>
            <pc:docMk/>
            <pc:sldMk cId="3643170066" sldId="394"/>
            <ac:picMk id="9" creationId="{AEAEB26F-6962-45E7-A88B-7736EBBAF8E5}"/>
          </ac:picMkLst>
        </pc:picChg>
      </pc:sldChg>
      <pc:sldChg chg="addSp modSp ord">
        <pc:chgData name="Myat Min Htut" userId="dfff3e71-de70-432f-b631-d8cca54eab50" providerId="ADAL" clId="{44C9E088-C9E2-4C38-9F72-788E05FABDEA}" dt="2024-02-07T02:21:32.475" v="520"/>
        <pc:sldMkLst>
          <pc:docMk/>
          <pc:sldMk cId="154353171" sldId="395"/>
        </pc:sldMkLst>
        <pc:picChg chg="add mod">
          <ac:chgData name="Myat Min Htut" userId="dfff3e71-de70-432f-b631-d8cca54eab50" providerId="ADAL" clId="{44C9E088-C9E2-4C38-9F72-788E05FABDEA}" dt="2024-02-07T02:21:32.475" v="520"/>
          <ac:picMkLst>
            <pc:docMk/>
            <pc:sldMk cId="154353171" sldId="395"/>
            <ac:picMk id="12" creationId="{6AE3F7B0-C974-4AD5-A30C-32192A0472F2}"/>
          </ac:picMkLst>
        </pc:picChg>
        <pc:picChg chg="add mod">
          <ac:chgData name="Myat Min Htut" userId="dfff3e71-de70-432f-b631-d8cca54eab50" providerId="ADAL" clId="{44C9E088-C9E2-4C38-9F72-788E05FABDEA}" dt="2024-02-07T02:21:32.475" v="520"/>
          <ac:picMkLst>
            <pc:docMk/>
            <pc:sldMk cId="154353171" sldId="395"/>
            <ac:picMk id="13" creationId="{18DB78F3-9851-4DCD-9284-3AF01A2D75A4}"/>
          </ac:picMkLst>
        </pc:picChg>
      </pc:sldChg>
      <pc:sldChg chg="addSp modSp">
        <pc:chgData name="Myat Min Htut" userId="dfff3e71-de70-432f-b631-d8cca54eab50" providerId="ADAL" clId="{44C9E088-C9E2-4C38-9F72-788E05FABDEA}" dt="2024-02-06T10:06:11.943" v="244"/>
        <pc:sldMkLst>
          <pc:docMk/>
          <pc:sldMk cId="1569821798" sldId="396"/>
        </pc:sldMkLst>
        <pc:picChg chg="add mod">
          <ac:chgData name="Myat Min Htut" userId="dfff3e71-de70-432f-b631-d8cca54eab50" providerId="ADAL" clId="{44C9E088-C9E2-4C38-9F72-788E05FABDEA}" dt="2024-02-06T10:05:46.383" v="236"/>
          <ac:picMkLst>
            <pc:docMk/>
            <pc:sldMk cId="1569821798" sldId="396"/>
            <ac:picMk id="13" creationId="{40D3ED2A-C581-48A0-819A-AA334EED78B5}"/>
          </ac:picMkLst>
        </pc:picChg>
        <pc:picChg chg="add mod">
          <ac:chgData name="Myat Min Htut" userId="dfff3e71-de70-432f-b631-d8cca54eab50" providerId="ADAL" clId="{44C9E088-C9E2-4C38-9F72-788E05FABDEA}" dt="2024-02-06T10:06:11.943" v="244"/>
          <ac:picMkLst>
            <pc:docMk/>
            <pc:sldMk cId="1569821798" sldId="396"/>
            <ac:picMk id="14" creationId="{F3CAEE9E-EC56-451A-83E6-3F43239FC344}"/>
          </ac:picMkLst>
        </pc:picChg>
      </pc:sldChg>
      <pc:sldChg chg="addSp modSp mod">
        <pc:chgData name="Myat Min Htut" userId="dfff3e71-de70-432f-b631-d8cca54eab50" providerId="ADAL" clId="{44C9E088-C9E2-4C38-9F72-788E05FABDEA}" dt="2024-02-07T02:31:38.359" v="605" actId="1076"/>
        <pc:sldMkLst>
          <pc:docMk/>
          <pc:sldMk cId="2291884606" sldId="397"/>
        </pc:sldMkLst>
        <pc:picChg chg="add mod">
          <ac:chgData name="Myat Min Htut" userId="dfff3e71-de70-432f-b631-d8cca54eab50" providerId="ADAL" clId="{44C9E088-C9E2-4C38-9F72-788E05FABDEA}" dt="2024-02-07T02:31:38.359" v="605" actId="1076"/>
          <ac:picMkLst>
            <pc:docMk/>
            <pc:sldMk cId="2291884606" sldId="397"/>
            <ac:picMk id="7" creationId="{BF7680A5-81CB-44EC-9D07-C0ECA17DAD7D}"/>
          </ac:picMkLst>
        </pc:picChg>
        <pc:picChg chg="add mod">
          <ac:chgData name="Myat Min Htut" userId="dfff3e71-de70-432f-b631-d8cca54eab50" providerId="ADAL" clId="{44C9E088-C9E2-4C38-9F72-788E05FABDEA}" dt="2024-02-07T02:29:52.848" v="593"/>
          <ac:picMkLst>
            <pc:docMk/>
            <pc:sldMk cId="2291884606" sldId="397"/>
            <ac:picMk id="20" creationId="{3957A37C-F1BF-468B-9A3E-0F7338BF5F70}"/>
          </ac:picMkLst>
        </pc:picChg>
      </pc:sldChg>
      <pc:sldChg chg="addSp delSp modSp new mod">
        <pc:chgData name="Myat Min Htut" userId="dfff3e71-de70-432f-b631-d8cca54eab50" providerId="ADAL" clId="{44C9E088-C9E2-4C38-9F72-788E05FABDEA}" dt="2024-02-08T02:07:42.998" v="935" actId="208"/>
        <pc:sldMkLst>
          <pc:docMk/>
          <pc:sldMk cId="172350829" sldId="398"/>
        </pc:sldMkLst>
        <pc:spChg chg="add mod">
          <ac:chgData name="Myat Min Htut" userId="dfff3e71-de70-432f-b631-d8cca54eab50" providerId="ADAL" clId="{44C9E088-C9E2-4C38-9F72-788E05FABDEA}" dt="2024-02-08T02:07:42.998" v="935" actId="208"/>
          <ac:spMkLst>
            <pc:docMk/>
            <pc:sldMk cId="172350829" sldId="398"/>
            <ac:spMk id="2" creationId="{4D3C0041-5A3C-4F31-850E-6D24A87D1EF7}"/>
          </ac:spMkLst>
        </pc:spChg>
        <pc:spChg chg="del">
          <ac:chgData name="Myat Min Htut" userId="dfff3e71-de70-432f-b631-d8cca54eab50" providerId="ADAL" clId="{44C9E088-C9E2-4C38-9F72-788E05FABDEA}" dt="2024-02-07T07:35:56.336" v="689" actId="478"/>
          <ac:spMkLst>
            <pc:docMk/>
            <pc:sldMk cId="172350829" sldId="398"/>
            <ac:spMk id="2" creationId="{C719C6DB-2184-4999-AD3F-3C140115B2FA}"/>
          </ac:spMkLst>
        </pc:spChg>
        <pc:spChg chg="del">
          <ac:chgData name="Myat Min Htut" userId="dfff3e71-de70-432f-b631-d8cca54eab50" providerId="ADAL" clId="{44C9E088-C9E2-4C38-9F72-788E05FABDEA}" dt="2024-02-07T07:35:57.375" v="690" actId="478"/>
          <ac:spMkLst>
            <pc:docMk/>
            <pc:sldMk cId="172350829" sldId="398"/>
            <ac:spMk id="3" creationId="{403EF95C-16C1-4C07-9833-9262A2F2FC4F}"/>
          </ac:spMkLst>
        </pc:spChg>
        <pc:spChg chg="add mod">
          <ac:chgData name="Myat Min Htut" userId="dfff3e71-de70-432f-b631-d8cca54eab50" providerId="ADAL" clId="{44C9E088-C9E2-4C38-9F72-788E05FABDEA}" dt="2024-02-07T07:41:23.452" v="772" actId="20577"/>
          <ac:spMkLst>
            <pc:docMk/>
            <pc:sldMk cId="172350829" sldId="398"/>
            <ac:spMk id="6" creationId="{8360F245-12A1-46B9-8216-E947A90EAD66}"/>
          </ac:spMkLst>
        </pc:spChg>
        <pc:spChg chg="add mod">
          <ac:chgData name="Myat Min Htut" userId="dfff3e71-de70-432f-b631-d8cca54eab50" providerId="ADAL" clId="{44C9E088-C9E2-4C38-9F72-788E05FABDEA}" dt="2024-02-08T02:07:42.998" v="935" actId="208"/>
          <ac:spMkLst>
            <pc:docMk/>
            <pc:sldMk cId="172350829" sldId="398"/>
            <ac:spMk id="9" creationId="{D4922FB2-BB52-4AF4-9297-BEBBDE4C3F5F}"/>
          </ac:spMkLst>
        </pc:spChg>
        <pc:picChg chg="add mod">
          <ac:chgData name="Myat Min Htut" userId="dfff3e71-de70-432f-b631-d8cca54eab50" providerId="ADAL" clId="{44C9E088-C9E2-4C38-9F72-788E05FABDEA}" dt="2024-02-07T07:35:54.585" v="688" actId="14100"/>
          <ac:picMkLst>
            <pc:docMk/>
            <pc:sldMk cId="172350829" sldId="398"/>
            <ac:picMk id="5" creationId="{37320491-07B4-40FD-A349-7211B7EC4C87}"/>
          </ac:picMkLst>
        </pc:picChg>
        <pc:picChg chg="add mod">
          <ac:chgData name="Myat Min Htut" userId="dfff3e71-de70-432f-b631-d8cca54eab50" providerId="ADAL" clId="{44C9E088-C9E2-4C38-9F72-788E05FABDEA}" dt="2024-02-07T07:36:50.622" v="703" actId="1076"/>
          <ac:picMkLst>
            <pc:docMk/>
            <pc:sldMk cId="172350829" sldId="398"/>
            <ac:picMk id="8" creationId="{A06623A1-8041-4EAC-AD0B-A7E7F52EBE41}"/>
          </ac:picMkLst>
        </pc:picChg>
        <pc:picChg chg="add mod">
          <ac:chgData name="Myat Min Htut" userId="dfff3e71-de70-432f-b631-d8cca54eab50" providerId="ADAL" clId="{44C9E088-C9E2-4C38-9F72-788E05FABDEA}" dt="2024-02-07T07:36:44.556" v="700" actId="14100"/>
          <ac:picMkLst>
            <pc:docMk/>
            <pc:sldMk cId="172350829" sldId="398"/>
            <ac:picMk id="10" creationId="{C160D483-9742-4399-A086-2315B7F04E4E}"/>
          </ac:picMkLst>
        </pc:picChg>
        <pc:picChg chg="add mod">
          <ac:chgData name="Myat Min Htut" userId="dfff3e71-de70-432f-b631-d8cca54eab50" providerId="ADAL" clId="{44C9E088-C9E2-4C38-9F72-788E05FABDEA}" dt="2024-02-07T07:36:59.548" v="707" actId="1076"/>
          <ac:picMkLst>
            <pc:docMk/>
            <pc:sldMk cId="172350829" sldId="398"/>
            <ac:picMk id="12" creationId="{30E7A0C8-FF7B-4089-8800-F9EDAF20D294}"/>
          </ac:picMkLst>
        </pc:picChg>
        <pc:picChg chg="add mod">
          <ac:chgData name="Myat Min Htut" userId="dfff3e71-de70-432f-b631-d8cca54eab50" providerId="ADAL" clId="{44C9E088-C9E2-4C38-9F72-788E05FABDEA}" dt="2024-02-07T07:37:13.407" v="711" actId="1076"/>
          <ac:picMkLst>
            <pc:docMk/>
            <pc:sldMk cId="172350829" sldId="398"/>
            <ac:picMk id="14" creationId="{F24299E9-3FAC-40EF-9EEA-E4B587B55CC4}"/>
          </ac:picMkLst>
        </pc:picChg>
      </pc:sldChg>
      <pc:sldChg chg="addSp delSp modSp new mod">
        <pc:chgData name="Myat Min Htut" userId="dfff3e71-de70-432f-b631-d8cca54eab50" providerId="ADAL" clId="{44C9E088-C9E2-4C38-9F72-788E05FABDEA}" dt="2024-02-08T02:07:48.030" v="936"/>
        <pc:sldMkLst>
          <pc:docMk/>
          <pc:sldMk cId="2474226091" sldId="399"/>
        </pc:sldMkLst>
        <pc:spChg chg="del">
          <ac:chgData name="Myat Min Htut" userId="dfff3e71-de70-432f-b631-d8cca54eab50" providerId="ADAL" clId="{44C9E088-C9E2-4C38-9F72-788E05FABDEA}" dt="2024-02-07T07:38:36.704" v="713" actId="478"/>
          <ac:spMkLst>
            <pc:docMk/>
            <pc:sldMk cId="2474226091" sldId="399"/>
            <ac:spMk id="2" creationId="{3EC8DAAE-CF3F-410F-86C1-E775A6BD5152}"/>
          </ac:spMkLst>
        </pc:spChg>
        <pc:spChg chg="del">
          <ac:chgData name="Myat Min Htut" userId="dfff3e71-de70-432f-b631-d8cca54eab50" providerId="ADAL" clId="{44C9E088-C9E2-4C38-9F72-788E05FABDEA}" dt="2024-02-07T07:38:38.876" v="714" actId="478"/>
          <ac:spMkLst>
            <pc:docMk/>
            <pc:sldMk cId="2474226091" sldId="399"/>
            <ac:spMk id="3" creationId="{675B415E-BF83-4F37-A859-4274092FC510}"/>
          </ac:spMkLst>
        </pc:spChg>
        <pc:spChg chg="add del mod">
          <ac:chgData name="Myat Min Htut" userId="dfff3e71-de70-432f-b631-d8cca54eab50" providerId="ADAL" clId="{44C9E088-C9E2-4C38-9F72-788E05FABDEA}" dt="2024-02-07T07:41:32.257" v="775" actId="478"/>
          <ac:spMkLst>
            <pc:docMk/>
            <pc:sldMk cId="2474226091" sldId="399"/>
            <ac:spMk id="5" creationId="{9E00D141-EB79-403E-BB79-09ACA3E780AE}"/>
          </ac:spMkLst>
        </pc:spChg>
        <pc:spChg chg="add mod">
          <ac:chgData name="Myat Min Htut" userId="dfff3e71-de70-432f-b631-d8cca54eab50" providerId="ADAL" clId="{44C9E088-C9E2-4C38-9F72-788E05FABDEA}" dt="2024-02-08T02:07:48.030" v="936"/>
          <ac:spMkLst>
            <pc:docMk/>
            <pc:sldMk cId="2474226091" sldId="399"/>
            <ac:spMk id="10" creationId="{A1109BD2-9D6F-49F4-8ECE-8DEA335BEAF6}"/>
          </ac:spMkLst>
        </pc:spChg>
        <pc:spChg chg="add mod">
          <ac:chgData name="Myat Min Htut" userId="dfff3e71-de70-432f-b631-d8cca54eab50" providerId="ADAL" clId="{44C9E088-C9E2-4C38-9F72-788E05FABDEA}" dt="2024-02-08T02:07:48.030" v="936"/>
          <ac:spMkLst>
            <pc:docMk/>
            <pc:sldMk cId="2474226091" sldId="399"/>
            <ac:spMk id="12" creationId="{CB092431-6D59-407E-9CB5-0128D91462AD}"/>
          </ac:spMkLst>
        </pc:spChg>
        <pc:spChg chg="add mod">
          <ac:chgData name="Myat Min Htut" userId="dfff3e71-de70-432f-b631-d8cca54eab50" providerId="ADAL" clId="{44C9E088-C9E2-4C38-9F72-788E05FABDEA}" dt="2024-02-07T07:41:08.618" v="765" actId="207"/>
          <ac:spMkLst>
            <pc:docMk/>
            <pc:sldMk cId="2474226091" sldId="399"/>
            <ac:spMk id="16" creationId="{1A695FE9-B531-441D-B715-5D477F0880B7}"/>
          </ac:spMkLst>
        </pc:spChg>
        <pc:spChg chg="add mod">
          <ac:chgData name="Myat Min Htut" userId="dfff3e71-de70-432f-b631-d8cca54eab50" providerId="ADAL" clId="{44C9E088-C9E2-4C38-9F72-788E05FABDEA}" dt="2024-02-07T07:41:44.892" v="777" actId="1076"/>
          <ac:spMkLst>
            <pc:docMk/>
            <pc:sldMk cId="2474226091" sldId="399"/>
            <ac:spMk id="17" creationId="{3E56798C-79D7-4DE3-826F-B36EE6E59F8A}"/>
          </ac:spMkLst>
        </pc:spChg>
        <pc:picChg chg="add mod">
          <ac:chgData name="Myat Min Htut" userId="dfff3e71-de70-432f-b631-d8cca54eab50" providerId="ADAL" clId="{44C9E088-C9E2-4C38-9F72-788E05FABDEA}" dt="2024-02-07T07:37:19.075" v="712"/>
          <ac:picMkLst>
            <pc:docMk/>
            <pc:sldMk cId="2474226091" sldId="399"/>
            <ac:picMk id="4" creationId="{9C8A59D2-6F51-45A5-8B3E-CEE3F74741B8}"/>
          </ac:picMkLst>
        </pc:picChg>
        <pc:picChg chg="add mod">
          <ac:chgData name="Myat Min Htut" userId="dfff3e71-de70-432f-b631-d8cca54eab50" providerId="ADAL" clId="{44C9E088-C9E2-4C38-9F72-788E05FABDEA}" dt="2024-02-07T07:38:45.320" v="718" actId="1076"/>
          <ac:picMkLst>
            <pc:docMk/>
            <pc:sldMk cId="2474226091" sldId="399"/>
            <ac:picMk id="7" creationId="{818EA678-D87A-4F3C-AEBE-FDC897881433}"/>
          </ac:picMkLst>
        </pc:picChg>
        <pc:picChg chg="add mod">
          <ac:chgData name="Myat Min Htut" userId="dfff3e71-de70-432f-b631-d8cca54eab50" providerId="ADAL" clId="{44C9E088-C9E2-4C38-9F72-788E05FABDEA}" dt="2024-02-07T07:39:53.279" v="735" actId="14100"/>
          <ac:picMkLst>
            <pc:docMk/>
            <pc:sldMk cId="2474226091" sldId="399"/>
            <ac:picMk id="9" creationId="{61443B84-A45C-47DB-B95A-6FBFC72737CC}"/>
          </ac:picMkLst>
        </pc:picChg>
        <pc:picChg chg="add mod">
          <ac:chgData name="Myat Min Htut" userId="dfff3e71-de70-432f-b631-d8cca54eab50" providerId="ADAL" clId="{44C9E088-C9E2-4C38-9F72-788E05FABDEA}" dt="2024-02-07T07:39:58.840" v="746" actId="14100"/>
          <ac:picMkLst>
            <pc:docMk/>
            <pc:sldMk cId="2474226091" sldId="399"/>
            <ac:picMk id="11" creationId="{529D24DE-1060-4A98-8C03-5CCD32DEAB58}"/>
          </ac:picMkLst>
        </pc:picChg>
        <pc:picChg chg="add mod">
          <ac:chgData name="Myat Min Htut" userId="dfff3e71-de70-432f-b631-d8cca54eab50" providerId="ADAL" clId="{44C9E088-C9E2-4C38-9F72-788E05FABDEA}" dt="2024-02-07T07:40:50.801" v="760" actId="1038"/>
          <ac:picMkLst>
            <pc:docMk/>
            <pc:sldMk cId="2474226091" sldId="399"/>
            <ac:picMk id="13" creationId="{781618C9-ADDE-4889-8F3E-75387272F3EF}"/>
          </ac:picMkLst>
        </pc:picChg>
        <pc:picChg chg="add mod">
          <ac:chgData name="Myat Min Htut" userId="dfff3e71-de70-432f-b631-d8cca54eab50" providerId="ADAL" clId="{44C9E088-C9E2-4C38-9F72-788E05FABDEA}" dt="2024-02-07T07:40:16.234" v="751" actId="1076"/>
          <ac:picMkLst>
            <pc:docMk/>
            <pc:sldMk cId="2474226091" sldId="399"/>
            <ac:picMk id="15" creationId="{3A394580-42BD-4CFC-89BD-AB79E71B7B9B}"/>
          </ac:picMkLst>
        </pc:picChg>
      </pc:sldChg>
      <pc:sldChg chg="addSp delSp modSp new mod setBg">
        <pc:chgData name="Myat Min Htut" userId="dfff3e71-de70-432f-b631-d8cca54eab50" providerId="ADAL" clId="{44C9E088-C9E2-4C38-9F72-788E05FABDEA}" dt="2024-02-08T02:10:15.645" v="946" actId="20577"/>
        <pc:sldMkLst>
          <pc:docMk/>
          <pc:sldMk cId="2589354307" sldId="400"/>
        </pc:sldMkLst>
        <pc:spChg chg="del">
          <ac:chgData name="Myat Min Htut" userId="dfff3e71-de70-432f-b631-d8cca54eab50" providerId="ADAL" clId="{44C9E088-C9E2-4C38-9F72-788E05FABDEA}" dt="2024-02-07T07:45:04.078" v="786" actId="478"/>
          <ac:spMkLst>
            <pc:docMk/>
            <pc:sldMk cId="2589354307" sldId="400"/>
            <ac:spMk id="2" creationId="{21B078C4-5310-4DC7-BE4A-9649BF9618D6}"/>
          </ac:spMkLst>
        </pc:spChg>
        <pc:spChg chg="del">
          <ac:chgData name="Myat Min Htut" userId="dfff3e71-de70-432f-b631-d8cca54eab50" providerId="ADAL" clId="{44C9E088-C9E2-4C38-9F72-788E05FABDEA}" dt="2024-02-07T07:45:04.955" v="787" actId="478"/>
          <ac:spMkLst>
            <pc:docMk/>
            <pc:sldMk cId="2589354307" sldId="400"/>
            <ac:spMk id="3" creationId="{99F35BA2-CF5F-40AC-9AB9-CF4716FCE6E4}"/>
          </ac:spMkLst>
        </pc:spChg>
        <pc:spChg chg="add mod ord">
          <ac:chgData name="Myat Min Htut" userId="dfff3e71-de70-432f-b631-d8cca54eab50" providerId="ADAL" clId="{44C9E088-C9E2-4C38-9F72-788E05FABDEA}" dt="2024-02-08T02:10:15.645" v="946" actId="20577"/>
          <ac:spMkLst>
            <pc:docMk/>
            <pc:sldMk cId="2589354307" sldId="400"/>
            <ac:spMk id="5" creationId="{38A3FFE3-A05C-49BA-A232-3DEBE7AEC533}"/>
          </ac:spMkLst>
        </pc:spChg>
        <pc:spChg chg="add mod">
          <ac:chgData name="Myat Min Htut" userId="dfff3e71-de70-432f-b631-d8cca54eab50" providerId="ADAL" clId="{44C9E088-C9E2-4C38-9F72-788E05FABDEA}" dt="2024-02-08T02:07:49.418" v="937"/>
          <ac:spMkLst>
            <pc:docMk/>
            <pc:sldMk cId="2589354307" sldId="400"/>
            <ac:spMk id="8" creationId="{EB78C0D5-16F8-4966-9132-28677A85FEE3}"/>
          </ac:spMkLst>
        </pc:spChg>
        <pc:spChg chg="add mod">
          <ac:chgData name="Myat Min Htut" userId="dfff3e71-de70-432f-b631-d8cca54eab50" providerId="ADAL" clId="{44C9E088-C9E2-4C38-9F72-788E05FABDEA}" dt="2024-02-08T02:07:49.418" v="937"/>
          <ac:spMkLst>
            <pc:docMk/>
            <pc:sldMk cId="2589354307" sldId="400"/>
            <ac:spMk id="10" creationId="{0C2E4560-FA99-4A77-9035-D9F31BA79B0C}"/>
          </ac:spMkLst>
        </pc:spChg>
        <pc:picChg chg="add mod ord">
          <ac:chgData name="Myat Min Htut" userId="dfff3e71-de70-432f-b631-d8cca54eab50" providerId="ADAL" clId="{44C9E088-C9E2-4C38-9F72-788E05FABDEA}" dt="2024-02-07T07:50:25.832" v="851" actId="26606"/>
          <ac:picMkLst>
            <pc:docMk/>
            <pc:sldMk cId="2589354307" sldId="400"/>
            <ac:picMk id="4" creationId="{C63FB297-3055-4EB0-B8E8-B8A294CAD0E3}"/>
          </ac:picMkLst>
        </pc:picChg>
        <pc:picChg chg="add mod ord">
          <ac:chgData name="Myat Min Htut" userId="dfff3e71-de70-432f-b631-d8cca54eab50" providerId="ADAL" clId="{44C9E088-C9E2-4C38-9F72-788E05FABDEA}" dt="2024-02-07T07:50:25.832" v="851" actId="26606"/>
          <ac:picMkLst>
            <pc:docMk/>
            <pc:sldMk cId="2589354307" sldId="400"/>
            <ac:picMk id="7" creationId="{12459D59-34C9-47A8-8317-EBB2CA1E63AE}"/>
          </ac:picMkLst>
        </pc:picChg>
        <pc:picChg chg="add mod ord">
          <ac:chgData name="Myat Min Htut" userId="dfff3e71-de70-432f-b631-d8cca54eab50" providerId="ADAL" clId="{44C9E088-C9E2-4C38-9F72-788E05FABDEA}" dt="2024-02-07T07:50:25.832" v="851" actId="26606"/>
          <ac:picMkLst>
            <pc:docMk/>
            <pc:sldMk cId="2589354307" sldId="400"/>
            <ac:picMk id="9" creationId="{641983DF-6F20-4E4F-8E13-D17F5FF59544}"/>
          </ac:picMkLst>
        </pc:picChg>
        <pc:picChg chg="add mod">
          <ac:chgData name="Myat Min Htut" userId="dfff3e71-de70-432f-b631-d8cca54eab50" providerId="ADAL" clId="{44C9E088-C9E2-4C38-9F72-788E05FABDEA}" dt="2024-02-07T07:50:25.832" v="851" actId="26606"/>
          <ac:picMkLst>
            <pc:docMk/>
            <pc:sldMk cId="2589354307" sldId="400"/>
            <ac:picMk id="11" creationId="{AE8A4A24-B201-4B41-B7BB-F6255E865192}"/>
          </ac:picMkLst>
        </pc:picChg>
        <pc:picChg chg="add del">
          <ac:chgData name="Myat Min Htut" userId="dfff3e71-de70-432f-b631-d8cca54eab50" providerId="ADAL" clId="{44C9E088-C9E2-4C38-9F72-788E05FABDEA}" dt="2024-02-07T07:46:15.430" v="808" actId="478"/>
          <ac:picMkLst>
            <pc:docMk/>
            <pc:sldMk cId="2589354307" sldId="400"/>
            <ac:picMk id="13" creationId="{F88A8754-C0F2-45BF-861B-796C0CF284D2}"/>
          </ac:picMkLst>
        </pc:picChg>
        <pc:picChg chg="add mod">
          <ac:chgData name="Myat Min Htut" userId="dfff3e71-de70-432f-b631-d8cca54eab50" providerId="ADAL" clId="{44C9E088-C9E2-4C38-9F72-788E05FABDEA}" dt="2024-02-07T07:50:25.832" v="851" actId="26606"/>
          <ac:picMkLst>
            <pc:docMk/>
            <pc:sldMk cId="2589354307" sldId="400"/>
            <ac:picMk id="15" creationId="{72FAA68A-55F6-4462-ABF5-27B0E85D1384}"/>
          </ac:picMkLst>
        </pc:picChg>
        <pc:cxnChg chg="add del">
          <ac:chgData name="Myat Min Htut" userId="dfff3e71-de70-432f-b631-d8cca54eab50" providerId="ADAL" clId="{44C9E088-C9E2-4C38-9F72-788E05FABDEA}" dt="2024-02-07T07:50:25.832" v="851" actId="26606"/>
          <ac:cxnSpMkLst>
            <pc:docMk/>
            <pc:sldMk cId="2589354307" sldId="400"/>
            <ac:cxnSpMk id="20" creationId="{822A5670-0F7B-4199-AEAB-33FBA9CEA44D}"/>
          </ac:cxnSpMkLst>
        </pc:cxnChg>
        <pc:cxnChg chg="add del">
          <ac:chgData name="Myat Min Htut" userId="dfff3e71-de70-432f-b631-d8cca54eab50" providerId="ADAL" clId="{44C9E088-C9E2-4C38-9F72-788E05FABDEA}" dt="2024-02-07T07:50:25.832" v="851" actId="26606"/>
          <ac:cxnSpMkLst>
            <pc:docMk/>
            <pc:sldMk cId="2589354307" sldId="400"/>
            <ac:cxnSpMk id="22" creationId="{8BB1744D-A7DF-4B65-B6E3-DCF12BB2D869}"/>
          </ac:cxnSpMkLst>
        </pc:cxnChg>
        <pc:cxnChg chg="add del">
          <ac:chgData name="Myat Min Htut" userId="dfff3e71-de70-432f-b631-d8cca54eab50" providerId="ADAL" clId="{44C9E088-C9E2-4C38-9F72-788E05FABDEA}" dt="2024-02-07T07:50:25.832" v="851" actId="26606"/>
          <ac:cxnSpMkLst>
            <pc:docMk/>
            <pc:sldMk cId="2589354307" sldId="400"/>
            <ac:cxnSpMk id="24" creationId="{882DD753-EA38-4E86-91FB-05041A44A28E}"/>
          </ac:cxnSpMkLst>
        </pc:cxnChg>
        <pc:cxnChg chg="add del">
          <ac:chgData name="Myat Min Htut" userId="dfff3e71-de70-432f-b631-d8cca54eab50" providerId="ADAL" clId="{44C9E088-C9E2-4C38-9F72-788E05FABDEA}" dt="2024-02-07T07:50:25.832" v="851" actId="26606"/>
          <ac:cxnSpMkLst>
            <pc:docMk/>
            <pc:sldMk cId="2589354307" sldId="400"/>
            <ac:cxnSpMk id="26" creationId="{6DA63E78-7704-45EF-B5D3-EADDF5D82674}"/>
          </ac:cxnSpMkLst>
        </pc:cxnChg>
      </pc:sldChg>
      <pc:sldChg chg="addSp delSp modSp new mod">
        <pc:chgData name="Myat Min Htut" userId="dfff3e71-de70-432f-b631-d8cca54eab50" providerId="ADAL" clId="{44C9E088-C9E2-4C38-9F72-788E05FABDEA}" dt="2024-02-08T02:10:19.911" v="948" actId="20577"/>
        <pc:sldMkLst>
          <pc:docMk/>
          <pc:sldMk cId="3025600370" sldId="401"/>
        </pc:sldMkLst>
        <pc:spChg chg="del">
          <ac:chgData name="Myat Min Htut" userId="dfff3e71-de70-432f-b631-d8cca54eab50" providerId="ADAL" clId="{44C9E088-C9E2-4C38-9F72-788E05FABDEA}" dt="2024-02-07T07:48:02.001" v="828" actId="478"/>
          <ac:spMkLst>
            <pc:docMk/>
            <pc:sldMk cId="3025600370" sldId="401"/>
            <ac:spMk id="2" creationId="{87907EAA-794D-4FBA-9810-0FE7408FF0F7}"/>
          </ac:spMkLst>
        </pc:spChg>
        <pc:spChg chg="del">
          <ac:chgData name="Myat Min Htut" userId="dfff3e71-de70-432f-b631-d8cca54eab50" providerId="ADAL" clId="{44C9E088-C9E2-4C38-9F72-788E05FABDEA}" dt="2024-02-07T07:48:03.189" v="829" actId="478"/>
          <ac:spMkLst>
            <pc:docMk/>
            <pc:sldMk cId="3025600370" sldId="401"/>
            <ac:spMk id="3" creationId="{6B6F49C2-0462-4F4F-8054-1EC2B6AE088A}"/>
          </ac:spMkLst>
        </pc:spChg>
        <pc:spChg chg="add mod">
          <ac:chgData name="Myat Min Htut" userId="dfff3e71-de70-432f-b631-d8cca54eab50" providerId="ADAL" clId="{44C9E088-C9E2-4C38-9F72-788E05FABDEA}" dt="2024-02-08T02:10:19.911" v="948" actId="20577"/>
          <ac:spMkLst>
            <pc:docMk/>
            <pc:sldMk cId="3025600370" sldId="401"/>
            <ac:spMk id="7" creationId="{6AB313A8-2DE8-434D-8C8E-AF54B28FAF18}"/>
          </ac:spMkLst>
        </pc:spChg>
        <pc:spChg chg="add mod">
          <ac:chgData name="Myat Min Htut" userId="dfff3e71-de70-432f-b631-d8cca54eab50" providerId="ADAL" clId="{44C9E088-C9E2-4C38-9F72-788E05FABDEA}" dt="2024-02-08T02:07:50.767" v="938"/>
          <ac:spMkLst>
            <pc:docMk/>
            <pc:sldMk cId="3025600370" sldId="401"/>
            <ac:spMk id="8" creationId="{26F5620D-A0E1-4DB0-B06F-66A8E8C98CDA}"/>
          </ac:spMkLst>
        </pc:spChg>
        <pc:spChg chg="add mod">
          <ac:chgData name="Myat Min Htut" userId="dfff3e71-de70-432f-b631-d8cca54eab50" providerId="ADAL" clId="{44C9E088-C9E2-4C38-9F72-788E05FABDEA}" dt="2024-02-08T02:07:50.767" v="938"/>
          <ac:spMkLst>
            <pc:docMk/>
            <pc:sldMk cId="3025600370" sldId="401"/>
            <ac:spMk id="11" creationId="{6D9E13B8-CDB9-40CF-9654-24F177C54EF2}"/>
          </ac:spMkLst>
        </pc:spChg>
        <pc:picChg chg="add del">
          <ac:chgData name="Myat Min Htut" userId="dfff3e71-de70-432f-b631-d8cca54eab50" providerId="ADAL" clId="{44C9E088-C9E2-4C38-9F72-788E05FABDEA}" dt="2024-02-07T07:35:46.806" v="684" actId="478"/>
          <ac:picMkLst>
            <pc:docMk/>
            <pc:sldMk cId="3025600370" sldId="401"/>
            <ac:picMk id="5" creationId="{54554771-8CAD-4654-AC2C-AB49FC853999}"/>
          </ac:picMkLst>
        </pc:picChg>
        <pc:picChg chg="add mod">
          <ac:chgData name="Myat Min Htut" userId="dfff3e71-de70-432f-b631-d8cca54eab50" providerId="ADAL" clId="{44C9E088-C9E2-4C38-9F72-788E05FABDEA}" dt="2024-02-07T07:44:35.623" v="779"/>
          <ac:picMkLst>
            <pc:docMk/>
            <pc:sldMk cId="3025600370" sldId="401"/>
            <ac:picMk id="6" creationId="{F8A704A7-3A6F-4DFB-B88D-50E2CB870F75}"/>
          </ac:picMkLst>
        </pc:picChg>
        <pc:picChg chg="add mod">
          <ac:chgData name="Myat Min Htut" userId="dfff3e71-de70-432f-b631-d8cca54eab50" providerId="ADAL" clId="{44C9E088-C9E2-4C38-9F72-788E05FABDEA}" dt="2024-02-07T07:48:42.201" v="843" actId="1076"/>
          <ac:picMkLst>
            <pc:docMk/>
            <pc:sldMk cId="3025600370" sldId="401"/>
            <ac:picMk id="9" creationId="{214179AF-542E-4874-889C-62E8763A3A70}"/>
          </ac:picMkLst>
        </pc:picChg>
        <pc:picChg chg="add mod">
          <ac:chgData name="Myat Min Htut" userId="dfff3e71-de70-432f-b631-d8cca54eab50" providerId="ADAL" clId="{44C9E088-C9E2-4C38-9F72-788E05FABDEA}" dt="2024-02-07T07:48:09.285" v="831"/>
          <ac:picMkLst>
            <pc:docMk/>
            <pc:sldMk cId="3025600370" sldId="401"/>
            <ac:picMk id="10" creationId="{E97E89AA-5834-446E-8E32-7458B593227C}"/>
          </ac:picMkLst>
        </pc:picChg>
        <pc:picChg chg="add mod">
          <ac:chgData name="Myat Min Htut" userId="dfff3e71-de70-432f-b631-d8cca54eab50" providerId="ADAL" clId="{44C9E088-C9E2-4C38-9F72-788E05FABDEA}" dt="2024-02-07T07:48:36.496" v="840" actId="14100"/>
          <ac:picMkLst>
            <pc:docMk/>
            <pc:sldMk cId="3025600370" sldId="401"/>
            <ac:picMk id="12" creationId="{E61D7F34-72C0-40F3-B4F1-50C763023A63}"/>
          </ac:picMkLst>
        </pc:picChg>
        <pc:picChg chg="add mod">
          <ac:chgData name="Myat Min Htut" userId="dfff3e71-de70-432f-b631-d8cca54eab50" providerId="ADAL" clId="{44C9E088-C9E2-4C38-9F72-788E05FABDEA}" dt="2024-02-07T07:48:53.827" v="849" actId="1076"/>
          <ac:picMkLst>
            <pc:docMk/>
            <pc:sldMk cId="3025600370" sldId="401"/>
            <ac:picMk id="13" creationId="{78CFDF6E-7408-420E-810D-3E00C8039095}"/>
          </ac:picMkLst>
        </pc:picChg>
      </pc:sldChg>
      <pc:sldChg chg="addSp delSp modSp new mod">
        <pc:chgData name="Myat Min Htut" userId="dfff3e71-de70-432f-b631-d8cca54eab50" providerId="ADAL" clId="{44C9E088-C9E2-4C38-9F72-788E05FABDEA}" dt="2024-02-08T10:21:57.389" v="1012" actId="1076"/>
        <pc:sldMkLst>
          <pc:docMk/>
          <pc:sldMk cId="4258849452" sldId="402"/>
        </pc:sldMkLst>
        <pc:spChg chg="del">
          <ac:chgData name="Myat Min Htut" userId="dfff3e71-de70-432f-b631-d8cca54eab50" providerId="ADAL" clId="{44C9E088-C9E2-4C38-9F72-788E05FABDEA}" dt="2024-02-07T07:50:56.575" v="854" actId="478"/>
          <ac:spMkLst>
            <pc:docMk/>
            <pc:sldMk cId="4258849452" sldId="402"/>
            <ac:spMk id="2" creationId="{DDB7FE9F-3897-4754-97A9-1D8BA941F2CB}"/>
          </ac:spMkLst>
        </pc:spChg>
        <pc:spChg chg="del">
          <ac:chgData name="Myat Min Htut" userId="dfff3e71-de70-432f-b631-d8cca54eab50" providerId="ADAL" clId="{44C9E088-C9E2-4C38-9F72-788E05FABDEA}" dt="2024-02-07T07:50:58.015" v="855" actId="478"/>
          <ac:spMkLst>
            <pc:docMk/>
            <pc:sldMk cId="4258849452" sldId="402"/>
            <ac:spMk id="3" creationId="{058D337E-5638-4B74-B067-492C57CBFC3E}"/>
          </ac:spMkLst>
        </pc:spChg>
        <pc:spChg chg="add mod">
          <ac:chgData name="Myat Min Htut" userId="dfff3e71-de70-432f-b631-d8cca54eab50" providerId="ADAL" clId="{44C9E088-C9E2-4C38-9F72-788E05FABDEA}" dt="2024-02-08T02:10:25.025" v="950" actId="20577"/>
          <ac:spMkLst>
            <pc:docMk/>
            <pc:sldMk cId="4258849452" sldId="402"/>
            <ac:spMk id="5" creationId="{65BE0F70-9AB7-4AD0-BF4A-CC87F9B354CB}"/>
          </ac:spMkLst>
        </pc:spChg>
        <pc:spChg chg="add mod">
          <ac:chgData name="Myat Min Htut" userId="dfff3e71-de70-432f-b631-d8cca54eab50" providerId="ADAL" clId="{44C9E088-C9E2-4C38-9F72-788E05FABDEA}" dt="2024-02-08T02:07:52.068" v="939"/>
          <ac:spMkLst>
            <pc:docMk/>
            <pc:sldMk cId="4258849452" sldId="402"/>
            <ac:spMk id="7" creationId="{EBF32198-E4E0-4951-8D6C-35BEB7AAAFFE}"/>
          </ac:spMkLst>
        </pc:spChg>
        <pc:spChg chg="add mod">
          <ac:chgData name="Myat Min Htut" userId="dfff3e71-de70-432f-b631-d8cca54eab50" providerId="ADAL" clId="{44C9E088-C9E2-4C38-9F72-788E05FABDEA}" dt="2024-02-08T02:07:52.068" v="939"/>
          <ac:spMkLst>
            <pc:docMk/>
            <pc:sldMk cId="4258849452" sldId="402"/>
            <ac:spMk id="9" creationId="{E4D0D4D7-6C25-4088-A726-EC022BF82FF3}"/>
          </ac:spMkLst>
        </pc:spChg>
        <pc:picChg chg="add mod">
          <ac:chgData name="Myat Min Htut" userId="dfff3e71-de70-432f-b631-d8cca54eab50" providerId="ADAL" clId="{44C9E088-C9E2-4C38-9F72-788E05FABDEA}" dt="2024-02-07T07:50:39.764" v="853"/>
          <ac:picMkLst>
            <pc:docMk/>
            <pc:sldMk cId="4258849452" sldId="402"/>
            <ac:picMk id="4" creationId="{B7D26E0C-7787-4639-90DD-A5DE238E8A25}"/>
          </ac:picMkLst>
        </pc:picChg>
        <pc:picChg chg="add mod">
          <ac:chgData name="Myat Min Htut" userId="dfff3e71-de70-432f-b631-d8cca54eab50" providerId="ADAL" clId="{44C9E088-C9E2-4C38-9F72-788E05FABDEA}" dt="2024-02-08T10:21:57.389" v="1012" actId="1076"/>
          <ac:picMkLst>
            <pc:docMk/>
            <pc:sldMk cId="4258849452" sldId="402"/>
            <ac:picMk id="6" creationId="{8DC99B46-DED5-49CB-A572-5EC602438212}"/>
          </ac:picMkLst>
        </pc:picChg>
        <pc:picChg chg="add mod">
          <ac:chgData name="Myat Min Htut" userId="dfff3e71-de70-432f-b631-d8cca54eab50" providerId="ADAL" clId="{44C9E088-C9E2-4C38-9F72-788E05FABDEA}" dt="2024-02-08T02:09:29.573" v="944" actId="1035"/>
          <ac:picMkLst>
            <pc:docMk/>
            <pc:sldMk cId="4258849452" sldId="402"/>
            <ac:picMk id="8" creationId="{FF3A2C84-60D5-47BD-8C36-21FAA497829E}"/>
          </ac:picMkLst>
        </pc:picChg>
        <pc:picChg chg="add mod">
          <ac:chgData name="Myat Min Htut" userId="dfff3e71-de70-432f-b631-d8cca54eab50" providerId="ADAL" clId="{44C9E088-C9E2-4C38-9F72-788E05FABDEA}" dt="2024-02-07T07:51:46.486" v="863" actId="14100"/>
          <ac:picMkLst>
            <pc:docMk/>
            <pc:sldMk cId="4258849452" sldId="402"/>
            <ac:picMk id="10" creationId="{19132012-AF28-440C-A026-DDAEAC2B9166}"/>
          </ac:picMkLst>
        </pc:picChg>
      </pc:sldChg>
      <pc:sldChg chg="addSp delSp modSp new mod">
        <pc:chgData name="Myat Min Htut" userId="dfff3e71-de70-432f-b631-d8cca54eab50" providerId="ADAL" clId="{44C9E088-C9E2-4C38-9F72-788E05FABDEA}" dt="2024-02-08T10:21:53.031" v="1010" actId="1076"/>
        <pc:sldMkLst>
          <pc:docMk/>
          <pc:sldMk cId="2172113461" sldId="403"/>
        </pc:sldMkLst>
        <pc:spChg chg="del">
          <ac:chgData name="Myat Min Htut" userId="dfff3e71-de70-432f-b631-d8cca54eab50" providerId="ADAL" clId="{44C9E088-C9E2-4C38-9F72-788E05FABDEA}" dt="2024-02-07T07:52:38.900" v="867" actId="478"/>
          <ac:spMkLst>
            <pc:docMk/>
            <pc:sldMk cId="2172113461" sldId="403"/>
            <ac:spMk id="2" creationId="{81F34D33-6B1B-4EB0-9F12-4620598D23CF}"/>
          </ac:spMkLst>
        </pc:spChg>
        <pc:spChg chg="del">
          <ac:chgData name="Myat Min Htut" userId="dfff3e71-de70-432f-b631-d8cca54eab50" providerId="ADAL" clId="{44C9E088-C9E2-4C38-9F72-788E05FABDEA}" dt="2024-02-07T07:52:36.821" v="866" actId="478"/>
          <ac:spMkLst>
            <pc:docMk/>
            <pc:sldMk cId="2172113461" sldId="403"/>
            <ac:spMk id="3" creationId="{9AC9FCDA-9A25-4B91-934D-3B497EE0B53E}"/>
          </ac:spMkLst>
        </pc:spChg>
        <pc:spChg chg="add mod">
          <ac:chgData name="Myat Min Htut" userId="dfff3e71-de70-432f-b631-d8cca54eab50" providerId="ADAL" clId="{44C9E088-C9E2-4C38-9F72-788E05FABDEA}" dt="2024-02-08T02:10:36.216" v="952" actId="20577"/>
          <ac:spMkLst>
            <pc:docMk/>
            <pc:sldMk cId="2172113461" sldId="403"/>
            <ac:spMk id="5" creationId="{0E7067E8-60B9-4EA1-B9A6-96F92D8AE25A}"/>
          </ac:spMkLst>
        </pc:spChg>
        <pc:spChg chg="add mod">
          <ac:chgData name="Myat Min Htut" userId="dfff3e71-de70-432f-b631-d8cca54eab50" providerId="ADAL" clId="{44C9E088-C9E2-4C38-9F72-788E05FABDEA}" dt="2024-02-08T02:07:54.096" v="940"/>
          <ac:spMkLst>
            <pc:docMk/>
            <pc:sldMk cId="2172113461" sldId="403"/>
            <ac:spMk id="9" creationId="{42853D70-BD51-44BB-BCB0-6CFCA5655ACD}"/>
          </ac:spMkLst>
        </pc:spChg>
        <pc:spChg chg="add mod">
          <ac:chgData name="Myat Min Htut" userId="dfff3e71-de70-432f-b631-d8cca54eab50" providerId="ADAL" clId="{44C9E088-C9E2-4C38-9F72-788E05FABDEA}" dt="2024-02-08T02:07:54.096" v="940"/>
          <ac:spMkLst>
            <pc:docMk/>
            <pc:sldMk cId="2172113461" sldId="403"/>
            <ac:spMk id="11" creationId="{FF532617-677A-4878-B62A-171DBEBC51DA}"/>
          </ac:spMkLst>
        </pc:spChg>
        <pc:picChg chg="add mod">
          <ac:chgData name="Myat Min Htut" userId="dfff3e71-de70-432f-b631-d8cca54eab50" providerId="ADAL" clId="{44C9E088-C9E2-4C38-9F72-788E05FABDEA}" dt="2024-02-07T07:52:34.076" v="865"/>
          <ac:picMkLst>
            <pc:docMk/>
            <pc:sldMk cId="2172113461" sldId="403"/>
            <ac:picMk id="4" creationId="{DCEF6B54-6CD9-48C9-8145-C193332BD9DD}"/>
          </ac:picMkLst>
        </pc:picChg>
        <pc:picChg chg="add mod">
          <ac:chgData name="Myat Min Htut" userId="dfff3e71-de70-432f-b631-d8cca54eab50" providerId="ADAL" clId="{44C9E088-C9E2-4C38-9F72-788E05FABDEA}" dt="2024-02-08T10:21:53.031" v="1010" actId="1076"/>
          <ac:picMkLst>
            <pc:docMk/>
            <pc:sldMk cId="2172113461" sldId="403"/>
            <ac:picMk id="6" creationId="{5B90BC6D-52F2-42F1-B79B-63FC7847439F}"/>
          </ac:picMkLst>
        </pc:picChg>
        <pc:picChg chg="add mod">
          <ac:chgData name="Myat Min Htut" userId="dfff3e71-de70-432f-b631-d8cca54eab50" providerId="ADAL" clId="{44C9E088-C9E2-4C38-9F72-788E05FABDEA}" dt="2024-02-08T02:07:58.519" v="941" actId="1076"/>
          <ac:picMkLst>
            <pc:docMk/>
            <pc:sldMk cId="2172113461" sldId="403"/>
            <ac:picMk id="8" creationId="{3556F32B-F4EA-41BF-8A88-A71341BAF5C1}"/>
          </ac:picMkLst>
        </pc:picChg>
        <pc:picChg chg="add mod">
          <ac:chgData name="Myat Min Htut" userId="dfff3e71-de70-432f-b631-d8cca54eab50" providerId="ADAL" clId="{44C9E088-C9E2-4C38-9F72-788E05FABDEA}" dt="2024-02-08T02:08:01.708" v="942" actId="1076"/>
          <ac:picMkLst>
            <pc:docMk/>
            <pc:sldMk cId="2172113461" sldId="403"/>
            <ac:picMk id="10" creationId="{154A6343-B8D6-4A42-85D7-0419432DDA73}"/>
          </ac:picMkLst>
        </pc:picChg>
        <pc:picChg chg="add mod">
          <ac:chgData name="Myat Min Htut" userId="dfff3e71-de70-432f-b631-d8cca54eab50" providerId="ADAL" clId="{44C9E088-C9E2-4C38-9F72-788E05FABDEA}" dt="2024-02-07T07:53:39.729" v="888" actId="1076"/>
          <ac:picMkLst>
            <pc:docMk/>
            <pc:sldMk cId="2172113461" sldId="403"/>
            <ac:picMk id="12" creationId="{510E5CBC-645E-4F1A-A7B7-3BE996DFCA3D}"/>
          </ac:picMkLst>
        </pc:picChg>
      </pc:sldChg>
    </pc:docChg>
  </pc:docChgLst>
  <pc:docChgLst>
    <pc:chgData name="Keiko Kojima" userId="6899f029-7342-413a-b38b-6a9d55270ecb" providerId="ADAL" clId="{B06597D8-5C1E-4591-A22C-44734F7C441C}"/>
    <pc:docChg chg="undo custSel modSld">
      <pc:chgData name="Keiko Kojima" userId="6899f029-7342-413a-b38b-6a9d55270ecb" providerId="ADAL" clId="{B06597D8-5C1E-4591-A22C-44734F7C441C}" dt="2022-03-28T10:04:14.651" v="13" actId="1582"/>
      <pc:docMkLst>
        <pc:docMk/>
      </pc:docMkLst>
      <pc:sldChg chg="modSp mod">
        <pc:chgData name="Keiko Kojima" userId="6899f029-7342-413a-b38b-6a9d55270ecb" providerId="ADAL" clId="{B06597D8-5C1E-4591-A22C-44734F7C441C}" dt="2022-03-28T09:58:57.122" v="1" actId="1038"/>
        <pc:sldMkLst>
          <pc:docMk/>
          <pc:sldMk cId="2961143738" sldId="275"/>
        </pc:sldMkLst>
        <pc:picChg chg="mod">
          <ac:chgData name="Keiko Kojima" userId="6899f029-7342-413a-b38b-6a9d55270ecb" providerId="ADAL" clId="{B06597D8-5C1E-4591-A22C-44734F7C441C}" dt="2022-03-28T09:58:57.122" v="1" actId="1038"/>
          <ac:picMkLst>
            <pc:docMk/>
            <pc:sldMk cId="2961143738" sldId="275"/>
            <ac:picMk id="3" creationId="{C5846091-BB3D-423C-B238-00C997F87256}"/>
          </ac:picMkLst>
        </pc:picChg>
      </pc:sldChg>
      <pc:sldChg chg="modSp mod">
        <pc:chgData name="Keiko Kojima" userId="6899f029-7342-413a-b38b-6a9d55270ecb" providerId="ADAL" clId="{B06597D8-5C1E-4591-A22C-44734F7C441C}" dt="2022-03-28T09:59:18.557" v="2" actId="1582"/>
        <pc:sldMkLst>
          <pc:docMk/>
          <pc:sldMk cId="3541320411" sldId="353"/>
        </pc:sldMkLst>
        <pc:picChg chg="mod">
          <ac:chgData name="Keiko Kojima" userId="6899f029-7342-413a-b38b-6a9d55270ecb" providerId="ADAL" clId="{B06597D8-5C1E-4591-A22C-44734F7C441C}" dt="2022-03-28T09:59:18.557" v="2" actId="1582"/>
          <ac:picMkLst>
            <pc:docMk/>
            <pc:sldMk cId="3541320411" sldId="353"/>
            <ac:picMk id="8" creationId="{F4697DF0-BEBE-4288-9931-A8C81B8C30BE}"/>
          </ac:picMkLst>
        </pc:picChg>
      </pc:sldChg>
      <pc:sldChg chg="modSp mod">
        <pc:chgData name="Keiko Kojima" userId="6899f029-7342-413a-b38b-6a9d55270ecb" providerId="ADAL" clId="{B06597D8-5C1E-4591-A22C-44734F7C441C}" dt="2022-03-28T09:59:30.470" v="3" actId="1582"/>
        <pc:sldMkLst>
          <pc:docMk/>
          <pc:sldMk cId="776270735" sldId="354"/>
        </pc:sldMkLst>
        <pc:picChg chg="mod">
          <ac:chgData name="Keiko Kojima" userId="6899f029-7342-413a-b38b-6a9d55270ecb" providerId="ADAL" clId="{B06597D8-5C1E-4591-A22C-44734F7C441C}" dt="2022-03-28T09:59:30.470" v="3" actId="1582"/>
          <ac:picMkLst>
            <pc:docMk/>
            <pc:sldMk cId="776270735" sldId="354"/>
            <ac:picMk id="8" creationId="{F4697DF0-BEBE-4288-9931-A8C81B8C30BE}"/>
          </ac:picMkLst>
        </pc:picChg>
      </pc:sldChg>
      <pc:sldChg chg="modSp mod">
        <pc:chgData name="Keiko Kojima" userId="6899f029-7342-413a-b38b-6a9d55270ecb" providerId="ADAL" clId="{B06597D8-5C1E-4591-A22C-44734F7C441C}" dt="2022-03-28T10:00:05.393" v="5" actId="1038"/>
        <pc:sldMkLst>
          <pc:docMk/>
          <pc:sldMk cId="2560577899" sldId="355"/>
        </pc:sldMkLst>
        <pc:picChg chg="mod">
          <ac:chgData name="Keiko Kojima" userId="6899f029-7342-413a-b38b-6a9d55270ecb" providerId="ADAL" clId="{B06597D8-5C1E-4591-A22C-44734F7C441C}" dt="2022-03-28T10:00:05.393" v="5" actId="1038"/>
          <ac:picMkLst>
            <pc:docMk/>
            <pc:sldMk cId="2560577899" sldId="355"/>
            <ac:picMk id="3" creationId="{C00C81B9-D570-443E-AAD0-B9254F5D3CD6}"/>
          </ac:picMkLst>
        </pc:picChg>
      </pc:sldChg>
      <pc:sldChg chg="modSp mod">
        <pc:chgData name="Keiko Kojima" userId="6899f029-7342-413a-b38b-6a9d55270ecb" providerId="ADAL" clId="{B06597D8-5C1E-4591-A22C-44734F7C441C}" dt="2022-03-28T10:00:54.658" v="6" actId="1582"/>
        <pc:sldMkLst>
          <pc:docMk/>
          <pc:sldMk cId="2408954835" sldId="362"/>
        </pc:sldMkLst>
        <pc:picChg chg="mod">
          <ac:chgData name="Keiko Kojima" userId="6899f029-7342-413a-b38b-6a9d55270ecb" providerId="ADAL" clId="{B06597D8-5C1E-4591-A22C-44734F7C441C}" dt="2022-03-28T10:00:54.658" v="6" actId="1582"/>
          <ac:picMkLst>
            <pc:docMk/>
            <pc:sldMk cId="2408954835" sldId="362"/>
            <ac:picMk id="10" creationId="{AEE9E374-8959-46C1-A988-B8B4340F8259}"/>
          </ac:picMkLst>
        </pc:picChg>
      </pc:sldChg>
      <pc:sldChg chg="modSp mod">
        <pc:chgData name="Keiko Kojima" userId="6899f029-7342-413a-b38b-6a9d55270ecb" providerId="ADAL" clId="{B06597D8-5C1E-4591-A22C-44734F7C441C}" dt="2022-03-28T10:03:37.518" v="12" actId="1582"/>
        <pc:sldMkLst>
          <pc:docMk/>
          <pc:sldMk cId="2859675213" sldId="372"/>
        </pc:sldMkLst>
        <pc:picChg chg="mod">
          <ac:chgData name="Keiko Kojima" userId="6899f029-7342-413a-b38b-6a9d55270ecb" providerId="ADAL" clId="{B06597D8-5C1E-4591-A22C-44734F7C441C}" dt="2022-03-28T10:03:37.518" v="12" actId="1582"/>
          <ac:picMkLst>
            <pc:docMk/>
            <pc:sldMk cId="2859675213" sldId="372"/>
            <ac:picMk id="6" creationId="{D23EAB11-657E-4D3C-A90B-49C1626E45E7}"/>
          </ac:picMkLst>
        </pc:picChg>
      </pc:sldChg>
      <pc:sldChg chg="modSp mod">
        <pc:chgData name="Keiko Kojima" userId="6899f029-7342-413a-b38b-6a9d55270ecb" providerId="ADAL" clId="{B06597D8-5C1E-4591-A22C-44734F7C441C}" dt="2022-03-28T10:02:58.424" v="11" actId="166"/>
        <pc:sldMkLst>
          <pc:docMk/>
          <pc:sldMk cId="594426860" sldId="380"/>
        </pc:sldMkLst>
        <pc:spChg chg="ord">
          <ac:chgData name="Keiko Kojima" userId="6899f029-7342-413a-b38b-6a9d55270ecb" providerId="ADAL" clId="{B06597D8-5C1E-4591-A22C-44734F7C441C}" dt="2022-03-28T10:02:58.424" v="11" actId="166"/>
          <ac:spMkLst>
            <pc:docMk/>
            <pc:sldMk cId="594426860" sldId="380"/>
            <ac:spMk id="5" creationId="{C9D85EFE-6006-4AFF-AB7E-3F1114A879F2}"/>
          </ac:spMkLst>
        </pc:spChg>
        <pc:spChg chg="mod">
          <ac:chgData name="Keiko Kojima" userId="6899f029-7342-413a-b38b-6a9d55270ecb" providerId="ADAL" clId="{B06597D8-5C1E-4591-A22C-44734F7C441C}" dt="2022-03-28T10:02:04.673" v="8" actId="115"/>
          <ac:spMkLst>
            <pc:docMk/>
            <pc:sldMk cId="594426860" sldId="380"/>
            <ac:spMk id="8" creationId="{466A54C9-A2C5-43D2-9CDF-AD1B95259BEB}"/>
          </ac:spMkLst>
        </pc:spChg>
      </pc:sldChg>
      <pc:sldChg chg="modSp mod">
        <pc:chgData name="Keiko Kojima" userId="6899f029-7342-413a-b38b-6a9d55270ecb" providerId="ADAL" clId="{B06597D8-5C1E-4591-A22C-44734F7C441C}" dt="2022-03-28T10:04:14.651" v="13" actId="1582"/>
        <pc:sldMkLst>
          <pc:docMk/>
          <pc:sldMk cId="3252851511" sldId="387"/>
        </pc:sldMkLst>
        <pc:picChg chg="mod">
          <ac:chgData name="Keiko Kojima" userId="6899f029-7342-413a-b38b-6a9d55270ecb" providerId="ADAL" clId="{B06597D8-5C1E-4591-A22C-44734F7C441C}" dt="2022-03-28T10:04:14.651" v="13" actId="1582"/>
          <ac:picMkLst>
            <pc:docMk/>
            <pc:sldMk cId="3252851511" sldId="387"/>
            <ac:picMk id="3" creationId="{63011ED6-66AA-4E87-8B6E-506692C28F42}"/>
          </ac:picMkLst>
        </pc:picChg>
      </pc:sldChg>
    </pc:docChg>
  </pc:docChgLst>
  <pc:docChgLst>
    <pc:chgData name="sayaka yokoyama" userId="S::sayaka_yokoyama@jpf.go.jp::f77ee311-c58d-49f9-9c03-4c9f5af284ca" providerId="AD" clId="Web-{3E754046-7F5B-35AF-E797-95A38584AF72}"/>
    <pc:docChg chg="modSld">
      <pc:chgData name="sayaka yokoyama" userId="S::sayaka_yokoyama@jpf.go.jp::f77ee311-c58d-49f9-9c03-4c9f5af284ca" providerId="AD" clId="Web-{3E754046-7F5B-35AF-E797-95A38584AF72}" dt="2024-08-01T05:34:13.696" v="0"/>
      <pc:docMkLst>
        <pc:docMk/>
      </pc:docMkLst>
      <pc:sldChg chg="mod modShow">
        <pc:chgData name="sayaka yokoyama" userId="S::sayaka_yokoyama@jpf.go.jp::f77ee311-c58d-49f9-9c03-4c9f5af284ca" providerId="AD" clId="Web-{3E754046-7F5B-35AF-E797-95A38584AF72}" dt="2024-08-01T05:34:13.696" v="0"/>
        <pc:sldMkLst>
          <pc:docMk/>
          <pc:sldMk cId="413134812" sldId="386"/>
        </pc:sldMkLst>
      </pc:sldChg>
    </pc:docChg>
  </pc:docChgLst>
  <pc:docChgLst>
    <pc:chgData name="友村　由衣" userId="S::yui_tomomura@jpf.go.jp::f9f3cfea-937a-448c-aba0-f98ff34d7fe2" providerId="AD" clId="Web-{C1B513EC-59E0-58CE-D50B-256AA9CAAD3D}"/>
    <pc:docChg chg="addSld modSld">
      <pc:chgData name="友村　由衣" userId="S::yui_tomomura@jpf.go.jp::f9f3cfea-937a-448c-aba0-f98ff34d7fe2" providerId="AD" clId="Web-{C1B513EC-59E0-58CE-D50B-256AA9CAAD3D}" dt="2024-07-05T09:34:43.440" v="16" actId="14100"/>
      <pc:docMkLst>
        <pc:docMk/>
      </pc:docMkLst>
      <pc:sldChg chg="addSp modSp new">
        <pc:chgData name="友村　由衣" userId="S::yui_tomomura@jpf.go.jp::f9f3cfea-937a-448c-aba0-f98ff34d7fe2" providerId="AD" clId="Web-{C1B513EC-59E0-58CE-D50B-256AA9CAAD3D}" dt="2024-07-05T09:33:38.704" v="6" actId="14100"/>
        <pc:sldMkLst>
          <pc:docMk/>
          <pc:sldMk cId="429907545" sldId="405"/>
        </pc:sldMkLst>
        <pc:spChg chg="add mod">
          <ac:chgData name="友村　由衣" userId="S::yui_tomomura@jpf.go.jp::f9f3cfea-937a-448c-aba0-f98ff34d7fe2" providerId="AD" clId="Web-{C1B513EC-59E0-58CE-D50B-256AA9CAAD3D}" dt="2024-07-05T09:33:38.704" v="6" actId="14100"/>
          <ac:spMkLst>
            <pc:docMk/>
            <pc:sldMk cId="429907545" sldId="405"/>
            <ac:spMk id="3" creationId="{E7D80AE9-8F44-4EAF-3E7A-3E6E369C1F27}"/>
          </ac:spMkLst>
        </pc:spChg>
        <pc:picChg chg="add mod">
          <ac:chgData name="友村　由衣" userId="S::yui_tomomura@jpf.go.jp::f9f3cfea-937a-448c-aba0-f98ff34d7fe2" providerId="AD" clId="Web-{C1B513EC-59E0-58CE-D50B-256AA9CAAD3D}" dt="2024-07-05T09:33:15" v="2"/>
          <ac:picMkLst>
            <pc:docMk/>
            <pc:sldMk cId="429907545" sldId="405"/>
            <ac:picMk id="2" creationId="{0E337EDF-9DF1-81E4-8562-9245F448183E}"/>
          </ac:picMkLst>
        </pc:picChg>
      </pc:sldChg>
      <pc:sldChg chg="modSp add replId">
        <pc:chgData name="友村　由衣" userId="S::yui_tomomura@jpf.go.jp::f9f3cfea-937a-448c-aba0-f98ff34d7fe2" providerId="AD" clId="Web-{C1B513EC-59E0-58CE-D50B-256AA9CAAD3D}" dt="2024-07-05T09:34:07.533" v="9" actId="14100"/>
        <pc:sldMkLst>
          <pc:docMk/>
          <pc:sldMk cId="1435955543" sldId="406"/>
        </pc:sldMkLst>
        <pc:spChg chg="mod">
          <ac:chgData name="友村　由衣" userId="S::yui_tomomura@jpf.go.jp::f9f3cfea-937a-448c-aba0-f98ff34d7fe2" providerId="AD" clId="Web-{C1B513EC-59E0-58CE-D50B-256AA9CAAD3D}" dt="2024-07-05T09:34:07.533" v="9" actId="14100"/>
          <ac:spMkLst>
            <pc:docMk/>
            <pc:sldMk cId="1435955543" sldId="406"/>
            <ac:spMk id="3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C1B513EC-59E0-58CE-D50B-256AA9CAAD3D}" dt="2024-07-05T09:34:25.205" v="13" actId="1076"/>
        <pc:sldMkLst>
          <pc:docMk/>
          <pc:sldMk cId="2110539396" sldId="407"/>
        </pc:sldMkLst>
        <pc:spChg chg="mod">
          <ac:chgData name="友村　由衣" userId="S::yui_tomomura@jpf.go.jp::f9f3cfea-937a-448c-aba0-f98ff34d7fe2" providerId="AD" clId="Web-{C1B513EC-59E0-58CE-D50B-256AA9CAAD3D}" dt="2024-07-05T09:34:25.205" v="13" actId="1076"/>
          <ac:spMkLst>
            <pc:docMk/>
            <pc:sldMk cId="2110539396" sldId="407"/>
            <ac:spMk id="3" creationId="{E7D80AE9-8F44-4EAF-3E7A-3E6E369C1F27}"/>
          </ac:spMkLst>
        </pc:spChg>
      </pc:sldChg>
      <pc:sldChg chg="modSp add replId">
        <pc:chgData name="友村　由衣" userId="S::yui_tomomura@jpf.go.jp::f9f3cfea-937a-448c-aba0-f98ff34d7fe2" providerId="AD" clId="Web-{C1B513EC-59E0-58CE-D50B-256AA9CAAD3D}" dt="2024-07-05T09:34:43.440" v="16" actId="14100"/>
        <pc:sldMkLst>
          <pc:docMk/>
          <pc:sldMk cId="3300394032" sldId="408"/>
        </pc:sldMkLst>
        <pc:spChg chg="mod">
          <ac:chgData name="友村　由衣" userId="S::yui_tomomura@jpf.go.jp::f9f3cfea-937a-448c-aba0-f98ff34d7fe2" providerId="AD" clId="Web-{C1B513EC-59E0-58CE-D50B-256AA9CAAD3D}" dt="2024-07-05T09:34:43.440" v="16" actId="14100"/>
          <ac:spMkLst>
            <pc:docMk/>
            <pc:sldMk cId="3300394032" sldId="408"/>
            <ac:spMk id="3" creationId="{E7D80AE9-8F44-4EAF-3E7A-3E6E369C1F27}"/>
          </ac:spMkLst>
        </pc:spChg>
      </pc:sldChg>
    </pc:docChg>
  </pc:docChgLst>
  <pc:docChgLst>
    <pc:chgData name="Shoko Kakuda" userId="S::kakuda@jfbkk.or.th::40706642-bbdd-4be4-a46a-1d3174691c72" providerId="AD" clId="Web-{E6824FAD-722A-4B65-B458-F179C8AAB429}"/>
    <pc:docChg chg="modSld">
      <pc:chgData name="Shoko Kakuda" userId="S::kakuda@jfbkk.or.th::40706642-bbdd-4be4-a46a-1d3174691c72" providerId="AD" clId="Web-{E6824FAD-722A-4B65-B458-F179C8AAB429}" dt="2022-01-31T06:33:26.362" v="6" actId="1076"/>
      <pc:docMkLst>
        <pc:docMk/>
      </pc:docMkLst>
      <pc:sldChg chg="addSp modSp">
        <pc:chgData name="Shoko Kakuda" userId="S::kakuda@jfbkk.or.th::40706642-bbdd-4be4-a46a-1d3174691c72" providerId="AD" clId="Web-{E6824FAD-722A-4B65-B458-F179C8AAB429}" dt="2022-01-31T06:33:26.362" v="6" actId="1076"/>
        <pc:sldMkLst>
          <pc:docMk/>
          <pc:sldMk cId="3864944562" sldId="311"/>
        </pc:sldMkLst>
        <pc:picChg chg="add mod modCrop">
          <ac:chgData name="Shoko Kakuda" userId="S::kakuda@jfbkk.or.th::40706642-bbdd-4be4-a46a-1d3174691c72" providerId="AD" clId="Web-{E6824FAD-722A-4B65-B458-F179C8AAB429}" dt="2022-01-31T06:33:26.362" v="6" actId="1076"/>
          <ac:picMkLst>
            <pc:docMk/>
            <pc:sldMk cId="3864944562" sldId="311"/>
            <ac:picMk id="2" creationId="{FB4CCED1-C3D3-4C69-9DBD-D5F85F6537DB}"/>
          </ac:picMkLst>
        </pc:picChg>
        <pc:picChg chg="mod">
          <ac:chgData name="Shoko Kakuda" userId="S::kakuda@jfbkk.or.th::40706642-bbdd-4be4-a46a-1d3174691c72" providerId="AD" clId="Web-{E6824FAD-722A-4B65-B458-F179C8AAB429}" dt="2022-01-31T06:33:02.502" v="1" actId="1076"/>
          <ac:picMkLst>
            <pc:docMk/>
            <pc:sldMk cId="3864944562" sldId="311"/>
            <ac:picMk id="3" creationId="{23C75714-7032-4B95-93AE-0D6A91F4CD8F}"/>
          </ac:picMkLst>
        </pc:picChg>
      </pc:sldChg>
    </pc:docChg>
  </pc:docChgLst>
  <pc:docChgLst>
    <pc:chgData name="Shoko Kakuda" userId="S::kakuda@jfbkk.or.th::40706642-bbdd-4be4-a46a-1d3174691c72" providerId="AD" clId="Web-{5B1F6951-4135-4458-BCD6-4CC4597EF0B5}"/>
    <pc:docChg chg="modSld">
      <pc:chgData name="Shoko Kakuda" userId="S::kakuda@jfbkk.or.th::40706642-bbdd-4be4-a46a-1d3174691c72" providerId="AD" clId="Web-{5B1F6951-4135-4458-BCD6-4CC4597EF0B5}" dt="2021-11-12T03:26:16.865" v="0"/>
      <pc:docMkLst>
        <pc:docMk/>
      </pc:docMkLst>
      <pc:sldChg chg="delSp">
        <pc:chgData name="Shoko Kakuda" userId="S::kakuda@jfbkk.or.th::40706642-bbdd-4be4-a46a-1d3174691c72" providerId="AD" clId="Web-{5B1F6951-4135-4458-BCD6-4CC4597EF0B5}" dt="2021-11-12T03:26:16.865" v="0"/>
        <pc:sldMkLst>
          <pc:docMk/>
          <pc:sldMk cId="1887658179" sldId="337"/>
        </pc:sldMkLst>
        <pc:picChg chg="del">
          <ac:chgData name="Shoko Kakuda" userId="S::kakuda@jfbkk.or.th::40706642-bbdd-4be4-a46a-1d3174691c72" providerId="AD" clId="Web-{5B1F6951-4135-4458-BCD6-4CC4597EF0B5}" dt="2021-11-12T03:26:16.865" v="0"/>
          <ac:picMkLst>
            <pc:docMk/>
            <pc:sldMk cId="1887658179" sldId="337"/>
            <ac:picMk id="1026" creationId="{C343CD5D-9781-4EA4-B981-EFC44186501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EA9B3-F865-4AC3-ABC2-FA04C2A99C8E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317D-7F30-45F4-B4AF-ACB99067A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②⑦正確には、第</a:t>
            </a:r>
            <a:r>
              <a:rPr lang="en-US" altLang="ja-JP"/>
              <a:t>1</a:t>
            </a:r>
            <a:r>
              <a:rPr lang="ja-JP" altLang="en-US" err="1"/>
              <a:t>、</a:t>
            </a:r>
            <a:r>
              <a:rPr lang="ja-JP" altLang="en-US"/>
              <a:t>第</a:t>
            </a:r>
            <a:r>
              <a:rPr lang="en-US" altLang="ja-JP"/>
              <a:t>3</a:t>
            </a:r>
            <a:r>
              <a:rPr lang="ja-JP" altLang="en-US"/>
              <a:t>水曜日。⑧自転車（粗大ゴミ）は決まった曜日はない。</a:t>
            </a:r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01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いらすと</a:t>
            </a:r>
            <a:r>
              <a:rPr lang="ja-JP" altLang="en-US" err="1"/>
              <a:t>や</a:t>
            </a:r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774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8317D-7F30-45F4-B4AF-ACB99067A11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07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3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3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4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9733-1D7F-43FC-8A89-7C2476E790F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5C4C-800D-496B-8856-FE0AC8410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emf"/><Relationship Id="rId4" Type="http://schemas.openxmlformats.org/officeDocument/2006/relationships/image" Target="../media/image7.png"/><Relationship Id="rId9" Type="http://schemas.openxmlformats.org/officeDocument/2006/relationships/image" Target="../media/image12.emf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emf"/><Relationship Id="rId5" Type="http://schemas.openxmlformats.org/officeDocument/2006/relationships/image" Target="../media/image22.png"/><Relationship Id="rId10" Type="http://schemas.openxmlformats.org/officeDocument/2006/relationships/image" Target="../media/image27.emf"/><Relationship Id="rId4" Type="http://schemas.openxmlformats.org/officeDocument/2006/relationships/image" Target="../media/image21.png"/><Relationship Id="rId9" Type="http://schemas.openxmlformats.org/officeDocument/2006/relationships/image" Target="../media/image2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emf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Relationship Id="rId9" Type="http://schemas.openxmlformats.org/officeDocument/2006/relationships/image" Target="../media/image45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6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Relationship Id="rId9" Type="http://schemas.openxmlformats.org/officeDocument/2006/relationships/image" Target="../media/image4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50.emf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4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49.png"/><Relationship Id="rId5" Type="http://schemas.microsoft.com/office/2007/relationships/media" Target="../media/media5.mp3"/><Relationship Id="rId15" Type="http://schemas.openxmlformats.org/officeDocument/2006/relationships/image" Target="../media/image52.emf"/><Relationship Id="rId10" Type="http://schemas.openxmlformats.org/officeDocument/2006/relationships/image" Target="../media/image48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50.emf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4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53.png"/><Relationship Id="rId5" Type="http://schemas.microsoft.com/office/2007/relationships/media" Target="../media/media5.mp3"/><Relationship Id="rId15" Type="http://schemas.openxmlformats.org/officeDocument/2006/relationships/image" Target="../media/image55.emf"/><Relationship Id="rId10" Type="http://schemas.openxmlformats.org/officeDocument/2006/relationships/image" Target="../media/image48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4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41.png"/><Relationship Id="rId18" Type="http://schemas.openxmlformats.org/officeDocument/2006/relationships/image" Target="../media/image63.emf"/><Relationship Id="rId3" Type="http://schemas.microsoft.com/office/2007/relationships/media" Target="../media/media4.mp3"/><Relationship Id="rId21" Type="http://schemas.openxmlformats.org/officeDocument/2006/relationships/image" Target="../media/image66.emf"/><Relationship Id="rId7" Type="http://schemas.microsoft.com/office/2007/relationships/media" Target="../media/media6.mp3"/><Relationship Id="rId12" Type="http://schemas.openxmlformats.org/officeDocument/2006/relationships/image" Target="../media/image58.png"/><Relationship Id="rId17" Type="http://schemas.openxmlformats.org/officeDocument/2006/relationships/image" Target="../media/image62.emf"/><Relationship Id="rId2" Type="http://schemas.openxmlformats.org/officeDocument/2006/relationships/audio" Target="../media/media3.mp3"/><Relationship Id="rId16" Type="http://schemas.openxmlformats.org/officeDocument/2006/relationships/image" Target="../media/image61.emf"/><Relationship Id="rId20" Type="http://schemas.openxmlformats.org/officeDocument/2006/relationships/image" Target="../media/image65.emf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57.png"/><Relationship Id="rId5" Type="http://schemas.microsoft.com/office/2007/relationships/media" Target="../media/media5.mp3"/><Relationship Id="rId15" Type="http://schemas.openxmlformats.org/officeDocument/2006/relationships/image" Target="../media/image60.emf"/><Relationship Id="rId10" Type="http://schemas.openxmlformats.org/officeDocument/2006/relationships/image" Target="../media/image56.png"/><Relationship Id="rId19" Type="http://schemas.openxmlformats.org/officeDocument/2006/relationships/image" Target="../media/image64.emf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9.emf"/><Relationship Id="rId22" Type="http://schemas.openxmlformats.org/officeDocument/2006/relationships/image" Target="../media/image67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0.emf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4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emf"/><Relationship Id="rId5" Type="http://schemas.openxmlformats.org/officeDocument/2006/relationships/image" Target="../media/image75.emf"/><Relationship Id="rId4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em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emf"/><Relationship Id="rId5" Type="http://schemas.openxmlformats.org/officeDocument/2006/relationships/image" Target="../media/image81.emf"/><Relationship Id="rId4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88.emf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4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57.png"/><Relationship Id="rId5" Type="http://schemas.microsoft.com/office/2007/relationships/media" Target="../media/media5.mp3"/><Relationship Id="rId10" Type="http://schemas.openxmlformats.org/officeDocument/2006/relationships/image" Target="../media/image8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microsoft.com/office/2007/relationships/media" Target="../media/media9.mp3"/><Relationship Id="rId7" Type="http://schemas.openxmlformats.org/officeDocument/2006/relationships/image" Target="../media/image9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89.png"/><Relationship Id="rId11" Type="http://schemas.openxmlformats.org/officeDocument/2006/relationships/image" Target="../media/image93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2.emf"/><Relationship Id="rId4" Type="http://schemas.openxmlformats.org/officeDocument/2006/relationships/audio" Target="../media/media9.mp3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microsoft.com/office/2007/relationships/media" Target="../media/media9.mp3"/><Relationship Id="rId7" Type="http://schemas.openxmlformats.org/officeDocument/2006/relationships/image" Target="../media/image9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89.png"/><Relationship Id="rId11" Type="http://schemas.openxmlformats.org/officeDocument/2006/relationships/image" Target="../media/image95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2.emf"/><Relationship Id="rId4" Type="http://schemas.openxmlformats.org/officeDocument/2006/relationships/audio" Target="../media/media9.mp3"/><Relationship Id="rId9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microsoft.com/office/2007/relationships/media" Target="../media/media9.mp3"/><Relationship Id="rId7" Type="http://schemas.openxmlformats.org/officeDocument/2006/relationships/image" Target="../media/image9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89.png"/><Relationship Id="rId11" Type="http://schemas.openxmlformats.org/officeDocument/2006/relationships/image" Target="../media/image95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2.emf"/><Relationship Id="rId4" Type="http://schemas.openxmlformats.org/officeDocument/2006/relationships/audio" Target="../media/media9.mp3"/><Relationship Id="rId9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98.emf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emf"/><Relationship Id="rId5" Type="http://schemas.openxmlformats.org/officeDocument/2006/relationships/image" Target="../media/image91.png"/><Relationship Id="rId4" Type="http://schemas.openxmlformats.org/officeDocument/2006/relationships/image" Target="../media/image9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emf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emf"/><Relationship Id="rId5" Type="http://schemas.openxmlformats.org/officeDocument/2006/relationships/image" Target="../media/image109.emf"/><Relationship Id="rId4" Type="http://schemas.openxmlformats.org/officeDocument/2006/relationships/image" Target="../media/image108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emf"/><Relationship Id="rId4" Type="http://schemas.openxmlformats.org/officeDocument/2006/relationships/image" Target="../media/image1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117.emf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emf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9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emf"/><Relationship Id="rId13" Type="http://schemas.openxmlformats.org/officeDocument/2006/relationships/image" Target="../media/image131.emf"/><Relationship Id="rId3" Type="http://schemas.openxmlformats.org/officeDocument/2006/relationships/image" Target="../media/image121.emf"/><Relationship Id="rId7" Type="http://schemas.openxmlformats.org/officeDocument/2006/relationships/image" Target="../media/image125.emf"/><Relationship Id="rId12" Type="http://schemas.openxmlformats.org/officeDocument/2006/relationships/image" Target="../media/image130.emf"/><Relationship Id="rId2" Type="http://schemas.openxmlformats.org/officeDocument/2006/relationships/image" Target="../media/image120.png"/><Relationship Id="rId16" Type="http://schemas.openxmlformats.org/officeDocument/2006/relationships/image" Target="../media/image13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emf"/><Relationship Id="rId11" Type="http://schemas.openxmlformats.org/officeDocument/2006/relationships/image" Target="../media/image129.emf"/><Relationship Id="rId5" Type="http://schemas.openxmlformats.org/officeDocument/2006/relationships/image" Target="../media/image123.emf"/><Relationship Id="rId15" Type="http://schemas.openxmlformats.org/officeDocument/2006/relationships/image" Target="../media/image133.emf"/><Relationship Id="rId10" Type="http://schemas.openxmlformats.org/officeDocument/2006/relationships/image" Target="../media/image128.emf"/><Relationship Id="rId4" Type="http://schemas.openxmlformats.org/officeDocument/2006/relationships/image" Target="../media/image122.emf"/><Relationship Id="rId9" Type="http://schemas.openxmlformats.org/officeDocument/2006/relationships/image" Target="../media/image127.emf"/><Relationship Id="rId14" Type="http://schemas.openxmlformats.org/officeDocument/2006/relationships/image" Target="../media/image132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7.emf"/><Relationship Id="rId4" Type="http://schemas.openxmlformats.org/officeDocument/2006/relationships/image" Target="../media/image13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emf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42.png"/><Relationship Id="rId11" Type="http://schemas.openxmlformats.org/officeDocument/2006/relationships/image" Target="../media/image146.emf"/><Relationship Id="rId5" Type="http://schemas.openxmlformats.org/officeDocument/2006/relationships/image" Target="../media/image141.png"/><Relationship Id="rId10" Type="http://schemas.openxmlformats.org/officeDocument/2006/relationships/image" Target="../media/image145.emf"/><Relationship Id="rId4" Type="http://schemas.openxmlformats.org/officeDocument/2006/relationships/image" Target="../media/image140.png"/><Relationship Id="rId9" Type="http://schemas.openxmlformats.org/officeDocument/2006/relationships/image" Target="../media/image144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9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1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9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1.png"/><Relationship Id="rId5" Type="http://schemas.openxmlformats.org/officeDocument/2006/relationships/image" Target="../media/image151.png"/><Relationship Id="rId4" Type="http://schemas.openxmlformats.org/officeDocument/2006/relationships/image" Target="../media/image1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154.emf"/><Relationship Id="rId5" Type="http://schemas.openxmlformats.org/officeDocument/2006/relationships/image" Target="../media/image41.png"/><Relationship Id="rId4" Type="http://schemas.openxmlformats.org/officeDocument/2006/relationships/image" Target="../media/image1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emf"/><Relationship Id="rId3" Type="http://schemas.openxmlformats.org/officeDocument/2006/relationships/image" Target="../media/image162.emf"/><Relationship Id="rId7" Type="http://schemas.openxmlformats.org/officeDocument/2006/relationships/image" Target="../media/image166.emf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emf"/><Relationship Id="rId5" Type="http://schemas.openxmlformats.org/officeDocument/2006/relationships/image" Target="../media/image164.emf"/><Relationship Id="rId4" Type="http://schemas.openxmlformats.org/officeDocument/2006/relationships/image" Target="../media/image163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9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68.png"/><Relationship Id="rId5" Type="http://schemas.openxmlformats.org/officeDocument/2006/relationships/image" Target="../media/image68.png"/><Relationship Id="rId10" Type="http://schemas.openxmlformats.org/officeDocument/2006/relationships/image" Target="../media/image171.emf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7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emf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5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7.em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1.png"/><Relationship Id="rId5" Type="http://schemas.openxmlformats.org/officeDocument/2006/relationships/image" Target="../media/image142.png"/><Relationship Id="rId4" Type="http://schemas.openxmlformats.org/officeDocument/2006/relationships/image" Target="../media/image17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microsoft.com/office/2007/relationships/media" Target="../media/media13.mp3"/><Relationship Id="rId7" Type="http://schemas.openxmlformats.org/officeDocument/2006/relationships/image" Target="../media/image179.png"/><Relationship Id="rId12" Type="http://schemas.openxmlformats.org/officeDocument/2006/relationships/image" Target="../media/image183.emf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78.png"/><Relationship Id="rId11" Type="http://schemas.openxmlformats.org/officeDocument/2006/relationships/image" Target="../media/image182.em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1.png"/><Relationship Id="rId4" Type="http://schemas.openxmlformats.org/officeDocument/2006/relationships/audio" Target="../media/media13.mp3"/><Relationship Id="rId9" Type="http://schemas.openxmlformats.org/officeDocument/2006/relationships/image" Target="../media/image18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185.emf"/><Relationship Id="rId3" Type="http://schemas.microsoft.com/office/2007/relationships/media" Target="../media/media13.mp3"/><Relationship Id="rId7" Type="http://schemas.openxmlformats.org/officeDocument/2006/relationships/image" Target="../media/image179.png"/><Relationship Id="rId12" Type="http://schemas.openxmlformats.org/officeDocument/2006/relationships/image" Target="../media/image182.emf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78.png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84.png"/><Relationship Id="rId4" Type="http://schemas.openxmlformats.org/officeDocument/2006/relationships/audio" Target="../media/media13.mp3"/><Relationship Id="rId9" Type="http://schemas.openxmlformats.org/officeDocument/2006/relationships/image" Target="../media/image18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185.emf"/><Relationship Id="rId3" Type="http://schemas.microsoft.com/office/2007/relationships/media" Target="../media/media13.mp3"/><Relationship Id="rId7" Type="http://schemas.openxmlformats.org/officeDocument/2006/relationships/image" Target="../media/image179.png"/><Relationship Id="rId12" Type="http://schemas.openxmlformats.org/officeDocument/2006/relationships/image" Target="../media/image182.emf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78.png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84.png"/><Relationship Id="rId4" Type="http://schemas.openxmlformats.org/officeDocument/2006/relationships/audio" Target="../media/media13.mp3"/><Relationship Id="rId9" Type="http://schemas.openxmlformats.org/officeDocument/2006/relationships/image" Target="../media/image18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7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0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emf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4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emf"/><Relationship Id="rId2" Type="http://schemas.openxmlformats.org/officeDocument/2006/relationships/image" Target="../media/image19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emf"/><Relationship Id="rId5" Type="http://schemas.openxmlformats.org/officeDocument/2006/relationships/image" Target="../media/image198.emf"/><Relationship Id="rId4" Type="http://schemas.openxmlformats.org/officeDocument/2006/relationships/image" Target="../media/image197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emf"/><Relationship Id="rId7" Type="http://schemas.openxmlformats.org/officeDocument/2006/relationships/image" Target="../media/image204.emf"/><Relationship Id="rId2" Type="http://schemas.openxmlformats.org/officeDocument/2006/relationships/image" Target="../media/image19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emf"/><Relationship Id="rId5" Type="http://schemas.openxmlformats.org/officeDocument/2006/relationships/image" Target="../media/image202.emf"/><Relationship Id="rId4" Type="http://schemas.openxmlformats.org/officeDocument/2006/relationships/image" Target="../media/image201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emf"/><Relationship Id="rId2" Type="http://schemas.openxmlformats.org/officeDocument/2006/relationships/image" Target="../media/image19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8.emf"/><Relationship Id="rId5" Type="http://schemas.openxmlformats.org/officeDocument/2006/relationships/image" Target="../media/image207.emf"/><Relationship Id="rId4" Type="http://schemas.openxmlformats.org/officeDocument/2006/relationships/image" Target="../media/image206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emf"/><Relationship Id="rId2" Type="http://schemas.openxmlformats.org/officeDocument/2006/relationships/image" Target="../media/image19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emf"/><Relationship Id="rId5" Type="http://schemas.openxmlformats.org/officeDocument/2006/relationships/image" Target="../media/image210.emf"/><Relationship Id="rId4" Type="http://schemas.openxmlformats.org/officeDocument/2006/relationships/image" Target="../media/image205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emf"/><Relationship Id="rId2" Type="http://schemas.openxmlformats.org/officeDocument/2006/relationships/image" Target="../media/image19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2.emf"/><Relationship Id="rId4" Type="http://schemas.openxmlformats.org/officeDocument/2006/relationships/image" Target="../media/image211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emf"/><Relationship Id="rId2" Type="http://schemas.openxmlformats.org/officeDocument/2006/relationships/image" Target="../media/image19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.emf"/><Relationship Id="rId5" Type="http://schemas.openxmlformats.org/officeDocument/2006/relationships/image" Target="../media/image214.emf"/><Relationship Id="rId4" Type="http://schemas.openxmlformats.org/officeDocument/2006/relationships/image" Target="../media/image2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7E62B43-D6C9-4732-AF16-AC303D8096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86088" cy="4288221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01B5D7-03D4-41E8-8625-384F42DAC06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229226" y="3562130"/>
            <a:ext cx="9476446" cy="6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5846091-BB3D-423C-B238-00C997F87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0" y="0"/>
            <a:ext cx="12148120" cy="215987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007A21-E85B-463D-9DE2-CA0BA6583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432" y="1730628"/>
            <a:ext cx="11014117" cy="72956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28A0C45-7DB4-41D0-A26A-9681CC9D49ED}"/>
              </a:ext>
            </a:extLst>
          </p:cNvPr>
          <p:cNvSpPr/>
          <p:nvPr/>
        </p:nvSpPr>
        <p:spPr>
          <a:xfrm>
            <a:off x="11954302" y="1730628"/>
            <a:ext cx="245634" cy="415536"/>
          </a:xfrm>
          <a:prstGeom prst="rect">
            <a:avLst/>
          </a:prstGeom>
          <a:solidFill>
            <a:srgbClr val="FFF7A4"/>
          </a:solidFill>
          <a:ln>
            <a:solidFill>
              <a:srgbClr val="FFF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1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A3CFC8BB-9A1B-4D9F-90F0-49B2258EE4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184" y="155748"/>
            <a:ext cx="2147171" cy="2638260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F5CCB65-3C62-49AC-83A1-84C9BA100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66961" cy="229119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406A0BB-8B54-4F29-865C-F4573688C2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3" y="2453196"/>
            <a:ext cx="1638159" cy="275296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B333C0D-BDD5-4DC0-B3CF-1833E612BF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125" y="2453196"/>
            <a:ext cx="2143586" cy="275296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D6C8445-3BEA-4C82-875C-C234C2EBD9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658" y="177255"/>
            <a:ext cx="1971526" cy="261675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97E7B29-4459-4A8F-A4CD-DBA0A4461A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663" y="645044"/>
            <a:ext cx="2361888" cy="21489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F91086-CA7F-44C8-9D7F-AB8601788C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" y="442850"/>
            <a:ext cx="5577784" cy="300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EB6278-DE4D-45CA-91E9-AD5720EA22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274342"/>
            <a:ext cx="5706337" cy="2121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FF5DB5A-A7D4-4ABC-B698-A7CAB683CB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8166" y="2028920"/>
            <a:ext cx="3957528" cy="3166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B7ACB8-5E9B-481F-A7F3-461F59B1CD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05023" y="3105779"/>
            <a:ext cx="4045842" cy="5095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D47B1BA-CDD6-921B-E2ED-0D84C9F14D4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41226" y="3562167"/>
            <a:ext cx="7865694" cy="52922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4B4664B-491F-39CC-46DD-F37F628C982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55476" y="4510775"/>
            <a:ext cx="3535481" cy="49602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2E3B2A6-EEEF-1AE9-2D28-848EF23FFF8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35656" y="3957539"/>
            <a:ext cx="6230219" cy="59063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6BDCC5F-BE07-5347-F02A-6BD8BE6AF4A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5656" y="4969400"/>
            <a:ext cx="6705647" cy="665285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97B19B5-3C8E-E3DE-7F32-65A090D3220F}"/>
              </a:ext>
            </a:extLst>
          </p:cNvPr>
          <p:cNvSpPr/>
          <p:nvPr/>
        </p:nvSpPr>
        <p:spPr>
          <a:xfrm>
            <a:off x="7776723" y="2779625"/>
            <a:ext cx="1010093" cy="482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2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A3CFC8BB-9A1B-4D9F-90F0-49B2258EE4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475" y="292387"/>
            <a:ext cx="2361888" cy="2902086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2L15-2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406A0BB-8B54-4F29-865C-F4573688C2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22" y="895943"/>
            <a:ext cx="1801975" cy="302826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B333C0D-BDD5-4DC0-B3CF-1833E612BF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177" y="895942"/>
            <a:ext cx="2357945" cy="302826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D6C8445-3BEA-4C82-875C-C234C2EBD9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912" y="970860"/>
            <a:ext cx="2168679" cy="287842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97E7B29-4459-4A8F-A4CD-DBA0A4461A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380" y="3426140"/>
            <a:ext cx="2598077" cy="236386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3F981F5-1B56-419B-8E2D-64B530DA73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23400" cy="89594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4697DF0-BEBE-4288-9931-A8C81B8C30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71" y="5523981"/>
            <a:ext cx="6877086" cy="112184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3579190" y="4573923"/>
            <a:ext cx="113837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せつでん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32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節電</a:t>
            </a:r>
          </a:p>
        </p:txBody>
      </p:sp>
      <p:sp>
        <p:nvSpPr>
          <p:cNvPr id="3" name="右中かっこ 2"/>
          <p:cNvSpPr/>
          <p:nvPr/>
        </p:nvSpPr>
        <p:spPr>
          <a:xfrm rot="5400000">
            <a:off x="3846662" y="847592"/>
            <a:ext cx="416908" cy="6802948"/>
          </a:xfrm>
          <a:prstGeom prst="rightBrace">
            <a:avLst>
              <a:gd name="adj1" fmla="val 99375"/>
              <a:gd name="adj2" fmla="val 50000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0198361" y="814621"/>
            <a:ext cx="192265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かみ　　　せつやく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紙の節約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7675127" y="5652335"/>
            <a:ext cx="45168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</a:t>
            </a:r>
            <a:r>
              <a: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へ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プラスチックゴミを減らす</a:t>
            </a:r>
            <a:endParaRPr kumimoji="1" lang="ja-JP" altLang="en-US" sz="3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8985FB5-F527-4AE2-A593-E040CB291F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388" y="543787"/>
            <a:ext cx="5375472" cy="2966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8A77A5-B91A-48C8-AAF2-737E13233C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9555" y="6464288"/>
            <a:ext cx="1796315" cy="3630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0644FA3-7C77-4091-836B-110245D723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19945" y="5749499"/>
            <a:ext cx="2006025" cy="3191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64142D6-3355-497D-8C06-EF3E492307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67041" y="6521864"/>
            <a:ext cx="2873216" cy="31017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7DF6876-0467-4E89-B7E1-40C727A4BB42}"/>
              </a:ext>
            </a:extLst>
          </p:cNvPr>
          <p:cNvSpPr/>
          <p:nvPr/>
        </p:nvSpPr>
        <p:spPr>
          <a:xfrm>
            <a:off x="1701209" y="6068639"/>
            <a:ext cx="637836" cy="4532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C4C8DF-3FED-4C88-BC62-98A7329739C8}"/>
              </a:ext>
            </a:extLst>
          </p:cNvPr>
          <p:cNvSpPr/>
          <p:nvPr/>
        </p:nvSpPr>
        <p:spPr>
          <a:xfrm>
            <a:off x="3178605" y="6130622"/>
            <a:ext cx="914929" cy="3191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659E79-BC8B-46A7-8EAD-4C37F7826444}"/>
              </a:ext>
            </a:extLst>
          </p:cNvPr>
          <p:cNvSpPr/>
          <p:nvPr/>
        </p:nvSpPr>
        <p:spPr>
          <a:xfrm>
            <a:off x="5373767" y="6087600"/>
            <a:ext cx="1685589" cy="4532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27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2L15-2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E104018-3D12-465C-A264-0D149DF1C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889" y="208078"/>
            <a:ext cx="8560220" cy="1176137"/>
          </a:xfrm>
          <a:prstGeom prst="rect">
            <a:avLst/>
          </a:prstGeom>
        </p:spPr>
      </p:pic>
      <p:pic>
        <p:nvPicPr>
          <p:cNvPr id="2050" name="Picture 2" descr="エコバッグのイラスト">
            <a:extLst>
              <a:ext uri="{FF2B5EF4-FFF2-40B4-BE49-F238E27FC236}">
                <a16:creationId xmlns:a16="http://schemas.microsoft.com/office/drawing/2014/main" id="{00B79000-C74F-4EED-83E5-FBF16F3C8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362" y="2881818"/>
            <a:ext cx="2105482" cy="236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エコカーのイラスト">
            <a:extLst>
              <a:ext uri="{FF2B5EF4-FFF2-40B4-BE49-F238E27FC236}">
                <a16:creationId xmlns:a16="http://schemas.microsoft.com/office/drawing/2014/main" id="{ED321EE6-93DF-49A1-9F65-D5C416615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154" y="3347863"/>
            <a:ext cx="2602281" cy="189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若葉の生えた地球のイラスト">
            <a:extLst>
              <a:ext uri="{FF2B5EF4-FFF2-40B4-BE49-F238E27FC236}">
                <a16:creationId xmlns:a16="http://schemas.microsoft.com/office/drawing/2014/main" id="{D8217BB2-0CB8-4A7C-ACD0-8082D53F9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431" y="1783892"/>
            <a:ext cx="3273136" cy="346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7A19B5-8295-428D-A47C-7A8B95D7E1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3495" y="928179"/>
            <a:ext cx="7632016" cy="43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60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0E337EDF-9DF1-81E4-8562-9245F4481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811" y="0"/>
            <a:ext cx="8601085" cy="6777183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824179" y="2361401"/>
            <a:ext cx="8445711" cy="93707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07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00C81B9-D570-443E-AAD0-B9254F5D3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3" y="7882"/>
            <a:ext cx="12166350" cy="2467303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B3ADC-EA62-401E-A8D9-BE7CB80B2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948" y="2043134"/>
            <a:ext cx="10638994" cy="71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77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960EB40-E9EC-472A-B451-B93AB0A275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04798" cy="64963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291AF12-924C-4062-9672-B2E304255A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360" y="0"/>
            <a:ext cx="3988640" cy="74743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AAABABE-0871-4043-8864-67ACFDFFF2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796" y="747434"/>
            <a:ext cx="9144407" cy="5999016"/>
          </a:xfrm>
          <a:prstGeom prst="rect">
            <a:avLst/>
          </a:prstGeom>
        </p:spPr>
      </p:pic>
      <p:pic>
        <p:nvPicPr>
          <p:cNvPr id="2" name="Z_[15-01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11175" y="40486"/>
            <a:ext cx="503802" cy="5038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80A1FC-0FD5-4DB9-846E-26DBF38BB3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19" y="425030"/>
            <a:ext cx="2459751" cy="2547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82EE39-FF01-447A-9F11-DF5BA408EA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6845" y="398345"/>
            <a:ext cx="2830450" cy="34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83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960EB40-E9EC-472A-B451-B93AB0A275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04798" cy="64963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AAABABE-0871-4043-8864-67ACFDFFF2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796" y="747434"/>
            <a:ext cx="9144407" cy="599901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D085B80-3CAF-4CB3-8A76-998DB4009F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791" y="0"/>
            <a:ext cx="3394885" cy="747434"/>
          </a:xfrm>
          <a:prstGeom prst="rect">
            <a:avLst/>
          </a:prstGeom>
        </p:spPr>
      </p:pic>
      <p:pic>
        <p:nvPicPr>
          <p:cNvPr id="6" name="Z_[15-01]_kotob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52325" y="243632"/>
            <a:ext cx="503802" cy="503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08D293-F698-487C-BCF6-C053067DB5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19" y="425030"/>
            <a:ext cx="2459751" cy="2547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A85E4B-2DB2-4635-9AAD-25673F3506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3663" y="447944"/>
            <a:ext cx="1972612" cy="28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06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2L15-3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960EB40-E9EC-472A-B451-B93AB0A275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04798" cy="64963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AAABABE-0871-4043-8864-67ACFDFFF2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796" y="747434"/>
            <a:ext cx="9144407" cy="599901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3F065C6-EF6B-4986-9383-7213713B0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808" y="0"/>
            <a:ext cx="4233128" cy="67758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B2A521-58C8-41D1-A8B7-63D43F10C71F}"/>
              </a:ext>
            </a:extLst>
          </p:cNvPr>
          <p:cNvSpPr txBox="1"/>
          <p:nvPr/>
        </p:nvSpPr>
        <p:spPr>
          <a:xfrm>
            <a:off x="9017873" y="3960498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590462-2870-46AE-B693-DA53F5D97F39}"/>
              </a:ext>
            </a:extLst>
          </p:cNvPr>
          <p:cNvSpPr txBox="1"/>
          <p:nvPr/>
        </p:nvSpPr>
        <p:spPr>
          <a:xfrm>
            <a:off x="9132912" y="112724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4393348-2842-47B7-927C-9D9E76E4631E}"/>
              </a:ext>
            </a:extLst>
          </p:cNvPr>
          <p:cNvSpPr txBox="1"/>
          <p:nvPr/>
        </p:nvSpPr>
        <p:spPr>
          <a:xfrm>
            <a:off x="3120673" y="393684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9D8A225-0250-4B93-8AF1-8A803E53F3F5}"/>
              </a:ext>
            </a:extLst>
          </p:cNvPr>
          <p:cNvSpPr txBox="1"/>
          <p:nvPr/>
        </p:nvSpPr>
        <p:spPr>
          <a:xfrm>
            <a:off x="5667315" y="112724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9DFD32F-AD3D-49AC-A0B0-324962D9F723}"/>
              </a:ext>
            </a:extLst>
          </p:cNvPr>
          <p:cNvSpPr txBox="1"/>
          <p:nvPr/>
        </p:nvSpPr>
        <p:spPr>
          <a:xfrm>
            <a:off x="2690883" y="1127242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03E2685-D393-47ED-9716-1218F30AC70A}"/>
              </a:ext>
            </a:extLst>
          </p:cNvPr>
          <p:cNvSpPr txBox="1"/>
          <p:nvPr/>
        </p:nvSpPr>
        <p:spPr>
          <a:xfrm>
            <a:off x="6219671" y="3966550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endParaRPr kumimoji="1" lang="ja-JP" altLang="en-US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4" name="Z_[15-02]_kotoba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94155" y="243632"/>
            <a:ext cx="503802" cy="503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414AAFC-D291-4201-A3F4-B2C94ED068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19" y="425030"/>
            <a:ext cx="2459751" cy="2547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C9D9417-F5F3-472D-B18E-626E949F50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1840" y="432317"/>
            <a:ext cx="2670409" cy="28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0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956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2L15-4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B87E8C1-E473-46A0-887D-B0D0E7758A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91216" cy="153677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331AC1B-FF5B-4277-A5A4-E477D1A039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1" y="1536779"/>
            <a:ext cx="10274517" cy="522711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5183703" y="5057002"/>
            <a:ext cx="128610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でんき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電気、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コピー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3053751" y="5246782"/>
            <a:ext cx="1650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エアコン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7742813" y="5139060"/>
            <a:ext cx="6248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みず</a:t>
            </a:r>
            <a:endParaRPr kumimoji="1" lang="en-US" altLang="ja-JP" sz="14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水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9218948" y="5175487"/>
            <a:ext cx="17672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ストロー、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ボトル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3723536" y="6190329"/>
            <a:ext cx="46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5599593" y="6233612"/>
            <a:ext cx="1027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7899942" y="6240671"/>
            <a:ext cx="46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9868711" y="6233612"/>
            <a:ext cx="46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5" name="Z_[15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687414" y="2569756"/>
            <a:ext cx="503802" cy="503802"/>
          </a:xfrm>
          <a:prstGeom prst="rect">
            <a:avLst/>
          </a:prstGeom>
        </p:spPr>
      </p:pic>
      <p:pic>
        <p:nvPicPr>
          <p:cNvPr id="16" name="Z_[15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64767" y="2569756"/>
            <a:ext cx="503802" cy="503802"/>
          </a:xfrm>
          <a:prstGeom prst="rect">
            <a:avLst/>
          </a:prstGeom>
        </p:spPr>
      </p:pic>
      <p:pic>
        <p:nvPicPr>
          <p:cNvPr id="17" name="Z_[15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29204" y="2569756"/>
            <a:ext cx="503802" cy="503802"/>
          </a:xfrm>
          <a:prstGeom prst="rect">
            <a:avLst/>
          </a:prstGeom>
        </p:spPr>
      </p:pic>
      <p:pic>
        <p:nvPicPr>
          <p:cNvPr id="18" name="Z_[15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793641" y="2569756"/>
            <a:ext cx="503802" cy="50380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87862D-4F7E-46CF-B145-0F1C653894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7427" y="416571"/>
            <a:ext cx="2668383" cy="34848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54018B4-6851-4A0F-A4B7-C31A469370A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3472" y="1200372"/>
            <a:ext cx="5613196" cy="3364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EE36CFE-E3C7-40AD-A60D-1CC1CCA1D1D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28616" y="1973468"/>
            <a:ext cx="9357199" cy="53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74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84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3448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4261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3971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2L15-4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B87E8C1-E473-46A0-887D-B0D0E7758A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91216" cy="153677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58693D8-BFB7-4153-9403-0EDB6AC426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70" y="1764857"/>
            <a:ext cx="11131659" cy="376972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3119688" y="3599445"/>
            <a:ext cx="1002518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ど</a:t>
            </a: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28</a:t>
            </a: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度</a:t>
            </a:r>
            <a:endParaRPr kumimoji="1" lang="en-US" altLang="ja-JP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5300515" y="3633951"/>
            <a:ext cx="1002518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け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消す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4923827" y="4454213"/>
            <a:ext cx="1790399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りょうめん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両面コピー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7192031" y="4047063"/>
            <a:ext cx="1790399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みず　</a:t>
            </a:r>
            <a:r>
              <a: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lnSpc>
                <a:spcPts val="23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水を止める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9648191" y="3883557"/>
            <a:ext cx="1443488" cy="398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ストロー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9931543" y="4316189"/>
            <a:ext cx="1443488" cy="398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ボトル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Z_[15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295530" y="2889071"/>
            <a:ext cx="503802" cy="503802"/>
          </a:xfrm>
          <a:prstGeom prst="rect">
            <a:avLst/>
          </a:prstGeom>
        </p:spPr>
      </p:pic>
      <p:pic>
        <p:nvPicPr>
          <p:cNvPr id="13" name="Z_[15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92193" y="2889071"/>
            <a:ext cx="503802" cy="503802"/>
          </a:xfrm>
          <a:prstGeom prst="rect">
            <a:avLst/>
          </a:prstGeom>
        </p:spPr>
      </p:pic>
      <p:pic>
        <p:nvPicPr>
          <p:cNvPr id="14" name="Z_[15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88863" y="2889071"/>
            <a:ext cx="503802" cy="503802"/>
          </a:xfrm>
          <a:prstGeom prst="rect">
            <a:avLst/>
          </a:prstGeom>
        </p:spPr>
      </p:pic>
      <p:pic>
        <p:nvPicPr>
          <p:cNvPr id="15" name="Z_[15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56500" y="2889071"/>
            <a:ext cx="503802" cy="5038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58D7BE0-93E6-47A1-B731-6FE81ADFD63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7427" y="416571"/>
            <a:ext cx="2668383" cy="3484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C22827-9E11-435B-BB62-D71D2070D1A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3467" y="1229778"/>
            <a:ext cx="5944685" cy="3484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B8BC39F-838D-4CF5-A822-65C92CA7F70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37579" y="2336275"/>
            <a:ext cx="9429737" cy="38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9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842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448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4261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97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6" grpId="0"/>
      <p:bldP spid="7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2L15-4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23CC72B-4229-4EEE-8E04-00F7FDB372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830" y="611617"/>
            <a:ext cx="9948338" cy="107851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5564A5A-6878-4B56-905C-2B788C063C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48" y="1736227"/>
            <a:ext cx="11203502" cy="59504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EE9E374-8959-46C1-A988-B8B4340F825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31" y="3342319"/>
            <a:ext cx="11790937" cy="1403079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7" name="Z_[15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524786" y="2061758"/>
            <a:ext cx="503802" cy="503802"/>
          </a:xfrm>
          <a:prstGeom prst="rect">
            <a:avLst/>
          </a:prstGeom>
        </p:spPr>
      </p:pic>
      <p:pic>
        <p:nvPicPr>
          <p:cNvPr id="9" name="Z_[15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343963" y="2061758"/>
            <a:ext cx="503802" cy="503802"/>
          </a:xfrm>
          <a:prstGeom prst="rect">
            <a:avLst/>
          </a:prstGeom>
        </p:spPr>
      </p:pic>
      <p:pic>
        <p:nvPicPr>
          <p:cNvPr id="11" name="Z_[15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19603" y="2061758"/>
            <a:ext cx="503802" cy="503802"/>
          </a:xfrm>
          <a:prstGeom prst="rect">
            <a:avLst/>
          </a:prstGeom>
        </p:spPr>
      </p:pic>
      <p:pic>
        <p:nvPicPr>
          <p:cNvPr id="12" name="Z_[15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66214" y="2061758"/>
            <a:ext cx="503802" cy="5038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18503A-0CE9-44EB-AC95-F95EC092311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28588" y="1292705"/>
            <a:ext cx="5684378" cy="3974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9B7A544-8EDE-4D2F-BC8D-3828CCAC6C1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58880" y="3645962"/>
            <a:ext cx="1932284" cy="3542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F9D3301-7914-484E-97C9-A85E0D02A9B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05203" y="3342319"/>
            <a:ext cx="1285124" cy="34075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D82261B-6AAB-4B96-84FB-BE5038F9B7A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3965" y="3672797"/>
            <a:ext cx="1132798" cy="38618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E8DE308-6E17-40B4-B8CF-AB4E24CD143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399390" y="3622040"/>
            <a:ext cx="1211559" cy="34075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7A93338-3117-4FE3-A603-51354C3F29D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610949" y="4027442"/>
            <a:ext cx="1211559" cy="29077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FDB3113-614A-4902-8E0F-8240FAF0C20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342507" y="4207929"/>
            <a:ext cx="2021384" cy="40625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C16A19C-649B-4F5D-963D-0BD4589980F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12553" y="4207929"/>
            <a:ext cx="1365126" cy="40733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D9D71B9-E9FC-41FE-B814-0BB4725BF5C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13857" y="4614187"/>
            <a:ext cx="1764263" cy="41029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88963F-D769-47DB-AA53-31C080054598}"/>
              </a:ext>
            </a:extLst>
          </p:cNvPr>
          <p:cNvSpPr/>
          <p:nvPr/>
        </p:nvSpPr>
        <p:spPr>
          <a:xfrm>
            <a:off x="4205203" y="3683071"/>
            <a:ext cx="838243" cy="3759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DDF21B-1A42-49E2-8356-79D18BD224D9}"/>
              </a:ext>
            </a:extLst>
          </p:cNvPr>
          <p:cNvSpPr/>
          <p:nvPr/>
        </p:nvSpPr>
        <p:spPr>
          <a:xfrm>
            <a:off x="7529114" y="3634659"/>
            <a:ext cx="604793" cy="386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97E7E5-4B4C-404B-A0A1-E4573501B4A4}"/>
              </a:ext>
            </a:extLst>
          </p:cNvPr>
          <p:cNvSpPr/>
          <p:nvPr/>
        </p:nvSpPr>
        <p:spPr>
          <a:xfrm>
            <a:off x="11441797" y="3602631"/>
            <a:ext cx="380711" cy="386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53AEB8-3B5C-4823-9306-F0C79F539F44}"/>
              </a:ext>
            </a:extLst>
          </p:cNvPr>
          <p:cNvSpPr/>
          <p:nvPr/>
        </p:nvSpPr>
        <p:spPr>
          <a:xfrm>
            <a:off x="1200453" y="4215409"/>
            <a:ext cx="828135" cy="40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95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44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26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971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7523255-F58F-4A73-8B87-B58D68EF644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2L15-5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19AD7A3-0DC7-4060-BA89-31F578103B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64" y="15722"/>
            <a:ext cx="8228752" cy="454048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27EA48E-3968-40A5-854A-13A0E71354F7}"/>
              </a:ext>
            </a:extLst>
          </p:cNvPr>
          <p:cNvSpPr txBox="1"/>
          <p:nvPr/>
        </p:nvSpPr>
        <p:spPr>
          <a:xfrm>
            <a:off x="5259093" y="1155979"/>
            <a:ext cx="107294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まま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2B5749D-2CF8-4273-86D5-6016F2934BE0}"/>
              </a:ext>
            </a:extLst>
          </p:cNvPr>
          <p:cNvSpPr txBox="1"/>
          <p:nvPr/>
        </p:nvSpPr>
        <p:spPr>
          <a:xfrm>
            <a:off x="4242663" y="1655220"/>
            <a:ext cx="107294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まま</a:t>
            </a:r>
            <a:endParaRPr kumimoji="1" lang="ja-JP" altLang="en-US" sz="20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3274CD3-D8F3-4CB5-B4AA-AFB9E77C71D0}"/>
              </a:ext>
            </a:extLst>
          </p:cNvPr>
          <p:cNvSpPr txBox="1"/>
          <p:nvPr/>
        </p:nvSpPr>
        <p:spPr>
          <a:xfrm>
            <a:off x="6397351" y="2609890"/>
            <a:ext cx="762889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に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2B5749D-2CF8-4273-86D5-6016F2934BE0}"/>
              </a:ext>
            </a:extLst>
          </p:cNvPr>
          <p:cNvSpPr txBox="1"/>
          <p:nvPr/>
        </p:nvSpPr>
        <p:spPr>
          <a:xfrm>
            <a:off x="7832785" y="3636417"/>
            <a:ext cx="2518913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ようにしてます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2B5749D-2CF8-4273-86D5-6016F2934BE0}"/>
              </a:ext>
            </a:extLst>
          </p:cNvPr>
          <p:cNvSpPr txBox="1"/>
          <p:nvPr/>
        </p:nvSpPr>
        <p:spPr>
          <a:xfrm>
            <a:off x="6297533" y="4117486"/>
            <a:ext cx="230082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ようにしてる</a:t>
            </a:r>
          </a:p>
        </p:txBody>
      </p:sp>
      <p:pic>
        <p:nvPicPr>
          <p:cNvPr id="11" name="Z_[15-07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11411" y="91188"/>
            <a:ext cx="503802" cy="5038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80D7AF-C136-4D1A-BB49-370C7C96FB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5076" y="526834"/>
            <a:ext cx="5689576" cy="3748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DD99AA-8259-40E8-80FD-0FFBD66D84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9464" y="4571927"/>
            <a:ext cx="7646985" cy="230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0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97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405AEBA-4E3A-4A76-B127-2C53787BA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59217" cy="1425014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87A610C-9E15-46E8-85F8-17E895D6F3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41" y="1189351"/>
            <a:ext cx="10964919" cy="54094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8A4ED5-C9B0-4D7B-AB84-247B01B085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5732" y="2345412"/>
            <a:ext cx="4199572" cy="8463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4DDFC4-E4F0-4C90-932E-38713E863D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540" y="3443086"/>
            <a:ext cx="11361079" cy="323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91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08F1C99C-CEFC-4B38-89B6-A53A198DC0A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92E5805-78FE-4F98-9BE4-678718AB3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96" y="556068"/>
            <a:ext cx="6136359" cy="57458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17D59A-4A85-46DF-BBCE-E1E9EB4D7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35" y="584775"/>
            <a:ext cx="7003109" cy="543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98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F3EBEC6-5B41-476B-BB2A-1636FFAE8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96" y="25074"/>
            <a:ext cx="11064809" cy="4679492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08F1C99C-CEFC-4B38-89B6-A53A198DC0A5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2L15-17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A59E703-EA70-4846-97D1-55B0C4E92B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449" y="4843847"/>
            <a:ext cx="4541182" cy="18748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2CFC8D-39CF-465B-9534-CF66FFC38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641" y="1249794"/>
            <a:ext cx="6042833" cy="7868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415204-56B9-4A3E-81EE-CBD476F55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371" y="2237780"/>
            <a:ext cx="11920629" cy="230721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B2BF266-D0D1-4A7A-9094-2B059511AA47}"/>
              </a:ext>
            </a:extLst>
          </p:cNvPr>
          <p:cNvSpPr/>
          <p:nvPr/>
        </p:nvSpPr>
        <p:spPr>
          <a:xfrm>
            <a:off x="1417834" y="4544998"/>
            <a:ext cx="7304926" cy="159568"/>
          </a:xfrm>
          <a:prstGeom prst="rect">
            <a:avLst/>
          </a:prstGeom>
          <a:solidFill>
            <a:srgbClr val="E7E5EC"/>
          </a:solidFill>
          <a:ln>
            <a:solidFill>
              <a:srgbClr val="E7E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0F4246-F269-488C-AEDE-7F3A480329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239" y="4624782"/>
            <a:ext cx="6688371" cy="217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182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F16CAF-F7C6-85F1-87CC-821AABAF3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806" y="38675"/>
            <a:ext cx="10249927" cy="45686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8E4CC-421E-4A4F-B667-6B17A56EF21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CDCCEA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1L16-18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E9D288-ADAE-31D3-17CD-329558D3F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326" y="4530201"/>
            <a:ext cx="5788018" cy="2266264"/>
          </a:xfrm>
          <a:prstGeom prst="rect">
            <a:avLst/>
          </a:prstGeom>
        </p:spPr>
      </p:pic>
      <p:pic>
        <p:nvPicPr>
          <p:cNvPr id="2" name="図 5">
            <a:extLst>
              <a:ext uri="{FF2B5EF4-FFF2-40B4-BE49-F238E27FC236}">
                <a16:creationId xmlns:a16="http://schemas.microsoft.com/office/drawing/2014/main" id="{BC2C8590-CD6D-466E-59BA-69C82AD0C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18870" cy="79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28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D0F4A56-3BCA-4FB0-BE36-E8E62FDC67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26" y="595246"/>
            <a:ext cx="10292346" cy="119008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771F90E-F533-4EF9-9D4F-E8F45D2F3F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48" y="1815057"/>
            <a:ext cx="11203502" cy="595041"/>
          </a:xfrm>
          <a:prstGeom prst="rect">
            <a:avLst/>
          </a:prstGeom>
        </p:spPr>
      </p:pic>
      <p:pic>
        <p:nvPicPr>
          <p:cNvPr id="6" name="Z_[15-03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24786" y="2163358"/>
            <a:ext cx="503802" cy="503802"/>
          </a:xfrm>
          <a:prstGeom prst="rect">
            <a:avLst/>
          </a:prstGeom>
        </p:spPr>
      </p:pic>
      <p:pic>
        <p:nvPicPr>
          <p:cNvPr id="7" name="Z_[15-04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43963" y="2163358"/>
            <a:ext cx="503802" cy="503802"/>
          </a:xfrm>
          <a:prstGeom prst="rect">
            <a:avLst/>
          </a:prstGeom>
        </p:spPr>
      </p:pic>
      <p:pic>
        <p:nvPicPr>
          <p:cNvPr id="8" name="Z_[15-05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19603" y="2163358"/>
            <a:ext cx="503802" cy="503802"/>
          </a:xfrm>
          <a:prstGeom prst="rect">
            <a:avLst/>
          </a:prstGeom>
        </p:spPr>
      </p:pic>
      <p:pic>
        <p:nvPicPr>
          <p:cNvPr id="9" name="Z_[15-06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66214" y="2163358"/>
            <a:ext cx="503802" cy="503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F0EAD8-47E6-46AA-9535-504B30023CD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00393" y="1364859"/>
            <a:ext cx="6390126" cy="34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8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44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26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971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2L15-6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C16AD9B-49C4-4FC9-8207-9676BFF6F5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31093" cy="98353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ADF7B6D-041C-4C38-BE09-FFCF2442EE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3539"/>
            <a:ext cx="5248100" cy="89133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B70192D-A1D3-42E3-A17E-4AA0F8B0F5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18" y="1967078"/>
            <a:ext cx="10297164" cy="4709619"/>
          </a:xfrm>
          <a:prstGeom prst="rect">
            <a:avLst/>
          </a:prstGeom>
        </p:spPr>
      </p:pic>
      <p:pic>
        <p:nvPicPr>
          <p:cNvPr id="2" name="Z_[15-08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71798" y="1450387"/>
            <a:ext cx="503802" cy="503802"/>
          </a:xfrm>
          <a:prstGeom prst="rect">
            <a:avLst/>
          </a:prstGeom>
        </p:spPr>
      </p:pic>
      <p:pic>
        <p:nvPicPr>
          <p:cNvPr id="3" name="Z_[15-09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48100" y="1336441"/>
            <a:ext cx="503802" cy="503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5D5F2D-74D4-4960-9003-E9724D3D62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8153" y="609589"/>
            <a:ext cx="6731092" cy="3739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79B500-50C2-4DC1-A548-668435B4346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3713" y="1466293"/>
            <a:ext cx="3131833" cy="37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11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7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2L15-6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C16AD9B-49C4-4FC9-8207-9676BFF6F5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31093" cy="98353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B70192D-A1D3-42E3-A17E-4AA0F8B0F5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18" y="1967078"/>
            <a:ext cx="10297164" cy="470961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4767F38-8DB8-404F-AFE3-C4CEBEA796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3539"/>
            <a:ext cx="5916599" cy="860597"/>
          </a:xfrm>
          <a:prstGeom prst="rect">
            <a:avLst/>
          </a:prstGeom>
        </p:spPr>
      </p:pic>
      <p:pic>
        <p:nvPicPr>
          <p:cNvPr id="7" name="Z_[15-08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95983" y="1313013"/>
            <a:ext cx="503802" cy="503802"/>
          </a:xfrm>
          <a:prstGeom prst="rect">
            <a:avLst/>
          </a:prstGeom>
        </p:spPr>
      </p:pic>
      <p:pic>
        <p:nvPicPr>
          <p:cNvPr id="8" name="Z_[15-09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20383" y="1313013"/>
            <a:ext cx="503802" cy="5038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AD6F5D-DBED-4810-BB67-3744287ED8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8153" y="609589"/>
            <a:ext cx="6731092" cy="373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378D1F-092E-44AB-AC6B-A7C81BC31D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9078" y="1459588"/>
            <a:ext cx="3266905" cy="3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42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76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2L15-6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C16AD9B-49C4-4FC9-8207-9676BFF6F5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31093" cy="98353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B70192D-A1D3-42E3-A17E-4AA0F8B0F5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18" y="1967078"/>
            <a:ext cx="10297164" cy="470961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4767F38-8DB8-404F-AFE3-C4CEBEA796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3539"/>
            <a:ext cx="5916599" cy="860597"/>
          </a:xfrm>
          <a:prstGeom prst="rect">
            <a:avLst/>
          </a:prstGeom>
        </p:spPr>
      </p:pic>
      <p:pic>
        <p:nvPicPr>
          <p:cNvPr id="7" name="Z_[15-08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95983" y="1313013"/>
            <a:ext cx="503802" cy="503802"/>
          </a:xfrm>
          <a:prstGeom prst="rect">
            <a:avLst/>
          </a:prstGeom>
        </p:spPr>
      </p:pic>
      <p:pic>
        <p:nvPicPr>
          <p:cNvPr id="8" name="Z_[15-09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20383" y="1313013"/>
            <a:ext cx="503802" cy="503802"/>
          </a:xfrm>
          <a:prstGeom prst="rect">
            <a:avLst/>
          </a:prstGeom>
        </p:spPr>
      </p:pic>
      <p:sp>
        <p:nvSpPr>
          <p:cNvPr id="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1717382" y="2146289"/>
            <a:ext cx="4781891" cy="5481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1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417255" y="3235570"/>
            <a:ext cx="6189785" cy="22367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2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1717382" y="5999370"/>
            <a:ext cx="2699874" cy="5481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0D3ED2A-C581-48A0-819A-AA334EED78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8153" y="609589"/>
            <a:ext cx="6731092" cy="3739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CAEE9E-EC56-451A-83E6-3F43239FC3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9078" y="1459588"/>
            <a:ext cx="3266905" cy="3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82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76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2L15-6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C16AD9B-49C4-4FC9-8207-9676BFF6F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31093" cy="98353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26F3CF4-2FC7-4E58-8ED4-7E98A3BEA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3539"/>
            <a:ext cx="4971480" cy="86059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43C8955-ADB5-4764-8412-D59B88DB3A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50507"/>
            <a:ext cx="6145646" cy="1485241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1349820B-514D-4118-B494-0BE1376AFB1A}"/>
              </a:ext>
            </a:extLst>
          </p:cNvPr>
          <p:cNvGrpSpPr/>
          <p:nvPr/>
        </p:nvGrpSpPr>
        <p:grpSpPr>
          <a:xfrm>
            <a:off x="947418" y="2335748"/>
            <a:ext cx="10297164" cy="4451311"/>
            <a:chOff x="947418" y="2077440"/>
            <a:chExt cx="10297164" cy="4709619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DB70192D-A1D3-42E3-A17E-4AA0F8B0F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418" y="2077440"/>
              <a:ext cx="10297164" cy="4709619"/>
            </a:xfrm>
            <a:prstGeom prst="rect">
              <a:avLst/>
            </a:prstGeom>
          </p:spPr>
        </p:pic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0EA627C-50C3-4B12-B55E-550C7F666B60}"/>
                </a:ext>
              </a:extLst>
            </p:cNvPr>
            <p:cNvSpPr/>
            <p:nvPr/>
          </p:nvSpPr>
          <p:spPr>
            <a:xfrm>
              <a:off x="4538077" y="3397468"/>
              <a:ext cx="4125075" cy="4256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8E980017-2D44-43FA-BC3E-5A01A7538F99}"/>
                </a:ext>
              </a:extLst>
            </p:cNvPr>
            <p:cNvSpPr/>
            <p:nvPr/>
          </p:nvSpPr>
          <p:spPr>
            <a:xfrm>
              <a:off x="4538078" y="4515018"/>
              <a:ext cx="2729826" cy="4256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ADAC201C-095B-454F-B60B-9E10E8EB279E}"/>
                </a:ext>
              </a:extLst>
            </p:cNvPr>
            <p:cNvSpPr/>
            <p:nvPr/>
          </p:nvSpPr>
          <p:spPr>
            <a:xfrm>
              <a:off x="4595884" y="3972697"/>
              <a:ext cx="590971" cy="4256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FF808DCA-055A-45FC-AA0B-2ECEBFF2FC2A}"/>
                </a:ext>
              </a:extLst>
            </p:cNvPr>
            <p:cNvSpPr/>
            <p:nvPr/>
          </p:nvSpPr>
          <p:spPr>
            <a:xfrm>
              <a:off x="4595883" y="5090247"/>
              <a:ext cx="1450471" cy="4256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56D20BE1-A749-4CA5-86DE-A3A96AA4E3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153" y="609589"/>
            <a:ext cx="6731092" cy="3739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E88FEF-783F-4CC7-B598-423B4DA677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938" y="1492970"/>
            <a:ext cx="4675180" cy="36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6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4473EBA-3E04-4F9B-BB11-B90FC0405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11" y="609745"/>
            <a:ext cx="11765579" cy="1555221"/>
          </a:xfrm>
          <a:prstGeom prst="rect">
            <a:avLst/>
          </a:prstGeom>
        </p:spPr>
      </p:pic>
      <p:pic>
        <p:nvPicPr>
          <p:cNvPr id="1028" name="Picture 4" descr="汚い地球のイラスト（環境問題）">
            <a:extLst>
              <a:ext uri="{FF2B5EF4-FFF2-40B4-BE49-F238E27FC236}">
                <a16:creationId xmlns:a16="http://schemas.microsoft.com/office/drawing/2014/main" id="{3F47CEB2-331D-455E-B777-A54F378D8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440" y="2254140"/>
            <a:ext cx="2688308" cy="268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綺麗な地球のイラスト（環境問題）">
            <a:extLst>
              <a:ext uri="{FF2B5EF4-FFF2-40B4-BE49-F238E27FC236}">
                <a16:creationId xmlns:a16="http://schemas.microsoft.com/office/drawing/2014/main" id="{132CC255-D384-4CB7-8847-F0068F9DC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251" y="2117036"/>
            <a:ext cx="2957137" cy="295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カラフルな矢印のイラスト10">
            <a:extLst>
              <a:ext uri="{FF2B5EF4-FFF2-40B4-BE49-F238E27FC236}">
                <a16:creationId xmlns:a16="http://schemas.microsoft.com/office/drawing/2014/main" id="{D3EF7B78-4EAE-4CBA-B939-395E9D81F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564118" y="2254141"/>
            <a:ext cx="3312072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D5A4CB-D6E7-4E12-9286-D46D7166D73A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933543" y="1643701"/>
            <a:ext cx="9587194" cy="64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58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0E337EDF-9DF1-81E4-8562-9245F4481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811" y="0"/>
            <a:ext cx="8706378" cy="6858000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836274" y="3425783"/>
            <a:ext cx="8532661" cy="87549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555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1C17CA3-FC1B-45E6-851B-9679FFD7B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12" cy="223082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40CDB-BD85-4318-83B0-670C0E470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28" y="1767996"/>
            <a:ext cx="11552855" cy="85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547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B1B945A-15C3-4BF8-92DA-76402BD1E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33730" cy="187885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D4DCD7B-C534-4FAB-8717-F37D5CFAB0E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591" y="0"/>
            <a:ext cx="5748291" cy="6858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3508492" y="1274217"/>
            <a:ext cx="20814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しゅるい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４（種類）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843588-5643-47A9-92B5-826F3500953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581118" y="414014"/>
            <a:ext cx="3703206" cy="2928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464F06-E55C-44FC-9D2B-BB12B9581F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51842" y="1023964"/>
            <a:ext cx="6481888" cy="2688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34898F-71F0-4228-A06D-F35F67391E99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375635" y="1625008"/>
            <a:ext cx="2741581" cy="25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2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D4DCD7B-C534-4FAB-8717-F37D5CFAB0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4"/>
          <a:stretch/>
        </p:blipFill>
        <p:spPr>
          <a:xfrm>
            <a:off x="6645166" y="0"/>
            <a:ext cx="4965716" cy="685800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2L15-8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317F46B-9EBB-46E9-815F-420E656DC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45166" cy="5081922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322088" y="2062735"/>
            <a:ext cx="1024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　</a:t>
            </a:r>
            <a:r>
              <a:rPr kumimoji="1" lang="en-US" altLang="ja-JP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きん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火</a:t>
            </a: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·</a:t>
            </a: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金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2009120" y="4618391"/>
            <a:ext cx="1024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か　</a:t>
            </a:r>
            <a:r>
              <a:rPr kumimoji="1" lang="en-US" altLang="ja-JP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きん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火</a:t>
            </a:r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·</a:t>
            </a:r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金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2256915" y="2062734"/>
            <a:ext cx="493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すい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水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3943947" y="4618391"/>
            <a:ext cx="52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すい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水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3926693" y="2131841"/>
            <a:ext cx="52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もく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木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5631623" y="2131841"/>
            <a:ext cx="52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もく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木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569883" y="4669032"/>
            <a:ext cx="52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もく</a:t>
            </a:r>
            <a:endParaRPr kumimoji="1" lang="en-US" altLang="ja-JP" sz="12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木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5623318" y="4761366"/>
            <a:ext cx="52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―</a:t>
            </a:r>
            <a:endParaRPr kumimoji="1" lang="ja-JP" altLang="en-US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DFDCBDA-772A-428D-9602-3A645E2CD9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01" y="286656"/>
            <a:ext cx="2862901" cy="30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41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86F1421-DE69-4BC5-8C90-CCE1AA563E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4"/>
          <a:stretch/>
        </p:blipFill>
        <p:spPr>
          <a:xfrm>
            <a:off x="5975127" y="0"/>
            <a:ext cx="4965716" cy="685800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2L15-8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D283A02-7984-477B-AEEA-37468F78AC73}"/>
              </a:ext>
            </a:extLst>
          </p:cNvPr>
          <p:cNvGrpSpPr/>
          <p:nvPr/>
        </p:nvGrpSpPr>
        <p:grpSpPr>
          <a:xfrm>
            <a:off x="123531" y="4641"/>
            <a:ext cx="5423304" cy="1160268"/>
            <a:chOff x="383562" y="466212"/>
            <a:chExt cx="5423304" cy="1160268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2350D24-FBE7-4FC1-8904-8165595B4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562" y="466212"/>
              <a:ext cx="5071371" cy="391879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1D2A2E08-6AB6-4C06-97F6-09A74414C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225" y="858091"/>
              <a:ext cx="3588378" cy="453350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DBA9253B-1224-45BE-9E95-1C8D2A5A8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225" y="1311441"/>
              <a:ext cx="4894641" cy="315039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37D4084-EF03-4B5B-B698-A933416BDA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193" y="871109"/>
            <a:ext cx="4894641" cy="3816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125E6B-0A09-4C0D-BDEC-9D15D8FA40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193" y="1324459"/>
            <a:ext cx="4196830" cy="33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383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86F1421-DE69-4BC5-8C90-CCE1AA563E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4"/>
          <a:stretch/>
        </p:blipFill>
        <p:spPr>
          <a:xfrm>
            <a:off x="3732259" y="0"/>
            <a:ext cx="4965716" cy="685800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2L15-8</a:t>
            </a:r>
          </a:p>
        </p:txBody>
      </p:sp>
      <p:sp>
        <p:nvSpPr>
          <p:cNvPr id="2" name="線吹き出し 1 (枠付き) 1"/>
          <p:cNvSpPr/>
          <p:nvPr/>
        </p:nvSpPr>
        <p:spPr>
          <a:xfrm>
            <a:off x="4441372" y="914400"/>
            <a:ext cx="2032000" cy="246743"/>
          </a:xfrm>
          <a:prstGeom prst="borderCallout1">
            <a:avLst>
              <a:gd name="adj1" fmla="val 48161"/>
              <a:gd name="adj2" fmla="val -476"/>
              <a:gd name="adj3" fmla="val 88971"/>
              <a:gd name="adj4" fmla="val -5404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2743560" y="2800003"/>
            <a:ext cx="573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2710988" y="4282273"/>
            <a:ext cx="573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9075062" y="1031910"/>
            <a:ext cx="573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2850805" y="887326"/>
            <a:ext cx="573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9579429" y="2053714"/>
            <a:ext cx="573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</a:p>
        </p:txBody>
      </p:sp>
      <p:sp>
        <p:nvSpPr>
          <p:cNvPr id="18" name="線吹き出し 1 (枠付き) 17"/>
          <p:cNvSpPr/>
          <p:nvPr/>
        </p:nvSpPr>
        <p:spPr>
          <a:xfrm>
            <a:off x="4484914" y="2780044"/>
            <a:ext cx="1727200" cy="238927"/>
          </a:xfrm>
          <a:prstGeom prst="borderCallout1">
            <a:avLst>
              <a:gd name="adj1" fmla="val 48161"/>
              <a:gd name="adj2" fmla="val -476"/>
              <a:gd name="adj3" fmla="val 101121"/>
              <a:gd name="adj4" fmla="val -6665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線吹き出し 1 (枠付き) 18"/>
          <p:cNvSpPr/>
          <p:nvPr/>
        </p:nvSpPr>
        <p:spPr>
          <a:xfrm>
            <a:off x="4484913" y="4282273"/>
            <a:ext cx="3178629" cy="246184"/>
          </a:xfrm>
          <a:prstGeom prst="borderCallout1">
            <a:avLst>
              <a:gd name="adj1" fmla="val 48161"/>
              <a:gd name="adj2" fmla="val -476"/>
              <a:gd name="adj3" fmla="val 95225"/>
              <a:gd name="adj4" fmla="val -4108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グループ化 25"/>
          <p:cNvGrpSpPr/>
          <p:nvPr/>
        </p:nvGrpSpPr>
        <p:grpSpPr>
          <a:xfrm>
            <a:off x="7562096" y="887326"/>
            <a:ext cx="1470409" cy="383234"/>
            <a:chOff x="7562096" y="887326"/>
            <a:chExt cx="1470409" cy="383234"/>
          </a:xfrm>
        </p:grpSpPr>
        <p:sp>
          <p:nvSpPr>
            <p:cNvPr id="3" name="楕円 2"/>
            <p:cNvSpPr/>
            <p:nvPr/>
          </p:nvSpPr>
          <p:spPr>
            <a:xfrm>
              <a:off x="7562096" y="887326"/>
              <a:ext cx="711200" cy="37541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直線コネクタ 5"/>
            <p:cNvCxnSpPr/>
            <p:nvPr/>
          </p:nvCxnSpPr>
          <p:spPr>
            <a:xfrm>
              <a:off x="8273296" y="1091642"/>
              <a:ext cx="759209" cy="17891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グループ化 31"/>
          <p:cNvGrpSpPr/>
          <p:nvPr/>
        </p:nvGrpSpPr>
        <p:grpSpPr>
          <a:xfrm>
            <a:off x="7486884" y="3143958"/>
            <a:ext cx="1729687" cy="455090"/>
            <a:chOff x="7486884" y="3143958"/>
            <a:chExt cx="1729687" cy="455090"/>
          </a:xfrm>
        </p:grpSpPr>
        <p:sp>
          <p:nvSpPr>
            <p:cNvPr id="22" name="楕円 21"/>
            <p:cNvSpPr/>
            <p:nvPr/>
          </p:nvSpPr>
          <p:spPr>
            <a:xfrm>
              <a:off x="7486884" y="3143958"/>
              <a:ext cx="796308" cy="45509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8273295" y="3411060"/>
              <a:ext cx="943276" cy="1793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グループ化 34"/>
          <p:cNvGrpSpPr/>
          <p:nvPr/>
        </p:nvGrpSpPr>
        <p:grpSpPr>
          <a:xfrm>
            <a:off x="7370616" y="1731324"/>
            <a:ext cx="2208813" cy="881248"/>
            <a:chOff x="7370616" y="1731324"/>
            <a:chExt cx="2208813" cy="881248"/>
          </a:xfrm>
        </p:grpSpPr>
        <p:sp>
          <p:nvSpPr>
            <p:cNvPr id="21" name="楕円 20"/>
            <p:cNvSpPr/>
            <p:nvPr/>
          </p:nvSpPr>
          <p:spPr>
            <a:xfrm>
              <a:off x="7370616" y="2185391"/>
              <a:ext cx="742869" cy="42718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直線コネクタ 22"/>
            <p:cNvCxnSpPr/>
            <p:nvPr/>
          </p:nvCxnSpPr>
          <p:spPr>
            <a:xfrm flipV="1">
              <a:off x="8103590" y="2327481"/>
              <a:ext cx="1475839" cy="15104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楕円 19"/>
            <p:cNvSpPr/>
            <p:nvPr/>
          </p:nvSpPr>
          <p:spPr>
            <a:xfrm>
              <a:off x="7653799" y="1731324"/>
              <a:ext cx="672935" cy="48998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直線コネクタ 24"/>
            <p:cNvCxnSpPr/>
            <p:nvPr/>
          </p:nvCxnSpPr>
          <p:spPr>
            <a:xfrm>
              <a:off x="8326734" y="2011496"/>
              <a:ext cx="1252695" cy="31598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9216571" y="3203612"/>
            <a:ext cx="516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</a:p>
        </p:txBody>
      </p:sp>
    </p:spTree>
    <p:extLst>
      <p:ext uri="{BB962C8B-B14F-4D97-AF65-F5344CB8AC3E}">
        <p14:creationId xmlns:p14="http://schemas.microsoft.com/office/powerpoint/2010/main" val="151813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2" grpId="0"/>
      <p:bldP spid="15" grpId="0"/>
      <p:bldP spid="16" grpId="0"/>
      <p:bldP spid="17" grpId="0"/>
      <p:bldP spid="18" grpId="0" animBg="1"/>
      <p:bldP spid="19" grpId="0" animBg="1"/>
      <p:bldP spid="3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9D980E2-E73F-4719-8086-23045BC8174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591" y="0"/>
            <a:ext cx="5748291" cy="685800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82B40BA-A479-4448-B1B9-5A1FD4B81C7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96013" cy="156472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161043" y="2207878"/>
            <a:ext cx="5873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Ａ．リサイクルできるごみ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DD433A-E298-431A-91DE-A6DB0AF5B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74" y="435915"/>
            <a:ext cx="4368176" cy="341264"/>
          </a:xfrm>
          <a:prstGeom prst="rect">
            <a:avLst/>
          </a:prstGeom>
        </p:spPr>
      </p:pic>
      <p:sp>
        <p:nvSpPr>
          <p:cNvPr id="2" name="テキスト ボックス 5">
            <a:extLst>
              <a:ext uri="{FF2B5EF4-FFF2-40B4-BE49-F238E27FC236}">
                <a16:creationId xmlns:a16="http://schemas.microsoft.com/office/drawing/2014/main" id="{B77CAC34-EDB6-5DC9-9E56-FC707378F50A}"/>
              </a:ext>
            </a:extLst>
          </p:cNvPr>
          <p:cNvSpPr txBox="1"/>
          <p:nvPr/>
        </p:nvSpPr>
        <p:spPr>
          <a:xfrm>
            <a:off x="155376" y="2635593"/>
            <a:ext cx="587392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  も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Ｂ．燃やすことができるごみ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4" name="テキスト ボックス 5">
            <a:extLst>
              <a:ext uri="{FF2B5EF4-FFF2-40B4-BE49-F238E27FC236}">
                <a16:creationId xmlns:a16="http://schemas.microsoft.com/office/drawing/2014/main" id="{FCD965D3-F93E-9F9E-2FA1-D9E6CCAC523C}"/>
              </a:ext>
            </a:extLst>
          </p:cNvPr>
          <p:cNvSpPr txBox="1"/>
          <p:nvPr/>
        </p:nvSpPr>
        <p:spPr>
          <a:xfrm>
            <a:off x="149709" y="3250816"/>
            <a:ext cx="587392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</a:t>
            </a:r>
            <a:r>
              <a: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も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Ｃ．燃やすことができないごみ</a:t>
            </a:r>
            <a:endParaRPr kumimoji="1"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5">
            <a:extLst>
              <a:ext uri="{FF2B5EF4-FFF2-40B4-BE49-F238E27FC236}">
                <a16:creationId xmlns:a16="http://schemas.microsoft.com/office/drawing/2014/main" id="{1BC8EFFB-CDF5-01AA-3003-6849F1E6B3FD}"/>
              </a:ext>
            </a:extLst>
          </p:cNvPr>
          <p:cNvSpPr txBox="1"/>
          <p:nvPr/>
        </p:nvSpPr>
        <p:spPr>
          <a:xfrm>
            <a:off x="149709" y="3927924"/>
            <a:ext cx="587392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ぶくろ　はい　　　　　　　　　　おお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Ｄ．ごみ袋に入らないような大きなごみ</a:t>
            </a:r>
          </a:p>
        </p:txBody>
      </p:sp>
    </p:spTree>
    <p:extLst>
      <p:ext uri="{BB962C8B-B14F-4D97-AF65-F5344CB8AC3E}">
        <p14:creationId xmlns:p14="http://schemas.microsoft.com/office/powerpoint/2010/main" val="420400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4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2L15-8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23EAB11-657E-4D3C-A90B-49C1626E4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33" y="755138"/>
            <a:ext cx="11091933" cy="2352272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9975BF-58CA-484C-984A-AAADD28AF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200" y="1431666"/>
            <a:ext cx="3158911" cy="4200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AF87A4-DED8-4F18-866E-6DBF2D97BB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8026" y="1325949"/>
            <a:ext cx="848573" cy="2796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702A59-487A-414F-8851-7611627E8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1634" y="1605594"/>
            <a:ext cx="848573" cy="2885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B7819C-A35B-47C7-AB52-40AF6885E7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4956" y="1428762"/>
            <a:ext cx="544376" cy="4627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24ACBF9-F980-4A69-A243-DBE4A8AF9D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8845" y="1190426"/>
            <a:ext cx="1342106" cy="3669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6CF176-E86B-4AC6-B51A-D5C39533FF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9769" y="1473458"/>
            <a:ext cx="2082231" cy="4372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95DE1F-65DC-49DD-9834-3B5B485B96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23133" y="2022098"/>
            <a:ext cx="719375" cy="3339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569E2B2-E453-4B03-B568-4B54A7810A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6111" y="2061846"/>
            <a:ext cx="3516435" cy="3719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B3CFCAD-318D-49CD-B68C-639EE1583D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24507" y="2081089"/>
            <a:ext cx="1567494" cy="35268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C35AB5-685F-48BA-AAED-7B93107D2DB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2738" y="2594864"/>
            <a:ext cx="694710" cy="33399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8A08A88-69D7-43C6-8F4E-EC68A5F9808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54143" y="2596826"/>
            <a:ext cx="1626082" cy="40652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B5702B6-05E6-48E1-96A6-71F66F9B10D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30207" y="2607133"/>
            <a:ext cx="1054128" cy="35936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88D6452-3DBB-4606-8891-03167BA5FBE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51583" y="2639841"/>
            <a:ext cx="782734" cy="33545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044AEE4-999E-40A6-A4E8-9A6F93451AD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31954" y="2582326"/>
            <a:ext cx="1043659" cy="43943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FDCCC9C-B9D4-4636-A7CC-58DC3784B903}"/>
              </a:ext>
            </a:extLst>
          </p:cNvPr>
          <p:cNvSpPr/>
          <p:nvPr/>
        </p:nvSpPr>
        <p:spPr>
          <a:xfrm>
            <a:off x="2342508" y="2081089"/>
            <a:ext cx="246580" cy="3526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2D0CA3-5457-474F-819D-3A64D4995AA6}"/>
              </a:ext>
            </a:extLst>
          </p:cNvPr>
          <p:cNvSpPr/>
          <p:nvPr/>
        </p:nvSpPr>
        <p:spPr>
          <a:xfrm>
            <a:off x="4176076" y="2045757"/>
            <a:ext cx="517570" cy="3339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F193DA-765C-48D0-A804-EEBBC24D9B7F}"/>
              </a:ext>
            </a:extLst>
          </p:cNvPr>
          <p:cNvSpPr/>
          <p:nvPr/>
        </p:nvSpPr>
        <p:spPr>
          <a:xfrm>
            <a:off x="8192798" y="2123641"/>
            <a:ext cx="940928" cy="310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025E030-1D0A-47A2-A4DE-B1A027CDDE23}"/>
              </a:ext>
            </a:extLst>
          </p:cNvPr>
          <p:cNvSpPr/>
          <p:nvPr/>
        </p:nvSpPr>
        <p:spPr>
          <a:xfrm>
            <a:off x="4843385" y="2632455"/>
            <a:ext cx="634477" cy="3593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3F755DA-63F2-4CA1-8293-CB9613E25813}"/>
              </a:ext>
            </a:extLst>
          </p:cNvPr>
          <p:cNvSpPr/>
          <p:nvPr/>
        </p:nvSpPr>
        <p:spPr>
          <a:xfrm>
            <a:off x="8743645" y="1542251"/>
            <a:ext cx="347934" cy="375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752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2L15-8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3550F35-610E-4835-8A71-7D74DBD4E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69" y="613582"/>
            <a:ext cx="11326061" cy="1090344"/>
          </a:xfrm>
          <a:prstGeom prst="rect">
            <a:avLst/>
          </a:prstGeom>
        </p:spPr>
      </p:pic>
      <p:pic>
        <p:nvPicPr>
          <p:cNvPr id="3074" name="Picture 2" descr="ゴミの分別のイラスト">
            <a:extLst>
              <a:ext uri="{FF2B5EF4-FFF2-40B4-BE49-F238E27FC236}">
                <a16:creationId xmlns:a16="http://schemas.microsoft.com/office/drawing/2014/main" id="{890B55AC-CD4D-4681-969E-1792A33A4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999" y="2304557"/>
            <a:ext cx="3810000" cy="330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E6C542-8F15-4668-A555-69C79F483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022" y="1340158"/>
            <a:ext cx="8718717" cy="37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9439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0E337EDF-9DF1-81E4-8562-9245F4481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811" y="0"/>
            <a:ext cx="8706378" cy="6858000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812083" y="4321193"/>
            <a:ext cx="8568947" cy="851307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393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B95AD1B-C10C-49C1-B7C5-CA8675FED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6817" cy="2554014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A84E99-BE1E-4461-B387-6E8A673D7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148" y="1522330"/>
            <a:ext cx="10290052" cy="103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083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2L15-9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35DE6CA-A0DB-456C-8AE5-4521D1657D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4275" cy="231498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73E8587-D32F-47DB-8030-0023633F5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959" y="2314983"/>
            <a:ext cx="9518081" cy="454301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12567D4-7C78-412F-9936-EA8340A51F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285" y="138481"/>
            <a:ext cx="2797293" cy="2781548"/>
          </a:xfrm>
          <a:prstGeom prst="rect">
            <a:avLst/>
          </a:prstGeom>
        </p:spPr>
      </p:pic>
      <p:sp>
        <p:nvSpPr>
          <p:cNvPr id="2" name="楕円 1"/>
          <p:cNvSpPr/>
          <p:nvPr/>
        </p:nvSpPr>
        <p:spPr>
          <a:xfrm>
            <a:off x="7885743" y="4572000"/>
            <a:ext cx="489001" cy="4789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Z_[15-10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89128" y="2772017"/>
            <a:ext cx="503802" cy="5038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36F09F-D224-417B-AFAF-FB1152C3D4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927" y="461486"/>
            <a:ext cx="2523774" cy="3154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C86634-1C52-4975-BE42-7B990B908B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284" y="1729310"/>
            <a:ext cx="5590792" cy="5977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F5542B-8457-485C-BED0-7BED931B3A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33940" y="4004324"/>
            <a:ext cx="7744665" cy="3711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C9F34D-7C88-4199-A127-5F0DE39D89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07806" y="3187657"/>
            <a:ext cx="6734304" cy="33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96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66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875614" y="0"/>
            <a:ext cx="13163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B89F553-285F-4672-B2FC-02BA8C8166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90" y="1332834"/>
            <a:ext cx="11545821" cy="419233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E1E74AD-90A4-4C2F-80A7-D8C8EE25E1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82043" cy="1236409"/>
          </a:xfrm>
          <a:prstGeom prst="rect">
            <a:avLst/>
          </a:prstGeom>
        </p:spPr>
      </p:pic>
      <p:sp>
        <p:nvSpPr>
          <p:cNvPr id="7" name="楕円 6"/>
          <p:cNvSpPr/>
          <p:nvPr/>
        </p:nvSpPr>
        <p:spPr>
          <a:xfrm>
            <a:off x="8205057" y="2801258"/>
            <a:ext cx="489001" cy="4789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Z_[15-10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6290" y="444457"/>
            <a:ext cx="503802" cy="5038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6D19E0-AEAF-4840-831F-F8708E0D57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20" y="935475"/>
            <a:ext cx="8372241" cy="3839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682758-A243-4EC5-BA80-D88C5D98CB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1355" y="1964071"/>
            <a:ext cx="9874259" cy="41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3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66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2L15-10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E1E74AD-90A4-4C2F-80A7-D8C8EE25E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82043" cy="123640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309009E-D6F7-48A7-9F7C-85424E7265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55" y="1205354"/>
            <a:ext cx="11427489" cy="551934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6535599" y="6095528"/>
            <a:ext cx="46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b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8182970" y="6095528"/>
            <a:ext cx="46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4888228" y="6095528"/>
            <a:ext cx="46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endParaRPr kumimoji="1" lang="ja-JP" altLang="en-US" sz="28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3240857" y="6095528"/>
            <a:ext cx="46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endParaRPr kumimoji="1" lang="ja-JP" altLang="en-US" sz="280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" name="Z_[15-10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8580" y="458312"/>
            <a:ext cx="503802" cy="503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E3F7B0-C974-4AD5-A30C-32192A0472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20" y="935475"/>
            <a:ext cx="8372241" cy="3839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8DB78F3-9851-4DCD-9284-3AF01A2D75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920" y="1783470"/>
            <a:ext cx="5683500" cy="37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266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7F2C3C7-8496-477E-A742-E9BA01DB0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78" y="0"/>
            <a:ext cx="10195244" cy="685800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2L15-10</a:t>
            </a:r>
          </a:p>
        </p:txBody>
      </p:sp>
      <p:pic>
        <p:nvPicPr>
          <p:cNvPr id="4" name="Z_[15-10]_kaiw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5880.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02435" y="14958"/>
            <a:ext cx="503802" cy="5038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EEDF97-68CC-4B5E-85E3-3EDEF9183A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0982" y="409646"/>
            <a:ext cx="3138145" cy="39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31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2L15-10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E1C36A0-1CAE-4525-94A6-8510C13CBB63}"/>
              </a:ext>
            </a:extLst>
          </p:cNvPr>
          <p:cNvGrpSpPr/>
          <p:nvPr/>
        </p:nvGrpSpPr>
        <p:grpSpPr>
          <a:xfrm>
            <a:off x="1974835" y="13844"/>
            <a:ext cx="8284289" cy="6746555"/>
            <a:chOff x="1974835" y="13844"/>
            <a:chExt cx="8284289" cy="6746555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7174044-FD78-4A5A-9EC8-47F750BD0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2718" y="13844"/>
              <a:ext cx="8226559" cy="2343848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81E9D1DA-E870-4FE8-9AD8-CDF7FFDDF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4835" y="2349809"/>
              <a:ext cx="8284289" cy="4410590"/>
            </a:xfrm>
            <a:prstGeom prst="rect">
              <a:avLst/>
            </a:prstGeom>
          </p:spPr>
        </p:pic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0DDA0A29-2C81-4908-840B-C777ACF517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224" y="684092"/>
            <a:ext cx="1231963" cy="501676"/>
          </a:xfrm>
          <a:prstGeom prst="rect">
            <a:avLst/>
          </a:prstGeom>
        </p:spPr>
      </p:pic>
      <p:pic>
        <p:nvPicPr>
          <p:cNvPr id="8" name="Z_[15-10]_kaiw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069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59124" y="684092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50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9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6B3CA62-0DA4-4F20-9443-1B905DFC2B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8371"/>
            <a:ext cx="6047686" cy="4706736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AE9DF12-015D-4AFF-A3E5-CF9824FBCCDA}"/>
              </a:ext>
            </a:extLst>
          </p:cNvPr>
          <p:cNvGrpSpPr/>
          <p:nvPr/>
        </p:nvGrpSpPr>
        <p:grpSpPr>
          <a:xfrm>
            <a:off x="6005672" y="708371"/>
            <a:ext cx="6186328" cy="4981555"/>
            <a:chOff x="6005672" y="584775"/>
            <a:chExt cx="5861351" cy="4830332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4EFDBFC-F022-45A0-BDF4-A5238C0840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81"/>
            <a:stretch/>
          </p:blipFill>
          <p:spPr>
            <a:xfrm>
              <a:off x="6096000" y="584775"/>
              <a:ext cx="5727994" cy="1212494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C577030F-12DC-4440-BC6E-DB6C0212C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5672" y="1884326"/>
              <a:ext cx="5861351" cy="3530781"/>
            </a:xfrm>
            <a:prstGeom prst="rect">
              <a:avLst/>
            </a:prstGeom>
          </p:spPr>
        </p:pic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92399D1F-AE31-4039-B772-5BE91D8E7EE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419" y="41549"/>
            <a:ext cx="1231963" cy="501676"/>
          </a:xfrm>
          <a:prstGeom prst="rect">
            <a:avLst/>
          </a:prstGeom>
        </p:spPr>
      </p:pic>
      <p:pic>
        <p:nvPicPr>
          <p:cNvPr id="8" name="Z_[15-10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23796" y="75577"/>
            <a:ext cx="503802" cy="503802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2L15-10</a:t>
            </a:r>
          </a:p>
        </p:txBody>
      </p:sp>
    </p:spTree>
    <p:extLst>
      <p:ext uri="{BB962C8B-B14F-4D97-AF65-F5344CB8AC3E}">
        <p14:creationId xmlns:p14="http://schemas.microsoft.com/office/powerpoint/2010/main" val="41313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6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3011ED6-66AA-4E87-8B6E-506692C28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97" y="727235"/>
            <a:ext cx="11194205" cy="132024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15CE1E-7F54-4C83-97A4-F78D293B9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439" y="727235"/>
            <a:ext cx="799569" cy="3872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C08E9C-CBD1-4730-B6D3-38F3359EE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848" y="1069172"/>
            <a:ext cx="899514" cy="3872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CA1E49-416B-460E-A4F8-193B27389C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2145" y="499868"/>
            <a:ext cx="3226086" cy="4092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2179A6-D204-4C3F-B7F9-F369DB9EA7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3085" y="1012884"/>
            <a:ext cx="1052834" cy="3263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EA059C5-C58E-465A-B995-BF41E32310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4264" y="1009212"/>
            <a:ext cx="1857011" cy="3095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406BDF-34A9-4B00-AD10-80DE7C98AB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4440" y="1551258"/>
            <a:ext cx="918882" cy="35062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B926EF-C0C6-4C37-B6ED-BDE2A9CBE865}"/>
              </a:ext>
            </a:extLst>
          </p:cNvPr>
          <p:cNvSpPr/>
          <p:nvPr/>
        </p:nvSpPr>
        <p:spPr>
          <a:xfrm>
            <a:off x="9133727" y="2817390"/>
            <a:ext cx="634477" cy="3593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B3D5A4-1EBF-45FF-9F28-D28CD301027C}"/>
              </a:ext>
            </a:extLst>
          </p:cNvPr>
          <p:cNvSpPr/>
          <p:nvPr/>
        </p:nvSpPr>
        <p:spPr>
          <a:xfrm>
            <a:off x="5051425" y="1009212"/>
            <a:ext cx="1955550" cy="350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8515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A2F0922-883F-4732-BD19-70E4FD8648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766951" cy="144617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2AE2AA0-FE10-4B68-8700-F08DE1F81E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3"/>
          <a:stretch/>
        </p:blipFill>
        <p:spPr>
          <a:xfrm>
            <a:off x="1194341" y="3932254"/>
            <a:ext cx="9896700" cy="121712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7A073BC-30CF-4CBB-95A7-A9C6E07F4F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341" y="1043396"/>
            <a:ext cx="10465466" cy="265862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4726960" y="2148517"/>
            <a:ext cx="3092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</a:t>
            </a:r>
            <a:r>
              <a: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いつ捨てればいい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6A54C9-A2C5-43D2-9CDF-AD1B95259BEB}"/>
              </a:ext>
            </a:extLst>
          </p:cNvPr>
          <p:cNvSpPr txBox="1"/>
          <p:nvPr/>
        </p:nvSpPr>
        <p:spPr>
          <a:xfrm>
            <a:off x="5939491" y="2788769"/>
            <a:ext cx="41043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</a:t>
            </a:r>
            <a:r>
              <a:rPr kumimoji="1"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どうやって捨てればいい</a:t>
            </a:r>
          </a:p>
        </p:txBody>
      </p:sp>
      <p:pic>
        <p:nvPicPr>
          <p:cNvPr id="9" name="Z_[15-11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63205" y="1446171"/>
            <a:ext cx="503802" cy="5038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B42032-F9A1-4BB0-9CCD-C1268E9491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216" y="1677728"/>
            <a:ext cx="6081488" cy="3517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C02E23-D63A-48C9-ABD5-DFC16D9FF6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84995" y="4654529"/>
            <a:ext cx="7544062" cy="37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00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68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A41C9D-1368-4DED-8C79-16B265C59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057400" cy="110122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3A014B5-DA60-3EC5-0E39-0C44B468F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021" y="29748"/>
            <a:ext cx="8634198" cy="385010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800330D-3652-427F-1840-9BBFB776B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101" y="4204705"/>
            <a:ext cx="10177511" cy="238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455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8A38FF-0EE5-4C69-AA87-451CD7979F2F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rgbClr val="FAB0BB"/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2L10-21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029F0D6-A98D-C703-0A53-0BC502BE6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539" y="152904"/>
            <a:ext cx="9339685" cy="670509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663E91D-BF05-F24F-27C9-BF44BB21A7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8" y="152904"/>
            <a:ext cx="1481548" cy="79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1097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2L15-11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921E1C5-D5CE-485A-A230-9AF566283F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345" y="294855"/>
            <a:ext cx="8359309" cy="119177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0797427-604F-4165-9A44-CC7D1E92C8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241" y="1834202"/>
            <a:ext cx="4095516" cy="4072464"/>
          </a:xfrm>
          <a:prstGeom prst="rect">
            <a:avLst/>
          </a:prstGeom>
        </p:spPr>
      </p:pic>
      <p:pic>
        <p:nvPicPr>
          <p:cNvPr id="7" name="Z_[15-10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15978" y="880796"/>
            <a:ext cx="503802" cy="5038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F08378-3B7C-4514-9389-A91275EF98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0699" y="1006350"/>
            <a:ext cx="5884844" cy="39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77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6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E699FFE-AE72-483B-B3E1-1A6D6BFDBD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14024" cy="915082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88D418C-217E-47DF-BDC3-F68C7E4DD68C}"/>
              </a:ext>
            </a:extLst>
          </p:cNvPr>
          <p:cNvGrpSpPr/>
          <p:nvPr/>
        </p:nvGrpSpPr>
        <p:grpSpPr>
          <a:xfrm>
            <a:off x="3460301" y="915082"/>
            <a:ext cx="8744399" cy="5942918"/>
            <a:chOff x="3460301" y="915082"/>
            <a:chExt cx="8744399" cy="5942918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E3E25986-68BB-4B2D-BFD0-2E91488E3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301" y="915082"/>
              <a:ext cx="8744399" cy="2330570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2683B78-34E6-4488-B894-AA189A5D3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301" y="3251015"/>
              <a:ext cx="8731699" cy="3606985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788A94F7-4061-41B3-960F-9CDD810323C1}"/>
              </a:ext>
            </a:extLst>
          </p:cNvPr>
          <p:cNvGrpSpPr/>
          <p:nvPr/>
        </p:nvGrpSpPr>
        <p:grpSpPr>
          <a:xfrm>
            <a:off x="0" y="915082"/>
            <a:ext cx="3019097" cy="1665345"/>
            <a:chOff x="0" y="915082"/>
            <a:chExt cx="3019097" cy="1665345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F5F53613-B406-417D-9BDD-89BC9DE2E2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723"/>
            <a:stretch/>
          </p:blipFill>
          <p:spPr>
            <a:xfrm>
              <a:off x="0" y="915082"/>
              <a:ext cx="3019097" cy="922067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2CA11439-3A77-4B91-8FCD-5DA272C74C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149" t="10841" r="-406"/>
            <a:stretch/>
          </p:blipFill>
          <p:spPr>
            <a:xfrm>
              <a:off x="591208" y="1758321"/>
              <a:ext cx="2427889" cy="822106"/>
            </a:xfrm>
            <a:prstGeom prst="rect">
              <a:avLst/>
            </a:prstGeom>
          </p:spPr>
        </p:pic>
      </p:grpSp>
      <p:pic>
        <p:nvPicPr>
          <p:cNvPr id="2" name="Z_[15-12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31771" y="2076625"/>
            <a:ext cx="503802" cy="503802"/>
          </a:xfrm>
          <a:prstGeom prst="rect">
            <a:avLst/>
          </a:prstGeom>
        </p:spPr>
      </p:pic>
      <p:pic>
        <p:nvPicPr>
          <p:cNvPr id="3" name="Z_[15-13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44135" y="2076625"/>
            <a:ext cx="503802" cy="503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375480-420E-458C-ADB4-9BB742899F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208" y="614217"/>
            <a:ext cx="5457961" cy="3622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630967-100E-462C-9937-1A00607614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2779" y="1434091"/>
            <a:ext cx="2887526" cy="35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55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4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E699FFE-AE72-483B-B3E1-1A6D6BFDBD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14024" cy="915082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88D418C-217E-47DF-BDC3-F68C7E4DD68C}"/>
              </a:ext>
            </a:extLst>
          </p:cNvPr>
          <p:cNvGrpSpPr/>
          <p:nvPr/>
        </p:nvGrpSpPr>
        <p:grpSpPr>
          <a:xfrm>
            <a:off x="3460301" y="915082"/>
            <a:ext cx="8744399" cy="5942918"/>
            <a:chOff x="3460301" y="915082"/>
            <a:chExt cx="8744399" cy="5942918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E3E25986-68BB-4B2D-BFD0-2E91488E3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301" y="915082"/>
              <a:ext cx="8744399" cy="2330570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2683B78-34E6-4488-B894-AA189A5D3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301" y="3251015"/>
              <a:ext cx="8731699" cy="3606985"/>
            </a:xfrm>
            <a:prstGeom prst="rect">
              <a:avLst/>
            </a:prstGeom>
          </p:spPr>
        </p:pic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9AA4D70-44A6-444B-9ACD-5AB1CD236509}"/>
              </a:ext>
            </a:extLst>
          </p:cNvPr>
          <p:cNvGrpSpPr/>
          <p:nvPr/>
        </p:nvGrpSpPr>
        <p:grpSpPr>
          <a:xfrm>
            <a:off x="42544" y="945521"/>
            <a:ext cx="3241206" cy="1545218"/>
            <a:chOff x="42544" y="945521"/>
            <a:chExt cx="3241206" cy="1545218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2CA11439-3A77-4B91-8FCD-5DA272C74C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149" t="10841" r="-406"/>
            <a:stretch/>
          </p:blipFill>
          <p:spPr>
            <a:xfrm>
              <a:off x="855861" y="1668633"/>
              <a:ext cx="2427889" cy="822106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6BA6C63-4F16-43B5-A871-06D9433B7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44" y="945521"/>
              <a:ext cx="3241206" cy="782361"/>
            </a:xfrm>
            <a:prstGeom prst="rect">
              <a:avLst/>
            </a:prstGeom>
          </p:spPr>
        </p:pic>
      </p:grpSp>
      <p:pic>
        <p:nvPicPr>
          <p:cNvPr id="11" name="Z_[15-12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1157" y="2062770"/>
            <a:ext cx="503802" cy="503802"/>
          </a:xfrm>
          <a:prstGeom prst="rect">
            <a:avLst/>
          </a:prstGeom>
        </p:spPr>
      </p:pic>
      <p:pic>
        <p:nvPicPr>
          <p:cNvPr id="14" name="Z_[15-13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93521" y="2062770"/>
            <a:ext cx="503802" cy="5038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E245CE-2C8D-45C0-B1C3-677E9F119D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1208" y="614217"/>
            <a:ext cx="5457961" cy="3622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AD8049-B1BB-4CC8-8AA7-540A587E36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6100" y="1368310"/>
            <a:ext cx="3394841" cy="36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7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648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2L15-12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E699FFE-AE72-483B-B3E1-1A6D6BFDBD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14024" cy="915082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88D418C-217E-47DF-BDC3-F68C7E4DD68C}"/>
              </a:ext>
            </a:extLst>
          </p:cNvPr>
          <p:cNvGrpSpPr/>
          <p:nvPr/>
        </p:nvGrpSpPr>
        <p:grpSpPr>
          <a:xfrm>
            <a:off x="3460301" y="915082"/>
            <a:ext cx="8744399" cy="5942918"/>
            <a:chOff x="3460301" y="915082"/>
            <a:chExt cx="8744399" cy="5942918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E3E25986-68BB-4B2D-BFD0-2E91488E3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301" y="915082"/>
              <a:ext cx="8744399" cy="2330570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2683B78-34E6-4488-B894-AA189A5D3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301" y="3251015"/>
              <a:ext cx="8731699" cy="3606985"/>
            </a:xfrm>
            <a:prstGeom prst="rect">
              <a:avLst/>
            </a:prstGeom>
          </p:spPr>
        </p:pic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9AA4D70-44A6-444B-9ACD-5AB1CD236509}"/>
              </a:ext>
            </a:extLst>
          </p:cNvPr>
          <p:cNvGrpSpPr/>
          <p:nvPr/>
        </p:nvGrpSpPr>
        <p:grpSpPr>
          <a:xfrm>
            <a:off x="42544" y="945521"/>
            <a:ext cx="3241206" cy="1545218"/>
            <a:chOff x="42544" y="945521"/>
            <a:chExt cx="3241206" cy="1545218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2CA11439-3A77-4B91-8FCD-5DA272C74C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149" t="10841" r="-406"/>
            <a:stretch/>
          </p:blipFill>
          <p:spPr>
            <a:xfrm>
              <a:off x="855861" y="1668633"/>
              <a:ext cx="2427889" cy="822106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6BA6C63-4F16-43B5-A871-06D9433B7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44" y="945521"/>
              <a:ext cx="3241206" cy="782361"/>
            </a:xfrm>
            <a:prstGeom prst="rect">
              <a:avLst/>
            </a:prstGeom>
          </p:spPr>
        </p:pic>
      </p:grpSp>
      <p:pic>
        <p:nvPicPr>
          <p:cNvPr id="11" name="Z_[15-12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1157" y="2062770"/>
            <a:ext cx="503802" cy="503802"/>
          </a:xfrm>
          <a:prstGeom prst="rect">
            <a:avLst/>
          </a:prstGeom>
        </p:spPr>
      </p:pic>
      <p:pic>
        <p:nvPicPr>
          <p:cNvPr id="14" name="Z_[15-13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93521" y="2062770"/>
            <a:ext cx="503802" cy="503802"/>
          </a:xfrm>
          <a:prstGeom prst="rect">
            <a:avLst/>
          </a:prstGeom>
        </p:spPr>
      </p:pic>
      <p:sp>
        <p:nvSpPr>
          <p:cNvPr id="16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111135" y="1724905"/>
            <a:ext cx="4470158" cy="3941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7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009121" y="2703660"/>
            <a:ext cx="6667063" cy="3941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8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4139271" y="4083611"/>
            <a:ext cx="5483031" cy="8309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sp>
        <p:nvSpPr>
          <p:cNvPr id="19" name="四角形: 角を丸くする 1">
            <a:extLst>
              <a:ext uri="{FF2B5EF4-FFF2-40B4-BE49-F238E27FC236}">
                <a16:creationId xmlns:a16="http://schemas.microsoft.com/office/drawing/2014/main" id="{42C2593C-C4D2-475B-88CB-8384CB5D6652}"/>
              </a:ext>
            </a:extLst>
          </p:cNvPr>
          <p:cNvSpPr/>
          <p:nvPr/>
        </p:nvSpPr>
        <p:spPr>
          <a:xfrm>
            <a:off x="5839777" y="5470805"/>
            <a:ext cx="5836407" cy="12394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b="1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957A37C-F1BF-468B-9A3E-0F7338BF5F7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1208" y="614217"/>
            <a:ext cx="5457961" cy="3622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7680A5-81CB-44EC-9D07-C0ECA17DAD7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8296" y="1354435"/>
            <a:ext cx="3394841" cy="36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88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648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8B97DF3-AC4F-43F5-9E06-A8E0D1173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30" y="527410"/>
            <a:ext cx="11241538" cy="14292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D85EFE-6006-4AFF-AB7E-3F1114A879F2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2L15-12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3C03098C-4274-4484-8EB9-8BC4D10A4D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241" y="2382456"/>
            <a:ext cx="4095516" cy="40724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2AC57A-DAB8-43DC-B105-9C486628A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177" y="1582041"/>
            <a:ext cx="10899684" cy="735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5330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0E337EDF-9DF1-81E4-8562-9245F4481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811" y="0"/>
            <a:ext cx="8706378" cy="6858000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D80AE9-8F44-4EAF-3E7A-3E6E369C1F27}"/>
              </a:ext>
            </a:extLst>
          </p:cNvPr>
          <p:cNvSpPr/>
          <p:nvPr/>
        </p:nvSpPr>
        <p:spPr>
          <a:xfrm>
            <a:off x="1808785" y="5196579"/>
            <a:ext cx="8544756" cy="778736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940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554"/>
            <a:ext cx="3657600" cy="78755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7341B2F-F8CA-45CA-BA52-BF9C3D8E9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942" y="824693"/>
            <a:ext cx="9152115" cy="59527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A71F5C-2530-42DF-BD4B-A7DFF4337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4376" y="1297670"/>
            <a:ext cx="2620914" cy="34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369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77572B5-CA05-4272-BA90-D036CCAB4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81" y="474926"/>
            <a:ext cx="10869638" cy="5908147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2L15-15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28F0A0-D68A-4C71-8DA3-0CB171222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920" y="1346935"/>
            <a:ext cx="4715793" cy="42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68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75714-7032-4B95-93AE-0D6A91F4C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3" y="5199470"/>
            <a:ext cx="11965133" cy="150717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17FCBEF-EB58-4DC4-89FB-D36CC3C75F3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2L15-21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B4CCED1-C3D3-4C69-9DBD-D5F85F6537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11" r="-67" b="124"/>
          <a:stretch/>
        </p:blipFill>
        <p:spPr>
          <a:xfrm>
            <a:off x="661181" y="592157"/>
            <a:ext cx="10876974" cy="44585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CF3507-ECEC-46C0-BCEF-8126E358F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058" y="5953058"/>
            <a:ext cx="8048668" cy="44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45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320491-07B4-40FD-A349-7211B7EC4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16"/>
            <a:ext cx="1993187" cy="13881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60F245-12A1-46B9-8216-E947A90EAD66}"/>
              </a:ext>
            </a:extLst>
          </p:cNvPr>
          <p:cNvSpPr txBox="1"/>
          <p:nvPr/>
        </p:nvSpPr>
        <p:spPr>
          <a:xfrm>
            <a:off x="10667224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</a:t>
            </a:r>
            <a:r>
              <a:rPr lang="en-US" altLang="ja-JP" sz="3200"/>
              <a:t>18</a:t>
            </a:r>
            <a:endParaRPr lang="en-US" sz="3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6623A1-8041-4EAC-AD0B-A7E7F52EB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27" y="1460418"/>
            <a:ext cx="7326650" cy="29655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60D483-9742-4399-A086-2315B7F04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37" y="4692687"/>
            <a:ext cx="11609387" cy="12765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E7A0C8-FF7B-4089-8800-F9EDAF20D2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2342" y="190213"/>
            <a:ext cx="3246685" cy="7891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4299E9-3FAC-40EF-9EEA-E4B587B55C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5249" y="1588126"/>
            <a:ext cx="3362724" cy="2495772"/>
          </a:xfrm>
          <a:prstGeom prst="rect">
            <a:avLst/>
          </a:prstGeom>
        </p:spPr>
      </p:pic>
      <p:sp>
        <p:nvSpPr>
          <p:cNvPr id="2" name="Right Triangle 1">
            <a:extLst>
              <a:ext uri="{FF2B5EF4-FFF2-40B4-BE49-F238E27FC236}">
                <a16:creationId xmlns:a16="http://schemas.microsoft.com/office/drawing/2014/main" id="{4D3C0041-5A3C-4F31-850E-6D24A87D1EF7}"/>
              </a:ext>
            </a:extLst>
          </p:cNvPr>
          <p:cNvSpPr/>
          <p:nvPr/>
        </p:nvSpPr>
        <p:spPr>
          <a:xfrm flipH="1" flipV="1">
            <a:off x="909263" y="13215"/>
            <a:ext cx="1083924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D4922FB2-BB52-4AF4-9297-BEBBDE4C3F5F}"/>
              </a:ext>
            </a:extLst>
          </p:cNvPr>
          <p:cNvSpPr/>
          <p:nvPr/>
        </p:nvSpPr>
        <p:spPr>
          <a:xfrm flipV="1">
            <a:off x="6194" y="5663"/>
            <a:ext cx="1043233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08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8A59D2-6F51-45A5-8B3E-CEE3F7474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16"/>
            <a:ext cx="1993187" cy="13881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8EA678-D87A-4F3C-AEBE-FDC897881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404" y="267660"/>
            <a:ext cx="7425286" cy="6438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443B84-A45C-47DB-B95A-6FBFC72737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012" y="1321003"/>
            <a:ext cx="6162287" cy="29317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9D24DE-1060-4A98-8C03-5CCD32DEAB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040" y="4230953"/>
            <a:ext cx="9831956" cy="5913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1618C9-ADDE-4889-8F3E-75387272F3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278" y="4822349"/>
            <a:ext cx="10081184" cy="18784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394580-42BD-4CFC-89BD-AB79E71B7B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2877" y="1276696"/>
            <a:ext cx="3518020" cy="270070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A695FE9-B531-441D-B715-5D477F0880B7}"/>
              </a:ext>
            </a:extLst>
          </p:cNvPr>
          <p:cNvSpPr/>
          <p:nvPr/>
        </p:nvSpPr>
        <p:spPr>
          <a:xfrm>
            <a:off x="429278" y="4230953"/>
            <a:ext cx="741976" cy="275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56798C-79D7-4DE3-826F-B36EE6E59F8A}"/>
              </a:ext>
            </a:extLst>
          </p:cNvPr>
          <p:cNvSpPr txBox="1"/>
          <p:nvPr/>
        </p:nvSpPr>
        <p:spPr>
          <a:xfrm>
            <a:off x="10698047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</a:t>
            </a:r>
            <a:r>
              <a:rPr lang="en-US" altLang="ja-JP" sz="3200"/>
              <a:t>18</a:t>
            </a:r>
            <a:endParaRPr lang="en-US" sz="320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1109BD2-9D6F-49F4-8ECE-8DEA335BEAF6}"/>
              </a:ext>
            </a:extLst>
          </p:cNvPr>
          <p:cNvSpPr/>
          <p:nvPr/>
        </p:nvSpPr>
        <p:spPr>
          <a:xfrm flipH="1" flipV="1">
            <a:off x="909263" y="13215"/>
            <a:ext cx="1083924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CB092431-6D59-407E-9CB5-0128D91462AD}"/>
              </a:ext>
            </a:extLst>
          </p:cNvPr>
          <p:cNvSpPr/>
          <p:nvPr/>
        </p:nvSpPr>
        <p:spPr>
          <a:xfrm flipV="1">
            <a:off x="6194" y="5663"/>
            <a:ext cx="1043233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260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3FB297-3055-4EB0-B8E8-B8A294CAD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49"/>
            <a:ext cx="1993187" cy="13881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A3FFE3-A05C-49BA-A232-3DEBE7AEC533}"/>
              </a:ext>
            </a:extLst>
          </p:cNvPr>
          <p:cNvSpPr txBox="1"/>
          <p:nvPr/>
        </p:nvSpPr>
        <p:spPr>
          <a:xfrm>
            <a:off x="10698047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</a:t>
            </a:r>
            <a:r>
              <a:rPr lang="en-US" altLang="ja-JP" sz="3200"/>
              <a:t>19</a:t>
            </a:r>
            <a:endParaRPr lang="en-US" sz="32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459D59-34C9-47A8-8317-EBB2CA1E6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0799" y="183738"/>
            <a:ext cx="3693969" cy="5965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983DF-6F20-4E4F-8E13-D17F5FF59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346" y="935810"/>
            <a:ext cx="6077422" cy="30949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8A4A24-B201-4B41-B7BB-F6255E865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1553" y="762233"/>
            <a:ext cx="2800210" cy="34010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FAA68A-55F6-4462-ABF5-27B0E85D13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789" y="4426111"/>
            <a:ext cx="11153974" cy="2396040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EB78C0D5-16F8-4966-9132-28677A85FEE3}"/>
              </a:ext>
            </a:extLst>
          </p:cNvPr>
          <p:cNvSpPr/>
          <p:nvPr/>
        </p:nvSpPr>
        <p:spPr>
          <a:xfrm flipH="1" flipV="1">
            <a:off x="909263" y="13215"/>
            <a:ext cx="1083924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C2E4560-FA99-4A77-9035-D9F31BA79B0C}"/>
              </a:ext>
            </a:extLst>
          </p:cNvPr>
          <p:cNvSpPr/>
          <p:nvPr/>
        </p:nvSpPr>
        <p:spPr>
          <a:xfrm flipV="1">
            <a:off x="6194" y="5663"/>
            <a:ext cx="1043233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543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A704A7-3A6F-4DFB-B88D-50E2CB870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16"/>
            <a:ext cx="1993187" cy="13881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B313A8-2DE8-434D-8C8E-AF54B28FAF18}"/>
              </a:ext>
            </a:extLst>
          </p:cNvPr>
          <p:cNvSpPr txBox="1"/>
          <p:nvPr/>
        </p:nvSpPr>
        <p:spPr>
          <a:xfrm>
            <a:off x="10698047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</a:t>
            </a:r>
            <a:r>
              <a:rPr lang="en-US" altLang="ja-JP" sz="3200"/>
              <a:t>19</a:t>
            </a:r>
            <a:endParaRPr lang="en-US" sz="3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4179AF-542E-4874-889C-62E8763A3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316" y="1322932"/>
            <a:ext cx="5716998" cy="35310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7E89AA-5834-446E-8E32-7458B5932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799" y="183738"/>
            <a:ext cx="3693969" cy="5965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1D7F34-72C0-40F3-B4F1-50C763023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27" y="5176879"/>
            <a:ext cx="12104786" cy="12855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CFDF6E-7408-420E-810D-3E00C80390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9630" y="999486"/>
            <a:ext cx="3173586" cy="3854534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26F5620D-A0E1-4DB0-B06F-66A8E8C98CDA}"/>
              </a:ext>
            </a:extLst>
          </p:cNvPr>
          <p:cNvSpPr/>
          <p:nvPr/>
        </p:nvSpPr>
        <p:spPr>
          <a:xfrm flipH="1" flipV="1">
            <a:off x="909263" y="13215"/>
            <a:ext cx="1083924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D9E13B8-CDB9-40CF-9654-24F177C54EF2}"/>
              </a:ext>
            </a:extLst>
          </p:cNvPr>
          <p:cNvSpPr/>
          <p:nvPr/>
        </p:nvSpPr>
        <p:spPr>
          <a:xfrm flipV="1">
            <a:off x="6194" y="5663"/>
            <a:ext cx="1043233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003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D26E0C-7787-4639-90DD-A5DE238E8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16"/>
            <a:ext cx="1993187" cy="13881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BE0F70-9AB7-4AD0-BF4A-CC87F9B354CB}"/>
              </a:ext>
            </a:extLst>
          </p:cNvPr>
          <p:cNvSpPr txBox="1"/>
          <p:nvPr/>
        </p:nvSpPr>
        <p:spPr>
          <a:xfrm>
            <a:off x="10698047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</a:t>
            </a:r>
            <a:r>
              <a:rPr lang="en-US" altLang="ja-JP" sz="3200"/>
              <a:t>19</a:t>
            </a:r>
            <a:endParaRPr lang="en-US" sz="3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C99B46-DED5-49CB-A572-5EC602438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6601" y="201827"/>
            <a:ext cx="3757979" cy="6069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3A2C84-60D5-47BD-8C36-21FAA4978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391" y="1041924"/>
            <a:ext cx="10621618" cy="30087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132012-AF28-440C-A026-DDAEAC2B91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214476"/>
            <a:ext cx="12122009" cy="2244394"/>
          </a:xfrm>
          <a:prstGeom prst="rect">
            <a:avLst/>
          </a:prstGeom>
        </p:spPr>
      </p:pic>
      <p:sp>
        <p:nvSpPr>
          <p:cNvPr id="7" name="Right Triangle 6">
            <a:extLst>
              <a:ext uri="{FF2B5EF4-FFF2-40B4-BE49-F238E27FC236}">
                <a16:creationId xmlns:a16="http://schemas.microsoft.com/office/drawing/2014/main" id="{EBF32198-E4E0-4951-8D6C-35BEB7AAAFFE}"/>
              </a:ext>
            </a:extLst>
          </p:cNvPr>
          <p:cNvSpPr/>
          <p:nvPr/>
        </p:nvSpPr>
        <p:spPr>
          <a:xfrm flipH="1" flipV="1">
            <a:off x="909263" y="13215"/>
            <a:ext cx="1083924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E4D0D4D7-6C25-4088-A726-EC022BF82FF3}"/>
              </a:ext>
            </a:extLst>
          </p:cNvPr>
          <p:cNvSpPr/>
          <p:nvPr/>
        </p:nvSpPr>
        <p:spPr>
          <a:xfrm flipV="1">
            <a:off x="6194" y="5663"/>
            <a:ext cx="1043233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8494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EF6B54-6CD9-48C9-8145-C193332BD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16"/>
            <a:ext cx="1993187" cy="13881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7067E8-60B9-4EA1-B9A6-96F92D8AE25A}"/>
              </a:ext>
            </a:extLst>
          </p:cNvPr>
          <p:cNvSpPr txBox="1"/>
          <p:nvPr/>
        </p:nvSpPr>
        <p:spPr>
          <a:xfrm>
            <a:off x="10698047" y="0"/>
            <a:ext cx="152477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/>
              <a:t>2L15-</a:t>
            </a:r>
            <a:r>
              <a:rPr lang="en-US" altLang="ja-JP" sz="3200"/>
              <a:t>19</a:t>
            </a:r>
            <a:endParaRPr lang="en-US" sz="3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90BC6D-52F2-42F1-B79B-63FC78474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109" y="173301"/>
            <a:ext cx="3870994" cy="6251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56F32B-F4EA-41BF-8A88-A71341BAF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327" y="1408882"/>
            <a:ext cx="3693969" cy="33526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4A6343-B8D6-4A42-85D7-0419432DDA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274281"/>
            <a:ext cx="5328876" cy="34872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0E5CBC-645E-4F1A-A7B7-3BE996DFCA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19" y="5032170"/>
            <a:ext cx="11852556" cy="961622"/>
          </a:xfrm>
          <a:prstGeom prst="rect">
            <a:avLst/>
          </a:prstGeom>
        </p:spPr>
      </p:pic>
      <p:sp>
        <p:nvSpPr>
          <p:cNvPr id="9" name="Right Triangle 8">
            <a:extLst>
              <a:ext uri="{FF2B5EF4-FFF2-40B4-BE49-F238E27FC236}">
                <a16:creationId xmlns:a16="http://schemas.microsoft.com/office/drawing/2014/main" id="{42853D70-BD51-44BB-BCB0-6CFCA5655ACD}"/>
              </a:ext>
            </a:extLst>
          </p:cNvPr>
          <p:cNvSpPr/>
          <p:nvPr/>
        </p:nvSpPr>
        <p:spPr>
          <a:xfrm flipH="1" flipV="1">
            <a:off x="909263" y="13215"/>
            <a:ext cx="1083924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FF532617-677A-4878-B62A-171DBEBC51DA}"/>
              </a:ext>
            </a:extLst>
          </p:cNvPr>
          <p:cNvSpPr/>
          <p:nvPr/>
        </p:nvSpPr>
        <p:spPr>
          <a:xfrm flipV="1">
            <a:off x="6194" y="5663"/>
            <a:ext cx="1043233" cy="705975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113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31380-f772-4d0a-86be-ca519d40c5a8" xsi:nil="true"/>
    <lcf76f155ced4ddcb4097134ff3c332f xmlns="3e344923-98a3-4cbb-98eb-7a7235193b6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889E05DF03C7846A02E35782AD45B3A" ma:contentTypeVersion="15" ma:contentTypeDescription="新しいドキュメントを作成します。" ma:contentTypeScope="" ma:versionID="2c730241b234958f043029210619d3e6">
  <xsd:schema xmlns:xsd="http://www.w3.org/2001/XMLSchema" xmlns:xs="http://www.w3.org/2001/XMLSchema" xmlns:p="http://schemas.microsoft.com/office/2006/metadata/properties" xmlns:ns2="dd831380-f772-4d0a-86be-ca519d40c5a8" xmlns:ns3="3e344923-98a3-4cbb-98eb-7a7235193b6b" targetNamespace="http://schemas.microsoft.com/office/2006/metadata/properties" ma:root="true" ma:fieldsID="a07d2c2b37a384a8994d88dad462175b" ns2:_="" ns3:_="">
    <xsd:import namespace="dd831380-f772-4d0a-86be-ca519d40c5a8"/>
    <xsd:import namespace="3e344923-98a3-4cbb-98eb-7a7235193b6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6f0b00a-0317-4a17-8bc2-da71efb0ea54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44923-98a3-4cbb-98eb-7a7235193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1416A2-C755-4691-B5D7-563AF0E96C1C}">
  <ds:schemaRefs>
    <ds:schemaRef ds:uri="dd831380-f772-4d0a-86be-ca519d40c5a8"/>
    <ds:schemaRef ds:uri="http://www.w3.org/XML/1998/namespace"/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3e344923-98a3-4cbb-98eb-7a7235193b6b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48890BA-C12C-4E31-B445-F0AE403AA3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831380-f772-4d0a-86be-ca519d40c5a8"/>
    <ds:schemaRef ds:uri="3e344923-98a3-4cbb-98eb-7a7235193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B6DF9E9-7F98-416D-98DF-07E55C9A38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242</Words>
  <Application>Microsoft Office PowerPoint</Application>
  <PresentationFormat>ワイド画面</PresentationFormat>
  <Paragraphs>137</Paragraphs>
  <Slides>60</Slides>
  <Notes>4</Notes>
  <HiddenSlides>0</HiddenSlides>
  <MMClips>40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60</vt:i4>
      </vt:variant>
    </vt:vector>
  </HeadingPairs>
  <TitlesOfParts>
    <vt:vector size="61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Yukari Akagi</dc:creator>
  <cp:lastModifiedBy>sayaka yokoyama</cp:lastModifiedBy>
  <cp:revision>46</cp:revision>
  <dcterms:created xsi:type="dcterms:W3CDTF">2020-06-23T07:26:01Z</dcterms:created>
  <dcterms:modified xsi:type="dcterms:W3CDTF">2024-08-01T05:34:14Z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_dlc_policyId">
    <vt:lpwstr>/sites/share/Document/12107JFYG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5" name="ContentTypeId">
    <vt:lpwstr>0x0101009889E05DF03C7846A02E35782AD45B3A</vt:lpwstr>
  </property>
</Properties>
</file>