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1"/>
  </p:notesMasterIdLst>
  <p:sldIdLst>
    <p:sldId id="257" r:id="rId5"/>
    <p:sldId id="275" r:id="rId6"/>
    <p:sldId id="471" r:id="rId7"/>
    <p:sldId id="472" r:id="rId8"/>
    <p:sldId id="473" r:id="rId9"/>
    <p:sldId id="474" r:id="rId10"/>
    <p:sldId id="475" r:id="rId11"/>
    <p:sldId id="476" r:id="rId12"/>
    <p:sldId id="492" r:id="rId13"/>
    <p:sldId id="478" r:id="rId14"/>
    <p:sldId id="493" r:id="rId15"/>
    <p:sldId id="480" r:id="rId16"/>
    <p:sldId id="534" r:id="rId17"/>
    <p:sldId id="481" r:id="rId18"/>
    <p:sldId id="494" r:id="rId19"/>
    <p:sldId id="483" r:id="rId20"/>
    <p:sldId id="520" r:id="rId21"/>
    <p:sldId id="496" r:id="rId22"/>
    <p:sldId id="535" r:id="rId23"/>
    <p:sldId id="485" r:id="rId24"/>
    <p:sldId id="488" r:id="rId25"/>
    <p:sldId id="489" r:id="rId26"/>
    <p:sldId id="497" r:id="rId27"/>
    <p:sldId id="498" r:id="rId28"/>
    <p:sldId id="499" r:id="rId29"/>
    <p:sldId id="500" r:id="rId30"/>
    <p:sldId id="317" r:id="rId31"/>
    <p:sldId id="502" r:id="rId32"/>
    <p:sldId id="504" r:id="rId33"/>
    <p:sldId id="505" r:id="rId34"/>
    <p:sldId id="506" r:id="rId35"/>
    <p:sldId id="507" r:id="rId36"/>
    <p:sldId id="508" r:id="rId37"/>
    <p:sldId id="509" r:id="rId38"/>
    <p:sldId id="324" r:id="rId39"/>
    <p:sldId id="401" r:id="rId40"/>
    <p:sldId id="454" r:id="rId41"/>
    <p:sldId id="510" r:id="rId42"/>
    <p:sldId id="512" r:id="rId43"/>
    <p:sldId id="522" r:id="rId44"/>
    <p:sldId id="513" r:id="rId45"/>
    <p:sldId id="523" r:id="rId46"/>
    <p:sldId id="452" r:id="rId47"/>
    <p:sldId id="536" r:id="rId48"/>
    <p:sldId id="511" r:id="rId49"/>
    <p:sldId id="514" r:id="rId50"/>
    <p:sldId id="519" r:id="rId51"/>
    <p:sldId id="516" r:id="rId52"/>
    <p:sldId id="517" r:id="rId53"/>
    <p:sldId id="518" r:id="rId54"/>
    <p:sldId id="397" r:id="rId55"/>
    <p:sldId id="470" r:id="rId56"/>
    <p:sldId id="537" r:id="rId57"/>
    <p:sldId id="309" r:id="rId58"/>
    <p:sldId id="435" r:id="rId59"/>
    <p:sldId id="311" r:id="rId60"/>
    <p:sldId id="524" r:id="rId61"/>
    <p:sldId id="525" r:id="rId62"/>
    <p:sldId id="526" r:id="rId63"/>
    <p:sldId id="527" r:id="rId64"/>
    <p:sldId id="528" r:id="rId65"/>
    <p:sldId id="529" r:id="rId66"/>
    <p:sldId id="530" r:id="rId67"/>
    <p:sldId id="531" r:id="rId68"/>
    <p:sldId id="532" r:id="rId69"/>
    <p:sldId id="533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ko Kakuda" initials="SK" lastIdx="2" clrIdx="0">
    <p:extLst>
      <p:ext uri="{19B8F6BF-5375-455C-9EA6-DF929625EA0E}">
        <p15:presenceInfo xmlns:p15="http://schemas.microsoft.com/office/powerpoint/2012/main" userId="Shoko Kakud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FF"/>
    <a:srgbClr val="F0F1F2"/>
    <a:srgbClr val="DCB1FD"/>
    <a:srgbClr val="E7E5EC"/>
    <a:srgbClr val="EBA9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733C13-49E6-F8B1-963A-7CCE99B5895B}" v="1" dt="2024-07-30T07:59:19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at Min Htut" userId="dfff3e71-de70-432f-b631-d8cca54eab50" providerId="ADAL" clId="{8F1D9E5D-55C6-4A01-AF34-C0D65922B047}"/>
    <pc:docChg chg="undo custSel addSld delSld modSld">
      <pc:chgData name="Myat Min Htut" userId="dfff3e71-de70-432f-b631-d8cca54eab50" providerId="ADAL" clId="{8F1D9E5D-55C6-4A01-AF34-C0D65922B047}" dt="2024-02-28T09:31:57.300" v="77" actId="729"/>
      <pc:docMkLst>
        <pc:docMk/>
      </pc:docMkLst>
      <pc:sldChg chg="mod modShow">
        <pc:chgData name="Myat Min Htut" userId="dfff3e71-de70-432f-b631-d8cca54eab50" providerId="ADAL" clId="{8F1D9E5D-55C6-4A01-AF34-C0D65922B047}" dt="2024-02-28T09:31:57.300" v="77" actId="729"/>
        <pc:sldMkLst>
          <pc:docMk/>
          <pc:sldMk cId="4053908645" sldId="397"/>
        </pc:sldMkLst>
      </pc:sldChg>
      <pc:sldChg chg="modAnim">
        <pc:chgData name="Myat Min Htut" userId="dfff3e71-de70-432f-b631-d8cca54eab50" providerId="ADAL" clId="{8F1D9E5D-55C6-4A01-AF34-C0D65922B047}" dt="2024-02-28T09:25:30.279" v="20"/>
        <pc:sldMkLst>
          <pc:docMk/>
          <pc:sldMk cId="1304464331" sldId="473"/>
        </pc:sldMkLst>
      </pc:sldChg>
      <pc:sldChg chg="add del modAnim">
        <pc:chgData name="Myat Min Htut" userId="dfff3e71-de70-432f-b631-d8cca54eab50" providerId="ADAL" clId="{8F1D9E5D-55C6-4A01-AF34-C0D65922B047}" dt="2024-02-28T09:25:49.245" v="26"/>
        <pc:sldMkLst>
          <pc:docMk/>
          <pc:sldMk cId="3036730237" sldId="475"/>
        </pc:sldMkLst>
      </pc:sldChg>
      <pc:sldChg chg="del">
        <pc:chgData name="Myat Min Htut" userId="dfff3e71-de70-432f-b631-d8cca54eab50" providerId="ADAL" clId="{8F1D9E5D-55C6-4A01-AF34-C0D65922B047}" dt="2024-02-28T09:25:55.221" v="27" actId="47"/>
        <pc:sldMkLst>
          <pc:docMk/>
          <pc:sldMk cId="2982953838" sldId="477"/>
        </pc:sldMkLst>
      </pc:sldChg>
      <pc:sldChg chg="del">
        <pc:chgData name="Myat Min Htut" userId="dfff3e71-de70-432f-b631-d8cca54eab50" providerId="ADAL" clId="{8F1D9E5D-55C6-4A01-AF34-C0D65922B047}" dt="2024-02-28T09:26:07.681" v="31" actId="47"/>
        <pc:sldMkLst>
          <pc:docMk/>
          <pc:sldMk cId="814295079" sldId="479"/>
        </pc:sldMkLst>
      </pc:sldChg>
      <pc:sldChg chg="addSp modSp mod">
        <pc:chgData name="Myat Min Htut" userId="dfff3e71-de70-432f-b631-d8cca54eab50" providerId="ADAL" clId="{8F1D9E5D-55C6-4A01-AF34-C0D65922B047}" dt="2024-02-21T02:29:29.969" v="3" actId="207"/>
        <pc:sldMkLst>
          <pc:docMk/>
          <pc:sldMk cId="2826312415" sldId="480"/>
        </pc:sldMkLst>
        <pc:spChg chg="add mod">
          <ac:chgData name="Myat Min Htut" userId="dfff3e71-de70-432f-b631-d8cca54eab50" providerId="ADAL" clId="{8F1D9E5D-55C6-4A01-AF34-C0D65922B047}" dt="2024-02-21T02:29:29.969" v="3" actId="207"/>
          <ac:spMkLst>
            <pc:docMk/>
            <pc:sldMk cId="2826312415" sldId="480"/>
            <ac:spMk id="2" creationId="{4E20E6DB-35AA-4A97-A280-C778FD9F7936}"/>
          </ac:spMkLst>
        </pc:spChg>
      </pc:sldChg>
      <pc:sldChg chg="del">
        <pc:chgData name="Myat Min Htut" userId="dfff3e71-de70-432f-b631-d8cca54eab50" providerId="ADAL" clId="{8F1D9E5D-55C6-4A01-AF34-C0D65922B047}" dt="2024-02-28T09:28:32.135" v="38" actId="47"/>
        <pc:sldMkLst>
          <pc:docMk/>
          <pc:sldMk cId="1485053702" sldId="482"/>
        </pc:sldMkLst>
      </pc:sldChg>
      <pc:sldChg chg="del">
        <pc:chgData name="Myat Min Htut" userId="dfff3e71-de70-432f-b631-d8cca54eab50" providerId="ADAL" clId="{8F1D9E5D-55C6-4A01-AF34-C0D65922B047}" dt="2024-02-28T09:29:35.621" v="45" actId="47"/>
        <pc:sldMkLst>
          <pc:docMk/>
          <pc:sldMk cId="537324358" sldId="484"/>
        </pc:sldMkLst>
      </pc:sldChg>
      <pc:sldChg chg="del">
        <pc:chgData name="Myat Min Htut" userId="dfff3e71-de70-432f-b631-d8cca54eab50" providerId="ADAL" clId="{8F1D9E5D-55C6-4A01-AF34-C0D65922B047}" dt="2024-02-28T09:29:45.147" v="47" actId="47"/>
        <pc:sldMkLst>
          <pc:docMk/>
          <pc:sldMk cId="1901754756" sldId="486"/>
        </pc:sldMkLst>
      </pc:sldChg>
      <pc:sldChg chg="del">
        <pc:chgData name="Myat Min Htut" userId="dfff3e71-de70-432f-b631-d8cca54eab50" providerId="ADAL" clId="{8F1D9E5D-55C6-4A01-AF34-C0D65922B047}" dt="2024-02-28T09:29:55.716" v="49" actId="47"/>
        <pc:sldMkLst>
          <pc:docMk/>
          <pc:sldMk cId="3005619384" sldId="487"/>
        </pc:sldMkLst>
      </pc:sldChg>
      <pc:sldChg chg="modAnim">
        <pc:chgData name="Myat Min Htut" userId="dfff3e71-de70-432f-b631-d8cca54eab50" providerId="ADAL" clId="{8F1D9E5D-55C6-4A01-AF34-C0D65922B047}" dt="2024-02-28T09:29:47.320" v="48"/>
        <pc:sldMkLst>
          <pc:docMk/>
          <pc:sldMk cId="2250130456" sldId="488"/>
        </pc:sldMkLst>
      </pc:sldChg>
      <pc:sldChg chg="modAnim">
        <pc:chgData name="Myat Min Htut" userId="dfff3e71-de70-432f-b631-d8cca54eab50" providerId="ADAL" clId="{8F1D9E5D-55C6-4A01-AF34-C0D65922B047}" dt="2024-02-28T09:30:04.088" v="53"/>
        <pc:sldMkLst>
          <pc:docMk/>
          <pc:sldMk cId="2406281390" sldId="489"/>
        </pc:sldMkLst>
      </pc:sldChg>
      <pc:sldChg chg="del">
        <pc:chgData name="Myat Min Htut" userId="dfff3e71-de70-432f-b631-d8cca54eab50" providerId="ADAL" clId="{8F1D9E5D-55C6-4A01-AF34-C0D65922B047}" dt="2024-02-28T09:25:41.920" v="23" actId="47"/>
        <pc:sldMkLst>
          <pc:docMk/>
          <pc:sldMk cId="3658186340" sldId="491"/>
        </pc:sldMkLst>
      </pc:sldChg>
      <pc:sldChg chg="modAnim">
        <pc:chgData name="Myat Min Htut" userId="dfff3e71-de70-432f-b631-d8cca54eab50" providerId="ADAL" clId="{8F1D9E5D-55C6-4A01-AF34-C0D65922B047}" dt="2024-02-28T09:26:01.271" v="30"/>
        <pc:sldMkLst>
          <pc:docMk/>
          <pc:sldMk cId="1401820916" sldId="492"/>
        </pc:sldMkLst>
      </pc:sldChg>
      <pc:sldChg chg="modAnim">
        <pc:chgData name="Myat Min Htut" userId="dfff3e71-de70-432f-b631-d8cca54eab50" providerId="ADAL" clId="{8F1D9E5D-55C6-4A01-AF34-C0D65922B047}" dt="2024-02-28T09:26:21.642" v="37"/>
        <pc:sldMkLst>
          <pc:docMk/>
          <pc:sldMk cId="3854287157" sldId="493"/>
        </pc:sldMkLst>
      </pc:sldChg>
      <pc:sldChg chg="modAnim">
        <pc:chgData name="Myat Min Htut" userId="dfff3e71-de70-432f-b631-d8cca54eab50" providerId="ADAL" clId="{8F1D9E5D-55C6-4A01-AF34-C0D65922B047}" dt="2024-02-28T09:28:34.623" v="39"/>
        <pc:sldMkLst>
          <pc:docMk/>
          <pc:sldMk cId="4106451330" sldId="494"/>
        </pc:sldMkLst>
      </pc:sldChg>
      <pc:sldChg chg="modAnim">
        <pc:chgData name="Myat Min Htut" userId="dfff3e71-de70-432f-b631-d8cca54eab50" providerId="ADAL" clId="{8F1D9E5D-55C6-4A01-AF34-C0D65922B047}" dt="2024-02-28T09:29:40.432" v="46"/>
        <pc:sldMkLst>
          <pc:docMk/>
          <pc:sldMk cId="2194582212" sldId="496"/>
        </pc:sldMkLst>
      </pc:sldChg>
      <pc:sldChg chg="del">
        <pc:chgData name="Myat Min Htut" userId="dfff3e71-de70-432f-b631-d8cca54eab50" providerId="ADAL" clId="{8F1D9E5D-55C6-4A01-AF34-C0D65922B047}" dt="2024-02-28T09:30:15.734" v="54" actId="47"/>
        <pc:sldMkLst>
          <pc:docMk/>
          <pc:sldMk cId="1417609526" sldId="501"/>
        </pc:sldMkLst>
      </pc:sldChg>
      <pc:sldChg chg="modAnim">
        <pc:chgData name="Myat Min Htut" userId="dfff3e71-de70-432f-b631-d8cca54eab50" providerId="ADAL" clId="{8F1D9E5D-55C6-4A01-AF34-C0D65922B047}" dt="2024-02-28T09:30:26.123" v="59"/>
        <pc:sldMkLst>
          <pc:docMk/>
          <pc:sldMk cId="2096685444" sldId="502"/>
        </pc:sldMkLst>
      </pc:sldChg>
      <pc:sldChg chg="del">
        <pc:chgData name="Myat Min Htut" userId="dfff3e71-de70-432f-b631-d8cca54eab50" providerId="ADAL" clId="{8F1D9E5D-55C6-4A01-AF34-C0D65922B047}" dt="2024-02-28T09:30:34.648" v="60" actId="47"/>
        <pc:sldMkLst>
          <pc:docMk/>
          <pc:sldMk cId="710082771" sldId="503"/>
        </pc:sldMkLst>
      </pc:sldChg>
      <pc:sldChg chg="modAnim">
        <pc:chgData name="Myat Min Htut" userId="dfff3e71-de70-432f-b631-d8cca54eab50" providerId="ADAL" clId="{8F1D9E5D-55C6-4A01-AF34-C0D65922B047}" dt="2024-02-28T09:30:38.121" v="61"/>
        <pc:sldMkLst>
          <pc:docMk/>
          <pc:sldMk cId="1401795065" sldId="504"/>
        </pc:sldMkLst>
      </pc:sldChg>
      <pc:sldChg chg="modAnim">
        <pc:chgData name="Myat Min Htut" userId="dfff3e71-de70-432f-b631-d8cca54eab50" providerId="ADAL" clId="{8F1D9E5D-55C6-4A01-AF34-C0D65922B047}" dt="2024-02-28T09:30:57.349" v="65"/>
        <pc:sldMkLst>
          <pc:docMk/>
          <pc:sldMk cId="2922826280" sldId="509"/>
        </pc:sldMkLst>
      </pc:sldChg>
      <pc:sldChg chg="modAnim">
        <pc:chgData name="Myat Min Htut" userId="dfff3e71-de70-432f-b631-d8cca54eab50" providerId="ADAL" clId="{8F1D9E5D-55C6-4A01-AF34-C0D65922B047}" dt="2024-02-28T09:31:43.977" v="73"/>
        <pc:sldMkLst>
          <pc:docMk/>
          <pc:sldMk cId="3906866113" sldId="516"/>
        </pc:sldMkLst>
      </pc:sldChg>
      <pc:sldChg chg="addSp modSp mod">
        <pc:chgData name="Myat Min Htut" userId="dfff3e71-de70-432f-b631-d8cca54eab50" providerId="ADAL" clId="{8F1D9E5D-55C6-4A01-AF34-C0D65922B047}" dt="2024-02-21T02:37:59.918" v="17" actId="208"/>
        <pc:sldMkLst>
          <pc:docMk/>
          <pc:sldMk cId="2643915068" sldId="517"/>
        </pc:sldMkLst>
        <pc:spChg chg="add mod">
          <ac:chgData name="Myat Min Htut" userId="dfff3e71-de70-432f-b631-d8cca54eab50" providerId="ADAL" clId="{8F1D9E5D-55C6-4A01-AF34-C0D65922B047}" dt="2024-02-21T02:37:59.918" v="17" actId="208"/>
          <ac:spMkLst>
            <pc:docMk/>
            <pc:sldMk cId="2643915068" sldId="517"/>
            <ac:spMk id="2" creationId="{7D4BF109-5920-4D77-8432-02269A4627C2}"/>
          </ac:spMkLst>
        </pc:spChg>
        <pc:picChg chg="mod">
          <ac:chgData name="Myat Min Htut" userId="dfff3e71-de70-432f-b631-d8cca54eab50" providerId="ADAL" clId="{8F1D9E5D-55C6-4A01-AF34-C0D65922B047}" dt="2024-02-21T02:35:56.294" v="13" actId="1036"/>
          <ac:picMkLst>
            <pc:docMk/>
            <pc:sldMk cId="2643915068" sldId="517"/>
            <ac:picMk id="12" creationId="{46027159-A537-4985-ADC6-38634754AA6A}"/>
          </ac:picMkLst>
        </pc:picChg>
      </pc:sldChg>
      <pc:sldChg chg="modAnim">
        <pc:chgData name="Myat Min Htut" userId="dfff3e71-de70-432f-b631-d8cca54eab50" providerId="ADAL" clId="{8F1D9E5D-55C6-4A01-AF34-C0D65922B047}" dt="2024-02-28T09:31:53.243" v="76"/>
        <pc:sldMkLst>
          <pc:docMk/>
          <pc:sldMk cId="964602240" sldId="518"/>
        </pc:sldMkLst>
      </pc:sldChg>
      <pc:sldChg chg="modAnim">
        <pc:chgData name="Myat Min Htut" userId="dfff3e71-de70-432f-b631-d8cca54eab50" providerId="ADAL" clId="{8F1D9E5D-55C6-4A01-AF34-C0D65922B047}" dt="2024-02-28T09:31:21.471" v="66"/>
        <pc:sldMkLst>
          <pc:docMk/>
          <pc:sldMk cId="1123450222" sldId="519"/>
        </pc:sldMkLst>
      </pc:sldChg>
      <pc:sldChg chg="modAnim">
        <pc:chgData name="Myat Min Htut" userId="dfff3e71-de70-432f-b631-d8cca54eab50" providerId="ADAL" clId="{8F1D9E5D-55C6-4A01-AF34-C0D65922B047}" dt="2024-02-28T09:29:23.274" v="44"/>
        <pc:sldMkLst>
          <pc:docMk/>
          <pc:sldMk cId="3830943117" sldId="520"/>
        </pc:sldMkLst>
      </pc:sldChg>
      <pc:sldChg chg="modSp del mod">
        <pc:chgData name="Myat Min Htut" userId="dfff3e71-de70-432f-b631-d8cca54eab50" providerId="ADAL" clId="{8F1D9E5D-55C6-4A01-AF34-C0D65922B047}" dt="2024-02-28T09:31:30.567" v="67" actId="47"/>
        <pc:sldMkLst>
          <pc:docMk/>
          <pc:sldMk cId="3266997033" sldId="521"/>
        </pc:sldMkLst>
        <pc:picChg chg="mod">
          <ac:chgData name="Myat Min Htut" userId="dfff3e71-de70-432f-b631-d8cca54eab50" providerId="ADAL" clId="{8F1D9E5D-55C6-4A01-AF34-C0D65922B047}" dt="2024-02-21T02:35:40.635" v="8" actId="1037"/>
          <ac:picMkLst>
            <pc:docMk/>
            <pc:sldMk cId="3266997033" sldId="521"/>
            <ac:picMk id="7" creationId="{E356ECDF-BCF2-4E64-A1D0-6B0F0D2D0833}"/>
          </ac:picMkLst>
        </pc:picChg>
      </pc:sldChg>
    </pc:docChg>
  </pc:docChgLst>
  <pc:docChgLst>
    <pc:chgData name="sayaka yokoyama" userId="f77ee311-c58d-49f9-9c03-4c9f5af284ca" providerId="ADAL" clId="{2D4463CC-0727-4DA1-9050-7055E08594E9}"/>
    <pc:docChg chg="undo custSel modSld">
      <pc:chgData name="sayaka yokoyama" userId="f77ee311-c58d-49f9-9c03-4c9f5af284ca" providerId="ADAL" clId="{2D4463CC-0727-4DA1-9050-7055E08594E9}" dt="2024-03-07T04:17:57.760" v="47" actId="14100"/>
      <pc:docMkLst>
        <pc:docMk/>
      </pc:docMkLst>
      <pc:sldChg chg="modSp">
        <pc:chgData name="sayaka yokoyama" userId="f77ee311-c58d-49f9-9c03-4c9f5af284ca" providerId="ADAL" clId="{2D4463CC-0727-4DA1-9050-7055E08594E9}" dt="2024-03-07T02:28:57.942" v="0"/>
        <pc:sldMkLst>
          <pc:docMk/>
          <pc:sldMk cId="1625383778" sldId="257"/>
        </pc:sldMkLst>
        <pc:picChg chg="mod">
          <ac:chgData name="sayaka yokoyama" userId="f77ee311-c58d-49f9-9c03-4c9f5af284ca" providerId="ADAL" clId="{2D4463CC-0727-4DA1-9050-7055E08594E9}" dt="2024-03-07T02:28:57.942" v="0"/>
          <ac:picMkLst>
            <pc:docMk/>
            <pc:sldMk cId="1625383778" sldId="257"/>
            <ac:picMk id="4" creationId="{98B3F7E7-E01B-4D74-9F1D-20A0411C5189}"/>
          </ac:picMkLst>
        </pc:picChg>
      </pc:sldChg>
      <pc:sldChg chg="mod modShow">
        <pc:chgData name="sayaka yokoyama" userId="f77ee311-c58d-49f9-9c03-4c9f5af284ca" providerId="ADAL" clId="{2D4463CC-0727-4DA1-9050-7055E08594E9}" dt="2024-03-07T04:16:59.983" v="45" actId="729"/>
        <pc:sldMkLst>
          <pc:docMk/>
          <pc:sldMk cId="1801445592" sldId="324"/>
        </pc:sldMkLst>
      </pc:sldChg>
      <pc:sldChg chg="modSp mod">
        <pc:chgData name="sayaka yokoyama" userId="f77ee311-c58d-49f9-9c03-4c9f5af284ca" providerId="ADAL" clId="{2D4463CC-0727-4DA1-9050-7055E08594E9}" dt="2024-03-07T02:30:04.535" v="6"/>
        <pc:sldMkLst>
          <pc:docMk/>
          <pc:sldMk cId="3036730237" sldId="475"/>
        </pc:sldMkLst>
        <pc:picChg chg="mod">
          <ac:chgData name="sayaka yokoyama" userId="f77ee311-c58d-49f9-9c03-4c9f5af284ca" providerId="ADAL" clId="{2D4463CC-0727-4DA1-9050-7055E08594E9}" dt="2024-03-07T02:29:59.346" v="4"/>
          <ac:picMkLst>
            <pc:docMk/>
            <pc:sldMk cId="3036730237" sldId="475"/>
            <ac:picMk id="13" creationId="{DC644EAB-80B6-476E-A477-2CF42D24759B}"/>
          </ac:picMkLst>
        </pc:picChg>
        <pc:picChg chg="mod">
          <ac:chgData name="sayaka yokoyama" userId="f77ee311-c58d-49f9-9c03-4c9f5af284ca" providerId="ADAL" clId="{2D4463CC-0727-4DA1-9050-7055E08594E9}" dt="2024-03-07T02:30:01.839" v="5"/>
          <ac:picMkLst>
            <pc:docMk/>
            <pc:sldMk cId="3036730237" sldId="475"/>
            <ac:picMk id="15" creationId="{37B7F931-DEC4-48D9-BF89-D655FE730578}"/>
          </ac:picMkLst>
        </pc:picChg>
        <pc:picChg chg="mod">
          <ac:chgData name="sayaka yokoyama" userId="f77ee311-c58d-49f9-9c03-4c9f5af284ca" providerId="ADAL" clId="{2D4463CC-0727-4DA1-9050-7055E08594E9}" dt="2024-03-07T02:29:50.187" v="3"/>
          <ac:picMkLst>
            <pc:docMk/>
            <pc:sldMk cId="3036730237" sldId="475"/>
            <ac:picMk id="16" creationId="{36EA2FC1-359D-4206-A122-77CF1D94EF79}"/>
          </ac:picMkLst>
        </pc:picChg>
        <pc:picChg chg="mod">
          <ac:chgData name="sayaka yokoyama" userId="f77ee311-c58d-49f9-9c03-4c9f5af284ca" providerId="ADAL" clId="{2D4463CC-0727-4DA1-9050-7055E08594E9}" dt="2024-03-07T02:30:04.535" v="6"/>
          <ac:picMkLst>
            <pc:docMk/>
            <pc:sldMk cId="3036730237" sldId="475"/>
            <ac:picMk id="17" creationId="{B58033C0-15F8-4278-8421-AC2F28478587}"/>
          </ac:picMkLst>
        </pc:picChg>
      </pc:sldChg>
      <pc:sldChg chg="modSp mod">
        <pc:chgData name="sayaka yokoyama" userId="f77ee311-c58d-49f9-9c03-4c9f5af284ca" providerId="ADAL" clId="{2D4463CC-0727-4DA1-9050-7055E08594E9}" dt="2024-03-07T02:31:35.104" v="11" actId="1076"/>
        <pc:sldMkLst>
          <pc:docMk/>
          <pc:sldMk cId="3742543929" sldId="483"/>
        </pc:sldMkLst>
        <pc:picChg chg="mod">
          <ac:chgData name="sayaka yokoyama" userId="f77ee311-c58d-49f9-9c03-4c9f5af284ca" providerId="ADAL" clId="{2D4463CC-0727-4DA1-9050-7055E08594E9}" dt="2024-03-07T02:31:28.998" v="9" actId="1076"/>
          <ac:picMkLst>
            <pc:docMk/>
            <pc:sldMk cId="3742543929" sldId="483"/>
            <ac:picMk id="3" creationId="{5B7C66EA-C273-48F1-9A42-DAC196D259AE}"/>
          </ac:picMkLst>
        </pc:picChg>
        <pc:picChg chg="mod">
          <ac:chgData name="sayaka yokoyama" userId="f77ee311-c58d-49f9-9c03-4c9f5af284ca" providerId="ADAL" clId="{2D4463CC-0727-4DA1-9050-7055E08594E9}" dt="2024-03-07T02:31:35.104" v="11" actId="1076"/>
          <ac:picMkLst>
            <pc:docMk/>
            <pc:sldMk cId="3742543929" sldId="483"/>
            <ac:picMk id="7" creationId="{7D66FC10-24F6-42D6-933E-2D195E237BA8}"/>
          </ac:picMkLst>
        </pc:picChg>
      </pc:sldChg>
      <pc:sldChg chg="addSp delSp modSp mod modAnim">
        <pc:chgData name="sayaka yokoyama" userId="f77ee311-c58d-49f9-9c03-4c9f5af284ca" providerId="ADAL" clId="{2D4463CC-0727-4DA1-9050-7055E08594E9}" dt="2024-03-07T02:36:28.656" v="33"/>
        <pc:sldMkLst>
          <pc:docMk/>
          <pc:sldMk cId="2406281390" sldId="489"/>
        </pc:sldMkLst>
        <pc:picChg chg="add mod">
          <ac:chgData name="sayaka yokoyama" userId="f77ee311-c58d-49f9-9c03-4c9f5af284ca" providerId="ADAL" clId="{2D4463CC-0727-4DA1-9050-7055E08594E9}" dt="2024-03-07T02:36:14.775" v="29" actId="14100"/>
          <ac:picMkLst>
            <pc:docMk/>
            <pc:sldMk cId="2406281390" sldId="489"/>
            <ac:picMk id="2" creationId="{2A98ECEC-9EF6-1829-C486-4F2F38297DE5}"/>
          </ac:picMkLst>
        </pc:picChg>
        <pc:picChg chg="mod">
          <ac:chgData name="sayaka yokoyama" userId="f77ee311-c58d-49f9-9c03-4c9f5af284ca" providerId="ADAL" clId="{2D4463CC-0727-4DA1-9050-7055E08594E9}" dt="2024-03-07T02:35:15.495" v="14" actId="1076"/>
          <ac:picMkLst>
            <pc:docMk/>
            <pc:sldMk cId="2406281390" sldId="489"/>
            <ac:picMk id="3" creationId="{8D6FFCB4-72B0-4B6E-8BFB-48832E34EBFF}"/>
          </ac:picMkLst>
        </pc:picChg>
        <pc:picChg chg="add del mod modCrop">
          <ac:chgData name="sayaka yokoyama" userId="f77ee311-c58d-49f9-9c03-4c9f5af284ca" providerId="ADAL" clId="{2D4463CC-0727-4DA1-9050-7055E08594E9}" dt="2024-03-07T02:35:51.450" v="19" actId="21"/>
          <ac:picMkLst>
            <pc:docMk/>
            <pc:sldMk cId="2406281390" sldId="489"/>
            <ac:picMk id="5" creationId="{E2136FE7-B9C6-4D18-8E59-D405BAADD9AA}"/>
          </ac:picMkLst>
        </pc:picChg>
        <pc:picChg chg="mod">
          <ac:chgData name="sayaka yokoyama" userId="f77ee311-c58d-49f9-9c03-4c9f5af284ca" providerId="ADAL" clId="{2D4463CC-0727-4DA1-9050-7055E08594E9}" dt="2024-03-07T02:36:28.656" v="33"/>
          <ac:picMkLst>
            <pc:docMk/>
            <pc:sldMk cId="2406281390" sldId="489"/>
            <ac:picMk id="12" creationId="{C41143F6-5BC4-4B5A-9FAA-B0E1B27974E9}"/>
          </ac:picMkLst>
        </pc:picChg>
        <pc:picChg chg="mod">
          <ac:chgData name="sayaka yokoyama" userId="f77ee311-c58d-49f9-9c03-4c9f5af284ca" providerId="ADAL" clId="{2D4463CC-0727-4DA1-9050-7055E08594E9}" dt="2024-03-07T02:36:26.373" v="32"/>
          <ac:picMkLst>
            <pc:docMk/>
            <pc:sldMk cId="2406281390" sldId="489"/>
            <ac:picMk id="13" creationId="{2F92CAAB-A7B9-495F-BE1D-6F944B6F2F03}"/>
          </ac:picMkLst>
        </pc:picChg>
        <pc:picChg chg="mod">
          <ac:chgData name="sayaka yokoyama" userId="f77ee311-c58d-49f9-9c03-4c9f5af284ca" providerId="ADAL" clId="{2D4463CC-0727-4DA1-9050-7055E08594E9}" dt="2024-03-07T02:36:21.483" v="30"/>
          <ac:picMkLst>
            <pc:docMk/>
            <pc:sldMk cId="2406281390" sldId="489"/>
            <ac:picMk id="14" creationId="{82EEA45D-0BFF-40F8-9E8F-1BA9B1A2CBD7}"/>
          </ac:picMkLst>
        </pc:picChg>
        <pc:picChg chg="mod">
          <ac:chgData name="sayaka yokoyama" userId="f77ee311-c58d-49f9-9c03-4c9f5af284ca" providerId="ADAL" clId="{2D4463CC-0727-4DA1-9050-7055E08594E9}" dt="2024-03-07T02:36:23.964" v="31"/>
          <ac:picMkLst>
            <pc:docMk/>
            <pc:sldMk cId="2406281390" sldId="489"/>
            <ac:picMk id="15" creationId="{3EB2EFD3-E3E5-4AD6-B637-464C2E267B93}"/>
          </ac:picMkLst>
        </pc:picChg>
        <pc:picChg chg="add del mod modCrop">
          <ac:chgData name="sayaka yokoyama" userId="f77ee311-c58d-49f9-9c03-4c9f5af284ca" providerId="ADAL" clId="{2D4463CC-0727-4DA1-9050-7055E08594E9}" dt="2024-03-07T02:35:58.591" v="22" actId="21"/>
          <ac:picMkLst>
            <pc:docMk/>
            <pc:sldMk cId="2406281390" sldId="489"/>
            <ac:picMk id="16" creationId="{AD6AF1A4-C4BE-CDB1-A472-D3F46434B839}"/>
          </ac:picMkLst>
        </pc:picChg>
        <pc:picChg chg="add del mod">
          <ac:chgData name="sayaka yokoyama" userId="f77ee311-c58d-49f9-9c03-4c9f5af284ca" providerId="ADAL" clId="{2D4463CC-0727-4DA1-9050-7055E08594E9}" dt="2024-03-07T02:36:06.930" v="27" actId="478"/>
          <ac:picMkLst>
            <pc:docMk/>
            <pc:sldMk cId="2406281390" sldId="489"/>
            <ac:picMk id="17" creationId="{C35C99A5-AED1-19C8-500C-FD8E9315D777}"/>
          </ac:picMkLst>
        </pc:picChg>
      </pc:sldChg>
      <pc:sldChg chg="modSp mod">
        <pc:chgData name="sayaka yokoyama" userId="f77ee311-c58d-49f9-9c03-4c9f5af284ca" providerId="ADAL" clId="{2D4463CC-0727-4DA1-9050-7055E08594E9}" dt="2024-03-07T02:30:24.862" v="8" actId="1076"/>
        <pc:sldMkLst>
          <pc:docMk/>
          <pc:sldMk cId="1401820916" sldId="492"/>
        </pc:sldMkLst>
        <pc:spChg chg="mod">
          <ac:chgData name="sayaka yokoyama" userId="f77ee311-c58d-49f9-9c03-4c9f5af284ca" providerId="ADAL" clId="{2D4463CC-0727-4DA1-9050-7055E08594E9}" dt="2024-03-07T02:30:24.862" v="8" actId="1076"/>
          <ac:spMkLst>
            <pc:docMk/>
            <pc:sldMk cId="1401820916" sldId="492"/>
            <ac:spMk id="9" creationId="{466A54C9-A2C5-43D2-9CDF-AD1B95259BEB}"/>
          </ac:spMkLst>
        </pc:spChg>
        <pc:picChg chg="mod">
          <ac:chgData name="sayaka yokoyama" userId="f77ee311-c58d-49f9-9c03-4c9f5af284ca" providerId="ADAL" clId="{2D4463CC-0727-4DA1-9050-7055E08594E9}" dt="2024-03-07T02:30:14.865" v="7"/>
          <ac:picMkLst>
            <pc:docMk/>
            <pc:sldMk cId="1401820916" sldId="492"/>
            <ac:picMk id="13" creationId="{92254F90-8AF5-4142-AACF-781EA3F36618}"/>
          </ac:picMkLst>
        </pc:picChg>
      </pc:sldChg>
      <pc:sldChg chg="modSp mod">
        <pc:chgData name="sayaka yokoyama" userId="f77ee311-c58d-49f9-9c03-4c9f5af284ca" providerId="ADAL" clId="{2D4463CC-0727-4DA1-9050-7055E08594E9}" dt="2024-03-07T04:15:27.754" v="35" actId="14100"/>
        <pc:sldMkLst>
          <pc:docMk/>
          <pc:sldMk cId="1850899310" sldId="499"/>
        </pc:sldMkLst>
        <pc:picChg chg="mod">
          <ac:chgData name="sayaka yokoyama" userId="f77ee311-c58d-49f9-9c03-4c9f5af284ca" providerId="ADAL" clId="{2D4463CC-0727-4DA1-9050-7055E08594E9}" dt="2024-03-07T04:15:27.754" v="35" actId="14100"/>
          <ac:picMkLst>
            <pc:docMk/>
            <pc:sldMk cId="1850899310" sldId="499"/>
            <ac:picMk id="8" creationId="{00000000-0000-0000-0000-000000000000}"/>
          </ac:picMkLst>
        </pc:picChg>
      </pc:sldChg>
      <pc:sldChg chg="modSp mod">
        <pc:chgData name="sayaka yokoyama" userId="f77ee311-c58d-49f9-9c03-4c9f5af284ca" providerId="ADAL" clId="{2D4463CC-0727-4DA1-9050-7055E08594E9}" dt="2024-03-07T04:16:03.244" v="36" actId="14100"/>
        <pc:sldMkLst>
          <pc:docMk/>
          <pc:sldMk cId="461275860" sldId="500"/>
        </pc:sldMkLst>
        <pc:picChg chg="mod">
          <ac:chgData name="sayaka yokoyama" userId="f77ee311-c58d-49f9-9c03-4c9f5af284ca" providerId="ADAL" clId="{2D4463CC-0727-4DA1-9050-7055E08594E9}" dt="2024-03-07T04:16:03.244" v="36" actId="14100"/>
          <ac:picMkLst>
            <pc:docMk/>
            <pc:sldMk cId="461275860" sldId="500"/>
            <ac:picMk id="9" creationId="{00000000-0000-0000-0000-000000000000}"/>
          </ac:picMkLst>
        </pc:picChg>
      </pc:sldChg>
      <pc:sldChg chg="modSp mod">
        <pc:chgData name="sayaka yokoyama" userId="f77ee311-c58d-49f9-9c03-4c9f5af284ca" providerId="ADAL" clId="{2D4463CC-0727-4DA1-9050-7055E08594E9}" dt="2024-03-07T04:16:12.204" v="38" actId="14100"/>
        <pc:sldMkLst>
          <pc:docMk/>
          <pc:sldMk cId="2096685444" sldId="502"/>
        </pc:sldMkLst>
        <pc:picChg chg="mod">
          <ac:chgData name="sayaka yokoyama" userId="f77ee311-c58d-49f9-9c03-4c9f5af284ca" providerId="ADAL" clId="{2D4463CC-0727-4DA1-9050-7055E08594E9}" dt="2024-03-07T04:16:12.204" v="38" actId="14100"/>
          <ac:picMkLst>
            <pc:docMk/>
            <pc:sldMk cId="2096685444" sldId="502"/>
            <ac:picMk id="11" creationId="{00000000-0000-0000-0000-000000000000}"/>
          </ac:picMkLst>
        </pc:picChg>
      </pc:sldChg>
      <pc:sldChg chg="modSp mod">
        <pc:chgData name="sayaka yokoyama" userId="f77ee311-c58d-49f9-9c03-4c9f5af284ca" providerId="ADAL" clId="{2D4463CC-0727-4DA1-9050-7055E08594E9}" dt="2024-03-07T04:16:28.913" v="40" actId="14100"/>
        <pc:sldMkLst>
          <pc:docMk/>
          <pc:sldMk cId="742721003" sldId="505"/>
        </pc:sldMkLst>
        <pc:picChg chg="mod">
          <ac:chgData name="sayaka yokoyama" userId="f77ee311-c58d-49f9-9c03-4c9f5af284ca" providerId="ADAL" clId="{2D4463CC-0727-4DA1-9050-7055E08594E9}" dt="2024-03-07T04:16:28.913" v="40" actId="14100"/>
          <ac:picMkLst>
            <pc:docMk/>
            <pc:sldMk cId="742721003" sldId="505"/>
            <ac:picMk id="6" creationId="{00000000-0000-0000-0000-000000000000}"/>
          </ac:picMkLst>
        </pc:picChg>
      </pc:sldChg>
      <pc:sldChg chg="modSp mod">
        <pc:chgData name="sayaka yokoyama" userId="f77ee311-c58d-49f9-9c03-4c9f5af284ca" providerId="ADAL" clId="{2D4463CC-0727-4DA1-9050-7055E08594E9}" dt="2024-03-07T04:16:35.027" v="41" actId="14100"/>
        <pc:sldMkLst>
          <pc:docMk/>
          <pc:sldMk cId="2705107824" sldId="506"/>
        </pc:sldMkLst>
        <pc:picChg chg="mod">
          <ac:chgData name="sayaka yokoyama" userId="f77ee311-c58d-49f9-9c03-4c9f5af284ca" providerId="ADAL" clId="{2D4463CC-0727-4DA1-9050-7055E08594E9}" dt="2024-03-07T04:16:35.027" v="41" actId="14100"/>
          <ac:picMkLst>
            <pc:docMk/>
            <pc:sldMk cId="2705107824" sldId="506"/>
            <ac:picMk id="5" creationId="{00000000-0000-0000-0000-000000000000}"/>
          </ac:picMkLst>
        </pc:picChg>
      </pc:sldChg>
      <pc:sldChg chg="modSp mod modShow">
        <pc:chgData name="sayaka yokoyama" userId="f77ee311-c58d-49f9-9c03-4c9f5af284ca" providerId="ADAL" clId="{2D4463CC-0727-4DA1-9050-7055E08594E9}" dt="2024-03-07T04:16:43.791" v="44" actId="14100"/>
        <pc:sldMkLst>
          <pc:docMk/>
          <pc:sldMk cId="2914100390" sldId="507"/>
        </pc:sldMkLst>
        <pc:picChg chg="mod">
          <ac:chgData name="sayaka yokoyama" userId="f77ee311-c58d-49f9-9c03-4c9f5af284ca" providerId="ADAL" clId="{2D4463CC-0727-4DA1-9050-7055E08594E9}" dt="2024-03-07T04:16:43.791" v="44" actId="14100"/>
          <ac:picMkLst>
            <pc:docMk/>
            <pc:sldMk cId="2914100390" sldId="507"/>
            <ac:picMk id="7" creationId="{00000000-0000-0000-0000-000000000000}"/>
          </ac:picMkLst>
        </pc:picChg>
      </pc:sldChg>
      <pc:sldChg chg="modSp mod">
        <pc:chgData name="sayaka yokoyama" userId="f77ee311-c58d-49f9-9c03-4c9f5af284ca" providerId="ADAL" clId="{2D4463CC-0727-4DA1-9050-7055E08594E9}" dt="2024-03-07T04:17:57.760" v="47" actId="14100"/>
        <pc:sldMkLst>
          <pc:docMk/>
          <pc:sldMk cId="964602240" sldId="518"/>
        </pc:sldMkLst>
        <pc:picChg chg="mod">
          <ac:chgData name="sayaka yokoyama" userId="f77ee311-c58d-49f9-9c03-4c9f5af284ca" providerId="ADAL" clId="{2D4463CC-0727-4DA1-9050-7055E08594E9}" dt="2024-03-07T04:17:57.760" v="47" actId="14100"/>
          <ac:picMkLst>
            <pc:docMk/>
            <pc:sldMk cId="964602240" sldId="518"/>
            <ac:picMk id="11" creationId="{00000000-0000-0000-0000-000000000000}"/>
          </ac:picMkLst>
        </pc:picChg>
      </pc:sldChg>
    </pc:docChg>
  </pc:docChgLst>
  <pc:docChgLst>
    <pc:chgData name="sayaka yokoyama" userId="S::sayaka_yokoyama@jpf.go.jp::f77ee311-c58d-49f9-9c03-4c9f5af284ca" providerId="AD" clId="Web-{6F319E97-FADA-330A-0090-D2884666FA43}"/>
    <pc:docChg chg="modSld">
      <pc:chgData name="sayaka yokoyama" userId="S::sayaka_yokoyama@jpf.go.jp::f77ee311-c58d-49f9-9c03-4c9f5af284ca" providerId="AD" clId="Web-{6F319E97-FADA-330A-0090-D2884666FA43}" dt="2024-03-15T09:15:43.268" v="7" actId="1076"/>
      <pc:docMkLst>
        <pc:docMk/>
      </pc:docMkLst>
      <pc:sldChg chg="modSp">
        <pc:chgData name="sayaka yokoyama" userId="S::sayaka_yokoyama@jpf.go.jp::f77ee311-c58d-49f9-9c03-4c9f5af284ca" providerId="AD" clId="Web-{6F319E97-FADA-330A-0090-D2884666FA43}" dt="2024-03-15T09:15:43.268" v="7" actId="1076"/>
        <pc:sldMkLst>
          <pc:docMk/>
          <pc:sldMk cId="4014578095" sldId="317"/>
        </pc:sldMkLst>
        <pc:picChg chg="mod">
          <ac:chgData name="sayaka yokoyama" userId="S::sayaka_yokoyama@jpf.go.jp::f77ee311-c58d-49f9-9c03-4c9f5af284ca" providerId="AD" clId="Web-{6F319E97-FADA-330A-0090-D2884666FA43}" dt="2024-03-15T09:15:43.268" v="7" actId="1076"/>
          <ac:picMkLst>
            <pc:docMk/>
            <pc:sldMk cId="4014578095" sldId="317"/>
            <ac:picMk id="9" creationId="{77C63BB1-5B88-4B26-8F6F-48C87CB7EAEF}"/>
          </ac:picMkLst>
        </pc:picChg>
      </pc:sldChg>
      <pc:sldChg chg="modSp">
        <pc:chgData name="sayaka yokoyama" userId="S::sayaka_yokoyama@jpf.go.jp::f77ee311-c58d-49f9-9c03-4c9f5af284ca" providerId="AD" clId="Web-{6F319E97-FADA-330A-0090-D2884666FA43}" dt="2024-03-15T09:13:33.515" v="6" actId="1076"/>
        <pc:sldMkLst>
          <pc:docMk/>
          <pc:sldMk cId="4106451330" sldId="494"/>
        </pc:sldMkLst>
        <pc:spChg chg="mod">
          <ac:chgData name="sayaka yokoyama" userId="S::sayaka_yokoyama@jpf.go.jp::f77ee311-c58d-49f9-9c03-4c9f5af284ca" providerId="AD" clId="Web-{6F319E97-FADA-330A-0090-D2884666FA43}" dt="2024-03-15T09:13:22.936" v="1" actId="1076"/>
          <ac:spMkLst>
            <pc:docMk/>
            <pc:sldMk cId="4106451330" sldId="494"/>
            <ac:spMk id="11" creationId="{466A54C9-A2C5-43D2-9CDF-AD1B95259BEB}"/>
          </ac:spMkLst>
        </pc:spChg>
        <pc:picChg chg="mod">
          <ac:chgData name="sayaka yokoyama" userId="S::sayaka_yokoyama@jpf.go.jp::f77ee311-c58d-49f9-9c03-4c9f5af284ca" providerId="AD" clId="Web-{6F319E97-FADA-330A-0090-D2884666FA43}" dt="2024-03-15T09:13:29.374" v="4" actId="1076"/>
          <ac:picMkLst>
            <pc:docMk/>
            <pc:sldMk cId="4106451330" sldId="494"/>
            <ac:picMk id="7" creationId="{506648D4-BCC6-43B8-91DA-99F367A4E735}"/>
          </ac:picMkLst>
        </pc:picChg>
        <pc:picChg chg="mod">
          <ac:chgData name="sayaka yokoyama" userId="S::sayaka_yokoyama@jpf.go.jp::f77ee311-c58d-49f9-9c03-4c9f5af284ca" providerId="AD" clId="Web-{6F319E97-FADA-330A-0090-D2884666FA43}" dt="2024-03-15T09:13:33.515" v="6" actId="1076"/>
          <ac:picMkLst>
            <pc:docMk/>
            <pc:sldMk cId="4106451330" sldId="494"/>
            <ac:picMk id="12" creationId="{B1092392-FC4C-4345-A14D-942318B3D328}"/>
          </ac:picMkLst>
        </pc:picChg>
        <pc:picChg chg="mod">
          <ac:chgData name="sayaka yokoyama" userId="S::sayaka_yokoyama@jpf.go.jp::f77ee311-c58d-49f9-9c03-4c9f5af284ca" providerId="AD" clId="Web-{6F319E97-FADA-330A-0090-D2884666FA43}" dt="2024-03-15T09:13:33.468" v="5" actId="1076"/>
          <ac:picMkLst>
            <pc:docMk/>
            <pc:sldMk cId="4106451330" sldId="494"/>
            <ac:picMk id="14" creationId="{7DAB8285-B121-4E76-AA20-B489520D30E2}"/>
          </ac:picMkLst>
        </pc:picChg>
        <pc:picChg chg="mod">
          <ac:chgData name="sayaka yokoyama" userId="S::sayaka_yokoyama@jpf.go.jp::f77ee311-c58d-49f9-9c03-4c9f5af284ca" providerId="AD" clId="Web-{6F319E97-FADA-330A-0090-D2884666FA43}" dt="2024-03-15T09:13:26.186" v="2" actId="1076"/>
          <ac:picMkLst>
            <pc:docMk/>
            <pc:sldMk cId="4106451330" sldId="494"/>
            <ac:picMk id="17" creationId="{7F5721AA-9F03-4B4E-BAE6-2C205AEAFE6C}"/>
          </ac:picMkLst>
        </pc:picChg>
      </pc:sldChg>
    </pc:docChg>
  </pc:docChgLst>
  <pc:docChgLst>
    <pc:chgData name="Keiko Kojima" userId="6899f029-7342-413a-b38b-6a9d55270ecb" providerId="ADAL" clId="{272ECA68-AA85-48C2-B3B4-962BF811FB97}"/>
    <pc:docChg chg="modSld">
      <pc:chgData name="Keiko Kojima" userId="6899f029-7342-413a-b38b-6a9d55270ecb" providerId="ADAL" clId="{272ECA68-AA85-48C2-B3B4-962BF811FB97}" dt="2022-03-28T09:57:05.314" v="14" actId="1582"/>
      <pc:docMkLst>
        <pc:docMk/>
      </pc:docMkLst>
      <pc:sldChg chg="modSp mod">
        <pc:chgData name="Keiko Kojima" userId="6899f029-7342-413a-b38b-6a9d55270ecb" providerId="ADAL" clId="{272ECA68-AA85-48C2-B3B4-962BF811FB97}" dt="2022-03-28T09:51:07.196" v="5" actId="1038"/>
        <pc:sldMkLst>
          <pc:docMk/>
          <pc:sldMk cId="2961143738" sldId="275"/>
        </pc:sldMkLst>
        <pc:picChg chg="mod">
          <ac:chgData name="Keiko Kojima" userId="6899f029-7342-413a-b38b-6a9d55270ecb" providerId="ADAL" clId="{272ECA68-AA85-48C2-B3B4-962BF811FB97}" dt="2022-03-28T09:51:07.196" v="5" actId="1038"/>
          <ac:picMkLst>
            <pc:docMk/>
            <pc:sldMk cId="2961143738" sldId="275"/>
            <ac:picMk id="3" creationId="{FBEF586B-32CE-42B3-8C7A-A7C03560973B}"/>
          </ac:picMkLst>
        </pc:picChg>
      </pc:sldChg>
      <pc:sldChg chg="modSp mod">
        <pc:chgData name="Keiko Kojima" userId="6899f029-7342-413a-b38b-6a9d55270ecb" providerId="ADAL" clId="{272ECA68-AA85-48C2-B3B4-962BF811FB97}" dt="2022-03-28T09:54:48.049" v="12" actId="1582"/>
        <pc:sldMkLst>
          <pc:docMk/>
          <pc:sldMk cId="4014578095" sldId="317"/>
        </pc:sldMkLst>
        <pc:picChg chg="mod">
          <ac:chgData name="Keiko Kojima" userId="6899f029-7342-413a-b38b-6a9d55270ecb" providerId="ADAL" clId="{272ECA68-AA85-48C2-B3B4-962BF811FB97}" dt="2022-03-28T09:54:48.049" v="12" actId="1582"/>
          <ac:picMkLst>
            <pc:docMk/>
            <pc:sldMk cId="4014578095" sldId="317"/>
            <ac:picMk id="3" creationId="{A6D92D73-BD41-4C3B-8DE7-7B8C52B0C9CB}"/>
          </ac:picMkLst>
        </pc:picChg>
      </pc:sldChg>
      <pc:sldChg chg="modSp mod">
        <pc:chgData name="Keiko Kojima" userId="6899f029-7342-413a-b38b-6a9d55270ecb" providerId="ADAL" clId="{272ECA68-AA85-48C2-B3B4-962BF811FB97}" dt="2022-03-28T09:52:07.598" v="6" actId="1582"/>
        <pc:sldMkLst>
          <pc:docMk/>
          <pc:sldMk cId="2673336995" sldId="474"/>
        </pc:sldMkLst>
        <pc:picChg chg="mod">
          <ac:chgData name="Keiko Kojima" userId="6899f029-7342-413a-b38b-6a9d55270ecb" providerId="ADAL" clId="{272ECA68-AA85-48C2-B3B4-962BF811FB97}" dt="2022-03-28T09:52:07.598" v="6" actId="1582"/>
          <ac:picMkLst>
            <pc:docMk/>
            <pc:sldMk cId="2673336995" sldId="474"/>
            <ac:picMk id="5" creationId="{8EF34374-CC5C-4725-BD95-403D68BBCA8E}"/>
          </ac:picMkLst>
        </pc:picChg>
      </pc:sldChg>
      <pc:sldChg chg="modSp mod">
        <pc:chgData name="Keiko Kojima" userId="6899f029-7342-413a-b38b-6a9d55270ecb" providerId="ADAL" clId="{272ECA68-AA85-48C2-B3B4-962BF811FB97}" dt="2022-03-28T09:52:22.481" v="7" actId="1582"/>
        <pc:sldMkLst>
          <pc:docMk/>
          <pc:sldMk cId="4266444279" sldId="476"/>
        </pc:sldMkLst>
        <pc:picChg chg="mod">
          <ac:chgData name="Keiko Kojima" userId="6899f029-7342-413a-b38b-6a9d55270ecb" providerId="ADAL" clId="{272ECA68-AA85-48C2-B3B4-962BF811FB97}" dt="2022-03-28T09:52:22.481" v="7" actId="1582"/>
          <ac:picMkLst>
            <pc:docMk/>
            <pc:sldMk cId="4266444279" sldId="476"/>
            <ac:picMk id="7" creationId="{8B8AE2F8-357B-448F-82F8-94EAFA4EB800}"/>
          </ac:picMkLst>
        </pc:picChg>
      </pc:sldChg>
      <pc:sldChg chg="modSp mod">
        <pc:chgData name="Keiko Kojima" userId="6899f029-7342-413a-b38b-6a9d55270ecb" providerId="ADAL" clId="{272ECA68-AA85-48C2-B3B4-962BF811FB97}" dt="2022-03-28T09:52:39.450" v="8" actId="1582"/>
        <pc:sldMkLst>
          <pc:docMk/>
          <pc:sldMk cId="987832958" sldId="478"/>
        </pc:sldMkLst>
        <pc:picChg chg="mod">
          <ac:chgData name="Keiko Kojima" userId="6899f029-7342-413a-b38b-6a9d55270ecb" providerId="ADAL" clId="{272ECA68-AA85-48C2-B3B4-962BF811FB97}" dt="2022-03-28T09:52:39.450" v="8" actId="1582"/>
          <ac:picMkLst>
            <pc:docMk/>
            <pc:sldMk cId="987832958" sldId="478"/>
            <ac:picMk id="8" creationId="{961EAFDD-EEF3-4B6B-82ED-214A15847158}"/>
          </ac:picMkLst>
        </pc:picChg>
      </pc:sldChg>
      <pc:sldChg chg="modSp mod">
        <pc:chgData name="Keiko Kojima" userId="6899f029-7342-413a-b38b-6a9d55270ecb" providerId="ADAL" clId="{272ECA68-AA85-48C2-B3B4-962BF811FB97}" dt="2022-03-28T09:53:01.259" v="9" actId="1582"/>
        <pc:sldMkLst>
          <pc:docMk/>
          <pc:sldMk cId="2826312415" sldId="480"/>
        </pc:sldMkLst>
        <pc:picChg chg="mod">
          <ac:chgData name="Keiko Kojima" userId="6899f029-7342-413a-b38b-6a9d55270ecb" providerId="ADAL" clId="{272ECA68-AA85-48C2-B3B4-962BF811FB97}" dt="2022-03-28T09:53:01.259" v="9" actId="1582"/>
          <ac:picMkLst>
            <pc:docMk/>
            <pc:sldMk cId="2826312415" sldId="480"/>
            <ac:picMk id="7" creationId="{B2CE2EE8-208D-493D-AF1B-9C8921DA165B}"/>
          </ac:picMkLst>
        </pc:picChg>
      </pc:sldChg>
      <pc:sldChg chg="modSp mod">
        <pc:chgData name="Keiko Kojima" userId="6899f029-7342-413a-b38b-6a9d55270ecb" providerId="ADAL" clId="{272ECA68-AA85-48C2-B3B4-962BF811FB97}" dt="2022-03-28T09:53:51.911" v="10" actId="1582"/>
        <pc:sldMkLst>
          <pc:docMk/>
          <pc:sldMk cId="537324358" sldId="484"/>
        </pc:sldMkLst>
        <pc:picChg chg="mod">
          <ac:chgData name="Keiko Kojima" userId="6899f029-7342-413a-b38b-6a9d55270ecb" providerId="ADAL" clId="{272ECA68-AA85-48C2-B3B4-962BF811FB97}" dt="2022-03-28T09:53:51.911" v="10" actId="1582"/>
          <ac:picMkLst>
            <pc:docMk/>
            <pc:sldMk cId="537324358" sldId="484"/>
            <ac:picMk id="7" creationId="{9ABA4BCB-E11C-4BF4-91FA-769C3B78194F}"/>
          </ac:picMkLst>
        </pc:picChg>
      </pc:sldChg>
      <pc:sldChg chg="modSp mod">
        <pc:chgData name="Keiko Kojima" userId="6899f029-7342-413a-b38b-6a9d55270ecb" providerId="ADAL" clId="{272ECA68-AA85-48C2-B3B4-962BF811FB97}" dt="2022-03-28T09:54:16.887" v="11" actId="1582"/>
        <pc:sldMkLst>
          <pc:docMk/>
          <pc:sldMk cId="2194582212" sldId="496"/>
        </pc:sldMkLst>
        <pc:picChg chg="mod">
          <ac:chgData name="Keiko Kojima" userId="6899f029-7342-413a-b38b-6a9d55270ecb" providerId="ADAL" clId="{272ECA68-AA85-48C2-B3B4-962BF811FB97}" dt="2022-03-28T09:54:16.887" v="11" actId="1582"/>
          <ac:picMkLst>
            <pc:docMk/>
            <pc:sldMk cId="2194582212" sldId="496"/>
            <ac:picMk id="7" creationId="{9ABA4BCB-E11C-4BF4-91FA-769C3B78194F}"/>
          </ac:picMkLst>
        </pc:picChg>
      </pc:sldChg>
      <pc:sldChg chg="modSp mod">
        <pc:chgData name="Keiko Kojima" userId="6899f029-7342-413a-b38b-6a9d55270ecb" providerId="ADAL" clId="{272ECA68-AA85-48C2-B3B4-962BF811FB97}" dt="2022-03-28T09:56:10.343" v="13" actId="1582"/>
        <pc:sldMkLst>
          <pc:docMk/>
          <pc:sldMk cId="458627668" sldId="508"/>
        </pc:sldMkLst>
        <pc:picChg chg="mod">
          <ac:chgData name="Keiko Kojima" userId="6899f029-7342-413a-b38b-6a9d55270ecb" providerId="ADAL" clId="{272ECA68-AA85-48C2-B3B4-962BF811FB97}" dt="2022-03-28T09:56:10.343" v="13" actId="1582"/>
          <ac:picMkLst>
            <pc:docMk/>
            <pc:sldMk cId="458627668" sldId="508"/>
            <ac:picMk id="3" creationId="{DB86A2AE-31F6-45A6-B174-CEBD79F55675}"/>
          </ac:picMkLst>
        </pc:picChg>
      </pc:sldChg>
      <pc:sldChg chg="modSp mod">
        <pc:chgData name="Keiko Kojima" userId="6899f029-7342-413a-b38b-6a9d55270ecb" providerId="ADAL" clId="{272ECA68-AA85-48C2-B3B4-962BF811FB97}" dt="2022-03-28T09:57:05.314" v="14" actId="1582"/>
        <pc:sldMkLst>
          <pc:docMk/>
          <pc:sldMk cId="2643915068" sldId="517"/>
        </pc:sldMkLst>
        <pc:picChg chg="mod">
          <ac:chgData name="Keiko Kojima" userId="6899f029-7342-413a-b38b-6a9d55270ecb" providerId="ADAL" clId="{272ECA68-AA85-48C2-B3B4-962BF811FB97}" dt="2022-03-28T09:57:05.314" v="14" actId="1582"/>
          <ac:picMkLst>
            <pc:docMk/>
            <pc:sldMk cId="2643915068" sldId="517"/>
            <ac:picMk id="7" creationId="{DC8115D2-6409-4DA7-86BD-55F49367E012}"/>
          </ac:picMkLst>
        </pc:picChg>
      </pc:sldChg>
    </pc:docChg>
  </pc:docChgLst>
  <pc:docChgLst>
    <pc:chgData name="Myat Min Htut" userId="dfff3e71-de70-432f-b631-d8cca54eab50" providerId="ADAL" clId="{D336A6AA-9C33-437D-B045-76A30EF83439}"/>
    <pc:docChg chg="undo custSel addSld delSld modSld">
      <pc:chgData name="Myat Min Htut" userId="dfff3e71-de70-432f-b631-d8cca54eab50" providerId="ADAL" clId="{D336A6AA-9C33-437D-B045-76A30EF83439}" dt="2024-02-06T09:27:01.126" v="1791" actId="1076"/>
      <pc:docMkLst>
        <pc:docMk/>
      </pc:docMkLst>
      <pc:sldChg chg="addSp modSp mod">
        <pc:chgData name="Myat Min Htut" userId="dfff3e71-de70-432f-b631-d8cca54eab50" providerId="ADAL" clId="{D336A6AA-9C33-437D-B045-76A30EF83439}" dt="2024-02-06T03:46:29.002" v="3" actId="1076"/>
        <pc:sldMkLst>
          <pc:docMk/>
          <pc:sldMk cId="1625383778" sldId="257"/>
        </pc:sldMkLst>
        <pc:picChg chg="add mod">
          <ac:chgData name="Myat Min Htut" userId="dfff3e71-de70-432f-b631-d8cca54eab50" providerId="ADAL" clId="{D336A6AA-9C33-437D-B045-76A30EF83439}" dt="2024-02-06T03:46:29.002" v="3" actId="1076"/>
          <ac:picMkLst>
            <pc:docMk/>
            <pc:sldMk cId="1625383778" sldId="257"/>
            <ac:picMk id="4" creationId="{98B3F7E7-E01B-4D74-9F1D-20A0411C5189}"/>
          </ac:picMkLst>
        </pc:picChg>
      </pc:sldChg>
      <pc:sldChg chg="addSp modSp mod">
        <pc:chgData name="Myat Min Htut" userId="dfff3e71-de70-432f-b631-d8cca54eab50" providerId="ADAL" clId="{D336A6AA-9C33-437D-B045-76A30EF83439}" dt="2024-02-06T03:47:05.760" v="9" actId="1076"/>
        <pc:sldMkLst>
          <pc:docMk/>
          <pc:sldMk cId="2961143738" sldId="275"/>
        </pc:sldMkLst>
        <pc:picChg chg="add mod">
          <ac:chgData name="Myat Min Htut" userId="dfff3e71-de70-432f-b631-d8cca54eab50" providerId="ADAL" clId="{D336A6AA-9C33-437D-B045-76A30EF83439}" dt="2024-02-06T03:47:05.760" v="9" actId="1076"/>
          <ac:picMkLst>
            <pc:docMk/>
            <pc:sldMk cId="2961143738" sldId="275"/>
            <ac:picMk id="4" creationId="{4B3B3C89-EA8A-4B5F-A40D-34CE3AC2A941}"/>
          </ac:picMkLst>
        </pc:picChg>
      </pc:sldChg>
      <pc:sldChg chg="addSp modSp mod">
        <pc:chgData name="Myat Min Htut" userId="dfff3e71-de70-432f-b631-d8cca54eab50" providerId="ADAL" clId="{D336A6AA-9C33-437D-B045-76A30EF83439}" dt="2024-02-06T05:54:28.006" v="1095" actId="14100"/>
        <pc:sldMkLst>
          <pc:docMk/>
          <pc:sldMk cId="2297736913" sldId="309"/>
        </pc:sldMkLst>
        <pc:picChg chg="add mod">
          <ac:chgData name="Myat Min Htut" userId="dfff3e71-de70-432f-b631-d8cca54eab50" providerId="ADAL" clId="{D336A6AA-9C33-437D-B045-76A30EF83439}" dt="2024-02-06T05:54:28.006" v="1095" actId="14100"/>
          <ac:picMkLst>
            <pc:docMk/>
            <pc:sldMk cId="2297736913" sldId="309"/>
            <ac:picMk id="4" creationId="{C831277E-7CE5-4671-AE70-4EA85CD24AC0}"/>
          </ac:picMkLst>
        </pc:picChg>
      </pc:sldChg>
      <pc:sldChg chg="addSp modSp mod">
        <pc:chgData name="Myat Min Htut" userId="dfff3e71-de70-432f-b631-d8cca54eab50" providerId="ADAL" clId="{D336A6AA-9C33-437D-B045-76A30EF83439}" dt="2024-02-06T05:55:00.408" v="1103" actId="14100"/>
        <pc:sldMkLst>
          <pc:docMk/>
          <pc:sldMk cId="3864944562" sldId="311"/>
        </pc:sldMkLst>
        <pc:picChg chg="add mod">
          <ac:chgData name="Myat Min Htut" userId="dfff3e71-de70-432f-b631-d8cca54eab50" providerId="ADAL" clId="{D336A6AA-9C33-437D-B045-76A30EF83439}" dt="2024-02-06T05:55:00.408" v="1103" actId="14100"/>
          <ac:picMkLst>
            <pc:docMk/>
            <pc:sldMk cId="3864944562" sldId="311"/>
            <ac:picMk id="6" creationId="{94C79CB7-E8BB-49E8-84CC-B32A2FA9C269}"/>
          </ac:picMkLst>
        </pc:picChg>
      </pc:sldChg>
      <pc:sldChg chg="addSp modSp mod">
        <pc:chgData name="Myat Min Htut" userId="dfff3e71-de70-432f-b631-d8cca54eab50" providerId="ADAL" clId="{D336A6AA-9C33-437D-B045-76A30EF83439}" dt="2024-02-06T05:21:44.047" v="728" actId="14100"/>
        <pc:sldMkLst>
          <pc:docMk/>
          <pc:sldMk cId="4014578095" sldId="317"/>
        </pc:sldMkLst>
        <pc:picChg chg="add mod">
          <ac:chgData name="Myat Min Htut" userId="dfff3e71-de70-432f-b631-d8cca54eab50" providerId="ADAL" clId="{D336A6AA-9C33-437D-B045-76A30EF83439}" dt="2024-02-06T05:18:18.307" v="673" actId="1076"/>
          <ac:picMkLst>
            <pc:docMk/>
            <pc:sldMk cId="4014578095" sldId="317"/>
            <ac:picMk id="4" creationId="{ED05589E-1375-4B6C-97EF-06EF9768FF84}"/>
          </ac:picMkLst>
        </pc:picChg>
        <pc:picChg chg="add mod">
          <ac:chgData name="Myat Min Htut" userId="dfff3e71-de70-432f-b631-d8cca54eab50" providerId="ADAL" clId="{D336A6AA-9C33-437D-B045-76A30EF83439}" dt="2024-02-06T05:18:33.934" v="676" actId="14100"/>
          <ac:picMkLst>
            <pc:docMk/>
            <pc:sldMk cId="4014578095" sldId="317"/>
            <ac:picMk id="6" creationId="{2C7152A3-A59E-45DD-919B-7219D3350DB7}"/>
          </ac:picMkLst>
        </pc:picChg>
        <pc:picChg chg="add mod">
          <ac:chgData name="Myat Min Htut" userId="dfff3e71-de70-432f-b631-d8cca54eab50" providerId="ADAL" clId="{D336A6AA-9C33-437D-B045-76A30EF83439}" dt="2024-02-06T05:18:48.322" v="681" actId="14100"/>
          <ac:picMkLst>
            <pc:docMk/>
            <pc:sldMk cId="4014578095" sldId="317"/>
            <ac:picMk id="9" creationId="{77C63BB1-5B88-4B26-8F6F-48C87CB7EAEF}"/>
          </ac:picMkLst>
        </pc:picChg>
        <pc:picChg chg="add mod">
          <ac:chgData name="Myat Min Htut" userId="dfff3e71-de70-432f-b631-d8cca54eab50" providerId="ADAL" clId="{D336A6AA-9C33-437D-B045-76A30EF83439}" dt="2024-02-06T05:19:01.591" v="687" actId="1076"/>
          <ac:picMkLst>
            <pc:docMk/>
            <pc:sldMk cId="4014578095" sldId="317"/>
            <ac:picMk id="11" creationId="{46002F32-FB4A-45DC-BDC4-388E2C83E938}"/>
          </ac:picMkLst>
        </pc:picChg>
        <pc:picChg chg="add mod">
          <ac:chgData name="Myat Min Htut" userId="dfff3e71-de70-432f-b631-d8cca54eab50" providerId="ADAL" clId="{D336A6AA-9C33-437D-B045-76A30EF83439}" dt="2024-02-06T05:19:28.180" v="692" actId="14100"/>
          <ac:picMkLst>
            <pc:docMk/>
            <pc:sldMk cId="4014578095" sldId="317"/>
            <ac:picMk id="13" creationId="{076C46A6-BA44-4790-A03D-F00AFC6770A5}"/>
          </ac:picMkLst>
        </pc:picChg>
        <pc:picChg chg="add mod">
          <ac:chgData name="Myat Min Htut" userId="dfff3e71-de70-432f-b631-d8cca54eab50" providerId="ADAL" clId="{D336A6AA-9C33-437D-B045-76A30EF83439}" dt="2024-02-06T05:19:52.733" v="700" actId="1035"/>
          <ac:picMkLst>
            <pc:docMk/>
            <pc:sldMk cId="4014578095" sldId="317"/>
            <ac:picMk id="15" creationId="{AAD4FA34-A456-48C6-AC60-CF54B8C27C99}"/>
          </ac:picMkLst>
        </pc:picChg>
        <pc:picChg chg="add mod">
          <ac:chgData name="Myat Min Htut" userId="dfff3e71-de70-432f-b631-d8cca54eab50" providerId="ADAL" clId="{D336A6AA-9C33-437D-B045-76A30EF83439}" dt="2024-02-06T05:20:06.001" v="705" actId="1036"/>
          <ac:picMkLst>
            <pc:docMk/>
            <pc:sldMk cId="4014578095" sldId="317"/>
            <ac:picMk id="17" creationId="{26F78221-6AB3-43CA-A660-B666FED7122C}"/>
          </ac:picMkLst>
        </pc:picChg>
        <pc:picChg chg="add mod">
          <ac:chgData name="Myat Min Htut" userId="dfff3e71-de70-432f-b631-d8cca54eab50" providerId="ADAL" clId="{D336A6AA-9C33-437D-B045-76A30EF83439}" dt="2024-02-06T05:20:15.579" v="708" actId="1076"/>
          <ac:picMkLst>
            <pc:docMk/>
            <pc:sldMk cId="4014578095" sldId="317"/>
            <ac:picMk id="19" creationId="{4C21C8C6-1E3F-4A37-A0D6-CCCC9366CEF9}"/>
          </ac:picMkLst>
        </pc:picChg>
        <pc:picChg chg="add mod">
          <ac:chgData name="Myat Min Htut" userId="dfff3e71-de70-432f-b631-d8cca54eab50" providerId="ADAL" clId="{D336A6AA-9C33-437D-B045-76A30EF83439}" dt="2024-02-06T05:20:37.294" v="712" actId="1076"/>
          <ac:picMkLst>
            <pc:docMk/>
            <pc:sldMk cId="4014578095" sldId="317"/>
            <ac:picMk id="21" creationId="{31744598-6750-4BCC-AE48-5155582535C8}"/>
          </ac:picMkLst>
        </pc:picChg>
        <pc:picChg chg="add mod">
          <ac:chgData name="Myat Min Htut" userId="dfff3e71-de70-432f-b631-d8cca54eab50" providerId="ADAL" clId="{D336A6AA-9C33-437D-B045-76A30EF83439}" dt="2024-02-06T05:21:09.452" v="721" actId="1076"/>
          <ac:picMkLst>
            <pc:docMk/>
            <pc:sldMk cId="4014578095" sldId="317"/>
            <ac:picMk id="23" creationId="{C89A1A80-5217-4B5A-871A-470B98578324}"/>
          </ac:picMkLst>
        </pc:picChg>
        <pc:picChg chg="add mod">
          <ac:chgData name="Myat Min Htut" userId="dfff3e71-de70-432f-b631-d8cca54eab50" providerId="ADAL" clId="{D336A6AA-9C33-437D-B045-76A30EF83439}" dt="2024-02-06T05:21:05.851" v="720" actId="1076"/>
          <ac:picMkLst>
            <pc:docMk/>
            <pc:sldMk cId="4014578095" sldId="317"/>
            <ac:picMk id="25" creationId="{6F5BC44F-37D1-40D4-B547-EB0DB37E81EE}"/>
          </ac:picMkLst>
        </pc:picChg>
        <pc:picChg chg="add mod">
          <ac:chgData name="Myat Min Htut" userId="dfff3e71-de70-432f-b631-d8cca54eab50" providerId="ADAL" clId="{D336A6AA-9C33-437D-B045-76A30EF83439}" dt="2024-02-06T05:21:34.024" v="724" actId="1076"/>
          <ac:picMkLst>
            <pc:docMk/>
            <pc:sldMk cId="4014578095" sldId="317"/>
            <ac:picMk id="27" creationId="{FAFEF945-E09E-4277-AD26-16A1987D8BFB}"/>
          </ac:picMkLst>
        </pc:picChg>
        <pc:picChg chg="add mod">
          <ac:chgData name="Myat Min Htut" userId="dfff3e71-de70-432f-b631-d8cca54eab50" providerId="ADAL" clId="{D336A6AA-9C33-437D-B045-76A30EF83439}" dt="2024-02-06T05:21:44.047" v="728" actId="14100"/>
          <ac:picMkLst>
            <pc:docMk/>
            <pc:sldMk cId="4014578095" sldId="317"/>
            <ac:picMk id="29" creationId="{A842D805-F686-452E-A17C-06684552B1C8}"/>
          </ac:picMkLst>
        </pc:picChg>
      </pc:sldChg>
      <pc:sldChg chg="addSp modSp mod">
        <pc:chgData name="Myat Min Htut" userId="dfff3e71-de70-432f-b631-d8cca54eab50" providerId="ADAL" clId="{D336A6AA-9C33-437D-B045-76A30EF83439}" dt="2024-02-06T05:58:37.074" v="1123" actId="1076"/>
        <pc:sldMkLst>
          <pc:docMk/>
          <pc:sldMk cId="1801445592" sldId="324"/>
        </pc:sldMkLst>
        <pc:picChg chg="add mod">
          <ac:chgData name="Myat Min Htut" userId="dfff3e71-de70-432f-b631-d8cca54eab50" providerId="ADAL" clId="{D336A6AA-9C33-437D-B045-76A30EF83439}" dt="2024-02-06T05:57:43.908" v="1107" actId="1076"/>
          <ac:picMkLst>
            <pc:docMk/>
            <pc:sldMk cId="1801445592" sldId="324"/>
            <ac:picMk id="5" creationId="{EB84D20C-E774-4E8C-9FC2-8B2B7F7B4145}"/>
          </ac:picMkLst>
        </pc:picChg>
        <pc:picChg chg="add mod">
          <ac:chgData name="Myat Min Htut" userId="dfff3e71-de70-432f-b631-d8cca54eab50" providerId="ADAL" clId="{D336A6AA-9C33-437D-B045-76A30EF83439}" dt="2024-02-06T05:58:06.165" v="1113" actId="1076"/>
          <ac:picMkLst>
            <pc:docMk/>
            <pc:sldMk cId="1801445592" sldId="324"/>
            <ac:picMk id="9" creationId="{0CCDDC8C-A574-4E83-982C-D6A755E95F25}"/>
          </ac:picMkLst>
        </pc:picChg>
        <pc:picChg chg="add mod">
          <ac:chgData name="Myat Min Htut" userId="dfff3e71-de70-432f-b631-d8cca54eab50" providerId="ADAL" clId="{D336A6AA-9C33-437D-B045-76A30EF83439}" dt="2024-02-06T05:58:23.258" v="1117" actId="1076"/>
          <ac:picMkLst>
            <pc:docMk/>
            <pc:sldMk cId="1801445592" sldId="324"/>
            <ac:picMk id="11" creationId="{EA3FFDF5-2750-410D-8346-C7F6BB641D9B}"/>
          </ac:picMkLst>
        </pc:picChg>
        <pc:picChg chg="add mod">
          <ac:chgData name="Myat Min Htut" userId="dfff3e71-de70-432f-b631-d8cca54eab50" providerId="ADAL" clId="{D336A6AA-9C33-437D-B045-76A30EF83439}" dt="2024-02-06T05:58:37.074" v="1123" actId="1076"/>
          <ac:picMkLst>
            <pc:docMk/>
            <pc:sldMk cId="1801445592" sldId="324"/>
            <ac:picMk id="13" creationId="{2A99A863-AD45-4425-BFCF-1618E86E4249}"/>
          </ac:picMkLst>
        </pc:picChg>
      </pc:sldChg>
      <pc:sldChg chg="addSp modSp mod">
        <pc:chgData name="Myat Min Htut" userId="dfff3e71-de70-432f-b631-d8cca54eab50" providerId="ADAL" clId="{D336A6AA-9C33-437D-B045-76A30EF83439}" dt="2024-02-06T06:00:12.328" v="1149" actId="1076"/>
        <pc:sldMkLst>
          <pc:docMk/>
          <pc:sldMk cId="4053908645" sldId="397"/>
        </pc:sldMkLst>
        <pc:picChg chg="add mod">
          <ac:chgData name="Myat Min Htut" userId="dfff3e71-de70-432f-b631-d8cca54eab50" providerId="ADAL" clId="{D336A6AA-9C33-437D-B045-76A30EF83439}" dt="2024-02-06T05:59:06.466" v="1127" actId="1076"/>
          <ac:picMkLst>
            <pc:docMk/>
            <pc:sldMk cId="4053908645" sldId="397"/>
            <ac:picMk id="4" creationId="{8B53B9FB-A346-4E59-9BE0-23ABABF1527E}"/>
          </ac:picMkLst>
        </pc:picChg>
        <pc:picChg chg="add mod">
          <ac:chgData name="Myat Min Htut" userId="dfff3e71-de70-432f-b631-d8cca54eab50" providerId="ADAL" clId="{D336A6AA-9C33-437D-B045-76A30EF83439}" dt="2024-02-06T05:59:24.201" v="1132" actId="14100"/>
          <ac:picMkLst>
            <pc:docMk/>
            <pc:sldMk cId="4053908645" sldId="397"/>
            <ac:picMk id="8" creationId="{A090DE71-36B4-4908-AAB0-4704A96AF01C}"/>
          </ac:picMkLst>
        </pc:picChg>
        <pc:picChg chg="add mod">
          <ac:chgData name="Myat Min Htut" userId="dfff3e71-de70-432f-b631-d8cca54eab50" providerId="ADAL" clId="{D336A6AA-9C33-437D-B045-76A30EF83439}" dt="2024-02-06T05:59:54.782" v="1145" actId="1037"/>
          <ac:picMkLst>
            <pc:docMk/>
            <pc:sldMk cId="4053908645" sldId="397"/>
            <ac:picMk id="10" creationId="{E1D92429-5077-41FA-8D2A-48EA8F860F09}"/>
          </ac:picMkLst>
        </pc:picChg>
        <pc:picChg chg="add mod">
          <ac:chgData name="Myat Min Htut" userId="dfff3e71-de70-432f-b631-d8cca54eab50" providerId="ADAL" clId="{D336A6AA-9C33-437D-B045-76A30EF83439}" dt="2024-02-06T06:00:12.328" v="1149" actId="1076"/>
          <ac:picMkLst>
            <pc:docMk/>
            <pc:sldMk cId="4053908645" sldId="397"/>
            <ac:picMk id="12" creationId="{2DCCBC72-3F07-466B-A401-7D92C7FE285F}"/>
          </ac:picMkLst>
        </pc:picChg>
      </pc:sldChg>
      <pc:sldChg chg="addSp modSp mod">
        <pc:chgData name="Myat Min Htut" userId="dfff3e71-de70-432f-b631-d8cca54eab50" providerId="ADAL" clId="{D336A6AA-9C33-437D-B045-76A30EF83439}" dt="2024-02-06T05:33:48.208" v="837" actId="14100"/>
        <pc:sldMkLst>
          <pc:docMk/>
          <pc:sldMk cId="2591531574" sldId="401"/>
        </pc:sldMkLst>
        <pc:picChg chg="add mod">
          <ac:chgData name="Myat Min Htut" userId="dfff3e71-de70-432f-b631-d8cca54eab50" providerId="ADAL" clId="{D336A6AA-9C33-437D-B045-76A30EF83439}" dt="2024-02-06T05:33:48.208" v="837" actId="14100"/>
          <ac:picMkLst>
            <pc:docMk/>
            <pc:sldMk cId="2591531574" sldId="401"/>
            <ac:picMk id="6" creationId="{FFA9F113-A0BC-464F-A593-855E9818148F}"/>
          </ac:picMkLst>
        </pc:picChg>
      </pc:sldChg>
      <pc:sldChg chg="addSp modSp mod">
        <pc:chgData name="Myat Min Htut" userId="dfff3e71-de70-432f-b631-d8cca54eab50" providerId="ADAL" clId="{D336A6AA-9C33-437D-B045-76A30EF83439}" dt="2024-02-06T05:53:17.262" v="1075" actId="1076"/>
        <pc:sldMkLst>
          <pc:docMk/>
          <pc:sldMk cId="2222768143" sldId="421"/>
        </pc:sldMkLst>
        <pc:picChg chg="add mod">
          <ac:chgData name="Myat Min Htut" userId="dfff3e71-de70-432f-b631-d8cca54eab50" providerId="ADAL" clId="{D336A6AA-9C33-437D-B045-76A30EF83439}" dt="2024-02-06T05:53:17.262" v="1075" actId="1076"/>
          <ac:picMkLst>
            <pc:docMk/>
            <pc:sldMk cId="2222768143" sldId="421"/>
            <ac:picMk id="6" creationId="{551628A3-DBD0-4706-BCCE-8B144954794B}"/>
          </ac:picMkLst>
        </pc:picChg>
      </pc:sldChg>
      <pc:sldChg chg="addSp modSp mod">
        <pc:chgData name="Myat Min Htut" userId="dfff3e71-de70-432f-b631-d8cca54eab50" providerId="ADAL" clId="{D336A6AA-9C33-437D-B045-76A30EF83439}" dt="2024-02-06T05:54:47.014" v="1100" actId="14100"/>
        <pc:sldMkLst>
          <pc:docMk/>
          <pc:sldMk cId="622226499" sldId="435"/>
        </pc:sldMkLst>
        <pc:picChg chg="add mod">
          <ac:chgData name="Myat Min Htut" userId="dfff3e71-de70-432f-b631-d8cca54eab50" providerId="ADAL" clId="{D336A6AA-9C33-437D-B045-76A30EF83439}" dt="2024-02-06T05:54:47.014" v="1100" actId="14100"/>
          <ac:picMkLst>
            <pc:docMk/>
            <pc:sldMk cId="622226499" sldId="435"/>
            <ac:picMk id="4" creationId="{A58A14C1-6129-4C37-97D4-A7F9DC1B7EE2}"/>
          </ac:picMkLst>
        </pc:picChg>
      </pc:sldChg>
      <pc:sldChg chg="addSp modSp mod">
        <pc:chgData name="Myat Min Htut" userId="dfff3e71-de70-432f-b631-d8cca54eab50" providerId="ADAL" clId="{D336A6AA-9C33-437D-B045-76A30EF83439}" dt="2024-02-06T05:31:26.426" v="828" actId="1037"/>
        <pc:sldMkLst>
          <pc:docMk/>
          <pc:sldMk cId="410615788" sldId="443"/>
        </pc:sldMkLst>
        <pc:picChg chg="add mod">
          <ac:chgData name="Myat Min Htut" userId="dfff3e71-de70-432f-b631-d8cca54eab50" providerId="ADAL" clId="{D336A6AA-9C33-437D-B045-76A30EF83439}" dt="2024-02-06T05:31:26.426" v="828" actId="1037"/>
          <ac:picMkLst>
            <pc:docMk/>
            <pc:sldMk cId="410615788" sldId="443"/>
            <ac:picMk id="5" creationId="{9E78229E-BA9B-41C3-BD0E-EF8DF4D1D2A6}"/>
          </ac:picMkLst>
        </pc:picChg>
      </pc:sldChg>
      <pc:sldChg chg="addSp modSp mod">
        <pc:chgData name="Myat Min Htut" userId="dfff3e71-de70-432f-b631-d8cca54eab50" providerId="ADAL" clId="{D336A6AA-9C33-437D-B045-76A30EF83439}" dt="2024-02-06T05:40:08.765" v="911" actId="14100"/>
        <pc:sldMkLst>
          <pc:docMk/>
          <pc:sldMk cId="1047823136" sldId="452"/>
        </pc:sldMkLst>
        <pc:picChg chg="add mod">
          <ac:chgData name="Myat Min Htut" userId="dfff3e71-de70-432f-b631-d8cca54eab50" providerId="ADAL" clId="{D336A6AA-9C33-437D-B045-76A30EF83439}" dt="2024-02-06T05:40:08.765" v="911" actId="14100"/>
          <ac:picMkLst>
            <pc:docMk/>
            <pc:sldMk cId="1047823136" sldId="452"/>
            <ac:picMk id="8" creationId="{EB49E226-B21F-4428-9D58-502AD99791C0}"/>
          </ac:picMkLst>
        </pc:picChg>
      </pc:sldChg>
      <pc:sldChg chg="addSp modSp mod">
        <pc:chgData name="Myat Min Htut" userId="dfff3e71-de70-432f-b631-d8cca54eab50" providerId="ADAL" clId="{D336A6AA-9C33-437D-B045-76A30EF83439}" dt="2024-02-06T05:35:37.289" v="860" actId="1037"/>
        <pc:sldMkLst>
          <pc:docMk/>
          <pc:sldMk cId="3704071540" sldId="454"/>
        </pc:sldMkLst>
        <pc:picChg chg="add mod">
          <ac:chgData name="Myat Min Htut" userId="dfff3e71-de70-432f-b631-d8cca54eab50" providerId="ADAL" clId="{D336A6AA-9C33-437D-B045-76A30EF83439}" dt="2024-02-06T05:34:17.757" v="840" actId="14100"/>
          <ac:picMkLst>
            <pc:docMk/>
            <pc:sldMk cId="3704071540" sldId="454"/>
            <ac:picMk id="8" creationId="{335EF4A8-2728-44D4-A63C-F249D398C022}"/>
          </ac:picMkLst>
        </pc:picChg>
        <pc:picChg chg="add mod">
          <ac:chgData name="Myat Min Htut" userId="dfff3e71-de70-432f-b631-d8cca54eab50" providerId="ADAL" clId="{D336A6AA-9C33-437D-B045-76A30EF83439}" dt="2024-02-06T05:34:47.884" v="844" actId="14100"/>
          <ac:picMkLst>
            <pc:docMk/>
            <pc:sldMk cId="3704071540" sldId="454"/>
            <ac:picMk id="11" creationId="{0509574E-3F88-4334-9103-CAF3122EEF8E}"/>
          </ac:picMkLst>
        </pc:picChg>
        <pc:picChg chg="add mod">
          <ac:chgData name="Myat Min Htut" userId="dfff3e71-de70-432f-b631-d8cca54eab50" providerId="ADAL" clId="{D336A6AA-9C33-437D-B045-76A30EF83439}" dt="2024-02-06T05:35:37.289" v="860" actId="1037"/>
          <ac:picMkLst>
            <pc:docMk/>
            <pc:sldMk cId="3704071540" sldId="454"/>
            <ac:picMk id="15" creationId="{00B3BC4D-BBD4-43BE-B819-2A9CF5087BBD}"/>
          </ac:picMkLst>
        </pc:picChg>
      </pc:sldChg>
      <pc:sldChg chg="addSp modSp mod">
        <pc:chgData name="Myat Min Htut" userId="dfff3e71-de70-432f-b631-d8cca54eab50" providerId="ADAL" clId="{D336A6AA-9C33-437D-B045-76A30EF83439}" dt="2024-02-06T05:54:02.171" v="1092" actId="1035"/>
        <pc:sldMkLst>
          <pc:docMk/>
          <pc:sldMk cId="3448851672" sldId="470"/>
        </pc:sldMkLst>
        <pc:picChg chg="add mod">
          <ac:chgData name="Myat Min Htut" userId="dfff3e71-de70-432f-b631-d8cca54eab50" providerId="ADAL" clId="{D336A6AA-9C33-437D-B045-76A30EF83439}" dt="2024-02-06T05:54:02.171" v="1092" actId="1035"/>
          <ac:picMkLst>
            <pc:docMk/>
            <pc:sldMk cId="3448851672" sldId="470"/>
            <ac:picMk id="3" creationId="{01357769-E068-4A86-AF7D-C26B21985489}"/>
          </ac:picMkLst>
        </pc:picChg>
      </pc:sldChg>
      <pc:sldChg chg="addSp modSp mod">
        <pc:chgData name="Myat Min Htut" userId="dfff3e71-de70-432f-b631-d8cca54eab50" providerId="ADAL" clId="{D336A6AA-9C33-437D-B045-76A30EF83439}" dt="2024-02-06T03:47:44.883" v="18" actId="1076"/>
        <pc:sldMkLst>
          <pc:docMk/>
          <pc:sldMk cId="1025381283" sldId="471"/>
        </pc:sldMkLst>
        <pc:picChg chg="add mod">
          <ac:chgData name="Myat Min Htut" userId="dfff3e71-de70-432f-b631-d8cca54eab50" providerId="ADAL" clId="{D336A6AA-9C33-437D-B045-76A30EF83439}" dt="2024-02-06T03:47:23.887" v="14" actId="1076"/>
          <ac:picMkLst>
            <pc:docMk/>
            <pc:sldMk cId="1025381283" sldId="471"/>
            <ac:picMk id="5" creationId="{02408FC9-3F90-41CB-840C-B18F411E9B9B}"/>
          </ac:picMkLst>
        </pc:picChg>
        <pc:picChg chg="add mod">
          <ac:chgData name="Myat Min Htut" userId="dfff3e71-de70-432f-b631-d8cca54eab50" providerId="ADAL" clId="{D336A6AA-9C33-437D-B045-76A30EF83439}" dt="2024-02-06T03:47:44.883" v="18" actId="1076"/>
          <ac:picMkLst>
            <pc:docMk/>
            <pc:sldMk cId="1025381283" sldId="471"/>
            <ac:picMk id="10" creationId="{CA1ABEC9-7227-42ED-959C-8B597B8E4188}"/>
          </ac:picMkLst>
        </pc:picChg>
      </pc:sldChg>
      <pc:sldChg chg="addSp modSp mod">
        <pc:chgData name="Myat Min Htut" userId="dfff3e71-de70-432f-b631-d8cca54eab50" providerId="ADAL" clId="{D336A6AA-9C33-437D-B045-76A30EF83439}" dt="2024-02-06T03:48:10.931" v="23" actId="1076"/>
        <pc:sldMkLst>
          <pc:docMk/>
          <pc:sldMk cId="2859923738" sldId="472"/>
        </pc:sldMkLst>
        <pc:picChg chg="add mod">
          <ac:chgData name="Myat Min Htut" userId="dfff3e71-de70-432f-b631-d8cca54eab50" providerId="ADAL" clId="{D336A6AA-9C33-437D-B045-76A30EF83439}" dt="2024-02-06T03:48:10.931" v="23" actId="1076"/>
          <ac:picMkLst>
            <pc:docMk/>
            <pc:sldMk cId="2859923738" sldId="472"/>
            <ac:picMk id="7" creationId="{4437CD11-8E95-4D0C-ACB2-D163DABD7D3B}"/>
          </ac:picMkLst>
        </pc:picChg>
        <pc:picChg chg="add mod">
          <ac:chgData name="Myat Min Htut" userId="dfff3e71-de70-432f-b631-d8cca54eab50" providerId="ADAL" clId="{D336A6AA-9C33-437D-B045-76A30EF83439}" dt="2024-02-06T03:47:49.890" v="19"/>
          <ac:picMkLst>
            <pc:docMk/>
            <pc:sldMk cId="2859923738" sldId="472"/>
            <ac:picMk id="10" creationId="{68376DF4-FD7D-4823-BFEA-3C9B2D85D568}"/>
          </ac:picMkLst>
        </pc:picChg>
      </pc:sldChg>
      <pc:sldChg chg="addSp modSp">
        <pc:chgData name="Myat Min Htut" userId="dfff3e71-de70-432f-b631-d8cca54eab50" providerId="ADAL" clId="{D336A6AA-9C33-437D-B045-76A30EF83439}" dt="2024-02-06T03:51:18.338" v="60"/>
        <pc:sldMkLst>
          <pc:docMk/>
          <pc:sldMk cId="1304464331" sldId="473"/>
        </pc:sldMkLst>
        <pc:picChg chg="add mod">
          <ac:chgData name="Myat Min Htut" userId="dfff3e71-de70-432f-b631-d8cca54eab50" providerId="ADAL" clId="{D336A6AA-9C33-437D-B045-76A30EF83439}" dt="2024-02-06T03:51:18.338" v="60"/>
          <ac:picMkLst>
            <pc:docMk/>
            <pc:sldMk cId="1304464331" sldId="473"/>
            <ac:picMk id="14" creationId="{070F3FEB-F3C5-428A-B619-FF0A230C1C9B}"/>
          </ac:picMkLst>
        </pc:picChg>
        <pc:picChg chg="add mod">
          <ac:chgData name="Myat Min Htut" userId="dfff3e71-de70-432f-b631-d8cca54eab50" providerId="ADAL" clId="{D336A6AA-9C33-437D-B045-76A30EF83439}" dt="2024-02-06T03:51:18.338" v="60"/>
          <ac:picMkLst>
            <pc:docMk/>
            <pc:sldMk cId="1304464331" sldId="473"/>
            <ac:picMk id="16" creationId="{D65609B1-BA71-49D3-8919-48D54B472855}"/>
          </ac:picMkLst>
        </pc:picChg>
        <pc:picChg chg="add mod">
          <ac:chgData name="Myat Min Htut" userId="dfff3e71-de70-432f-b631-d8cca54eab50" providerId="ADAL" clId="{D336A6AA-9C33-437D-B045-76A30EF83439}" dt="2024-02-06T03:51:18.338" v="60"/>
          <ac:picMkLst>
            <pc:docMk/>
            <pc:sldMk cId="1304464331" sldId="473"/>
            <ac:picMk id="17" creationId="{FBEC7C05-4582-489D-A05B-5A5CB3B2E48E}"/>
          </ac:picMkLst>
        </pc:picChg>
        <pc:picChg chg="add mod">
          <ac:chgData name="Myat Min Htut" userId="dfff3e71-de70-432f-b631-d8cca54eab50" providerId="ADAL" clId="{D336A6AA-9C33-437D-B045-76A30EF83439}" dt="2024-02-06T03:51:18.338" v="60"/>
          <ac:picMkLst>
            <pc:docMk/>
            <pc:sldMk cId="1304464331" sldId="473"/>
            <ac:picMk id="18" creationId="{127401B9-B426-40E1-9080-927F1F85992E}"/>
          </ac:picMkLst>
        </pc:picChg>
        <pc:picChg chg="add mod">
          <ac:chgData name="Myat Min Htut" userId="dfff3e71-de70-432f-b631-d8cca54eab50" providerId="ADAL" clId="{D336A6AA-9C33-437D-B045-76A30EF83439}" dt="2024-02-06T03:51:18.338" v="60"/>
          <ac:picMkLst>
            <pc:docMk/>
            <pc:sldMk cId="1304464331" sldId="473"/>
            <ac:picMk id="19" creationId="{4CBCC610-D790-47B9-A08F-4516620D80F2}"/>
          </ac:picMkLst>
        </pc:picChg>
        <pc:picChg chg="add mod">
          <ac:chgData name="Myat Min Htut" userId="dfff3e71-de70-432f-b631-d8cca54eab50" providerId="ADAL" clId="{D336A6AA-9C33-437D-B045-76A30EF83439}" dt="2024-02-06T03:51:18.338" v="60"/>
          <ac:picMkLst>
            <pc:docMk/>
            <pc:sldMk cId="1304464331" sldId="473"/>
            <ac:picMk id="20" creationId="{1592334C-D035-4BD2-8312-E5D7B6369422}"/>
          </ac:picMkLst>
        </pc:picChg>
        <pc:picChg chg="add mod">
          <ac:chgData name="Myat Min Htut" userId="dfff3e71-de70-432f-b631-d8cca54eab50" providerId="ADAL" clId="{D336A6AA-9C33-437D-B045-76A30EF83439}" dt="2024-02-06T03:51:18.338" v="60"/>
          <ac:picMkLst>
            <pc:docMk/>
            <pc:sldMk cId="1304464331" sldId="473"/>
            <ac:picMk id="21" creationId="{D298A788-6236-420C-AF9C-0EC0C56A2D3C}"/>
          </ac:picMkLst>
        </pc:picChg>
      </pc:sldChg>
      <pc:sldChg chg="addSp modSp mod">
        <pc:chgData name="Myat Min Htut" userId="dfff3e71-de70-432f-b631-d8cca54eab50" providerId="ADAL" clId="{D336A6AA-9C33-437D-B045-76A30EF83439}" dt="2024-02-06T03:53:24.592" v="114" actId="207"/>
        <pc:sldMkLst>
          <pc:docMk/>
          <pc:sldMk cId="2673336995" sldId="474"/>
        </pc:sldMkLst>
        <pc:spChg chg="add mod">
          <ac:chgData name="Myat Min Htut" userId="dfff3e71-de70-432f-b631-d8cca54eab50" providerId="ADAL" clId="{D336A6AA-9C33-437D-B045-76A30EF83439}" dt="2024-02-06T03:53:24.592" v="114" actId="207"/>
          <ac:spMkLst>
            <pc:docMk/>
            <pc:sldMk cId="2673336995" sldId="474"/>
            <ac:spMk id="21" creationId="{5667AD99-2C92-401E-A74A-37CB99447FEA}"/>
          </ac:spMkLst>
        </pc:spChg>
        <pc:picChg chg="add mod">
          <ac:chgData name="Myat Min Htut" userId="dfff3e71-de70-432f-b631-d8cca54eab50" providerId="ADAL" clId="{D336A6AA-9C33-437D-B045-76A30EF83439}" dt="2024-02-06T03:51:36.490" v="65" actId="14100"/>
          <ac:picMkLst>
            <pc:docMk/>
            <pc:sldMk cId="2673336995" sldId="474"/>
            <ac:picMk id="4" creationId="{A6F61521-A438-4107-91B9-871A5DA1F1F3}"/>
          </ac:picMkLst>
        </pc:picChg>
        <pc:picChg chg="add mod">
          <ac:chgData name="Myat Min Htut" userId="dfff3e71-de70-432f-b631-d8cca54eab50" providerId="ADAL" clId="{D336A6AA-9C33-437D-B045-76A30EF83439}" dt="2024-02-06T03:51:54.358" v="70" actId="14100"/>
          <ac:picMkLst>
            <pc:docMk/>
            <pc:sldMk cId="2673336995" sldId="474"/>
            <ac:picMk id="9" creationId="{7E4364E6-FC03-4F84-A277-459549AA7E99}"/>
          </ac:picMkLst>
        </pc:picChg>
        <pc:picChg chg="add mod">
          <ac:chgData name="Myat Min Htut" userId="dfff3e71-de70-432f-b631-d8cca54eab50" providerId="ADAL" clId="{D336A6AA-9C33-437D-B045-76A30EF83439}" dt="2024-02-06T03:52:30.416" v="98" actId="1038"/>
          <ac:picMkLst>
            <pc:docMk/>
            <pc:sldMk cId="2673336995" sldId="474"/>
            <ac:picMk id="11" creationId="{51082222-2482-4F44-8E9E-95C4A4957749}"/>
          </ac:picMkLst>
        </pc:picChg>
        <pc:picChg chg="add mod">
          <ac:chgData name="Myat Min Htut" userId="dfff3e71-de70-432f-b631-d8cca54eab50" providerId="ADAL" clId="{D336A6AA-9C33-437D-B045-76A30EF83439}" dt="2024-02-06T03:52:26.764" v="90" actId="1037"/>
          <ac:picMkLst>
            <pc:docMk/>
            <pc:sldMk cId="2673336995" sldId="474"/>
            <ac:picMk id="13" creationId="{EA560DD1-5478-439C-88F9-025FD10ACEBB}"/>
          </ac:picMkLst>
        </pc:picChg>
        <pc:picChg chg="add mod">
          <ac:chgData name="Myat Min Htut" userId="dfff3e71-de70-432f-b631-d8cca54eab50" providerId="ADAL" clId="{D336A6AA-9C33-437D-B045-76A30EF83439}" dt="2024-02-06T03:52:43.793" v="102" actId="1076"/>
          <ac:picMkLst>
            <pc:docMk/>
            <pc:sldMk cId="2673336995" sldId="474"/>
            <ac:picMk id="16" creationId="{277C1F28-E356-4EE1-A6E4-5A255246E5FB}"/>
          </ac:picMkLst>
        </pc:picChg>
        <pc:picChg chg="add mod">
          <ac:chgData name="Myat Min Htut" userId="dfff3e71-de70-432f-b631-d8cca54eab50" providerId="ADAL" clId="{D336A6AA-9C33-437D-B045-76A30EF83439}" dt="2024-02-06T03:52:59.109" v="107" actId="1076"/>
          <ac:picMkLst>
            <pc:docMk/>
            <pc:sldMk cId="2673336995" sldId="474"/>
            <ac:picMk id="18" creationId="{0F5C51EF-DC09-421E-B19D-221514C0D155}"/>
          </ac:picMkLst>
        </pc:picChg>
        <pc:picChg chg="add mod">
          <ac:chgData name="Myat Min Htut" userId="dfff3e71-de70-432f-b631-d8cca54eab50" providerId="ADAL" clId="{D336A6AA-9C33-437D-B045-76A30EF83439}" dt="2024-02-06T03:53:13.323" v="111" actId="14100"/>
          <ac:picMkLst>
            <pc:docMk/>
            <pc:sldMk cId="2673336995" sldId="474"/>
            <ac:picMk id="20" creationId="{D8B68B00-7809-4DF3-BE32-01ADEC00D367}"/>
          </ac:picMkLst>
        </pc:picChg>
      </pc:sldChg>
      <pc:sldChg chg="addSp modSp">
        <pc:chgData name="Myat Min Htut" userId="dfff3e71-de70-432f-b631-d8cca54eab50" providerId="ADAL" clId="{D336A6AA-9C33-437D-B045-76A30EF83439}" dt="2024-02-06T03:56:28.296" v="148"/>
        <pc:sldMkLst>
          <pc:docMk/>
          <pc:sldMk cId="3036730237" sldId="475"/>
        </pc:sldMkLst>
        <pc:picChg chg="add mod">
          <ac:chgData name="Myat Min Htut" userId="dfff3e71-de70-432f-b631-d8cca54eab50" providerId="ADAL" clId="{D336A6AA-9C33-437D-B045-76A30EF83439}" dt="2024-02-06T03:56:28.296" v="148"/>
          <ac:picMkLst>
            <pc:docMk/>
            <pc:sldMk cId="3036730237" sldId="475"/>
            <ac:picMk id="13" creationId="{DC644EAB-80B6-476E-A477-2CF42D24759B}"/>
          </ac:picMkLst>
        </pc:picChg>
        <pc:picChg chg="add mod">
          <ac:chgData name="Myat Min Htut" userId="dfff3e71-de70-432f-b631-d8cca54eab50" providerId="ADAL" clId="{D336A6AA-9C33-437D-B045-76A30EF83439}" dt="2024-02-06T03:56:28.296" v="148"/>
          <ac:picMkLst>
            <pc:docMk/>
            <pc:sldMk cId="3036730237" sldId="475"/>
            <ac:picMk id="14" creationId="{86B31226-C187-4BA6-ADE8-84F8AF8FC901}"/>
          </ac:picMkLst>
        </pc:picChg>
        <pc:picChg chg="add mod">
          <ac:chgData name="Myat Min Htut" userId="dfff3e71-de70-432f-b631-d8cca54eab50" providerId="ADAL" clId="{D336A6AA-9C33-437D-B045-76A30EF83439}" dt="2024-02-06T03:56:28.296" v="148"/>
          <ac:picMkLst>
            <pc:docMk/>
            <pc:sldMk cId="3036730237" sldId="475"/>
            <ac:picMk id="15" creationId="{37B7F931-DEC4-48D9-BF89-D655FE730578}"/>
          </ac:picMkLst>
        </pc:picChg>
        <pc:picChg chg="add mod">
          <ac:chgData name="Myat Min Htut" userId="dfff3e71-de70-432f-b631-d8cca54eab50" providerId="ADAL" clId="{D336A6AA-9C33-437D-B045-76A30EF83439}" dt="2024-02-06T03:56:28.296" v="148"/>
          <ac:picMkLst>
            <pc:docMk/>
            <pc:sldMk cId="3036730237" sldId="475"/>
            <ac:picMk id="16" creationId="{36EA2FC1-359D-4206-A122-77CF1D94EF79}"/>
          </ac:picMkLst>
        </pc:picChg>
        <pc:picChg chg="add mod">
          <ac:chgData name="Myat Min Htut" userId="dfff3e71-de70-432f-b631-d8cca54eab50" providerId="ADAL" clId="{D336A6AA-9C33-437D-B045-76A30EF83439}" dt="2024-02-06T03:56:28.296" v="148"/>
          <ac:picMkLst>
            <pc:docMk/>
            <pc:sldMk cId="3036730237" sldId="475"/>
            <ac:picMk id="17" creationId="{B58033C0-15F8-4278-8421-AC2F28478587}"/>
          </ac:picMkLst>
        </pc:picChg>
      </pc:sldChg>
      <pc:sldChg chg="addSp delSp modSp mod">
        <pc:chgData name="Myat Min Htut" userId="dfff3e71-de70-432f-b631-d8cca54eab50" providerId="ADAL" clId="{D336A6AA-9C33-437D-B045-76A30EF83439}" dt="2024-02-06T09:06:38.713" v="1678" actId="207"/>
        <pc:sldMkLst>
          <pc:docMk/>
          <pc:sldMk cId="4266444279" sldId="476"/>
        </pc:sldMkLst>
        <pc:spChg chg="add mod">
          <ac:chgData name="Myat Min Htut" userId="dfff3e71-de70-432f-b631-d8cca54eab50" providerId="ADAL" clId="{D336A6AA-9C33-437D-B045-76A30EF83439}" dt="2024-02-06T04:01:55.652" v="203" actId="207"/>
          <ac:spMkLst>
            <pc:docMk/>
            <pc:sldMk cId="4266444279" sldId="476"/>
            <ac:spMk id="25" creationId="{268DD206-D69C-436E-8BAF-6DCEBD78F6A1}"/>
          </ac:spMkLst>
        </pc:spChg>
        <pc:spChg chg="add mod">
          <ac:chgData name="Myat Min Htut" userId="dfff3e71-de70-432f-b631-d8cca54eab50" providerId="ADAL" clId="{D336A6AA-9C33-437D-B045-76A30EF83439}" dt="2024-02-06T09:06:38.713" v="1678" actId="207"/>
          <ac:spMkLst>
            <pc:docMk/>
            <pc:sldMk cId="4266444279" sldId="476"/>
            <ac:spMk id="30" creationId="{3B842F6F-8655-45BB-8F7C-F4FFC4BAD94F}"/>
          </ac:spMkLst>
        </pc:spChg>
        <pc:picChg chg="add mod">
          <ac:chgData name="Myat Min Htut" userId="dfff3e71-de70-432f-b631-d8cca54eab50" providerId="ADAL" clId="{D336A6AA-9C33-437D-B045-76A30EF83439}" dt="2024-02-06T03:56:59.676" v="152" actId="14100"/>
          <ac:picMkLst>
            <pc:docMk/>
            <pc:sldMk cId="4266444279" sldId="476"/>
            <ac:picMk id="4" creationId="{D8ECA0B0-9D5E-4FD6-9049-052645A9D9C6}"/>
          </ac:picMkLst>
        </pc:picChg>
        <pc:picChg chg="add mod">
          <ac:chgData name="Myat Min Htut" userId="dfff3e71-de70-432f-b631-d8cca54eab50" providerId="ADAL" clId="{D336A6AA-9C33-437D-B045-76A30EF83439}" dt="2024-02-06T03:57:11.630" v="156" actId="14100"/>
          <ac:picMkLst>
            <pc:docMk/>
            <pc:sldMk cId="4266444279" sldId="476"/>
            <ac:picMk id="9" creationId="{F865AA53-F079-4E80-9EFA-F2CAEBA83919}"/>
          </ac:picMkLst>
        </pc:picChg>
        <pc:picChg chg="add mod">
          <ac:chgData name="Myat Min Htut" userId="dfff3e71-de70-432f-b631-d8cca54eab50" providerId="ADAL" clId="{D336A6AA-9C33-437D-B045-76A30EF83439}" dt="2024-02-06T03:57:45.273" v="169" actId="1036"/>
          <ac:picMkLst>
            <pc:docMk/>
            <pc:sldMk cId="4266444279" sldId="476"/>
            <ac:picMk id="12" creationId="{6F2FA404-D6F3-4703-BD6B-C00B85F2A867}"/>
          </ac:picMkLst>
        </pc:picChg>
        <pc:picChg chg="add del mod">
          <ac:chgData name="Myat Min Htut" userId="dfff3e71-de70-432f-b631-d8cca54eab50" providerId="ADAL" clId="{D336A6AA-9C33-437D-B045-76A30EF83439}" dt="2024-02-06T03:58:09.113" v="175" actId="478"/>
          <ac:picMkLst>
            <pc:docMk/>
            <pc:sldMk cId="4266444279" sldId="476"/>
            <ac:picMk id="14" creationId="{3155962E-0FE7-4647-BC5E-FB8589333CF7}"/>
          </ac:picMkLst>
        </pc:picChg>
        <pc:picChg chg="add mod">
          <ac:chgData name="Myat Min Htut" userId="dfff3e71-de70-432f-b631-d8cca54eab50" providerId="ADAL" clId="{D336A6AA-9C33-437D-B045-76A30EF83439}" dt="2024-02-06T03:58:18.014" v="178" actId="1076"/>
          <ac:picMkLst>
            <pc:docMk/>
            <pc:sldMk cId="4266444279" sldId="476"/>
            <ac:picMk id="16" creationId="{8ACEA8D2-2A41-40D5-872E-13B314AA1AC1}"/>
          </ac:picMkLst>
        </pc:picChg>
        <pc:picChg chg="add mod">
          <ac:chgData name="Myat Min Htut" userId="dfff3e71-de70-432f-b631-d8cca54eab50" providerId="ADAL" clId="{D336A6AA-9C33-437D-B045-76A30EF83439}" dt="2024-02-06T03:58:37.893" v="183" actId="1076"/>
          <ac:picMkLst>
            <pc:docMk/>
            <pc:sldMk cId="4266444279" sldId="476"/>
            <ac:picMk id="18" creationId="{1A2FC94C-CF1C-4034-B81C-0D45F7700AA2}"/>
          </ac:picMkLst>
        </pc:picChg>
        <pc:picChg chg="add mod">
          <ac:chgData name="Myat Min Htut" userId="dfff3e71-de70-432f-b631-d8cca54eab50" providerId="ADAL" clId="{D336A6AA-9C33-437D-B045-76A30EF83439}" dt="2024-02-06T04:01:17.101" v="188" actId="14100"/>
          <ac:picMkLst>
            <pc:docMk/>
            <pc:sldMk cId="4266444279" sldId="476"/>
            <ac:picMk id="20" creationId="{4CC5852C-3289-4EBD-9A7D-8A3D7A5548FA}"/>
          </ac:picMkLst>
        </pc:picChg>
        <pc:picChg chg="add mod">
          <ac:chgData name="Myat Min Htut" userId="dfff3e71-de70-432f-b631-d8cca54eab50" providerId="ADAL" clId="{D336A6AA-9C33-437D-B045-76A30EF83439}" dt="2024-02-06T04:01:31.132" v="194" actId="1076"/>
          <ac:picMkLst>
            <pc:docMk/>
            <pc:sldMk cId="4266444279" sldId="476"/>
            <ac:picMk id="22" creationId="{17609990-EE32-4F94-A51C-F7E81D775368}"/>
          </ac:picMkLst>
        </pc:picChg>
        <pc:picChg chg="add mod">
          <ac:chgData name="Myat Min Htut" userId="dfff3e71-de70-432f-b631-d8cca54eab50" providerId="ADAL" clId="{D336A6AA-9C33-437D-B045-76A30EF83439}" dt="2024-02-06T04:01:43.133" v="199" actId="1076"/>
          <ac:picMkLst>
            <pc:docMk/>
            <pc:sldMk cId="4266444279" sldId="476"/>
            <ac:picMk id="24" creationId="{F0F0FAD2-3F4E-434C-B5D2-FE9989E7010B}"/>
          </ac:picMkLst>
        </pc:picChg>
        <pc:picChg chg="add mod">
          <ac:chgData name="Myat Min Htut" userId="dfff3e71-de70-432f-b631-d8cca54eab50" providerId="ADAL" clId="{D336A6AA-9C33-437D-B045-76A30EF83439}" dt="2024-02-06T04:02:24" v="211" actId="1076"/>
          <ac:picMkLst>
            <pc:docMk/>
            <pc:sldMk cId="4266444279" sldId="476"/>
            <ac:picMk id="27" creationId="{EE951672-E58E-4B27-B27D-C5C0C9B5DE2D}"/>
          </ac:picMkLst>
        </pc:picChg>
        <pc:picChg chg="add mod">
          <ac:chgData name="Myat Min Htut" userId="dfff3e71-de70-432f-b631-d8cca54eab50" providerId="ADAL" clId="{D336A6AA-9C33-437D-B045-76A30EF83439}" dt="2024-02-06T09:05:19.741" v="1675" actId="14100"/>
          <ac:picMkLst>
            <pc:docMk/>
            <pc:sldMk cId="4266444279" sldId="476"/>
            <ac:picMk id="29" creationId="{093B0EB2-C96A-487F-B456-11B84C790E76}"/>
          </ac:picMkLst>
        </pc:picChg>
      </pc:sldChg>
      <pc:sldChg chg="addSp modSp mod">
        <pc:chgData name="Myat Min Htut" userId="dfff3e71-de70-432f-b631-d8cca54eab50" providerId="ADAL" clId="{D336A6AA-9C33-437D-B045-76A30EF83439}" dt="2024-02-06T04:06:35.288" v="256" actId="571"/>
        <pc:sldMkLst>
          <pc:docMk/>
          <pc:sldMk cId="2982953838" sldId="477"/>
        </pc:sldMkLst>
        <pc:spChg chg="add mod">
          <ac:chgData name="Myat Min Htut" userId="dfff3e71-de70-432f-b631-d8cca54eab50" providerId="ADAL" clId="{D336A6AA-9C33-437D-B045-76A30EF83439}" dt="2024-02-06T04:04:08.193" v="230" actId="1076"/>
          <ac:spMkLst>
            <pc:docMk/>
            <pc:sldMk cId="2982953838" sldId="477"/>
            <ac:spMk id="9" creationId="{2E371098-A43C-4D95-B587-1FDDCA0AC33E}"/>
          </ac:spMkLst>
        </pc:spChg>
        <pc:spChg chg="add mod">
          <ac:chgData name="Myat Min Htut" userId="dfff3e71-de70-432f-b631-d8cca54eab50" providerId="ADAL" clId="{D336A6AA-9C33-437D-B045-76A30EF83439}" dt="2024-02-06T04:06:10.607" v="252" actId="1076"/>
          <ac:spMkLst>
            <pc:docMk/>
            <pc:sldMk cId="2982953838" sldId="477"/>
            <ac:spMk id="18" creationId="{B8ACB4D8-2EFA-41CA-8F79-D9ACC7413458}"/>
          </ac:spMkLst>
        </pc:spChg>
        <pc:picChg chg="add mod">
          <ac:chgData name="Myat Min Htut" userId="dfff3e71-de70-432f-b631-d8cca54eab50" providerId="ADAL" clId="{D336A6AA-9C33-437D-B045-76A30EF83439}" dt="2024-02-06T04:06:22.431" v="254" actId="14100"/>
          <ac:picMkLst>
            <pc:docMk/>
            <pc:sldMk cId="2982953838" sldId="477"/>
            <ac:picMk id="5" creationId="{94306FC8-B975-44E1-8EF0-1E47CDE7714F}"/>
          </ac:picMkLst>
        </pc:picChg>
        <pc:picChg chg="add mod">
          <ac:chgData name="Myat Min Htut" userId="dfff3e71-de70-432f-b631-d8cca54eab50" providerId="ADAL" clId="{D336A6AA-9C33-437D-B045-76A30EF83439}" dt="2024-02-06T04:06:26.774" v="255" actId="14100"/>
          <ac:picMkLst>
            <pc:docMk/>
            <pc:sldMk cId="2982953838" sldId="477"/>
            <ac:picMk id="10" creationId="{8BB5D418-8E3D-4954-AABF-ABBD2EECE284}"/>
          </ac:picMkLst>
        </pc:picChg>
        <pc:picChg chg="add mod">
          <ac:chgData name="Myat Min Htut" userId="dfff3e71-de70-432f-b631-d8cca54eab50" providerId="ADAL" clId="{D336A6AA-9C33-437D-B045-76A30EF83439}" dt="2024-02-06T04:05:27.809" v="245" actId="1076"/>
          <ac:picMkLst>
            <pc:docMk/>
            <pc:sldMk cId="2982953838" sldId="477"/>
            <ac:picMk id="13" creationId="{3F538495-16BD-4DEC-88E4-6726FA6C58D5}"/>
          </ac:picMkLst>
        </pc:picChg>
        <pc:picChg chg="add mod">
          <ac:chgData name="Myat Min Htut" userId="dfff3e71-de70-432f-b631-d8cca54eab50" providerId="ADAL" clId="{D336A6AA-9C33-437D-B045-76A30EF83439}" dt="2024-02-06T04:05:37.047" v="246" actId="14100"/>
          <ac:picMkLst>
            <pc:docMk/>
            <pc:sldMk cId="2982953838" sldId="477"/>
            <ac:picMk id="15" creationId="{6C322108-862E-45F8-AE7E-2C8462FC3F91}"/>
          </ac:picMkLst>
        </pc:picChg>
        <pc:picChg chg="add mod">
          <ac:chgData name="Myat Min Htut" userId="dfff3e71-de70-432f-b631-d8cca54eab50" providerId="ADAL" clId="{D336A6AA-9C33-437D-B045-76A30EF83439}" dt="2024-02-06T04:05:52.070" v="249" actId="1076"/>
          <ac:picMkLst>
            <pc:docMk/>
            <pc:sldMk cId="2982953838" sldId="477"/>
            <ac:picMk id="17" creationId="{6ED81C28-C129-4A08-9708-303DCAE58B4E}"/>
          </ac:picMkLst>
        </pc:picChg>
        <pc:picChg chg="add mod">
          <ac:chgData name="Myat Min Htut" userId="dfff3e71-de70-432f-b631-d8cca54eab50" providerId="ADAL" clId="{D336A6AA-9C33-437D-B045-76A30EF83439}" dt="2024-02-06T04:06:35.288" v="256" actId="571"/>
          <ac:picMkLst>
            <pc:docMk/>
            <pc:sldMk cId="2982953838" sldId="477"/>
            <ac:picMk id="19" creationId="{78CCD9B9-AA86-49C0-8486-324E55256BBC}"/>
          </ac:picMkLst>
        </pc:picChg>
        <pc:picChg chg="add mod">
          <ac:chgData name="Myat Min Htut" userId="dfff3e71-de70-432f-b631-d8cca54eab50" providerId="ADAL" clId="{D336A6AA-9C33-437D-B045-76A30EF83439}" dt="2024-02-06T04:06:35.288" v="256" actId="571"/>
          <ac:picMkLst>
            <pc:docMk/>
            <pc:sldMk cId="2982953838" sldId="477"/>
            <ac:picMk id="20" creationId="{FEBC16A7-49E5-4BE1-BD7D-79AAEECCB7AC}"/>
          </ac:picMkLst>
        </pc:picChg>
        <pc:picChg chg="add mod">
          <ac:chgData name="Myat Min Htut" userId="dfff3e71-de70-432f-b631-d8cca54eab50" providerId="ADAL" clId="{D336A6AA-9C33-437D-B045-76A30EF83439}" dt="2024-02-06T04:06:35.288" v="256" actId="571"/>
          <ac:picMkLst>
            <pc:docMk/>
            <pc:sldMk cId="2982953838" sldId="477"/>
            <ac:picMk id="21" creationId="{3874AF0E-632F-44F8-A6A4-090EC833410A}"/>
          </ac:picMkLst>
        </pc:picChg>
        <pc:picChg chg="add mod">
          <ac:chgData name="Myat Min Htut" userId="dfff3e71-de70-432f-b631-d8cca54eab50" providerId="ADAL" clId="{D336A6AA-9C33-437D-B045-76A30EF83439}" dt="2024-02-06T04:06:35.288" v="256" actId="571"/>
          <ac:picMkLst>
            <pc:docMk/>
            <pc:sldMk cId="2982953838" sldId="477"/>
            <ac:picMk id="22" creationId="{84DA89C5-17F2-4819-B005-B35C7EF48B90}"/>
          </ac:picMkLst>
        </pc:picChg>
        <pc:picChg chg="add mod">
          <ac:chgData name="Myat Min Htut" userId="dfff3e71-de70-432f-b631-d8cca54eab50" providerId="ADAL" clId="{D336A6AA-9C33-437D-B045-76A30EF83439}" dt="2024-02-06T04:06:35.288" v="256" actId="571"/>
          <ac:picMkLst>
            <pc:docMk/>
            <pc:sldMk cId="2982953838" sldId="477"/>
            <ac:picMk id="23" creationId="{BA3254F9-BD5F-424B-AA35-A184A5B2D45C}"/>
          </ac:picMkLst>
        </pc:picChg>
      </pc:sldChg>
      <pc:sldChg chg="addSp delSp modSp mod">
        <pc:chgData name="Myat Min Htut" userId="dfff3e71-de70-432f-b631-d8cca54eab50" providerId="ADAL" clId="{D336A6AA-9C33-437D-B045-76A30EF83439}" dt="2024-02-06T04:11:36.507" v="334" actId="14100"/>
        <pc:sldMkLst>
          <pc:docMk/>
          <pc:sldMk cId="987832958" sldId="478"/>
        </pc:sldMkLst>
        <pc:spChg chg="add mod">
          <ac:chgData name="Myat Min Htut" userId="dfff3e71-de70-432f-b631-d8cca54eab50" providerId="ADAL" clId="{D336A6AA-9C33-437D-B045-76A30EF83439}" dt="2024-02-06T04:11:06.134" v="324" actId="208"/>
          <ac:spMkLst>
            <pc:docMk/>
            <pc:sldMk cId="987832958" sldId="478"/>
            <ac:spMk id="29" creationId="{FECF6001-D25A-4DEA-B4E7-FE5770616B0C}"/>
          </ac:spMkLst>
        </pc:spChg>
        <pc:spChg chg="add del mod">
          <ac:chgData name="Myat Min Htut" userId="dfff3e71-de70-432f-b631-d8cca54eab50" providerId="ADAL" clId="{D336A6AA-9C33-437D-B045-76A30EF83439}" dt="2024-02-06T04:11:15.838" v="328"/>
          <ac:spMkLst>
            <pc:docMk/>
            <pc:sldMk cId="987832958" sldId="478"/>
            <ac:spMk id="33" creationId="{3A865E40-1807-4189-8AD8-852A78C8F584}"/>
          </ac:spMkLst>
        </pc:spChg>
        <pc:spChg chg="add mod">
          <ac:chgData name="Myat Min Htut" userId="dfff3e71-de70-432f-b631-d8cca54eab50" providerId="ADAL" clId="{D336A6AA-9C33-437D-B045-76A30EF83439}" dt="2024-02-06T04:11:26.832" v="331" actId="14100"/>
          <ac:spMkLst>
            <pc:docMk/>
            <pc:sldMk cId="987832958" sldId="478"/>
            <ac:spMk id="34" creationId="{93308F33-AA34-4CA0-A23B-41CCADFC1E22}"/>
          </ac:spMkLst>
        </pc:spChg>
        <pc:spChg chg="add mod">
          <ac:chgData name="Myat Min Htut" userId="dfff3e71-de70-432f-b631-d8cca54eab50" providerId="ADAL" clId="{D336A6AA-9C33-437D-B045-76A30EF83439}" dt="2024-02-06T04:11:36.507" v="334" actId="14100"/>
          <ac:spMkLst>
            <pc:docMk/>
            <pc:sldMk cId="987832958" sldId="478"/>
            <ac:spMk id="35" creationId="{D76ECC60-D943-4AC6-9790-26D5F19F5003}"/>
          </ac:spMkLst>
        </pc:spChg>
        <pc:picChg chg="add mod">
          <ac:chgData name="Myat Min Htut" userId="dfff3e71-de70-432f-b631-d8cca54eab50" providerId="ADAL" clId="{D336A6AA-9C33-437D-B045-76A30EF83439}" dt="2024-02-06T04:07:30.527" v="266" actId="1037"/>
          <ac:picMkLst>
            <pc:docMk/>
            <pc:sldMk cId="987832958" sldId="478"/>
            <ac:picMk id="3" creationId="{57660D6C-B355-4646-AAA8-ADDB6C7D1EBA}"/>
          </ac:picMkLst>
        </pc:picChg>
        <pc:picChg chg="mod">
          <ac:chgData name="Myat Min Htut" userId="dfff3e71-de70-432f-b631-d8cca54eab50" providerId="ADAL" clId="{D336A6AA-9C33-437D-B045-76A30EF83439}" dt="2024-02-06T04:07:37.179" v="268" actId="1076"/>
          <ac:picMkLst>
            <pc:docMk/>
            <pc:sldMk cId="987832958" sldId="478"/>
            <ac:picMk id="8" creationId="{961EAFDD-EEF3-4B6B-82ED-214A15847158}"/>
          </ac:picMkLst>
        </pc:picChg>
        <pc:picChg chg="add mod">
          <ac:chgData name="Myat Min Htut" userId="dfff3e71-de70-432f-b631-d8cca54eab50" providerId="ADAL" clId="{D336A6AA-9C33-437D-B045-76A30EF83439}" dt="2024-02-06T04:07:45.801" v="272" actId="1076"/>
          <ac:picMkLst>
            <pc:docMk/>
            <pc:sldMk cId="987832958" sldId="478"/>
            <ac:picMk id="10" creationId="{928A4BED-257B-4C6C-AE27-FA771791AA53}"/>
          </ac:picMkLst>
        </pc:picChg>
        <pc:picChg chg="add mod">
          <ac:chgData name="Myat Min Htut" userId="dfff3e71-de70-432f-b631-d8cca54eab50" providerId="ADAL" clId="{D336A6AA-9C33-437D-B045-76A30EF83439}" dt="2024-02-06T04:07:56.539" v="275" actId="1076"/>
          <ac:picMkLst>
            <pc:docMk/>
            <pc:sldMk cId="987832958" sldId="478"/>
            <ac:picMk id="12" creationId="{48872018-7C95-4828-B35B-0D0124C4DC36}"/>
          </ac:picMkLst>
        </pc:picChg>
        <pc:picChg chg="add mod">
          <ac:chgData name="Myat Min Htut" userId="dfff3e71-de70-432f-b631-d8cca54eab50" providerId="ADAL" clId="{D336A6AA-9C33-437D-B045-76A30EF83439}" dt="2024-02-06T04:08:09.586" v="280" actId="1035"/>
          <ac:picMkLst>
            <pc:docMk/>
            <pc:sldMk cId="987832958" sldId="478"/>
            <ac:picMk id="14" creationId="{25DEF6F7-5E58-46A6-A603-C9CF19A12DEA}"/>
          </ac:picMkLst>
        </pc:picChg>
        <pc:picChg chg="add mod">
          <ac:chgData name="Myat Min Htut" userId="dfff3e71-de70-432f-b631-d8cca54eab50" providerId="ADAL" clId="{D336A6AA-9C33-437D-B045-76A30EF83439}" dt="2024-02-06T04:08:31.538" v="284" actId="14100"/>
          <ac:picMkLst>
            <pc:docMk/>
            <pc:sldMk cId="987832958" sldId="478"/>
            <ac:picMk id="16" creationId="{D73D1663-38F2-46C5-99AE-E67D5CAE9814}"/>
          </ac:picMkLst>
        </pc:picChg>
        <pc:picChg chg="add mod">
          <ac:chgData name="Myat Min Htut" userId="dfff3e71-de70-432f-b631-d8cca54eab50" providerId="ADAL" clId="{D336A6AA-9C33-437D-B045-76A30EF83439}" dt="2024-02-06T04:09:40.303" v="297" actId="1035"/>
          <ac:picMkLst>
            <pc:docMk/>
            <pc:sldMk cId="987832958" sldId="478"/>
            <ac:picMk id="18" creationId="{04D83530-2675-4CAD-8DEF-13BBB3577B21}"/>
          </ac:picMkLst>
        </pc:picChg>
        <pc:picChg chg="add mod">
          <ac:chgData name="Myat Min Htut" userId="dfff3e71-de70-432f-b631-d8cca54eab50" providerId="ADAL" clId="{D336A6AA-9C33-437D-B045-76A30EF83439}" dt="2024-02-06T04:09:59.463" v="304" actId="1035"/>
          <ac:picMkLst>
            <pc:docMk/>
            <pc:sldMk cId="987832958" sldId="478"/>
            <ac:picMk id="20" creationId="{33C5C04F-0038-4671-A130-C56CB24DF6A1}"/>
          </ac:picMkLst>
        </pc:picChg>
        <pc:picChg chg="add mod">
          <ac:chgData name="Myat Min Htut" userId="dfff3e71-de70-432f-b631-d8cca54eab50" providerId="ADAL" clId="{D336A6AA-9C33-437D-B045-76A30EF83439}" dt="2024-02-06T04:10:11.127" v="307" actId="1076"/>
          <ac:picMkLst>
            <pc:docMk/>
            <pc:sldMk cId="987832958" sldId="478"/>
            <ac:picMk id="22" creationId="{ACE8C2AE-808D-4002-BB2E-4959F829A5C5}"/>
          </ac:picMkLst>
        </pc:picChg>
        <pc:picChg chg="add mod">
          <ac:chgData name="Myat Min Htut" userId="dfff3e71-de70-432f-b631-d8cca54eab50" providerId="ADAL" clId="{D336A6AA-9C33-437D-B045-76A30EF83439}" dt="2024-02-06T04:10:24.007" v="311" actId="14100"/>
          <ac:picMkLst>
            <pc:docMk/>
            <pc:sldMk cId="987832958" sldId="478"/>
            <ac:picMk id="24" creationId="{3008B0F7-78DD-41E6-B7FD-5105704B9BCE}"/>
          </ac:picMkLst>
        </pc:picChg>
        <pc:picChg chg="add mod">
          <ac:chgData name="Myat Min Htut" userId="dfff3e71-de70-432f-b631-d8cca54eab50" providerId="ADAL" clId="{D336A6AA-9C33-437D-B045-76A30EF83439}" dt="2024-02-06T04:10:35.215" v="314" actId="1076"/>
          <ac:picMkLst>
            <pc:docMk/>
            <pc:sldMk cId="987832958" sldId="478"/>
            <ac:picMk id="26" creationId="{7B7D4FA1-FD76-4F84-AA42-0673B827E85A}"/>
          </ac:picMkLst>
        </pc:picChg>
        <pc:picChg chg="add mod">
          <ac:chgData name="Myat Min Htut" userId="dfff3e71-de70-432f-b631-d8cca54eab50" providerId="ADAL" clId="{D336A6AA-9C33-437D-B045-76A30EF83439}" dt="2024-02-06T04:10:49.336" v="319" actId="1076"/>
          <ac:picMkLst>
            <pc:docMk/>
            <pc:sldMk cId="987832958" sldId="478"/>
            <ac:picMk id="28" creationId="{5DCE5768-E717-49C6-869E-883755123954}"/>
          </ac:picMkLst>
        </pc:picChg>
        <pc:picChg chg="add del">
          <ac:chgData name="Myat Min Htut" userId="dfff3e71-de70-432f-b631-d8cca54eab50" providerId="ADAL" clId="{D336A6AA-9C33-437D-B045-76A30EF83439}" dt="2024-02-06T04:11:10.792" v="326" actId="22"/>
          <ac:picMkLst>
            <pc:docMk/>
            <pc:sldMk cId="987832958" sldId="478"/>
            <ac:picMk id="31" creationId="{0BCBF745-B891-402A-9099-C59F698B84EA}"/>
          </ac:picMkLst>
        </pc:picChg>
        <pc:picChg chg="add del mod">
          <ac:chgData name="Myat Min Htut" userId="dfff3e71-de70-432f-b631-d8cca54eab50" providerId="ADAL" clId="{D336A6AA-9C33-437D-B045-76A30EF83439}" dt="2024-02-06T04:11:15.838" v="328"/>
          <ac:picMkLst>
            <pc:docMk/>
            <pc:sldMk cId="987832958" sldId="478"/>
            <ac:picMk id="32" creationId="{C5B3CFFB-476A-4839-B262-34C218055630}"/>
          </ac:picMkLst>
        </pc:picChg>
      </pc:sldChg>
      <pc:sldChg chg="addSp modSp mod">
        <pc:chgData name="Myat Min Htut" userId="dfff3e71-de70-432f-b631-d8cca54eab50" providerId="ADAL" clId="{D336A6AA-9C33-437D-B045-76A30EF83439}" dt="2024-02-06T04:29:54.422" v="354" actId="1035"/>
        <pc:sldMkLst>
          <pc:docMk/>
          <pc:sldMk cId="814295079" sldId="479"/>
        </pc:sldMkLst>
        <pc:picChg chg="add mod">
          <ac:chgData name="Myat Min Htut" userId="dfff3e71-de70-432f-b631-d8cca54eab50" providerId="ADAL" clId="{D336A6AA-9C33-437D-B045-76A30EF83439}" dt="2024-02-06T04:29:06.512" v="343" actId="1036"/>
          <ac:picMkLst>
            <pc:docMk/>
            <pc:sldMk cId="814295079" sldId="479"/>
            <ac:picMk id="5" creationId="{02C9E68E-3246-4C3C-B13F-BF25EB23C385}"/>
          </ac:picMkLst>
        </pc:picChg>
        <pc:picChg chg="add mod">
          <ac:chgData name="Myat Min Htut" userId="dfff3e71-de70-432f-b631-d8cca54eab50" providerId="ADAL" clId="{D336A6AA-9C33-437D-B045-76A30EF83439}" dt="2024-02-06T04:29:54.422" v="354" actId="1035"/>
          <ac:picMkLst>
            <pc:docMk/>
            <pc:sldMk cId="814295079" sldId="479"/>
            <ac:picMk id="8" creationId="{74CA7E66-659B-4237-8FEF-B770C87988EB}"/>
          </ac:picMkLst>
        </pc:picChg>
      </pc:sldChg>
      <pc:sldChg chg="addSp delSp modSp mod">
        <pc:chgData name="Myat Min Htut" userId="dfff3e71-de70-432f-b631-d8cca54eab50" providerId="ADAL" clId="{D336A6AA-9C33-437D-B045-76A30EF83439}" dt="2024-02-06T04:57:30.430" v="431" actId="1076"/>
        <pc:sldMkLst>
          <pc:docMk/>
          <pc:sldMk cId="2826312415" sldId="480"/>
        </pc:sldMkLst>
        <pc:spChg chg="add mod">
          <ac:chgData name="Myat Min Htut" userId="dfff3e71-de70-432f-b631-d8cca54eab50" providerId="ADAL" clId="{D336A6AA-9C33-437D-B045-76A30EF83439}" dt="2024-02-06T04:57:12.305" v="424" actId="207"/>
          <ac:spMkLst>
            <pc:docMk/>
            <pc:sldMk cId="2826312415" sldId="480"/>
            <ac:spMk id="39" creationId="{AF11591F-A19B-44E8-8DD5-2C832426224F}"/>
          </ac:spMkLst>
        </pc:spChg>
        <pc:spChg chg="add mod">
          <ac:chgData name="Myat Min Htut" userId="dfff3e71-de70-432f-b631-d8cca54eab50" providerId="ADAL" clId="{D336A6AA-9C33-437D-B045-76A30EF83439}" dt="2024-02-06T04:57:24.331" v="429" actId="14100"/>
          <ac:spMkLst>
            <pc:docMk/>
            <pc:sldMk cId="2826312415" sldId="480"/>
            <ac:spMk id="40" creationId="{E37357EA-732C-4065-9CA0-9D67FDBFDE17}"/>
          </ac:spMkLst>
        </pc:spChg>
        <pc:spChg chg="add mod">
          <ac:chgData name="Myat Min Htut" userId="dfff3e71-de70-432f-b631-d8cca54eab50" providerId="ADAL" clId="{D336A6AA-9C33-437D-B045-76A30EF83439}" dt="2024-02-06T04:57:30.430" v="431" actId="1076"/>
          <ac:spMkLst>
            <pc:docMk/>
            <pc:sldMk cId="2826312415" sldId="480"/>
            <ac:spMk id="41" creationId="{F1298B44-B449-4FCE-82B7-8EF21E97CBCF}"/>
          </ac:spMkLst>
        </pc:spChg>
        <pc:picChg chg="add mod">
          <ac:chgData name="Myat Min Htut" userId="dfff3e71-de70-432f-b631-d8cca54eab50" providerId="ADAL" clId="{D336A6AA-9C33-437D-B045-76A30EF83439}" dt="2024-02-06T04:30:23.734" v="361" actId="1076"/>
          <ac:picMkLst>
            <pc:docMk/>
            <pc:sldMk cId="2826312415" sldId="480"/>
            <ac:picMk id="3" creationId="{0BD16346-4535-4898-ACF4-DEAEEB6923F0}"/>
          </ac:picMkLst>
        </pc:picChg>
        <pc:picChg chg="mod">
          <ac:chgData name="Myat Min Htut" userId="dfff3e71-de70-432f-b631-d8cca54eab50" providerId="ADAL" clId="{D336A6AA-9C33-437D-B045-76A30EF83439}" dt="2024-02-06T04:57:16.389" v="426" actId="1076"/>
          <ac:picMkLst>
            <pc:docMk/>
            <pc:sldMk cId="2826312415" sldId="480"/>
            <ac:picMk id="7" creationId="{B2CE2EE8-208D-493D-AF1B-9C8921DA165B}"/>
          </ac:picMkLst>
        </pc:picChg>
        <pc:picChg chg="add mod">
          <ac:chgData name="Myat Min Htut" userId="dfff3e71-de70-432f-b631-d8cca54eab50" providerId="ADAL" clId="{D336A6AA-9C33-437D-B045-76A30EF83439}" dt="2024-02-06T04:30:37.561" v="364" actId="14100"/>
          <ac:picMkLst>
            <pc:docMk/>
            <pc:sldMk cId="2826312415" sldId="480"/>
            <ac:picMk id="9" creationId="{D68EA52B-370F-4007-BDA2-C3387BEE0075}"/>
          </ac:picMkLst>
        </pc:picChg>
        <pc:picChg chg="add mod">
          <ac:chgData name="Myat Min Htut" userId="dfff3e71-de70-432f-b631-d8cca54eab50" providerId="ADAL" clId="{D336A6AA-9C33-437D-B045-76A30EF83439}" dt="2024-02-06T04:53:19.701" v="371" actId="1076"/>
          <ac:picMkLst>
            <pc:docMk/>
            <pc:sldMk cId="2826312415" sldId="480"/>
            <ac:picMk id="11" creationId="{2C5A0278-139A-4363-B162-B655555C14C7}"/>
          </ac:picMkLst>
        </pc:picChg>
        <pc:picChg chg="add mod">
          <ac:chgData name="Myat Min Htut" userId="dfff3e71-de70-432f-b631-d8cca54eab50" providerId="ADAL" clId="{D336A6AA-9C33-437D-B045-76A30EF83439}" dt="2024-02-06T04:53:28.330" v="374" actId="1076"/>
          <ac:picMkLst>
            <pc:docMk/>
            <pc:sldMk cId="2826312415" sldId="480"/>
            <ac:picMk id="14" creationId="{7D5CDC51-081B-4281-A37C-3AD2ECE055A2}"/>
          </ac:picMkLst>
        </pc:picChg>
        <pc:picChg chg="add mod">
          <ac:chgData name="Myat Min Htut" userId="dfff3e71-de70-432f-b631-d8cca54eab50" providerId="ADAL" clId="{D336A6AA-9C33-437D-B045-76A30EF83439}" dt="2024-02-06T04:53:40.026" v="377" actId="1076"/>
          <ac:picMkLst>
            <pc:docMk/>
            <pc:sldMk cId="2826312415" sldId="480"/>
            <ac:picMk id="16" creationId="{17326FC2-F5D5-47FE-81BC-B59D6B419851}"/>
          </ac:picMkLst>
        </pc:picChg>
        <pc:picChg chg="add del">
          <ac:chgData name="Myat Min Htut" userId="dfff3e71-de70-432f-b631-d8cca54eab50" providerId="ADAL" clId="{D336A6AA-9C33-437D-B045-76A30EF83439}" dt="2024-02-06T04:53:52.207" v="379" actId="478"/>
          <ac:picMkLst>
            <pc:docMk/>
            <pc:sldMk cId="2826312415" sldId="480"/>
            <ac:picMk id="18" creationId="{2892BBB2-2C59-4A7F-AB62-87D572D2DFA0}"/>
          </ac:picMkLst>
        </pc:picChg>
        <pc:picChg chg="add mod">
          <ac:chgData name="Myat Min Htut" userId="dfff3e71-de70-432f-b631-d8cca54eab50" providerId="ADAL" clId="{D336A6AA-9C33-437D-B045-76A30EF83439}" dt="2024-02-06T04:54:16.851" v="383" actId="1076"/>
          <ac:picMkLst>
            <pc:docMk/>
            <pc:sldMk cId="2826312415" sldId="480"/>
            <ac:picMk id="20" creationId="{3D05738C-3FDE-417C-AAAD-25FC729E140F}"/>
          </ac:picMkLst>
        </pc:picChg>
        <pc:picChg chg="add mod">
          <ac:chgData name="Myat Min Htut" userId="dfff3e71-de70-432f-b631-d8cca54eab50" providerId="ADAL" clId="{D336A6AA-9C33-437D-B045-76A30EF83439}" dt="2024-02-06T04:54:28.449" v="386" actId="1076"/>
          <ac:picMkLst>
            <pc:docMk/>
            <pc:sldMk cId="2826312415" sldId="480"/>
            <ac:picMk id="22" creationId="{897D0E47-8987-4082-8EC9-5EC3FAD2F734}"/>
          </ac:picMkLst>
        </pc:picChg>
        <pc:picChg chg="add mod">
          <ac:chgData name="Myat Min Htut" userId="dfff3e71-de70-432f-b631-d8cca54eab50" providerId="ADAL" clId="{D336A6AA-9C33-437D-B045-76A30EF83439}" dt="2024-02-06T04:54:53.890" v="389" actId="1076"/>
          <ac:picMkLst>
            <pc:docMk/>
            <pc:sldMk cId="2826312415" sldId="480"/>
            <ac:picMk id="24" creationId="{5218D5C6-D40B-43F8-9103-2CFDE07D1227}"/>
          </ac:picMkLst>
        </pc:picChg>
        <pc:picChg chg="add mod">
          <ac:chgData name="Myat Min Htut" userId="dfff3e71-de70-432f-b631-d8cca54eab50" providerId="ADAL" clId="{D336A6AA-9C33-437D-B045-76A30EF83439}" dt="2024-02-06T04:55:07.548" v="392" actId="1076"/>
          <ac:picMkLst>
            <pc:docMk/>
            <pc:sldMk cId="2826312415" sldId="480"/>
            <ac:picMk id="26" creationId="{3A01B70B-0E27-4C12-BCAA-ECB10BDA9724}"/>
          </ac:picMkLst>
        </pc:picChg>
        <pc:picChg chg="add mod">
          <ac:chgData name="Myat Min Htut" userId="dfff3e71-de70-432f-b631-d8cca54eab50" providerId="ADAL" clId="{D336A6AA-9C33-437D-B045-76A30EF83439}" dt="2024-02-06T04:55:45.652" v="396" actId="14100"/>
          <ac:picMkLst>
            <pc:docMk/>
            <pc:sldMk cId="2826312415" sldId="480"/>
            <ac:picMk id="28" creationId="{451E1DBD-F1A1-48FE-B497-CA5355E111D1}"/>
          </ac:picMkLst>
        </pc:picChg>
        <pc:picChg chg="add del mod">
          <ac:chgData name="Myat Min Htut" userId="dfff3e71-de70-432f-b631-d8cca54eab50" providerId="ADAL" clId="{D336A6AA-9C33-437D-B045-76A30EF83439}" dt="2024-02-06T04:56:02.666" v="400" actId="478"/>
          <ac:picMkLst>
            <pc:docMk/>
            <pc:sldMk cId="2826312415" sldId="480"/>
            <ac:picMk id="30" creationId="{D5F80A70-20D3-4E54-8A6D-6310875CD50E}"/>
          </ac:picMkLst>
        </pc:picChg>
        <pc:picChg chg="add mod">
          <ac:chgData name="Myat Min Htut" userId="dfff3e71-de70-432f-b631-d8cca54eab50" providerId="ADAL" clId="{D336A6AA-9C33-437D-B045-76A30EF83439}" dt="2024-02-06T04:56:15.774" v="406" actId="1035"/>
          <ac:picMkLst>
            <pc:docMk/>
            <pc:sldMk cId="2826312415" sldId="480"/>
            <ac:picMk id="32" creationId="{797FCF19-8F9F-445C-AB7B-5E117D0DCECA}"/>
          </ac:picMkLst>
        </pc:picChg>
        <pc:picChg chg="add mod">
          <ac:chgData name="Myat Min Htut" userId="dfff3e71-de70-432f-b631-d8cca54eab50" providerId="ADAL" clId="{D336A6AA-9C33-437D-B045-76A30EF83439}" dt="2024-02-06T04:56:28.663" v="409" actId="1076"/>
          <ac:picMkLst>
            <pc:docMk/>
            <pc:sldMk cId="2826312415" sldId="480"/>
            <ac:picMk id="34" creationId="{1374302E-F3FC-4E55-A1C1-55F6F9286D1D}"/>
          </ac:picMkLst>
        </pc:picChg>
        <pc:picChg chg="add mod">
          <ac:chgData name="Myat Min Htut" userId="dfff3e71-de70-432f-b631-d8cca54eab50" providerId="ADAL" clId="{D336A6AA-9C33-437D-B045-76A30EF83439}" dt="2024-02-06T04:56:48.883" v="416" actId="14100"/>
          <ac:picMkLst>
            <pc:docMk/>
            <pc:sldMk cId="2826312415" sldId="480"/>
            <ac:picMk id="36" creationId="{13C0127D-E165-4F3F-8FF7-F0722D2D6FF0}"/>
          </ac:picMkLst>
        </pc:picChg>
        <pc:picChg chg="add mod">
          <ac:chgData name="Myat Min Htut" userId="dfff3e71-de70-432f-b631-d8cca54eab50" providerId="ADAL" clId="{D336A6AA-9C33-437D-B045-76A30EF83439}" dt="2024-02-06T04:57:01.094" v="421" actId="1076"/>
          <ac:picMkLst>
            <pc:docMk/>
            <pc:sldMk cId="2826312415" sldId="480"/>
            <ac:picMk id="38" creationId="{E22E7DA4-C9E0-480B-BD31-537145A6816A}"/>
          </ac:picMkLst>
        </pc:picChg>
      </pc:sldChg>
      <pc:sldChg chg="addSp modSp mod">
        <pc:chgData name="Myat Min Htut" userId="dfff3e71-de70-432f-b631-d8cca54eab50" providerId="ADAL" clId="{D336A6AA-9C33-437D-B045-76A30EF83439}" dt="2024-02-06T04:58:09.104" v="445" actId="1035"/>
        <pc:sldMkLst>
          <pc:docMk/>
          <pc:sldMk cId="3982086448" sldId="481"/>
        </pc:sldMkLst>
        <pc:picChg chg="add mod">
          <ac:chgData name="Myat Min Htut" userId="dfff3e71-de70-432f-b631-d8cca54eab50" providerId="ADAL" clId="{D336A6AA-9C33-437D-B045-76A30EF83439}" dt="2024-02-06T04:58:09.104" v="445" actId="1035"/>
          <ac:picMkLst>
            <pc:docMk/>
            <pc:sldMk cId="3982086448" sldId="481"/>
            <ac:picMk id="4" creationId="{12A23097-C4D9-473F-97EF-2691F7E2E71C}"/>
          </ac:picMkLst>
        </pc:picChg>
      </pc:sldChg>
      <pc:sldChg chg="addSp delSp modSp mod">
        <pc:chgData name="Myat Min Htut" userId="dfff3e71-de70-432f-b631-d8cca54eab50" providerId="ADAL" clId="{D336A6AA-9C33-437D-B045-76A30EF83439}" dt="2024-02-06T09:07:38.603" v="1683" actId="1037"/>
        <pc:sldMkLst>
          <pc:docMk/>
          <pc:sldMk cId="1485053702" sldId="482"/>
        </pc:sldMkLst>
        <pc:spChg chg="add mod">
          <ac:chgData name="Myat Min Htut" userId="dfff3e71-de70-432f-b631-d8cca54eab50" providerId="ADAL" clId="{D336A6AA-9C33-437D-B045-76A30EF83439}" dt="2024-02-06T09:07:38.603" v="1683" actId="1037"/>
          <ac:spMkLst>
            <pc:docMk/>
            <pc:sldMk cId="1485053702" sldId="482"/>
            <ac:spMk id="23" creationId="{16185C7A-DBCC-4407-A384-DAD647089B27}"/>
          </ac:spMkLst>
        </pc:spChg>
        <pc:picChg chg="add mod">
          <ac:chgData name="Myat Min Htut" userId="dfff3e71-de70-432f-b631-d8cca54eab50" providerId="ADAL" clId="{D336A6AA-9C33-437D-B045-76A30EF83439}" dt="2024-02-06T04:58:45.016" v="448" actId="14100"/>
          <ac:picMkLst>
            <pc:docMk/>
            <pc:sldMk cId="1485053702" sldId="482"/>
            <ac:picMk id="3" creationId="{B3E4C795-85B6-438E-A9B9-3AD02674C4FB}"/>
          </ac:picMkLst>
        </pc:picChg>
        <pc:picChg chg="mod">
          <ac:chgData name="Myat Min Htut" userId="dfff3e71-de70-432f-b631-d8cca54eab50" providerId="ADAL" clId="{D336A6AA-9C33-437D-B045-76A30EF83439}" dt="2024-02-06T04:59:49.199" v="459" actId="1076"/>
          <ac:picMkLst>
            <pc:docMk/>
            <pc:sldMk cId="1485053702" sldId="482"/>
            <ac:picMk id="7" creationId="{506648D4-BCC6-43B8-91DA-99F367A4E735}"/>
          </ac:picMkLst>
        </pc:picChg>
        <pc:picChg chg="add del mod">
          <ac:chgData name="Myat Min Htut" userId="dfff3e71-de70-432f-b631-d8cca54eab50" providerId="ADAL" clId="{D336A6AA-9C33-437D-B045-76A30EF83439}" dt="2024-02-06T04:59:18.239" v="451" actId="478"/>
          <ac:picMkLst>
            <pc:docMk/>
            <pc:sldMk cId="1485053702" sldId="482"/>
            <ac:picMk id="8" creationId="{F740EC49-B657-4BDF-B734-353F3C4F3DB3}"/>
          </ac:picMkLst>
        </pc:picChg>
        <pc:picChg chg="add mod">
          <ac:chgData name="Myat Min Htut" userId="dfff3e71-de70-432f-b631-d8cca54eab50" providerId="ADAL" clId="{D336A6AA-9C33-437D-B045-76A30EF83439}" dt="2024-02-06T04:59:58.851" v="463" actId="14100"/>
          <ac:picMkLst>
            <pc:docMk/>
            <pc:sldMk cId="1485053702" sldId="482"/>
            <ac:picMk id="11" creationId="{04838589-5EBF-4F5C-972B-141D5EDAE0C0}"/>
          </ac:picMkLst>
        </pc:picChg>
        <pc:picChg chg="add mod">
          <ac:chgData name="Myat Min Htut" userId="dfff3e71-de70-432f-b631-d8cca54eab50" providerId="ADAL" clId="{D336A6AA-9C33-437D-B045-76A30EF83439}" dt="2024-02-06T04:59:53.329" v="461" actId="14100"/>
          <ac:picMkLst>
            <pc:docMk/>
            <pc:sldMk cId="1485053702" sldId="482"/>
            <ac:picMk id="14" creationId="{4ECD6A9C-D732-4859-89ED-FBD10AE51F6E}"/>
          </ac:picMkLst>
        </pc:picChg>
        <pc:picChg chg="add mod">
          <ac:chgData name="Myat Min Htut" userId="dfff3e71-de70-432f-b631-d8cca54eab50" providerId="ADAL" clId="{D336A6AA-9C33-437D-B045-76A30EF83439}" dt="2024-02-06T05:00:20.609" v="469" actId="14100"/>
          <ac:picMkLst>
            <pc:docMk/>
            <pc:sldMk cId="1485053702" sldId="482"/>
            <ac:picMk id="18" creationId="{45E63C27-E371-4BDD-B70C-D216571CBA18}"/>
          </ac:picMkLst>
        </pc:picChg>
        <pc:picChg chg="add mod">
          <ac:chgData name="Myat Min Htut" userId="dfff3e71-de70-432f-b631-d8cca54eab50" providerId="ADAL" clId="{D336A6AA-9C33-437D-B045-76A30EF83439}" dt="2024-02-06T05:00:29.884" v="471" actId="1076"/>
          <ac:picMkLst>
            <pc:docMk/>
            <pc:sldMk cId="1485053702" sldId="482"/>
            <ac:picMk id="20" creationId="{990D1885-D6A6-4A0C-B7E4-22B2EC8EF282}"/>
          </ac:picMkLst>
        </pc:picChg>
        <pc:picChg chg="add mod">
          <ac:chgData name="Myat Min Htut" userId="dfff3e71-de70-432f-b631-d8cca54eab50" providerId="ADAL" clId="{D336A6AA-9C33-437D-B045-76A30EF83439}" dt="2024-02-06T05:00:38.559" v="473" actId="1076"/>
          <ac:picMkLst>
            <pc:docMk/>
            <pc:sldMk cId="1485053702" sldId="482"/>
            <ac:picMk id="22" creationId="{D057404F-DAA5-4538-B211-65B52E7A7FEB}"/>
          </ac:picMkLst>
        </pc:picChg>
      </pc:sldChg>
      <pc:sldChg chg="addSp modSp mod">
        <pc:chgData name="Myat Min Htut" userId="dfff3e71-de70-432f-b631-d8cca54eab50" providerId="ADAL" clId="{D336A6AA-9C33-437D-B045-76A30EF83439}" dt="2024-02-06T05:03:15.717" v="484"/>
        <pc:sldMkLst>
          <pc:docMk/>
          <pc:sldMk cId="3742543929" sldId="483"/>
        </pc:sldMkLst>
        <pc:picChg chg="add mod">
          <ac:chgData name="Myat Min Htut" userId="dfff3e71-de70-432f-b631-d8cca54eab50" providerId="ADAL" clId="{D336A6AA-9C33-437D-B045-76A30EF83439}" dt="2024-02-06T05:03:03.240" v="482" actId="1076"/>
          <ac:picMkLst>
            <pc:docMk/>
            <pc:sldMk cId="3742543929" sldId="483"/>
            <ac:picMk id="7" creationId="{7D66FC10-24F6-42D6-933E-2D195E237BA8}"/>
          </ac:picMkLst>
        </pc:picChg>
        <pc:picChg chg="add mod">
          <ac:chgData name="Myat Min Htut" userId="dfff3e71-de70-432f-b631-d8cca54eab50" providerId="ADAL" clId="{D336A6AA-9C33-437D-B045-76A30EF83439}" dt="2024-02-06T05:03:15.717" v="484"/>
          <ac:picMkLst>
            <pc:docMk/>
            <pc:sldMk cId="3742543929" sldId="483"/>
            <ac:picMk id="8" creationId="{999829C8-3390-4149-BB77-5B7BB7426354}"/>
          </ac:picMkLst>
        </pc:picChg>
        <pc:picChg chg="add mod">
          <ac:chgData name="Myat Min Htut" userId="dfff3e71-de70-432f-b631-d8cca54eab50" providerId="ADAL" clId="{D336A6AA-9C33-437D-B045-76A30EF83439}" dt="2024-02-06T05:03:15.717" v="484"/>
          <ac:picMkLst>
            <pc:docMk/>
            <pc:sldMk cId="3742543929" sldId="483"/>
            <ac:picMk id="9" creationId="{7DC3EF1B-2911-4F30-988A-DF19F9C6BC16}"/>
          </ac:picMkLst>
        </pc:picChg>
      </pc:sldChg>
      <pc:sldChg chg="addSp delSp modSp mod">
        <pc:chgData name="Myat Min Htut" userId="dfff3e71-de70-432f-b631-d8cca54eab50" providerId="ADAL" clId="{D336A6AA-9C33-437D-B045-76A30EF83439}" dt="2024-02-06T09:10:04.716" v="1710" actId="1037"/>
        <pc:sldMkLst>
          <pc:docMk/>
          <pc:sldMk cId="537324358" sldId="484"/>
        </pc:sldMkLst>
        <pc:spChg chg="add mod">
          <ac:chgData name="Myat Min Htut" userId="dfff3e71-de70-432f-b631-d8cca54eab50" providerId="ADAL" clId="{D336A6AA-9C33-437D-B045-76A30EF83439}" dt="2024-02-06T05:08:19.466" v="560" actId="1076"/>
          <ac:spMkLst>
            <pc:docMk/>
            <pc:sldMk cId="537324358" sldId="484"/>
            <ac:spMk id="25" creationId="{8069DF55-6E01-49DA-8500-07E3072F74B6}"/>
          </ac:spMkLst>
        </pc:spChg>
        <pc:spChg chg="add mod">
          <ac:chgData name="Myat Min Htut" userId="dfff3e71-de70-432f-b631-d8cca54eab50" providerId="ADAL" clId="{D336A6AA-9C33-437D-B045-76A30EF83439}" dt="2024-02-06T09:10:04.716" v="1710" actId="1037"/>
          <ac:spMkLst>
            <pc:docMk/>
            <pc:sldMk cId="537324358" sldId="484"/>
            <ac:spMk id="26" creationId="{4E5AB7AE-E16C-4296-AF04-9035B5398F22}"/>
          </ac:spMkLst>
        </pc:spChg>
        <pc:spChg chg="add mod">
          <ac:chgData name="Myat Min Htut" userId="dfff3e71-de70-432f-b631-d8cca54eab50" providerId="ADAL" clId="{D336A6AA-9C33-437D-B045-76A30EF83439}" dt="2024-02-06T05:08:33.256" v="567" actId="14100"/>
          <ac:spMkLst>
            <pc:docMk/>
            <pc:sldMk cId="537324358" sldId="484"/>
            <ac:spMk id="27" creationId="{AD29F70C-7CFB-4249-841D-7DC40EC7E1B7}"/>
          </ac:spMkLst>
        </pc:spChg>
        <pc:spChg chg="add del mod">
          <ac:chgData name="Myat Min Htut" userId="dfff3e71-de70-432f-b631-d8cca54eab50" providerId="ADAL" clId="{D336A6AA-9C33-437D-B045-76A30EF83439}" dt="2024-02-06T05:09:42.959" v="578" actId="21"/>
          <ac:spMkLst>
            <pc:docMk/>
            <pc:sldMk cId="537324358" sldId="484"/>
            <ac:spMk id="35" creationId="{92EF60C9-3380-445E-89F0-0915829F6090}"/>
          </ac:spMkLst>
        </pc:spChg>
        <pc:spChg chg="add del mod">
          <ac:chgData name="Myat Min Htut" userId="dfff3e71-de70-432f-b631-d8cca54eab50" providerId="ADAL" clId="{D336A6AA-9C33-437D-B045-76A30EF83439}" dt="2024-02-06T09:09:47.554" v="1698" actId="478"/>
          <ac:spMkLst>
            <pc:docMk/>
            <pc:sldMk cId="537324358" sldId="484"/>
            <ac:spMk id="36" creationId="{6381EFCF-BF33-436E-B3FF-031B1CD17AC7}"/>
          </ac:spMkLst>
        </pc:spChg>
        <pc:picChg chg="add mod">
          <ac:chgData name="Myat Min Htut" userId="dfff3e71-de70-432f-b631-d8cca54eab50" providerId="ADAL" clId="{D336A6AA-9C33-437D-B045-76A30EF83439}" dt="2024-02-06T05:04:26.888" v="490" actId="1076"/>
          <ac:picMkLst>
            <pc:docMk/>
            <pc:sldMk cId="537324358" sldId="484"/>
            <ac:picMk id="3" creationId="{197AA9B2-B72A-489A-B03A-660E0FD5A295}"/>
          </ac:picMkLst>
        </pc:picChg>
        <pc:picChg chg="add mod">
          <ac:chgData name="Myat Min Htut" userId="dfff3e71-de70-432f-b631-d8cca54eab50" providerId="ADAL" clId="{D336A6AA-9C33-437D-B045-76A30EF83439}" dt="2024-02-06T05:04:37.823" v="494" actId="14100"/>
          <ac:picMkLst>
            <pc:docMk/>
            <pc:sldMk cId="537324358" sldId="484"/>
            <ac:picMk id="8" creationId="{104BBF36-6619-4FDD-B08F-BD6878EBA80D}"/>
          </ac:picMkLst>
        </pc:picChg>
        <pc:picChg chg="add mod">
          <ac:chgData name="Myat Min Htut" userId="dfff3e71-de70-432f-b631-d8cca54eab50" providerId="ADAL" clId="{D336A6AA-9C33-437D-B045-76A30EF83439}" dt="2024-02-06T05:04:56.223" v="499" actId="14100"/>
          <ac:picMkLst>
            <pc:docMk/>
            <pc:sldMk cId="537324358" sldId="484"/>
            <ac:picMk id="10" creationId="{603B2DC9-58AF-43F7-8E85-B886411E7AAE}"/>
          </ac:picMkLst>
        </pc:picChg>
        <pc:picChg chg="add mod">
          <ac:chgData name="Myat Min Htut" userId="dfff3e71-de70-432f-b631-d8cca54eab50" providerId="ADAL" clId="{D336A6AA-9C33-437D-B045-76A30EF83439}" dt="2024-02-06T05:05:20.667" v="507" actId="1036"/>
          <ac:picMkLst>
            <pc:docMk/>
            <pc:sldMk cId="537324358" sldId="484"/>
            <ac:picMk id="12" creationId="{0AD35A1A-53AD-4B67-9B85-7EDDCC51F380}"/>
          </ac:picMkLst>
        </pc:picChg>
        <pc:picChg chg="add mod">
          <ac:chgData name="Myat Min Htut" userId="dfff3e71-de70-432f-b631-d8cca54eab50" providerId="ADAL" clId="{D336A6AA-9C33-437D-B045-76A30EF83439}" dt="2024-02-06T05:05:38.179" v="511" actId="14100"/>
          <ac:picMkLst>
            <pc:docMk/>
            <pc:sldMk cId="537324358" sldId="484"/>
            <ac:picMk id="14" creationId="{882C951A-6D51-439C-815F-B27003F800D1}"/>
          </ac:picMkLst>
        </pc:picChg>
        <pc:picChg chg="add mod">
          <ac:chgData name="Myat Min Htut" userId="dfff3e71-de70-432f-b631-d8cca54eab50" providerId="ADAL" clId="{D336A6AA-9C33-437D-B045-76A30EF83439}" dt="2024-02-06T05:05:55.280" v="516" actId="14100"/>
          <ac:picMkLst>
            <pc:docMk/>
            <pc:sldMk cId="537324358" sldId="484"/>
            <ac:picMk id="16" creationId="{BA7FF680-1E18-47A7-9C3D-BF2A0C8D06CF}"/>
          </ac:picMkLst>
        </pc:picChg>
        <pc:picChg chg="add mod">
          <ac:chgData name="Myat Min Htut" userId="dfff3e71-de70-432f-b631-d8cca54eab50" providerId="ADAL" clId="{D336A6AA-9C33-437D-B045-76A30EF83439}" dt="2024-02-06T05:06:25.760" v="528" actId="1037"/>
          <ac:picMkLst>
            <pc:docMk/>
            <pc:sldMk cId="537324358" sldId="484"/>
            <ac:picMk id="18" creationId="{D13F7FDE-31D0-4142-A53A-8DF1F809368E}"/>
          </ac:picMkLst>
        </pc:picChg>
        <pc:picChg chg="add mod">
          <ac:chgData name="Myat Min Htut" userId="dfff3e71-de70-432f-b631-d8cca54eab50" providerId="ADAL" clId="{D336A6AA-9C33-437D-B045-76A30EF83439}" dt="2024-02-06T05:06:40.559" v="532" actId="1076"/>
          <ac:picMkLst>
            <pc:docMk/>
            <pc:sldMk cId="537324358" sldId="484"/>
            <ac:picMk id="20" creationId="{B9ECF607-A2D9-474E-91C4-9DF10E5860D6}"/>
          </ac:picMkLst>
        </pc:picChg>
        <pc:picChg chg="add mod">
          <ac:chgData name="Myat Min Htut" userId="dfff3e71-de70-432f-b631-d8cca54eab50" providerId="ADAL" clId="{D336A6AA-9C33-437D-B045-76A30EF83439}" dt="2024-02-06T05:09:03.922" v="568" actId="14100"/>
          <ac:picMkLst>
            <pc:docMk/>
            <pc:sldMk cId="537324358" sldId="484"/>
            <ac:picMk id="22" creationId="{E4D130F3-69F1-486F-B146-3C587F54F1DC}"/>
          </ac:picMkLst>
        </pc:picChg>
        <pc:picChg chg="add mod">
          <ac:chgData name="Myat Min Htut" userId="dfff3e71-de70-432f-b631-d8cca54eab50" providerId="ADAL" clId="{D336A6AA-9C33-437D-B045-76A30EF83439}" dt="2024-02-06T09:10:01.537" v="1703" actId="1076"/>
          <ac:picMkLst>
            <pc:docMk/>
            <pc:sldMk cId="537324358" sldId="484"/>
            <ac:picMk id="24" creationId="{24F90E8E-A8C3-479B-8C97-B149F7FA22EC}"/>
          </ac:picMkLst>
        </pc:picChg>
        <pc:picChg chg="add del mod">
          <ac:chgData name="Myat Min Htut" userId="dfff3e71-de70-432f-b631-d8cca54eab50" providerId="ADAL" clId="{D336A6AA-9C33-437D-B045-76A30EF83439}" dt="2024-02-06T05:09:42.959" v="578" actId="21"/>
          <ac:picMkLst>
            <pc:docMk/>
            <pc:sldMk cId="537324358" sldId="484"/>
            <ac:picMk id="28" creationId="{54812831-62A2-4959-A500-52608D286A1E}"/>
          </ac:picMkLst>
        </pc:picChg>
        <pc:picChg chg="add del mod">
          <ac:chgData name="Myat Min Htut" userId="dfff3e71-de70-432f-b631-d8cca54eab50" providerId="ADAL" clId="{D336A6AA-9C33-437D-B045-76A30EF83439}" dt="2024-02-06T05:09:42.959" v="578" actId="21"/>
          <ac:picMkLst>
            <pc:docMk/>
            <pc:sldMk cId="537324358" sldId="484"/>
            <ac:picMk id="29" creationId="{A30509C2-E404-4F57-A594-D8952E5E7A24}"/>
          </ac:picMkLst>
        </pc:picChg>
        <pc:picChg chg="add del mod">
          <ac:chgData name="Myat Min Htut" userId="dfff3e71-de70-432f-b631-d8cca54eab50" providerId="ADAL" clId="{D336A6AA-9C33-437D-B045-76A30EF83439}" dt="2024-02-06T05:09:42.959" v="578" actId="21"/>
          <ac:picMkLst>
            <pc:docMk/>
            <pc:sldMk cId="537324358" sldId="484"/>
            <ac:picMk id="30" creationId="{0A8B15D6-0D74-409D-9072-30BE14B4250D}"/>
          </ac:picMkLst>
        </pc:picChg>
        <pc:picChg chg="add del mod">
          <ac:chgData name="Myat Min Htut" userId="dfff3e71-de70-432f-b631-d8cca54eab50" providerId="ADAL" clId="{D336A6AA-9C33-437D-B045-76A30EF83439}" dt="2024-02-06T05:09:42.959" v="578" actId="21"/>
          <ac:picMkLst>
            <pc:docMk/>
            <pc:sldMk cId="537324358" sldId="484"/>
            <ac:picMk id="31" creationId="{2AAE90AC-16C9-43AD-91E5-B9ED8F6B8907}"/>
          </ac:picMkLst>
        </pc:picChg>
        <pc:picChg chg="add del mod">
          <ac:chgData name="Myat Min Htut" userId="dfff3e71-de70-432f-b631-d8cca54eab50" providerId="ADAL" clId="{D336A6AA-9C33-437D-B045-76A30EF83439}" dt="2024-02-06T05:09:42.959" v="578" actId="21"/>
          <ac:picMkLst>
            <pc:docMk/>
            <pc:sldMk cId="537324358" sldId="484"/>
            <ac:picMk id="32" creationId="{EDC4F8F2-3754-4B57-B53F-644589A0BF02}"/>
          </ac:picMkLst>
        </pc:picChg>
        <pc:picChg chg="add del mod">
          <ac:chgData name="Myat Min Htut" userId="dfff3e71-de70-432f-b631-d8cca54eab50" providerId="ADAL" clId="{D336A6AA-9C33-437D-B045-76A30EF83439}" dt="2024-02-06T05:09:42.959" v="578" actId="21"/>
          <ac:picMkLst>
            <pc:docMk/>
            <pc:sldMk cId="537324358" sldId="484"/>
            <ac:picMk id="33" creationId="{BD353D3B-CFF7-452B-A377-8D5D05281FF2}"/>
          </ac:picMkLst>
        </pc:picChg>
        <pc:picChg chg="add del mod">
          <ac:chgData name="Myat Min Htut" userId="dfff3e71-de70-432f-b631-d8cca54eab50" providerId="ADAL" clId="{D336A6AA-9C33-437D-B045-76A30EF83439}" dt="2024-02-06T05:09:42.959" v="578" actId="21"/>
          <ac:picMkLst>
            <pc:docMk/>
            <pc:sldMk cId="537324358" sldId="484"/>
            <ac:picMk id="34" creationId="{392DA384-20CE-4E13-8F83-7898DE52DE7C}"/>
          </ac:picMkLst>
        </pc:picChg>
      </pc:sldChg>
      <pc:sldChg chg="addSp modSp mod">
        <pc:chgData name="Myat Min Htut" userId="dfff3e71-de70-432f-b631-d8cca54eab50" providerId="ADAL" clId="{D336A6AA-9C33-437D-B045-76A30EF83439}" dt="2024-02-06T05:12:11.025" v="603" actId="1076"/>
        <pc:sldMkLst>
          <pc:docMk/>
          <pc:sldMk cId="1420627340" sldId="485"/>
        </pc:sldMkLst>
        <pc:picChg chg="add mod">
          <ac:chgData name="Myat Min Htut" userId="dfff3e71-de70-432f-b631-d8cca54eab50" providerId="ADAL" clId="{D336A6AA-9C33-437D-B045-76A30EF83439}" dt="2024-02-06T05:12:11.025" v="603" actId="1076"/>
          <ac:picMkLst>
            <pc:docMk/>
            <pc:sldMk cId="1420627340" sldId="485"/>
            <ac:picMk id="4" creationId="{BD213A24-EBA0-4D0F-BD8B-E6AE186CB756}"/>
          </ac:picMkLst>
        </pc:picChg>
      </pc:sldChg>
      <pc:sldChg chg="addSp modSp mod">
        <pc:chgData name="Myat Min Htut" userId="dfff3e71-de70-432f-b631-d8cca54eab50" providerId="ADAL" clId="{D336A6AA-9C33-437D-B045-76A30EF83439}" dt="2024-02-06T05:14:41.180" v="639" actId="1035"/>
        <pc:sldMkLst>
          <pc:docMk/>
          <pc:sldMk cId="1901754756" sldId="486"/>
        </pc:sldMkLst>
        <pc:picChg chg="add mod">
          <ac:chgData name="Myat Min Htut" userId="dfff3e71-de70-432f-b631-d8cca54eab50" providerId="ADAL" clId="{D336A6AA-9C33-437D-B045-76A30EF83439}" dt="2024-02-06T05:12:31.924" v="609" actId="1076"/>
          <ac:picMkLst>
            <pc:docMk/>
            <pc:sldMk cId="1901754756" sldId="486"/>
            <ac:picMk id="5" creationId="{04654351-9F03-4630-BFD8-B262D78FAFC6}"/>
          </ac:picMkLst>
        </pc:picChg>
        <pc:picChg chg="add mod">
          <ac:chgData name="Myat Min Htut" userId="dfff3e71-de70-432f-b631-d8cca54eab50" providerId="ADAL" clId="{D336A6AA-9C33-437D-B045-76A30EF83439}" dt="2024-02-06T05:12:47.236" v="613" actId="14100"/>
          <ac:picMkLst>
            <pc:docMk/>
            <pc:sldMk cId="1901754756" sldId="486"/>
            <ac:picMk id="10" creationId="{DB31C57E-AB1E-4FC1-BE55-7768560A195F}"/>
          </ac:picMkLst>
        </pc:picChg>
        <pc:picChg chg="add mod">
          <ac:chgData name="Myat Min Htut" userId="dfff3e71-de70-432f-b631-d8cca54eab50" providerId="ADAL" clId="{D336A6AA-9C33-437D-B045-76A30EF83439}" dt="2024-02-06T05:13:06.116" v="618" actId="1076"/>
          <ac:picMkLst>
            <pc:docMk/>
            <pc:sldMk cId="1901754756" sldId="486"/>
            <ac:picMk id="12" creationId="{B5E6FDBC-31BE-471B-BA6E-35C67FAC107D}"/>
          </ac:picMkLst>
        </pc:picChg>
        <pc:picChg chg="add mod">
          <ac:chgData name="Myat Min Htut" userId="dfff3e71-de70-432f-b631-d8cca54eab50" providerId="ADAL" clId="{D336A6AA-9C33-437D-B045-76A30EF83439}" dt="2024-02-06T05:13:54.563" v="620" actId="571"/>
          <ac:picMkLst>
            <pc:docMk/>
            <pc:sldMk cId="1901754756" sldId="486"/>
            <ac:picMk id="13" creationId="{C03AE710-A758-4217-85F2-88412F0169A3}"/>
          </ac:picMkLst>
        </pc:picChg>
        <pc:picChg chg="add mod">
          <ac:chgData name="Myat Min Htut" userId="dfff3e71-de70-432f-b631-d8cca54eab50" providerId="ADAL" clId="{D336A6AA-9C33-437D-B045-76A30EF83439}" dt="2024-02-06T05:13:54.563" v="620" actId="571"/>
          <ac:picMkLst>
            <pc:docMk/>
            <pc:sldMk cId="1901754756" sldId="486"/>
            <ac:picMk id="14" creationId="{7C676B99-6FE7-4EA1-A313-5E735363A4FD}"/>
          </ac:picMkLst>
        </pc:picChg>
        <pc:picChg chg="add mod">
          <ac:chgData name="Myat Min Htut" userId="dfff3e71-de70-432f-b631-d8cca54eab50" providerId="ADAL" clId="{D336A6AA-9C33-437D-B045-76A30EF83439}" dt="2024-02-06T05:14:10.746" v="623" actId="14100"/>
          <ac:picMkLst>
            <pc:docMk/>
            <pc:sldMk cId="1901754756" sldId="486"/>
            <ac:picMk id="16" creationId="{67617028-8F13-4E8A-AA51-0BBF2D5F932B}"/>
          </ac:picMkLst>
        </pc:picChg>
        <pc:picChg chg="add mod">
          <ac:chgData name="Myat Min Htut" userId="dfff3e71-de70-432f-b631-d8cca54eab50" providerId="ADAL" clId="{D336A6AA-9C33-437D-B045-76A30EF83439}" dt="2024-02-06T05:14:41.180" v="639" actId="1035"/>
          <ac:picMkLst>
            <pc:docMk/>
            <pc:sldMk cId="1901754756" sldId="486"/>
            <ac:picMk id="18" creationId="{E887E357-ADCD-4CE0-B66E-FC1691868C03}"/>
          </ac:picMkLst>
        </pc:picChg>
      </pc:sldChg>
      <pc:sldChg chg="addSp modSp mod">
        <pc:chgData name="Myat Min Htut" userId="dfff3e71-de70-432f-b631-d8cca54eab50" providerId="ADAL" clId="{D336A6AA-9C33-437D-B045-76A30EF83439}" dt="2024-02-06T05:16:14.879" v="655" actId="14100"/>
        <pc:sldMkLst>
          <pc:docMk/>
          <pc:sldMk cId="3005619384" sldId="487"/>
        </pc:sldMkLst>
        <pc:picChg chg="add mod">
          <ac:chgData name="Myat Min Htut" userId="dfff3e71-de70-432f-b631-d8cca54eab50" providerId="ADAL" clId="{D336A6AA-9C33-437D-B045-76A30EF83439}" dt="2024-02-06T05:15:09.161" v="643" actId="14100"/>
          <ac:picMkLst>
            <pc:docMk/>
            <pc:sldMk cId="3005619384" sldId="487"/>
            <ac:picMk id="5" creationId="{12147CC2-D2E6-407D-9F2B-353D6A656888}"/>
          </ac:picMkLst>
        </pc:picChg>
        <pc:picChg chg="add mod">
          <ac:chgData name="Myat Min Htut" userId="dfff3e71-de70-432f-b631-d8cca54eab50" providerId="ADAL" clId="{D336A6AA-9C33-437D-B045-76A30EF83439}" dt="2024-02-06T05:15:23.749" v="647" actId="14100"/>
          <ac:picMkLst>
            <pc:docMk/>
            <pc:sldMk cId="3005619384" sldId="487"/>
            <ac:picMk id="9" creationId="{3F912744-4AA1-46E9-AE72-9A4358EAD020}"/>
          </ac:picMkLst>
        </pc:picChg>
        <pc:picChg chg="add mod">
          <ac:chgData name="Myat Min Htut" userId="dfff3e71-de70-432f-b631-d8cca54eab50" providerId="ADAL" clId="{D336A6AA-9C33-437D-B045-76A30EF83439}" dt="2024-02-06T05:15:46.957" v="651" actId="1076"/>
          <ac:picMkLst>
            <pc:docMk/>
            <pc:sldMk cId="3005619384" sldId="487"/>
            <ac:picMk id="11" creationId="{7109424A-07BA-43A3-91F2-1D7BCE8F4837}"/>
          </ac:picMkLst>
        </pc:picChg>
        <pc:picChg chg="add mod">
          <ac:chgData name="Myat Min Htut" userId="dfff3e71-de70-432f-b631-d8cca54eab50" providerId="ADAL" clId="{D336A6AA-9C33-437D-B045-76A30EF83439}" dt="2024-02-06T05:16:14.879" v="655" actId="14100"/>
          <ac:picMkLst>
            <pc:docMk/>
            <pc:sldMk cId="3005619384" sldId="487"/>
            <ac:picMk id="13" creationId="{94CC0D39-1D18-4083-BF4C-AC47E1800347}"/>
          </ac:picMkLst>
        </pc:picChg>
      </pc:sldChg>
      <pc:sldChg chg="addSp modSp">
        <pc:chgData name="Myat Min Htut" userId="dfff3e71-de70-432f-b631-d8cca54eab50" providerId="ADAL" clId="{D336A6AA-9C33-437D-B045-76A30EF83439}" dt="2024-02-06T05:14:50.896" v="640"/>
        <pc:sldMkLst>
          <pc:docMk/>
          <pc:sldMk cId="2250130456" sldId="488"/>
        </pc:sldMkLst>
        <pc:picChg chg="add mod">
          <ac:chgData name="Myat Min Htut" userId="dfff3e71-de70-432f-b631-d8cca54eab50" providerId="ADAL" clId="{D336A6AA-9C33-437D-B045-76A30EF83439}" dt="2024-02-06T05:14:50.896" v="640"/>
          <ac:picMkLst>
            <pc:docMk/>
            <pc:sldMk cId="2250130456" sldId="488"/>
            <ac:picMk id="10" creationId="{324A308B-6AD8-44B6-9931-2FD7802921C9}"/>
          </ac:picMkLst>
        </pc:picChg>
        <pc:picChg chg="add mod">
          <ac:chgData name="Myat Min Htut" userId="dfff3e71-de70-432f-b631-d8cca54eab50" providerId="ADAL" clId="{D336A6AA-9C33-437D-B045-76A30EF83439}" dt="2024-02-06T05:14:50.896" v="640"/>
          <ac:picMkLst>
            <pc:docMk/>
            <pc:sldMk cId="2250130456" sldId="488"/>
            <ac:picMk id="11" creationId="{91D75C98-D702-4A3E-BFA7-154C4B455C00}"/>
          </ac:picMkLst>
        </pc:picChg>
        <pc:picChg chg="add mod">
          <ac:chgData name="Myat Min Htut" userId="dfff3e71-de70-432f-b631-d8cca54eab50" providerId="ADAL" clId="{D336A6AA-9C33-437D-B045-76A30EF83439}" dt="2024-02-06T05:14:50.896" v="640"/>
          <ac:picMkLst>
            <pc:docMk/>
            <pc:sldMk cId="2250130456" sldId="488"/>
            <ac:picMk id="12" creationId="{CDDC584E-4BAE-41C4-A058-84A5A7BA4355}"/>
          </ac:picMkLst>
        </pc:picChg>
        <pc:picChg chg="add mod">
          <ac:chgData name="Myat Min Htut" userId="dfff3e71-de70-432f-b631-d8cca54eab50" providerId="ADAL" clId="{D336A6AA-9C33-437D-B045-76A30EF83439}" dt="2024-02-06T05:14:50.896" v="640"/>
          <ac:picMkLst>
            <pc:docMk/>
            <pc:sldMk cId="2250130456" sldId="488"/>
            <ac:picMk id="13" creationId="{8E740727-0D58-429D-A5A0-3ECA4994566B}"/>
          </ac:picMkLst>
        </pc:picChg>
        <pc:picChg chg="add mod">
          <ac:chgData name="Myat Min Htut" userId="dfff3e71-de70-432f-b631-d8cca54eab50" providerId="ADAL" clId="{D336A6AA-9C33-437D-B045-76A30EF83439}" dt="2024-02-06T05:14:50.896" v="640"/>
          <ac:picMkLst>
            <pc:docMk/>
            <pc:sldMk cId="2250130456" sldId="488"/>
            <ac:picMk id="14" creationId="{14DD2EF1-C514-4E3F-B697-2FAAF4629EF2}"/>
          </ac:picMkLst>
        </pc:picChg>
      </pc:sldChg>
      <pc:sldChg chg="addSp modSp">
        <pc:chgData name="Myat Min Htut" userId="dfff3e71-de70-432f-b631-d8cca54eab50" providerId="ADAL" clId="{D336A6AA-9C33-437D-B045-76A30EF83439}" dt="2024-02-06T05:16:46.545" v="656"/>
        <pc:sldMkLst>
          <pc:docMk/>
          <pc:sldMk cId="2406281390" sldId="489"/>
        </pc:sldMkLst>
        <pc:picChg chg="add mod">
          <ac:chgData name="Myat Min Htut" userId="dfff3e71-de70-432f-b631-d8cca54eab50" providerId="ADAL" clId="{D336A6AA-9C33-437D-B045-76A30EF83439}" dt="2024-02-06T05:16:46.545" v="656"/>
          <ac:picMkLst>
            <pc:docMk/>
            <pc:sldMk cId="2406281390" sldId="489"/>
            <ac:picMk id="12" creationId="{C41143F6-5BC4-4B5A-9FAA-B0E1B27974E9}"/>
          </ac:picMkLst>
        </pc:picChg>
        <pc:picChg chg="add mod">
          <ac:chgData name="Myat Min Htut" userId="dfff3e71-de70-432f-b631-d8cca54eab50" providerId="ADAL" clId="{D336A6AA-9C33-437D-B045-76A30EF83439}" dt="2024-02-06T05:16:46.545" v="656"/>
          <ac:picMkLst>
            <pc:docMk/>
            <pc:sldMk cId="2406281390" sldId="489"/>
            <ac:picMk id="13" creationId="{2F92CAAB-A7B9-495F-BE1D-6F944B6F2F03}"/>
          </ac:picMkLst>
        </pc:picChg>
        <pc:picChg chg="add mod">
          <ac:chgData name="Myat Min Htut" userId="dfff3e71-de70-432f-b631-d8cca54eab50" providerId="ADAL" clId="{D336A6AA-9C33-437D-B045-76A30EF83439}" dt="2024-02-06T05:16:46.545" v="656"/>
          <ac:picMkLst>
            <pc:docMk/>
            <pc:sldMk cId="2406281390" sldId="489"/>
            <ac:picMk id="14" creationId="{82EEA45D-0BFF-40F8-9E8F-1BA9B1A2CBD7}"/>
          </ac:picMkLst>
        </pc:picChg>
        <pc:picChg chg="add mod">
          <ac:chgData name="Myat Min Htut" userId="dfff3e71-de70-432f-b631-d8cca54eab50" providerId="ADAL" clId="{D336A6AA-9C33-437D-B045-76A30EF83439}" dt="2024-02-06T05:16:46.545" v="656"/>
          <ac:picMkLst>
            <pc:docMk/>
            <pc:sldMk cId="2406281390" sldId="489"/>
            <ac:picMk id="15" creationId="{3EB2EFD3-E3E5-4AD6-B637-464C2E267B93}"/>
          </ac:picMkLst>
        </pc:picChg>
      </pc:sldChg>
      <pc:sldChg chg="addSp modSp mod">
        <pc:chgData name="Myat Min Htut" userId="dfff3e71-de70-432f-b631-d8cca54eab50" providerId="ADAL" clId="{D336A6AA-9C33-437D-B045-76A30EF83439}" dt="2024-02-06T03:51:11.447" v="59" actId="1076"/>
        <pc:sldMkLst>
          <pc:docMk/>
          <pc:sldMk cId="1699308963" sldId="490"/>
        </pc:sldMkLst>
        <pc:picChg chg="add mod">
          <ac:chgData name="Myat Min Htut" userId="dfff3e71-de70-432f-b631-d8cca54eab50" providerId="ADAL" clId="{D336A6AA-9C33-437D-B045-76A30EF83439}" dt="2024-02-06T03:48:31.981" v="27" actId="14100"/>
          <ac:picMkLst>
            <pc:docMk/>
            <pc:sldMk cId="1699308963" sldId="490"/>
            <ac:picMk id="4" creationId="{F1FEE458-4FED-4DF7-B9CB-30DF3846F7B4}"/>
          </ac:picMkLst>
        </pc:picChg>
        <pc:picChg chg="add mod">
          <ac:chgData name="Myat Min Htut" userId="dfff3e71-de70-432f-b631-d8cca54eab50" providerId="ADAL" clId="{D336A6AA-9C33-437D-B045-76A30EF83439}" dt="2024-02-06T03:51:11.447" v="59" actId="1076"/>
          <ac:picMkLst>
            <pc:docMk/>
            <pc:sldMk cId="1699308963" sldId="490"/>
            <ac:picMk id="8" creationId="{19421136-436B-48F2-8E23-212BBE253C26}"/>
          </ac:picMkLst>
        </pc:picChg>
        <pc:picChg chg="add mod">
          <ac:chgData name="Myat Min Htut" userId="dfff3e71-de70-432f-b631-d8cca54eab50" providerId="ADAL" clId="{D336A6AA-9C33-437D-B045-76A30EF83439}" dt="2024-02-06T03:49:40.697" v="35" actId="1076"/>
          <ac:picMkLst>
            <pc:docMk/>
            <pc:sldMk cId="1699308963" sldId="490"/>
            <ac:picMk id="11" creationId="{38A34488-A3CA-4D1E-9B4A-F221943A823B}"/>
          </ac:picMkLst>
        </pc:picChg>
        <pc:picChg chg="add mod">
          <ac:chgData name="Myat Min Htut" userId="dfff3e71-de70-432f-b631-d8cca54eab50" providerId="ADAL" clId="{D336A6AA-9C33-437D-B045-76A30EF83439}" dt="2024-02-06T03:49:59.352" v="41" actId="1076"/>
          <ac:picMkLst>
            <pc:docMk/>
            <pc:sldMk cId="1699308963" sldId="490"/>
            <ac:picMk id="14" creationId="{C74B0DA6-B742-4424-BF03-9507D97D95F2}"/>
          </ac:picMkLst>
        </pc:picChg>
        <pc:picChg chg="add mod">
          <ac:chgData name="Myat Min Htut" userId="dfff3e71-de70-432f-b631-d8cca54eab50" providerId="ADAL" clId="{D336A6AA-9C33-437D-B045-76A30EF83439}" dt="2024-02-06T03:50:15.371" v="45" actId="14100"/>
          <ac:picMkLst>
            <pc:docMk/>
            <pc:sldMk cId="1699308963" sldId="490"/>
            <ac:picMk id="17" creationId="{FA651A9E-54F0-4D4F-818D-D21AAA5790B6}"/>
          </ac:picMkLst>
        </pc:picChg>
        <pc:picChg chg="add mod">
          <ac:chgData name="Myat Min Htut" userId="dfff3e71-de70-432f-b631-d8cca54eab50" providerId="ADAL" clId="{D336A6AA-9C33-437D-B045-76A30EF83439}" dt="2024-02-06T03:50:39.565" v="54" actId="1038"/>
          <ac:picMkLst>
            <pc:docMk/>
            <pc:sldMk cId="1699308963" sldId="490"/>
            <ac:picMk id="19" creationId="{F5281ED0-DEBA-4D83-AC9A-D45F5086FF47}"/>
          </ac:picMkLst>
        </pc:picChg>
        <pc:picChg chg="add mod">
          <ac:chgData name="Myat Min Htut" userId="dfff3e71-de70-432f-b631-d8cca54eab50" providerId="ADAL" clId="{D336A6AA-9C33-437D-B045-76A30EF83439}" dt="2024-02-06T03:50:59.678" v="57" actId="1076"/>
          <ac:picMkLst>
            <pc:docMk/>
            <pc:sldMk cId="1699308963" sldId="490"/>
            <ac:picMk id="21" creationId="{D72317EE-78AA-47FE-A3A0-C786181E853D}"/>
          </ac:picMkLst>
        </pc:picChg>
      </pc:sldChg>
      <pc:sldChg chg="addSp modSp mod">
        <pc:chgData name="Myat Min Htut" userId="dfff3e71-de70-432f-b631-d8cca54eab50" providerId="ADAL" clId="{D336A6AA-9C33-437D-B045-76A30EF83439}" dt="2024-02-06T03:56:17.991" v="147" actId="1036"/>
        <pc:sldMkLst>
          <pc:docMk/>
          <pc:sldMk cId="3658186340" sldId="491"/>
        </pc:sldMkLst>
        <pc:picChg chg="add mod">
          <ac:chgData name="Myat Min Htut" userId="dfff3e71-de70-432f-b631-d8cca54eab50" providerId="ADAL" clId="{D336A6AA-9C33-437D-B045-76A30EF83439}" dt="2024-02-06T03:54:10.935" v="123" actId="1036"/>
          <ac:picMkLst>
            <pc:docMk/>
            <pc:sldMk cId="3658186340" sldId="491"/>
            <ac:picMk id="5" creationId="{3C2EE817-DC5E-404F-AE36-A571B41E3E05}"/>
          </ac:picMkLst>
        </pc:picChg>
        <pc:picChg chg="add mod">
          <ac:chgData name="Myat Min Htut" userId="dfff3e71-de70-432f-b631-d8cca54eab50" providerId="ADAL" clId="{D336A6AA-9C33-437D-B045-76A30EF83439}" dt="2024-02-06T03:54:24.185" v="126" actId="14100"/>
          <ac:picMkLst>
            <pc:docMk/>
            <pc:sldMk cId="3658186340" sldId="491"/>
            <ac:picMk id="9" creationId="{CFBD7C67-8439-44B7-BF49-DB2FB3B64923}"/>
          </ac:picMkLst>
        </pc:picChg>
        <pc:picChg chg="add mod">
          <ac:chgData name="Myat Min Htut" userId="dfff3e71-de70-432f-b631-d8cca54eab50" providerId="ADAL" clId="{D336A6AA-9C33-437D-B045-76A30EF83439}" dt="2024-02-06T03:55:38.607" v="131" actId="1076"/>
          <ac:picMkLst>
            <pc:docMk/>
            <pc:sldMk cId="3658186340" sldId="491"/>
            <ac:picMk id="12" creationId="{2A1447E1-D672-4A9B-8A3D-D9CE5B3D9F62}"/>
          </ac:picMkLst>
        </pc:picChg>
        <pc:picChg chg="add mod">
          <ac:chgData name="Myat Min Htut" userId="dfff3e71-de70-432f-b631-d8cca54eab50" providerId="ADAL" clId="{D336A6AA-9C33-437D-B045-76A30EF83439}" dt="2024-02-06T03:55:57.474" v="136" actId="1076"/>
          <ac:picMkLst>
            <pc:docMk/>
            <pc:sldMk cId="3658186340" sldId="491"/>
            <ac:picMk id="14" creationId="{BD856678-A9CE-4516-9D47-9CB127D0B552}"/>
          </ac:picMkLst>
        </pc:picChg>
        <pc:picChg chg="add mod">
          <ac:chgData name="Myat Min Htut" userId="dfff3e71-de70-432f-b631-d8cca54eab50" providerId="ADAL" clId="{D336A6AA-9C33-437D-B045-76A30EF83439}" dt="2024-02-06T03:56:17.991" v="147" actId="1036"/>
          <ac:picMkLst>
            <pc:docMk/>
            <pc:sldMk cId="3658186340" sldId="491"/>
            <ac:picMk id="16" creationId="{B051EA5B-86E8-4700-8013-4CB4F216079F}"/>
          </ac:picMkLst>
        </pc:picChg>
      </pc:sldChg>
      <pc:sldChg chg="addSp modSp mod">
        <pc:chgData name="Myat Min Htut" userId="dfff3e71-de70-432f-b631-d8cca54eab50" providerId="ADAL" clId="{D336A6AA-9C33-437D-B045-76A30EF83439}" dt="2024-02-06T04:06:55.924" v="261" actId="14100"/>
        <pc:sldMkLst>
          <pc:docMk/>
          <pc:sldMk cId="1401820916" sldId="492"/>
        </pc:sldMkLst>
        <pc:spChg chg="add mod">
          <ac:chgData name="Myat Min Htut" userId="dfff3e71-de70-432f-b631-d8cca54eab50" providerId="ADAL" clId="{D336A6AA-9C33-437D-B045-76A30EF83439}" dt="2024-02-06T04:06:44.877" v="258"/>
          <ac:spMkLst>
            <pc:docMk/>
            <pc:sldMk cId="1401820916" sldId="492"/>
            <ac:spMk id="18" creationId="{B64DDE44-6961-424B-B013-C11304BF0311}"/>
          </ac:spMkLst>
        </pc:spChg>
        <pc:spChg chg="add mod">
          <ac:chgData name="Myat Min Htut" userId="dfff3e71-de70-432f-b631-d8cca54eab50" providerId="ADAL" clId="{D336A6AA-9C33-437D-B045-76A30EF83439}" dt="2024-02-06T04:06:55.924" v="261" actId="14100"/>
          <ac:spMkLst>
            <pc:docMk/>
            <pc:sldMk cId="1401820916" sldId="492"/>
            <ac:spMk id="19" creationId="{AF81FF8A-0DEF-4506-A818-5B70457067EB}"/>
          </ac:spMkLst>
        </pc:spChg>
        <pc:picChg chg="add mod">
          <ac:chgData name="Myat Min Htut" userId="dfff3e71-de70-432f-b631-d8cca54eab50" providerId="ADAL" clId="{D336A6AA-9C33-437D-B045-76A30EF83439}" dt="2024-02-06T04:06:39.437" v="257"/>
          <ac:picMkLst>
            <pc:docMk/>
            <pc:sldMk cId="1401820916" sldId="492"/>
            <ac:picMk id="13" creationId="{92254F90-8AF5-4142-AACF-781EA3F36618}"/>
          </ac:picMkLst>
        </pc:picChg>
        <pc:picChg chg="add mod">
          <ac:chgData name="Myat Min Htut" userId="dfff3e71-de70-432f-b631-d8cca54eab50" providerId="ADAL" clId="{D336A6AA-9C33-437D-B045-76A30EF83439}" dt="2024-02-06T04:06:39.437" v="257"/>
          <ac:picMkLst>
            <pc:docMk/>
            <pc:sldMk cId="1401820916" sldId="492"/>
            <ac:picMk id="14" creationId="{7DCCF9D1-A8FA-4D18-8682-59AEDD3B7692}"/>
          </ac:picMkLst>
        </pc:picChg>
        <pc:picChg chg="add mod">
          <ac:chgData name="Myat Min Htut" userId="dfff3e71-de70-432f-b631-d8cca54eab50" providerId="ADAL" clId="{D336A6AA-9C33-437D-B045-76A30EF83439}" dt="2024-02-06T04:06:39.437" v="257"/>
          <ac:picMkLst>
            <pc:docMk/>
            <pc:sldMk cId="1401820916" sldId="492"/>
            <ac:picMk id="15" creationId="{1C8E6990-D4AF-4B6D-8A3F-B9AE71731BB5}"/>
          </ac:picMkLst>
        </pc:picChg>
        <pc:picChg chg="add mod">
          <ac:chgData name="Myat Min Htut" userId="dfff3e71-de70-432f-b631-d8cca54eab50" providerId="ADAL" clId="{D336A6AA-9C33-437D-B045-76A30EF83439}" dt="2024-02-06T04:06:39.437" v="257"/>
          <ac:picMkLst>
            <pc:docMk/>
            <pc:sldMk cId="1401820916" sldId="492"/>
            <ac:picMk id="16" creationId="{D5D63D0E-DE2B-4362-A4D0-CE7F0AF17545}"/>
          </ac:picMkLst>
        </pc:picChg>
        <pc:picChg chg="add mod">
          <ac:chgData name="Myat Min Htut" userId="dfff3e71-de70-432f-b631-d8cca54eab50" providerId="ADAL" clId="{D336A6AA-9C33-437D-B045-76A30EF83439}" dt="2024-02-06T04:06:39.437" v="257"/>
          <ac:picMkLst>
            <pc:docMk/>
            <pc:sldMk cId="1401820916" sldId="492"/>
            <ac:picMk id="17" creationId="{947B2563-6053-4261-926A-BBB5C9C67A22}"/>
          </ac:picMkLst>
        </pc:picChg>
      </pc:sldChg>
      <pc:sldChg chg="addSp modSp">
        <pc:chgData name="Myat Min Htut" userId="dfff3e71-de70-432f-b631-d8cca54eab50" providerId="ADAL" clId="{D336A6AA-9C33-437D-B045-76A30EF83439}" dt="2024-02-06T04:30:07.312" v="356"/>
        <pc:sldMkLst>
          <pc:docMk/>
          <pc:sldMk cId="3854287157" sldId="493"/>
        </pc:sldMkLst>
        <pc:picChg chg="add mod">
          <ac:chgData name="Myat Min Htut" userId="dfff3e71-de70-432f-b631-d8cca54eab50" providerId="ADAL" clId="{D336A6AA-9C33-437D-B045-76A30EF83439}" dt="2024-02-06T04:30:02.714" v="355"/>
          <ac:picMkLst>
            <pc:docMk/>
            <pc:sldMk cId="3854287157" sldId="493"/>
            <ac:picMk id="17" creationId="{BEA98847-B914-4696-962B-20F89E7A95FA}"/>
          </ac:picMkLst>
        </pc:picChg>
        <pc:picChg chg="add mod">
          <ac:chgData name="Myat Min Htut" userId="dfff3e71-de70-432f-b631-d8cca54eab50" providerId="ADAL" clId="{D336A6AA-9C33-437D-B045-76A30EF83439}" dt="2024-02-06T04:30:07.312" v="356"/>
          <ac:picMkLst>
            <pc:docMk/>
            <pc:sldMk cId="3854287157" sldId="493"/>
            <ac:picMk id="18" creationId="{1B12F1E3-2A98-4E59-AF7F-C210B78C66D8}"/>
          </ac:picMkLst>
        </pc:picChg>
      </pc:sldChg>
      <pc:sldChg chg="addSp modSp mod">
        <pc:chgData name="Myat Min Htut" userId="dfff3e71-de70-432f-b631-d8cca54eab50" providerId="ADAL" clId="{D336A6AA-9C33-437D-B045-76A30EF83439}" dt="2024-02-06T09:07:54.611" v="1684"/>
        <pc:sldMkLst>
          <pc:docMk/>
          <pc:sldMk cId="4106451330" sldId="494"/>
        </pc:sldMkLst>
        <pc:spChg chg="add mod">
          <ac:chgData name="Myat Min Htut" userId="dfff3e71-de70-432f-b631-d8cca54eab50" providerId="ADAL" clId="{D336A6AA-9C33-437D-B045-76A30EF83439}" dt="2024-02-06T09:07:54.611" v="1684"/>
          <ac:spMkLst>
            <pc:docMk/>
            <pc:sldMk cId="4106451330" sldId="494"/>
            <ac:spMk id="20" creationId="{653A9038-024D-486B-900C-B6870FE08EE7}"/>
          </ac:spMkLst>
        </pc:spChg>
        <pc:picChg chg="mod">
          <ac:chgData name="Myat Min Htut" userId="dfff3e71-de70-432f-b631-d8cca54eab50" providerId="ADAL" clId="{D336A6AA-9C33-437D-B045-76A30EF83439}" dt="2024-02-06T05:02:14.948" v="475" actId="1076"/>
          <ac:picMkLst>
            <pc:docMk/>
            <pc:sldMk cId="4106451330" sldId="494"/>
            <ac:picMk id="7" creationId="{506648D4-BCC6-43B8-91DA-99F367A4E735}"/>
          </ac:picMkLst>
        </pc:picChg>
        <pc:picChg chg="add mod">
          <ac:chgData name="Myat Min Htut" userId="dfff3e71-de70-432f-b631-d8cca54eab50" providerId="ADAL" clId="{D336A6AA-9C33-437D-B045-76A30EF83439}" dt="2024-02-06T05:02:10.650" v="474"/>
          <ac:picMkLst>
            <pc:docMk/>
            <pc:sldMk cId="4106451330" sldId="494"/>
            <ac:picMk id="10" creationId="{EE61805B-C71B-42DF-8AD4-1819AE262E00}"/>
          </ac:picMkLst>
        </pc:picChg>
        <pc:picChg chg="add mod">
          <ac:chgData name="Myat Min Htut" userId="dfff3e71-de70-432f-b631-d8cca54eab50" providerId="ADAL" clId="{D336A6AA-9C33-437D-B045-76A30EF83439}" dt="2024-02-06T05:02:10.650" v="474"/>
          <ac:picMkLst>
            <pc:docMk/>
            <pc:sldMk cId="4106451330" sldId="494"/>
            <ac:picMk id="12" creationId="{B1092392-FC4C-4345-A14D-942318B3D328}"/>
          </ac:picMkLst>
        </pc:picChg>
        <pc:picChg chg="add mod">
          <ac:chgData name="Myat Min Htut" userId="dfff3e71-de70-432f-b631-d8cca54eab50" providerId="ADAL" clId="{D336A6AA-9C33-437D-B045-76A30EF83439}" dt="2024-02-06T05:02:10.650" v="474"/>
          <ac:picMkLst>
            <pc:docMk/>
            <pc:sldMk cId="4106451330" sldId="494"/>
            <ac:picMk id="14" creationId="{7DAB8285-B121-4E76-AA20-B489520D30E2}"/>
          </ac:picMkLst>
        </pc:picChg>
        <pc:picChg chg="add mod">
          <ac:chgData name="Myat Min Htut" userId="dfff3e71-de70-432f-b631-d8cca54eab50" providerId="ADAL" clId="{D336A6AA-9C33-437D-B045-76A30EF83439}" dt="2024-02-06T05:02:27.319" v="476"/>
          <ac:picMkLst>
            <pc:docMk/>
            <pc:sldMk cId="4106451330" sldId="494"/>
            <ac:picMk id="17" creationId="{7F5721AA-9F03-4B4E-BAE6-2C205AEAFE6C}"/>
          </ac:picMkLst>
        </pc:picChg>
        <pc:picChg chg="add mod">
          <ac:chgData name="Myat Min Htut" userId="dfff3e71-de70-432f-b631-d8cca54eab50" providerId="ADAL" clId="{D336A6AA-9C33-437D-B045-76A30EF83439}" dt="2024-02-06T05:03:12.480" v="483" actId="1076"/>
          <ac:picMkLst>
            <pc:docMk/>
            <pc:sldMk cId="4106451330" sldId="494"/>
            <ac:picMk id="18" creationId="{FC42272B-228D-4FD8-A452-8D18076DFFA0}"/>
          </ac:picMkLst>
        </pc:picChg>
        <pc:picChg chg="add mod">
          <ac:chgData name="Myat Min Htut" userId="dfff3e71-de70-432f-b631-d8cca54eab50" providerId="ADAL" clId="{D336A6AA-9C33-437D-B045-76A30EF83439}" dt="2024-02-06T05:02:35.743" v="477"/>
          <ac:picMkLst>
            <pc:docMk/>
            <pc:sldMk cId="4106451330" sldId="494"/>
            <ac:picMk id="19" creationId="{62E6CAEE-0A83-4092-8B3E-2E8B7FB065EE}"/>
          </ac:picMkLst>
        </pc:picChg>
      </pc:sldChg>
      <pc:sldChg chg="addSp delSp modSp mod">
        <pc:chgData name="Myat Min Htut" userId="dfff3e71-de70-432f-b631-d8cca54eab50" providerId="ADAL" clId="{D336A6AA-9C33-437D-B045-76A30EF83439}" dt="2024-02-06T05:11:52.949" v="599" actId="14100"/>
        <pc:sldMkLst>
          <pc:docMk/>
          <pc:sldMk cId="2194582212" sldId="496"/>
        </pc:sldMkLst>
        <pc:spChg chg="add del mod">
          <ac:chgData name="Myat Min Htut" userId="dfff3e71-de70-432f-b631-d8cca54eab50" providerId="ADAL" clId="{D336A6AA-9C33-437D-B045-76A30EF83439}" dt="2024-02-06T05:09:13.023" v="570"/>
          <ac:spMkLst>
            <pc:docMk/>
            <pc:sldMk cId="2194582212" sldId="496"/>
            <ac:spMk id="8" creationId="{A0E5437C-ABC0-49C9-A0BB-CF6FB92FA69F}"/>
          </ac:spMkLst>
        </pc:spChg>
        <pc:spChg chg="add mod">
          <ac:chgData name="Myat Min Htut" userId="dfff3e71-de70-432f-b631-d8cca54eab50" providerId="ADAL" clId="{D336A6AA-9C33-437D-B045-76A30EF83439}" dt="2024-02-06T05:10:31.179" v="596" actId="14100"/>
          <ac:spMkLst>
            <pc:docMk/>
            <pc:sldMk cId="2194582212" sldId="496"/>
            <ac:spMk id="19" creationId="{119E720D-7C1D-4331-822D-C4B7BD987D3E}"/>
          </ac:spMkLst>
        </pc:spChg>
        <pc:spChg chg="add mod">
          <ac:chgData name="Myat Min Htut" userId="dfff3e71-de70-432f-b631-d8cca54eab50" providerId="ADAL" clId="{D336A6AA-9C33-437D-B045-76A30EF83439}" dt="2024-02-06T05:10:07.591" v="588" actId="14100"/>
          <ac:spMkLst>
            <pc:docMk/>
            <pc:sldMk cId="2194582212" sldId="496"/>
            <ac:spMk id="20" creationId="{9994FAB3-428C-4B67-804F-66E06923BB0E}"/>
          </ac:spMkLst>
        </pc:spChg>
        <pc:spChg chg="add mod">
          <ac:chgData name="Myat Min Htut" userId="dfff3e71-de70-432f-b631-d8cca54eab50" providerId="ADAL" clId="{D336A6AA-9C33-437D-B045-76A30EF83439}" dt="2024-02-06T05:10:26.693" v="595" actId="14100"/>
          <ac:spMkLst>
            <pc:docMk/>
            <pc:sldMk cId="2194582212" sldId="496"/>
            <ac:spMk id="21" creationId="{36405F61-EAA8-4DA2-BDC2-68C9EC6ABD73}"/>
          </ac:spMkLst>
        </pc:spChg>
        <pc:spChg chg="add mod">
          <ac:chgData name="Myat Min Htut" userId="dfff3e71-de70-432f-b631-d8cca54eab50" providerId="ADAL" clId="{D336A6AA-9C33-437D-B045-76A30EF83439}" dt="2024-02-06T05:11:52.949" v="599" actId="14100"/>
          <ac:spMkLst>
            <pc:docMk/>
            <pc:sldMk cId="2194582212" sldId="496"/>
            <ac:spMk id="22" creationId="{0EB796AF-F255-45E4-9B72-12519E544025}"/>
          </ac:spMkLst>
        </pc:spChg>
        <pc:picChg chg="add mod">
          <ac:chgData name="Myat Min Htut" userId="dfff3e71-de70-432f-b631-d8cca54eab50" providerId="ADAL" clId="{D336A6AA-9C33-437D-B045-76A30EF83439}" dt="2024-02-06T05:09:24.286" v="575" actId="1076"/>
          <ac:picMkLst>
            <pc:docMk/>
            <pc:sldMk cId="2194582212" sldId="496"/>
            <ac:picMk id="9" creationId="{EA8348BF-031E-4CD7-93F4-C638925D5640}"/>
          </ac:picMkLst>
        </pc:picChg>
        <pc:picChg chg="add mod">
          <ac:chgData name="Myat Min Htut" userId="dfff3e71-de70-432f-b631-d8cca54eab50" providerId="ADAL" clId="{D336A6AA-9C33-437D-B045-76A30EF83439}" dt="2024-02-06T05:09:24.286" v="575" actId="1076"/>
          <ac:picMkLst>
            <pc:docMk/>
            <pc:sldMk cId="2194582212" sldId="496"/>
            <ac:picMk id="10" creationId="{C3B89666-BBA4-4843-981C-02F10F0BA6FC}"/>
          </ac:picMkLst>
        </pc:picChg>
        <pc:picChg chg="add mod">
          <ac:chgData name="Myat Min Htut" userId="dfff3e71-de70-432f-b631-d8cca54eab50" providerId="ADAL" clId="{D336A6AA-9C33-437D-B045-76A30EF83439}" dt="2024-02-06T05:09:28.441" v="576" actId="1076"/>
          <ac:picMkLst>
            <pc:docMk/>
            <pc:sldMk cId="2194582212" sldId="496"/>
            <ac:picMk id="11" creationId="{9BFD1118-D3E4-4279-8C0C-79EFCE54DA54}"/>
          </ac:picMkLst>
        </pc:picChg>
        <pc:picChg chg="add mod">
          <ac:chgData name="Myat Min Htut" userId="dfff3e71-de70-432f-b631-d8cca54eab50" providerId="ADAL" clId="{D336A6AA-9C33-437D-B045-76A30EF83439}" dt="2024-02-06T05:09:50.241" v="580" actId="1076"/>
          <ac:picMkLst>
            <pc:docMk/>
            <pc:sldMk cId="2194582212" sldId="496"/>
            <ac:picMk id="12" creationId="{66759369-6DA9-46F9-9630-B39DC42D89AE}"/>
          </ac:picMkLst>
        </pc:picChg>
        <pc:picChg chg="add mod">
          <ac:chgData name="Myat Min Htut" userId="dfff3e71-de70-432f-b631-d8cca54eab50" providerId="ADAL" clId="{D336A6AA-9C33-437D-B045-76A30EF83439}" dt="2024-02-06T05:09:51.958" v="581" actId="1076"/>
          <ac:picMkLst>
            <pc:docMk/>
            <pc:sldMk cId="2194582212" sldId="496"/>
            <ac:picMk id="13" creationId="{319815F6-019D-4DEE-A94F-A8FFF2F23C9E}"/>
          </ac:picMkLst>
        </pc:picChg>
        <pc:picChg chg="add mod">
          <ac:chgData name="Myat Min Htut" userId="dfff3e71-de70-432f-b631-d8cca54eab50" providerId="ADAL" clId="{D336A6AA-9C33-437D-B045-76A30EF83439}" dt="2024-02-06T05:09:59.934" v="585" actId="1076"/>
          <ac:picMkLst>
            <pc:docMk/>
            <pc:sldMk cId="2194582212" sldId="496"/>
            <ac:picMk id="14" creationId="{04E2786E-F343-4858-B7FD-9118D1C5FB7B}"/>
          </ac:picMkLst>
        </pc:picChg>
        <pc:picChg chg="add mod">
          <ac:chgData name="Myat Min Htut" userId="dfff3e71-de70-432f-b631-d8cca54eab50" providerId="ADAL" clId="{D336A6AA-9C33-437D-B045-76A30EF83439}" dt="2024-02-06T05:10:10.531" v="589" actId="1076"/>
          <ac:picMkLst>
            <pc:docMk/>
            <pc:sldMk cId="2194582212" sldId="496"/>
            <ac:picMk id="15" creationId="{B77B9956-8336-4FA8-B818-689B40B6DA44}"/>
          </ac:picMkLst>
        </pc:picChg>
        <pc:picChg chg="add mod">
          <ac:chgData name="Myat Min Htut" userId="dfff3e71-de70-432f-b631-d8cca54eab50" providerId="ADAL" clId="{D336A6AA-9C33-437D-B045-76A30EF83439}" dt="2024-02-06T05:10:12.612" v="590" actId="1076"/>
          <ac:picMkLst>
            <pc:docMk/>
            <pc:sldMk cId="2194582212" sldId="496"/>
            <ac:picMk id="16" creationId="{74F2DB0F-B7CD-41F3-9709-9591411A900C}"/>
          </ac:picMkLst>
        </pc:picChg>
        <pc:picChg chg="add mod">
          <ac:chgData name="Myat Min Htut" userId="dfff3e71-de70-432f-b631-d8cca54eab50" providerId="ADAL" clId="{D336A6AA-9C33-437D-B045-76A30EF83439}" dt="2024-02-06T05:10:17.996" v="591" actId="1076"/>
          <ac:picMkLst>
            <pc:docMk/>
            <pc:sldMk cId="2194582212" sldId="496"/>
            <ac:picMk id="17" creationId="{78897BCD-DF5B-4B05-B3DF-E341F4CBED55}"/>
          </ac:picMkLst>
        </pc:picChg>
        <pc:picChg chg="add mod">
          <ac:chgData name="Myat Min Htut" userId="dfff3e71-de70-432f-b631-d8cca54eab50" providerId="ADAL" clId="{D336A6AA-9C33-437D-B045-76A30EF83439}" dt="2024-02-06T05:10:20.416" v="592" actId="1076"/>
          <ac:picMkLst>
            <pc:docMk/>
            <pc:sldMk cId="2194582212" sldId="496"/>
            <ac:picMk id="18" creationId="{84D502BF-83C0-4DEF-BF50-622949EE0188}"/>
          </ac:picMkLst>
        </pc:picChg>
      </pc:sldChg>
      <pc:sldChg chg="addSp modSp mod">
        <pc:chgData name="Myat Min Htut" userId="dfff3e71-de70-432f-b631-d8cca54eab50" providerId="ADAL" clId="{D336A6AA-9C33-437D-B045-76A30EF83439}" dt="2024-02-06T05:17:03.911" v="659" actId="14100"/>
        <pc:sldMkLst>
          <pc:docMk/>
          <pc:sldMk cId="3981948444" sldId="497"/>
        </pc:sldMkLst>
        <pc:picChg chg="add mod">
          <ac:chgData name="Myat Min Htut" userId="dfff3e71-de70-432f-b631-d8cca54eab50" providerId="ADAL" clId="{D336A6AA-9C33-437D-B045-76A30EF83439}" dt="2024-02-06T05:17:03.911" v="659" actId="14100"/>
          <ac:picMkLst>
            <pc:docMk/>
            <pc:sldMk cId="3981948444" sldId="497"/>
            <ac:picMk id="3" creationId="{94AA5F21-C222-41E4-B3BC-DC418058A2F4}"/>
          </ac:picMkLst>
        </pc:picChg>
      </pc:sldChg>
      <pc:sldChg chg="addSp modSp mod">
        <pc:chgData name="Myat Min Htut" userId="dfff3e71-de70-432f-b631-d8cca54eab50" providerId="ADAL" clId="{D336A6AA-9C33-437D-B045-76A30EF83439}" dt="2024-02-06T05:17:56.718" v="669" actId="166"/>
        <pc:sldMkLst>
          <pc:docMk/>
          <pc:sldMk cId="1850899310" sldId="499"/>
        </pc:sldMkLst>
        <pc:picChg chg="add mod ord">
          <ac:chgData name="Myat Min Htut" userId="dfff3e71-de70-432f-b631-d8cca54eab50" providerId="ADAL" clId="{D336A6AA-9C33-437D-B045-76A30EF83439}" dt="2024-02-06T05:17:49.054" v="668" actId="167"/>
          <ac:picMkLst>
            <pc:docMk/>
            <pc:sldMk cId="1850899310" sldId="499"/>
            <ac:picMk id="3" creationId="{16257867-1C78-4999-8944-8128425967D7}"/>
          </ac:picMkLst>
        </pc:picChg>
        <pc:picChg chg="ord">
          <ac:chgData name="Myat Min Htut" userId="dfff3e71-de70-432f-b631-d8cca54eab50" providerId="ADAL" clId="{D336A6AA-9C33-437D-B045-76A30EF83439}" dt="2024-02-06T05:17:56.718" v="669" actId="166"/>
          <ac:picMkLst>
            <pc:docMk/>
            <pc:sldMk cId="1850899310" sldId="499"/>
            <ac:picMk id="10" creationId="{1FE5E6CA-5BD3-430F-BB95-EEE3A0393A8B}"/>
          </ac:picMkLst>
        </pc:picChg>
      </pc:sldChg>
      <pc:sldChg chg="addSp modSp mod modShow">
        <pc:chgData name="Myat Min Htut" userId="dfff3e71-de70-432f-b631-d8cca54eab50" providerId="ADAL" clId="{D336A6AA-9C33-437D-B045-76A30EF83439}" dt="2024-02-06T09:11:41.946" v="1714" actId="14100"/>
        <pc:sldMkLst>
          <pc:docMk/>
          <pc:sldMk cId="461275860" sldId="500"/>
        </pc:sldMkLst>
        <pc:picChg chg="add mod">
          <ac:chgData name="Myat Min Htut" userId="dfff3e71-de70-432f-b631-d8cca54eab50" providerId="ADAL" clId="{D336A6AA-9C33-437D-B045-76A30EF83439}" dt="2024-02-06T09:11:41.946" v="1714" actId="14100"/>
          <ac:picMkLst>
            <pc:docMk/>
            <pc:sldMk cId="461275860" sldId="500"/>
            <ac:picMk id="4" creationId="{AAC87A46-8ED1-45D9-9EC0-1EB020B6C4D7}"/>
          </ac:picMkLst>
        </pc:picChg>
      </pc:sldChg>
      <pc:sldChg chg="addSp modSp mod">
        <pc:chgData name="Myat Min Htut" userId="dfff3e71-de70-432f-b631-d8cca54eab50" providerId="ADAL" clId="{D336A6AA-9C33-437D-B045-76A30EF83439}" dt="2024-02-06T05:25:30.711" v="742" actId="14100"/>
        <pc:sldMkLst>
          <pc:docMk/>
          <pc:sldMk cId="1417609526" sldId="501"/>
        </pc:sldMkLst>
        <pc:picChg chg="add mod">
          <ac:chgData name="Myat Min Htut" userId="dfff3e71-de70-432f-b631-d8cca54eab50" providerId="ADAL" clId="{D336A6AA-9C33-437D-B045-76A30EF83439}" dt="2024-02-06T05:22:02.313" v="731" actId="14100"/>
          <ac:picMkLst>
            <pc:docMk/>
            <pc:sldMk cId="1417609526" sldId="501"/>
            <ac:picMk id="5" creationId="{DD059F64-F8A8-495F-AD64-13DA449D9F9E}"/>
          </ac:picMkLst>
        </pc:picChg>
        <pc:picChg chg="add mod">
          <ac:chgData name="Myat Min Htut" userId="dfff3e71-de70-432f-b631-d8cca54eab50" providerId="ADAL" clId="{D336A6AA-9C33-437D-B045-76A30EF83439}" dt="2024-02-06T05:23:16.429" v="735" actId="1076"/>
          <ac:picMkLst>
            <pc:docMk/>
            <pc:sldMk cId="1417609526" sldId="501"/>
            <ac:picMk id="9" creationId="{AA4DA0FD-4996-4CDA-9E62-AABE2DE3249C}"/>
          </ac:picMkLst>
        </pc:picChg>
        <pc:picChg chg="add mod">
          <ac:chgData name="Myat Min Htut" userId="dfff3e71-de70-432f-b631-d8cca54eab50" providerId="ADAL" clId="{D336A6AA-9C33-437D-B045-76A30EF83439}" dt="2024-02-06T05:25:30.711" v="742" actId="14100"/>
          <ac:picMkLst>
            <pc:docMk/>
            <pc:sldMk cId="1417609526" sldId="501"/>
            <ac:picMk id="11" creationId="{CE4F61B7-8E2D-41D9-AAD0-BE200190C2B7}"/>
          </ac:picMkLst>
        </pc:picChg>
      </pc:sldChg>
      <pc:sldChg chg="addSp modSp">
        <pc:chgData name="Myat Min Htut" userId="dfff3e71-de70-432f-b631-d8cca54eab50" providerId="ADAL" clId="{D336A6AA-9C33-437D-B045-76A30EF83439}" dt="2024-02-06T05:25:41.329" v="743"/>
        <pc:sldMkLst>
          <pc:docMk/>
          <pc:sldMk cId="2096685444" sldId="502"/>
        </pc:sldMkLst>
        <pc:picChg chg="add mod">
          <ac:chgData name="Myat Min Htut" userId="dfff3e71-de70-432f-b631-d8cca54eab50" providerId="ADAL" clId="{D336A6AA-9C33-437D-B045-76A30EF83439}" dt="2024-02-06T05:25:41.329" v="743"/>
          <ac:picMkLst>
            <pc:docMk/>
            <pc:sldMk cId="2096685444" sldId="502"/>
            <ac:picMk id="12" creationId="{3C5B1DDE-F05D-47AC-B122-E56AFF812C2A}"/>
          </ac:picMkLst>
        </pc:picChg>
        <pc:picChg chg="add mod">
          <ac:chgData name="Myat Min Htut" userId="dfff3e71-de70-432f-b631-d8cca54eab50" providerId="ADAL" clId="{D336A6AA-9C33-437D-B045-76A30EF83439}" dt="2024-02-06T05:25:41.329" v="743"/>
          <ac:picMkLst>
            <pc:docMk/>
            <pc:sldMk cId="2096685444" sldId="502"/>
            <ac:picMk id="13" creationId="{496304F4-0D09-48A6-9A4C-D7F9196310CB}"/>
          </ac:picMkLst>
        </pc:picChg>
        <pc:picChg chg="add mod">
          <ac:chgData name="Myat Min Htut" userId="dfff3e71-de70-432f-b631-d8cca54eab50" providerId="ADAL" clId="{D336A6AA-9C33-437D-B045-76A30EF83439}" dt="2024-02-06T05:25:41.329" v="743"/>
          <ac:picMkLst>
            <pc:docMk/>
            <pc:sldMk cId="2096685444" sldId="502"/>
            <ac:picMk id="14" creationId="{3601C74F-A519-4901-90D1-DC1CA7C23A64}"/>
          </ac:picMkLst>
        </pc:picChg>
      </pc:sldChg>
      <pc:sldChg chg="addSp modSp mod">
        <pc:chgData name="Myat Min Htut" userId="dfff3e71-de70-432f-b631-d8cca54eab50" providerId="ADAL" clId="{D336A6AA-9C33-437D-B045-76A30EF83439}" dt="2024-02-06T05:26:40.795" v="755" actId="14100"/>
        <pc:sldMkLst>
          <pc:docMk/>
          <pc:sldMk cId="710082771" sldId="503"/>
        </pc:sldMkLst>
        <pc:picChg chg="add mod">
          <ac:chgData name="Myat Min Htut" userId="dfff3e71-de70-432f-b631-d8cca54eab50" providerId="ADAL" clId="{D336A6AA-9C33-437D-B045-76A30EF83439}" dt="2024-02-06T05:26:40.795" v="755" actId="14100"/>
          <ac:picMkLst>
            <pc:docMk/>
            <pc:sldMk cId="710082771" sldId="503"/>
            <ac:picMk id="5" creationId="{A3020D1C-4EE6-4D07-848B-BF9995B1C7BE}"/>
          </ac:picMkLst>
        </pc:picChg>
        <pc:picChg chg="add mod">
          <ac:chgData name="Myat Min Htut" userId="dfff3e71-de70-432f-b631-d8cca54eab50" providerId="ADAL" clId="{D336A6AA-9C33-437D-B045-76A30EF83439}" dt="2024-02-06T05:26:17.646" v="751" actId="14100"/>
          <ac:picMkLst>
            <pc:docMk/>
            <pc:sldMk cId="710082771" sldId="503"/>
            <ac:picMk id="7" creationId="{84EB30AE-7C35-4479-8A9B-6E85878F626D}"/>
          </ac:picMkLst>
        </pc:picChg>
      </pc:sldChg>
      <pc:sldChg chg="addSp modSp mod">
        <pc:chgData name="Myat Min Htut" userId="dfff3e71-de70-432f-b631-d8cca54eab50" providerId="ADAL" clId="{D336A6AA-9C33-437D-B045-76A30EF83439}" dt="2024-02-06T05:26:34.933" v="754" actId="14100"/>
        <pc:sldMkLst>
          <pc:docMk/>
          <pc:sldMk cId="1401795065" sldId="504"/>
        </pc:sldMkLst>
        <pc:picChg chg="add mod">
          <ac:chgData name="Myat Min Htut" userId="dfff3e71-de70-432f-b631-d8cca54eab50" providerId="ADAL" clId="{D336A6AA-9C33-437D-B045-76A30EF83439}" dt="2024-02-06T05:26:34.933" v="754" actId="14100"/>
          <ac:picMkLst>
            <pc:docMk/>
            <pc:sldMk cId="1401795065" sldId="504"/>
            <ac:picMk id="6" creationId="{7034276F-ED53-4791-8DAA-614EC120E383}"/>
          </ac:picMkLst>
        </pc:picChg>
        <pc:picChg chg="add mod">
          <ac:chgData name="Myat Min Htut" userId="dfff3e71-de70-432f-b631-d8cca54eab50" providerId="ADAL" clId="{D336A6AA-9C33-437D-B045-76A30EF83439}" dt="2024-02-06T05:26:27.144" v="752"/>
          <ac:picMkLst>
            <pc:docMk/>
            <pc:sldMk cId="1401795065" sldId="504"/>
            <ac:picMk id="7" creationId="{3D079C11-A38A-477A-9C72-9018D9BB1EEE}"/>
          </ac:picMkLst>
        </pc:picChg>
      </pc:sldChg>
      <pc:sldChg chg="addSp modSp mod">
        <pc:chgData name="Myat Min Htut" userId="dfff3e71-de70-432f-b631-d8cca54eab50" providerId="ADAL" clId="{D336A6AA-9C33-437D-B045-76A30EF83439}" dt="2024-02-06T05:27:04.116" v="759" actId="14100"/>
        <pc:sldMkLst>
          <pc:docMk/>
          <pc:sldMk cId="742721003" sldId="505"/>
        </pc:sldMkLst>
        <pc:picChg chg="add mod">
          <ac:chgData name="Myat Min Htut" userId="dfff3e71-de70-432f-b631-d8cca54eab50" providerId="ADAL" clId="{D336A6AA-9C33-437D-B045-76A30EF83439}" dt="2024-02-06T05:27:04.116" v="759" actId="14100"/>
          <ac:picMkLst>
            <pc:docMk/>
            <pc:sldMk cId="742721003" sldId="505"/>
            <ac:picMk id="3" creationId="{21E3C113-C0D1-4F29-8C77-EEFE280679A0}"/>
          </ac:picMkLst>
        </pc:picChg>
      </pc:sldChg>
      <pc:sldChg chg="addSp modSp mod">
        <pc:chgData name="Myat Min Htut" userId="dfff3e71-de70-432f-b631-d8cca54eab50" providerId="ADAL" clId="{D336A6AA-9C33-437D-B045-76A30EF83439}" dt="2024-02-06T05:30:58.566" v="822" actId="1037"/>
        <pc:sldMkLst>
          <pc:docMk/>
          <pc:sldMk cId="458627668" sldId="508"/>
        </pc:sldMkLst>
        <pc:spChg chg="add mod">
          <ac:chgData name="Myat Min Htut" userId="dfff3e71-de70-432f-b631-d8cca54eab50" providerId="ADAL" clId="{D336A6AA-9C33-437D-B045-76A30EF83439}" dt="2024-02-06T05:30:39.157" v="801" actId="207"/>
          <ac:spMkLst>
            <pc:docMk/>
            <pc:sldMk cId="458627668" sldId="508"/>
            <ac:spMk id="12" creationId="{2D85C6C8-A4DA-4FB9-A0F0-04B68696D94A}"/>
          </ac:spMkLst>
        </pc:spChg>
        <pc:spChg chg="add mod">
          <ac:chgData name="Myat Min Htut" userId="dfff3e71-de70-432f-b631-d8cca54eab50" providerId="ADAL" clId="{D336A6AA-9C33-437D-B045-76A30EF83439}" dt="2024-02-06T05:30:45.745" v="803" actId="1076"/>
          <ac:spMkLst>
            <pc:docMk/>
            <pc:sldMk cId="458627668" sldId="508"/>
            <ac:spMk id="13" creationId="{4A2B96D8-0D8C-4874-BDAF-20039F356A3B}"/>
          </ac:spMkLst>
        </pc:spChg>
        <pc:spChg chg="add mod">
          <ac:chgData name="Myat Min Htut" userId="dfff3e71-de70-432f-b631-d8cca54eab50" providerId="ADAL" clId="{D336A6AA-9C33-437D-B045-76A30EF83439}" dt="2024-02-06T05:30:58.566" v="822" actId="1037"/>
          <ac:spMkLst>
            <pc:docMk/>
            <pc:sldMk cId="458627668" sldId="508"/>
            <ac:spMk id="14" creationId="{9E29BC8B-DAD5-4FA3-8DBF-3A1C23219527}"/>
          </ac:spMkLst>
        </pc:spChg>
        <pc:picChg chg="mod">
          <ac:chgData name="Myat Min Htut" userId="dfff3e71-de70-432f-b631-d8cca54eab50" providerId="ADAL" clId="{D336A6AA-9C33-437D-B045-76A30EF83439}" dt="2024-02-06T05:30:53.726" v="807" actId="1076"/>
          <ac:picMkLst>
            <pc:docMk/>
            <pc:sldMk cId="458627668" sldId="508"/>
            <ac:picMk id="3" creationId="{DB86A2AE-31F6-45A6-B174-CEBD79F55675}"/>
          </ac:picMkLst>
        </pc:picChg>
        <pc:picChg chg="add mod">
          <ac:chgData name="Myat Min Htut" userId="dfff3e71-de70-432f-b631-d8cca54eab50" providerId="ADAL" clId="{D336A6AA-9C33-437D-B045-76A30EF83439}" dt="2024-02-06T05:27:55.485" v="770" actId="1036"/>
          <ac:picMkLst>
            <pc:docMk/>
            <pc:sldMk cId="458627668" sldId="508"/>
            <ac:picMk id="4" creationId="{B7F20B91-F497-49B0-BD99-4C2E98259BC7}"/>
          </ac:picMkLst>
        </pc:picChg>
        <pc:picChg chg="add mod">
          <ac:chgData name="Myat Min Htut" userId="dfff3e71-de70-432f-b631-d8cca54eab50" providerId="ADAL" clId="{D336A6AA-9C33-437D-B045-76A30EF83439}" dt="2024-02-06T05:29:57.344" v="783" actId="14100"/>
          <ac:picMkLst>
            <pc:docMk/>
            <pc:sldMk cId="458627668" sldId="508"/>
            <ac:picMk id="6" creationId="{23925B10-60A4-4681-858D-7F611245C8AF}"/>
          </ac:picMkLst>
        </pc:picChg>
        <pc:picChg chg="add mod">
          <ac:chgData name="Myat Min Htut" userId="dfff3e71-de70-432f-b631-d8cca54eab50" providerId="ADAL" clId="{D336A6AA-9C33-437D-B045-76A30EF83439}" dt="2024-02-06T05:30:07.193" v="787" actId="14100"/>
          <ac:picMkLst>
            <pc:docMk/>
            <pc:sldMk cId="458627668" sldId="508"/>
            <ac:picMk id="9" creationId="{64227747-1B57-40FE-9307-E43D8BCDD32E}"/>
          </ac:picMkLst>
        </pc:picChg>
        <pc:picChg chg="add mod">
          <ac:chgData name="Myat Min Htut" userId="dfff3e71-de70-432f-b631-d8cca54eab50" providerId="ADAL" clId="{D336A6AA-9C33-437D-B045-76A30EF83439}" dt="2024-02-06T05:30:22.788" v="798" actId="1036"/>
          <ac:picMkLst>
            <pc:docMk/>
            <pc:sldMk cId="458627668" sldId="508"/>
            <ac:picMk id="11" creationId="{72A5905F-87DF-4C90-9464-E13A2938BBFD}"/>
          </ac:picMkLst>
        </pc:picChg>
      </pc:sldChg>
      <pc:sldChg chg="addSp modSp mod">
        <pc:chgData name="Myat Min Htut" userId="dfff3e71-de70-432f-b631-d8cca54eab50" providerId="ADAL" clId="{D336A6AA-9C33-437D-B045-76A30EF83439}" dt="2024-02-06T05:31:45.088" v="832" actId="14100"/>
        <pc:sldMkLst>
          <pc:docMk/>
          <pc:sldMk cId="2922826280" sldId="509"/>
        </pc:sldMkLst>
        <pc:picChg chg="add mod">
          <ac:chgData name="Myat Min Htut" userId="dfff3e71-de70-432f-b631-d8cca54eab50" providerId="ADAL" clId="{D336A6AA-9C33-437D-B045-76A30EF83439}" dt="2024-02-06T05:31:45.088" v="832" actId="14100"/>
          <ac:picMkLst>
            <pc:docMk/>
            <pc:sldMk cId="2922826280" sldId="509"/>
            <ac:picMk id="5" creationId="{371E2A0D-E474-4524-B109-CD8C85353BA3}"/>
          </ac:picMkLst>
        </pc:picChg>
        <pc:picChg chg="add mod">
          <ac:chgData name="Myat Min Htut" userId="dfff3e71-de70-432f-b631-d8cca54eab50" providerId="ADAL" clId="{D336A6AA-9C33-437D-B045-76A30EF83439}" dt="2024-02-06T05:31:29.607" v="829"/>
          <ac:picMkLst>
            <pc:docMk/>
            <pc:sldMk cId="2922826280" sldId="509"/>
            <ac:picMk id="13" creationId="{247D6C26-7201-449E-93F6-F8C016B5036F}"/>
          </ac:picMkLst>
        </pc:picChg>
      </pc:sldChg>
      <pc:sldChg chg="addSp delSp modSp mod">
        <pc:chgData name="Myat Min Htut" userId="dfff3e71-de70-432f-b631-d8cca54eab50" providerId="ADAL" clId="{D336A6AA-9C33-437D-B045-76A30EF83439}" dt="2024-02-06T05:36:52.720" v="885" actId="1036"/>
        <pc:sldMkLst>
          <pc:docMk/>
          <pc:sldMk cId="1947771210" sldId="510"/>
        </pc:sldMkLst>
        <pc:picChg chg="mod">
          <ac:chgData name="Myat Min Htut" userId="dfff3e71-de70-432f-b631-d8cca54eab50" providerId="ADAL" clId="{D336A6AA-9C33-437D-B045-76A30EF83439}" dt="2024-02-06T05:35:58.966" v="865" actId="1076"/>
          <ac:picMkLst>
            <pc:docMk/>
            <pc:sldMk cId="1947771210" sldId="510"/>
            <ac:picMk id="2" creationId="{00000000-0000-0000-0000-000000000000}"/>
          </ac:picMkLst>
        </pc:picChg>
        <pc:picChg chg="add del">
          <ac:chgData name="Myat Min Htut" userId="dfff3e71-de70-432f-b631-d8cca54eab50" providerId="ADAL" clId="{D336A6AA-9C33-437D-B045-76A30EF83439}" dt="2024-02-06T05:35:49.150" v="862" actId="478"/>
          <ac:picMkLst>
            <pc:docMk/>
            <pc:sldMk cId="1947771210" sldId="510"/>
            <ac:picMk id="9" creationId="{E9A3235E-CCA6-494E-B013-FF99039E9E86}"/>
          </ac:picMkLst>
        </pc:picChg>
        <pc:picChg chg="mod">
          <ac:chgData name="Myat Min Htut" userId="dfff3e71-de70-432f-b631-d8cca54eab50" providerId="ADAL" clId="{D336A6AA-9C33-437D-B045-76A30EF83439}" dt="2024-02-06T05:35:57.021" v="864" actId="1076"/>
          <ac:picMkLst>
            <pc:docMk/>
            <pc:sldMk cId="1947771210" sldId="510"/>
            <ac:picMk id="10" creationId="{A1EBDE23-AC75-4037-A420-9AE5295C4D88}"/>
          </ac:picMkLst>
        </pc:picChg>
        <pc:picChg chg="add mod">
          <ac:chgData name="Myat Min Htut" userId="dfff3e71-de70-432f-b631-d8cca54eab50" providerId="ADAL" clId="{D336A6AA-9C33-437D-B045-76A30EF83439}" dt="2024-02-06T05:36:34.088" v="875" actId="14100"/>
          <ac:picMkLst>
            <pc:docMk/>
            <pc:sldMk cId="1947771210" sldId="510"/>
            <ac:picMk id="11" creationId="{8D4370F8-10A1-4AFC-AE87-C1673C3CEFC2}"/>
          </ac:picMkLst>
        </pc:picChg>
        <pc:picChg chg="add mod">
          <ac:chgData name="Myat Min Htut" userId="dfff3e71-de70-432f-b631-d8cca54eab50" providerId="ADAL" clId="{D336A6AA-9C33-437D-B045-76A30EF83439}" dt="2024-02-06T05:36:30.013" v="874" actId="1036"/>
          <ac:picMkLst>
            <pc:docMk/>
            <pc:sldMk cId="1947771210" sldId="510"/>
            <ac:picMk id="12" creationId="{7AC930BC-CB62-4F71-A728-C816A449F9CB}"/>
          </ac:picMkLst>
        </pc:picChg>
        <pc:picChg chg="add mod">
          <ac:chgData name="Myat Min Htut" userId="dfff3e71-de70-432f-b631-d8cca54eab50" providerId="ADAL" clId="{D336A6AA-9C33-437D-B045-76A30EF83439}" dt="2024-02-06T05:36:52.720" v="885" actId="1036"/>
          <ac:picMkLst>
            <pc:docMk/>
            <pc:sldMk cId="1947771210" sldId="510"/>
            <ac:picMk id="14" creationId="{51CBAA7D-A84D-40DD-B939-F51B60DE57DC}"/>
          </ac:picMkLst>
        </pc:picChg>
      </pc:sldChg>
      <pc:sldChg chg="addSp modSp mod">
        <pc:chgData name="Myat Min Htut" userId="dfff3e71-de70-432f-b631-d8cca54eab50" providerId="ADAL" clId="{D336A6AA-9C33-437D-B045-76A30EF83439}" dt="2024-02-06T05:40:41.559" v="915" actId="1076"/>
        <pc:sldMkLst>
          <pc:docMk/>
          <pc:sldMk cId="2684707954" sldId="511"/>
        </pc:sldMkLst>
        <pc:picChg chg="add mod">
          <ac:chgData name="Myat Min Htut" userId="dfff3e71-de70-432f-b631-d8cca54eab50" providerId="ADAL" clId="{D336A6AA-9C33-437D-B045-76A30EF83439}" dt="2024-02-06T05:40:41.559" v="915" actId="1076"/>
          <ac:picMkLst>
            <pc:docMk/>
            <pc:sldMk cId="2684707954" sldId="511"/>
            <ac:picMk id="5" creationId="{058CD5EC-E6E5-4DC2-823D-516C28C09798}"/>
          </ac:picMkLst>
        </pc:picChg>
      </pc:sldChg>
      <pc:sldChg chg="addSp modSp mod">
        <pc:chgData name="Myat Min Htut" userId="dfff3e71-de70-432f-b631-d8cca54eab50" providerId="ADAL" clId="{D336A6AA-9C33-437D-B045-76A30EF83439}" dt="2024-02-06T09:14:35.270" v="1725" actId="1038"/>
        <pc:sldMkLst>
          <pc:docMk/>
          <pc:sldMk cId="3898527662" sldId="512"/>
        </pc:sldMkLst>
        <pc:picChg chg="add mod">
          <ac:chgData name="Myat Min Htut" userId="dfff3e71-de70-432f-b631-d8cca54eab50" providerId="ADAL" clId="{D336A6AA-9C33-437D-B045-76A30EF83439}" dt="2024-02-06T05:37:47.781" v="891" actId="14100"/>
          <ac:picMkLst>
            <pc:docMk/>
            <pc:sldMk cId="3898527662" sldId="512"/>
            <ac:picMk id="6" creationId="{4EDE5544-8CB8-4020-A46F-DA30FF507903}"/>
          </ac:picMkLst>
        </pc:picChg>
        <pc:picChg chg="add mod">
          <ac:chgData name="Myat Min Htut" userId="dfff3e71-de70-432f-b631-d8cca54eab50" providerId="ADAL" clId="{D336A6AA-9C33-437D-B045-76A30EF83439}" dt="2024-02-06T05:37:24.417" v="886"/>
          <ac:picMkLst>
            <pc:docMk/>
            <pc:sldMk cId="3898527662" sldId="512"/>
            <ac:picMk id="11" creationId="{E247B4B4-FBBA-4201-A03D-32FEDB82D28A}"/>
          </ac:picMkLst>
        </pc:picChg>
        <pc:picChg chg="add mod">
          <ac:chgData name="Myat Min Htut" userId="dfff3e71-de70-432f-b631-d8cca54eab50" providerId="ADAL" clId="{D336A6AA-9C33-437D-B045-76A30EF83439}" dt="2024-02-06T09:14:35.270" v="1725" actId="1038"/>
          <ac:picMkLst>
            <pc:docMk/>
            <pc:sldMk cId="3898527662" sldId="512"/>
            <ac:picMk id="13" creationId="{63453994-2238-492A-AFE3-F5014CEAAADC}"/>
          </ac:picMkLst>
        </pc:picChg>
      </pc:sldChg>
      <pc:sldChg chg="addSp modSp mod">
        <pc:chgData name="Myat Min Htut" userId="dfff3e71-de70-432f-b631-d8cca54eab50" providerId="ADAL" clId="{D336A6AA-9C33-437D-B045-76A30EF83439}" dt="2024-02-06T05:39:47.725" v="906" actId="1076"/>
        <pc:sldMkLst>
          <pc:docMk/>
          <pc:sldMk cId="3365219031" sldId="513"/>
        </pc:sldMkLst>
        <pc:picChg chg="add mod">
          <ac:chgData name="Myat Min Htut" userId="dfff3e71-de70-432f-b631-d8cca54eab50" providerId="ADAL" clId="{D336A6AA-9C33-437D-B045-76A30EF83439}" dt="2024-02-06T05:38:51.852" v="905" actId="1035"/>
          <ac:picMkLst>
            <pc:docMk/>
            <pc:sldMk cId="3365219031" sldId="513"/>
            <ac:picMk id="6" creationId="{C36C46C2-8CBD-4029-8D1D-99DB7C9309B6}"/>
          </ac:picMkLst>
        </pc:picChg>
        <pc:picChg chg="add mod">
          <ac:chgData name="Myat Min Htut" userId="dfff3e71-de70-432f-b631-d8cca54eab50" providerId="ADAL" clId="{D336A6AA-9C33-437D-B045-76A30EF83439}" dt="2024-02-06T05:38:26.636" v="895"/>
          <ac:picMkLst>
            <pc:docMk/>
            <pc:sldMk cId="3365219031" sldId="513"/>
            <ac:picMk id="12" creationId="{14F43CCE-1D3C-4D69-8E9A-88F869AA1C51}"/>
          </ac:picMkLst>
        </pc:picChg>
        <pc:picChg chg="add mod">
          <ac:chgData name="Myat Min Htut" userId="dfff3e71-de70-432f-b631-d8cca54eab50" providerId="ADAL" clId="{D336A6AA-9C33-437D-B045-76A30EF83439}" dt="2024-02-06T05:39:47.725" v="906" actId="1076"/>
          <ac:picMkLst>
            <pc:docMk/>
            <pc:sldMk cId="3365219031" sldId="513"/>
            <ac:picMk id="13" creationId="{C9E41D87-9551-4766-86D7-BF3B9C2FF043}"/>
          </ac:picMkLst>
        </pc:picChg>
      </pc:sldChg>
      <pc:sldChg chg="addSp modSp mod">
        <pc:chgData name="Myat Min Htut" userId="dfff3e71-de70-432f-b631-d8cca54eab50" providerId="ADAL" clId="{D336A6AA-9C33-437D-B045-76A30EF83439}" dt="2024-02-06T05:42:34.325" v="928" actId="14100"/>
        <pc:sldMkLst>
          <pc:docMk/>
          <pc:sldMk cId="2000951529" sldId="514"/>
        </pc:sldMkLst>
        <pc:picChg chg="mod">
          <ac:chgData name="Myat Min Htut" userId="dfff3e71-de70-432f-b631-d8cca54eab50" providerId="ADAL" clId="{D336A6AA-9C33-437D-B045-76A30EF83439}" dt="2024-02-06T05:42:25.087" v="925" actId="1076"/>
          <ac:picMkLst>
            <pc:docMk/>
            <pc:sldMk cId="2000951529" sldId="514"/>
            <ac:picMk id="2" creationId="{00000000-0000-0000-0000-000000000000}"/>
          </ac:picMkLst>
        </pc:picChg>
        <pc:picChg chg="add mod">
          <ac:chgData name="Myat Min Htut" userId="dfff3e71-de70-432f-b631-d8cca54eab50" providerId="ADAL" clId="{D336A6AA-9C33-437D-B045-76A30EF83439}" dt="2024-02-06T05:41:21.356" v="919" actId="1076"/>
          <ac:picMkLst>
            <pc:docMk/>
            <pc:sldMk cId="2000951529" sldId="514"/>
            <ac:picMk id="6" creationId="{30A5994B-7AE4-4573-9D09-03DC65D2A3C5}"/>
          </ac:picMkLst>
        </pc:picChg>
        <pc:picChg chg="add mod">
          <ac:chgData name="Myat Min Htut" userId="dfff3e71-de70-432f-b631-d8cca54eab50" providerId="ADAL" clId="{D336A6AA-9C33-437D-B045-76A30EF83439}" dt="2024-02-06T05:42:34.325" v="928" actId="14100"/>
          <ac:picMkLst>
            <pc:docMk/>
            <pc:sldMk cId="2000951529" sldId="514"/>
            <ac:picMk id="10" creationId="{FF20A35C-8AD1-4217-AFD8-2180580D4AA6}"/>
          </ac:picMkLst>
        </pc:picChg>
      </pc:sldChg>
      <pc:sldChg chg="addSp modSp mod">
        <pc:chgData name="Myat Min Htut" userId="dfff3e71-de70-432f-b631-d8cca54eab50" providerId="ADAL" clId="{D336A6AA-9C33-437D-B045-76A30EF83439}" dt="2024-02-06T05:43:57.805" v="949" actId="1076"/>
        <pc:sldMkLst>
          <pc:docMk/>
          <pc:sldMk cId="2656355043" sldId="515"/>
        </pc:sldMkLst>
        <pc:picChg chg="add mod">
          <ac:chgData name="Myat Min Htut" userId="dfff3e71-de70-432f-b631-d8cca54eab50" providerId="ADAL" clId="{D336A6AA-9C33-437D-B045-76A30EF83439}" dt="2024-02-06T05:42:49.512" v="931" actId="14100"/>
          <ac:picMkLst>
            <pc:docMk/>
            <pc:sldMk cId="2656355043" sldId="515"/>
            <ac:picMk id="7" creationId="{AF9336E0-C5D4-456A-81F3-7CDB27AB064B}"/>
          </ac:picMkLst>
        </pc:picChg>
        <pc:picChg chg="add mod">
          <ac:chgData name="Myat Min Htut" userId="dfff3e71-de70-432f-b631-d8cca54eab50" providerId="ADAL" clId="{D336A6AA-9C33-437D-B045-76A30EF83439}" dt="2024-02-06T05:43:57.805" v="949" actId="1076"/>
          <ac:picMkLst>
            <pc:docMk/>
            <pc:sldMk cId="2656355043" sldId="515"/>
            <ac:picMk id="11" creationId="{A6E87561-6AB2-4C53-9571-816F0DBCF697}"/>
          </ac:picMkLst>
        </pc:picChg>
        <pc:picChg chg="add mod">
          <ac:chgData name="Myat Min Htut" userId="dfff3e71-de70-432f-b631-d8cca54eab50" providerId="ADAL" clId="{D336A6AA-9C33-437D-B045-76A30EF83439}" dt="2024-02-06T05:43:50.350" v="948" actId="1037"/>
          <ac:picMkLst>
            <pc:docMk/>
            <pc:sldMk cId="2656355043" sldId="515"/>
            <ac:picMk id="13" creationId="{E65DC816-1CB0-4C04-AB10-7AE95008833B}"/>
          </ac:picMkLst>
        </pc:picChg>
      </pc:sldChg>
      <pc:sldChg chg="addSp modSp">
        <pc:chgData name="Myat Min Htut" userId="dfff3e71-de70-432f-b631-d8cca54eab50" providerId="ADAL" clId="{D336A6AA-9C33-437D-B045-76A30EF83439}" dt="2024-02-06T05:47:54.557" v="979"/>
        <pc:sldMkLst>
          <pc:docMk/>
          <pc:sldMk cId="3906866113" sldId="516"/>
        </pc:sldMkLst>
        <pc:picChg chg="add mod">
          <ac:chgData name="Myat Min Htut" userId="dfff3e71-de70-432f-b631-d8cca54eab50" providerId="ADAL" clId="{D336A6AA-9C33-437D-B045-76A30EF83439}" dt="2024-02-06T05:47:54.557" v="979"/>
          <ac:picMkLst>
            <pc:docMk/>
            <pc:sldMk cId="3906866113" sldId="516"/>
            <ac:picMk id="13" creationId="{6161F229-53D4-4BE7-B043-F877726BDCD9}"/>
          </ac:picMkLst>
        </pc:picChg>
        <pc:picChg chg="add mod">
          <ac:chgData name="Myat Min Htut" userId="dfff3e71-de70-432f-b631-d8cca54eab50" providerId="ADAL" clId="{D336A6AA-9C33-437D-B045-76A30EF83439}" dt="2024-02-06T05:47:54.557" v="979"/>
          <ac:picMkLst>
            <pc:docMk/>
            <pc:sldMk cId="3906866113" sldId="516"/>
            <ac:picMk id="14" creationId="{4F7C5890-7296-4C32-A5D1-BD443D63183B}"/>
          </ac:picMkLst>
        </pc:picChg>
        <pc:picChg chg="add mod">
          <ac:chgData name="Myat Min Htut" userId="dfff3e71-de70-432f-b631-d8cca54eab50" providerId="ADAL" clId="{D336A6AA-9C33-437D-B045-76A30EF83439}" dt="2024-02-06T05:47:54.557" v="979"/>
          <ac:picMkLst>
            <pc:docMk/>
            <pc:sldMk cId="3906866113" sldId="516"/>
            <ac:picMk id="15" creationId="{65334544-FE20-434A-B8C6-C728366BA497}"/>
          </ac:picMkLst>
        </pc:picChg>
        <pc:picChg chg="add mod">
          <ac:chgData name="Myat Min Htut" userId="dfff3e71-de70-432f-b631-d8cca54eab50" providerId="ADAL" clId="{D336A6AA-9C33-437D-B045-76A30EF83439}" dt="2024-02-06T05:47:54.557" v="979"/>
          <ac:picMkLst>
            <pc:docMk/>
            <pc:sldMk cId="3906866113" sldId="516"/>
            <ac:picMk id="16" creationId="{28ACAA51-EBC3-4CE5-9B9A-B599B328BB6D}"/>
          </ac:picMkLst>
        </pc:picChg>
        <pc:picChg chg="add mod">
          <ac:chgData name="Myat Min Htut" userId="dfff3e71-de70-432f-b631-d8cca54eab50" providerId="ADAL" clId="{D336A6AA-9C33-437D-B045-76A30EF83439}" dt="2024-02-06T05:47:54.557" v="979"/>
          <ac:picMkLst>
            <pc:docMk/>
            <pc:sldMk cId="3906866113" sldId="516"/>
            <ac:picMk id="17" creationId="{03BED272-22FC-4C6E-867A-4BFE09CC7B13}"/>
          </ac:picMkLst>
        </pc:picChg>
        <pc:picChg chg="add mod">
          <ac:chgData name="Myat Min Htut" userId="dfff3e71-de70-432f-b631-d8cca54eab50" providerId="ADAL" clId="{D336A6AA-9C33-437D-B045-76A30EF83439}" dt="2024-02-06T05:47:54.557" v="979"/>
          <ac:picMkLst>
            <pc:docMk/>
            <pc:sldMk cId="3906866113" sldId="516"/>
            <ac:picMk id="18" creationId="{C92C1053-80C7-4721-AF88-999F3CB0FE9A}"/>
          </ac:picMkLst>
        </pc:picChg>
        <pc:picChg chg="add mod">
          <ac:chgData name="Myat Min Htut" userId="dfff3e71-de70-432f-b631-d8cca54eab50" providerId="ADAL" clId="{D336A6AA-9C33-437D-B045-76A30EF83439}" dt="2024-02-06T05:47:54.557" v="979"/>
          <ac:picMkLst>
            <pc:docMk/>
            <pc:sldMk cId="3906866113" sldId="516"/>
            <ac:picMk id="19" creationId="{1089620F-1F9A-4D24-9ACF-3FFB18FDCF22}"/>
          </ac:picMkLst>
        </pc:picChg>
      </pc:sldChg>
      <pc:sldChg chg="addSp modSp mod">
        <pc:chgData name="Myat Min Htut" userId="dfff3e71-de70-432f-b631-d8cca54eab50" providerId="ADAL" clId="{D336A6AA-9C33-437D-B045-76A30EF83439}" dt="2024-02-06T09:19:04.664" v="1748" actId="1037"/>
        <pc:sldMkLst>
          <pc:docMk/>
          <pc:sldMk cId="2643915068" sldId="517"/>
        </pc:sldMkLst>
        <pc:spChg chg="add mod">
          <ac:chgData name="Myat Min Htut" userId="dfff3e71-de70-432f-b631-d8cca54eab50" providerId="ADAL" clId="{D336A6AA-9C33-437D-B045-76A30EF83439}" dt="2024-02-06T09:18:49.606" v="1737" actId="1076"/>
          <ac:spMkLst>
            <pc:docMk/>
            <pc:sldMk cId="2643915068" sldId="517"/>
            <ac:spMk id="31" creationId="{B11CA687-5DA9-4BF8-A6E8-AC70384FD72D}"/>
          </ac:spMkLst>
        </pc:spChg>
        <pc:spChg chg="add mod">
          <ac:chgData name="Myat Min Htut" userId="dfff3e71-de70-432f-b631-d8cca54eab50" providerId="ADAL" clId="{D336A6AA-9C33-437D-B045-76A30EF83439}" dt="2024-02-06T05:51:38.268" v="1065" actId="14100"/>
          <ac:spMkLst>
            <pc:docMk/>
            <pc:sldMk cId="2643915068" sldId="517"/>
            <ac:spMk id="32" creationId="{F16A854F-977C-46C7-86BC-00744BA2E0B9}"/>
          </ac:spMkLst>
        </pc:spChg>
        <pc:spChg chg="add mod">
          <ac:chgData name="Myat Min Htut" userId="dfff3e71-de70-432f-b631-d8cca54eab50" providerId="ADAL" clId="{D336A6AA-9C33-437D-B045-76A30EF83439}" dt="2024-02-06T05:51:44.557" v="1068" actId="14100"/>
          <ac:spMkLst>
            <pc:docMk/>
            <pc:sldMk cId="2643915068" sldId="517"/>
            <ac:spMk id="33" creationId="{44E8D5DC-07E2-4649-9C9B-4F37976EFFA5}"/>
          </ac:spMkLst>
        </pc:spChg>
        <pc:spChg chg="add mod">
          <ac:chgData name="Myat Min Htut" userId="dfff3e71-de70-432f-b631-d8cca54eab50" providerId="ADAL" clId="{D336A6AA-9C33-437D-B045-76A30EF83439}" dt="2024-02-06T09:18:58.643" v="1742" actId="1076"/>
          <ac:spMkLst>
            <pc:docMk/>
            <pc:sldMk cId="2643915068" sldId="517"/>
            <ac:spMk id="34" creationId="{FC3FA1A1-812B-418C-A331-2DFFB4D55D42}"/>
          </ac:spMkLst>
        </pc:spChg>
        <pc:picChg chg="add mod">
          <ac:chgData name="Myat Min Htut" userId="dfff3e71-de70-432f-b631-d8cca54eab50" providerId="ADAL" clId="{D336A6AA-9C33-437D-B045-76A30EF83439}" dt="2024-02-06T05:48:11.607" v="983" actId="1076"/>
          <ac:picMkLst>
            <pc:docMk/>
            <pc:sldMk cId="2643915068" sldId="517"/>
            <ac:picMk id="3" creationId="{0D286D0C-826A-45A3-A372-A6D4BC824AD0}"/>
          </ac:picMkLst>
        </pc:picChg>
        <pc:picChg chg="add mod">
          <ac:chgData name="Myat Min Htut" userId="dfff3e71-de70-432f-b631-d8cca54eab50" providerId="ADAL" clId="{D336A6AA-9C33-437D-B045-76A30EF83439}" dt="2024-02-06T05:48:26.156" v="986" actId="14100"/>
          <ac:picMkLst>
            <pc:docMk/>
            <pc:sldMk cId="2643915068" sldId="517"/>
            <ac:picMk id="9" creationId="{C7D3D50B-DDD8-4DB9-B0C0-411B862D299E}"/>
          </ac:picMkLst>
        </pc:picChg>
        <pc:picChg chg="add mod">
          <ac:chgData name="Myat Min Htut" userId="dfff3e71-de70-432f-b631-d8cca54eab50" providerId="ADAL" clId="{D336A6AA-9C33-437D-B045-76A30EF83439}" dt="2024-02-06T05:49:09.639" v="1001" actId="1036"/>
          <ac:picMkLst>
            <pc:docMk/>
            <pc:sldMk cId="2643915068" sldId="517"/>
            <ac:picMk id="12" creationId="{46027159-A537-4985-ADC6-38634754AA6A}"/>
          </ac:picMkLst>
        </pc:picChg>
        <pc:picChg chg="add mod">
          <ac:chgData name="Myat Min Htut" userId="dfff3e71-de70-432f-b631-d8cca54eab50" providerId="ADAL" clId="{D336A6AA-9C33-437D-B045-76A30EF83439}" dt="2024-02-06T05:49:22.102" v="1012" actId="1038"/>
          <ac:picMkLst>
            <pc:docMk/>
            <pc:sldMk cId="2643915068" sldId="517"/>
            <ac:picMk id="14" creationId="{0CE7EBCB-6FAB-400D-AB48-1F87B85C316C}"/>
          </ac:picMkLst>
        </pc:picChg>
        <pc:picChg chg="add mod">
          <ac:chgData name="Myat Min Htut" userId="dfff3e71-de70-432f-b631-d8cca54eab50" providerId="ADAL" clId="{D336A6AA-9C33-437D-B045-76A30EF83439}" dt="2024-02-06T05:49:34.895" v="1021" actId="1035"/>
          <ac:picMkLst>
            <pc:docMk/>
            <pc:sldMk cId="2643915068" sldId="517"/>
            <ac:picMk id="16" creationId="{8E60CF87-2137-4852-8359-3C1ABB949D87}"/>
          </ac:picMkLst>
        </pc:picChg>
        <pc:picChg chg="add mod">
          <ac:chgData name="Myat Min Htut" userId="dfff3e71-de70-432f-b631-d8cca54eab50" providerId="ADAL" clId="{D336A6AA-9C33-437D-B045-76A30EF83439}" dt="2024-02-06T05:49:58.204" v="1026" actId="1076"/>
          <ac:picMkLst>
            <pc:docMk/>
            <pc:sldMk cId="2643915068" sldId="517"/>
            <ac:picMk id="18" creationId="{CBEBBB27-5424-436F-9434-CB04E363EA05}"/>
          </ac:picMkLst>
        </pc:picChg>
        <pc:picChg chg="add mod">
          <ac:chgData name="Myat Min Htut" userId="dfff3e71-de70-432f-b631-d8cca54eab50" providerId="ADAL" clId="{D336A6AA-9C33-437D-B045-76A30EF83439}" dt="2024-02-06T05:50:12.338" v="1033" actId="1036"/>
          <ac:picMkLst>
            <pc:docMk/>
            <pc:sldMk cId="2643915068" sldId="517"/>
            <ac:picMk id="20" creationId="{D642799A-AB78-491C-8C05-E2402A8312D6}"/>
          </ac:picMkLst>
        </pc:picChg>
        <pc:picChg chg="add mod">
          <ac:chgData name="Myat Min Htut" userId="dfff3e71-de70-432f-b631-d8cca54eab50" providerId="ADAL" clId="{D336A6AA-9C33-437D-B045-76A30EF83439}" dt="2024-02-06T05:50:22.213" v="1037" actId="14100"/>
          <ac:picMkLst>
            <pc:docMk/>
            <pc:sldMk cId="2643915068" sldId="517"/>
            <ac:picMk id="22" creationId="{1C42725E-A719-4847-BC7A-D8A29D8D3B40}"/>
          </ac:picMkLst>
        </pc:picChg>
        <pc:picChg chg="add mod">
          <ac:chgData name="Myat Min Htut" userId="dfff3e71-de70-432f-b631-d8cca54eab50" providerId="ADAL" clId="{D336A6AA-9C33-437D-B045-76A30EF83439}" dt="2024-02-06T05:50:35.118" v="1041" actId="14100"/>
          <ac:picMkLst>
            <pc:docMk/>
            <pc:sldMk cId="2643915068" sldId="517"/>
            <ac:picMk id="24" creationId="{8722D1BC-8030-453C-B88C-9C1827814956}"/>
          </ac:picMkLst>
        </pc:picChg>
        <pc:picChg chg="add mod">
          <ac:chgData name="Myat Min Htut" userId="dfff3e71-de70-432f-b631-d8cca54eab50" providerId="ADAL" clId="{D336A6AA-9C33-437D-B045-76A30EF83439}" dt="2024-02-06T05:50:54.291" v="1049" actId="1076"/>
          <ac:picMkLst>
            <pc:docMk/>
            <pc:sldMk cId="2643915068" sldId="517"/>
            <ac:picMk id="26" creationId="{E4E7370F-4C0B-4918-8266-CE53AC112152}"/>
          </ac:picMkLst>
        </pc:picChg>
        <pc:picChg chg="add mod">
          <ac:chgData name="Myat Min Htut" userId="dfff3e71-de70-432f-b631-d8cca54eab50" providerId="ADAL" clId="{D336A6AA-9C33-437D-B045-76A30EF83439}" dt="2024-02-06T09:19:04.664" v="1748" actId="1037"/>
          <ac:picMkLst>
            <pc:docMk/>
            <pc:sldMk cId="2643915068" sldId="517"/>
            <ac:picMk id="28" creationId="{0F110A44-5986-4B8E-8DDC-D7E77FDFE245}"/>
          </ac:picMkLst>
        </pc:picChg>
        <pc:picChg chg="add mod">
          <ac:chgData name="Myat Min Htut" userId="dfff3e71-de70-432f-b631-d8cca54eab50" providerId="ADAL" clId="{D336A6AA-9C33-437D-B045-76A30EF83439}" dt="2024-02-06T05:51:15.167" v="1055" actId="1076"/>
          <ac:picMkLst>
            <pc:docMk/>
            <pc:sldMk cId="2643915068" sldId="517"/>
            <ac:picMk id="30" creationId="{6A828BB6-ED7C-4027-AD89-E85A069C23C5}"/>
          </ac:picMkLst>
        </pc:picChg>
      </pc:sldChg>
      <pc:sldChg chg="addSp modSp mod">
        <pc:chgData name="Myat Min Htut" userId="dfff3e71-de70-432f-b631-d8cca54eab50" providerId="ADAL" clId="{D336A6AA-9C33-437D-B045-76A30EF83439}" dt="2024-02-06T05:53:39.576" v="1081" actId="14100"/>
        <pc:sldMkLst>
          <pc:docMk/>
          <pc:sldMk cId="964602240" sldId="518"/>
        </pc:sldMkLst>
        <pc:picChg chg="add mod">
          <ac:chgData name="Myat Min Htut" userId="dfff3e71-de70-432f-b631-d8cca54eab50" providerId="ADAL" clId="{D336A6AA-9C33-437D-B045-76A30EF83439}" dt="2024-02-06T05:53:39.576" v="1081" actId="14100"/>
          <ac:picMkLst>
            <pc:docMk/>
            <pc:sldMk cId="964602240" sldId="518"/>
            <ac:picMk id="6" creationId="{3501108A-41EE-42B7-89BB-0096758FC0D8}"/>
          </ac:picMkLst>
        </pc:picChg>
        <pc:picChg chg="add mod">
          <ac:chgData name="Myat Min Htut" userId="dfff3e71-de70-432f-b631-d8cca54eab50" providerId="ADAL" clId="{D336A6AA-9C33-437D-B045-76A30EF83439}" dt="2024-02-06T05:53:23.752" v="1076"/>
          <ac:picMkLst>
            <pc:docMk/>
            <pc:sldMk cId="964602240" sldId="518"/>
            <ac:picMk id="12" creationId="{BD3171BC-2CD0-451B-B95F-28E3B7A92188}"/>
          </ac:picMkLst>
        </pc:picChg>
      </pc:sldChg>
      <pc:sldChg chg="addSp modSp">
        <pc:chgData name="Myat Min Htut" userId="dfff3e71-de70-432f-b631-d8cca54eab50" providerId="ADAL" clId="{D336A6AA-9C33-437D-B045-76A30EF83439}" dt="2024-02-06T05:44:08.629" v="950"/>
        <pc:sldMkLst>
          <pc:docMk/>
          <pc:sldMk cId="1123450222" sldId="519"/>
        </pc:sldMkLst>
        <pc:picChg chg="add mod">
          <ac:chgData name="Myat Min Htut" userId="dfff3e71-de70-432f-b631-d8cca54eab50" providerId="ADAL" clId="{D336A6AA-9C33-437D-B045-76A30EF83439}" dt="2024-02-06T05:44:08.629" v="950"/>
          <ac:picMkLst>
            <pc:docMk/>
            <pc:sldMk cId="1123450222" sldId="519"/>
            <ac:picMk id="11" creationId="{C6C5311B-7D15-46E3-A4D2-0C3BE5208B2C}"/>
          </ac:picMkLst>
        </pc:picChg>
        <pc:picChg chg="add mod">
          <ac:chgData name="Myat Min Htut" userId="dfff3e71-de70-432f-b631-d8cca54eab50" providerId="ADAL" clId="{D336A6AA-9C33-437D-B045-76A30EF83439}" dt="2024-02-06T05:44:08.629" v="950"/>
          <ac:picMkLst>
            <pc:docMk/>
            <pc:sldMk cId="1123450222" sldId="519"/>
            <ac:picMk id="12" creationId="{C657914D-4F6C-4661-BB03-81AAD0CF325E}"/>
          </ac:picMkLst>
        </pc:picChg>
        <pc:picChg chg="add mod">
          <ac:chgData name="Myat Min Htut" userId="dfff3e71-de70-432f-b631-d8cca54eab50" providerId="ADAL" clId="{D336A6AA-9C33-437D-B045-76A30EF83439}" dt="2024-02-06T05:44:08.629" v="950"/>
          <ac:picMkLst>
            <pc:docMk/>
            <pc:sldMk cId="1123450222" sldId="519"/>
            <ac:picMk id="13" creationId="{E9445764-57C6-4B1C-99B3-CC9A0BF21E24}"/>
          </ac:picMkLst>
        </pc:picChg>
      </pc:sldChg>
      <pc:sldChg chg="addSp modSp mod">
        <pc:chgData name="Myat Min Htut" userId="dfff3e71-de70-432f-b631-d8cca54eab50" providerId="ADAL" clId="{D336A6AA-9C33-437D-B045-76A30EF83439}" dt="2024-02-06T05:03:25.206" v="486" actId="1076"/>
        <pc:sldMkLst>
          <pc:docMk/>
          <pc:sldMk cId="3830943117" sldId="520"/>
        </pc:sldMkLst>
        <pc:picChg chg="add mod">
          <ac:chgData name="Myat Min Htut" userId="dfff3e71-de70-432f-b631-d8cca54eab50" providerId="ADAL" clId="{D336A6AA-9C33-437D-B045-76A30EF83439}" dt="2024-02-06T05:03:25.206" v="486" actId="1076"/>
          <ac:picMkLst>
            <pc:docMk/>
            <pc:sldMk cId="3830943117" sldId="520"/>
            <ac:picMk id="22" creationId="{AA76F8CF-3187-4D8A-8890-E9BECAF8CDA4}"/>
          </ac:picMkLst>
        </pc:picChg>
        <pc:picChg chg="add mod">
          <ac:chgData name="Myat Min Htut" userId="dfff3e71-de70-432f-b631-d8cca54eab50" providerId="ADAL" clId="{D336A6AA-9C33-437D-B045-76A30EF83439}" dt="2024-02-06T05:03:25.206" v="486" actId="1076"/>
          <ac:picMkLst>
            <pc:docMk/>
            <pc:sldMk cId="3830943117" sldId="520"/>
            <ac:picMk id="23" creationId="{484EC2A4-BAAA-4698-A61F-357BB1C734AD}"/>
          </ac:picMkLst>
        </pc:picChg>
      </pc:sldChg>
      <pc:sldChg chg="addSp modSp mod">
        <pc:chgData name="Myat Min Htut" userId="dfff3e71-de70-432f-b631-d8cca54eab50" providerId="ADAL" clId="{D336A6AA-9C33-437D-B045-76A30EF83439}" dt="2024-02-06T05:47:42.830" v="978" actId="14100"/>
        <pc:sldMkLst>
          <pc:docMk/>
          <pc:sldMk cId="3266997033" sldId="521"/>
        </pc:sldMkLst>
        <pc:picChg chg="mod">
          <ac:chgData name="Myat Min Htut" userId="dfff3e71-de70-432f-b631-d8cca54eab50" providerId="ADAL" clId="{D336A6AA-9C33-437D-B045-76A30EF83439}" dt="2024-02-06T05:47:19.943" v="972" actId="1076"/>
          <ac:picMkLst>
            <pc:docMk/>
            <pc:sldMk cId="3266997033" sldId="521"/>
            <ac:picMk id="3" creationId="{9559B420-466B-42CA-86EB-B2CBCC1FD016}"/>
          </ac:picMkLst>
        </pc:picChg>
        <pc:picChg chg="add mod">
          <ac:chgData name="Myat Min Htut" userId="dfff3e71-de70-432f-b631-d8cca54eab50" providerId="ADAL" clId="{D336A6AA-9C33-437D-B045-76A30EF83439}" dt="2024-02-06T05:44:22.555" v="954" actId="1076"/>
          <ac:picMkLst>
            <pc:docMk/>
            <pc:sldMk cId="3266997033" sldId="521"/>
            <ac:picMk id="5" creationId="{6FEDE7E7-F806-4EAF-AFD6-59DDE5336055}"/>
          </ac:picMkLst>
        </pc:picChg>
        <pc:picChg chg="add mod">
          <ac:chgData name="Myat Min Htut" userId="dfff3e71-de70-432f-b631-d8cca54eab50" providerId="ADAL" clId="{D336A6AA-9C33-437D-B045-76A30EF83439}" dt="2024-02-06T05:46:48.809" v="964" actId="14100"/>
          <ac:picMkLst>
            <pc:docMk/>
            <pc:sldMk cId="3266997033" sldId="521"/>
            <ac:picMk id="7" creationId="{E356ECDF-BCF2-4E64-A1D0-6B0F0D2D0833}"/>
          </ac:picMkLst>
        </pc:picChg>
        <pc:picChg chg="add mod">
          <ac:chgData name="Myat Min Htut" userId="dfff3e71-de70-432f-b631-d8cca54eab50" providerId="ADAL" clId="{D336A6AA-9C33-437D-B045-76A30EF83439}" dt="2024-02-06T05:45:45.061" v="963" actId="14100"/>
          <ac:picMkLst>
            <pc:docMk/>
            <pc:sldMk cId="3266997033" sldId="521"/>
            <ac:picMk id="9" creationId="{CE2B779C-AF3C-403C-8AEA-80E640CBF1D2}"/>
          </ac:picMkLst>
        </pc:picChg>
        <pc:picChg chg="add mod">
          <ac:chgData name="Myat Min Htut" userId="dfff3e71-de70-432f-b631-d8cca54eab50" providerId="ADAL" clId="{D336A6AA-9C33-437D-B045-76A30EF83439}" dt="2024-02-06T05:47:02.729" v="967" actId="14100"/>
          <ac:picMkLst>
            <pc:docMk/>
            <pc:sldMk cId="3266997033" sldId="521"/>
            <ac:picMk id="13" creationId="{780F5BC3-5C85-4DD1-9846-412C84A14F0B}"/>
          </ac:picMkLst>
        </pc:picChg>
        <pc:picChg chg="add mod">
          <ac:chgData name="Myat Min Htut" userId="dfff3e71-de70-432f-b631-d8cca54eab50" providerId="ADAL" clId="{D336A6AA-9C33-437D-B045-76A30EF83439}" dt="2024-02-06T05:47:18.175" v="970" actId="14100"/>
          <ac:picMkLst>
            <pc:docMk/>
            <pc:sldMk cId="3266997033" sldId="521"/>
            <ac:picMk id="15" creationId="{99004444-B379-455F-A4FA-657573C928A6}"/>
          </ac:picMkLst>
        </pc:picChg>
        <pc:picChg chg="add mod">
          <ac:chgData name="Myat Min Htut" userId="dfff3e71-de70-432f-b631-d8cca54eab50" providerId="ADAL" clId="{D336A6AA-9C33-437D-B045-76A30EF83439}" dt="2024-02-06T05:47:30.795" v="975" actId="14100"/>
          <ac:picMkLst>
            <pc:docMk/>
            <pc:sldMk cId="3266997033" sldId="521"/>
            <ac:picMk id="17" creationId="{EBE86F35-C996-441A-A8A2-EB61DD66C85E}"/>
          </ac:picMkLst>
        </pc:picChg>
        <pc:picChg chg="add mod">
          <ac:chgData name="Myat Min Htut" userId="dfff3e71-de70-432f-b631-d8cca54eab50" providerId="ADAL" clId="{D336A6AA-9C33-437D-B045-76A30EF83439}" dt="2024-02-06T05:47:42.830" v="978" actId="14100"/>
          <ac:picMkLst>
            <pc:docMk/>
            <pc:sldMk cId="3266997033" sldId="521"/>
            <ac:picMk id="19" creationId="{0E58E40A-C5CB-4481-994F-8BA99D2E4B5D}"/>
          </ac:picMkLst>
        </pc:picChg>
      </pc:sldChg>
      <pc:sldChg chg="addSp modSp mod">
        <pc:chgData name="Myat Min Htut" userId="dfff3e71-de70-432f-b631-d8cca54eab50" providerId="ADAL" clId="{D336A6AA-9C33-437D-B045-76A30EF83439}" dt="2024-02-06T09:14:49.553" v="1735" actId="1038"/>
        <pc:sldMkLst>
          <pc:docMk/>
          <pc:sldMk cId="673337874" sldId="522"/>
        </pc:sldMkLst>
        <pc:picChg chg="add mod">
          <ac:chgData name="Myat Min Htut" userId="dfff3e71-de70-432f-b631-d8cca54eab50" providerId="ADAL" clId="{D336A6AA-9C33-437D-B045-76A30EF83439}" dt="2024-02-06T09:14:49.553" v="1735" actId="1038"/>
          <ac:picMkLst>
            <pc:docMk/>
            <pc:sldMk cId="673337874" sldId="522"/>
            <ac:picMk id="17" creationId="{2F43618B-0DB1-46F4-9662-EB95DE41EC52}"/>
          </ac:picMkLst>
        </pc:picChg>
        <pc:picChg chg="add mod">
          <ac:chgData name="Myat Min Htut" userId="dfff3e71-de70-432f-b631-d8cca54eab50" providerId="ADAL" clId="{D336A6AA-9C33-437D-B045-76A30EF83439}" dt="2024-02-06T05:38:14.528" v="894"/>
          <ac:picMkLst>
            <pc:docMk/>
            <pc:sldMk cId="673337874" sldId="522"/>
            <ac:picMk id="18" creationId="{D930834D-3D35-4FE3-8459-5732161B51F1}"/>
          </ac:picMkLst>
        </pc:picChg>
        <pc:picChg chg="add mod">
          <ac:chgData name="Myat Min Htut" userId="dfff3e71-de70-432f-b631-d8cca54eab50" providerId="ADAL" clId="{D336A6AA-9C33-437D-B045-76A30EF83439}" dt="2024-02-06T05:38:14.528" v="894"/>
          <ac:picMkLst>
            <pc:docMk/>
            <pc:sldMk cId="673337874" sldId="522"/>
            <ac:picMk id="19" creationId="{06FA7A9C-804E-4A47-8B1E-3BE40609E085}"/>
          </ac:picMkLst>
        </pc:picChg>
      </pc:sldChg>
      <pc:sldChg chg="addSp modSp mod">
        <pc:chgData name="Myat Min Htut" userId="dfff3e71-de70-432f-b631-d8cca54eab50" providerId="ADAL" clId="{D336A6AA-9C33-437D-B045-76A30EF83439}" dt="2024-02-06T05:39:52.130" v="908" actId="1076"/>
        <pc:sldMkLst>
          <pc:docMk/>
          <pc:sldMk cId="2810337732" sldId="523"/>
        </pc:sldMkLst>
        <pc:picChg chg="mod">
          <ac:chgData name="Myat Min Htut" userId="dfff3e71-de70-432f-b631-d8cca54eab50" providerId="ADAL" clId="{D336A6AA-9C33-437D-B045-76A30EF83439}" dt="2024-02-06T05:39:52.130" v="908" actId="1076"/>
          <ac:picMkLst>
            <pc:docMk/>
            <pc:sldMk cId="2810337732" sldId="523"/>
            <ac:picMk id="10" creationId="{A1EBDE23-AC75-4037-A420-9AE5295C4D88}"/>
          </ac:picMkLst>
        </pc:picChg>
        <pc:picChg chg="add mod">
          <ac:chgData name="Myat Min Htut" userId="dfff3e71-de70-432f-b631-d8cca54eab50" providerId="ADAL" clId="{D336A6AA-9C33-437D-B045-76A30EF83439}" dt="2024-02-06T05:39:51.381" v="907"/>
          <ac:picMkLst>
            <pc:docMk/>
            <pc:sldMk cId="2810337732" sldId="523"/>
            <ac:picMk id="15" creationId="{BE0BF236-9479-4740-AA3C-BD43D139E8EE}"/>
          </ac:picMkLst>
        </pc:picChg>
        <pc:picChg chg="add mod">
          <ac:chgData name="Myat Min Htut" userId="dfff3e71-de70-432f-b631-d8cca54eab50" providerId="ADAL" clId="{D336A6AA-9C33-437D-B045-76A30EF83439}" dt="2024-02-06T05:39:51.381" v="907"/>
          <ac:picMkLst>
            <pc:docMk/>
            <pc:sldMk cId="2810337732" sldId="523"/>
            <ac:picMk id="16" creationId="{CEA77AC3-496A-43F4-B9DD-5BB6CB718D4B}"/>
          </ac:picMkLst>
        </pc:picChg>
        <pc:picChg chg="add mod">
          <ac:chgData name="Myat Min Htut" userId="dfff3e71-de70-432f-b631-d8cca54eab50" providerId="ADAL" clId="{D336A6AA-9C33-437D-B045-76A30EF83439}" dt="2024-02-06T05:39:51.381" v="907"/>
          <ac:picMkLst>
            <pc:docMk/>
            <pc:sldMk cId="2810337732" sldId="523"/>
            <ac:picMk id="17" creationId="{857BEC46-A642-4FA1-9A1D-1BCBAE011361}"/>
          </ac:picMkLst>
        </pc:picChg>
      </pc:sldChg>
      <pc:sldChg chg="addSp delSp modSp new mod">
        <pc:chgData name="Myat Min Htut" userId="dfff3e71-de70-432f-b631-d8cca54eab50" providerId="ADAL" clId="{D336A6AA-9C33-437D-B045-76A30EF83439}" dt="2024-02-06T09:21:50.056" v="1764" actId="1076"/>
        <pc:sldMkLst>
          <pc:docMk/>
          <pc:sldMk cId="3339897241" sldId="524"/>
        </pc:sldMkLst>
        <pc:spChg chg="del">
          <ac:chgData name="Myat Min Htut" userId="dfff3e71-de70-432f-b631-d8cca54eab50" providerId="ADAL" clId="{D336A6AA-9C33-437D-B045-76A30EF83439}" dt="2024-02-06T06:02:16.500" v="1153" actId="478"/>
          <ac:spMkLst>
            <pc:docMk/>
            <pc:sldMk cId="3339897241" sldId="524"/>
            <ac:spMk id="2" creationId="{487113F3-E053-4783-ACF5-6F7E96A05A8F}"/>
          </ac:spMkLst>
        </pc:spChg>
        <pc:spChg chg="del">
          <ac:chgData name="Myat Min Htut" userId="dfff3e71-de70-432f-b631-d8cca54eab50" providerId="ADAL" clId="{D336A6AA-9C33-437D-B045-76A30EF83439}" dt="2024-02-06T06:02:23.671" v="1154" actId="478"/>
          <ac:spMkLst>
            <pc:docMk/>
            <pc:sldMk cId="3339897241" sldId="524"/>
            <ac:spMk id="3" creationId="{B3F156BA-1569-4FEC-98D8-A49F0A52AB06}"/>
          </ac:spMkLst>
        </pc:spChg>
        <pc:spChg chg="add mod">
          <ac:chgData name="Myat Min Htut" userId="dfff3e71-de70-432f-b631-d8cca54eab50" providerId="ADAL" clId="{D336A6AA-9C33-437D-B045-76A30EF83439}" dt="2024-02-06T07:01:15.959" v="1161" actId="20577"/>
          <ac:spMkLst>
            <pc:docMk/>
            <pc:sldMk cId="3339897241" sldId="524"/>
            <ac:spMk id="6" creationId="{E2EFE432-13C9-4BB5-A76B-39EB370B4F53}"/>
          </ac:spMkLst>
        </pc:spChg>
        <pc:picChg chg="add mod">
          <ac:chgData name="Myat Min Htut" userId="dfff3e71-de70-432f-b631-d8cca54eab50" providerId="ADAL" clId="{D336A6AA-9C33-437D-B045-76A30EF83439}" dt="2024-02-06T06:02:44.836" v="1158" actId="14100"/>
          <ac:picMkLst>
            <pc:docMk/>
            <pc:sldMk cId="3339897241" sldId="524"/>
            <ac:picMk id="5" creationId="{A1F966BB-4551-4E93-A2A9-937CCFCCDFD5}"/>
          </ac:picMkLst>
        </pc:picChg>
        <pc:picChg chg="add mod">
          <ac:chgData name="Myat Min Htut" userId="dfff3e71-de70-432f-b631-d8cca54eab50" providerId="ADAL" clId="{D336A6AA-9C33-437D-B045-76A30EF83439}" dt="2024-02-06T07:03:47.267" v="1170" actId="1076"/>
          <ac:picMkLst>
            <pc:docMk/>
            <pc:sldMk cId="3339897241" sldId="524"/>
            <ac:picMk id="8" creationId="{B71FF64B-563D-4C95-A006-E47826B9B14A}"/>
          </ac:picMkLst>
        </pc:picChg>
        <pc:picChg chg="add mod">
          <ac:chgData name="Myat Min Htut" userId="dfff3e71-de70-432f-b631-d8cca54eab50" providerId="ADAL" clId="{D336A6AA-9C33-437D-B045-76A30EF83439}" dt="2024-02-06T09:21:42.665" v="1761" actId="1038"/>
          <ac:picMkLst>
            <pc:docMk/>
            <pc:sldMk cId="3339897241" sldId="524"/>
            <ac:picMk id="10" creationId="{E55B39F3-A649-472B-AAA3-FA1F31EC740E}"/>
          </ac:picMkLst>
        </pc:picChg>
        <pc:picChg chg="add mod">
          <ac:chgData name="Myat Min Htut" userId="dfff3e71-de70-432f-b631-d8cca54eab50" providerId="ADAL" clId="{D336A6AA-9C33-437D-B045-76A30EF83439}" dt="2024-02-06T07:06:25.475" v="1185" actId="1076"/>
          <ac:picMkLst>
            <pc:docMk/>
            <pc:sldMk cId="3339897241" sldId="524"/>
            <ac:picMk id="12" creationId="{2FC8E796-258C-4496-A97E-37D0A3493DC1}"/>
          </ac:picMkLst>
        </pc:picChg>
        <pc:picChg chg="add mod">
          <ac:chgData name="Myat Min Htut" userId="dfff3e71-de70-432f-b631-d8cca54eab50" providerId="ADAL" clId="{D336A6AA-9C33-437D-B045-76A30EF83439}" dt="2024-02-06T09:21:50.056" v="1764" actId="1076"/>
          <ac:picMkLst>
            <pc:docMk/>
            <pc:sldMk cId="3339897241" sldId="524"/>
            <ac:picMk id="14" creationId="{26CF5735-EE2F-4D91-9538-2DFAFC7F7364}"/>
          </ac:picMkLst>
        </pc:picChg>
      </pc:sldChg>
      <pc:sldChg chg="addSp delSp modSp new mod">
        <pc:chgData name="Myat Min Htut" userId="dfff3e71-de70-432f-b631-d8cca54eab50" providerId="ADAL" clId="{D336A6AA-9C33-437D-B045-76A30EF83439}" dt="2024-02-06T07:09:47.574" v="1247" actId="14100"/>
        <pc:sldMkLst>
          <pc:docMk/>
          <pc:sldMk cId="1189429481" sldId="525"/>
        </pc:sldMkLst>
        <pc:spChg chg="del">
          <ac:chgData name="Myat Min Htut" userId="dfff3e71-de70-432f-b631-d8cca54eab50" providerId="ADAL" clId="{D336A6AA-9C33-437D-B045-76A30EF83439}" dt="2024-02-06T07:07:32.182" v="1196" actId="478"/>
          <ac:spMkLst>
            <pc:docMk/>
            <pc:sldMk cId="1189429481" sldId="525"/>
            <ac:spMk id="2" creationId="{75A7A2BF-2561-42D4-B609-BE96B41FD189}"/>
          </ac:spMkLst>
        </pc:spChg>
        <pc:spChg chg="del mod">
          <ac:chgData name="Myat Min Htut" userId="dfff3e71-de70-432f-b631-d8cca54eab50" providerId="ADAL" clId="{D336A6AA-9C33-437D-B045-76A30EF83439}" dt="2024-02-06T07:07:33.543" v="1198" actId="478"/>
          <ac:spMkLst>
            <pc:docMk/>
            <pc:sldMk cId="1189429481" sldId="525"/>
            <ac:spMk id="3" creationId="{3DD91761-48BC-4CE7-B2BE-61DEBD62679E}"/>
          </ac:spMkLst>
        </pc:spChg>
        <pc:spChg chg="add mod">
          <ac:chgData name="Myat Min Htut" userId="dfff3e71-de70-432f-b631-d8cca54eab50" providerId="ADAL" clId="{D336A6AA-9C33-437D-B045-76A30EF83439}" dt="2024-02-06T07:01:25.997" v="1162"/>
          <ac:spMkLst>
            <pc:docMk/>
            <pc:sldMk cId="1189429481" sldId="525"/>
            <ac:spMk id="5" creationId="{2E190567-6470-4D20-AC1C-95FA396D6EAA}"/>
          </ac:spMkLst>
        </pc:spChg>
        <pc:spChg chg="add del mod">
          <ac:chgData name="Myat Min Htut" userId="dfff3e71-de70-432f-b631-d8cca54eab50" providerId="ADAL" clId="{D336A6AA-9C33-437D-B045-76A30EF83439}" dt="2024-02-06T07:07:28.811" v="1195" actId="478"/>
          <ac:spMkLst>
            <pc:docMk/>
            <pc:sldMk cId="1189429481" sldId="525"/>
            <ac:spMk id="7" creationId="{4E18AE01-1D62-4542-B6BD-858969822022}"/>
          </ac:spMkLst>
        </pc:spChg>
        <pc:picChg chg="add mod">
          <ac:chgData name="Myat Min Htut" userId="dfff3e71-de70-432f-b631-d8cca54eab50" providerId="ADAL" clId="{D336A6AA-9C33-437D-B045-76A30EF83439}" dt="2024-02-06T07:01:25.997" v="1162"/>
          <ac:picMkLst>
            <pc:docMk/>
            <pc:sldMk cId="1189429481" sldId="525"/>
            <ac:picMk id="4" creationId="{D0F93FFE-310A-49AD-B768-7447EDD57F17}"/>
          </ac:picMkLst>
        </pc:picChg>
        <pc:picChg chg="add del mod">
          <ac:chgData name="Myat Min Htut" userId="dfff3e71-de70-432f-b631-d8cca54eab50" providerId="ADAL" clId="{D336A6AA-9C33-437D-B045-76A30EF83439}" dt="2024-02-06T07:07:26.887" v="1193" actId="478"/>
          <ac:picMkLst>
            <pc:docMk/>
            <pc:sldMk cId="1189429481" sldId="525"/>
            <ac:picMk id="6" creationId="{0E727F3E-E63E-4020-B4AB-7CD24BF04F71}"/>
          </ac:picMkLst>
        </pc:picChg>
        <pc:picChg chg="add mod">
          <ac:chgData name="Myat Min Htut" userId="dfff3e71-de70-432f-b631-d8cca54eab50" providerId="ADAL" clId="{D336A6AA-9C33-437D-B045-76A30EF83439}" dt="2024-02-06T07:07:43.609" v="1203" actId="1076"/>
          <ac:picMkLst>
            <pc:docMk/>
            <pc:sldMk cId="1189429481" sldId="525"/>
            <ac:picMk id="9" creationId="{477EE463-32AE-4F8E-9E44-E82A2EA84227}"/>
          </ac:picMkLst>
        </pc:picChg>
        <pc:picChg chg="add mod">
          <ac:chgData name="Myat Min Htut" userId="dfff3e71-de70-432f-b631-d8cca54eab50" providerId="ADAL" clId="{D336A6AA-9C33-437D-B045-76A30EF83439}" dt="2024-02-06T07:09:22.201" v="1241" actId="1076"/>
          <ac:picMkLst>
            <pc:docMk/>
            <pc:sldMk cId="1189429481" sldId="525"/>
            <ac:picMk id="11" creationId="{133B3CF5-645C-4769-8C73-D042FE9041BB}"/>
          </ac:picMkLst>
        </pc:picChg>
        <pc:picChg chg="add del mod">
          <ac:chgData name="Myat Min Htut" userId="dfff3e71-de70-432f-b631-d8cca54eab50" providerId="ADAL" clId="{D336A6AA-9C33-437D-B045-76A30EF83439}" dt="2024-02-06T07:08:23.779" v="1211" actId="478"/>
          <ac:picMkLst>
            <pc:docMk/>
            <pc:sldMk cId="1189429481" sldId="525"/>
            <ac:picMk id="13" creationId="{B1FD4CF5-23F6-49F3-BE6A-394D0C645BD0}"/>
          </ac:picMkLst>
        </pc:picChg>
        <pc:picChg chg="add mod">
          <ac:chgData name="Myat Min Htut" userId="dfff3e71-de70-432f-b631-d8cca54eab50" providerId="ADAL" clId="{D336A6AA-9C33-437D-B045-76A30EF83439}" dt="2024-02-06T07:09:29.101" v="1244" actId="14100"/>
          <ac:picMkLst>
            <pc:docMk/>
            <pc:sldMk cId="1189429481" sldId="525"/>
            <ac:picMk id="15" creationId="{F854EF83-BDF4-4DC6-BA5C-E11F70C1E523}"/>
          </ac:picMkLst>
        </pc:picChg>
        <pc:picChg chg="add mod">
          <ac:chgData name="Myat Min Htut" userId="dfff3e71-de70-432f-b631-d8cca54eab50" providerId="ADAL" clId="{D336A6AA-9C33-437D-B045-76A30EF83439}" dt="2024-02-06T07:09:47.574" v="1247" actId="14100"/>
          <ac:picMkLst>
            <pc:docMk/>
            <pc:sldMk cId="1189429481" sldId="525"/>
            <ac:picMk id="17" creationId="{B1B1AEA5-E0BB-4FF4-B549-0A2E2F3B04C2}"/>
          </ac:picMkLst>
        </pc:picChg>
      </pc:sldChg>
      <pc:sldChg chg="addSp delSp modSp new mod">
        <pc:chgData name="Myat Min Htut" userId="dfff3e71-de70-432f-b631-d8cca54eab50" providerId="ADAL" clId="{D336A6AA-9C33-437D-B045-76A30EF83439}" dt="2024-02-06T07:11:00.503" v="1269" actId="207"/>
        <pc:sldMkLst>
          <pc:docMk/>
          <pc:sldMk cId="2062024134" sldId="526"/>
        </pc:sldMkLst>
        <pc:spChg chg="del">
          <ac:chgData name="Myat Min Htut" userId="dfff3e71-de70-432f-b631-d8cca54eab50" providerId="ADAL" clId="{D336A6AA-9C33-437D-B045-76A30EF83439}" dt="2024-02-06T07:10:01.085" v="1250" actId="478"/>
          <ac:spMkLst>
            <pc:docMk/>
            <pc:sldMk cId="2062024134" sldId="526"/>
            <ac:spMk id="2" creationId="{70BE34B9-F965-4041-83C0-D5DE35CA6C00}"/>
          </ac:spMkLst>
        </pc:spChg>
        <pc:spChg chg="del">
          <ac:chgData name="Myat Min Htut" userId="dfff3e71-de70-432f-b631-d8cca54eab50" providerId="ADAL" clId="{D336A6AA-9C33-437D-B045-76A30EF83439}" dt="2024-02-06T07:10:00.184" v="1249" actId="478"/>
          <ac:spMkLst>
            <pc:docMk/>
            <pc:sldMk cId="2062024134" sldId="526"/>
            <ac:spMk id="3" creationId="{D2024E5E-A0C5-4A7A-B19F-BE896EF7D0A3}"/>
          </ac:spMkLst>
        </pc:spChg>
        <pc:spChg chg="add mod">
          <ac:chgData name="Myat Min Htut" userId="dfff3e71-de70-432f-b631-d8cca54eab50" providerId="ADAL" clId="{D336A6AA-9C33-437D-B045-76A30EF83439}" dt="2024-02-06T07:01:27.752" v="1163"/>
          <ac:spMkLst>
            <pc:docMk/>
            <pc:sldMk cId="2062024134" sldId="526"/>
            <ac:spMk id="5" creationId="{097A78AF-E406-45E8-B82F-F4DB30F2BD33}"/>
          </ac:spMkLst>
        </pc:spChg>
        <pc:spChg chg="add mod">
          <ac:chgData name="Myat Min Htut" userId="dfff3e71-de70-432f-b631-d8cca54eab50" providerId="ADAL" clId="{D336A6AA-9C33-437D-B045-76A30EF83439}" dt="2024-02-06T07:11:00.503" v="1269" actId="207"/>
          <ac:spMkLst>
            <pc:docMk/>
            <pc:sldMk cId="2062024134" sldId="526"/>
            <ac:spMk id="11" creationId="{54D20815-D790-4B78-B1AC-791DAC0024A9}"/>
          </ac:spMkLst>
        </pc:spChg>
        <pc:picChg chg="add mod">
          <ac:chgData name="Myat Min Htut" userId="dfff3e71-de70-432f-b631-d8cca54eab50" providerId="ADAL" clId="{D336A6AA-9C33-437D-B045-76A30EF83439}" dt="2024-02-06T07:01:35.729" v="1166" actId="1076"/>
          <ac:picMkLst>
            <pc:docMk/>
            <pc:sldMk cId="2062024134" sldId="526"/>
            <ac:picMk id="4" creationId="{F1502EFE-3346-4F9D-960B-4BF972FFDB43}"/>
          </ac:picMkLst>
        </pc:picChg>
        <pc:picChg chg="add mod">
          <ac:chgData name="Myat Min Htut" userId="dfff3e71-de70-432f-b631-d8cca54eab50" providerId="ADAL" clId="{D336A6AA-9C33-437D-B045-76A30EF83439}" dt="2024-02-06T07:09:57.199" v="1248"/>
          <ac:picMkLst>
            <pc:docMk/>
            <pc:sldMk cId="2062024134" sldId="526"/>
            <ac:picMk id="6" creationId="{80DB910F-8327-4D8A-BB33-3B313CB9A1AA}"/>
          </ac:picMkLst>
        </pc:picChg>
        <pc:picChg chg="add mod">
          <ac:chgData name="Myat Min Htut" userId="dfff3e71-de70-432f-b631-d8cca54eab50" providerId="ADAL" clId="{D336A6AA-9C33-437D-B045-76A30EF83439}" dt="2024-02-06T07:10:49.043" v="1266" actId="1076"/>
          <ac:picMkLst>
            <pc:docMk/>
            <pc:sldMk cId="2062024134" sldId="526"/>
            <ac:picMk id="8" creationId="{7FB8A9E7-DD5A-4D3E-B96C-E404F81D9FEF}"/>
          </ac:picMkLst>
        </pc:picChg>
        <pc:picChg chg="add mod">
          <ac:chgData name="Myat Min Htut" userId="dfff3e71-de70-432f-b631-d8cca54eab50" providerId="ADAL" clId="{D336A6AA-9C33-437D-B045-76A30EF83439}" dt="2024-02-06T07:10:46.892" v="1265" actId="1076"/>
          <ac:picMkLst>
            <pc:docMk/>
            <pc:sldMk cId="2062024134" sldId="526"/>
            <ac:picMk id="10" creationId="{986E9BD4-6ACD-4933-90DD-2E6E90770EEC}"/>
          </ac:picMkLst>
        </pc:picChg>
      </pc:sldChg>
      <pc:sldChg chg="addSp delSp modSp new mod">
        <pc:chgData name="Myat Min Htut" userId="dfff3e71-de70-432f-b631-d8cca54eab50" providerId="ADAL" clId="{D336A6AA-9C33-437D-B045-76A30EF83439}" dt="2024-02-06T09:25:54.036" v="1774" actId="14100"/>
        <pc:sldMkLst>
          <pc:docMk/>
          <pc:sldMk cId="2413988769" sldId="527"/>
        </pc:sldMkLst>
        <pc:spChg chg="del">
          <ac:chgData name="Myat Min Htut" userId="dfff3e71-de70-432f-b631-d8cca54eab50" providerId="ADAL" clId="{D336A6AA-9C33-437D-B045-76A30EF83439}" dt="2024-02-06T07:11:21.817" v="1271" actId="478"/>
          <ac:spMkLst>
            <pc:docMk/>
            <pc:sldMk cId="2413988769" sldId="527"/>
            <ac:spMk id="2" creationId="{75B7AE1B-37A6-4E0D-823E-4F9D208BCD8B}"/>
          </ac:spMkLst>
        </pc:spChg>
        <pc:spChg chg="del">
          <ac:chgData name="Myat Min Htut" userId="dfff3e71-de70-432f-b631-d8cca54eab50" providerId="ADAL" clId="{D336A6AA-9C33-437D-B045-76A30EF83439}" dt="2024-02-06T07:13:58.846" v="1282" actId="478"/>
          <ac:spMkLst>
            <pc:docMk/>
            <pc:sldMk cId="2413988769" sldId="527"/>
            <ac:spMk id="3" creationId="{1A1DE45A-AD2E-4381-B160-820775CA15DA}"/>
          </ac:spMkLst>
        </pc:spChg>
        <pc:spChg chg="add mod">
          <ac:chgData name="Myat Min Htut" userId="dfff3e71-de70-432f-b631-d8cca54eab50" providerId="ADAL" clId="{D336A6AA-9C33-437D-B045-76A30EF83439}" dt="2024-02-06T07:13:18.025" v="1274"/>
          <ac:spMkLst>
            <pc:docMk/>
            <pc:sldMk cId="2413988769" sldId="527"/>
            <ac:spMk id="7" creationId="{824D94A8-CC10-4DA6-95FB-155A48AA6FAA}"/>
          </ac:spMkLst>
        </pc:spChg>
        <pc:picChg chg="add mod">
          <ac:chgData name="Myat Min Htut" userId="dfff3e71-de70-432f-b631-d8cca54eab50" providerId="ADAL" clId="{D336A6AA-9C33-437D-B045-76A30EF83439}" dt="2024-02-06T07:13:35.233" v="1281" actId="1076"/>
          <ac:picMkLst>
            <pc:docMk/>
            <pc:sldMk cId="2413988769" sldId="527"/>
            <ac:picMk id="5" creationId="{69C2D505-DE84-4E6F-AE3D-63707E3FC12D}"/>
          </ac:picMkLst>
        </pc:picChg>
        <pc:picChg chg="add mod">
          <ac:chgData name="Myat Min Htut" userId="dfff3e71-de70-432f-b631-d8cca54eab50" providerId="ADAL" clId="{D336A6AA-9C33-437D-B045-76A30EF83439}" dt="2024-02-06T07:13:18.025" v="1274"/>
          <ac:picMkLst>
            <pc:docMk/>
            <pc:sldMk cId="2413988769" sldId="527"/>
            <ac:picMk id="6" creationId="{B8FEAE9C-C401-4DFF-B0B8-D64DFDAED1D1}"/>
          </ac:picMkLst>
        </pc:picChg>
        <pc:picChg chg="add mod">
          <ac:chgData name="Myat Min Htut" userId="dfff3e71-de70-432f-b631-d8cca54eab50" providerId="ADAL" clId="{D336A6AA-9C33-437D-B045-76A30EF83439}" dt="2024-02-06T09:25:37.415" v="1767" actId="1076"/>
          <ac:picMkLst>
            <pc:docMk/>
            <pc:sldMk cId="2413988769" sldId="527"/>
            <ac:picMk id="9" creationId="{D8048363-EDAB-4446-B47E-C0739A289D58}"/>
          </ac:picMkLst>
        </pc:picChg>
        <pc:picChg chg="add mod">
          <ac:chgData name="Myat Min Htut" userId="dfff3e71-de70-432f-b631-d8cca54eab50" providerId="ADAL" clId="{D336A6AA-9C33-437D-B045-76A30EF83439}" dt="2024-02-06T09:25:48.548" v="1772" actId="1076"/>
          <ac:picMkLst>
            <pc:docMk/>
            <pc:sldMk cId="2413988769" sldId="527"/>
            <ac:picMk id="11" creationId="{049C9EDF-F9FB-43E6-9434-C114F7038D97}"/>
          </ac:picMkLst>
        </pc:picChg>
        <pc:picChg chg="add mod">
          <ac:chgData name="Myat Min Htut" userId="dfff3e71-de70-432f-b631-d8cca54eab50" providerId="ADAL" clId="{D336A6AA-9C33-437D-B045-76A30EF83439}" dt="2024-02-06T09:25:42.102" v="1769" actId="14100"/>
          <ac:picMkLst>
            <pc:docMk/>
            <pc:sldMk cId="2413988769" sldId="527"/>
            <ac:picMk id="13" creationId="{F33DCB82-A7A2-4CD9-970B-E982A09A8AC9}"/>
          </ac:picMkLst>
        </pc:picChg>
        <pc:picChg chg="add mod">
          <ac:chgData name="Myat Min Htut" userId="dfff3e71-de70-432f-b631-d8cca54eab50" providerId="ADAL" clId="{D336A6AA-9C33-437D-B045-76A30EF83439}" dt="2024-02-06T09:25:54.036" v="1774" actId="14100"/>
          <ac:picMkLst>
            <pc:docMk/>
            <pc:sldMk cId="2413988769" sldId="527"/>
            <ac:picMk id="15" creationId="{D971C2EB-0D30-4B6C-AF2D-B31D5684EBF8}"/>
          </ac:picMkLst>
        </pc:picChg>
      </pc:sldChg>
      <pc:sldChg chg="addSp delSp modSp new mod">
        <pc:chgData name="Myat Min Htut" userId="dfff3e71-de70-432f-b631-d8cca54eab50" providerId="ADAL" clId="{D336A6AA-9C33-437D-B045-76A30EF83439}" dt="2024-02-06T09:26:21.124" v="1775" actId="1076"/>
        <pc:sldMkLst>
          <pc:docMk/>
          <pc:sldMk cId="912593918" sldId="528"/>
        </pc:sldMkLst>
        <pc:spChg chg="del">
          <ac:chgData name="Myat Min Htut" userId="dfff3e71-de70-432f-b631-d8cca54eab50" providerId="ADAL" clId="{D336A6AA-9C33-437D-B045-76A30EF83439}" dt="2024-02-06T07:24:09.182" v="1311" actId="478"/>
          <ac:spMkLst>
            <pc:docMk/>
            <pc:sldMk cId="912593918" sldId="528"/>
            <ac:spMk id="2" creationId="{5ABFCC44-D0AB-4713-9B95-716C31179E7E}"/>
          </ac:spMkLst>
        </pc:spChg>
        <pc:spChg chg="del">
          <ac:chgData name="Myat Min Htut" userId="dfff3e71-de70-432f-b631-d8cca54eab50" providerId="ADAL" clId="{D336A6AA-9C33-437D-B045-76A30EF83439}" dt="2024-02-06T07:24:12.963" v="1312" actId="478"/>
          <ac:spMkLst>
            <pc:docMk/>
            <pc:sldMk cId="912593918" sldId="528"/>
            <ac:spMk id="3" creationId="{A37CA0DC-B286-4911-9E80-6BFB0A9BD42C}"/>
          </ac:spMkLst>
        </pc:spChg>
        <pc:spChg chg="add mod">
          <ac:chgData name="Myat Min Htut" userId="dfff3e71-de70-432f-b631-d8cca54eab50" providerId="ADAL" clId="{D336A6AA-9C33-437D-B045-76A30EF83439}" dt="2024-02-06T09:02:27.044" v="1657" actId="20577"/>
          <ac:spMkLst>
            <pc:docMk/>
            <pc:sldMk cId="912593918" sldId="528"/>
            <ac:spMk id="5" creationId="{63507FBB-8E6A-4AEF-B8D4-B0B257DBA4B4}"/>
          </ac:spMkLst>
        </pc:spChg>
        <pc:picChg chg="add mod">
          <ac:chgData name="Myat Min Htut" userId="dfff3e71-de70-432f-b631-d8cca54eab50" providerId="ADAL" clId="{D336A6AA-9C33-437D-B045-76A30EF83439}" dt="2024-02-06T07:13:21.357" v="1276"/>
          <ac:picMkLst>
            <pc:docMk/>
            <pc:sldMk cId="912593918" sldId="528"/>
            <ac:picMk id="4" creationId="{E3FB8CD7-9280-4791-B681-C83B099A8B0B}"/>
          </ac:picMkLst>
        </pc:picChg>
        <pc:picChg chg="add mod">
          <ac:chgData name="Myat Min Htut" userId="dfff3e71-de70-432f-b631-d8cca54eab50" providerId="ADAL" clId="{D336A6AA-9C33-437D-B045-76A30EF83439}" dt="2024-02-06T08:38:43.719" v="1356" actId="1076"/>
          <ac:picMkLst>
            <pc:docMk/>
            <pc:sldMk cId="912593918" sldId="528"/>
            <ac:picMk id="7" creationId="{99DA5418-3D20-42A5-A607-79484AB6761A}"/>
          </ac:picMkLst>
        </pc:picChg>
        <pc:picChg chg="add mod">
          <ac:chgData name="Myat Min Htut" userId="dfff3e71-de70-432f-b631-d8cca54eab50" providerId="ADAL" clId="{D336A6AA-9C33-437D-B045-76A30EF83439}" dt="2024-02-06T09:26:21.124" v="1775" actId="1076"/>
          <ac:picMkLst>
            <pc:docMk/>
            <pc:sldMk cId="912593918" sldId="528"/>
            <ac:picMk id="8" creationId="{3CD87EFA-A06F-47F5-9F54-5CA36AF92DD7}"/>
          </ac:picMkLst>
        </pc:picChg>
        <pc:picChg chg="add mod">
          <ac:chgData name="Myat Min Htut" userId="dfff3e71-de70-432f-b631-d8cca54eab50" providerId="ADAL" clId="{D336A6AA-9C33-437D-B045-76A30EF83439}" dt="2024-02-06T09:02:34.370" v="1659" actId="1076"/>
          <ac:picMkLst>
            <pc:docMk/>
            <pc:sldMk cId="912593918" sldId="528"/>
            <ac:picMk id="10" creationId="{2DE5CD9C-48C3-428C-997C-8ACE705F7D23}"/>
          </ac:picMkLst>
        </pc:picChg>
        <pc:picChg chg="add mod">
          <ac:chgData name="Myat Min Htut" userId="dfff3e71-de70-432f-b631-d8cca54eab50" providerId="ADAL" clId="{D336A6AA-9C33-437D-B045-76A30EF83439}" dt="2024-02-06T08:38:38.725" v="1354" actId="1076"/>
          <ac:picMkLst>
            <pc:docMk/>
            <pc:sldMk cId="912593918" sldId="528"/>
            <ac:picMk id="12" creationId="{138CE2F5-3485-44D8-A851-FC8F50CC1FF3}"/>
          </ac:picMkLst>
        </pc:picChg>
      </pc:sldChg>
      <pc:sldChg chg="addSp delSp modSp new mod">
        <pc:chgData name="Myat Min Htut" userId="dfff3e71-de70-432f-b631-d8cca54eab50" providerId="ADAL" clId="{D336A6AA-9C33-437D-B045-76A30EF83439}" dt="2024-02-06T09:27:01.126" v="1791" actId="1076"/>
        <pc:sldMkLst>
          <pc:docMk/>
          <pc:sldMk cId="2029456859" sldId="529"/>
        </pc:sldMkLst>
        <pc:spChg chg="del">
          <ac:chgData name="Myat Min Htut" userId="dfff3e71-de70-432f-b631-d8cca54eab50" providerId="ADAL" clId="{D336A6AA-9C33-437D-B045-76A30EF83439}" dt="2024-02-06T08:39:02.295" v="1359" actId="478"/>
          <ac:spMkLst>
            <pc:docMk/>
            <pc:sldMk cId="2029456859" sldId="529"/>
            <ac:spMk id="2" creationId="{B2DC1713-1DF6-4579-BEEB-70E9F3040282}"/>
          </ac:spMkLst>
        </pc:spChg>
        <pc:spChg chg="del">
          <ac:chgData name="Myat Min Htut" userId="dfff3e71-de70-432f-b631-d8cca54eab50" providerId="ADAL" clId="{D336A6AA-9C33-437D-B045-76A30EF83439}" dt="2024-02-06T08:39:00.684" v="1358" actId="478"/>
          <ac:spMkLst>
            <pc:docMk/>
            <pc:sldMk cId="2029456859" sldId="529"/>
            <ac:spMk id="3" creationId="{5E09741E-5831-4AC5-8BB8-A2123FDA1202}"/>
          </ac:spMkLst>
        </pc:spChg>
        <pc:spChg chg="add mod">
          <ac:chgData name="Myat Min Htut" userId="dfff3e71-de70-432f-b631-d8cca54eab50" providerId="ADAL" clId="{D336A6AA-9C33-437D-B045-76A30EF83439}" dt="2024-02-06T09:03:17.514" v="1668" actId="20577"/>
          <ac:spMkLst>
            <pc:docMk/>
            <pc:sldMk cId="2029456859" sldId="529"/>
            <ac:spMk id="5" creationId="{3864B3D8-BBF3-4100-BF55-4DF7FDC9EC18}"/>
          </ac:spMkLst>
        </pc:spChg>
        <pc:picChg chg="add mod">
          <ac:chgData name="Myat Min Htut" userId="dfff3e71-de70-432f-b631-d8cca54eab50" providerId="ADAL" clId="{D336A6AA-9C33-437D-B045-76A30EF83439}" dt="2024-02-06T08:38:58.370" v="1357"/>
          <ac:picMkLst>
            <pc:docMk/>
            <pc:sldMk cId="2029456859" sldId="529"/>
            <ac:picMk id="4" creationId="{3DD2415E-B885-4E60-A675-D5F977402707}"/>
          </ac:picMkLst>
        </pc:picChg>
        <pc:picChg chg="add mod">
          <ac:chgData name="Myat Min Htut" userId="dfff3e71-de70-432f-b631-d8cca54eab50" providerId="ADAL" clId="{D336A6AA-9C33-437D-B045-76A30EF83439}" dt="2024-02-06T09:03:04.619" v="1666" actId="1076"/>
          <ac:picMkLst>
            <pc:docMk/>
            <pc:sldMk cId="2029456859" sldId="529"/>
            <ac:picMk id="7" creationId="{FE36CFCB-3E5D-4C22-AA4D-A8881854C4B8}"/>
          </ac:picMkLst>
        </pc:picChg>
        <pc:picChg chg="add mod">
          <ac:chgData name="Myat Min Htut" userId="dfff3e71-de70-432f-b631-d8cca54eab50" providerId="ADAL" clId="{D336A6AA-9C33-437D-B045-76A30EF83439}" dt="2024-02-06T09:26:30.752" v="1777" actId="14100"/>
          <ac:picMkLst>
            <pc:docMk/>
            <pc:sldMk cId="2029456859" sldId="529"/>
            <ac:picMk id="9" creationId="{A491F73C-59BD-45A9-BCA5-A77A3C7383B6}"/>
          </ac:picMkLst>
        </pc:picChg>
        <pc:picChg chg="add mod">
          <ac:chgData name="Myat Min Htut" userId="dfff3e71-de70-432f-b631-d8cca54eab50" providerId="ADAL" clId="{D336A6AA-9C33-437D-B045-76A30EF83439}" dt="2024-02-06T09:26:34.056" v="1779" actId="14100"/>
          <ac:picMkLst>
            <pc:docMk/>
            <pc:sldMk cId="2029456859" sldId="529"/>
            <ac:picMk id="11" creationId="{DB09603B-C558-4739-8298-0F4C67DAC455}"/>
          </ac:picMkLst>
        </pc:picChg>
        <pc:picChg chg="add mod">
          <ac:chgData name="Myat Min Htut" userId="dfff3e71-de70-432f-b631-d8cca54eab50" providerId="ADAL" clId="{D336A6AA-9C33-437D-B045-76A30EF83439}" dt="2024-02-06T09:26:38.129" v="1781" actId="14100"/>
          <ac:picMkLst>
            <pc:docMk/>
            <pc:sldMk cId="2029456859" sldId="529"/>
            <ac:picMk id="13" creationId="{771D9542-9F9C-4738-B131-7EAED0E1FF6E}"/>
          </ac:picMkLst>
        </pc:picChg>
        <pc:picChg chg="add mod">
          <ac:chgData name="Myat Min Htut" userId="dfff3e71-de70-432f-b631-d8cca54eab50" providerId="ADAL" clId="{D336A6AA-9C33-437D-B045-76A30EF83439}" dt="2024-02-06T09:26:44.016" v="1784" actId="1076"/>
          <ac:picMkLst>
            <pc:docMk/>
            <pc:sldMk cId="2029456859" sldId="529"/>
            <ac:picMk id="15" creationId="{B8091341-06A4-49C6-AFFA-6B41FCAFE2BD}"/>
          </ac:picMkLst>
        </pc:picChg>
        <pc:picChg chg="add mod">
          <ac:chgData name="Myat Min Htut" userId="dfff3e71-de70-432f-b631-d8cca54eab50" providerId="ADAL" clId="{D336A6AA-9C33-437D-B045-76A30EF83439}" dt="2024-02-06T09:26:49.848" v="1786" actId="14100"/>
          <ac:picMkLst>
            <pc:docMk/>
            <pc:sldMk cId="2029456859" sldId="529"/>
            <ac:picMk id="17" creationId="{ED03C84D-416A-4583-A441-EFECF5F4B486}"/>
          </ac:picMkLst>
        </pc:picChg>
        <pc:picChg chg="add mod">
          <ac:chgData name="Myat Min Htut" userId="dfff3e71-de70-432f-b631-d8cca54eab50" providerId="ADAL" clId="{D336A6AA-9C33-437D-B045-76A30EF83439}" dt="2024-02-06T09:26:54.859" v="1788" actId="14100"/>
          <ac:picMkLst>
            <pc:docMk/>
            <pc:sldMk cId="2029456859" sldId="529"/>
            <ac:picMk id="19" creationId="{FC229BE6-459D-4066-BCB7-EE474B2E8B2E}"/>
          </ac:picMkLst>
        </pc:picChg>
        <pc:picChg chg="add mod">
          <ac:chgData name="Myat Min Htut" userId="dfff3e71-de70-432f-b631-d8cca54eab50" providerId="ADAL" clId="{D336A6AA-9C33-437D-B045-76A30EF83439}" dt="2024-02-06T09:27:01.126" v="1791" actId="1076"/>
          <ac:picMkLst>
            <pc:docMk/>
            <pc:sldMk cId="2029456859" sldId="529"/>
            <ac:picMk id="21" creationId="{7F931D36-61CB-4DE8-AE99-1480756CBF04}"/>
          </ac:picMkLst>
        </pc:picChg>
        <pc:picChg chg="add del mod">
          <ac:chgData name="Myat Min Htut" userId="dfff3e71-de70-432f-b631-d8cca54eab50" providerId="ADAL" clId="{D336A6AA-9C33-437D-B045-76A30EF83439}" dt="2024-02-06T08:44:38.172" v="1418" actId="21"/>
          <ac:picMkLst>
            <pc:docMk/>
            <pc:sldMk cId="2029456859" sldId="529"/>
            <ac:picMk id="23" creationId="{0CB5C269-F0DD-47F9-8785-944F772CA56A}"/>
          </ac:picMkLst>
        </pc:picChg>
        <pc:picChg chg="add del mod">
          <ac:chgData name="Myat Min Htut" userId="dfff3e71-de70-432f-b631-d8cca54eab50" providerId="ADAL" clId="{D336A6AA-9C33-437D-B045-76A30EF83439}" dt="2024-02-06T08:44:38.172" v="1418" actId="21"/>
          <ac:picMkLst>
            <pc:docMk/>
            <pc:sldMk cId="2029456859" sldId="529"/>
            <ac:picMk id="25" creationId="{D5C17479-6527-4432-A8E5-DF1581444C4C}"/>
          </ac:picMkLst>
        </pc:picChg>
        <pc:picChg chg="add del mod">
          <ac:chgData name="Myat Min Htut" userId="dfff3e71-de70-432f-b631-d8cca54eab50" providerId="ADAL" clId="{D336A6AA-9C33-437D-B045-76A30EF83439}" dt="2024-02-06T08:44:38.172" v="1418" actId="21"/>
          <ac:picMkLst>
            <pc:docMk/>
            <pc:sldMk cId="2029456859" sldId="529"/>
            <ac:picMk id="27" creationId="{74A64301-80B5-4C74-89E9-4D01CCDEEA08}"/>
          </ac:picMkLst>
        </pc:picChg>
      </pc:sldChg>
      <pc:sldChg chg="new del">
        <pc:chgData name="Myat Min Htut" userId="dfff3e71-de70-432f-b631-d8cca54eab50" providerId="ADAL" clId="{D336A6AA-9C33-437D-B045-76A30EF83439}" dt="2024-02-06T07:15:29.762" v="1307" actId="47"/>
        <pc:sldMkLst>
          <pc:docMk/>
          <pc:sldMk cId="3215037929" sldId="529"/>
        </pc:sldMkLst>
      </pc:sldChg>
      <pc:sldChg chg="addSp delSp modSp new mod setBg setClrOvrMap">
        <pc:chgData name="Myat Min Htut" userId="dfff3e71-de70-432f-b631-d8cca54eab50" providerId="ADAL" clId="{D336A6AA-9C33-437D-B045-76A30EF83439}" dt="2024-02-06T09:03:23.017" v="1670" actId="20577"/>
        <pc:sldMkLst>
          <pc:docMk/>
          <pc:sldMk cId="1282236385" sldId="530"/>
        </pc:sldMkLst>
        <pc:spChg chg="del">
          <ac:chgData name="Myat Min Htut" userId="dfff3e71-de70-432f-b631-d8cca54eab50" providerId="ADAL" clId="{D336A6AA-9C33-437D-B045-76A30EF83439}" dt="2024-02-06T08:44:01.879" v="1412" actId="478"/>
          <ac:spMkLst>
            <pc:docMk/>
            <pc:sldMk cId="1282236385" sldId="530"/>
            <ac:spMk id="2" creationId="{B108D17A-3F7F-47C6-A1F5-DFD4129B12BD}"/>
          </ac:spMkLst>
        </pc:spChg>
        <pc:spChg chg="del">
          <ac:chgData name="Myat Min Htut" userId="dfff3e71-de70-432f-b631-d8cca54eab50" providerId="ADAL" clId="{D336A6AA-9C33-437D-B045-76A30EF83439}" dt="2024-02-06T08:44:02.652" v="1413" actId="478"/>
          <ac:spMkLst>
            <pc:docMk/>
            <pc:sldMk cId="1282236385" sldId="530"/>
            <ac:spMk id="3" creationId="{2C29DF4F-BF41-4448-8806-990188E6DE26}"/>
          </ac:spMkLst>
        </pc:spChg>
        <pc:spChg chg="add mod ord">
          <ac:chgData name="Myat Min Htut" userId="dfff3e71-de70-432f-b631-d8cca54eab50" providerId="ADAL" clId="{D336A6AA-9C33-437D-B045-76A30EF83439}" dt="2024-02-06T09:03:23.017" v="1670" actId="20577"/>
          <ac:spMkLst>
            <pc:docMk/>
            <pc:sldMk cId="1282236385" sldId="530"/>
            <ac:spMk id="5" creationId="{E16EEB54-3486-41AA-B5B7-3045DC015193}"/>
          </ac:spMkLst>
        </pc:spChg>
        <pc:spChg chg="add del">
          <ac:chgData name="Myat Min Htut" userId="dfff3e71-de70-432f-b631-d8cca54eab50" providerId="ADAL" clId="{D336A6AA-9C33-437D-B045-76A30EF83439}" dt="2024-02-06T08:47:33.407" v="1501" actId="26606"/>
          <ac:spMkLst>
            <pc:docMk/>
            <pc:sldMk cId="1282236385" sldId="530"/>
            <ac:spMk id="13" creationId="{891401DC-7AF6-42FA-BE31-CF773B6C8B2E}"/>
          </ac:spMkLst>
        </pc:spChg>
        <pc:spChg chg="add del">
          <ac:chgData name="Myat Min Htut" userId="dfff3e71-de70-432f-b631-d8cca54eab50" providerId="ADAL" clId="{D336A6AA-9C33-437D-B045-76A30EF83439}" dt="2024-02-06T08:47:33.407" v="1501" actId="26606"/>
          <ac:spMkLst>
            <pc:docMk/>
            <pc:sldMk cId="1282236385" sldId="530"/>
            <ac:spMk id="14" creationId="{2B7203F0-D9CB-4774-B9D4-B3AB625DFBAD}"/>
          </ac:spMkLst>
        </pc:spChg>
        <pc:spChg chg="add del">
          <ac:chgData name="Myat Min Htut" userId="dfff3e71-de70-432f-b631-d8cca54eab50" providerId="ADAL" clId="{D336A6AA-9C33-437D-B045-76A30EF83439}" dt="2024-02-06T08:47:27.631" v="1499" actId="26606"/>
          <ac:spMkLst>
            <pc:docMk/>
            <pc:sldMk cId="1282236385" sldId="530"/>
            <ac:spMk id="16" creationId="{891401DC-7AF6-42FA-BE31-CF773B6C8B2E}"/>
          </ac:spMkLst>
        </pc:spChg>
        <pc:spChg chg="add del">
          <ac:chgData name="Myat Min Htut" userId="dfff3e71-de70-432f-b631-d8cca54eab50" providerId="ADAL" clId="{D336A6AA-9C33-437D-B045-76A30EF83439}" dt="2024-02-06T08:47:27.631" v="1499" actId="26606"/>
          <ac:spMkLst>
            <pc:docMk/>
            <pc:sldMk cId="1282236385" sldId="530"/>
            <ac:spMk id="18" creationId="{2B7203F0-D9CB-4774-B9D4-B3AB625DFBAD}"/>
          </ac:spMkLst>
        </pc:spChg>
        <pc:picChg chg="add mod ord">
          <ac:chgData name="Myat Min Htut" userId="dfff3e71-de70-432f-b631-d8cca54eab50" providerId="ADAL" clId="{D336A6AA-9C33-437D-B045-76A30EF83439}" dt="2024-02-06T08:47:33.407" v="1501" actId="26606"/>
          <ac:picMkLst>
            <pc:docMk/>
            <pc:sldMk cId="1282236385" sldId="530"/>
            <ac:picMk id="4" creationId="{B600B7DD-10C5-4B22-907F-E0F9E3C3A378}"/>
          </ac:picMkLst>
        </pc:picChg>
        <pc:picChg chg="add mod">
          <ac:chgData name="Myat Min Htut" userId="dfff3e71-de70-432f-b631-d8cca54eab50" providerId="ADAL" clId="{D336A6AA-9C33-437D-B045-76A30EF83439}" dt="2024-02-06T08:47:33.407" v="1501" actId="26606"/>
          <ac:picMkLst>
            <pc:docMk/>
            <pc:sldMk cId="1282236385" sldId="530"/>
            <ac:picMk id="7" creationId="{55E59A38-FC4C-45C5-87D7-A025022ED9C7}"/>
          </ac:picMkLst>
        </pc:picChg>
        <pc:picChg chg="add mod">
          <ac:chgData name="Myat Min Htut" userId="dfff3e71-de70-432f-b631-d8cca54eab50" providerId="ADAL" clId="{D336A6AA-9C33-437D-B045-76A30EF83439}" dt="2024-02-06T08:47:33.407" v="1501" actId="26606"/>
          <ac:picMkLst>
            <pc:docMk/>
            <pc:sldMk cId="1282236385" sldId="530"/>
            <ac:picMk id="8" creationId="{E846F95E-37D3-4729-B1FE-73EF806A222B}"/>
          </ac:picMkLst>
        </pc:picChg>
        <pc:picChg chg="add mod">
          <ac:chgData name="Myat Min Htut" userId="dfff3e71-de70-432f-b631-d8cca54eab50" providerId="ADAL" clId="{D336A6AA-9C33-437D-B045-76A30EF83439}" dt="2024-02-06T08:47:33.407" v="1501" actId="26606"/>
          <ac:picMkLst>
            <pc:docMk/>
            <pc:sldMk cId="1282236385" sldId="530"/>
            <ac:picMk id="9" creationId="{1467667B-C9C8-4761-9ECE-640D73132D2D}"/>
          </ac:picMkLst>
        </pc:picChg>
        <pc:picChg chg="add mod">
          <ac:chgData name="Myat Min Htut" userId="dfff3e71-de70-432f-b631-d8cca54eab50" providerId="ADAL" clId="{D336A6AA-9C33-437D-B045-76A30EF83439}" dt="2024-02-06T08:47:33.407" v="1501" actId="26606"/>
          <ac:picMkLst>
            <pc:docMk/>
            <pc:sldMk cId="1282236385" sldId="530"/>
            <ac:picMk id="10" creationId="{051EBE3A-FA22-44BF-83F7-E79A7651D7D7}"/>
          </ac:picMkLst>
        </pc:picChg>
        <pc:picChg chg="add mod">
          <ac:chgData name="Myat Min Htut" userId="dfff3e71-de70-432f-b631-d8cca54eab50" providerId="ADAL" clId="{D336A6AA-9C33-437D-B045-76A30EF83439}" dt="2024-02-06T08:47:33.407" v="1501" actId="26606"/>
          <ac:picMkLst>
            <pc:docMk/>
            <pc:sldMk cId="1282236385" sldId="530"/>
            <ac:picMk id="11" creationId="{A60EA516-B05A-464C-A892-5CB36D55D9AC}"/>
          </ac:picMkLst>
        </pc:picChg>
        <pc:cxnChg chg="add del">
          <ac:chgData name="Myat Min Htut" userId="dfff3e71-de70-432f-b631-d8cca54eab50" providerId="ADAL" clId="{D336A6AA-9C33-437D-B045-76A30EF83439}" dt="2024-02-06T08:47:33.407" v="1501" actId="26606"/>
          <ac:cxnSpMkLst>
            <pc:docMk/>
            <pc:sldMk cId="1282236385" sldId="530"/>
            <ac:cxnSpMk id="15" creationId="{A88CB8AF-5631-45C6-BFEC-971C4D6E5836}"/>
          </ac:cxnSpMkLst>
        </pc:cxnChg>
        <pc:cxnChg chg="add del">
          <ac:chgData name="Myat Min Htut" userId="dfff3e71-de70-432f-b631-d8cca54eab50" providerId="ADAL" clId="{D336A6AA-9C33-437D-B045-76A30EF83439}" dt="2024-02-06T08:47:33.407" v="1501" actId="26606"/>
          <ac:cxnSpMkLst>
            <pc:docMk/>
            <pc:sldMk cId="1282236385" sldId="530"/>
            <ac:cxnSpMk id="17" creationId="{9F2EA1AF-73AB-4FCB-B4EE-0E42E7250F64}"/>
          </ac:cxnSpMkLst>
        </pc:cxnChg>
        <pc:cxnChg chg="add del">
          <ac:chgData name="Myat Min Htut" userId="dfff3e71-de70-432f-b631-d8cca54eab50" providerId="ADAL" clId="{D336A6AA-9C33-437D-B045-76A30EF83439}" dt="2024-02-06T08:47:33.407" v="1501" actId="26606"/>
          <ac:cxnSpMkLst>
            <pc:docMk/>
            <pc:sldMk cId="1282236385" sldId="530"/>
            <ac:cxnSpMk id="19" creationId="{65A18FBF-6157-4210-BEF2-9A6C31FA89AD}"/>
          </ac:cxnSpMkLst>
        </pc:cxnChg>
        <pc:cxnChg chg="add del">
          <ac:chgData name="Myat Min Htut" userId="dfff3e71-de70-432f-b631-d8cca54eab50" providerId="ADAL" clId="{D336A6AA-9C33-437D-B045-76A30EF83439}" dt="2024-02-06T08:47:27.631" v="1499" actId="26606"/>
          <ac:cxnSpMkLst>
            <pc:docMk/>
            <pc:sldMk cId="1282236385" sldId="530"/>
            <ac:cxnSpMk id="20" creationId="{A88CB8AF-5631-45C6-BFEC-971C4D6E5836}"/>
          </ac:cxnSpMkLst>
        </pc:cxnChg>
        <pc:cxnChg chg="add del">
          <ac:chgData name="Myat Min Htut" userId="dfff3e71-de70-432f-b631-d8cca54eab50" providerId="ADAL" clId="{D336A6AA-9C33-437D-B045-76A30EF83439}" dt="2024-02-06T08:47:33.407" v="1501" actId="26606"/>
          <ac:cxnSpMkLst>
            <pc:docMk/>
            <pc:sldMk cId="1282236385" sldId="530"/>
            <ac:cxnSpMk id="21" creationId="{43C9CCA8-3CEC-4CD0-A624-A701C612511D}"/>
          </ac:cxnSpMkLst>
        </pc:cxnChg>
        <pc:cxnChg chg="add del">
          <ac:chgData name="Myat Min Htut" userId="dfff3e71-de70-432f-b631-d8cca54eab50" providerId="ADAL" clId="{D336A6AA-9C33-437D-B045-76A30EF83439}" dt="2024-02-06T08:47:27.631" v="1499" actId="26606"/>
          <ac:cxnSpMkLst>
            <pc:docMk/>
            <pc:sldMk cId="1282236385" sldId="530"/>
            <ac:cxnSpMk id="22" creationId="{9F2EA1AF-73AB-4FCB-B4EE-0E42E7250F64}"/>
          </ac:cxnSpMkLst>
        </pc:cxnChg>
        <pc:cxnChg chg="add del">
          <ac:chgData name="Myat Min Htut" userId="dfff3e71-de70-432f-b631-d8cca54eab50" providerId="ADAL" clId="{D336A6AA-9C33-437D-B045-76A30EF83439}" dt="2024-02-06T08:47:27.631" v="1499" actId="26606"/>
          <ac:cxnSpMkLst>
            <pc:docMk/>
            <pc:sldMk cId="1282236385" sldId="530"/>
            <ac:cxnSpMk id="24" creationId="{65A18FBF-6157-4210-BEF2-9A6C31FA89AD}"/>
          </ac:cxnSpMkLst>
        </pc:cxnChg>
        <pc:cxnChg chg="add del">
          <ac:chgData name="Myat Min Htut" userId="dfff3e71-de70-432f-b631-d8cca54eab50" providerId="ADAL" clId="{D336A6AA-9C33-437D-B045-76A30EF83439}" dt="2024-02-06T08:47:27.631" v="1499" actId="26606"/>
          <ac:cxnSpMkLst>
            <pc:docMk/>
            <pc:sldMk cId="1282236385" sldId="530"/>
            <ac:cxnSpMk id="26" creationId="{43C9CCA8-3CEC-4CD0-A624-A701C612511D}"/>
          </ac:cxnSpMkLst>
        </pc:cxnChg>
      </pc:sldChg>
      <pc:sldChg chg="addSp delSp modSp new mod">
        <pc:chgData name="Myat Min Htut" userId="dfff3e71-de70-432f-b631-d8cca54eab50" providerId="ADAL" clId="{D336A6AA-9C33-437D-B045-76A30EF83439}" dt="2024-02-06T08:58:47.476" v="1647" actId="1076"/>
        <pc:sldMkLst>
          <pc:docMk/>
          <pc:sldMk cId="1977279244" sldId="531"/>
        </pc:sldMkLst>
        <pc:spChg chg="del">
          <ac:chgData name="Myat Min Htut" userId="dfff3e71-de70-432f-b631-d8cca54eab50" providerId="ADAL" clId="{D336A6AA-9C33-437D-B045-76A30EF83439}" dt="2024-02-06T08:49:08.261" v="1506" actId="478"/>
          <ac:spMkLst>
            <pc:docMk/>
            <pc:sldMk cId="1977279244" sldId="531"/>
            <ac:spMk id="2" creationId="{C950499A-7B1E-4B0D-84CB-DBF7BD323554}"/>
          </ac:spMkLst>
        </pc:spChg>
        <pc:spChg chg="del">
          <ac:chgData name="Myat Min Htut" userId="dfff3e71-de70-432f-b631-d8cca54eab50" providerId="ADAL" clId="{D336A6AA-9C33-437D-B045-76A30EF83439}" dt="2024-02-06T08:49:09.643" v="1507" actId="478"/>
          <ac:spMkLst>
            <pc:docMk/>
            <pc:sldMk cId="1977279244" sldId="531"/>
            <ac:spMk id="3" creationId="{102DF778-D269-4EDC-8BB0-432A5C461493}"/>
          </ac:spMkLst>
        </pc:spChg>
        <pc:spChg chg="add mod">
          <ac:chgData name="Myat Min Htut" userId="dfff3e71-de70-432f-b631-d8cca54eab50" providerId="ADAL" clId="{D336A6AA-9C33-437D-B045-76A30EF83439}" dt="2024-02-06T08:57:28.505" v="1644" actId="20577"/>
          <ac:spMkLst>
            <pc:docMk/>
            <pc:sldMk cId="1977279244" sldId="531"/>
            <ac:spMk id="5" creationId="{2A2BDF55-6CDF-4786-852D-909EE05CF6F5}"/>
          </ac:spMkLst>
        </pc:spChg>
        <pc:spChg chg="add mod">
          <ac:chgData name="Myat Min Htut" userId="dfff3e71-de70-432f-b631-d8cca54eab50" providerId="ADAL" clId="{D336A6AA-9C33-437D-B045-76A30EF83439}" dt="2024-02-06T08:57:32.474" v="1645" actId="14100"/>
          <ac:spMkLst>
            <pc:docMk/>
            <pc:sldMk cId="1977279244" sldId="531"/>
            <ac:spMk id="12" creationId="{0C106566-56DF-42BB-87FE-9F73953EB994}"/>
          </ac:spMkLst>
        </pc:spChg>
        <pc:picChg chg="add mod">
          <ac:chgData name="Myat Min Htut" userId="dfff3e71-de70-432f-b631-d8cca54eab50" providerId="ADAL" clId="{D336A6AA-9C33-437D-B045-76A30EF83439}" dt="2024-02-06T08:49:03.472" v="1504"/>
          <ac:picMkLst>
            <pc:docMk/>
            <pc:sldMk cId="1977279244" sldId="531"/>
            <ac:picMk id="4" creationId="{DCE87490-2D36-45F3-82EE-747AD24FEE92}"/>
          </ac:picMkLst>
        </pc:picChg>
        <pc:picChg chg="add mod">
          <ac:chgData name="Myat Min Htut" userId="dfff3e71-de70-432f-b631-d8cca54eab50" providerId="ADAL" clId="{D336A6AA-9C33-437D-B045-76A30EF83439}" dt="2024-02-06T08:58:47.476" v="1647" actId="1076"/>
          <ac:picMkLst>
            <pc:docMk/>
            <pc:sldMk cId="1977279244" sldId="531"/>
            <ac:picMk id="7" creationId="{E04743B7-4897-403F-A77D-55330DAD4260}"/>
          </ac:picMkLst>
        </pc:picChg>
        <pc:picChg chg="add mod">
          <ac:chgData name="Myat Min Htut" userId="dfff3e71-de70-432f-b631-d8cca54eab50" providerId="ADAL" clId="{D336A6AA-9C33-437D-B045-76A30EF83439}" dt="2024-02-06T08:52:25.984" v="1596" actId="1076"/>
          <ac:picMkLst>
            <pc:docMk/>
            <pc:sldMk cId="1977279244" sldId="531"/>
            <ac:picMk id="9" creationId="{C954B561-8152-4211-8DA7-F9056324682D}"/>
          </ac:picMkLst>
        </pc:picChg>
        <pc:picChg chg="add mod">
          <ac:chgData name="Myat Min Htut" userId="dfff3e71-de70-432f-b631-d8cca54eab50" providerId="ADAL" clId="{D336A6AA-9C33-437D-B045-76A30EF83439}" dt="2024-02-06T08:52:15.017" v="1593" actId="1076"/>
          <ac:picMkLst>
            <pc:docMk/>
            <pc:sldMk cId="1977279244" sldId="531"/>
            <ac:picMk id="11" creationId="{46789CE1-C3D0-4142-ACB1-9275256F9896}"/>
          </ac:picMkLst>
        </pc:picChg>
        <pc:picChg chg="add mod">
          <ac:chgData name="Myat Min Htut" userId="dfff3e71-de70-432f-b631-d8cca54eab50" providerId="ADAL" clId="{D336A6AA-9C33-437D-B045-76A30EF83439}" dt="2024-02-06T08:52:19.410" v="1595" actId="14100"/>
          <ac:picMkLst>
            <pc:docMk/>
            <pc:sldMk cId="1977279244" sldId="531"/>
            <ac:picMk id="14" creationId="{8A9B41BF-D30A-4F16-835C-1F9B8004AF89}"/>
          </ac:picMkLst>
        </pc:picChg>
        <pc:picChg chg="add mod">
          <ac:chgData name="Myat Min Htut" userId="dfff3e71-de70-432f-b631-d8cca54eab50" providerId="ADAL" clId="{D336A6AA-9C33-437D-B045-76A30EF83439}" dt="2024-02-06T08:51:51.885" v="1575" actId="1076"/>
          <ac:picMkLst>
            <pc:docMk/>
            <pc:sldMk cId="1977279244" sldId="531"/>
            <ac:picMk id="16" creationId="{9A5539E0-2B4F-46AE-A252-CD2D28E307AB}"/>
          </ac:picMkLst>
        </pc:picChg>
      </pc:sldChg>
      <pc:sldChg chg="addSp delSp modSp new mod">
        <pc:chgData name="Myat Min Htut" userId="dfff3e71-de70-432f-b631-d8cca54eab50" providerId="ADAL" clId="{D336A6AA-9C33-437D-B045-76A30EF83439}" dt="2024-02-06T09:03:41.325" v="1672" actId="20577"/>
        <pc:sldMkLst>
          <pc:docMk/>
          <pc:sldMk cId="531019447" sldId="532"/>
        </pc:sldMkLst>
        <pc:spChg chg="del">
          <ac:chgData name="Myat Min Htut" userId="dfff3e71-de70-432f-b631-d8cca54eab50" providerId="ADAL" clId="{D336A6AA-9C33-437D-B045-76A30EF83439}" dt="2024-02-06T08:50:04.596" v="1514" actId="478"/>
          <ac:spMkLst>
            <pc:docMk/>
            <pc:sldMk cId="531019447" sldId="532"/>
            <ac:spMk id="2" creationId="{39418076-66F9-4CE9-B513-48A36B3A23DE}"/>
          </ac:spMkLst>
        </pc:spChg>
        <pc:spChg chg="del">
          <ac:chgData name="Myat Min Htut" userId="dfff3e71-de70-432f-b631-d8cca54eab50" providerId="ADAL" clId="{D336A6AA-9C33-437D-B045-76A30EF83439}" dt="2024-02-06T08:50:03.480" v="1513" actId="478"/>
          <ac:spMkLst>
            <pc:docMk/>
            <pc:sldMk cId="531019447" sldId="532"/>
            <ac:spMk id="3" creationId="{88D6B81A-0BFC-4165-B1F9-F89B7635C762}"/>
          </ac:spMkLst>
        </pc:spChg>
        <pc:spChg chg="add mod">
          <ac:chgData name="Myat Min Htut" userId="dfff3e71-de70-432f-b631-d8cca54eab50" providerId="ADAL" clId="{D336A6AA-9C33-437D-B045-76A30EF83439}" dt="2024-02-06T09:03:41.325" v="1672" actId="20577"/>
          <ac:spMkLst>
            <pc:docMk/>
            <pc:sldMk cId="531019447" sldId="532"/>
            <ac:spMk id="5" creationId="{667AAC21-8785-4D4F-81B7-3972CF69268C}"/>
          </ac:spMkLst>
        </pc:spChg>
        <pc:picChg chg="add mod">
          <ac:chgData name="Myat Min Htut" userId="dfff3e71-de70-432f-b631-d8cca54eab50" providerId="ADAL" clId="{D336A6AA-9C33-437D-B045-76A30EF83439}" dt="2024-02-06T08:49:04.124" v="1505"/>
          <ac:picMkLst>
            <pc:docMk/>
            <pc:sldMk cId="531019447" sldId="532"/>
            <ac:picMk id="4" creationId="{DF2D5DAA-AC7E-4A56-8AF9-4A73D99491FE}"/>
          </ac:picMkLst>
        </pc:picChg>
        <pc:picChg chg="add mod">
          <ac:chgData name="Myat Min Htut" userId="dfff3e71-de70-432f-b631-d8cca54eab50" providerId="ADAL" clId="{D336A6AA-9C33-437D-B045-76A30EF83439}" dt="2024-02-06T08:49:59.742" v="1512"/>
          <ac:picMkLst>
            <pc:docMk/>
            <pc:sldMk cId="531019447" sldId="532"/>
            <ac:picMk id="6" creationId="{771F3BC0-2EAC-4DFA-8389-D3323BD80A6F}"/>
          </ac:picMkLst>
        </pc:picChg>
        <pc:picChg chg="add mod">
          <ac:chgData name="Myat Min Htut" userId="dfff3e71-de70-432f-b631-d8cca54eab50" providerId="ADAL" clId="{D336A6AA-9C33-437D-B045-76A30EF83439}" dt="2024-02-06T09:01:05.343" v="1649" actId="1076"/>
          <ac:picMkLst>
            <pc:docMk/>
            <pc:sldMk cId="531019447" sldId="532"/>
            <ac:picMk id="8" creationId="{AF813736-0858-4938-AFE2-EC3BBCD12AAA}"/>
          </ac:picMkLst>
        </pc:picChg>
        <pc:picChg chg="add mod">
          <ac:chgData name="Myat Min Htut" userId="dfff3e71-de70-432f-b631-d8cca54eab50" providerId="ADAL" clId="{D336A6AA-9C33-437D-B045-76A30EF83439}" dt="2024-02-06T09:01:21.151" v="1653" actId="1076"/>
          <ac:picMkLst>
            <pc:docMk/>
            <pc:sldMk cId="531019447" sldId="532"/>
            <ac:picMk id="10" creationId="{3FB263DD-DA06-42BA-984F-E3E0BA9B66A5}"/>
          </ac:picMkLst>
        </pc:picChg>
      </pc:sldChg>
      <pc:sldChg chg="addSp delSp modSp new mod">
        <pc:chgData name="Myat Min Htut" userId="dfff3e71-de70-432f-b631-d8cca54eab50" providerId="ADAL" clId="{D336A6AA-9C33-437D-B045-76A30EF83439}" dt="2024-02-06T08:57:18.569" v="1642" actId="20577"/>
        <pc:sldMkLst>
          <pc:docMk/>
          <pc:sldMk cId="1159752462" sldId="533"/>
        </pc:sldMkLst>
        <pc:spChg chg="del">
          <ac:chgData name="Myat Min Htut" userId="dfff3e71-de70-432f-b631-d8cca54eab50" providerId="ADAL" clId="{D336A6AA-9C33-437D-B045-76A30EF83439}" dt="2024-02-06T08:55:58.415" v="1609" actId="478"/>
          <ac:spMkLst>
            <pc:docMk/>
            <pc:sldMk cId="1159752462" sldId="533"/>
            <ac:spMk id="2" creationId="{A982E692-154C-4CA2-86EE-A820AB0BF0A3}"/>
          </ac:spMkLst>
        </pc:spChg>
        <pc:spChg chg="del">
          <ac:chgData name="Myat Min Htut" userId="dfff3e71-de70-432f-b631-d8cca54eab50" providerId="ADAL" clId="{D336A6AA-9C33-437D-B045-76A30EF83439}" dt="2024-02-06T08:56:00.048" v="1610" actId="478"/>
          <ac:spMkLst>
            <pc:docMk/>
            <pc:sldMk cId="1159752462" sldId="533"/>
            <ac:spMk id="3" creationId="{4BB5BB87-8962-4632-8602-6F09525D8E64}"/>
          </ac:spMkLst>
        </pc:spChg>
        <pc:spChg chg="add mod">
          <ac:chgData name="Myat Min Htut" userId="dfff3e71-de70-432f-b631-d8cca54eab50" providerId="ADAL" clId="{D336A6AA-9C33-437D-B045-76A30EF83439}" dt="2024-02-06T08:57:18.569" v="1642" actId="20577"/>
          <ac:spMkLst>
            <pc:docMk/>
            <pc:sldMk cId="1159752462" sldId="533"/>
            <ac:spMk id="7" creationId="{31C32DF2-61A3-4D32-94E5-067533C68DFB}"/>
          </ac:spMkLst>
        </pc:spChg>
        <pc:picChg chg="add mod">
          <ac:chgData name="Myat Min Htut" userId="dfff3e71-de70-432f-b631-d8cca54eab50" providerId="ADAL" clId="{D336A6AA-9C33-437D-B045-76A30EF83439}" dt="2024-02-06T08:56:05.325" v="1614" actId="1076"/>
          <ac:picMkLst>
            <pc:docMk/>
            <pc:sldMk cId="1159752462" sldId="533"/>
            <ac:picMk id="5" creationId="{E6C26D27-DFC8-4633-978B-7756FC7817F5}"/>
          </ac:picMkLst>
        </pc:picChg>
        <pc:picChg chg="add mod">
          <ac:chgData name="Myat Min Htut" userId="dfff3e71-de70-432f-b631-d8cca54eab50" providerId="ADAL" clId="{D336A6AA-9C33-437D-B045-76A30EF83439}" dt="2024-02-06T08:56:14.428" v="1615"/>
          <ac:picMkLst>
            <pc:docMk/>
            <pc:sldMk cId="1159752462" sldId="533"/>
            <ac:picMk id="6" creationId="{C04E4A24-6F74-4422-93AD-E4E9F7C06188}"/>
          </ac:picMkLst>
        </pc:picChg>
        <pc:picChg chg="add mod">
          <ac:chgData name="Myat Min Htut" userId="dfff3e71-de70-432f-b631-d8cca54eab50" providerId="ADAL" clId="{D336A6AA-9C33-437D-B045-76A30EF83439}" dt="2024-02-06T08:56:53.731" v="1637" actId="1038"/>
          <ac:picMkLst>
            <pc:docMk/>
            <pc:sldMk cId="1159752462" sldId="533"/>
            <ac:picMk id="9" creationId="{A3D8D22C-778A-4A09-992B-8F5013EE66A7}"/>
          </ac:picMkLst>
        </pc:picChg>
        <pc:picChg chg="add mod">
          <ac:chgData name="Myat Min Htut" userId="dfff3e71-de70-432f-b631-d8cca54eab50" providerId="ADAL" clId="{D336A6AA-9C33-437D-B045-76A30EF83439}" dt="2024-02-06T08:56:57.549" v="1638" actId="1076"/>
          <ac:picMkLst>
            <pc:docMk/>
            <pc:sldMk cId="1159752462" sldId="533"/>
            <ac:picMk id="11" creationId="{44C02363-3826-440D-971B-C81553DF21A9}"/>
          </ac:picMkLst>
        </pc:picChg>
      </pc:sldChg>
      <pc:sldChg chg="new del">
        <pc:chgData name="Myat Min Htut" userId="dfff3e71-de70-432f-b631-d8cca54eab50" providerId="ADAL" clId="{D336A6AA-9C33-437D-B045-76A30EF83439}" dt="2024-02-06T08:57:10.782" v="1639" actId="47"/>
        <pc:sldMkLst>
          <pc:docMk/>
          <pc:sldMk cId="4294424788" sldId="534"/>
        </pc:sldMkLst>
      </pc:sldChg>
      <pc:sldChg chg="new del">
        <pc:chgData name="Myat Min Htut" userId="dfff3e71-de70-432f-b631-d8cca54eab50" providerId="ADAL" clId="{D336A6AA-9C33-437D-B045-76A30EF83439}" dt="2024-02-06T08:57:12.500" v="1640" actId="47"/>
        <pc:sldMkLst>
          <pc:docMk/>
          <pc:sldMk cId="1533086510" sldId="535"/>
        </pc:sldMkLst>
      </pc:sldChg>
    </pc:docChg>
  </pc:docChgLst>
  <pc:docChgLst>
    <pc:chgData name="sayaka yokoyama" userId="f77ee311-c58d-49f9-9c03-4c9f5af284ca" providerId="ADAL" clId="{EA17C1B2-1061-412B-83BE-E4502693950A}"/>
    <pc:docChg chg="modSld">
      <pc:chgData name="sayaka yokoyama" userId="f77ee311-c58d-49f9-9c03-4c9f5af284ca" providerId="ADAL" clId="{EA17C1B2-1061-412B-83BE-E4502693950A}" dt="2024-03-25T07:29:54.002" v="22" actId="1035"/>
      <pc:docMkLst>
        <pc:docMk/>
      </pc:docMkLst>
      <pc:sldChg chg="modSp mod">
        <pc:chgData name="sayaka yokoyama" userId="f77ee311-c58d-49f9-9c03-4c9f5af284ca" providerId="ADAL" clId="{EA17C1B2-1061-412B-83BE-E4502693950A}" dt="2024-03-25T07:27:53.429" v="5" actId="1076"/>
        <pc:sldMkLst>
          <pc:docMk/>
          <pc:sldMk cId="1304464331" sldId="473"/>
        </pc:sldMkLst>
        <pc:spChg chg="mod">
          <ac:chgData name="sayaka yokoyama" userId="f77ee311-c58d-49f9-9c03-4c9f5af284ca" providerId="ADAL" clId="{EA17C1B2-1061-412B-83BE-E4502693950A}" dt="2024-03-25T07:27:41.524" v="4" actId="1076"/>
          <ac:spMkLst>
            <pc:docMk/>
            <pc:sldMk cId="1304464331" sldId="473"/>
            <ac:spMk id="8" creationId="{466A54C9-A2C5-43D2-9CDF-AD1B95259BEB}"/>
          </ac:spMkLst>
        </pc:spChg>
        <pc:spChg chg="mod">
          <ac:chgData name="sayaka yokoyama" userId="f77ee311-c58d-49f9-9c03-4c9f5af284ca" providerId="ADAL" clId="{EA17C1B2-1061-412B-83BE-E4502693950A}" dt="2024-03-25T07:27:53.429" v="5" actId="1076"/>
          <ac:spMkLst>
            <pc:docMk/>
            <pc:sldMk cId="1304464331" sldId="473"/>
            <ac:spMk id="11" creationId="{466A54C9-A2C5-43D2-9CDF-AD1B95259BEB}"/>
          </ac:spMkLst>
        </pc:spChg>
      </pc:sldChg>
      <pc:sldChg chg="addSp modSp mod">
        <pc:chgData name="sayaka yokoyama" userId="f77ee311-c58d-49f9-9c03-4c9f5af284ca" providerId="ADAL" clId="{EA17C1B2-1061-412B-83BE-E4502693950A}" dt="2024-03-25T07:29:54.002" v="22" actId="1035"/>
        <pc:sldMkLst>
          <pc:docMk/>
          <pc:sldMk cId="2643915068" sldId="517"/>
        </pc:sldMkLst>
        <pc:picChg chg="mod">
          <ac:chgData name="sayaka yokoyama" userId="f77ee311-c58d-49f9-9c03-4c9f5af284ca" providerId="ADAL" clId="{EA17C1B2-1061-412B-83BE-E4502693950A}" dt="2024-03-25T07:29:34.175" v="15" actId="1076"/>
          <ac:picMkLst>
            <pc:docMk/>
            <pc:sldMk cId="2643915068" sldId="517"/>
            <ac:picMk id="3" creationId="{0D286D0C-826A-45A3-A372-A6D4BC824AD0}"/>
          </ac:picMkLst>
        </pc:picChg>
        <pc:picChg chg="mod">
          <ac:chgData name="sayaka yokoyama" userId="f77ee311-c58d-49f9-9c03-4c9f5af284ca" providerId="ADAL" clId="{EA17C1B2-1061-412B-83BE-E4502693950A}" dt="2024-03-25T07:29:26.104" v="14" actId="1076"/>
          <ac:picMkLst>
            <pc:docMk/>
            <pc:sldMk cId="2643915068" sldId="517"/>
            <ac:picMk id="6" creationId="{00000000-0000-0000-0000-000000000000}"/>
          </ac:picMkLst>
        </pc:picChg>
        <pc:picChg chg="add mod">
          <ac:chgData name="sayaka yokoyama" userId="f77ee311-c58d-49f9-9c03-4c9f5af284ca" providerId="ADAL" clId="{EA17C1B2-1061-412B-83BE-E4502693950A}" dt="2024-03-25T07:29:20.284" v="12"/>
          <ac:picMkLst>
            <pc:docMk/>
            <pc:sldMk cId="2643915068" sldId="517"/>
            <ac:picMk id="11" creationId="{F7DBFE9B-9591-B443-901F-1E0654C6B004}"/>
          </ac:picMkLst>
        </pc:picChg>
        <pc:picChg chg="mod">
          <ac:chgData name="sayaka yokoyama" userId="f77ee311-c58d-49f9-9c03-4c9f5af284ca" providerId="ADAL" clId="{EA17C1B2-1061-412B-83BE-E4502693950A}" dt="2024-03-25T07:29:54.002" v="22" actId="1035"/>
          <ac:picMkLst>
            <pc:docMk/>
            <pc:sldMk cId="2643915068" sldId="517"/>
            <ac:picMk id="12" creationId="{46027159-A537-4985-ADC6-38634754AA6A}"/>
          </ac:picMkLst>
        </pc:picChg>
      </pc:sldChg>
    </pc:docChg>
  </pc:docChgLst>
  <pc:docChgLst>
    <pc:chgData name="Shoko Kakuda" userId="S::kakuda@jfbkk.or.th::40706642-bbdd-4be4-a46a-1d3174691c72" providerId="AD" clId="Web-{CCDAFCC3-C848-431C-875F-93D2094C454A}"/>
    <pc:docChg chg="addSld delSld modSld">
      <pc:chgData name="Shoko Kakuda" userId="S::kakuda@jfbkk.or.th::40706642-bbdd-4be4-a46a-1d3174691c72" providerId="AD" clId="Web-{CCDAFCC3-C848-431C-875F-93D2094C454A}" dt="2022-01-31T06:32:17.059" v="8" actId="1076"/>
      <pc:docMkLst>
        <pc:docMk/>
      </pc:docMkLst>
      <pc:sldChg chg="addSp modSp">
        <pc:chgData name="Shoko Kakuda" userId="S::kakuda@jfbkk.or.th::40706642-bbdd-4be4-a46a-1d3174691c72" providerId="AD" clId="Web-{CCDAFCC3-C848-431C-875F-93D2094C454A}" dt="2022-01-31T06:32:17.059" v="8" actId="1076"/>
        <pc:sldMkLst>
          <pc:docMk/>
          <pc:sldMk cId="3864944562" sldId="311"/>
        </pc:sldMkLst>
        <pc:picChg chg="add mod modCrop">
          <ac:chgData name="Shoko Kakuda" userId="S::kakuda@jfbkk.or.th::40706642-bbdd-4be4-a46a-1d3174691c72" providerId="AD" clId="Web-{CCDAFCC3-C848-431C-875F-93D2094C454A}" dt="2022-01-31T06:32:11.418" v="7" actId="1076"/>
          <ac:picMkLst>
            <pc:docMk/>
            <pc:sldMk cId="3864944562" sldId="311"/>
            <ac:picMk id="2" creationId="{546B0B08-3477-4811-A0B0-EC88BC088BAB}"/>
          </ac:picMkLst>
        </pc:picChg>
        <pc:picChg chg="mod">
          <ac:chgData name="Shoko Kakuda" userId="S::kakuda@jfbkk.or.th::40706642-bbdd-4be4-a46a-1d3174691c72" providerId="AD" clId="Web-{CCDAFCC3-C848-431C-875F-93D2094C454A}" dt="2022-01-31T06:32:17.059" v="8" actId="1076"/>
          <ac:picMkLst>
            <pc:docMk/>
            <pc:sldMk cId="3864944562" sldId="311"/>
            <ac:picMk id="3" creationId="{23C75714-7032-4B95-93AE-0D6A91F4CD8F}"/>
          </ac:picMkLst>
        </pc:picChg>
      </pc:sldChg>
      <pc:sldChg chg="add del replId">
        <pc:chgData name="Shoko Kakuda" userId="S::kakuda@jfbkk.or.th::40706642-bbdd-4be4-a46a-1d3174691c72" providerId="AD" clId="Web-{CCDAFCC3-C848-431C-875F-93D2094C454A}" dt="2022-01-31T06:31:46.980" v="3"/>
        <pc:sldMkLst>
          <pc:docMk/>
          <pc:sldMk cId="2732358322" sldId="524"/>
        </pc:sldMkLst>
      </pc:sldChg>
    </pc:docChg>
  </pc:docChgLst>
  <pc:docChgLst>
    <pc:chgData name="友村　由衣" userId="S::yui_tomomura@jpf.go.jp::f9f3cfea-937a-448c-aba0-f98ff34d7fe2" providerId="AD" clId="Web-{B33E0957-0D48-6FD6-9C78-2330D92221FF}"/>
    <pc:docChg chg="addSld modSld">
      <pc:chgData name="友村　由衣" userId="S::yui_tomomura@jpf.go.jp::f9f3cfea-937a-448c-aba0-f98ff34d7fe2" providerId="AD" clId="Web-{B33E0957-0D48-6FD6-9C78-2330D92221FF}" dt="2024-07-05T09:32:17.374" v="24" actId="1076"/>
      <pc:docMkLst>
        <pc:docMk/>
      </pc:docMkLst>
      <pc:sldChg chg="addSp delSp modSp new">
        <pc:chgData name="友村　由衣" userId="S::yui_tomomura@jpf.go.jp::f9f3cfea-937a-448c-aba0-f98ff34d7fe2" providerId="AD" clId="Web-{B33E0957-0D48-6FD6-9C78-2330D92221FF}" dt="2024-07-05T09:31:09.263" v="13" actId="14100"/>
        <pc:sldMkLst>
          <pc:docMk/>
          <pc:sldMk cId="3337510774" sldId="534"/>
        </pc:sldMkLst>
        <pc:spChg chg="del">
          <ac:chgData name="友村　由衣" userId="S::yui_tomomura@jpf.go.jp::f9f3cfea-937a-448c-aba0-f98ff34d7fe2" providerId="AD" clId="Web-{B33E0957-0D48-6FD6-9C78-2330D92221FF}" dt="2024-07-05T09:29:58.136" v="2"/>
          <ac:spMkLst>
            <pc:docMk/>
            <pc:sldMk cId="3337510774" sldId="534"/>
            <ac:spMk id="2" creationId="{F8477576-6BBF-79AF-C5CD-6B705B96CD54}"/>
          </ac:spMkLst>
        </pc:spChg>
        <pc:spChg chg="del mod">
          <ac:chgData name="友村　由衣" userId="S::yui_tomomura@jpf.go.jp::f9f3cfea-937a-448c-aba0-f98ff34d7fe2" providerId="AD" clId="Web-{B33E0957-0D48-6FD6-9C78-2330D92221FF}" dt="2024-07-05T09:29:58.152" v="3"/>
          <ac:spMkLst>
            <pc:docMk/>
            <pc:sldMk cId="3337510774" sldId="534"/>
            <ac:spMk id="3" creationId="{E5501AC7-D276-A4AF-848E-ED87BCEA50A1}"/>
          </ac:spMkLst>
        </pc:spChg>
        <pc:spChg chg="add mod">
          <ac:chgData name="友村　由衣" userId="S::yui_tomomura@jpf.go.jp::f9f3cfea-937a-448c-aba0-f98ff34d7fe2" providerId="AD" clId="Web-{B33E0957-0D48-6FD6-9C78-2330D92221FF}" dt="2024-07-05T09:31:09.263" v="13" actId="14100"/>
          <ac:spMkLst>
            <pc:docMk/>
            <pc:sldMk cId="3337510774" sldId="534"/>
            <ac:spMk id="6" creationId="{E7D80AE9-8F44-4EAF-3E7A-3E6E369C1F27}"/>
          </ac:spMkLst>
        </pc:spChg>
        <pc:picChg chg="add mod">
          <ac:chgData name="友村　由衣" userId="S::yui_tomomura@jpf.go.jp::f9f3cfea-937a-448c-aba0-f98ff34d7fe2" providerId="AD" clId="Web-{B33E0957-0D48-6FD6-9C78-2330D92221FF}" dt="2024-07-05T09:30:36.387" v="8"/>
          <ac:picMkLst>
            <pc:docMk/>
            <pc:sldMk cId="3337510774" sldId="534"/>
            <ac:picMk id="4" creationId="{903CF1DB-B477-EB71-35F1-CF1E870910B6}"/>
          </ac:picMkLst>
        </pc:picChg>
        <pc:picChg chg="add mod">
          <ac:chgData name="友村　由衣" userId="S::yui_tomomura@jpf.go.jp::f9f3cfea-937a-448c-aba0-f98ff34d7fe2" providerId="AD" clId="Web-{B33E0957-0D48-6FD6-9C78-2330D92221FF}" dt="2024-07-05T09:30:38.340" v="9"/>
          <ac:picMkLst>
            <pc:docMk/>
            <pc:sldMk cId="3337510774" sldId="534"/>
            <ac:picMk id="5" creationId="{3CF6756D-03A7-9FE4-F4AE-8D1EFDDF8B52}"/>
          </ac:picMkLst>
        </pc:picChg>
      </pc:sldChg>
      <pc:sldChg chg="modSp add replId">
        <pc:chgData name="友村　由衣" userId="S::yui_tomomura@jpf.go.jp::f9f3cfea-937a-448c-aba0-f98ff34d7fe2" providerId="AD" clId="Web-{B33E0957-0D48-6FD6-9C78-2330D92221FF}" dt="2024-07-05T09:31:33.420" v="17" actId="1076"/>
        <pc:sldMkLst>
          <pc:docMk/>
          <pc:sldMk cId="908862591" sldId="535"/>
        </pc:sldMkLst>
        <pc:spChg chg="mod">
          <ac:chgData name="友村　由衣" userId="S::yui_tomomura@jpf.go.jp::f9f3cfea-937a-448c-aba0-f98ff34d7fe2" providerId="AD" clId="Web-{B33E0957-0D48-6FD6-9C78-2330D92221FF}" dt="2024-07-05T09:31:33.420" v="17" actId="1076"/>
          <ac:spMkLst>
            <pc:docMk/>
            <pc:sldMk cId="908862591" sldId="535"/>
            <ac:spMk id="6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B33E0957-0D48-6FD6-9C78-2330D92221FF}" dt="2024-07-05T09:31:58.295" v="21" actId="14100"/>
        <pc:sldMkLst>
          <pc:docMk/>
          <pc:sldMk cId="1903038563" sldId="536"/>
        </pc:sldMkLst>
        <pc:spChg chg="mod">
          <ac:chgData name="友村　由衣" userId="S::yui_tomomura@jpf.go.jp::f9f3cfea-937a-448c-aba0-f98ff34d7fe2" providerId="AD" clId="Web-{B33E0957-0D48-6FD6-9C78-2330D92221FF}" dt="2024-07-05T09:31:58.295" v="21" actId="14100"/>
          <ac:spMkLst>
            <pc:docMk/>
            <pc:sldMk cId="1903038563" sldId="536"/>
            <ac:spMk id="6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B33E0957-0D48-6FD6-9C78-2330D92221FF}" dt="2024-07-05T09:32:17.374" v="24" actId="1076"/>
        <pc:sldMkLst>
          <pc:docMk/>
          <pc:sldMk cId="2196264766" sldId="537"/>
        </pc:sldMkLst>
        <pc:spChg chg="mod">
          <ac:chgData name="友村　由衣" userId="S::yui_tomomura@jpf.go.jp::f9f3cfea-937a-448c-aba0-f98ff34d7fe2" providerId="AD" clId="Web-{B33E0957-0D48-6FD6-9C78-2330D92221FF}" dt="2024-07-05T09:32:17.374" v="24" actId="1076"/>
          <ac:spMkLst>
            <pc:docMk/>
            <pc:sldMk cId="2196264766" sldId="537"/>
            <ac:spMk id="6" creationId="{E7D80AE9-8F44-4EAF-3E7A-3E6E369C1F27}"/>
          </ac:spMkLst>
        </pc:spChg>
      </pc:sldChg>
    </pc:docChg>
  </pc:docChgLst>
  <pc:docChgLst>
    <pc:chgData name="Hnin Nwe Oo" userId="S::hnin_nwe_oo@jpf.go.jp::ac0d75cc-189f-4e26-b8ac-69db546065ba" providerId="AD" clId="Web-{C6733C13-49E6-F8B1-963A-7CCE99B5895B}"/>
    <pc:docChg chg="modSld">
      <pc:chgData name="Hnin Nwe Oo" userId="S::hnin_nwe_oo@jpf.go.jp::ac0d75cc-189f-4e26-b8ac-69db546065ba" providerId="AD" clId="Web-{C6733C13-49E6-F8B1-963A-7CCE99B5895B}" dt="2024-07-30T07:59:19.198" v="0" actId="1076"/>
      <pc:docMkLst>
        <pc:docMk/>
      </pc:docMkLst>
      <pc:sldChg chg="modSp">
        <pc:chgData name="Hnin Nwe Oo" userId="S::hnin_nwe_oo@jpf.go.jp::ac0d75cc-189f-4e26-b8ac-69db546065ba" providerId="AD" clId="Web-{C6733C13-49E6-F8B1-963A-7CCE99B5895B}" dt="2024-07-30T07:59:19.198" v="0" actId="1076"/>
        <pc:sldMkLst>
          <pc:docMk/>
          <pc:sldMk cId="1903038563" sldId="536"/>
        </pc:sldMkLst>
        <pc:spChg chg="mod">
          <ac:chgData name="Hnin Nwe Oo" userId="S::hnin_nwe_oo@jpf.go.jp::ac0d75cc-189f-4e26-b8ac-69db546065ba" providerId="AD" clId="Web-{C6733C13-49E6-F8B1-963A-7CCE99B5895B}" dt="2024-07-30T07:59:19.198" v="0" actId="1076"/>
          <ac:spMkLst>
            <pc:docMk/>
            <pc:sldMk cId="1903038563" sldId="536"/>
            <ac:spMk id="6" creationId="{E7D80AE9-8F44-4EAF-3E7A-3E6E369C1F27}"/>
          </ac:spMkLst>
        </pc:spChg>
      </pc:sldChg>
    </pc:docChg>
  </pc:docChgLst>
  <pc:docChgLst>
    <pc:chgData name="Mayumi Oya" userId="S::mayumi_oya@jpf.go.jp::81482dfe-07c9-4ece-b186-9b7c75a9add2" providerId="AD" clId="Web-{60684AB1-94ED-134E-3FCE-44E56A236553}"/>
    <pc:docChg chg="modSld">
      <pc:chgData name="Mayumi Oya" userId="S::mayumi_oya@jpf.go.jp::81482dfe-07c9-4ece-b186-9b7c75a9add2" providerId="AD" clId="Web-{60684AB1-94ED-134E-3FCE-44E56A236553}" dt="2024-07-24T08:49:34.429" v="8" actId="14100"/>
      <pc:docMkLst>
        <pc:docMk/>
      </pc:docMkLst>
      <pc:sldChg chg="modSp">
        <pc:chgData name="Mayumi Oya" userId="S::mayumi_oya@jpf.go.jp::81482dfe-07c9-4ece-b186-9b7c75a9add2" providerId="AD" clId="Web-{60684AB1-94ED-134E-3FCE-44E56A236553}" dt="2024-07-24T08:48:03.536" v="1" actId="14100"/>
        <pc:sldMkLst>
          <pc:docMk/>
          <pc:sldMk cId="3337510774" sldId="534"/>
        </pc:sldMkLst>
        <pc:spChg chg="mod">
          <ac:chgData name="Mayumi Oya" userId="S::mayumi_oya@jpf.go.jp::81482dfe-07c9-4ece-b186-9b7c75a9add2" providerId="AD" clId="Web-{60684AB1-94ED-134E-3FCE-44E56A236553}" dt="2024-07-24T08:48:03.536" v="1" actId="14100"/>
          <ac:spMkLst>
            <pc:docMk/>
            <pc:sldMk cId="3337510774" sldId="534"/>
            <ac:spMk id="6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60684AB1-94ED-134E-3FCE-44E56A236553}" dt="2024-07-24T08:48:35.083" v="4" actId="1076"/>
        <pc:sldMkLst>
          <pc:docMk/>
          <pc:sldMk cId="908862591" sldId="535"/>
        </pc:sldMkLst>
        <pc:spChg chg="mod">
          <ac:chgData name="Mayumi Oya" userId="S::mayumi_oya@jpf.go.jp::81482dfe-07c9-4ece-b186-9b7c75a9add2" providerId="AD" clId="Web-{60684AB1-94ED-134E-3FCE-44E56A236553}" dt="2024-07-24T08:48:35.083" v="4" actId="1076"/>
          <ac:spMkLst>
            <pc:docMk/>
            <pc:sldMk cId="908862591" sldId="535"/>
            <ac:spMk id="6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60684AB1-94ED-134E-3FCE-44E56A236553}" dt="2024-07-24T08:49:14.475" v="7" actId="1076"/>
        <pc:sldMkLst>
          <pc:docMk/>
          <pc:sldMk cId="1903038563" sldId="536"/>
        </pc:sldMkLst>
        <pc:spChg chg="mod">
          <ac:chgData name="Mayumi Oya" userId="S::mayumi_oya@jpf.go.jp::81482dfe-07c9-4ece-b186-9b7c75a9add2" providerId="AD" clId="Web-{60684AB1-94ED-134E-3FCE-44E56A236553}" dt="2024-07-24T08:49:14.475" v="7" actId="1076"/>
          <ac:spMkLst>
            <pc:docMk/>
            <pc:sldMk cId="1903038563" sldId="536"/>
            <ac:spMk id="6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60684AB1-94ED-134E-3FCE-44E56A236553}" dt="2024-07-24T08:49:34.429" v="8" actId="14100"/>
        <pc:sldMkLst>
          <pc:docMk/>
          <pc:sldMk cId="2196264766" sldId="537"/>
        </pc:sldMkLst>
        <pc:spChg chg="mod">
          <ac:chgData name="Mayumi Oya" userId="S::mayumi_oya@jpf.go.jp::81482dfe-07c9-4ece-b186-9b7c75a9add2" providerId="AD" clId="Web-{60684AB1-94ED-134E-3FCE-44E56A236553}" dt="2024-07-24T08:49:34.429" v="8" actId="14100"/>
          <ac:spMkLst>
            <pc:docMk/>
            <pc:sldMk cId="2196264766" sldId="537"/>
            <ac:spMk id="6" creationId="{E7D80AE9-8F44-4EAF-3E7A-3E6E369C1F2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68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63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87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77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10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39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28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5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09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文法ノート②→スライド</a:t>
            </a:r>
            <a:r>
              <a:rPr kumimoji="1" lang="en-US" altLang="ja-JP"/>
              <a:t>10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34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文法ノート②→スライド</a:t>
            </a:r>
            <a:r>
              <a:rPr kumimoji="1" lang="en-US" altLang="ja-JP"/>
              <a:t>10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34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文法ノート②→スライド</a:t>
            </a:r>
            <a:r>
              <a:rPr kumimoji="1" lang="en-US" altLang="ja-JP"/>
              <a:t>10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88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文法ノート②→スライド</a:t>
            </a:r>
            <a:r>
              <a:rPr kumimoji="1" lang="en-US" altLang="ja-JP"/>
              <a:t>10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04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文法ノート②→スライド</a:t>
            </a:r>
            <a:r>
              <a:rPr kumimoji="1" lang="en-US" altLang="ja-JP"/>
              <a:t>10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47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文法ノート②→スライド</a:t>
            </a:r>
            <a:r>
              <a:rPr kumimoji="1" lang="en-US" altLang="ja-JP"/>
              <a:t>10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9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emf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3.emf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2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12" Type="http://schemas.openxmlformats.org/officeDocument/2006/relationships/image" Target="../media/image21.em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6.png"/><Relationship Id="rId11" Type="http://schemas.openxmlformats.org/officeDocument/2006/relationships/image" Target="../media/image20.emf"/><Relationship Id="rId5" Type="http://schemas.openxmlformats.org/officeDocument/2006/relationships/image" Target="../media/image15.png"/><Relationship Id="rId15" Type="http://schemas.openxmlformats.org/officeDocument/2006/relationships/image" Target="../media/image24.emf"/><Relationship Id="rId10" Type="http://schemas.openxmlformats.org/officeDocument/2006/relationships/image" Target="../media/image19.emf"/><Relationship Id="rId4" Type="http://schemas.openxmlformats.org/officeDocument/2006/relationships/image" Target="../media/image14.png"/><Relationship Id="rId9" Type="http://schemas.openxmlformats.org/officeDocument/2006/relationships/image" Target="../media/image18.emf"/><Relationship Id="rId14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image" Target="../media/image32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31.em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png"/><Relationship Id="rId11" Type="http://schemas.openxmlformats.org/officeDocument/2006/relationships/image" Target="../media/image30.emf"/><Relationship Id="rId5" Type="http://schemas.openxmlformats.org/officeDocument/2006/relationships/image" Target="../media/image25.png"/><Relationship Id="rId10" Type="http://schemas.openxmlformats.org/officeDocument/2006/relationships/image" Target="../media/image29.emf"/><Relationship Id="rId4" Type="http://schemas.openxmlformats.org/officeDocument/2006/relationships/image" Target="../media/image14.png"/><Relationship Id="rId9" Type="http://schemas.openxmlformats.org/officeDocument/2006/relationships/image" Target="../media/image28.emf"/><Relationship Id="rId14" Type="http://schemas.openxmlformats.org/officeDocument/2006/relationships/image" Target="../media/image3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41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6.png"/><Relationship Id="rId11" Type="http://schemas.openxmlformats.org/officeDocument/2006/relationships/image" Target="../media/image40.emf"/><Relationship Id="rId5" Type="http://schemas.openxmlformats.org/officeDocument/2006/relationships/image" Target="../media/image35.png"/><Relationship Id="rId10" Type="http://schemas.openxmlformats.org/officeDocument/2006/relationships/image" Target="../media/image39.emf"/><Relationship Id="rId4" Type="http://schemas.openxmlformats.org/officeDocument/2006/relationships/image" Target="../media/image34.png"/><Relationship Id="rId9" Type="http://schemas.openxmlformats.org/officeDocument/2006/relationships/image" Target="../media/image3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13" Type="http://schemas.openxmlformats.org/officeDocument/2006/relationships/image" Target="../media/image4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48.emf"/><Relationship Id="rId17" Type="http://schemas.openxmlformats.org/officeDocument/2006/relationships/image" Target="../media/image53.emf"/><Relationship Id="rId2" Type="http://schemas.openxmlformats.org/officeDocument/2006/relationships/audio" Target="../media/media3.mp3"/><Relationship Id="rId16" Type="http://schemas.openxmlformats.org/officeDocument/2006/relationships/image" Target="../media/image52.emf"/><Relationship Id="rId1" Type="http://schemas.microsoft.com/office/2007/relationships/media" Target="../media/media3.mp3"/><Relationship Id="rId6" Type="http://schemas.openxmlformats.org/officeDocument/2006/relationships/image" Target="../media/image43.png"/><Relationship Id="rId11" Type="http://schemas.openxmlformats.org/officeDocument/2006/relationships/image" Target="../media/image47.emf"/><Relationship Id="rId5" Type="http://schemas.openxmlformats.org/officeDocument/2006/relationships/image" Target="../media/image42.png"/><Relationship Id="rId15" Type="http://schemas.openxmlformats.org/officeDocument/2006/relationships/image" Target="../media/image51.emf"/><Relationship Id="rId10" Type="http://schemas.openxmlformats.org/officeDocument/2006/relationships/image" Target="../media/image46.emf"/><Relationship Id="rId4" Type="http://schemas.openxmlformats.org/officeDocument/2006/relationships/image" Target="../media/image34.png"/><Relationship Id="rId9" Type="http://schemas.openxmlformats.org/officeDocument/2006/relationships/image" Target="../media/image45.emf"/><Relationship Id="rId14" Type="http://schemas.openxmlformats.org/officeDocument/2006/relationships/image" Target="../media/image5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61.emf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6.png"/><Relationship Id="rId11" Type="http://schemas.openxmlformats.org/officeDocument/2006/relationships/image" Target="../media/image60.emf"/><Relationship Id="rId5" Type="http://schemas.openxmlformats.org/officeDocument/2006/relationships/image" Target="../media/image55.png"/><Relationship Id="rId10" Type="http://schemas.openxmlformats.org/officeDocument/2006/relationships/image" Target="../media/image59.emf"/><Relationship Id="rId4" Type="http://schemas.openxmlformats.org/officeDocument/2006/relationships/image" Target="../media/image54.png"/><Relationship Id="rId9" Type="http://schemas.openxmlformats.org/officeDocument/2006/relationships/image" Target="../media/image5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13" Type="http://schemas.openxmlformats.org/officeDocument/2006/relationships/image" Target="../media/image69.emf"/><Relationship Id="rId18" Type="http://schemas.openxmlformats.org/officeDocument/2006/relationships/image" Target="../media/image74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68.emf"/><Relationship Id="rId17" Type="http://schemas.openxmlformats.org/officeDocument/2006/relationships/image" Target="../media/image73.emf"/><Relationship Id="rId2" Type="http://schemas.openxmlformats.org/officeDocument/2006/relationships/audio" Target="../media/media4.mp3"/><Relationship Id="rId16" Type="http://schemas.openxmlformats.org/officeDocument/2006/relationships/image" Target="../media/image72.emf"/><Relationship Id="rId1" Type="http://schemas.microsoft.com/office/2007/relationships/media" Target="../media/media4.mp3"/><Relationship Id="rId6" Type="http://schemas.openxmlformats.org/officeDocument/2006/relationships/image" Target="../media/image63.png"/><Relationship Id="rId11" Type="http://schemas.openxmlformats.org/officeDocument/2006/relationships/image" Target="../media/image67.emf"/><Relationship Id="rId5" Type="http://schemas.openxmlformats.org/officeDocument/2006/relationships/image" Target="../media/image62.png"/><Relationship Id="rId15" Type="http://schemas.openxmlformats.org/officeDocument/2006/relationships/image" Target="../media/image71.emf"/><Relationship Id="rId10" Type="http://schemas.openxmlformats.org/officeDocument/2006/relationships/image" Target="../media/image66.emf"/><Relationship Id="rId4" Type="http://schemas.openxmlformats.org/officeDocument/2006/relationships/image" Target="../media/image54.png"/><Relationship Id="rId9" Type="http://schemas.openxmlformats.org/officeDocument/2006/relationships/image" Target="../media/image65.emf"/><Relationship Id="rId14" Type="http://schemas.openxmlformats.org/officeDocument/2006/relationships/image" Target="../media/image70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0.emf"/><Relationship Id="rId4" Type="http://schemas.openxmlformats.org/officeDocument/2006/relationships/image" Target="../media/image75.png"/><Relationship Id="rId9" Type="http://schemas.openxmlformats.org/officeDocument/2006/relationships/image" Target="../media/image7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13" Type="http://schemas.openxmlformats.org/officeDocument/2006/relationships/image" Target="../media/image88.emf"/><Relationship Id="rId18" Type="http://schemas.openxmlformats.org/officeDocument/2006/relationships/image" Target="../media/image93.emf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96.emf"/><Relationship Id="rId7" Type="http://schemas.openxmlformats.org/officeDocument/2006/relationships/image" Target="../media/image9.png"/><Relationship Id="rId12" Type="http://schemas.openxmlformats.org/officeDocument/2006/relationships/image" Target="../media/image87.emf"/><Relationship Id="rId17" Type="http://schemas.openxmlformats.org/officeDocument/2006/relationships/image" Target="../media/image92.emf"/><Relationship Id="rId2" Type="http://schemas.openxmlformats.org/officeDocument/2006/relationships/audio" Target="../media/media5.mp3"/><Relationship Id="rId16" Type="http://schemas.openxmlformats.org/officeDocument/2006/relationships/image" Target="../media/image91.emf"/><Relationship Id="rId20" Type="http://schemas.openxmlformats.org/officeDocument/2006/relationships/image" Target="../media/image95.emf"/><Relationship Id="rId1" Type="http://schemas.microsoft.com/office/2007/relationships/media" Target="../media/media5.mp3"/><Relationship Id="rId6" Type="http://schemas.openxmlformats.org/officeDocument/2006/relationships/image" Target="../media/image82.png"/><Relationship Id="rId11" Type="http://schemas.openxmlformats.org/officeDocument/2006/relationships/image" Target="../media/image86.emf"/><Relationship Id="rId5" Type="http://schemas.openxmlformats.org/officeDocument/2006/relationships/image" Target="../media/image81.png"/><Relationship Id="rId15" Type="http://schemas.openxmlformats.org/officeDocument/2006/relationships/image" Target="../media/image90.emf"/><Relationship Id="rId10" Type="http://schemas.openxmlformats.org/officeDocument/2006/relationships/image" Target="../media/image85.emf"/><Relationship Id="rId19" Type="http://schemas.openxmlformats.org/officeDocument/2006/relationships/image" Target="../media/image94.emf"/><Relationship Id="rId4" Type="http://schemas.openxmlformats.org/officeDocument/2006/relationships/image" Target="../media/image78.png"/><Relationship Id="rId9" Type="http://schemas.openxmlformats.org/officeDocument/2006/relationships/image" Target="../media/image84.emf"/><Relationship Id="rId14" Type="http://schemas.openxmlformats.org/officeDocument/2006/relationships/image" Target="../media/image8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emf"/><Relationship Id="rId3" Type="http://schemas.openxmlformats.org/officeDocument/2006/relationships/image" Target="../media/image102.png"/><Relationship Id="rId7" Type="http://schemas.openxmlformats.org/officeDocument/2006/relationships/image" Target="../media/image106.emf"/><Relationship Id="rId12" Type="http://schemas.openxmlformats.org/officeDocument/2006/relationships/image" Target="../media/image111.emf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11" Type="http://schemas.openxmlformats.org/officeDocument/2006/relationships/image" Target="../media/image110.emf"/><Relationship Id="rId5" Type="http://schemas.openxmlformats.org/officeDocument/2006/relationships/image" Target="../media/image104.png"/><Relationship Id="rId10" Type="http://schemas.openxmlformats.org/officeDocument/2006/relationships/image" Target="../media/image109.emf"/><Relationship Id="rId4" Type="http://schemas.openxmlformats.org/officeDocument/2006/relationships/image" Target="../media/image103.png"/><Relationship Id="rId9" Type="http://schemas.openxmlformats.org/officeDocument/2006/relationships/image" Target="../media/image10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11.emf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emf"/><Relationship Id="rId5" Type="http://schemas.openxmlformats.org/officeDocument/2006/relationships/image" Target="../media/image114.emf"/><Relationship Id="rId4" Type="http://schemas.openxmlformats.org/officeDocument/2006/relationships/image" Target="../media/image1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emf"/><Relationship Id="rId13" Type="http://schemas.openxmlformats.org/officeDocument/2006/relationships/image" Target="../media/image126.emf"/><Relationship Id="rId3" Type="http://schemas.openxmlformats.org/officeDocument/2006/relationships/image" Target="../media/image116.png"/><Relationship Id="rId7" Type="http://schemas.openxmlformats.org/officeDocument/2006/relationships/image" Target="../media/image120.emf"/><Relationship Id="rId12" Type="http://schemas.openxmlformats.org/officeDocument/2006/relationships/image" Target="../media/image125.emf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emf"/><Relationship Id="rId11" Type="http://schemas.openxmlformats.org/officeDocument/2006/relationships/image" Target="../media/image124.emf"/><Relationship Id="rId5" Type="http://schemas.openxmlformats.org/officeDocument/2006/relationships/image" Target="../media/image118.emf"/><Relationship Id="rId10" Type="http://schemas.openxmlformats.org/officeDocument/2006/relationships/image" Target="../media/image123.emf"/><Relationship Id="rId4" Type="http://schemas.openxmlformats.org/officeDocument/2006/relationships/image" Target="../media/image117.png"/><Relationship Id="rId9" Type="http://schemas.openxmlformats.org/officeDocument/2006/relationships/image" Target="../media/image122.emf"/><Relationship Id="rId14" Type="http://schemas.openxmlformats.org/officeDocument/2006/relationships/image" Target="../media/image12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137.emf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32.png"/><Relationship Id="rId11" Type="http://schemas.openxmlformats.org/officeDocument/2006/relationships/image" Target="../media/image136.emf"/><Relationship Id="rId5" Type="http://schemas.openxmlformats.org/officeDocument/2006/relationships/image" Target="../media/image131.png"/><Relationship Id="rId10" Type="http://schemas.openxmlformats.org/officeDocument/2006/relationships/image" Target="../media/image135.emf"/><Relationship Id="rId4" Type="http://schemas.openxmlformats.org/officeDocument/2006/relationships/image" Target="../media/image130.png"/><Relationship Id="rId9" Type="http://schemas.openxmlformats.org/officeDocument/2006/relationships/image" Target="../media/image134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9.emf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38.png"/><Relationship Id="rId11" Type="http://schemas.openxmlformats.org/officeDocument/2006/relationships/image" Target="../media/image9.png"/><Relationship Id="rId5" Type="http://schemas.openxmlformats.org/officeDocument/2006/relationships/image" Target="../media/image131.png"/><Relationship Id="rId10" Type="http://schemas.openxmlformats.org/officeDocument/2006/relationships/image" Target="../media/image142.emf"/><Relationship Id="rId4" Type="http://schemas.openxmlformats.org/officeDocument/2006/relationships/image" Target="../media/image130.png"/><Relationship Id="rId9" Type="http://schemas.openxmlformats.org/officeDocument/2006/relationships/image" Target="../media/image14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144.emf"/><Relationship Id="rId5" Type="http://schemas.openxmlformats.org/officeDocument/2006/relationships/image" Target="../media/image9.png"/><Relationship Id="rId4" Type="http://schemas.openxmlformats.org/officeDocument/2006/relationships/image" Target="../media/image1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149.emf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Relationship Id="rId9" Type="http://schemas.openxmlformats.org/officeDocument/2006/relationships/image" Target="../media/image153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emf"/><Relationship Id="rId13" Type="http://schemas.openxmlformats.org/officeDocument/2006/relationships/image" Target="../media/image164.emf"/><Relationship Id="rId3" Type="http://schemas.openxmlformats.org/officeDocument/2006/relationships/image" Target="../media/image154.png"/><Relationship Id="rId7" Type="http://schemas.openxmlformats.org/officeDocument/2006/relationships/image" Target="../media/image158.emf"/><Relationship Id="rId12" Type="http://schemas.openxmlformats.org/officeDocument/2006/relationships/image" Target="../media/image163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emf"/><Relationship Id="rId11" Type="http://schemas.openxmlformats.org/officeDocument/2006/relationships/image" Target="../media/image162.emf"/><Relationship Id="rId5" Type="http://schemas.openxmlformats.org/officeDocument/2006/relationships/image" Target="../media/image156.emf"/><Relationship Id="rId15" Type="http://schemas.openxmlformats.org/officeDocument/2006/relationships/image" Target="../media/image166.emf"/><Relationship Id="rId10" Type="http://schemas.openxmlformats.org/officeDocument/2006/relationships/image" Target="../media/image161.emf"/><Relationship Id="rId4" Type="http://schemas.openxmlformats.org/officeDocument/2006/relationships/image" Target="../media/image155.emf"/><Relationship Id="rId9" Type="http://schemas.openxmlformats.org/officeDocument/2006/relationships/image" Target="../media/image160.emf"/><Relationship Id="rId14" Type="http://schemas.openxmlformats.org/officeDocument/2006/relationships/image" Target="../media/image165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10" Type="http://schemas.openxmlformats.org/officeDocument/2006/relationships/image" Target="../media/image172.emf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7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emf"/><Relationship Id="rId5" Type="http://schemas.openxmlformats.org/officeDocument/2006/relationships/image" Target="../media/image174.emf"/><Relationship Id="rId4" Type="http://schemas.openxmlformats.org/officeDocument/2006/relationships/image" Target="../media/image17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notesSlide" Target="../notesSlides/notesSlid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180.png"/><Relationship Id="rId5" Type="http://schemas.openxmlformats.org/officeDocument/2006/relationships/image" Target="../media/image179.png"/><Relationship Id="rId4" Type="http://schemas.openxmlformats.org/officeDocument/2006/relationships/notesSlide" Target="../notesSlides/notesSlide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0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notesSlide" Target="../notesSlides/notesSlide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7" Type="http://schemas.openxmlformats.org/officeDocument/2006/relationships/image" Target="../media/image18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6.emf"/><Relationship Id="rId5" Type="http://schemas.openxmlformats.org/officeDocument/2006/relationships/image" Target="../media/image185.emf"/><Relationship Id="rId4" Type="http://schemas.openxmlformats.org/officeDocument/2006/relationships/image" Target="../media/image184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10" Type="http://schemas.openxmlformats.org/officeDocument/2006/relationships/image" Target="../media/image192.emf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91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emf"/><Relationship Id="rId3" Type="http://schemas.openxmlformats.org/officeDocument/2006/relationships/image" Target="../media/image194.png"/><Relationship Id="rId7" Type="http://schemas.openxmlformats.org/officeDocument/2006/relationships/image" Target="../media/image198.emf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7.emf"/><Relationship Id="rId5" Type="http://schemas.openxmlformats.org/officeDocument/2006/relationships/image" Target="../media/image196.emf"/><Relationship Id="rId4" Type="http://schemas.openxmlformats.org/officeDocument/2006/relationships/image" Target="../media/image19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3" Type="http://schemas.microsoft.com/office/2007/relationships/media" Target="../media/media7.mp3"/><Relationship Id="rId7" Type="http://schemas.openxmlformats.org/officeDocument/2006/relationships/image" Target="../media/image20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notesSlide" Target="../notesSlides/notesSlide10.xml"/><Relationship Id="rId11" Type="http://schemas.openxmlformats.org/officeDocument/2006/relationships/image" Target="../media/image203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png"/><Relationship Id="rId4" Type="http://schemas.openxmlformats.org/officeDocument/2006/relationships/audio" Target="../media/media7.mp3"/><Relationship Id="rId9" Type="http://schemas.openxmlformats.org/officeDocument/2006/relationships/image" Target="../media/image20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09.emf"/><Relationship Id="rId3" Type="http://schemas.microsoft.com/office/2007/relationships/media" Target="../media/media10.mp3"/><Relationship Id="rId7" Type="http://schemas.openxmlformats.org/officeDocument/2006/relationships/image" Target="../media/image204.png"/><Relationship Id="rId12" Type="http://schemas.openxmlformats.org/officeDocument/2006/relationships/image" Target="../media/image208.emf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notesSlide" Target="../notesSlides/notesSlide11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07.png"/><Relationship Id="rId4" Type="http://schemas.openxmlformats.org/officeDocument/2006/relationships/audio" Target="../media/media10.mp3"/><Relationship Id="rId9" Type="http://schemas.openxmlformats.org/officeDocument/2006/relationships/image" Target="../media/image206.png"/><Relationship Id="rId14" Type="http://schemas.openxmlformats.org/officeDocument/2006/relationships/image" Target="../media/image210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1.png"/><Relationship Id="rId12" Type="http://schemas.openxmlformats.org/officeDocument/2006/relationships/image" Target="../media/image213.emf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06.png"/><Relationship Id="rId11" Type="http://schemas.openxmlformats.org/officeDocument/2006/relationships/image" Target="../media/image209.emf"/><Relationship Id="rId5" Type="http://schemas.openxmlformats.org/officeDocument/2006/relationships/image" Target="../media/image204.png"/><Relationship Id="rId10" Type="http://schemas.openxmlformats.org/officeDocument/2006/relationships/image" Target="../media/image208.emf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15.emf"/><Relationship Id="rId3" Type="http://schemas.microsoft.com/office/2007/relationships/media" Target="../media/media10.mp3"/><Relationship Id="rId7" Type="http://schemas.openxmlformats.org/officeDocument/2006/relationships/image" Target="../media/image204.png"/><Relationship Id="rId12" Type="http://schemas.openxmlformats.org/officeDocument/2006/relationships/image" Target="../media/image208.emf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notesSlide" Target="../notesSlides/notesSlide1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14.png"/><Relationship Id="rId4" Type="http://schemas.openxmlformats.org/officeDocument/2006/relationships/audio" Target="../media/media10.mp3"/><Relationship Id="rId9" Type="http://schemas.openxmlformats.org/officeDocument/2006/relationships/image" Target="../media/image207.png"/><Relationship Id="rId14" Type="http://schemas.openxmlformats.org/officeDocument/2006/relationships/image" Target="../media/image210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08.emf"/><Relationship Id="rId3" Type="http://schemas.microsoft.com/office/2007/relationships/media" Target="../media/media10.mp3"/><Relationship Id="rId7" Type="http://schemas.openxmlformats.org/officeDocument/2006/relationships/image" Target="../media/image204.png"/><Relationship Id="rId12" Type="http://schemas.openxmlformats.org/officeDocument/2006/relationships/image" Target="../media/image210.emf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notesSlide" Target="../notesSlides/notesSlide14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14.png"/><Relationship Id="rId4" Type="http://schemas.openxmlformats.org/officeDocument/2006/relationships/audio" Target="../media/media10.mp3"/><Relationship Id="rId9" Type="http://schemas.openxmlformats.org/officeDocument/2006/relationships/image" Target="../media/image207.png"/><Relationship Id="rId14" Type="http://schemas.openxmlformats.org/officeDocument/2006/relationships/image" Target="../media/image215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1.png"/><Relationship Id="rId12" Type="http://schemas.openxmlformats.org/officeDocument/2006/relationships/image" Target="../media/image217.emf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12.png"/><Relationship Id="rId11" Type="http://schemas.openxmlformats.org/officeDocument/2006/relationships/image" Target="../media/image215.emf"/><Relationship Id="rId5" Type="http://schemas.openxmlformats.org/officeDocument/2006/relationships/image" Target="../media/image204.png"/><Relationship Id="rId10" Type="http://schemas.openxmlformats.org/officeDocument/2006/relationships/image" Target="../media/image208.emf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1.png"/><Relationship Id="rId12" Type="http://schemas.openxmlformats.org/officeDocument/2006/relationships/image" Target="../media/image217.emf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12.png"/><Relationship Id="rId11" Type="http://schemas.openxmlformats.org/officeDocument/2006/relationships/image" Target="../media/image215.emf"/><Relationship Id="rId5" Type="http://schemas.openxmlformats.org/officeDocument/2006/relationships/image" Target="../media/image204.png"/><Relationship Id="rId10" Type="http://schemas.openxmlformats.org/officeDocument/2006/relationships/image" Target="../media/image208.emf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9.emf"/><Relationship Id="rId4" Type="http://schemas.openxmlformats.org/officeDocument/2006/relationships/image" Target="../media/image20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emf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24.png"/><Relationship Id="rId5" Type="http://schemas.openxmlformats.org/officeDocument/2006/relationships/image" Target="../media/image223.png"/><Relationship Id="rId4" Type="http://schemas.openxmlformats.org/officeDocument/2006/relationships/image" Target="../media/image222.png"/><Relationship Id="rId9" Type="http://schemas.openxmlformats.org/officeDocument/2006/relationships/image" Target="../media/image226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9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28.png"/><Relationship Id="rId11" Type="http://schemas.openxmlformats.org/officeDocument/2006/relationships/image" Target="../media/image232.emf"/><Relationship Id="rId5" Type="http://schemas.openxmlformats.org/officeDocument/2006/relationships/image" Target="../media/image224.png"/><Relationship Id="rId10" Type="http://schemas.openxmlformats.org/officeDocument/2006/relationships/image" Target="../media/image231.emf"/><Relationship Id="rId4" Type="http://schemas.openxmlformats.org/officeDocument/2006/relationships/image" Target="../media/image227.png"/><Relationship Id="rId9" Type="http://schemas.openxmlformats.org/officeDocument/2006/relationships/image" Target="../media/image230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emf"/><Relationship Id="rId13" Type="http://schemas.openxmlformats.org/officeDocument/2006/relationships/image" Target="../media/image240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4.emf"/><Relationship Id="rId12" Type="http://schemas.openxmlformats.org/officeDocument/2006/relationships/image" Target="../media/image239.emf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9.png"/><Relationship Id="rId11" Type="http://schemas.openxmlformats.org/officeDocument/2006/relationships/image" Target="../media/image238.emf"/><Relationship Id="rId5" Type="http://schemas.openxmlformats.org/officeDocument/2006/relationships/image" Target="../media/image229.png"/><Relationship Id="rId10" Type="http://schemas.openxmlformats.org/officeDocument/2006/relationships/image" Target="../media/image237.emf"/><Relationship Id="rId4" Type="http://schemas.openxmlformats.org/officeDocument/2006/relationships/image" Target="../media/image233.png"/><Relationship Id="rId9" Type="http://schemas.openxmlformats.org/officeDocument/2006/relationships/image" Target="../media/image236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3.emf"/><Relationship Id="rId13" Type="http://schemas.openxmlformats.org/officeDocument/2006/relationships/image" Target="../media/image248.emf"/><Relationship Id="rId18" Type="http://schemas.openxmlformats.org/officeDocument/2006/relationships/image" Target="../media/image253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12" Type="http://schemas.openxmlformats.org/officeDocument/2006/relationships/image" Target="../media/image247.emf"/><Relationship Id="rId17" Type="http://schemas.openxmlformats.org/officeDocument/2006/relationships/image" Target="../media/image252.emf"/><Relationship Id="rId2" Type="http://schemas.openxmlformats.org/officeDocument/2006/relationships/audio" Target="../media/media13.mp3"/><Relationship Id="rId16" Type="http://schemas.openxmlformats.org/officeDocument/2006/relationships/image" Target="../media/image251.emf"/><Relationship Id="rId20" Type="http://schemas.openxmlformats.org/officeDocument/2006/relationships/image" Target="../media/image255.emf"/><Relationship Id="rId1" Type="http://schemas.microsoft.com/office/2007/relationships/media" Target="../media/media13.mp3"/><Relationship Id="rId6" Type="http://schemas.openxmlformats.org/officeDocument/2006/relationships/image" Target="../media/image242.png"/><Relationship Id="rId11" Type="http://schemas.openxmlformats.org/officeDocument/2006/relationships/image" Target="../media/image246.emf"/><Relationship Id="rId5" Type="http://schemas.openxmlformats.org/officeDocument/2006/relationships/image" Target="../media/image241.png"/><Relationship Id="rId15" Type="http://schemas.openxmlformats.org/officeDocument/2006/relationships/image" Target="../media/image250.emf"/><Relationship Id="rId10" Type="http://schemas.openxmlformats.org/officeDocument/2006/relationships/image" Target="../media/image245.emf"/><Relationship Id="rId19" Type="http://schemas.openxmlformats.org/officeDocument/2006/relationships/image" Target="../media/image254.emf"/><Relationship Id="rId4" Type="http://schemas.openxmlformats.org/officeDocument/2006/relationships/image" Target="../media/image229.png"/><Relationship Id="rId9" Type="http://schemas.openxmlformats.org/officeDocument/2006/relationships/image" Target="../media/image244.emf"/><Relationship Id="rId14" Type="http://schemas.openxmlformats.org/officeDocument/2006/relationships/image" Target="../media/image249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57.png"/><Relationship Id="rId5" Type="http://schemas.openxmlformats.org/officeDocument/2006/relationships/image" Target="../media/image256.png"/><Relationship Id="rId4" Type="http://schemas.openxmlformats.org/officeDocument/2006/relationships/image" Target="../media/image188.png"/><Relationship Id="rId9" Type="http://schemas.openxmlformats.org/officeDocument/2006/relationships/image" Target="../media/image259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7" Type="http://schemas.openxmlformats.org/officeDocument/2006/relationships/image" Target="../media/image265.emf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4.emf"/><Relationship Id="rId5" Type="http://schemas.openxmlformats.org/officeDocument/2006/relationships/image" Target="../media/image263.emf"/><Relationship Id="rId4" Type="http://schemas.openxmlformats.org/officeDocument/2006/relationships/image" Target="../media/image262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7.emf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29.png"/><Relationship Id="rId5" Type="http://schemas.openxmlformats.org/officeDocument/2006/relationships/image" Target="../media/image9.png"/><Relationship Id="rId4" Type="http://schemas.openxmlformats.org/officeDocument/2006/relationships/image" Target="../media/image26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0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emf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4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emf"/><Relationship Id="rId2" Type="http://schemas.openxmlformats.org/officeDocument/2006/relationships/image" Target="../media/image27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9.emf"/><Relationship Id="rId5" Type="http://schemas.openxmlformats.org/officeDocument/2006/relationships/image" Target="../media/image278.emf"/><Relationship Id="rId4" Type="http://schemas.openxmlformats.org/officeDocument/2006/relationships/image" Target="../media/image277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emf"/><Relationship Id="rId2" Type="http://schemas.openxmlformats.org/officeDocument/2006/relationships/image" Target="../media/image27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3.emf"/><Relationship Id="rId5" Type="http://schemas.openxmlformats.org/officeDocument/2006/relationships/image" Target="../media/image282.emf"/><Relationship Id="rId4" Type="http://schemas.openxmlformats.org/officeDocument/2006/relationships/image" Target="../media/image281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emf"/><Relationship Id="rId2" Type="http://schemas.openxmlformats.org/officeDocument/2006/relationships/image" Target="../media/image27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5.emf"/><Relationship Id="rId4" Type="http://schemas.openxmlformats.org/officeDocument/2006/relationships/image" Target="../media/image284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emf"/><Relationship Id="rId7" Type="http://schemas.openxmlformats.org/officeDocument/2006/relationships/image" Target="../media/image290.emf"/><Relationship Id="rId2" Type="http://schemas.openxmlformats.org/officeDocument/2006/relationships/image" Target="../media/image28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9.emf"/><Relationship Id="rId5" Type="http://schemas.openxmlformats.org/officeDocument/2006/relationships/image" Target="../media/image288.emf"/><Relationship Id="rId4" Type="http://schemas.openxmlformats.org/officeDocument/2006/relationships/image" Target="../media/image287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emf"/><Relationship Id="rId2" Type="http://schemas.openxmlformats.org/officeDocument/2006/relationships/image" Target="../media/image27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3.emf"/><Relationship Id="rId5" Type="http://schemas.openxmlformats.org/officeDocument/2006/relationships/image" Target="../media/image292.emf"/><Relationship Id="rId4" Type="http://schemas.openxmlformats.org/officeDocument/2006/relationships/image" Target="../media/image286.e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emf"/><Relationship Id="rId3" Type="http://schemas.openxmlformats.org/officeDocument/2006/relationships/image" Target="../media/image294.emf"/><Relationship Id="rId7" Type="http://schemas.openxmlformats.org/officeDocument/2006/relationships/image" Target="../media/image298.emf"/><Relationship Id="rId2" Type="http://schemas.openxmlformats.org/officeDocument/2006/relationships/image" Target="../media/image27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7.emf"/><Relationship Id="rId5" Type="http://schemas.openxmlformats.org/officeDocument/2006/relationships/image" Target="../media/image296.emf"/><Relationship Id="rId10" Type="http://schemas.openxmlformats.org/officeDocument/2006/relationships/image" Target="../media/image301.emf"/><Relationship Id="rId4" Type="http://schemas.openxmlformats.org/officeDocument/2006/relationships/image" Target="../media/image295.emf"/><Relationship Id="rId9" Type="http://schemas.openxmlformats.org/officeDocument/2006/relationships/image" Target="../media/image300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emf"/><Relationship Id="rId7" Type="http://schemas.openxmlformats.org/officeDocument/2006/relationships/image" Target="../media/image294.emf"/><Relationship Id="rId2" Type="http://schemas.openxmlformats.org/officeDocument/2006/relationships/image" Target="../media/image27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5.emf"/><Relationship Id="rId5" Type="http://schemas.openxmlformats.org/officeDocument/2006/relationships/image" Target="../media/image304.emf"/><Relationship Id="rId4" Type="http://schemas.openxmlformats.org/officeDocument/2006/relationships/image" Target="../media/image303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emf"/><Relationship Id="rId7" Type="http://schemas.openxmlformats.org/officeDocument/2006/relationships/image" Target="../media/image310.emf"/><Relationship Id="rId2" Type="http://schemas.openxmlformats.org/officeDocument/2006/relationships/image" Target="../media/image27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9.emf"/><Relationship Id="rId5" Type="http://schemas.openxmlformats.org/officeDocument/2006/relationships/image" Target="../media/image308.emf"/><Relationship Id="rId4" Type="http://schemas.openxmlformats.org/officeDocument/2006/relationships/image" Target="../media/image307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emf"/><Relationship Id="rId2" Type="http://schemas.openxmlformats.org/officeDocument/2006/relationships/image" Target="../media/image27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2.emf"/><Relationship Id="rId4" Type="http://schemas.openxmlformats.org/officeDocument/2006/relationships/image" Target="../media/image311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emf"/><Relationship Id="rId2" Type="http://schemas.openxmlformats.org/officeDocument/2006/relationships/image" Target="../media/image3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5.emf"/><Relationship Id="rId4" Type="http://schemas.openxmlformats.org/officeDocument/2006/relationships/image" Target="../media/image3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FA6C896-1BCF-4264-BB3E-F0BDBA944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30136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B3F7E7-E01B-4D74-9F1D-20A0411C518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259842" y="3854837"/>
            <a:ext cx="9425282" cy="72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BEF586B-32CE-42B3-8C7A-A7C035609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8" y="8878"/>
            <a:ext cx="12153933" cy="21572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3B3C89-EA8A-4B5F-A40D-34CE3AC2A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723" y="1774035"/>
            <a:ext cx="10783203" cy="78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B2B83B8-E60A-4774-B663-4E739E2D41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889" y="178126"/>
            <a:ext cx="9094259" cy="65017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CE4371B-4336-4605-882F-37814FB5D8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7520" cy="712506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4F8BCE7-B1E0-474E-A14A-C129629A4331}"/>
              </a:ext>
            </a:extLst>
          </p:cNvPr>
          <p:cNvGrpSpPr/>
          <p:nvPr/>
        </p:nvGrpSpPr>
        <p:grpSpPr>
          <a:xfrm>
            <a:off x="0" y="712507"/>
            <a:ext cx="3284373" cy="782360"/>
            <a:chOff x="0" y="712507"/>
            <a:chExt cx="3284373" cy="782360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164B4BF-377D-4FB3-8193-4746F507D7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412" b="708"/>
            <a:stretch/>
          </p:blipFill>
          <p:spPr>
            <a:xfrm>
              <a:off x="0" y="712507"/>
              <a:ext cx="2904037" cy="712506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FF1DA47-8212-4EB0-96DC-FAED2FDDE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0393" y="1068760"/>
              <a:ext cx="963980" cy="426107"/>
            </a:xfrm>
            <a:prstGeom prst="rect">
              <a:avLst/>
            </a:prstGeom>
          </p:spPr>
        </p:pic>
      </p:grpSp>
      <p:pic>
        <p:nvPicPr>
          <p:cNvPr id="2" name="Z_[14-01]_kotob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17304" y="1347318"/>
            <a:ext cx="503802" cy="5038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408FC9-3F90-41CB-840C-B18F411E9B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171" y="475370"/>
            <a:ext cx="2256126" cy="272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1ABEC9-7227-42ED-959C-8B597B8E41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61" y="1139691"/>
            <a:ext cx="2302741" cy="27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38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B2B83B8-E60A-4774-B663-4E739E2D41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889" y="178126"/>
            <a:ext cx="9094259" cy="65017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CE4371B-4336-4605-882F-37814FB5D8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7520" cy="712506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0FD24B7-227E-40D6-8E8C-E963E6B53DBF}"/>
              </a:ext>
            </a:extLst>
          </p:cNvPr>
          <p:cNvGrpSpPr/>
          <p:nvPr/>
        </p:nvGrpSpPr>
        <p:grpSpPr>
          <a:xfrm>
            <a:off x="0" y="712506"/>
            <a:ext cx="2904037" cy="852913"/>
            <a:chOff x="0" y="712506"/>
            <a:chExt cx="2904037" cy="85291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FA901AE7-5E28-4828-963A-3AFB14A79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12506"/>
              <a:ext cx="2743151" cy="852913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FF1DA47-8212-4EB0-96DC-FAED2FDDE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0057" y="1139312"/>
              <a:ext cx="963980" cy="426107"/>
            </a:xfrm>
            <a:prstGeom prst="rect">
              <a:avLst/>
            </a:prstGeom>
          </p:spPr>
        </p:pic>
      </p:grpSp>
      <p:pic>
        <p:nvPicPr>
          <p:cNvPr id="8" name="Z_[14-01]_kotob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40057" y="1364831"/>
            <a:ext cx="503802" cy="503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376DF4-FD7D-4823-BFEA-3C9B2D85D5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171" y="475370"/>
            <a:ext cx="2256126" cy="272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37CD11-8E95-4D0C-ACB2-D163DABD7D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964" y="1222803"/>
            <a:ext cx="1831447" cy="27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2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8035C364-AB03-4389-946C-427DA96749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927" y="117753"/>
            <a:ext cx="3003704" cy="30037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D40C177-63B4-4065-9DB2-2F189DF2E6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53714" cy="164854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A6D3186-6931-46EF-BEA8-73FAC1B370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463" y="292387"/>
            <a:ext cx="3918786" cy="132721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518388B-8A76-48F1-9681-F1606D9F2C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8177"/>
            <a:ext cx="8426927" cy="507982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532482" y="3640606"/>
            <a:ext cx="14294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</a:t>
            </a:r>
            <a:r>
              <a:rPr kumimoji="1" lang="ja-JP" altLang="en-US" sz="11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ja-JP" altLang="en-US" sz="1100" b="1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ぬ</a:t>
            </a:r>
            <a:endParaRPr kumimoji="1" lang="en-US" altLang="ja-JP" sz="11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シミ抜き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719176" y="4998265"/>
            <a:ext cx="105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1,500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062076" y="6084000"/>
            <a:ext cx="18764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ja-JP" altLang="en-US" sz="11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しゅうかん</a:t>
            </a:r>
            <a:endParaRPr kumimoji="1" lang="en-US" altLang="ja-JP" sz="11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週間ぐらい</a:t>
            </a:r>
          </a:p>
        </p:txBody>
      </p:sp>
      <p:pic>
        <p:nvPicPr>
          <p:cNvPr id="12" name="Z_[14-02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49128" y="1914356"/>
            <a:ext cx="503802" cy="503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70F3FEB-F3C5-428A-B619-FF0A230C1C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664" y="474606"/>
            <a:ext cx="2690065" cy="3241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5609B1-BA71-49D3-8919-48D54B4728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259" y="1280238"/>
            <a:ext cx="4307140" cy="3215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EC7C05-4582-489D-A05B-5A5CB3B2E4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01565" y="1299053"/>
            <a:ext cx="3377510" cy="3205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7401B9-B426-40E1-9080-927F1F8599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1369" y="2292739"/>
            <a:ext cx="2299648" cy="3367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BCC610-D790-47B9-A08F-4516620D80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5430" y="3337223"/>
            <a:ext cx="4623282" cy="33673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592334C-D035-4BD2-8312-E5D7B636942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4059" y="4688450"/>
            <a:ext cx="1905587" cy="3525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98A788-6236-420C-AF9C-0EC0C56A2D3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2005" y="6055475"/>
            <a:ext cx="1761382" cy="33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46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93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8035C364-AB03-4389-946C-427DA96749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927" y="117753"/>
            <a:ext cx="3003704" cy="30037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914BBEA-E077-4A0C-ACEB-8658FE348A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64" y="117753"/>
            <a:ext cx="7865696" cy="114359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EF34374-CC5C-4725-BD95-403D68BBCA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52" y="3429000"/>
            <a:ext cx="10937255" cy="1360818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7" name="Z_[14-02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15049" y="584775"/>
            <a:ext cx="503802" cy="503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F61521-A438-4107-91B9-871A5DA1F1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649" y="802715"/>
            <a:ext cx="4839169" cy="3468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4364E6-FC03-4F84-A277-459549AA7E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6737" y="3725897"/>
            <a:ext cx="1058239" cy="3328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082222-2482-4F44-8E9E-95C4A49577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8329" y="3450783"/>
            <a:ext cx="1294253" cy="3162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A560DD1-5478-439C-88F9-025FD10ACE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44175" y="3734209"/>
            <a:ext cx="1233985" cy="31620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7C1F28-E356-4EE1-A6E4-5A255246E5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5935" y="3727098"/>
            <a:ext cx="1769301" cy="2869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F5C51EF-DC09-421E-B19D-221514C0D15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28616" y="3683401"/>
            <a:ext cx="1996535" cy="3902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8B68B00-7809-4DF3-BE32-01ADEC00D36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63629" y="4286463"/>
            <a:ext cx="2220001" cy="39123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667AD99-2C92-401E-A74A-37CB99447FEA}"/>
              </a:ext>
            </a:extLst>
          </p:cNvPr>
          <p:cNvSpPr/>
          <p:nvPr/>
        </p:nvSpPr>
        <p:spPr>
          <a:xfrm>
            <a:off x="3883630" y="4286463"/>
            <a:ext cx="1438383" cy="391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33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AF170AF7-9139-447A-8F9B-8B9480618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318" y="93100"/>
            <a:ext cx="3168813" cy="32450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5289B50-0C33-46FA-A9BA-4B127FB6F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03091" cy="185181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C326690-4644-43F7-8CEF-3DDC8765F8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1819"/>
            <a:ext cx="8033714" cy="483637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460294" y="3527172"/>
            <a:ext cx="14294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ja-JP" altLang="en-US" sz="11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きゃく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お客さん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154295" y="4805641"/>
            <a:ext cx="7025981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　　　　　　　　</a:t>
            </a:r>
            <a:r>
              <a:rPr kumimoji="1" lang="ja-JP" altLang="en-US" sz="11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くうき</a:t>
            </a: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</a:t>
            </a:r>
            <a:r>
              <a:rPr kumimoji="1" lang="ja-JP" altLang="en-US" sz="11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タイヤのキャップをはずさないで、空気を入れようとした。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2101545" y="6226530"/>
            <a:ext cx="494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0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Z_[14-03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03091" y="1986927"/>
            <a:ext cx="503802" cy="5038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644EAB-80B6-476E-A477-2CF42D24759B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54246" y="1468070"/>
            <a:ext cx="4200746" cy="3675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B31226-C187-4BA6-ADE8-84F8AF8FC9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183" y="2490729"/>
            <a:ext cx="2353515" cy="3634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B7F931-DEC4-48D9-BF89-D655FE730578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1136571" y="3398013"/>
            <a:ext cx="3850254" cy="3577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EA2FC1-359D-4206-A122-77CF1D94EF79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869047" y="4654280"/>
            <a:ext cx="4385301" cy="2951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58033C0-15F8-4278-8421-AC2F28478587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1105747" y="5991161"/>
            <a:ext cx="2462514" cy="29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3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64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AF170AF7-9139-447A-8F9B-8B9480618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318" y="93100"/>
            <a:ext cx="3168813" cy="32450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3ED5B33-5EA7-400D-97E6-9D4E65D6D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68" y="292387"/>
            <a:ext cx="8023754" cy="122727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B8AE2F8-357B-448F-82F8-94EAFA4EB8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42" y="3519884"/>
            <a:ext cx="11084715" cy="148740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8" name="Z_[14-03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75320" y="782241"/>
            <a:ext cx="503802" cy="503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ECA0B0-9D5E-4FD6-9049-052645A9D9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3910" y="3790629"/>
            <a:ext cx="519234" cy="4012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65AA53-F079-4E80-9EFA-F2CAEBA839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9688" y="3814427"/>
            <a:ext cx="1717116" cy="4024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2FA404-D6F3-4703-BD6B-C00B85F2A8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85725" y="3911540"/>
            <a:ext cx="850723" cy="2350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CEA8D2-2A41-40D5-872E-13B314AA1A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32885" y="3812216"/>
            <a:ext cx="499391" cy="4513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A2FC94C-CF1C-4034-B81C-0D45F7700A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88468" y="3820064"/>
            <a:ext cx="1118292" cy="3968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CC5852C-3289-4EBD-9A7D-8A3D7A5548F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35366" y="4427831"/>
            <a:ext cx="902351" cy="37597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7609990-EE32-4F94-A51C-F7E81D77536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4888" y="4454767"/>
            <a:ext cx="1149785" cy="349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0F0FAD2-3F4E-434C-B5D2-FE9989E7010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8909" y="4423614"/>
            <a:ext cx="1809515" cy="420817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68DD206-D69C-436E-8BAF-6DCEBD78F6A1}"/>
              </a:ext>
            </a:extLst>
          </p:cNvPr>
          <p:cNvSpPr/>
          <p:nvPr/>
        </p:nvSpPr>
        <p:spPr>
          <a:xfrm>
            <a:off x="8088424" y="4454767"/>
            <a:ext cx="624061" cy="3896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E951672-E58E-4B27-B27D-C5C0C9B5DE2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382485" y="4433621"/>
            <a:ext cx="1809515" cy="38409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93B0EB2-C96A-487F-B456-11B84C790E7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2051" y="927122"/>
            <a:ext cx="4692978" cy="33983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B842F6F-8655-45BB-8F7C-F4FFC4BAD94F}"/>
              </a:ext>
            </a:extLst>
          </p:cNvPr>
          <p:cNvSpPr/>
          <p:nvPr/>
        </p:nvSpPr>
        <p:spPr>
          <a:xfrm>
            <a:off x="7962472" y="3812216"/>
            <a:ext cx="170413" cy="44853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44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55398ED-685F-4025-9CE0-06BF8FD87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044" y="184907"/>
            <a:ext cx="3295819" cy="3314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2L14-4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EB98939-3E86-4985-B891-8D83B777E7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18063" cy="164854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BA2E92D-641F-4010-BD7D-12B9B97A40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8545"/>
            <a:ext cx="7899044" cy="473327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703134" y="5920159"/>
            <a:ext cx="105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1,260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516440" y="3361286"/>
            <a:ext cx="14294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もとばら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元払い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516439" y="4617944"/>
            <a:ext cx="44191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あした　　　　よる　　とおか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明日の夜／</a:t>
            </a:r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19:00-21:00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Z_[14-04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84909" y="1751978"/>
            <a:ext cx="503802" cy="5038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254F90-8AF5-4142-AACF-781EA3F36618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99195" y="999227"/>
            <a:ext cx="4691303" cy="4886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CCF9D1-A8FA-4D18-8682-59AEDD3B76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190" y="2151860"/>
            <a:ext cx="2645462" cy="3987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8E6990-D4AF-4B6D-8A3F-B9AE71731B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9179" y="3090148"/>
            <a:ext cx="7016869" cy="3152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5D63D0E-DE2B-4362-A4D0-CE7F0AF175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7565" y="4343710"/>
            <a:ext cx="3380049" cy="3460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7B2563-6053-4261-926A-BBB5C9C67A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7565" y="5628051"/>
            <a:ext cx="2522184" cy="31527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64DDE44-6961-424B-B013-C11304BF0311}"/>
              </a:ext>
            </a:extLst>
          </p:cNvPr>
          <p:cNvSpPr/>
          <p:nvPr/>
        </p:nvSpPr>
        <p:spPr>
          <a:xfrm>
            <a:off x="60994" y="1382196"/>
            <a:ext cx="1019282" cy="258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81FF8A-0DEF-4506-A818-5B70457067EB}"/>
              </a:ext>
            </a:extLst>
          </p:cNvPr>
          <p:cNvSpPr/>
          <p:nvPr/>
        </p:nvSpPr>
        <p:spPr>
          <a:xfrm>
            <a:off x="4846623" y="958848"/>
            <a:ext cx="1019282" cy="488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82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73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55398ED-685F-4025-9CE0-06BF8FD87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044" y="184907"/>
            <a:ext cx="3295819" cy="3314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9F67E28-E08B-4E81-A451-BCF7299F8E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39" y="292387"/>
            <a:ext cx="7710771" cy="95936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61EAFDD-EEF3-4B6B-82ED-214A158471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60" y="3607257"/>
            <a:ext cx="10734402" cy="184413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9" name="Z_[14-04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50006" y="747949"/>
            <a:ext cx="503802" cy="503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660D6C-B355-4646-AAA8-ADDB6C7D1E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8082" y="881417"/>
            <a:ext cx="4995179" cy="3703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8A4BED-257B-4C6C-AE27-FA771791AA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0687" y="3842532"/>
            <a:ext cx="1192315" cy="431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872018-7C95-4828-B35B-0D0124C4DC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22258" y="3912107"/>
            <a:ext cx="1696787" cy="2925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5DEF6F7-5E58-46A6-A603-C9CF19A12D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9730" y="3933041"/>
            <a:ext cx="1548596" cy="2829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3D1663-38F2-46C5-99AE-E67D5CAE98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84515" y="3882430"/>
            <a:ext cx="1296509" cy="4141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4D83530-2675-4CAD-8DEF-13BBB3577B2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15029" y="4430702"/>
            <a:ext cx="1002140" cy="3565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C5C04F-0038-4671-A130-C56CB24DF6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96138" y="4410154"/>
            <a:ext cx="2744039" cy="42751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CE8C2AE-808D-4002-BB2E-4959F829A5C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58065" y="4468144"/>
            <a:ext cx="1060261" cy="32565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008B0F7-78DD-41E6-B7FD-5105704B9BC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29032" y="4406558"/>
            <a:ext cx="1467058" cy="38510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B7D4FA1-FD76-4F84-AA42-0673B827E85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92950" y="4894712"/>
            <a:ext cx="864927" cy="43246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DCE5768-E717-49C6-869E-88375512395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4616" y="4936077"/>
            <a:ext cx="2198645" cy="42751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ECF6001-D25A-4DEA-B4E7-FE5770616B0C}"/>
              </a:ext>
            </a:extLst>
          </p:cNvPr>
          <p:cNvSpPr/>
          <p:nvPr/>
        </p:nvSpPr>
        <p:spPr>
          <a:xfrm>
            <a:off x="3003002" y="3882430"/>
            <a:ext cx="453067" cy="322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3308F33-AA34-4CA0-A23B-41CCADFC1E22}"/>
              </a:ext>
            </a:extLst>
          </p:cNvPr>
          <p:cNvSpPr/>
          <p:nvPr/>
        </p:nvSpPr>
        <p:spPr>
          <a:xfrm>
            <a:off x="6040178" y="4460538"/>
            <a:ext cx="1005502" cy="325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6ECC60-D943-4AC6-9790-26D5F19F5003}"/>
              </a:ext>
            </a:extLst>
          </p:cNvPr>
          <p:cNvSpPr/>
          <p:nvPr/>
        </p:nvSpPr>
        <p:spPr>
          <a:xfrm>
            <a:off x="11096089" y="4408940"/>
            <a:ext cx="314051" cy="37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3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1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2ED7C58-EE3A-41DA-9863-26E604C7B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274" y="100981"/>
            <a:ext cx="7657633" cy="58431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8545847-03AB-4A6C-902B-1B55C6190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63275" cy="13970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33DB0CF-5318-4549-B580-52B0322AD5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744" y="5944178"/>
            <a:ext cx="6934556" cy="81284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9E7B870-DF09-46B9-BEDB-B79B590737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15" y="2042057"/>
            <a:ext cx="3012087" cy="277388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003813" y="6233801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6214992" y="6233800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7426171" y="6233800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8605266" y="6233800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9784361" y="6233800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0963456" y="6234399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6" name="Z_[14-05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95933" y="80973"/>
            <a:ext cx="503802" cy="5038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A98847-B914-4696-962B-20F89E7A95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5603" y="523131"/>
            <a:ext cx="5072784" cy="3290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B12F1E3-2A98-4E59-AF7F-C210B78C66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825" y="1056504"/>
            <a:ext cx="3363776" cy="29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8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3549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7" grpId="0"/>
      <p:bldP spid="8" grpId="0"/>
      <p:bldP spid="10" grpId="0"/>
      <p:bldP spid="12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2L14-5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19E7B870-DF09-46B9-BEDB-B79B59073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336" y="4426040"/>
            <a:ext cx="2489328" cy="229246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758136B-69CD-4051-974F-0424591A0F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21" y="292387"/>
            <a:ext cx="8005158" cy="118078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2CE2EE8-208D-493D-AF1B-9C8921DA1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91" y="1669084"/>
            <a:ext cx="11351418" cy="256104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8" name="Z_[14-05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07362" y="815424"/>
            <a:ext cx="503802" cy="503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D16346-4535-4898-ACF4-DEAEEB6923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3382" y="1944106"/>
            <a:ext cx="854835" cy="3675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8EA52B-370F-4007-BDA2-C3387BEE00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3511" y="948893"/>
            <a:ext cx="5497459" cy="4104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5A0278-139A-4363-B162-B655555C14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8930" y="1944106"/>
            <a:ext cx="1624022" cy="4336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5CDC51-081B-4281-A37C-3AD2ECE055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10806" y="1944106"/>
            <a:ext cx="1138554" cy="3510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326FC2-F5D5-47FE-81BC-B59D6B4198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95181" y="2004193"/>
            <a:ext cx="560866" cy="2969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38C-3FDE-417C-AAAD-25FC729E14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03382" y="2507600"/>
            <a:ext cx="2187547" cy="3675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97D0E47-8987-4082-8EC9-5EC3FAD2F73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32240" y="2507600"/>
            <a:ext cx="1340488" cy="43368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218D5C6-D40B-43F8-9103-2CFDE07D122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89671" y="2474546"/>
            <a:ext cx="2666376" cy="43368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A01B70B-0E27-4C12-BCAA-ECB10BDA972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10009" y="3201599"/>
            <a:ext cx="986746" cy="35105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1E1DBD-F1A1-48FE-B497-CA5355E111D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83561" y="3157517"/>
            <a:ext cx="1396808" cy="36758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97FCF19-8F9F-445C-AB7B-5E117D0DCEC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84505" y="3143221"/>
            <a:ext cx="1244647" cy="35105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374302E-F3FC-4E55-A1C1-55F6F9286D1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59205" y="3101683"/>
            <a:ext cx="1303917" cy="35105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3C0127D-E165-4F3F-8FF7-F0722D2D6FF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931971" y="3428999"/>
            <a:ext cx="1224075" cy="36002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22E7DA4-C9E0-480B-BD31-537145A6816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208342" y="3747619"/>
            <a:ext cx="1190080" cy="42374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AF11591F-A19B-44E8-8DD5-2C832426224F}"/>
              </a:ext>
            </a:extLst>
          </p:cNvPr>
          <p:cNvSpPr/>
          <p:nvPr/>
        </p:nvSpPr>
        <p:spPr>
          <a:xfrm>
            <a:off x="11156046" y="3071094"/>
            <a:ext cx="560866" cy="454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37357EA-732C-4065-9CA0-9D67FDBFDE17}"/>
              </a:ext>
            </a:extLst>
          </p:cNvPr>
          <p:cNvSpPr/>
          <p:nvPr/>
        </p:nvSpPr>
        <p:spPr>
          <a:xfrm>
            <a:off x="6335049" y="1822004"/>
            <a:ext cx="853408" cy="454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1298B44-B449-4FCE-82B7-8EF21E97CBCF}"/>
              </a:ext>
            </a:extLst>
          </p:cNvPr>
          <p:cNvSpPr/>
          <p:nvPr/>
        </p:nvSpPr>
        <p:spPr>
          <a:xfrm>
            <a:off x="6900126" y="2454230"/>
            <a:ext cx="560866" cy="454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20E6DB-35AA-4A97-A280-C778FD9F7936}"/>
              </a:ext>
            </a:extLst>
          </p:cNvPr>
          <p:cNvSpPr/>
          <p:nvPr/>
        </p:nvSpPr>
        <p:spPr>
          <a:xfrm>
            <a:off x="4980369" y="3157517"/>
            <a:ext cx="290274" cy="43368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1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4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903CF1DB-B477-EB71-35F1-CF1E87091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172357"/>
            <a:ext cx="9553575" cy="114300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3CF6756D-03A7-9FE4-F4AE-8D1EFDDF8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270722"/>
            <a:ext cx="9544050" cy="5591175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323876" y="1964059"/>
            <a:ext cx="9422892" cy="1054037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10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C21B793-A0DD-4CAE-B5BF-78F64ACB0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" y="0"/>
            <a:ext cx="12189097" cy="21449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A23097-C4D9-473F-97EF-2691F7E2E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623" y="1765163"/>
            <a:ext cx="11190474" cy="8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86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6C3127F-0E6F-4738-8518-0C1E2041E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683" y="0"/>
            <a:ext cx="684593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73C5EC3-A5B6-41AA-BD6A-D40BE019B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90474" cy="154297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06648D4-BCC6-43B8-91DA-99F367A4E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6673"/>
            <a:ext cx="3849632" cy="845229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6877772-5B15-4936-AAC8-2ACC381D07AB}"/>
              </a:ext>
            </a:extLst>
          </p:cNvPr>
          <p:cNvGrpSpPr/>
          <p:nvPr/>
        </p:nvGrpSpPr>
        <p:grpSpPr>
          <a:xfrm>
            <a:off x="616708" y="6085111"/>
            <a:ext cx="3957058" cy="610555"/>
            <a:chOff x="645058" y="5667860"/>
            <a:chExt cx="3957058" cy="610555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57108A9D-F2D1-4E18-86BA-0C52B1F0E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058" y="5667860"/>
              <a:ext cx="3899100" cy="298465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C0A7EF18-26F9-4F39-BBF6-B25F78283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627" y="5986300"/>
              <a:ext cx="3670489" cy="292115"/>
            </a:xfrm>
            <a:prstGeom prst="rect">
              <a:avLst/>
            </a:prstGeom>
          </p:spPr>
        </p:pic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08828" y="2912378"/>
            <a:ext cx="48224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うけとりに</a:t>
            </a:r>
            <a:r>
              <a:rPr kumimoji="1" lang="ja-JP" altLang="en-US" sz="11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ん</a:t>
            </a: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るす　　　　　　ゆうびんぶつ　　</a:t>
            </a:r>
            <a:r>
              <a:rPr kumimoji="1" lang="ja-JP" altLang="en-US" sz="11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わた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受取人が留守で、郵便物を渡せな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し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かったというお知らせ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61805B-C71B-42DF-8AD4-1819AE262E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708" y="364255"/>
            <a:ext cx="2907328" cy="2643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092392-FC4C-4345-A14D-942318B3D3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882" y="1314252"/>
            <a:ext cx="4766800" cy="3042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AB8285-B121-4E76-AA20-B489520D30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574" y="1621262"/>
            <a:ext cx="4004402" cy="2984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F5721AA-9F03-4B4E-BAE6-2C205AEAFE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874" y="2510670"/>
            <a:ext cx="2999162" cy="3449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C42272B-228D-4FD8-A452-8D18076DFF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6289" y="-27102"/>
            <a:ext cx="1167788" cy="3194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2E6CAEE-0A83-4092-8B3E-2E8B7FB065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84096" y="-27102"/>
            <a:ext cx="991518" cy="35254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3A9038-024D-486B-900C-B6870FE08EE7}"/>
              </a:ext>
            </a:extLst>
          </p:cNvPr>
          <p:cNvSpPr/>
          <p:nvPr/>
        </p:nvSpPr>
        <p:spPr>
          <a:xfrm>
            <a:off x="5003515" y="1217490"/>
            <a:ext cx="166411" cy="32548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45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B7C66EA-C273-48F1-9A42-DAC196D259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61"/>
          <a:stretch/>
        </p:blipFill>
        <p:spPr>
          <a:xfrm>
            <a:off x="-1" y="1066929"/>
            <a:ext cx="5288805" cy="330925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6C3127F-0E6F-4738-8518-0C1E2041E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683" y="0"/>
            <a:ext cx="6845936" cy="6858000"/>
          </a:xfrm>
          <a:prstGeom prst="rect">
            <a:avLst/>
          </a:prstGeom>
        </p:spPr>
      </p:pic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88805" cy="9084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66FC10-24F6-42D6-933E-2D195E237BA8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91473" y="657260"/>
            <a:ext cx="4596285" cy="4096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9829C8-3390-4149-BB77-5B7BB74263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6289" y="-27102"/>
            <a:ext cx="1167788" cy="3194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C3EF1B-2911-4F30-988A-DF19F9C6BC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4096" y="-27102"/>
            <a:ext cx="991518" cy="35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43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6C3127F-0E6F-4738-8518-0C1E2041E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156" y="0"/>
            <a:ext cx="6845936" cy="6858000"/>
          </a:xfrm>
          <a:prstGeom prst="rect">
            <a:avLst/>
          </a:prstGeom>
        </p:spPr>
      </p:pic>
      <p:sp>
        <p:nvSpPr>
          <p:cNvPr id="5" name="線吹き出し 1 (枠付き) 4"/>
          <p:cNvSpPr/>
          <p:nvPr/>
        </p:nvSpPr>
        <p:spPr>
          <a:xfrm>
            <a:off x="2866155" y="1447799"/>
            <a:ext cx="3258873" cy="943429"/>
          </a:xfrm>
          <a:prstGeom prst="borderCallout1">
            <a:avLst>
              <a:gd name="adj1" fmla="val 48355"/>
              <a:gd name="adj2" fmla="val -316"/>
              <a:gd name="adj3" fmla="val 49423"/>
              <a:gd name="adj4" fmla="val -15619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線吹き出し 1 (枠付き) 6"/>
          <p:cNvSpPr/>
          <p:nvPr/>
        </p:nvSpPr>
        <p:spPr>
          <a:xfrm>
            <a:off x="2866155" y="2514599"/>
            <a:ext cx="3258873" cy="4220030"/>
          </a:xfrm>
          <a:prstGeom prst="borderCallout1">
            <a:avLst>
              <a:gd name="adj1" fmla="val 24301"/>
              <a:gd name="adj2" fmla="val 129"/>
              <a:gd name="adj3" fmla="val 24370"/>
              <a:gd name="adj4" fmla="val -15618"/>
            </a:avLst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線吹き出し 1 (枠付き) 7"/>
          <p:cNvSpPr/>
          <p:nvPr/>
        </p:nvSpPr>
        <p:spPr>
          <a:xfrm>
            <a:off x="4122056" y="4978399"/>
            <a:ext cx="1879599" cy="1654630"/>
          </a:xfrm>
          <a:prstGeom prst="borderCallout1">
            <a:avLst>
              <a:gd name="adj1" fmla="val 22547"/>
              <a:gd name="adj2" fmla="val 129"/>
              <a:gd name="adj3" fmla="val 22616"/>
              <a:gd name="adj4" fmla="val -92066"/>
            </a:avLst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線吹き出し 1 (枠付き) 8"/>
          <p:cNvSpPr/>
          <p:nvPr/>
        </p:nvSpPr>
        <p:spPr>
          <a:xfrm>
            <a:off x="6509657" y="1375229"/>
            <a:ext cx="2982686" cy="943429"/>
          </a:xfrm>
          <a:prstGeom prst="borderCallout1">
            <a:avLst>
              <a:gd name="adj1" fmla="val 50239"/>
              <a:gd name="adj2" fmla="val 100372"/>
              <a:gd name="adj3" fmla="val 50308"/>
              <a:gd name="adj4" fmla="val 114747"/>
            </a:avLst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線吹き出し 1 (枠付き) 9"/>
          <p:cNvSpPr/>
          <p:nvPr/>
        </p:nvSpPr>
        <p:spPr>
          <a:xfrm>
            <a:off x="7547427" y="6241142"/>
            <a:ext cx="1973943" cy="159658"/>
          </a:xfrm>
          <a:prstGeom prst="borderCallout1">
            <a:avLst>
              <a:gd name="adj1" fmla="val 50239"/>
              <a:gd name="adj2" fmla="val 100372"/>
              <a:gd name="adj3" fmla="val 50308"/>
              <a:gd name="adj4" fmla="val 117688"/>
            </a:avLst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線吹き出し 1 (枠付き) 10"/>
          <p:cNvSpPr/>
          <p:nvPr/>
        </p:nvSpPr>
        <p:spPr>
          <a:xfrm>
            <a:off x="6499787" y="2398488"/>
            <a:ext cx="2982686" cy="3320142"/>
          </a:xfrm>
          <a:prstGeom prst="borderCallout1">
            <a:avLst>
              <a:gd name="adj1" fmla="val 50239"/>
              <a:gd name="adj2" fmla="val 100372"/>
              <a:gd name="adj3" fmla="val 50308"/>
              <a:gd name="adj4" fmla="val 114747"/>
            </a:avLst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線吹き出し 1 (枠付き) 11"/>
          <p:cNvSpPr/>
          <p:nvPr/>
        </p:nvSpPr>
        <p:spPr>
          <a:xfrm>
            <a:off x="6499787" y="6400800"/>
            <a:ext cx="2223299" cy="333829"/>
          </a:xfrm>
          <a:prstGeom prst="borderCallout1">
            <a:avLst>
              <a:gd name="adj1" fmla="val 50239"/>
              <a:gd name="adj2" fmla="val 100372"/>
              <a:gd name="adj3" fmla="val 45960"/>
              <a:gd name="adj4" fmla="val 1819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812967" y="1688680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892079" y="3327400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sp>
        <p:nvSpPr>
          <p:cNvPr id="15" name="線吹き出し 1 (枠付き) 14"/>
          <p:cNvSpPr/>
          <p:nvPr/>
        </p:nvSpPr>
        <p:spPr>
          <a:xfrm>
            <a:off x="6509657" y="5783943"/>
            <a:ext cx="2982686" cy="442686"/>
          </a:xfrm>
          <a:prstGeom prst="borderCallout1">
            <a:avLst>
              <a:gd name="adj1" fmla="val 50239"/>
              <a:gd name="adj2" fmla="val 100372"/>
              <a:gd name="adj3" fmla="val 50308"/>
              <a:gd name="adj4" fmla="val 114747"/>
            </a:avLst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0006895" y="5718630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928759" y="5090885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0006895" y="1616110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9876972" y="6052457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9977867" y="3805256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0572123" y="6299759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A76F8CF-3187-4D8A-8890-E9BECAF8C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685" y="-10193"/>
            <a:ext cx="1167788" cy="31948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84EC2A4-BAAA-4698-A61F-357BB1C73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492" y="-10193"/>
            <a:ext cx="991518" cy="35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4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806240E-69B9-4A0C-BB11-37A6CE828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90" y="602143"/>
            <a:ext cx="11545821" cy="302591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ABA4BCB-E11C-4BF4-91FA-769C3B781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47" y="4071875"/>
            <a:ext cx="10201907" cy="191021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525" y="2503922"/>
            <a:ext cx="8602475" cy="14076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8348BF-031E-4CD7-93F4-C638925D56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047" y="1166024"/>
            <a:ext cx="10285978" cy="3483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B89666-BBA4-4843-981C-02F10F0BA6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790" y="2149845"/>
            <a:ext cx="3469612" cy="353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FD1118-D3E4-4279-8C0C-79EFCE54DA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234772"/>
            <a:ext cx="3654547" cy="3156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759369-6DA9-46F9-9630-B39DC42D89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6993" y="4979332"/>
            <a:ext cx="1097603" cy="3172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9815F6-019D-4DEE-A94F-A8FFF2F23C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8669" y="4456988"/>
            <a:ext cx="2333265" cy="3211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E2786E-F343-4858-B7FD-9118D1C5FB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4917563"/>
            <a:ext cx="889932" cy="3790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7B9956-8336-4FA8-B818-689B40B6DA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68627" y="4993832"/>
            <a:ext cx="1752238" cy="3027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F2DB0F-B7CD-41F3-9709-9591411A90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53268" y="4983460"/>
            <a:ext cx="1244692" cy="3275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8897BCD-DF5B-4B05-B3DF-E341F4CBED5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11438" y="5503607"/>
            <a:ext cx="1078087" cy="2566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4D502BF-83C0-4DEF-BF50-622949EE018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47516" y="5418519"/>
            <a:ext cx="1003772" cy="44166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9E720D-7C1D-4331-822D-C4B7BD987D3E}"/>
              </a:ext>
            </a:extLst>
          </p:cNvPr>
          <p:cNvSpPr/>
          <p:nvPr/>
        </p:nvSpPr>
        <p:spPr>
          <a:xfrm>
            <a:off x="4314612" y="4854948"/>
            <a:ext cx="889932" cy="441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94FAB3-428C-4B67-804F-66E06923BB0E}"/>
              </a:ext>
            </a:extLst>
          </p:cNvPr>
          <p:cNvSpPr/>
          <p:nvPr/>
        </p:nvSpPr>
        <p:spPr>
          <a:xfrm>
            <a:off x="5811934" y="4947865"/>
            <a:ext cx="322730" cy="317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405F61-EAA8-4DA2-BDC2-68C9EC6ABD73}"/>
              </a:ext>
            </a:extLst>
          </p:cNvPr>
          <p:cNvSpPr/>
          <p:nvPr/>
        </p:nvSpPr>
        <p:spPr>
          <a:xfrm>
            <a:off x="5346697" y="5401191"/>
            <a:ext cx="1003772" cy="379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B796AF-F255-45E4-9B72-12519E544025}"/>
              </a:ext>
            </a:extLst>
          </p:cNvPr>
          <p:cNvSpPr/>
          <p:nvPr/>
        </p:nvSpPr>
        <p:spPr>
          <a:xfrm>
            <a:off x="3120985" y="4860364"/>
            <a:ext cx="277677" cy="404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8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903CF1DB-B477-EB71-35F1-CF1E87091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172357"/>
            <a:ext cx="9553575" cy="114300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3CF6756D-03A7-9FE4-F4AE-8D1EFDDF8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270722"/>
            <a:ext cx="9544050" cy="5591175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390718" y="2999014"/>
            <a:ext cx="9398514" cy="100854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62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5650184-A6DE-4E72-B230-B576EFDB7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620" cy="21661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13A24-EBA0-4D0F-BD8B-E6AE186CB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456" y="1778022"/>
            <a:ext cx="8051408" cy="38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27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2L14-8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987FDD7-C8B6-4DE7-97A9-5908F3FDA6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88925" cy="174424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8B20814-C1E2-4313-8440-263A24F0FB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439" y="338091"/>
            <a:ext cx="3181133" cy="140615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C7D44A1-093B-4627-8A2E-B57BB79E27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0" y="1926455"/>
            <a:ext cx="11115779" cy="4820574"/>
          </a:xfrm>
          <a:prstGeom prst="rect">
            <a:avLst/>
          </a:prstGeom>
        </p:spPr>
      </p:pic>
      <p:sp>
        <p:nvSpPr>
          <p:cNvPr id="2" name="楕円 1"/>
          <p:cNvSpPr/>
          <p:nvPr/>
        </p:nvSpPr>
        <p:spPr>
          <a:xfrm>
            <a:off x="3979333" y="4114800"/>
            <a:ext cx="660400" cy="660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Z_[14-06]_kaiw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426156" y="2335271"/>
            <a:ext cx="503802" cy="503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4A308B-6AD8-44B6-9931-2FD7802921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110" y="584775"/>
            <a:ext cx="2718798" cy="3317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D75C98-D702-4A3E-BFA7-154C4B455C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641" y="1399402"/>
            <a:ext cx="1669530" cy="2913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DC584E-4BAE-41C4-A058-84A5A7BA43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9114" y="1415496"/>
            <a:ext cx="4099520" cy="3726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740727-0D58-429D-A5A0-3ECA4994566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3396" y="2430791"/>
            <a:ext cx="5392613" cy="4261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4DD2EF1-C514-4E3F-B697-2FAAF4629E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70524" y="3473463"/>
            <a:ext cx="5241471" cy="3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3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10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2L14-8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987FDD7-C8B6-4DE7-97A9-5908F3FDA6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88925" cy="174424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8B20814-C1E2-4313-8440-263A24F0FB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439" y="338091"/>
            <a:ext cx="3181133" cy="140615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D6FFCB4-72B0-4B6E-8BFB-48832E34EB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10" y="1809429"/>
            <a:ext cx="9743179" cy="497916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6856840" y="6233800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456490" y="6233800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4056141" y="6233800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8257190" y="6269380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1143F6-5BC4-4B5A-9FAA-B0E1B27974E9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608028" y="551384"/>
            <a:ext cx="2731073" cy="3213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92CAAB-A7B9-495F-BE1D-6F944B6F2F03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94319" y="1421501"/>
            <a:ext cx="1822157" cy="3215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EEA45D-0BFF-40F8-9E8F-1BA9B1A2CBD7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3774338" y="1456092"/>
            <a:ext cx="3814806" cy="3674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B2EFD3-E3E5-4AD6-B637-464C2E267B93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1762993" y="2291873"/>
            <a:ext cx="6076189" cy="377709"/>
          </a:xfrm>
          <a:prstGeom prst="rect">
            <a:avLst/>
          </a:prstGeom>
        </p:spPr>
      </p:pic>
      <p:pic>
        <p:nvPicPr>
          <p:cNvPr id="2" name="Z_[14-06]_kaiwa1">
            <a:hlinkClick r:id="" action="ppaction://media"/>
            <a:extLst>
              <a:ext uri="{FF2B5EF4-FFF2-40B4-BE49-F238E27FC236}">
                <a16:creationId xmlns:a16="http://schemas.microsoft.com/office/drawing/2014/main" id="{2A98ECEC-9EF6-1829-C486-4F2F38297D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22655" y="1823500"/>
            <a:ext cx="929973" cy="92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8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10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3B9A343-98DC-480C-9B77-88230E9D9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96" y="0"/>
            <a:ext cx="999640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2L14-9</a:t>
            </a:r>
          </a:p>
        </p:txBody>
      </p:sp>
      <p:pic>
        <p:nvPicPr>
          <p:cNvPr id="4" name="Z_[14-06]_kaiwa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7601.18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31002" y="292387"/>
            <a:ext cx="503802" cy="503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AA5F21-C222-41E4-B3BC-DC418058A2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212" y="458080"/>
            <a:ext cx="3040078" cy="34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94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7A6AEE5-BC8D-487E-A997-23F7EA7762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73" y="834149"/>
            <a:ext cx="11486654" cy="518970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325CC6D-322A-40AF-9DC9-84FA39B224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191" y="834149"/>
            <a:ext cx="1246846" cy="531326"/>
          </a:xfrm>
          <a:prstGeom prst="rect">
            <a:avLst/>
          </a:prstGeom>
        </p:spPr>
      </p:pic>
      <p:pic>
        <p:nvPicPr>
          <p:cNvPr id="5" name="Z_[14-06]_kaiwa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2722" end="36495.18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95733" y="1186144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6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9B0A8DB-8C32-465C-85ED-4D5E3B7CC7ED}"/>
              </a:ext>
            </a:extLst>
          </p:cNvPr>
          <p:cNvGrpSpPr/>
          <p:nvPr/>
        </p:nvGrpSpPr>
        <p:grpSpPr>
          <a:xfrm>
            <a:off x="654470" y="0"/>
            <a:ext cx="10883059" cy="5717220"/>
            <a:chOff x="626036" y="0"/>
            <a:chExt cx="10883059" cy="5717220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A7AACC93-C757-42B7-9237-5E43F8465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380" y="0"/>
              <a:ext cx="10831715" cy="3495038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8962C0D5-3DAC-4EF8-B4A6-58157B39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036" y="3417635"/>
              <a:ext cx="10881137" cy="2299585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257867-1C78-4999-8944-812842596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2098" y="0"/>
            <a:ext cx="2933787" cy="2132112"/>
          </a:xfrm>
          <a:prstGeom prst="rect">
            <a:avLst/>
          </a:prstGeom>
        </p:spPr>
      </p:pic>
      <p:pic>
        <p:nvPicPr>
          <p:cNvPr id="8" name="Z_[14-06]_kaiwa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3269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16054" y="80973"/>
            <a:ext cx="899146" cy="89914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FE5E6CA-5BD3-430F-BB95-EEE3A0393A8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0384" y="609454"/>
            <a:ext cx="1246846" cy="53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9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3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5102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7AFA9BB-8BCB-48BA-B266-F5CBAF774FA4}"/>
              </a:ext>
            </a:extLst>
          </p:cNvPr>
          <p:cNvGrpSpPr/>
          <p:nvPr/>
        </p:nvGrpSpPr>
        <p:grpSpPr>
          <a:xfrm>
            <a:off x="6096000" y="292387"/>
            <a:ext cx="6026460" cy="5790330"/>
            <a:chOff x="6096000" y="292387"/>
            <a:chExt cx="6026460" cy="5790330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6B24B1AB-8E80-41C7-B96C-D60191E39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292387"/>
              <a:ext cx="6026460" cy="4756394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95E02161-B772-4BF2-A2D6-44F817DF8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5009" y="4977760"/>
              <a:ext cx="5505733" cy="110495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F70749A-C217-477F-8166-B1DF94F56A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8" y="292387"/>
            <a:ext cx="6064562" cy="402610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3628894-04F4-4F2A-BE9E-5B87B3E6FC3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614" y="599182"/>
            <a:ext cx="1246846" cy="531326"/>
          </a:xfrm>
          <a:prstGeom prst="rect">
            <a:avLst/>
          </a:prstGeom>
        </p:spPr>
      </p:pic>
      <p:pic>
        <p:nvPicPr>
          <p:cNvPr id="9" name="Z_[14-06]_kaiw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79122" y="893872"/>
            <a:ext cx="1046953" cy="10469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C87A46-8ED1-45D9-9EC0-1EB020B6C4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55658" y="2974762"/>
            <a:ext cx="2204905" cy="145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7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00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6D92D73-BD41-4C3B-8DE7-7B8C52B0C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28" y="834045"/>
            <a:ext cx="10337143" cy="183414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05589E-1375-4B6C-97EF-06EF9768F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878" y="993373"/>
            <a:ext cx="969385" cy="4039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7152A3-A59E-45DD-919B-7219D3350D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713" y="1090667"/>
            <a:ext cx="2094988" cy="2653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C63BB1-5B88-4B26-8F6F-48C87CB7EA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6486" y="1090667"/>
            <a:ext cx="1357878" cy="3066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002F32-FB4A-45DC-BDC4-388E2C83E9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0685" y="1042019"/>
            <a:ext cx="1684397" cy="4039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6C46A6-BA44-4790-A03D-F00AFC6770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6542" y="1624804"/>
            <a:ext cx="1436123" cy="3784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D4FA34-A456-48C6-AC60-CF54B8C27C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5329" y="1593982"/>
            <a:ext cx="1550671" cy="3784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F78221-6AB3-43CA-A660-B666FED712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7060" y="1633202"/>
            <a:ext cx="1023207" cy="3666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21C8C6-1E3F-4A37-A0D6-CCCC9366CE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0395" y="1578783"/>
            <a:ext cx="2064403" cy="3936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1744598-6750-4BCC-AE48-5155582535C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69738" y="2188043"/>
            <a:ext cx="1300347" cy="3690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89A1A80-5217-4B5A-871A-470B985783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72793" y="1960708"/>
            <a:ext cx="567539" cy="29123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F5BC44F-37D1-40D4-B547-EB0DB37E81E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05147" y="2251945"/>
            <a:ext cx="1250182" cy="29123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AFEF945-E09E-4277-AD26-16A1987D8BF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68663" y="2207563"/>
            <a:ext cx="1067275" cy="27466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842D805-F686-452E-A17C-06684552B1C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29502" y="2163918"/>
            <a:ext cx="1073950" cy="39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78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9CD576F-7027-4C7B-AF52-0456A90F9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1646" cy="136214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F5F5F6C-A9D0-47FB-B00F-D84BD48B48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75" y="1362145"/>
            <a:ext cx="9990249" cy="542039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8387533" y="6233800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4351768" y="6233800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7061407" y="6259320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735281" y="6259320"/>
            <a:ext cx="4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Z_[14-07]_kaiw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79151" y="1206199"/>
            <a:ext cx="704794" cy="7047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5B1DDE-F05D-47AC-B122-E56AFF812C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260" y="1050253"/>
            <a:ext cx="3771712" cy="3118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6304F4-0D09-48A6-9A4C-D7F9196310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5019" y="1827623"/>
            <a:ext cx="5086338" cy="3912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01C74F-A519-4901-90D1-DC1CA7C23A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64742" y="2748369"/>
            <a:ext cx="5917586" cy="36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8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596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7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9CD576F-7027-4C7B-AF52-0456A90F9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1646" cy="136214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EFE703F-8B8F-4859-A76A-B33B30547A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26" y="1362145"/>
            <a:ext cx="11779947" cy="4481401"/>
          </a:xfrm>
          <a:prstGeom prst="rect">
            <a:avLst/>
          </a:prstGeom>
        </p:spPr>
      </p:pic>
      <p:sp>
        <p:nvSpPr>
          <p:cNvPr id="5" name="楕円 4"/>
          <p:cNvSpPr/>
          <p:nvPr/>
        </p:nvSpPr>
        <p:spPr>
          <a:xfrm>
            <a:off x="6654798" y="2912535"/>
            <a:ext cx="660400" cy="660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34276F-ED53-4791-8DAA-614EC120E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025" y="1071067"/>
            <a:ext cx="4748669" cy="3835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079C11-A38A-477A-9C72-9018D9BB1E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702" y="2113550"/>
            <a:ext cx="6386482" cy="38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9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2L14-11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EF5AC27-C8F1-4DEC-A3E3-BD14CF3942E6}"/>
              </a:ext>
            </a:extLst>
          </p:cNvPr>
          <p:cNvGrpSpPr/>
          <p:nvPr/>
        </p:nvGrpSpPr>
        <p:grpSpPr>
          <a:xfrm>
            <a:off x="1696706" y="17756"/>
            <a:ext cx="8798588" cy="6840244"/>
            <a:chOff x="1696706" y="17756"/>
            <a:chExt cx="8798588" cy="684024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A2038F03-148F-47E7-882E-ACA2304306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79"/>
            <a:stretch/>
          </p:blipFill>
          <p:spPr>
            <a:xfrm>
              <a:off x="1696706" y="656948"/>
              <a:ext cx="8798588" cy="6201052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AA3A0E2-A7B9-4782-8381-1C9E37F71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6706" y="17756"/>
              <a:ext cx="6070912" cy="901746"/>
            </a:xfrm>
            <a:prstGeom prst="rect">
              <a:avLst/>
            </a:prstGeom>
          </p:spPr>
        </p:pic>
      </p:grpSp>
      <p:pic>
        <p:nvPicPr>
          <p:cNvPr id="6" name="Z_[14-07]_kaiwa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4471.1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91834" y="468629"/>
            <a:ext cx="589802" cy="589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E3C113-C0D1-4F29-8C77-EEFE280679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0015" y="530253"/>
            <a:ext cx="3183917" cy="36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2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1C36C3F-DD27-4E96-83ED-32EC33672E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52" y="9667"/>
            <a:ext cx="10211896" cy="6838666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2L14-11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BF19680-A343-49A6-9710-6800BCECF76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606" y="69097"/>
            <a:ext cx="1408618" cy="525345"/>
          </a:xfrm>
          <a:prstGeom prst="rect">
            <a:avLst/>
          </a:prstGeom>
        </p:spPr>
      </p:pic>
      <p:pic>
        <p:nvPicPr>
          <p:cNvPr id="5" name="Z_[14-07]_kaiwa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11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58605" y="401970"/>
            <a:ext cx="800105" cy="80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0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2L14-11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7BF77CB-96F6-4E2D-A47F-49D2B61F9D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778" y="584775"/>
            <a:ext cx="5925222" cy="463941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0850D75-36BF-40E4-9542-DF15F07FFD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038"/>
            <a:ext cx="6355575" cy="471288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C2B77A1-25E4-4C01-88AD-72042508AE6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224" y="599815"/>
            <a:ext cx="1408618" cy="525345"/>
          </a:xfrm>
          <a:prstGeom prst="rect">
            <a:avLst/>
          </a:prstGeom>
        </p:spPr>
      </p:pic>
      <p:pic>
        <p:nvPicPr>
          <p:cNvPr id="7" name="Z_[14-07]_kaiw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67224" y="1125160"/>
            <a:ext cx="685720" cy="68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0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86A2AE-31F6-45A6-B174-CEBD79F55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27" y="746651"/>
            <a:ext cx="10932945" cy="961364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F20B91-F497-49B0-BD99-4C2E98259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218" y="1096586"/>
            <a:ext cx="1205596" cy="4053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925B10-60A4-4681-858D-7F611245C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0590" y="1047757"/>
            <a:ext cx="835535" cy="5874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227747-1B57-40FE-9307-E43D8BCDD3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9338" y="1109022"/>
            <a:ext cx="1458499" cy="4152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A5905F-87DF-4C90-9464-E13A2938BB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5160" y="1115349"/>
            <a:ext cx="938332" cy="4181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D85C6C8-A4DA-4FB9-A0F0-04B68696D94A}"/>
              </a:ext>
            </a:extLst>
          </p:cNvPr>
          <p:cNvSpPr/>
          <p:nvPr/>
        </p:nvSpPr>
        <p:spPr>
          <a:xfrm>
            <a:off x="5476125" y="1109022"/>
            <a:ext cx="195210" cy="392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2B96D8-0D8C-4874-BDAF-20039F356A3B}"/>
              </a:ext>
            </a:extLst>
          </p:cNvPr>
          <p:cNvSpPr/>
          <p:nvPr/>
        </p:nvSpPr>
        <p:spPr>
          <a:xfrm>
            <a:off x="11332007" y="1109022"/>
            <a:ext cx="195210" cy="392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29BC8B-DAD5-4FA3-8DBF-3A1C23219527}"/>
              </a:ext>
            </a:extLst>
          </p:cNvPr>
          <p:cNvSpPr/>
          <p:nvPr/>
        </p:nvSpPr>
        <p:spPr>
          <a:xfrm>
            <a:off x="10281050" y="1205922"/>
            <a:ext cx="195210" cy="392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27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940453-D817-4467-BC1E-746932E031C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77C6362-6EDB-406D-820A-6324EB6EEF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106" y="1041515"/>
            <a:ext cx="9906076" cy="390495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3CB174D-CFFA-4664-B69E-C64F62AC08C4}"/>
              </a:ext>
            </a:extLst>
          </p:cNvPr>
          <p:cNvSpPr txBox="1"/>
          <p:nvPr/>
        </p:nvSpPr>
        <p:spPr>
          <a:xfrm>
            <a:off x="3426512" y="2092628"/>
            <a:ext cx="1266368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みじか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短く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CF6D168-3622-44EC-ABE4-09C771C65F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94" y="5049980"/>
            <a:ext cx="8257883" cy="109034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46F7B88-F511-436E-BFDF-CEEFCFE3992D}"/>
              </a:ext>
            </a:extLst>
          </p:cNvPr>
          <p:cNvSpPr txBox="1"/>
          <p:nvPr/>
        </p:nvSpPr>
        <p:spPr>
          <a:xfrm>
            <a:off x="3791976" y="2726237"/>
            <a:ext cx="1570136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すく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少なく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D390B7E-8FDA-440B-9660-50F2F9D8057F}"/>
              </a:ext>
            </a:extLst>
          </p:cNvPr>
          <p:cNvSpPr txBox="1"/>
          <p:nvPr/>
        </p:nvSpPr>
        <p:spPr>
          <a:xfrm>
            <a:off x="7647717" y="2740553"/>
            <a:ext cx="1266368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みじか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短く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3CB174D-CFFA-4664-B69E-C64F62AC08C4}"/>
              </a:ext>
            </a:extLst>
          </p:cNvPr>
          <p:cNvSpPr txBox="1"/>
          <p:nvPr/>
        </p:nvSpPr>
        <p:spPr>
          <a:xfrm>
            <a:off x="7558245" y="4366843"/>
            <a:ext cx="569755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Z_[14-08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22842" y="1507956"/>
            <a:ext cx="503802" cy="5038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7D6C26-7201-449E-93F6-F8C016B503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14497" y="1699585"/>
            <a:ext cx="5588380" cy="3918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1E2A0D-E474-4524-B109-CD8C85353B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7032" y="5720609"/>
            <a:ext cx="5608921" cy="41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2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603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/>
      <p:bldP spid="8" grpId="0"/>
      <p:bldP spid="10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A41C9D-1368-4DED-8C79-16B265C59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42932" cy="157519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78DBD97-3072-4E69-84B3-5A7D1B116A8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80" y="1056312"/>
            <a:ext cx="10573039" cy="431066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4C24014-4896-4222-A8A2-334863434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040" y="5366977"/>
            <a:ext cx="9491917" cy="1022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84D20C-E774-4E8C-9FC2-8B2B7F7B41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040" y="3141829"/>
            <a:ext cx="3201412" cy="4294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CDDC8C-A574-4E83-982C-D6A755E95F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258" y="3624591"/>
            <a:ext cx="11683589" cy="16890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3FFDF5-2750-410D-8346-C7F6BB641D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0290" y="5933371"/>
            <a:ext cx="3748995" cy="4123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99A863-AD45-4425-BFCF-1618E86E42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2534" y="5914234"/>
            <a:ext cx="3591912" cy="36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55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232533E-1CCD-4725-9E7F-BAABC16EED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600" y="316928"/>
            <a:ext cx="9246799" cy="1217129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2L14-12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0A9CB2C-DB05-4BFC-9925-EA27E170D3FB}"/>
              </a:ext>
            </a:extLst>
          </p:cNvPr>
          <p:cNvGrpSpPr/>
          <p:nvPr/>
        </p:nvGrpSpPr>
        <p:grpSpPr>
          <a:xfrm>
            <a:off x="2230562" y="1850985"/>
            <a:ext cx="7893669" cy="3027272"/>
            <a:chOff x="2230562" y="1850985"/>
            <a:chExt cx="7893669" cy="3027272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D656E0F-7C3D-4D62-8C35-2DEE2E4F7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562" y="1850985"/>
              <a:ext cx="3149997" cy="3027272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14D8BF78-0996-44A0-ADCD-118515BFD8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6" t="3624"/>
            <a:stretch/>
          </p:blipFill>
          <p:spPr>
            <a:xfrm>
              <a:off x="6811443" y="1850985"/>
              <a:ext cx="3312788" cy="3027272"/>
            </a:xfrm>
            <a:prstGeom prst="rect">
              <a:avLst/>
            </a:prstGeom>
          </p:spPr>
        </p:pic>
      </p:grpSp>
      <p:pic>
        <p:nvPicPr>
          <p:cNvPr id="2" name="Z_[14-06]_kaiw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93814" y="811270"/>
            <a:ext cx="503802" cy="503802"/>
          </a:xfrm>
          <a:prstGeom prst="rect">
            <a:avLst/>
          </a:prstGeom>
        </p:spPr>
      </p:pic>
      <p:pic>
        <p:nvPicPr>
          <p:cNvPr id="3" name="Z_[14-07]_kaiwa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79176" y="811270"/>
            <a:ext cx="503802" cy="5038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A9F113-A0BC-464F-A593-855E981814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09022" y="1063171"/>
            <a:ext cx="5797553" cy="33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3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0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59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D245211E-28A0-47E8-A5B1-DCD62942D08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8FADEAC-69DA-4AA1-8D71-EEC6AF94ED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70715" cy="82217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147E5CB-BC0A-4A55-A3D4-5987672E18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262" y="822177"/>
            <a:ext cx="8762596" cy="6035823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6DC9F434-96E5-40DF-AB0B-FAFAD1173128}"/>
              </a:ext>
            </a:extLst>
          </p:cNvPr>
          <p:cNvGrpSpPr/>
          <p:nvPr/>
        </p:nvGrpSpPr>
        <p:grpSpPr>
          <a:xfrm>
            <a:off x="0" y="822177"/>
            <a:ext cx="2725445" cy="1234584"/>
            <a:chOff x="0" y="822177"/>
            <a:chExt cx="2725445" cy="1234584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5EC91392-8378-4D49-99DE-5F8C7F1A9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42232" b="-8081"/>
            <a:stretch/>
          </p:blipFill>
          <p:spPr>
            <a:xfrm>
              <a:off x="0" y="822177"/>
              <a:ext cx="2725445" cy="822177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7C50248E-6438-433C-9738-3EE17558B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800" y="1534257"/>
              <a:ext cx="2220645" cy="522504"/>
            </a:xfrm>
            <a:prstGeom prst="rect">
              <a:avLst/>
            </a:prstGeom>
          </p:spPr>
        </p:pic>
      </p:grpSp>
      <p:pic>
        <p:nvPicPr>
          <p:cNvPr id="2" name="Z_[14-09]_hanasu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4800" y="1795509"/>
            <a:ext cx="503802" cy="503802"/>
          </a:xfrm>
          <a:prstGeom prst="rect">
            <a:avLst/>
          </a:prstGeom>
        </p:spPr>
      </p:pic>
      <p:pic>
        <p:nvPicPr>
          <p:cNvPr id="4" name="Z_[14-10]_hanasu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15122" y="1795509"/>
            <a:ext cx="503802" cy="50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5EF4A8-2728-44D4-A63C-F249D398C0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4800" y="515245"/>
            <a:ext cx="4426796" cy="3018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09574E-3F88-4334-9103-CAF3122EEF8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7226" y="1332317"/>
            <a:ext cx="2426900" cy="3069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B3BC4D-BBD4-43BE-B819-2A9CF5087B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4692" y="969572"/>
            <a:ext cx="1539390" cy="29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07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2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D245211E-28A0-47E8-A5B1-DCD62942D08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8FADEAC-69DA-4AA1-8D71-EEC6AF94ED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70715" cy="822177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DD4F47F-AF2A-4E5D-9179-121962FA642F}"/>
              </a:ext>
            </a:extLst>
          </p:cNvPr>
          <p:cNvGrpSpPr/>
          <p:nvPr/>
        </p:nvGrpSpPr>
        <p:grpSpPr>
          <a:xfrm>
            <a:off x="1" y="822177"/>
            <a:ext cx="3678222" cy="822177"/>
            <a:chOff x="1" y="822177"/>
            <a:chExt cx="3678222" cy="822177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5EC91392-8378-4D49-99DE-5F8C7F1A9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41856" b="-8081"/>
            <a:stretch/>
          </p:blipFill>
          <p:spPr>
            <a:xfrm>
              <a:off x="1" y="822177"/>
              <a:ext cx="2743200" cy="822177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A9330375-1833-496D-91ED-F3E58DE45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6266" y="884323"/>
              <a:ext cx="1021957" cy="445666"/>
            </a:xfrm>
            <a:prstGeom prst="rect">
              <a:avLst/>
            </a:prstGeom>
          </p:spPr>
        </p:pic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A1EBDE23-AC75-4037-A420-9AE5295C4D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754" y="1869553"/>
            <a:ext cx="10337143" cy="3118893"/>
          </a:xfrm>
          <a:prstGeom prst="rect">
            <a:avLst/>
          </a:prstGeom>
        </p:spPr>
      </p:pic>
      <p:pic>
        <p:nvPicPr>
          <p:cNvPr id="2" name="Z_[14-11]_hanas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38747" y="1140234"/>
            <a:ext cx="503802" cy="5038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4370F8-10A1-4AFC-AE87-C1673C3CEF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799" y="515245"/>
            <a:ext cx="4786391" cy="3263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C930BC-CB62-4F71-A728-C816A449F9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5308" y="1342591"/>
            <a:ext cx="2866810" cy="3625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CBAA7D-A84D-40DD-B939-F51B60DE57D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11463" y="2085654"/>
            <a:ext cx="4256866" cy="36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77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D245211E-28A0-47E8-A5B1-DCD62942D08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8FADEAC-69DA-4AA1-8D71-EEC6AF94ED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70715" cy="82217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147E5CB-BC0A-4A55-A3D4-5987672E18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67" y="822177"/>
            <a:ext cx="8762596" cy="6035823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D31BE86-51D6-4273-AD64-DF1E65434C16}"/>
              </a:ext>
            </a:extLst>
          </p:cNvPr>
          <p:cNvGrpSpPr/>
          <p:nvPr/>
        </p:nvGrpSpPr>
        <p:grpSpPr>
          <a:xfrm>
            <a:off x="0" y="710998"/>
            <a:ext cx="3083667" cy="1194608"/>
            <a:chOff x="0" y="710998"/>
            <a:chExt cx="3083667" cy="1194608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7C50248E-6438-433C-9738-3EE17558B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022" y="1383102"/>
              <a:ext cx="2220645" cy="522504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962197F-73B0-44F3-9DC7-DA359EB60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10998"/>
              <a:ext cx="3073558" cy="747434"/>
            </a:xfrm>
            <a:prstGeom prst="rect">
              <a:avLst/>
            </a:prstGeom>
          </p:spPr>
        </p:pic>
      </p:grpSp>
      <p:pic>
        <p:nvPicPr>
          <p:cNvPr id="8" name="Z_[14-09]_hanasu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11200" y="1780995"/>
            <a:ext cx="503802" cy="503802"/>
          </a:xfrm>
          <a:prstGeom prst="rect">
            <a:avLst/>
          </a:prstGeom>
        </p:spPr>
      </p:pic>
      <p:pic>
        <p:nvPicPr>
          <p:cNvPr id="10" name="Z_[14-10]_hanasu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21522" y="1780995"/>
            <a:ext cx="503802" cy="5038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47B4B4-FBBA-4201-A03D-32FEDB82D28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4799" y="515245"/>
            <a:ext cx="4786391" cy="3263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DE5544-8CB8-4020-A46F-DA30FF50790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395" y="1144740"/>
            <a:ext cx="2976422" cy="3136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453994-2238-492A-AFE3-F5014CEAAAD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97706" y="969572"/>
            <a:ext cx="1539390" cy="29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2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2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D245211E-28A0-47E8-A5B1-DCD62942D08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8FADEAC-69DA-4AA1-8D71-EEC6AF94ED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70715" cy="82217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147E5CB-BC0A-4A55-A3D4-5987672E18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67" y="822177"/>
            <a:ext cx="8762596" cy="6035823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D31BE86-51D6-4273-AD64-DF1E65434C16}"/>
              </a:ext>
            </a:extLst>
          </p:cNvPr>
          <p:cNvGrpSpPr/>
          <p:nvPr/>
        </p:nvGrpSpPr>
        <p:grpSpPr>
          <a:xfrm>
            <a:off x="0" y="710998"/>
            <a:ext cx="3083667" cy="1194608"/>
            <a:chOff x="0" y="710998"/>
            <a:chExt cx="3083667" cy="1194608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7C50248E-6438-433C-9738-3EE17558B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022" y="1383102"/>
              <a:ext cx="2220645" cy="522504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962197F-73B0-44F3-9DC7-DA359EB60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10998"/>
              <a:ext cx="3073558" cy="747434"/>
            </a:xfrm>
            <a:prstGeom prst="rect">
              <a:avLst/>
            </a:prstGeom>
          </p:spPr>
        </p:pic>
      </p:grpSp>
      <p:pic>
        <p:nvPicPr>
          <p:cNvPr id="8" name="Z_[14-09]_hanasu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11200" y="1780995"/>
            <a:ext cx="503802" cy="503802"/>
          </a:xfrm>
          <a:prstGeom prst="rect">
            <a:avLst/>
          </a:prstGeom>
        </p:spPr>
      </p:pic>
      <p:pic>
        <p:nvPicPr>
          <p:cNvPr id="10" name="Z_[14-10]_hanasu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21522" y="1780995"/>
            <a:ext cx="503802" cy="503802"/>
          </a:xfrm>
          <a:prstGeom prst="rect">
            <a:avLst/>
          </a:prstGeom>
        </p:spPr>
      </p:pic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946689" y="1383102"/>
            <a:ext cx="3165311" cy="3978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946688" y="3599543"/>
            <a:ext cx="3165311" cy="4394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515429" y="2235200"/>
            <a:ext cx="3265714" cy="4010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479141" y="4454810"/>
            <a:ext cx="4100287" cy="12493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453141" y="5985057"/>
            <a:ext cx="4100287" cy="7640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F43618B-0DB1-46F4-9662-EB95DE41EC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87432" y="969572"/>
            <a:ext cx="1539390" cy="2977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930834D-3D35-4FE3-8459-5732161B51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4799" y="515245"/>
            <a:ext cx="4786391" cy="3263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FA7A9C-804E-4A47-8B1E-3BE40609E08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6395" y="1144740"/>
            <a:ext cx="2976422" cy="31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3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2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D245211E-28A0-47E8-A5B1-DCD62942D08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8FADEAC-69DA-4AA1-8D71-EEC6AF94ED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70715" cy="82217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1EBDE23-AC75-4037-A420-9AE5295C4D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857" y="1869553"/>
            <a:ext cx="10337143" cy="3118893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67CA807-76C4-497E-B2DC-2FA75991743F}"/>
              </a:ext>
            </a:extLst>
          </p:cNvPr>
          <p:cNvGrpSpPr/>
          <p:nvPr/>
        </p:nvGrpSpPr>
        <p:grpSpPr>
          <a:xfrm>
            <a:off x="5846" y="814732"/>
            <a:ext cx="4466772" cy="777585"/>
            <a:chOff x="5846" y="814732"/>
            <a:chExt cx="4466772" cy="77758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A9330375-1833-496D-91ED-F3E58DE45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0661" y="814732"/>
              <a:ext cx="1021957" cy="445666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898FFA6C-852F-40BC-9704-C9C81F8CD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6" y="823927"/>
              <a:ext cx="3388597" cy="768390"/>
            </a:xfrm>
            <a:prstGeom prst="rect">
              <a:avLst/>
            </a:prstGeom>
          </p:spPr>
        </p:pic>
      </p:grpSp>
      <p:pic>
        <p:nvPicPr>
          <p:cNvPr id="11" name="Z_[14-11]_hanas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98095" y="1100377"/>
            <a:ext cx="503802" cy="503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F43CCE-1D3C-4D69-8E9A-88F869AA1C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799" y="515245"/>
            <a:ext cx="4786391" cy="3263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E41D87-9551-4766-86D7-BF3B9C2FF04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5077" y="1272260"/>
            <a:ext cx="3149366" cy="3319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6C46C2-8CBD-4029-8D1D-99DB7C9309B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41774" y="2074615"/>
            <a:ext cx="4192663" cy="40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1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6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D245211E-28A0-47E8-A5B1-DCD62942D08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8FADEAC-69DA-4AA1-8D71-EEC6AF94ED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70715" cy="82217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1EBDE23-AC75-4037-A420-9AE5295C4D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366" y="1869553"/>
            <a:ext cx="10337143" cy="3118893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67CA807-76C4-497E-B2DC-2FA75991743F}"/>
              </a:ext>
            </a:extLst>
          </p:cNvPr>
          <p:cNvGrpSpPr/>
          <p:nvPr/>
        </p:nvGrpSpPr>
        <p:grpSpPr>
          <a:xfrm>
            <a:off x="5846" y="814732"/>
            <a:ext cx="4466772" cy="777585"/>
            <a:chOff x="5846" y="814732"/>
            <a:chExt cx="4466772" cy="77758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A9330375-1833-496D-91ED-F3E58DE45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0661" y="814732"/>
              <a:ext cx="1021957" cy="445666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898FFA6C-852F-40BC-9704-C9C81F8CD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6" y="823927"/>
              <a:ext cx="3388597" cy="768390"/>
            </a:xfrm>
            <a:prstGeom prst="rect">
              <a:avLst/>
            </a:prstGeom>
          </p:spPr>
        </p:pic>
      </p:grpSp>
      <p:pic>
        <p:nvPicPr>
          <p:cNvPr id="11" name="Z_[14-11]_hanas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98095" y="1100377"/>
            <a:ext cx="503802" cy="503802"/>
          </a:xfrm>
          <a:prstGeom prst="rect">
            <a:avLst/>
          </a:prstGeom>
        </p:spPr>
      </p:pic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612659" y="2993569"/>
            <a:ext cx="3606802" cy="4934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956717" y="4223657"/>
            <a:ext cx="3606802" cy="5481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759200" y="4223657"/>
            <a:ext cx="914399" cy="5481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E0BF236-9479-4740-AA3C-BD43D139E8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799" y="515245"/>
            <a:ext cx="4786391" cy="3263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EA77AC3-496A-43F4-B9DD-5BB6CB718D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5077" y="1272260"/>
            <a:ext cx="3149366" cy="3319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57BEC46-A642-4FA1-9A1D-1BCBAE0113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41774" y="2074615"/>
            <a:ext cx="4192663" cy="40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3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6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1F14E54-7AAE-4E40-9C29-7FFC5EAB1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55" y="445131"/>
            <a:ext cx="11427489" cy="1470698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7D5F4C2-2781-4E9B-BF87-97D6529474D8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2L14-13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D6DAEB8-48A8-48BD-8089-741467C8F8AF}"/>
              </a:ext>
            </a:extLst>
          </p:cNvPr>
          <p:cNvGrpSpPr/>
          <p:nvPr/>
        </p:nvGrpSpPr>
        <p:grpSpPr>
          <a:xfrm>
            <a:off x="2149164" y="1914900"/>
            <a:ext cx="7893669" cy="3027272"/>
            <a:chOff x="2230562" y="1850985"/>
            <a:chExt cx="7893669" cy="3027272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240CE8C-F313-409A-A4D0-EE80EA405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562" y="1850985"/>
              <a:ext cx="3149997" cy="3027272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D510A7C-B68C-4B64-95F4-305145197D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6" t="3624"/>
            <a:stretch/>
          </p:blipFill>
          <p:spPr>
            <a:xfrm>
              <a:off x="6811443" y="1850985"/>
              <a:ext cx="3312788" cy="3027272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EB49E226-B21F-4428-9D58-502AD9979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798" y="1479734"/>
            <a:ext cx="10659946" cy="64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8231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903CF1DB-B477-EB71-35F1-CF1E87091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172357"/>
            <a:ext cx="9553575" cy="114300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3CF6756D-03A7-9FE4-F4AE-8D1EFDDF8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270722"/>
            <a:ext cx="9544050" cy="5591175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390699" y="4069281"/>
            <a:ext cx="9416888" cy="76971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0385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007F385-0620-4275-B44D-7FD1150EF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761" cy="2593298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7D5F4C2-2781-4E9B-BF87-97D6529474D8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8CD5EC-E6E5-4DC2-823D-516C28C09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54" y="1791571"/>
            <a:ext cx="11561746" cy="80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079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7D5F4C2-2781-4E9B-BF87-97D6529474D8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2L14-14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32A9F0E-0FBD-4368-A6AC-A76C4AE34A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65461" cy="73346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33D8570-3276-4011-8053-EA2E3AE45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804" y="0"/>
            <a:ext cx="3723196" cy="77537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6A023A-7B76-4156-85CC-C988DE386B0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102" y="787723"/>
            <a:ext cx="9639795" cy="6070277"/>
          </a:xfrm>
          <a:prstGeom prst="rect">
            <a:avLst/>
          </a:prstGeom>
        </p:spPr>
      </p:pic>
      <p:pic>
        <p:nvPicPr>
          <p:cNvPr id="2" name="Z_[14-12]_kotob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03343" y="83561"/>
            <a:ext cx="503802" cy="5038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A5994B-7AE4-4573-9D09-03DC65D2A3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91" y="495268"/>
            <a:ext cx="2404819" cy="2801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20A35C-8AD1-4217-AFD8-2180580D4A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2804" y="407065"/>
            <a:ext cx="2990306" cy="33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5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7D5F4C2-2781-4E9B-BF87-97D6529474D8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19D4869-1315-4DB0-84B6-E0E988BD6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33869" cy="291289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EF4BABB-1AD2-40B7-BD12-3F16CBB778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142" y="292386"/>
            <a:ext cx="6968858" cy="438836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C8C823F-EEC6-4504-BB80-F885E00196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5871"/>
            <a:ext cx="8832637" cy="163974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BE885FF-190B-4A00-A7BF-0A7C191404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273" y="2740710"/>
            <a:ext cx="2905596" cy="218516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190866" y="5962866"/>
            <a:ext cx="3177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Z_[14-13]_kik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72900" y="5270968"/>
            <a:ext cx="503802" cy="5038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C5311B-7D15-46E3-A4D2-0C3BE5208B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100" y="466343"/>
            <a:ext cx="2721630" cy="3483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57914D-4F6C-4661-BB03-81AAD0CF32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100" y="5504486"/>
            <a:ext cx="6260557" cy="4154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445764-57C6-4B1C-99B3-CC9A0BF21E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8654" y="2028783"/>
            <a:ext cx="5074030" cy="8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5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721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559B420-466B-42CA-86EB-B2CBCC1FD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58" y="33767"/>
            <a:ext cx="10380566" cy="679046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7D5F4C2-2781-4E9B-BF87-97D6529474D8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2L14-15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BE885FF-190B-4A00-A7BF-0A7C191404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570" y="3890363"/>
            <a:ext cx="3515772" cy="264404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493874" y="1340067"/>
            <a:ext cx="619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036673" y="3220386"/>
            <a:ext cx="619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6340542" y="5994255"/>
            <a:ext cx="619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6847860" y="4151000"/>
            <a:ext cx="619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6095998" y="2271513"/>
            <a:ext cx="619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493873" y="5032479"/>
            <a:ext cx="619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pic>
        <p:nvPicPr>
          <p:cNvPr id="12" name="Z_[14-13]_kik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81471" y="523446"/>
            <a:ext cx="503802" cy="5038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61F229-53D4-4BE7-B043-F877726BDC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572" y="971545"/>
            <a:ext cx="10837613" cy="3882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7C5890-7296-4C32-A5D1-BD443D6318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2388" y="1807935"/>
            <a:ext cx="5285539" cy="36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334544-FE20-434A-B8C6-C728366BA4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2017" y="2764027"/>
            <a:ext cx="6310470" cy="3392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ACAA51-EBC3-4CE5-9B9A-B599B328BB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2017" y="3726125"/>
            <a:ext cx="6089496" cy="3392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3BED272-22FC-4C6E-867A-4BFE09CC7B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42017" y="4580808"/>
            <a:ext cx="5706728" cy="3392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2C1053-80C7-4721-AF88-999F3CB0FE9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2016" y="5531517"/>
            <a:ext cx="4885525" cy="3392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089620F-1F9A-4D24-9ACF-3FFB18FDCF2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42016" y="6493615"/>
            <a:ext cx="5825162" cy="33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86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372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7D5F4C2-2781-4E9B-BF87-97D6529474D8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2L14-15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BE885FF-190B-4A00-A7BF-0A7C191404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113" y="3875373"/>
            <a:ext cx="3515772" cy="264404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807F231-06B3-4B89-90BB-2998DA5E6F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639" y="124060"/>
            <a:ext cx="7772721" cy="107851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C8115D2-6409-4DA7-86BD-55F49367E0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91" y="1536055"/>
            <a:ext cx="11351418" cy="192712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6" name="Z_[14-13]_kik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97625" y="762816"/>
            <a:ext cx="595508" cy="5955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286D0C-826A-45A3-A372-A6D4BC824A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8375" y="1800092"/>
            <a:ext cx="646941" cy="458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D3D50B-DDD8-4DB9-B0C0-411B862D29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16398" y="1881502"/>
            <a:ext cx="793214" cy="2723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027159-A537-4985-ADC6-38634754AA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0102" y="1868823"/>
            <a:ext cx="1675832" cy="3061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E7EBCB-6FAB-400D-AB48-1F87B85C31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17925" y="1831220"/>
            <a:ext cx="688782" cy="3534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E60CF87-2137-4852-8359-3C1ABB949D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87250" y="1876959"/>
            <a:ext cx="981815" cy="3534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BEBBB27-5424-436F-9434-CB04E363EA0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93133" y="1472768"/>
            <a:ext cx="2077894" cy="2754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642799A-AB78-491C-8C05-E2402A8312D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35484" y="2431280"/>
            <a:ext cx="1348309" cy="3370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C42725E-A719-4847-BC7A-D8A29D8D3B4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66611" y="2464525"/>
            <a:ext cx="1265704" cy="3164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722D1BC-8030-453C-B88C-9C182781495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469101" y="2431281"/>
            <a:ext cx="1914665" cy="3675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4E7370F-4C0B-4918-8266-CE53AC11215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9416" y="3392837"/>
            <a:ext cx="1462399" cy="34776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F110A44-5986-4B8E-8DDC-D7E77FDFE24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98680" y="2980629"/>
            <a:ext cx="898575" cy="40436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A828BB6-ED7C-4027-AD89-E85A069C23C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05147" y="2980629"/>
            <a:ext cx="2131703" cy="316424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11CA687-5DA9-4BF8-A6E8-AC70384FD72D}"/>
              </a:ext>
            </a:extLst>
          </p:cNvPr>
          <p:cNvSpPr/>
          <p:nvPr/>
        </p:nvSpPr>
        <p:spPr>
          <a:xfrm>
            <a:off x="2857494" y="2367574"/>
            <a:ext cx="1827521" cy="400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16A854F-977C-46C7-86BC-00744BA2E0B9}"/>
              </a:ext>
            </a:extLst>
          </p:cNvPr>
          <p:cNvSpPr/>
          <p:nvPr/>
        </p:nvSpPr>
        <p:spPr>
          <a:xfrm>
            <a:off x="6800150" y="2367574"/>
            <a:ext cx="1367805" cy="400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4E8D5DC-07E2-4649-9C9B-4F37976EFFA5}"/>
              </a:ext>
            </a:extLst>
          </p:cNvPr>
          <p:cNvSpPr/>
          <p:nvPr/>
        </p:nvSpPr>
        <p:spPr>
          <a:xfrm>
            <a:off x="10365706" y="1889371"/>
            <a:ext cx="1217112" cy="3341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C3FA1A1-812B-418C-A331-2DFFB4D55D42}"/>
              </a:ext>
            </a:extLst>
          </p:cNvPr>
          <p:cNvSpPr/>
          <p:nvPr/>
        </p:nvSpPr>
        <p:spPr>
          <a:xfrm>
            <a:off x="7060671" y="1877229"/>
            <a:ext cx="793214" cy="353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4BF109-5920-4D77-8432-02269A4627C2}"/>
              </a:ext>
            </a:extLst>
          </p:cNvPr>
          <p:cNvSpPr/>
          <p:nvPr/>
        </p:nvSpPr>
        <p:spPr>
          <a:xfrm>
            <a:off x="1294874" y="2980629"/>
            <a:ext cx="749683" cy="34776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F7DBFE9B-9591-B443-901F-1E0654C6B004}"/>
              </a:ext>
            </a:extLst>
          </p:cNvPr>
          <p:cNvPicPr>
            <a:picLocks noChangeAspect="1"/>
          </p:cNvPicPr>
          <p:nvPr/>
        </p:nvPicPr>
        <p:blipFill>
          <a:blip r:embed="rId20">
            <a:lum bright="-20000" contrast="40000"/>
          </a:blip>
          <a:stretch>
            <a:fillRect/>
          </a:stretch>
        </p:blipFill>
        <p:spPr>
          <a:xfrm>
            <a:off x="2209638" y="42441"/>
            <a:ext cx="6360461" cy="119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91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2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B9A866F-4438-46B1-B37E-CC0A0EB38C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630A7F6D-3D86-44A3-8B5D-E8B375EA181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B459C3E-97F3-473D-93A8-8B8363D2B2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09" y="920951"/>
            <a:ext cx="9922981" cy="312734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BEF7E75-8330-4936-A58B-85DF5CEA133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05"/>
          <a:stretch/>
        </p:blipFill>
        <p:spPr>
          <a:xfrm>
            <a:off x="1260540" y="4124728"/>
            <a:ext cx="9098894" cy="136673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989F140-885B-49AA-8FEA-46CF99047BC2}"/>
              </a:ext>
            </a:extLst>
          </p:cNvPr>
          <p:cNvSpPr txBox="1"/>
          <p:nvPr/>
        </p:nvSpPr>
        <p:spPr>
          <a:xfrm>
            <a:off x="3249682" y="2181554"/>
            <a:ext cx="1269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ために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989F140-885B-49AA-8FEA-46CF99047BC2}"/>
              </a:ext>
            </a:extLst>
          </p:cNvPr>
          <p:cNvSpPr txBox="1"/>
          <p:nvPr/>
        </p:nvSpPr>
        <p:spPr>
          <a:xfrm>
            <a:off x="5427206" y="3318615"/>
            <a:ext cx="1269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ために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989F140-885B-49AA-8FEA-46CF99047BC2}"/>
              </a:ext>
            </a:extLst>
          </p:cNvPr>
          <p:cNvSpPr txBox="1"/>
          <p:nvPr/>
        </p:nvSpPr>
        <p:spPr>
          <a:xfrm>
            <a:off x="2724748" y="2745474"/>
            <a:ext cx="1269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ための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Z_[14-14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78442" y="1551868"/>
            <a:ext cx="811187" cy="8111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3171BC-2CD0-451B-B95F-28E3B7A921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6345" y="1551869"/>
            <a:ext cx="5704064" cy="3873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01108A-41EE-42B7-89BB-0096758FC0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7223" y="4833842"/>
            <a:ext cx="4148778" cy="36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60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7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7C2E439-1FF2-48E9-8EAA-5BCA95218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03" y="0"/>
            <a:ext cx="10675194" cy="42450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E1B2F0E-E0B5-4BC5-956F-AB2AC27AA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15" y="4245063"/>
            <a:ext cx="7057658" cy="17242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53B9FB-A346-4E59-9BE0-23ABABF15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401" y="1539917"/>
            <a:ext cx="4362171" cy="4121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90DE71-36B4-4908-AAB0-4704A96AF0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403" y="2209643"/>
            <a:ext cx="11248367" cy="20354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D92429-5077-41FA-8D2A-48EA8F860F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0697" y="4739269"/>
            <a:ext cx="7724234" cy="3669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CCBC72-3F07-466B-A401-7D92C7FE28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3212" y="5514263"/>
            <a:ext cx="5725022" cy="36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086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B36F1529-D3ED-439F-9B91-D2E0CABD271C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2L14-16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E9BDDB4-DC62-4573-975A-45077F49D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135" y="365928"/>
            <a:ext cx="8369730" cy="1149409"/>
          </a:xfrm>
          <a:prstGeom prst="rect">
            <a:avLst/>
          </a:prstGeom>
        </p:spPr>
      </p:pic>
      <p:pic>
        <p:nvPicPr>
          <p:cNvPr id="4" name="Z_[14-13]_kik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21129" y="799218"/>
            <a:ext cx="503802" cy="50380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BE885FF-190B-4A00-A7BF-0A7C191404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79" y="1515337"/>
            <a:ext cx="5147441" cy="38711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357769-E068-4A86-AF7D-C26B21985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2119" y="1029855"/>
            <a:ext cx="5902651" cy="30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5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2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903CF1DB-B477-EB71-35F1-CF1E87091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172357"/>
            <a:ext cx="9553575" cy="114300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3CF6756D-03A7-9FE4-F4AE-8D1EFDDF8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270722"/>
            <a:ext cx="9544050" cy="5591175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323876" y="4818715"/>
            <a:ext cx="9514332" cy="100854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647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D29E645-3119-4B7F-97BF-D6332B6FD7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111" y="790993"/>
            <a:ext cx="9171777" cy="59864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31277E-7CE5-4671-AE70-4EA85CD24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8230" y="1329587"/>
            <a:ext cx="2496785" cy="34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DAEEFCF-0D34-4129-9857-5F989F096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99" y="816399"/>
            <a:ext cx="11575403" cy="5225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8A14C1-6129-4C37-97D4-A7F9DC1B7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723" y="1590019"/>
            <a:ext cx="5023980" cy="39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264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3" y="4657278"/>
            <a:ext cx="11965133" cy="150717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313A407-E1E4-491B-941C-84DF1189F0C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2L14-22</a:t>
            </a:r>
          </a:p>
        </p:txBody>
      </p:sp>
      <p:pic>
        <p:nvPicPr>
          <p:cNvPr id="2" name="図 1" descr="テキスト, 手紙&#10;&#10;説明は自動で生成されたものです">
            <a:extLst>
              <a:ext uri="{FF2B5EF4-FFF2-40B4-BE49-F238E27FC236}">
                <a16:creationId xmlns:a16="http://schemas.microsoft.com/office/drawing/2014/main" id="{546B0B08-3477-4811-A0B0-EC88BC088B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7" r="-63" b="-140"/>
          <a:stretch/>
        </p:blipFill>
        <p:spPr>
          <a:xfrm>
            <a:off x="300972" y="721149"/>
            <a:ext cx="11582742" cy="38547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C79CB7-E8BB-49E8-84CC-B32A2FA9C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362" y="5356926"/>
            <a:ext cx="8329578" cy="38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F966BB-4551-4E93-A2A9-937CCFCCD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49348" cy="12850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EFE432-13C9-4BB5-A76B-39EB370B4F5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1FF64B-563D-4C95-A006-E47826B9B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680" y="292387"/>
            <a:ext cx="4942290" cy="5847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5B39F3-A649-472B-AAA3-FA1F31EC74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140" y="1238557"/>
            <a:ext cx="6565188" cy="35753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C8E796-258C-4496-A97E-37D0A3493D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709" y="4855019"/>
            <a:ext cx="10124172" cy="19284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CF5735-EE2F-4D91-9538-2DFAFC7F73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535" y="1155386"/>
            <a:ext cx="3069325" cy="369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972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F93FFE-310A-49AD-B768-7447EDD57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49348" cy="1285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190567-6470-4D20-AC1C-95FA396D6E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7EE463-32AE-4F8E-9E44-E82A2EA84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313" y="173808"/>
            <a:ext cx="3871479" cy="7611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3B3CF5-645C-4769-8C73-D042FE904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43" y="1776843"/>
            <a:ext cx="7294540" cy="24391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54EF83-BDF4-4DC6-BA5C-E11F70C1E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515" y="4363710"/>
            <a:ext cx="11772056" cy="9738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1B1AEA5-E0BB-4FF4-B549-0A2E2F3B04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1247" y="1776843"/>
            <a:ext cx="3603314" cy="236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294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502EFE-3346-4F9D-960B-4BF972FFD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49348" cy="1285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7A78AF-E406-45E8-B82F-F4DB30F2BD3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DB910F-8327-4D8A-BB33-3B313CB9A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313" y="173808"/>
            <a:ext cx="3871479" cy="7611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B8A9E7-DD5A-4D3E-B96C-E404F81D9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77" y="1517794"/>
            <a:ext cx="11149860" cy="28080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6E9BD4-6ACD-4933-90DD-2E6E90770E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472" y="4558601"/>
            <a:ext cx="11599470" cy="18203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4D20815-D790-4B78-B1AC-791DAC0024A9}"/>
              </a:ext>
            </a:extLst>
          </p:cNvPr>
          <p:cNvSpPr/>
          <p:nvPr/>
        </p:nvSpPr>
        <p:spPr>
          <a:xfrm>
            <a:off x="7356297" y="1285024"/>
            <a:ext cx="4561725" cy="1014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241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C2D505-DE84-4E6F-AE3D-63707E3FC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951" y="273171"/>
            <a:ext cx="4067247" cy="6232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FEAE9C-C401-4DFF-B0B8-D64DFDAED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49348" cy="1285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4D94A8-CC10-4DA6-95FB-155A48AA6F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048363-EDAB-4446-B47E-C0739A289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815" y="966386"/>
            <a:ext cx="10302740" cy="18288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9C9EDF-F9FB-43E6-9434-C114F7038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226" y="3968040"/>
            <a:ext cx="11641230" cy="149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3DCB82-A7A2-4CD9-970B-E982A09A8A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537" y="2855897"/>
            <a:ext cx="11155551" cy="10201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71C2EB-0D30-4B6C-AF2D-B31D5684EB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759" y="5588290"/>
            <a:ext cx="11733697" cy="57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9887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FB8CD7-9280-4791-B681-C83B099A8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49348" cy="1285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507FBB-8E6A-4AEF-B8D4-B0B257DBA4B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DA5418-3D20-42A5-A607-79484AB67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63" y="1351400"/>
            <a:ext cx="11558427" cy="23133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D87EFA-A06F-47F5-9F54-5CA36AF92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6446" y="119354"/>
            <a:ext cx="5539108" cy="8487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E5CD9C-48C3-428C-997C-8ACE705F7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22602"/>
            <a:ext cx="9575515" cy="20610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8CE2F5-3485-44D8-A851-FC8F50CC1F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1459" y="3894274"/>
            <a:ext cx="2357854" cy="235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5939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D2415E-B885-4E60-A675-D5F977402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49348" cy="1285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64B3D8-BBF3-4100-BF55-4DF7FDC9EC18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36CFCB-3E5D-4C22-AA4D-A8881854C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979" y="292387"/>
            <a:ext cx="5984613" cy="6058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91F73C-59BD-45A9-BCA5-A77A3C738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7" y="1430181"/>
            <a:ext cx="8302973" cy="7094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09603B-C558-4739-8298-0F4C67DAC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84" y="2167132"/>
            <a:ext cx="8527637" cy="6886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1D9542-9F9C-4738-B131-7EAED0E1FF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66" y="3125598"/>
            <a:ext cx="8195859" cy="6456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091341-06A4-49C6-AFFA-6B41FCAFE2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703" y="3843723"/>
            <a:ext cx="9100889" cy="3170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03C84D-416A-4583-A441-EFECF5F4B4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" y="4500488"/>
            <a:ext cx="10736581" cy="6354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229BE6-459D-4066-BCB7-EE474B2E8B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88" y="5145263"/>
            <a:ext cx="10939060" cy="64041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931D36-61CB-4DE8-AE99-1480756CBF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3334" y="1324010"/>
            <a:ext cx="2720143" cy="271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568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00B7DD-10C5-4B22-907F-E0F9E3C3A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49348" cy="1285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6EEB54-3486-41AA-B5B7-3045DC01519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E59A38-FC4C-45C5-87D7-A025022ED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91" y="4052011"/>
            <a:ext cx="8967204" cy="23590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46F95E-37D3-4729-B1FE-73EF806A2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12751"/>
            <a:ext cx="9723064" cy="6360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67667B-C9C8-4761-9ECE-640D73132D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68" y="2189182"/>
            <a:ext cx="9640296" cy="527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1EBE3A-FA22-44BF-83F7-E79A7651D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055990"/>
            <a:ext cx="4672954" cy="6571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0EA516-B05A-464C-A892-5CB36D55D9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3440" y="292387"/>
            <a:ext cx="5582023" cy="56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363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E87490-2D36-45F3-82EE-747AD24FE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49348" cy="1285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2BDF55-6CDF-4786-852D-909EE05CF6F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4743B7-4897-403F-A77D-55330DAD4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769" y="342410"/>
            <a:ext cx="5716462" cy="4847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54B561-8152-4211-8DA7-F90563246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674" y="1387340"/>
            <a:ext cx="6678494" cy="18794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789CE1-C3D0-4142-ACB1-9275256F9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674" y="3339101"/>
            <a:ext cx="10301731" cy="200578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C106566-56DF-42BB-87FE-9F73953EB994}"/>
              </a:ext>
            </a:extLst>
          </p:cNvPr>
          <p:cNvSpPr/>
          <p:nvPr/>
        </p:nvSpPr>
        <p:spPr>
          <a:xfrm>
            <a:off x="7150812" y="3339101"/>
            <a:ext cx="4592549" cy="93494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A9B41BF-D30A-4F16-835C-1F9B8004AF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674" y="5417231"/>
            <a:ext cx="10140593" cy="13525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A5539E0-2B4F-46AE-A252-CD2D28E307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9932" y="1694845"/>
            <a:ext cx="3649680" cy="257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2792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2D5DAA-AC7E-4A56-8AF9-4A73D9949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49348" cy="1285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7AAC21-8785-4D4F-81B7-3972CF69268C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1F3BC0-2EAC-4DFA-8389-D3323BD80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198" y="265284"/>
            <a:ext cx="5332054" cy="4521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813736-0858-4938-AFE2-EC3BBCD12A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325" y="1285024"/>
            <a:ext cx="10218731" cy="37526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B263DD-DA06-42BA-984F-E3E0BA9B66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8325" y="5181044"/>
            <a:ext cx="10485306" cy="143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0194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C26D27-DFC8-4633-978B-7756FC781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295" y="246580"/>
            <a:ext cx="8153410" cy="8835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4E4A24-6F74-4422-93AD-E4E9F7C06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49348" cy="1285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C32DF2-61A3-4D32-94E5-067533C68DF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D8D22C-778A-4A09-992B-8F5013EE6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863" y="1089062"/>
            <a:ext cx="9137279" cy="35751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C02363-3826-440D-971B-C81553DF2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12" y="4815889"/>
            <a:ext cx="11679180" cy="190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52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ECC57B-1D34-4897-A53A-B22D31EF14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1416A2-C755-4691-B5D7-563AF0E96C1C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66</Slides>
  <Notes>16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revision>25</cp:revision>
  <dcterms:created xsi:type="dcterms:W3CDTF">2020-06-23T07:26:01Z</dcterms:created>
  <dcterms:modified xsi:type="dcterms:W3CDTF">2024-07-30T07:59:19Z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ContentTypeId">
    <vt:lpwstr>0x0101009889E05DF03C7846A02E35782AD45B3A</vt:lpwstr>
  </property>
</Properties>
</file>