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0"/>
  </p:notesMasterIdLst>
  <p:sldIdLst>
    <p:sldId id="257" r:id="rId5"/>
    <p:sldId id="275" r:id="rId6"/>
    <p:sldId id="471" r:id="rId7"/>
    <p:sldId id="472" r:id="rId8"/>
    <p:sldId id="473" r:id="rId9"/>
    <p:sldId id="524" r:id="rId10"/>
    <p:sldId id="476" r:id="rId11"/>
    <p:sldId id="477" r:id="rId12"/>
    <p:sldId id="478" r:id="rId13"/>
    <p:sldId id="324" r:id="rId14"/>
    <p:sldId id="482" r:id="rId15"/>
    <p:sldId id="479" r:id="rId16"/>
    <p:sldId id="397" r:id="rId17"/>
    <p:sldId id="483" r:id="rId18"/>
    <p:sldId id="481" r:id="rId19"/>
    <p:sldId id="444" r:id="rId20"/>
    <p:sldId id="401" r:id="rId21"/>
    <p:sldId id="533" r:id="rId22"/>
    <p:sldId id="484" r:id="rId23"/>
    <p:sldId id="487" r:id="rId24"/>
    <p:sldId id="486" r:id="rId25"/>
    <p:sldId id="534" r:id="rId26"/>
    <p:sldId id="488" r:id="rId27"/>
    <p:sldId id="490" r:id="rId28"/>
    <p:sldId id="500" r:id="rId29"/>
    <p:sldId id="492" r:id="rId30"/>
    <p:sldId id="493" r:id="rId31"/>
    <p:sldId id="494" r:id="rId32"/>
    <p:sldId id="495" r:id="rId33"/>
    <p:sldId id="496" r:id="rId34"/>
    <p:sldId id="497" r:id="rId35"/>
    <p:sldId id="403" r:id="rId36"/>
    <p:sldId id="405" r:id="rId37"/>
    <p:sldId id="470" r:id="rId38"/>
    <p:sldId id="499" r:id="rId39"/>
    <p:sldId id="498" r:id="rId40"/>
    <p:sldId id="501" r:id="rId41"/>
    <p:sldId id="502" r:id="rId42"/>
    <p:sldId id="525" r:id="rId43"/>
    <p:sldId id="503" r:id="rId44"/>
    <p:sldId id="526" r:id="rId45"/>
    <p:sldId id="504" r:id="rId46"/>
    <p:sldId id="527" r:id="rId47"/>
    <p:sldId id="505" r:id="rId48"/>
    <p:sldId id="535" r:id="rId49"/>
    <p:sldId id="506" r:id="rId50"/>
    <p:sldId id="510" r:id="rId51"/>
    <p:sldId id="511" r:id="rId52"/>
    <p:sldId id="512" r:id="rId53"/>
    <p:sldId id="509" r:id="rId54"/>
    <p:sldId id="536" r:id="rId55"/>
    <p:sldId id="513" r:id="rId56"/>
    <p:sldId id="522" r:id="rId57"/>
    <p:sldId id="523" r:id="rId58"/>
    <p:sldId id="515" r:id="rId59"/>
    <p:sldId id="517" r:id="rId60"/>
    <p:sldId id="537" r:id="rId61"/>
    <p:sldId id="309" r:id="rId62"/>
    <p:sldId id="435" r:id="rId63"/>
    <p:sldId id="311" r:id="rId64"/>
    <p:sldId id="528" r:id="rId65"/>
    <p:sldId id="529" r:id="rId66"/>
    <p:sldId id="530" r:id="rId67"/>
    <p:sldId id="531" r:id="rId68"/>
    <p:sldId id="532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ko Kakuda" initials="SK" lastIdx="2" clrIdx="0">
    <p:extLst>
      <p:ext uri="{19B8F6BF-5375-455C-9EA6-DF929625EA0E}">
        <p15:presenceInfo xmlns:p15="http://schemas.microsoft.com/office/powerpoint/2012/main" userId="Shoko Kakud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F00FF"/>
    <a:srgbClr val="F0F1F2"/>
    <a:srgbClr val="DCB1FD"/>
    <a:srgbClr val="EBA9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E5CF76-8266-E00A-AAEE-26AF1EF2E3BB}" v="2" dt="2024-07-30T07:52:24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Kojima" userId="6899f029-7342-413a-b38b-6a9d55270ecb" providerId="ADAL" clId="{CA455680-F600-46DB-9B3C-120E71376BFE}"/>
    <pc:docChg chg="modSld">
      <pc:chgData name="Keiko Kojima" userId="6899f029-7342-413a-b38b-6a9d55270ecb" providerId="ADAL" clId="{CA455680-F600-46DB-9B3C-120E71376BFE}" dt="2022-03-28T09:49:57.668" v="10" actId="1582"/>
      <pc:docMkLst>
        <pc:docMk/>
      </pc:docMkLst>
      <pc:sldChg chg="modSp mod">
        <pc:chgData name="Keiko Kojima" userId="6899f029-7342-413a-b38b-6a9d55270ecb" providerId="ADAL" clId="{CA455680-F600-46DB-9B3C-120E71376BFE}" dt="2022-03-28T09:45:53.170" v="0" actId="1038"/>
        <pc:sldMkLst>
          <pc:docMk/>
          <pc:sldMk cId="2961143738" sldId="275"/>
        </pc:sldMkLst>
        <pc:spChg chg="mod">
          <ac:chgData name="Keiko Kojima" userId="6899f029-7342-413a-b38b-6a9d55270ecb" providerId="ADAL" clId="{CA455680-F600-46DB-9B3C-120E71376BFE}" dt="2022-03-28T09:45:53.170" v="0" actId="1038"/>
          <ac:spMkLst>
            <pc:docMk/>
            <pc:sldMk cId="2961143738" sldId="275"/>
            <ac:spMk id="6" creationId="{C9D85EFE-6006-4AFF-AB7E-3F1114A879F2}"/>
          </ac:spMkLst>
        </pc:spChg>
      </pc:sldChg>
      <pc:sldChg chg="modSp mod">
        <pc:chgData name="Keiko Kojima" userId="6899f029-7342-413a-b38b-6a9d55270ecb" providerId="ADAL" clId="{CA455680-F600-46DB-9B3C-120E71376BFE}" dt="2022-03-28T09:46:32.919" v="1" actId="1582"/>
        <pc:sldMkLst>
          <pc:docMk/>
          <pc:sldMk cId="3340646237" sldId="477"/>
        </pc:sldMkLst>
        <pc:picChg chg="mod">
          <ac:chgData name="Keiko Kojima" userId="6899f029-7342-413a-b38b-6a9d55270ecb" providerId="ADAL" clId="{CA455680-F600-46DB-9B3C-120E71376BFE}" dt="2022-03-28T09:46:32.919" v="1" actId="1582"/>
          <ac:picMkLst>
            <pc:docMk/>
            <pc:sldMk cId="3340646237" sldId="477"/>
            <ac:picMk id="5" creationId="{A043BD6E-5BBE-4069-9111-11350EF1EAE4}"/>
          </ac:picMkLst>
        </pc:picChg>
      </pc:sldChg>
      <pc:sldChg chg="modSp mod">
        <pc:chgData name="Keiko Kojima" userId="6899f029-7342-413a-b38b-6a9d55270ecb" providerId="ADAL" clId="{CA455680-F600-46DB-9B3C-120E71376BFE}" dt="2022-03-28T09:47:24.182" v="2" actId="1582"/>
        <pc:sldMkLst>
          <pc:docMk/>
          <pc:sldMk cId="883224365" sldId="486"/>
        </pc:sldMkLst>
        <pc:picChg chg="mod">
          <ac:chgData name="Keiko Kojima" userId="6899f029-7342-413a-b38b-6a9d55270ecb" providerId="ADAL" clId="{CA455680-F600-46DB-9B3C-120E71376BFE}" dt="2022-03-28T09:47:24.182" v="2" actId="1582"/>
          <ac:picMkLst>
            <pc:docMk/>
            <pc:sldMk cId="883224365" sldId="486"/>
            <ac:picMk id="5" creationId="{F91C130D-C9D9-4D80-86B8-6EFDE7267638}"/>
          </ac:picMkLst>
        </pc:picChg>
      </pc:sldChg>
      <pc:sldChg chg="modSp mod">
        <pc:chgData name="Keiko Kojima" userId="6899f029-7342-413a-b38b-6a9d55270ecb" providerId="ADAL" clId="{CA455680-F600-46DB-9B3C-120E71376BFE}" dt="2022-03-28T09:47:31.808" v="4" actId="1038"/>
        <pc:sldMkLst>
          <pc:docMk/>
          <pc:sldMk cId="868242047" sldId="488"/>
        </pc:sldMkLst>
        <pc:picChg chg="mod">
          <ac:chgData name="Keiko Kojima" userId="6899f029-7342-413a-b38b-6a9d55270ecb" providerId="ADAL" clId="{CA455680-F600-46DB-9B3C-120E71376BFE}" dt="2022-03-28T09:47:31.808" v="4" actId="1038"/>
          <ac:picMkLst>
            <pc:docMk/>
            <pc:sldMk cId="868242047" sldId="488"/>
            <ac:picMk id="4" creationId="{49021665-225B-4182-8800-C2FA2EB560D5}"/>
          </ac:picMkLst>
        </pc:picChg>
      </pc:sldChg>
      <pc:sldChg chg="modSp mod">
        <pc:chgData name="Keiko Kojima" userId="6899f029-7342-413a-b38b-6a9d55270ecb" providerId="ADAL" clId="{CA455680-F600-46DB-9B3C-120E71376BFE}" dt="2022-03-28T09:48:05.154" v="5" actId="1582"/>
        <pc:sldMkLst>
          <pc:docMk/>
          <pc:sldMk cId="606788339" sldId="496"/>
        </pc:sldMkLst>
        <pc:picChg chg="mod">
          <ac:chgData name="Keiko Kojima" userId="6899f029-7342-413a-b38b-6a9d55270ecb" providerId="ADAL" clId="{CA455680-F600-46DB-9B3C-120E71376BFE}" dt="2022-03-28T09:48:05.154" v="5" actId="1582"/>
          <ac:picMkLst>
            <pc:docMk/>
            <pc:sldMk cId="606788339" sldId="496"/>
            <ac:picMk id="4" creationId="{92DA487F-DCD4-4419-9DC4-B9164A6A35DB}"/>
          </ac:picMkLst>
        </pc:picChg>
      </pc:sldChg>
      <pc:sldChg chg="modSp mod">
        <pc:chgData name="Keiko Kojima" userId="6899f029-7342-413a-b38b-6a9d55270ecb" providerId="ADAL" clId="{CA455680-F600-46DB-9B3C-120E71376BFE}" dt="2022-03-28T09:48:47.451" v="6" actId="1582"/>
        <pc:sldMkLst>
          <pc:docMk/>
          <pc:sldMk cId="894447379" sldId="512"/>
        </pc:sldMkLst>
        <pc:picChg chg="mod">
          <ac:chgData name="Keiko Kojima" userId="6899f029-7342-413a-b38b-6a9d55270ecb" providerId="ADAL" clId="{CA455680-F600-46DB-9B3C-120E71376BFE}" dt="2022-03-28T09:48:47.451" v="6" actId="1582"/>
          <ac:picMkLst>
            <pc:docMk/>
            <pc:sldMk cId="894447379" sldId="512"/>
            <ac:picMk id="6" creationId="{C7D15638-9C30-44EA-955B-D695B3CBEE6C}"/>
          </ac:picMkLst>
        </pc:picChg>
      </pc:sldChg>
      <pc:sldChg chg="modSp mod">
        <pc:chgData name="Keiko Kojima" userId="6899f029-7342-413a-b38b-6a9d55270ecb" providerId="ADAL" clId="{CA455680-F600-46DB-9B3C-120E71376BFE}" dt="2022-03-28T09:49:11.916" v="9" actId="1038"/>
        <pc:sldMkLst>
          <pc:docMk/>
          <pc:sldMk cId="4265922496" sldId="513"/>
        </pc:sldMkLst>
        <pc:picChg chg="mod">
          <ac:chgData name="Keiko Kojima" userId="6899f029-7342-413a-b38b-6a9d55270ecb" providerId="ADAL" clId="{CA455680-F600-46DB-9B3C-120E71376BFE}" dt="2022-03-28T09:49:11.916" v="9" actId="1038"/>
          <ac:picMkLst>
            <pc:docMk/>
            <pc:sldMk cId="4265922496" sldId="513"/>
            <ac:picMk id="4" creationId="{660AB1CE-65DA-4984-8097-0057274A34F0}"/>
          </ac:picMkLst>
        </pc:picChg>
      </pc:sldChg>
      <pc:sldChg chg="modSp mod">
        <pc:chgData name="Keiko Kojima" userId="6899f029-7342-413a-b38b-6a9d55270ecb" providerId="ADAL" clId="{CA455680-F600-46DB-9B3C-120E71376BFE}" dt="2022-03-28T09:49:57.668" v="10" actId="1582"/>
        <pc:sldMkLst>
          <pc:docMk/>
          <pc:sldMk cId="3503322087" sldId="515"/>
        </pc:sldMkLst>
        <pc:picChg chg="mod">
          <ac:chgData name="Keiko Kojima" userId="6899f029-7342-413a-b38b-6a9d55270ecb" providerId="ADAL" clId="{CA455680-F600-46DB-9B3C-120E71376BFE}" dt="2022-03-28T09:49:57.668" v="10" actId="1582"/>
          <ac:picMkLst>
            <pc:docMk/>
            <pc:sldMk cId="3503322087" sldId="515"/>
            <ac:picMk id="6" creationId="{4FC8743F-6BEB-4049-AA46-0D7CB720151C}"/>
          </ac:picMkLst>
        </pc:picChg>
      </pc:sldChg>
    </pc:docChg>
  </pc:docChgLst>
  <pc:docChgLst>
    <pc:chgData name="sayaka yokoyama" userId="S::sayaka_yokoyama@jpf.go.jp::f77ee311-c58d-49f9-9c03-4c9f5af284ca" providerId="AD" clId="Web-{58D77897-9744-5444-CED2-4139893BC259}"/>
    <pc:docChg chg="modSld">
      <pc:chgData name="sayaka yokoyama" userId="S::sayaka_yokoyama@jpf.go.jp::f77ee311-c58d-49f9-9c03-4c9f5af284ca" providerId="AD" clId="Web-{58D77897-9744-5444-CED2-4139893BC259}" dt="2024-03-15T09:11:22.813" v="2" actId="1076"/>
      <pc:docMkLst>
        <pc:docMk/>
      </pc:docMkLst>
      <pc:sldChg chg="addSp modSp">
        <pc:chgData name="sayaka yokoyama" userId="S::sayaka_yokoyama@jpf.go.jp::f77ee311-c58d-49f9-9c03-4c9f5af284ca" providerId="AD" clId="Web-{58D77897-9744-5444-CED2-4139893BC259}" dt="2024-03-15T09:11:22.813" v="2" actId="1076"/>
        <pc:sldMkLst>
          <pc:docMk/>
          <pc:sldMk cId="2500286197" sldId="526"/>
        </pc:sldMkLst>
        <pc:picChg chg="add mod">
          <ac:chgData name="sayaka yokoyama" userId="S::sayaka_yokoyama@jpf.go.jp::f77ee311-c58d-49f9-9c03-4c9f5af284ca" providerId="AD" clId="Web-{58D77897-9744-5444-CED2-4139893BC259}" dt="2024-03-15T09:11:22.813" v="2" actId="1076"/>
          <ac:picMkLst>
            <pc:docMk/>
            <pc:sldMk cId="2500286197" sldId="526"/>
            <ac:picMk id="7" creationId="{F8AAD23B-C834-10C1-FB5C-84B800451761}"/>
          </ac:picMkLst>
        </pc:picChg>
      </pc:sldChg>
    </pc:docChg>
  </pc:docChgLst>
  <pc:docChgLst>
    <pc:chgData name="Myat Min Htut" userId="dfff3e71-de70-432f-b631-d8cca54eab50" providerId="ADAL" clId="{4CEB86F9-5507-4DF7-82D9-872D35A856E7}"/>
    <pc:docChg chg="undo custSel addSld modSld">
      <pc:chgData name="Myat Min Htut" userId="dfff3e71-de70-432f-b631-d8cca54eab50" providerId="ADAL" clId="{4CEB86F9-5507-4DF7-82D9-872D35A856E7}" dt="2024-02-06T03:24:59.234" v="1230" actId="1036"/>
      <pc:docMkLst>
        <pc:docMk/>
      </pc:docMkLst>
      <pc:sldChg chg="addSp modSp mod">
        <pc:chgData name="Myat Min Htut" userId="dfff3e71-de70-432f-b631-d8cca54eab50" providerId="ADAL" clId="{4CEB86F9-5507-4DF7-82D9-872D35A856E7}" dt="2024-02-05T09:33:28.424" v="8" actId="1076"/>
        <pc:sldMkLst>
          <pc:docMk/>
          <pc:sldMk cId="1625383778" sldId="257"/>
        </pc:sldMkLst>
        <pc:picChg chg="add mod">
          <ac:chgData name="Myat Min Htut" userId="dfff3e71-de70-432f-b631-d8cca54eab50" providerId="ADAL" clId="{4CEB86F9-5507-4DF7-82D9-872D35A856E7}" dt="2024-02-05T09:33:28.424" v="8" actId="1076"/>
          <ac:picMkLst>
            <pc:docMk/>
            <pc:sldMk cId="1625383778" sldId="257"/>
            <ac:picMk id="4" creationId="{2F2BEF4E-7A02-4219-A28E-3B39BAF1E4C1}"/>
          </ac:picMkLst>
        </pc:picChg>
      </pc:sldChg>
      <pc:sldChg chg="addSp modSp mod">
        <pc:chgData name="Myat Min Htut" userId="dfff3e71-de70-432f-b631-d8cca54eab50" providerId="ADAL" clId="{4CEB86F9-5507-4DF7-82D9-872D35A856E7}" dt="2024-02-05T09:34:47.393" v="13" actId="1076"/>
        <pc:sldMkLst>
          <pc:docMk/>
          <pc:sldMk cId="2961143738" sldId="275"/>
        </pc:sldMkLst>
        <pc:picChg chg="add mod">
          <ac:chgData name="Myat Min Htut" userId="dfff3e71-de70-432f-b631-d8cca54eab50" providerId="ADAL" clId="{4CEB86F9-5507-4DF7-82D9-872D35A856E7}" dt="2024-02-05T09:34:47.393" v="13" actId="1076"/>
          <ac:picMkLst>
            <pc:docMk/>
            <pc:sldMk cId="2961143738" sldId="275"/>
            <ac:picMk id="4" creationId="{AAF0B7FD-6A36-4596-9CA2-F86A49F51987}"/>
          </ac:picMkLst>
        </pc:picChg>
      </pc:sldChg>
      <pc:sldChg chg="addSp modSp mod">
        <pc:chgData name="Myat Min Htut" userId="dfff3e71-de70-432f-b631-d8cca54eab50" providerId="ADAL" clId="{4CEB86F9-5507-4DF7-82D9-872D35A856E7}" dt="2024-02-06T02:18:36.215" v="597" actId="14100"/>
        <pc:sldMkLst>
          <pc:docMk/>
          <pc:sldMk cId="2297736913" sldId="309"/>
        </pc:sldMkLst>
        <pc:picChg chg="add mod">
          <ac:chgData name="Myat Min Htut" userId="dfff3e71-de70-432f-b631-d8cca54eab50" providerId="ADAL" clId="{4CEB86F9-5507-4DF7-82D9-872D35A856E7}" dt="2024-02-06T02:18:36.215" v="597" actId="14100"/>
          <ac:picMkLst>
            <pc:docMk/>
            <pc:sldMk cId="2297736913" sldId="309"/>
            <ac:picMk id="4" creationId="{8DD2F5EE-19BF-4FB2-88EF-C331A3E460CB}"/>
          </ac:picMkLst>
        </pc:picChg>
      </pc:sldChg>
      <pc:sldChg chg="addSp modSp mod">
        <pc:chgData name="Myat Min Htut" userId="dfff3e71-de70-432f-b631-d8cca54eab50" providerId="ADAL" clId="{4CEB86F9-5507-4DF7-82D9-872D35A856E7}" dt="2024-02-06T02:19:14.289" v="606" actId="14100"/>
        <pc:sldMkLst>
          <pc:docMk/>
          <pc:sldMk cId="3864944562" sldId="311"/>
        </pc:sldMkLst>
        <pc:picChg chg="add mod">
          <ac:chgData name="Myat Min Htut" userId="dfff3e71-de70-432f-b631-d8cca54eab50" providerId="ADAL" clId="{4CEB86F9-5507-4DF7-82D9-872D35A856E7}" dt="2024-02-06T02:19:14.289" v="606" actId="14100"/>
          <ac:picMkLst>
            <pc:docMk/>
            <pc:sldMk cId="3864944562" sldId="311"/>
            <ac:picMk id="6" creationId="{97F44DE0-742C-4DBA-83F2-9488F4268426}"/>
          </ac:picMkLst>
        </pc:picChg>
      </pc:sldChg>
      <pc:sldChg chg="addSp modSp">
        <pc:chgData name="Myat Min Htut" userId="dfff3e71-de70-432f-b631-d8cca54eab50" providerId="ADAL" clId="{4CEB86F9-5507-4DF7-82D9-872D35A856E7}" dt="2024-02-06T03:22:04.885" v="1172"/>
        <pc:sldMkLst>
          <pc:docMk/>
          <pc:sldMk cId="4014578095" sldId="317"/>
        </pc:sldMkLst>
        <pc:picChg chg="add mod">
          <ac:chgData name="Myat Min Htut" userId="dfff3e71-de70-432f-b631-d8cca54eab50" providerId="ADAL" clId="{4CEB86F9-5507-4DF7-82D9-872D35A856E7}" dt="2024-02-06T03:22:04.885" v="1172"/>
          <ac:picMkLst>
            <pc:docMk/>
            <pc:sldMk cId="4014578095" sldId="317"/>
            <ac:picMk id="10" creationId="{1221B7EB-20EF-4054-B041-EDB94D5A0A8D}"/>
          </ac:picMkLst>
        </pc:picChg>
      </pc:sldChg>
      <pc:sldChg chg="addSp modSp mod modShow">
        <pc:chgData name="Myat Min Htut" userId="dfff3e71-de70-432f-b631-d8cca54eab50" providerId="ADAL" clId="{4CEB86F9-5507-4DF7-82D9-872D35A856E7}" dt="2024-02-06T02:21:42.701" v="623" actId="1076"/>
        <pc:sldMkLst>
          <pc:docMk/>
          <pc:sldMk cId="1801445592" sldId="324"/>
        </pc:sldMkLst>
        <pc:picChg chg="add mod">
          <ac:chgData name="Myat Min Htut" userId="dfff3e71-de70-432f-b631-d8cca54eab50" providerId="ADAL" clId="{4CEB86F9-5507-4DF7-82D9-872D35A856E7}" dt="2024-02-06T02:20:30.253" v="613" actId="14100"/>
          <ac:picMkLst>
            <pc:docMk/>
            <pc:sldMk cId="1801445592" sldId="324"/>
            <ac:picMk id="5" creationId="{5D3677A6-C9D0-4322-AE7E-65FF2D499A6A}"/>
          </ac:picMkLst>
        </pc:picChg>
        <pc:picChg chg="add mod">
          <ac:chgData name="Myat Min Htut" userId="dfff3e71-de70-432f-b631-d8cca54eab50" providerId="ADAL" clId="{4CEB86F9-5507-4DF7-82D9-872D35A856E7}" dt="2024-02-06T02:20:51.447" v="617" actId="14100"/>
          <ac:picMkLst>
            <pc:docMk/>
            <pc:sldMk cId="1801445592" sldId="324"/>
            <ac:picMk id="8" creationId="{39FAC321-28F0-490A-9BD6-2533ED2E1632}"/>
          </ac:picMkLst>
        </pc:picChg>
        <pc:picChg chg="add mod">
          <ac:chgData name="Myat Min Htut" userId="dfff3e71-de70-432f-b631-d8cca54eab50" providerId="ADAL" clId="{4CEB86F9-5507-4DF7-82D9-872D35A856E7}" dt="2024-02-06T02:21:42.701" v="623" actId="1076"/>
          <ac:picMkLst>
            <pc:docMk/>
            <pc:sldMk cId="1801445592" sldId="324"/>
            <ac:picMk id="10" creationId="{11FF3F6D-4673-41CD-9C94-326BAEF2A423}"/>
          </ac:picMkLst>
        </pc:picChg>
      </pc:sldChg>
      <pc:sldChg chg="addSp delSp modSp mod modShow">
        <pc:chgData name="Myat Min Htut" userId="dfff3e71-de70-432f-b631-d8cca54eab50" providerId="ADAL" clId="{4CEB86F9-5507-4DF7-82D9-872D35A856E7}" dt="2024-02-06T02:26:40.342" v="680" actId="14100"/>
        <pc:sldMkLst>
          <pc:docMk/>
          <pc:sldMk cId="4053908645" sldId="397"/>
        </pc:sldMkLst>
        <pc:picChg chg="add mod">
          <ac:chgData name="Myat Min Htut" userId="dfff3e71-de70-432f-b631-d8cca54eab50" providerId="ADAL" clId="{4CEB86F9-5507-4DF7-82D9-872D35A856E7}" dt="2024-02-06T02:25:36.256" v="659" actId="1076"/>
          <ac:picMkLst>
            <pc:docMk/>
            <pc:sldMk cId="4053908645" sldId="397"/>
            <ac:picMk id="4" creationId="{41D9CE9E-1FB9-4946-A54E-CD1E3860093B}"/>
          </ac:picMkLst>
        </pc:picChg>
        <pc:picChg chg="add del mod">
          <ac:chgData name="Myat Min Htut" userId="dfff3e71-de70-432f-b631-d8cca54eab50" providerId="ADAL" clId="{4CEB86F9-5507-4DF7-82D9-872D35A856E7}" dt="2024-02-06T02:25:51.864" v="664" actId="478"/>
          <ac:picMkLst>
            <pc:docMk/>
            <pc:sldMk cId="4053908645" sldId="397"/>
            <ac:picMk id="8" creationId="{CCA78EC3-789E-4A58-913C-69CBF049293E}"/>
          </ac:picMkLst>
        </pc:picChg>
        <pc:picChg chg="add mod">
          <ac:chgData name="Myat Min Htut" userId="dfff3e71-de70-432f-b631-d8cca54eab50" providerId="ADAL" clId="{4CEB86F9-5507-4DF7-82D9-872D35A856E7}" dt="2024-02-06T02:26:12.683" v="670" actId="1076"/>
          <ac:picMkLst>
            <pc:docMk/>
            <pc:sldMk cId="4053908645" sldId="397"/>
            <ac:picMk id="10" creationId="{E46CD3A7-8210-49F8-BFDA-EABF885B00D4}"/>
          </ac:picMkLst>
        </pc:picChg>
        <pc:picChg chg="add mod">
          <ac:chgData name="Myat Min Htut" userId="dfff3e71-de70-432f-b631-d8cca54eab50" providerId="ADAL" clId="{4CEB86F9-5507-4DF7-82D9-872D35A856E7}" dt="2024-02-06T02:26:29.511" v="677" actId="1076"/>
          <ac:picMkLst>
            <pc:docMk/>
            <pc:sldMk cId="4053908645" sldId="397"/>
            <ac:picMk id="12" creationId="{53C16250-7026-4CEA-8F91-ADE4FCDB9FB1}"/>
          </ac:picMkLst>
        </pc:picChg>
        <pc:picChg chg="add mod">
          <ac:chgData name="Myat Min Htut" userId="dfff3e71-de70-432f-b631-d8cca54eab50" providerId="ADAL" clId="{4CEB86F9-5507-4DF7-82D9-872D35A856E7}" dt="2024-02-06T02:26:40.342" v="680" actId="14100"/>
          <ac:picMkLst>
            <pc:docMk/>
            <pc:sldMk cId="4053908645" sldId="397"/>
            <ac:picMk id="14" creationId="{70E49D08-903E-4257-B0B3-EDE28F1E9E42}"/>
          </ac:picMkLst>
        </pc:picChg>
      </pc:sldChg>
      <pc:sldChg chg="addSp modSp mod">
        <pc:chgData name="Myat Min Htut" userId="dfff3e71-de70-432f-b631-d8cca54eab50" providerId="ADAL" clId="{4CEB86F9-5507-4DF7-82D9-872D35A856E7}" dt="2024-02-05T09:49:22.624" v="127" actId="1076"/>
        <pc:sldMkLst>
          <pc:docMk/>
          <pc:sldMk cId="2591531574" sldId="401"/>
        </pc:sldMkLst>
        <pc:picChg chg="add mod">
          <ac:chgData name="Myat Min Htut" userId="dfff3e71-de70-432f-b631-d8cca54eab50" providerId="ADAL" clId="{4CEB86F9-5507-4DF7-82D9-872D35A856E7}" dt="2024-02-05T09:49:22.624" v="127" actId="1076"/>
          <ac:picMkLst>
            <pc:docMk/>
            <pc:sldMk cId="2591531574" sldId="401"/>
            <ac:picMk id="4" creationId="{34776CD8-6B32-4C2F-B9C8-225176327E39}"/>
          </ac:picMkLst>
        </pc:picChg>
      </pc:sldChg>
      <pc:sldChg chg="addSp delSp modSp mod">
        <pc:chgData name="Myat Min Htut" userId="dfff3e71-de70-432f-b631-d8cca54eab50" providerId="ADAL" clId="{4CEB86F9-5507-4DF7-82D9-872D35A856E7}" dt="2024-02-06T02:56:45.700" v="883" actId="1038"/>
        <pc:sldMkLst>
          <pc:docMk/>
          <pc:sldMk cId="3430648694" sldId="403"/>
        </pc:sldMkLst>
        <pc:spChg chg="add del">
          <ac:chgData name="Myat Min Htut" userId="dfff3e71-de70-432f-b631-d8cca54eab50" providerId="ADAL" clId="{4CEB86F9-5507-4DF7-82D9-872D35A856E7}" dt="2024-02-06T02:54:08.286" v="852" actId="478"/>
          <ac:spMkLst>
            <pc:docMk/>
            <pc:sldMk cId="3430648694" sldId="403"/>
            <ac:spMk id="15" creationId="{15C01AA3-3484-4C4E-A095-AAF3A5B5E701}"/>
          </ac:spMkLst>
        </pc:spChg>
        <pc:spChg chg="add mod">
          <ac:chgData name="Myat Min Htut" userId="dfff3e71-de70-432f-b631-d8cca54eab50" providerId="ADAL" clId="{4CEB86F9-5507-4DF7-82D9-872D35A856E7}" dt="2024-02-06T02:54:53.994" v="864" actId="208"/>
          <ac:spMkLst>
            <pc:docMk/>
            <pc:sldMk cId="3430648694" sldId="403"/>
            <ac:spMk id="18" creationId="{7794F4ED-FB66-42AA-9F4C-51B392F299C1}"/>
          </ac:spMkLst>
        </pc:spChg>
        <pc:spChg chg="add mod">
          <ac:chgData name="Myat Min Htut" userId="dfff3e71-de70-432f-b631-d8cca54eab50" providerId="ADAL" clId="{4CEB86F9-5507-4DF7-82D9-872D35A856E7}" dt="2024-02-06T02:55:24.599" v="871" actId="571"/>
          <ac:spMkLst>
            <pc:docMk/>
            <pc:sldMk cId="3430648694" sldId="403"/>
            <ac:spMk id="21" creationId="{46975505-CCCF-4A14-AFB9-17ED399FE55D}"/>
          </ac:spMkLst>
        </pc:spChg>
        <pc:spChg chg="add mod">
          <ac:chgData name="Myat Min Htut" userId="dfff3e71-de70-432f-b631-d8cca54eab50" providerId="ADAL" clId="{4CEB86F9-5507-4DF7-82D9-872D35A856E7}" dt="2024-02-06T02:55:33.810" v="876" actId="14100"/>
          <ac:spMkLst>
            <pc:docMk/>
            <pc:sldMk cId="3430648694" sldId="403"/>
            <ac:spMk id="22" creationId="{B1F7BE19-765F-4788-BF61-5711983EAA1C}"/>
          </ac:spMkLst>
        </pc:spChg>
        <pc:picChg chg="add del">
          <ac:chgData name="Myat Min Htut" userId="dfff3e71-de70-432f-b631-d8cca54eab50" providerId="ADAL" clId="{4CEB86F9-5507-4DF7-82D9-872D35A856E7}" dt="2024-02-06T02:54:03.818" v="849" actId="478"/>
          <ac:picMkLst>
            <pc:docMk/>
            <pc:sldMk cId="3430648694" sldId="403"/>
            <ac:picMk id="3" creationId="{48452FF6-B386-4471-AB96-A2E01F499A44}"/>
          </ac:picMkLst>
        </pc:picChg>
        <pc:picChg chg="add del mod">
          <ac:chgData name="Myat Min Htut" userId="dfff3e71-de70-432f-b631-d8cca54eab50" providerId="ADAL" clId="{4CEB86F9-5507-4DF7-82D9-872D35A856E7}" dt="2024-02-06T02:54:10.798" v="854" actId="478"/>
          <ac:picMkLst>
            <pc:docMk/>
            <pc:sldMk cId="3430648694" sldId="403"/>
            <ac:picMk id="4" creationId="{AF1AE426-FFC6-44F4-9897-849E38F699DE}"/>
          </ac:picMkLst>
        </pc:picChg>
        <pc:picChg chg="add del mod">
          <ac:chgData name="Myat Min Htut" userId="dfff3e71-de70-432f-b631-d8cca54eab50" providerId="ADAL" clId="{4CEB86F9-5507-4DF7-82D9-872D35A856E7}" dt="2024-02-06T02:54:09.484" v="853" actId="478"/>
          <ac:picMkLst>
            <pc:docMk/>
            <pc:sldMk cId="3430648694" sldId="403"/>
            <ac:picMk id="8" creationId="{E27ACBBD-55D8-4C99-B1A0-EA057760DFD2}"/>
          </ac:picMkLst>
        </pc:picChg>
        <pc:picChg chg="add del mod">
          <ac:chgData name="Myat Min Htut" userId="dfff3e71-de70-432f-b631-d8cca54eab50" providerId="ADAL" clId="{4CEB86F9-5507-4DF7-82D9-872D35A856E7}" dt="2024-02-06T02:54:07.296" v="851" actId="478"/>
          <ac:picMkLst>
            <pc:docMk/>
            <pc:sldMk cId="3430648694" sldId="403"/>
            <ac:picMk id="10" creationId="{1653ED1D-6724-4751-BB9D-FBC0D7FF9DF8}"/>
          </ac:picMkLst>
        </pc:picChg>
        <pc:picChg chg="add del mod">
          <ac:chgData name="Myat Min Htut" userId="dfff3e71-de70-432f-b631-d8cca54eab50" providerId="ADAL" clId="{4CEB86F9-5507-4DF7-82D9-872D35A856E7}" dt="2024-02-06T02:54:06.459" v="850" actId="478"/>
          <ac:picMkLst>
            <pc:docMk/>
            <pc:sldMk cId="3430648694" sldId="403"/>
            <ac:picMk id="12" creationId="{96B211A5-4C9E-41E6-89E0-C20C6C779FC6}"/>
          </ac:picMkLst>
        </pc:picChg>
        <pc:picChg chg="add del mod">
          <ac:chgData name="Myat Min Htut" userId="dfff3e71-de70-432f-b631-d8cca54eab50" providerId="ADAL" clId="{4CEB86F9-5507-4DF7-82D9-872D35A856E7}" dt="2024-02-06T02:54:01.760" v="847" actId="478"/>
          <ac:picMkLst>
            <pc:docMk/>
            <pc:sldMk cId="3430648694" sldId="403"/>
            <ac:picMk id="14" creationId="{93499CF4-C0DB-4D7F-B557-57A0D3D572F6}"/>
          </ac:picMkLst>
        </pc:picChg>
        <pc:picChg chg="add mod">
          <ac:chgData name="Myat Min Htut" userId="dfff3e71-de70-432f-b631-d8cca54eab50" providerId="ADAL" clId="{4CEB86F9-5507-4DF7-82D9-872D35A856E7}" dt="2024-02-06T02:54:36.928" v="861" actId="14100"/>
          <ac:picMkLst>
            <pc:docMk/>
            <pc:sldMk cId="3430648694" sldId="403"/>
            <ac:picMk id="17" creationId="{6C25011A-0684-43CD-8EBE-293CF545D643}"/>
          </ac:picMkLst>
        </pc:picChg>
        <pc:picChg chg="add mod">
          <ac:chgData name="Myat Min Htut" userId="dfff3e71-de70-432f-b631-d8cca54eab50" providerId="ADAL" clId="{4CEB86F9-5507-4DF7-82D9-872D35A856E7}" dt="2024-02-06T02:55:22.825" v="870" actId="1076"/>
          <ac:picMkLst>
            <pc:docMk/>
            <pc:sldMk cId="3430648694" sldId="403"/>
            <ac:picMk id="20" creationId="{0A9D25B3-D27A-4EF5-822E-DCB6E5BFF098}"/>
          </ac:picMkLst>
        </pc:picChg>
        <pc:picChg chg="add mod">
          <ac:chgData name="Myat Min Htut" userId="dfff3e71-de70-432f-b631-d8cca54eab50" providerId="ADAL" clId="{4CEB86F9-5507-4DF7-82D9-872D35A856E7}" dt="2024-02-06T02:56:45.700" v="883" actId="1038"/>
          <ac:picMkLst>
            <pc:docMk/>
            <pc:sldMk cId="3430648694" sldId="403"/>
            <ac:picMk id="24" creationId="{AECE9D62-4E3A-4E6A-8A47-CF6E25D9EB58}"/>
          </ac:picMkLst>
        </pc:picChg>
      </pc:sldChg>
      <pc:sldChg chg="addSp modSp mod">
        <pc:chgData name="Myat Min Htut" userId="dfff3e71-de70-432f-b631-d8cca54eab50" providerId="ADAL" clId="{4CEB86F9-5507-4DF7-82D9-872D35A856E7}" dt="2024-02-06T02:58:48.814" v="918" actId="1076"/>
        <pc:sldMkLst>
          <pc:docMk/>
          <pc:sldMk cId="231547173" sldId="405"/>
        </pc:sldMkLst>
        <pc:spChg chg="add mod">
          <ac:chgData name="Myat Min Htut" userId="dfff3e71-de70-432f-b631-d8cca54eab50" providerId="ADAL" clId="{4CEB86F9-5507-4DF7-82D9-872D35A856E7}" dt="2024-02-06T02:58:11.025" v="907" actId="14100"/>
          <ac:spMkLst>
            <pc:docMk/>
            <pc:sldMk cId="231547173" sldId="405"/>
            <ac:spMk id="11" creationId="{F7710381-9F03-4BF0-8385-4E42FE8A233E}"/>
          </ac:spMkLst>
        </pc:spChg>
        <pc:picChg chg="add mod">
          <ac:chgData name="Myat Min Htut" userId="dfff3e71-de70-432f-b631-d8cca54eab50" providerId="ADAL" clId="{4CEB86F9-5507-4DF7-82D9-872D35A856E7}" dt="2024-02-06T02:57:02.272" v="886" actId="14100"/>
          <ac:picMkLst>
            <pc:docMk/>
            <pc:sldMk cId="231547173" sldId="405"/>
            <ac:picMk id="4" creationId="{EC9772CE-1762-4C54-82E1-86C015A91293}"/>
          </ac:picMkLst>
        </pc:picChg>
        <pc:picChg chg="add mod">
          <ac:chgData name="Myat Min Htut" userId="dfff3e71-de70-432f-b631-d8cca54eab50" providerId="ADAL" clId="{4CEB86F9-5507-4DF7-82D9-872D35A856E7}" dt="2024-02-06T02:57:58.994" v="904" actId="1035"/>
          <ac:picMkLst>
            <pc:docMk/>
            <pc:sldMk cId="231547173" sldId="405"/>
            <ac:picMk id="8" creationId="{E39DFD1A-3F98-4573-8938-77AE2819CA35}"/>
          </ac:picMkLst>
        </pc:picChg>
        <pc:picChg chg="add mod">
          <ac:chgData name="Myat Min Htut" userId="dfff3e71-de70-432f-b631-d8cca54eab50" providerId="ADAL" clId="{4CEB86F9-5507-4DF7-82D9-872D35A856E7}" dt="2024-02-06T02:57:55.705" v="898" actId="1076"/>
          <ac:picMkLst>
            <pc:docMk/>
            <pc:sldMk cId="231547173" sldId="405"/>
            <ac:picMk id="10" creationId="{6D7F484E-70EA-495B-B2E3-0084D650B2EB}"/>
          </ac:picMkLst>
        </pc:picChg>
        <pc:picChg chg="add mod">
          <ac:chgData name="Myat Min Htut" userId="dfff3e71-de70-432f-b631-d8cca54eab50" providerId="ADAL" clId="{4CEB86F9-5507-4DF7-82D9-872D35A856E7}" dt="2024-02-06T02:58:34.723" v="915" actId="1076"/>
          <ac:picMkLst>
            <pc:docMk/>
            <pc:sldMk cId="231547173" sldId="405"/>
            <ac:picMk id="13" creationId="{AA7CF301-15AF-4E21-9ADD-6DD497A8DE37}"/>
          </ac:picMkLst>
        </pc:picChg>
        <pc:picChg chg="add mod">
          <ac:chgData name="Myat Min Htut" userId="dfff3e71-de70-432f-b631-d8cca54eab50" providerId="ADAL" clId="{4CEB86F9-5507-4DF7-82D9-872D35A856E7}" dt="2024-02-06T02:58:48.814" v="918" actId="1076"/>
          <ac:picMkLst>
            <pc:docMk/>
            <pc:sldMk cId="231547173" sldId="405"/>
            <ac:picMk id="15" creationId="{3C776CC7-FB69-40D3-9CD2-AC98E576A4E2}"/>
          </ac:picMkLst>
        </pc:picChg>
      </pc:sldChg>
      <pc:sldChg chg="addSp modSp mod">
        <pc:chgData name="Myat Min Htut" userId="dfff3e71-de70-432f-b631-d8cca54eab50" providerId="ADAL" clId="{4CEB86F9-5507-4DF7-82D9-872D35A856E7}" dt="2024-02-05T10:09:48.640" v="334" actId="1076"/>
        <pc:sldMkLst>
          <pc:docMk/>
          <pc:sldMk cId="2222768143" sldId="421"/>
        </pc:sldMkLst>
        <pc:picChg chg="add mod">
          <ac:chgData name="Myat Min Htut" userId="dfff3e71-de70-432f-b631-d8cca54eab50" providerId="ADAL" clId="{4CEB86F9-5507-4DF7-82D9-872D35A856E7}" dt="2024-02-05T10:09:48.640" v="334" actId="1076"/>
          <ac:picMkLst>
            <pc:docMk/>
            <pc:sldMk cId="2222768143" sldId="421"/>
            <ac:picMk id="4" creationId="{0E149ECD-6AE3-4ABD-B60D-ACA65CFC74E5}"/>
          </ac:picMkLst>
        </pc:picChg>
      </pc:sldChg>
      <pc:sldChg chg="addSp modSp mod">
        <pc:chgData name="Myat Min Htut" userId="dfff3e71-de70-432f-b631-d8cca54eab50" providerId="ADAL" clId="{4CEB86F9-5507-4DF7-82D9-872D35A856E7}" dt="2024-02-06T02:18:52.339" v="600" actId="14100"/>
        <pc:sldMkLst>
          <pc:docMk/>
          <pc:sldMk cId="622226499" sldId="435"/>
        </pc:sldMkLst>
        <pc:picChg chg="add mod">
          <ac:chgData name="Myat Min Htut" userId="dfff3e71-de70-432f-b631-d8cca54eab50" providerId="ADAL" clId="{4CEB86F9-5507-4DF7-82D9-872D35A856E7}" dt="2024-02-06T02:18:52.339" v="600" actId="14100"/>
          <ac:picMkLst>
            <pc:docMk/>
            <pc:sldMk cId="622226499" sldId="435"/>
            <ac:picMk id="4" creationId="{277D67D6-F8D5-4337-B842-25958BDFCBB2}"/>
          </ac:picMkLst>
        </pc:picChg>
      </pc:sldChg>
      <pc:sldChg chg="addSp modSp mod">
        <pc:chgData name="Myat Min Htut" userId="dfff3e71-de70-432f-b631-d8cca54eab50" providerId="ADAL" clId="{4CEB86F9-5507-4DF7-82D9-872D35A856E7}" dt="2024-02-05T09:47:27.413" v="110" actId="1076"/>
        <pc:sldMkLst>
          <pc:docMk/>
          <pc:sldMk cId="410615788" sldId="443"/>
        </pc:sldMkLst>
        <pc:picChg chg="add mod">
          <ac:chgData name="Myat Min Htut" userId="dfff3e71-de70-432f-b631-d8cca54eab50" providerId="ADAL" clId="{4CEB86F9-5507-4DF7-82D9-872D35A856E7}" dt="2024-02-05T09:47:27.413" v="110" actId="1076"/>
          <ac:picMkLst>
            <pc:docMk/>
            <pc:sldMk cId="410615788" sldId="443"/>
            <ac:picMk id="6" creationId="{C11BC282-5990-44D5-9DBE-76885CA818EC}"/>
          </ac:picMkLst>
        </pc:picChg>
      </pc:sldChg>
      <pc:sldChg chg="addSp modSp mod modShow">
        <pc:chgData name="Myat Min Htut" userId="dfff3e71-de70-432f-b631-d8cca54eab50" providerId="ADAL" clId="{4CEB86F9-5507-4DF7-82D9-872D35A856E7}" dt="2024-02-06T02:49:40.522" v="811" actId="208"/>
        <pc:sldMkLst>
          <pc:docMk/>
          <pc:sldMk cId="3929153738" sldId="444"/>
        </pc:sldMkLst>
        <pc:spChg chg="add mod">
          <ac:chgData name="Myat Min Htut" userId="dfff3e71-de70-432f-b631-d8cca54eab50" providerId="ADAL" clId="{4CEB86F9-5507-4DF7-82D9-872D35A856E7}" dt="2024-02-06T02:49:40.522" v="811" actId="208"/>
          <ac:spMkLst>
            <pc:docMk/>
            <pc:sldMk cId="3929153738" sldId="444"/>
            <ac:spMk id="13" creationId="{B9FA6597-B103-4495-B8A1-758ADEB1A967}"/>
          </ac:spMkLst>
        </pc:spChg>
        <pc:picChg chg="add mod">
          <ac:chgData name="Myat Min Htut" userId="dfff3e71-de70-432f-b631-d8cca54eab50" providerId="ADAL" clId="{4CEB86F9-5507-4DF7-82D9-872D35A856E7}" dt="2024-02-06T02:48:17.518" v="787" actId="1076"/>
          <ac:picMkLst>
            <pc:docMk/>
            <pc:sldMk cId="3929153738" sldId="444"/>
            <ac:picMk id="4" creationId="{665ABA4D-AC1C-4CC1-B552-169CCDA0CD53}"/>
          </ac:picMkLst>
        </pc:picChg>
        <pc:picChg chg="add mod">
          <ac:chgData name="Myat Min Htut" userId="dfff3e71-de70-432f-b631-d8cca54eab50" providerId="ADAL" clId="{4CEB86F9-5507-4DF7-82D9-872D35A856E7}" dt="2024-02-06T02:48:38.730" v="792" actId="1076"/>
          <ac:picMkLst>
            <pc:docMk/>
            <pc:sldMk cId="3929153738" sldId="444"/>
            <ac:picMk id="8" creationId="{3C9FA463-D078-40FA-89B1-39E002AAAEC0}"/>
          </ac:picMkLst>
        </pc:picChg>
        <pc:picChg chg="add mod">
          <ac:chgData name="Myat Min Htut" userId="dfff3e71-de70-432f-b631-d8cca54eab50" providerId="ADAL" clId="{4CEB86F9-5507-4DF7-82D9-872D35A856E7}" dt="2024-02-06T02:49:20.908" v="808" actId="1076"/>
          <ac:picMkLst>
            <pc:docMk/>
            <pc:sldMk cId="3929153738" sldId="444"/>
            <ac:picMk id="10" creationId="{EA54ED7B-0816-41A3-9047-267B8831FA2F}"/>
          </ac:picMkLst>
        </pc:picChg>
        <pc:picChg chg="add mod">
          <ac:chgData name="Myat Min Htut" userId="dfff3e71-de70-432f-b631-d8cca54eab50" providerId="ADAL" clId="{4CEB86F9-5507-4DF7-82D9-872D35A856E7}" dt="2024-02-06T02:49:16.408" v="806" actId="1076"/>
          <ac:picMkLst>
            <pc:docMk/>
            <pc:sldMk cId="3929153738" sldId="444"/>
            <ac:picMk id="12" creationId="{4918FC7B-0A65-4531-940D-33730A58AEF5}"/>
          </ac:picMkLst>
        </pc:picChg>
      </pc:sldChg>
      <pc:sldChg chg="addSp modSp mod">
        <pc:chgData name="Myat Min Htut" userId="dfff3e71-de70-432f-b631-d8cca54eab50" providerId="ADAL" clId="{4CEB86F9-5507-4DF7-82D9-872D35A856E7}" dt="2024-02-05T10:10:40.350" v="348" actId="1076"/>
        <pc:sldMkLst>
          <pc:docMk/>
          <pc:sldMk cId="3448851672" sldId="470"/>
        </pc:sldMkLst>
        <pc:picChg chg="add mod">
          <ac:chgData name="Myat Min Htut" userId="dfff3e71-de70-432f-b631-d8cca54eab50" providerId="ADAL" clId="{4CEB86F9-5507-4DF7-82D9-872D35A856E7}" dt="2024-02-05T10:10:40.350" v="348" actId="1076"/>
          <ac:picMkLst>
            <pc:docMk/>
            <pc:sldMk cId="3448851672" sldId="470"/>
            <ac:picMk id="4" creationId="{71B54723-F9E0-4A27-A947-10B9AE046CDE}"/>
          </ac:picMkLst>
        </pc:picChg>
      </pc:sldChg>
      <pc:sldChg chg="addSp modSp mod">
        <pc:chgData name="Myat Min Htut" userId="dfff3e71-de70-432f-b631-d8cca54eab50" providerId="ADAL" clId="{4CEB86F9-5507-4DF7-82D9-872D35A856E7}" dt="2024-02-05T09:37:07.686" v="26" actId="1076"/>
        <pc:sldMkLst>
          <pc:docMk/>
          <pc:sldMk cId="1822225928" sldId="471"/>
        </pc:sldMkLst>
        <pc:picChg chg="add mod">
          <ac:chgData name="Myat Min Htut" userId="dfff3e71-de70-432f-b631-d8cca54eab50" providerId="ADAL" clId="{4CEB86F9-5507-4DF7-82D9-872D35A856E7}" dt="2024-02-05T09:36:00.907" v="19" actId="1076"/>
          <ac:picMkLst>
            <pc:docMk/>
            <pc:sldMk cId="1822225928" sldId="471"/>
            <ac:picMk id="5" creationId="{9A72DA8E-8ACD-49F1-9D25-FB6450936E3C}"/>
          </ac:picMkLst>
        </pc:picChg>
        <pc:picChg chg="add mod">
          <ac:chgData name="Myat Min Htut" userId="dfff3e71-de70-432f-b631-d8cca54eab50" providerId="ADAL" clId="{4CEB86F9-5507-4DF7-82D9-872D35A856E7}" dt="2024-02-05T09:37:07.686" v="26" actId="1076"/>
          <ac:picMkLst>
            <pc:docMk/>
            <pc:sldMk cId="1822225928" sldId="471"/>
            <ac:picMk id="10" creationId="{B0B2449E-40FB-4D43-8C89-51D2789AFE5F}"/>
          </ac:picMkLst>
        </pc:picChg>
      </pc:sldChg>
      <pc:sldChg chg="addSp modSp mod">
        <pc:chgData name="Myat Min Htut" userId="dfff3e71-de70-432f-b631-d8cca54eab50" providerId="ADAL" clId="{4CEB86F9-5507-4DF7-82D9-872D35A856E7}" dt="2024-02-05T09:37:41.698" v="33" actId="1076"/>
        <pc:sldMkLst>
          <pc:docMk/>
          <pc:sldMk cId="2479332438" sldId="472"/>
        </pc:sldMkLst>
        <pc:picChg chg="add mod">
          <ac:chgData name="Myat Min Htut" userId="dfff3e71-de70-432f-b631-d8cca54eab50" providerId="ADAL" clId="{4CEB86F9-5507-4DF7-82D9-872D35A856E7}" dt="2024-02-05T09:37:41.698" v="33" actId="1076"/>
          <ac:picMkLst>
            <pc:docMk/>
            <pc:sldMk cId="2479332438" sldId="472"/>
            <ac:picMk id="5" creationId="{D0E79C85-A564-4AB5-94A0-BCE3EC196055}"/>
          </ac:picMkLst>
        </pc:picChg>
        <pc:picChg chg="add mod">
          <ac:chgData name="Myat Min Htut" userId="dfff3e71-de70-432f-b631-d8cca54eab50" providerId="ADAL" clId="{4CEB86F9-5507-4DF7-82D9-872D35A856E7}" dt="2024-02-05T09:37:25.210" v="27"/>
          <ac:picMkLst>
            <pc:docMk/>
            <pc:sldMk cId="2479332438" sldId="472"/>
            <ac:picMk id="8" creationId="{A4CD943F-A4EC-4B24-8275-09FCC69FAFE7}"/>
          </ac:picMkLst>
        </pc:picChg>
      </pc:sldChg>
      <pc:sldChg chg="addSp modSp">
        <pc:chgData name="Myat Min Htut" userId="dfff3e71-de70-432f-b631-d8cca54eab50" providerId="ADAL" clId="{4CEB86F9-5507-4DF7-82D9-872D35A856E7}" dt="2024-02-05T09:38:11.236" v="40"/>
        <pc:sldMkLst>
          <pc:docMk/>
          <pc:sldMk cId="3025597882" sldId="473"/>
        </pc:sldMkLst>
        <pc:picChg chg="add mod">
          <ac:chgData name="Myat Min Htut" userId="dfff3e71-de70-432f-b631-d8cca54eab50" providerId="ADAL" clId="{4CEB86F9-5507-4DF7-82D9-872D35A856E7}" dt="2024-02-05T09:38:11.236" v="40"/>
          <ac:picMkLst>
            <pc:docMk/>
            <pc:sldMk cId="3025597882" sldId="473"/>
            <ac:picMk id="23" creationId="{17D106B5-D85E-41F5-A5A6-50738685AF34}"/>
          </ac:picMkLst>
        </pc:picChg>
        <pc:picChg chg="add mod">
          <ac:chgData name="Myat Min Htut" userId="dfff3e71-de70-432f-b631-d8cca54eab50" providerId="ADAL" clId="{4CEB86F9-5507-4DF7-82D9-872D35A856E7}" dt="2024-02-05T09:38:11.236" v="40"/>
          <ac:picMkLst>
            <pc:docMk/>
            <pc:sldMk cId="3025597882" sldId="473"/>
            <ac:picMk id="24" creationId="{FC419BC6-72FC-4D6E-B30A-9B185859483A}"/>
          </ac:picMkLst>
        </pc:picChg>
      </pc:sldChg>
      <pc:sldChg chg="addSp modSp mod">
        <pc:chgData name="Myat Min Htut" userId="dfff3e71-de70-432f-b631-d8cca54eab50" providerId="ADAL" clId="{4CEB86F9-5507-4DF7-82D9-872D35A856E7}" dt="2024-02-05T09:38:04.488" v="39" actId="1076"/>
        <pc:sldMkLst>
          <pc:docMk/>
          <pc:sldMk cId="4027404762" sldId="474"/>
        </pc:sldMkLst>
        <pc:picChg chg="add mod">
          <ac:chgData name="Myat Min Htut" userId="dfff3e71-de70-432f-b631-d8cca54eab50" providerId="ADAL" clId="{4CEB86F9-5507-4DF7-82D9-872D35A856E7}" dt="2024-02-05T09:38:04.488" v="39" actId="1076"/>
          <ac:picMkLst>
            <pc:docMk/>
            <pc:sldMk cId="4027404762" sldId="474"/>
            <ac:picMk id="5" creationId="{A78FC07A-F900-4750-A945-D2F4B103F807}"/>
          </ac:picMkLst>
        </pc:picChg>
        <pc:picChg chg="add mod">
          <ac:chgData name="Myat Min Htut" userId="dfff3e71-de70-432f-b631-d8cca54eab50" providerId="ADAL" clId="{4CEB86F9-5507-4DF7-82D9-872D35A856E7}" dt="2024-02-05T09:37:48.995" v="34"/>
          <ac:picMkLst>
            <pc:docMk/>
            <pc:sldMk cId="4027404762" sldId="474"/>
            <ac:picMk id="13" creationId="{C0A6A521-C84F-4BB4-B11D-906E256B749C}"/>
          </ac:picMkLst>
        </pc:picChg>
      </pc:sldChg>
      <pc:sldChg chg="addSp modSp">
        <pc:chgData name="Myat Min Htut" userId="dfff3e71-de70-432f-b631-d8cca54eab50" providerId="ADAL" clId="{4CEB86F9-5507-4DF7-82D9-872D35A856E7}" dt="2024-02-05T09:42:24.610" v="60"/>
        <pc:sldMkLst>
          <pc:docMk/>
          <pc:sldMk cId="3331815973" sldId="476"/>
        </pc:sldMkLst>
        <pc:picChg chg="add mod">
          <ac:chgData name="Myat Min Htut" userId="dfff3e71-de70-432f-b631-d8cca54eab50" providerId="ADAL" clId="{4CEB86F9-5507-4DF7-82D9-872D35A856E7}" dt="2024-02-05T09:42:24.610" v="60"/>
          <ac:picMkLst>
            <pc:docMk/>
            <pc:sldMk cId="3331815973" sldId="476"/>
            <ac:picMk id="12" creationId="{5F93FBA5-926D-4380-8C1C-91584DD41010}"/>
          </ac:picMkLst>
        </pc:picChg>
      </pc:sldChg>
      <pc:sldChg chg="addSp modSp mod">
        <pc:chgData name="Myat Min Htut" userId="dfff3e71-de70-432f-b631-d8cca54eab50" providerId="ADAL" clId="{4CEB86F9-5507-4DF7-82D9-872D35A856E7}" dt="2024-02-05T09:45:33.973" v="95" actId="14100"/>
        <pc:sldMkLst>
          <pc:docMk/>
          <pc:sldMk cId="3340646237" sldId="477"/>
        </pc:sldMkLst>
        <pc:spChg chg="add mod">
          <ac:chgData name="Myat Min Htut" userId="dfff3e71-de70-432f-b631-d8cca54eab50" providerId="ADAL" clId="{4CEB86F9-5507-4DF7-82D9-872D35A856E7}" dt="2024-02-05T09:45:24.573" v="92" actId="207"/>
          <ac:spMkLst>
            <pc:docMk/>
            <pc:sldMk cId="3340646237" sldId="477"/>
            <ac:spMk id="20" creationId="{98E27DF1-347C-42E9-BA58-6D9E2AD35FA1}"/>
          </ac:spMkLst>
        </pc:spChg>
        <pc:spChg chg="add mod">
          <ac:chgData name="Myat Min Htut" userId="dfff3e71-de70-432f-b631-d8cca54eab50" providerId="ADAL" clId="{4CEB86F9-5507-4DF7-82D9-872D35A856E7}" dt="2024-02-05T09:45:33.973" v="95" actId="14100"/>
          <ac:spMkLst>
            <pc:docMk/>
            <pc:sldMk cId="3340646237" sldId="477"/>
            <ac:spMk id="21" creationId="{662BB6E0-9485-4E91-A39E-ED0CC144F72F}"/>
          </ac:spMkLst>
        </pc:spChg>
        <pc:picChg chg="add mod">
          <ac:chgData name="Myat Min Htut" userId="dfff3e71-de70-432f-b631-d8cca54eab50" providerId="ADAL" clId="{4CEB86F9-5507-4DF7-82D9-872D35A856E7}" dt="2024-02-05T09:42:51.865" v="65" actId="1076"/>
          <ac:picMkLst>
            <pc:docMk/>
            <pc:sldMk cId="3340646237" sldId="477"/>
            <ac:picMk id="4" creationId="{551F646A-1AFC-471E-A29E-82D006DFC781}"/>
          </ac:picMkLst>
        </pc:picChg>
        <pc:picChg chg="add mod">
          <ac:chgData name="Myat Min Htut" userId="dfff3e71-de70-432f-b631-d8cca54eab50" providerId="ADAL" clId="{4CEB86F9-5507-4DF7-82D9-872D35A856E7}" dt="2024-02-05T09:43:52.775" v="70" actId="1076"/>
          <ac:picMkLst>
            <pc:docMk/>
            <pc:sldMk cId="3340646237" sldId="477"/>
            <ac:picMk id="9" creationId="{29384F52-EE44-4559-9CCE-A7B48D96E415}"/>
          </ac:picMkLst>
        </pc:picChg>
        <pc:picChg chg="add mod">
          <ac:chgData name="Myat Min Htut" userId="dfff3e71-de70-432f-b631-d8cca54eab50" providerId="ADAL" clId="{4CEB86F9-5507-4DF7-82D9-872D35A856E7}" dt="2024-02-05T09:44:06.101" v="73" actId="1076"/>
          <ac:picMkLst>
            <pc:docMk/>
            <pc:sldMk cId="3340646237" sldId="477"/>
            <ac:picMk id="11" creationId="{938B2CE7-DBC9-4BF7-BE74-4843B2554A40}"/>
          </ac:picMkLst>
        </pc:picChg>
        <pc:picChg chg="add mod">
          <ac:chgData name="Myat Min Htut" userId="dfff3e71-de70-432f-b631-d8cca54eab50" providerId="ADAL" clId="{4CEB86F9-5507-4DF7-82D9-872D35A856E7}" dt="2024-02-05T09:44:17.896" v="77" actId="14100"/>
          <ac:picMkLst>
            <pc:docMk/>
            <pc:sldMk cId="3340646237" sldId="477"/>
            <ac:picMk id="13" creationId="{632CFDEB-4C1D-463C-A116-B60209A373A9}"/>
          </ac:picMkLst>
        </pc:picChg>
        <pc:picChg chg="add mod">
          <ac:chgData name="Myat Min Htut" userId="dfff3e71-de70-432f-b631-d8cca54eab50" providerId="ADAL" clId="{4CEB86F9-5507-4DF7-82D9-872D35A856E7}" dt="2024-02-05T09:44:27.012" v="80" actId="1076"/>
          <ac:picMkLst>
            <pc:docMk/>
            <pc:sldMk cId="3340646237" sldId="477"/>
            <ac:picMk id="15" creationId="{A0482048-2ECE-4730-BDBA-E65AEC2FB6D1}"/>
          </ac:picMkLst>
        </pc:picChg>
        <pc:picChg chg="add mod">
          <ac:chgData name="Myat Min Htut" userId="dfff3e71-de70-432f-b631-d8cca54eab50" providerId="ADAL" clId="{4CEB86F9-5507-4DF7-82D9-872D35A856E7}" dt="2024-02-05T09:44:45.190" v="85" actId="14100"/>
          <ac:picMkLst>
            <pc:docMk/>
            <pc:sldMk cId="3340646237" sldId="477"/>
            <ac:picMk id="17" creationId="{6B3117C0-83AA-4ED2-BB80-6CE5FB7B2C76}"/>
          </ac:picMkLst>
        </pc:picChg>
        <pc:picChg chg="add mod">
          <ac:chgData name="Myat Min Htut" userId="dfff3e71-de70-432f-b631-d8cca54eab50" providerId="ADAL" clId="{4CEB86F9-5507-4DF7-82D9-872D35A856E7}" dt="2024-02-05T09:45:04.423" v="89" actId="14100"/>
          <ac:picMkLst>
            <pc:docMk/>
            <pc:sldMk cId="3340646237" sldId="477"/>
            <ac:picMk id="19" creationId="{0A9C5A49-16BD-4D20-80E4-FC7A746E4B95}"/>
          </ac:picMkLst>
        </pc:picChg>
      </pc:sldChg>
      <pc:sldChg chg="addSp modSp mod">
        <pc:chgData name="Myat Min Htut" userId="dfff3e71-de70-432f-b631-d8cca54eab50" providerId="ADAL" clId="{4CEB86F9-5507-4DF7-82D9-872D35A856E7}" dt="2024-02-05T09:46:11.633" v="103" actId="14100"/>
        <pc:sldMkLst>
          <pc:docMk/>
          <pc:sldMk cId="3459367540" sldId="478"/>
        </pc:sldMkLst>
        <pc:picChg chg="add mod">
          <ac:chgData name="Myat Min Htut" userId="dfff3e71-de70-432f-b631-d8cca54eab50" providerId="ADAL" clId="{4CEB86F9-5507-4DF7-82D9-872D35A856E7}" dt="2024-02-05T09:45:54.164" v="98" actId="1076"/>
          <ac:picMkLst>
            <pc:docMk/>
            <pc:sldMk cId="3459367540" sldId="478"/>
            <ac:picMk id="4" creationId="{E1F2AF18-6AE3-4CF1-B706-A1D48D563962}"/>
          </ac:picMkLst>
        </pc:picChg>
        <pc:picChg chg="add mod">
          <ac:chgData name="Myat Min Htut" userId="dfff3e71-de70-432f-b631-d8cca54eab50" providerId="ADAL" clId="{4CEB86F9-5507-4DF7-82D9-872D35A856E7}" dt="2024-02-05T09:46:11.633" v="103" actId="14100"/>
          <ac:picMkLst>
            <pc:docMk/>
            <pc:sldMk cId="3459367540" sldId="478"/>
            <ac:picMk id="9" creationId="{84C5DBF9-3C93-4406-BBD5-EEF25E4B72B9}"/>
          </ac:picMkLst>
        </pc:picChg>
      </pc:sldChg>
      <pc:sldChg chg="addSp modSp mod">
        <pc:chgData name="Myat Min Htut" userId="dfff3e71-de70-432f-b631-d8cca54eab50" providerId="ADAL" clId="{4CEB86F9-5507-4DF7-82D9-872D35A856E7}" dt="2024-02-05T09:48:02.948" v="114" actId="14100"/>
        <pc:sldMkLst>
          <pc:docMk/>
          <pc:sldMk cId="1677154573" sldId="479"/>
        </pc:sldMkLst>
        <pc:picChg chg="add mod">
          <ac:chgData name="Myat Min Htut" userId="dfff3e71-de70-432f-b631-d8cca54eab50" providerId="ADAL" clId="{4CEB86F9-5507-4DF7-82D9-872D35A856E7}" dt="2024-02-05T09:48:02.948" v="114" actId="14100"/>
          <ac:picMkLst>
            <pc:docMk/>
            <pc:sldMk cId="1677154573" sldId="479"/>
            <ac:picMk id="3" creationId="{276C4507-7673-4C3D-A505-327A073D0620}"/>
          </ac:picMkLst>
        </pc:picChg>
        <pc:picChg chg="add mod">
          <ac:chgData name="Myat Min Htut" userId="dfff3e71-de70-432f-b631-d8cca54eab50" providerId="ADAL" clId="{4CEB86F9-5507-4DF7-82D9-872D35A856E7}" dt="2024-02-05T09:47:49.198" v="111"/>
          <ac:picMkLst>
            <pc:docMk/>
            <pc:sldMk cId="1677154573" sldId="479"/>
            <ac:picMk id="14" creationId="{8E9EA399-DED2-4624-B3F0-FE6D2682B83F}"/>
          </ac:picMkLst>
        </pc:picChg>
      </pc:sldChg>
      <pc:sldChg chg="addSp modSp">
        <pc:chgData name="Myat Min Htut" userId="dfff3e71-de70-432f-b631-d8cca54eab50" providerId="ADAL" clId="{4CEB86F9-5507-4DF7-82D9-872D35A856E7}" dt="2024-02-05T09:48:18.165" v="115"/>
        <pc:sldMkLst>
          <pc:docMk/>
          <pc:sldMk cId="2973421064" sldId="480"/>
        </pc:sldMkLst>
        <pc:picChg chg="add mod">
          <ac:chgData name="Myat Min Htut" userId="dfff3e71-de70-432f-b631-d8cca54eab50" providerId="ADAL" clId="{4CEB86F9-5507-4DF7-82D9-872D35A856E7}" dt="2024-02-05T09:48:18.165" v="115"/>
          <ac:picMkLst>
            <pc:docMk/>
            <pc:sldMk cId="2973421064" sldId="480"/>
            <ac:picMk id="9" creationId="{E35D2A67-8793-418F-B588-A13F720F98BF}"/>
          </ac:picMkLst>
        </pc:picChg>
      </pc:sldChg>
      <pc:sldChg chg="addSp modSp mod">
        <pc:chgData name="Myat Min Htut" userId="dfff3e71-de70-432f-b631-d8cca54eab50" providerId="ADAL" clId="{4CEB86F9-5507-4DF7-82D9-872D35A856E7}" dt="2024-02-05T09:48:53.237" v="122" actId="14100"/>
        <pc:sldMkLst>
          <pc:docMk/>
          <pc:sldMk cId="2821097814" sldId="481"/>
        </pc:sldMkLst>
        <pc:picChg chg="add mod">
          <ac:chgData name="Myat Min Htut" userId="dfff3e71-de70-432f-b631-d8cca54eab50" providerId="ADAL" clId="{4CEB86F9-5507-4DF7-82D9-872D35A856E7}" dt="2024-02-05T09:48:53.237" v="122" actId="14100"/>
          <ac:picMkLst>
            <pc:docMk/>
            <pc:sldMk cId="2821097814" sldId="481"/>
            <ac:picMk id="3" creationId="{9DAB2B18-6A6E-407B-A60E-8FCFC512732B}"/>
          </ac:picMkLst>
        </pc:picChg>
        <pc:picChg chg="add mod">
          <ac:chgData name="Myat Min Htut" userId="dfff3e71-de70-432f-b631-d8cca54eab50" providerId="ADAL" clId="{4CEB86F9-5507-4DF7-82D9-872D35A856E7}" dt="2024-02-05T09:48:32.324" v="118"/>
          <ac:picMkLst>
            <pc:docMk/>
            <pc:sldMk cId="2821097814" sldId="481"/>
            <ac:picMk id="12" creationId="{4A42592B-06AA-4080-9A55-EEC7ACE8EE85}"/>
          </ac:picMkLst>
        </pc:picChg>
      </pc:sldChg>
      <pc:sldChg chg="addSp delSp modSp mod modShow">
        <pc:chgData name="Myat Min Htut" userId="dfff3e71-de70-432f-b631-d8cca54eab50" providerId="ADAL" clId="{4CEB86F9-5507-4DF7-82D9-872D35A856E7}" dt="2024-02-06T02:23:53.982" v="655" actId="1076"/>
        <pc:sldMkLst>
          <pc:docMk/>
          <pc:sldMk cId="1981527968" sldId="482"/>
        </pc:sldMkLst>
        <pc:picChg chg="add mod">
          <ac:chgData name="Myat Min Htut" userId="dfff3e71-de70-432f-b631-d8cca54eab50" providerId="ADAL" clId="{4CEB86F9-5507-4DF7-82D9-872D35A856E7}" dt="2024-02-06T02:22:16.121" v="627" actId="14100"/>
          <ac:picMkLst>
            <pc:docMk/>
            <pc:sldMk cId="1981527968" sldId="482"/>
            <ac:picMk id="4" creationId="{D16BA211-818D-4F0F-B6DE-6BCDF302B733}"/>
          </ac:picMkLst>
        </pc:picChg>
        <pc:picChg chg="add mod">
          <ac:chgData name="Myat Min Htut" userId="dfff3e71-de70-432f-b631-d8cca54eab50" providerId="ADAL" clId="{4CEB86F9-5507-4DF7-82D9-872D35A856E7}" dt="2024-02-06T02:22:35.185" v="631" actId="1076"/>
          <ac:picMkLst>
            <pc:docMk/>
            <pc:sldMk cId="1981527968" sldId="482"/>
            <ac:picMk id="8" creationId="{069E902E-9648-4C06-946A-A11F72D598C1}"/>
          </ac:picMkLst>
        </pc:picChg>
        <pc:picChg chg="add del mod">
          <ac:chgData name="Myat Min Htut" userId="dfff3e71-de70-432f-b631-d8cca54eab50" providerId="ADAL" clId="{4CEB86F9-5507-4DF7-82D9-872D35A856E7}" dt="2024-02-06T02:22:55.566" v="635" actId="478"/>
          <ac:picMkLst>
            <pc:docMk/>
            <pc:sldMk cId="1981527968" sldId="482"/>
            <ac:picMk id="10" creationId="{7CD1B6EA-4D4B-4EC2-A93B-A736F745970A}"/>
          </ac:picMkLst>
        </pc:picChg>
        <pc:picChg chg="add mod">
          <ac:chgData name="Myat Min Htut" userId="dfff3e71-de70-432f-b631-d8cca54eab50" providerId="ADAL" clId="{4CEB86F9-5507-4DF7-82D9-872D35A856E7}" dt="2024-02-06T02:23:06.924" v="639" actId="14100"/>
          <ac:picMkLst>
            <pc:docMk/>
            <pc:sldMk cId="1981527968" sldId="482"/>
            <ac:picMk id="12" creationId="{DE61ED41-A5AA-448A-B4F6-1E4758B19C47}"/>
          </ac:picMkLst>
        </pc:picChg>
        <pc:picChg chg="add mod">
          <ac:chgData name="Myat Min Htut" userId="dfff3e71-de70-432f-b631-d8cca54eab50" providerId="ADAL" clId="{4CEB86F9-5507-4DF7-82D9-872D35A856E7}" dt="2024-02-06T02:23:35.202" v="651" actId="1076"/>
          <ac:picMkLst>
            <pc:docMk/>
            <pc:sldMk cId="1981527968" sldId="482"/>
            <ac:picMk id="14" creationId="{0F5FA868-BB03-4C23-A2E9-07DEA94BD2FE}"/>
          </ac:picMkLst>
        </pc:picChg>
        <pc:picChg chg="add mod">
          <ac:chgData name="Myat Min Htut" userId="dfff3e71-de70-432f-b631-d8cca54eab50" providerId="ADAL" clId="{4CEB86F9-5507-4DF7-82D9-872D35A856E7}" dt="2024-02-06T02:23:53.982" v="655" actId="1076"/>
          <ac:picMkLst>
            <pc:docMk/>
            <pc:sldMk cId="1981527968" sldId="482"/>
            <ac:picMk id="16" creationId="{642C616F-CE70-430C-BCE6-32A2406EC41B}"/>
          </ac:picMkLst>
        </pc:picChg>
      </pc:sldChg>
      <pc:sldChg chg="addSp delSp modSp mod modShow">
        <pc:chgData name="Myat Min Htut" userId="dfff3e71-de70-432f-b631-d8cca54eab50" providerId="ADAL" clId="{4CEB86F9-5507-4DF7-82D9-872D35A856E7}" dt="2024-02-06T02:47:13.208" v="782" actId="14100"/>
        <pc:sldMkLst>
          <pc:docMk/>
          <pc:sldMk cId="1945027247" sldId="483"/>
        </pc:sldMkLst>
        <pc:picChg chg="add mod">
          <ac:chgData name="Myat Min Htut" userId="dfff3e71-de70-432f-b631-d8cca54eab50" providerId="ADAL" clId="{4CEB86F9-5507-4DF7-82D9-872D35A856E7}" dt="2024-02-06T02:29:28.347" v="683" actId="14100"/>
          <ac:picMkLst>
            <pc:docMk/>
            <pc:sldMk cId="1945027247" sldId="483"/>
            <ac:picMk id="4" creationId="{89EBD403-212B-49A2-A819-9CCFCCD61894}"/>
          </ac:picMkLst>
        </pc:picChg>
        <pc:picChg chg="add del">
          <ac:chgData name="Myat Min Htut" userId="dfff3e71-de70-432f-b631-d8cca54eab50" providerId="ADAL" clId="{4CEB86F9-5507-4DF7-82D9-872D35A856E7}" dt="2024-02-06T02:37:52.139" v="685" actId="478"/>
          <ac:picMkLst>
            <pc:docMk/>
            <pc:sldMk cId="1945027247" sldId="483"/>
            <ac:picMk id="7" creationId="{0C394A3B-38CC-48F5-BCA2-ED85B40E6B9A}"/>
          </ac:picMkLst>
        </pc:picChg>
        <pc:picChg chg="add mod">
          <ac:chgData name="Myat Min Htut" userId="dfff3e71-de70-432f-b631-d8cca54eab50" providerId="ADAL" clId="{4CEB86F9-5507-4DF7-82D9-872D35A856E7}" dt="2024-02-06T02:47:13.208" v="782" actId="14100"/>
          <ac:picMkLst>
            <pc:docMk/>
            <pc:sldMk cId="1945027247" sldId="483"/>
            <ac:picMk id="9" creationId="{EA9635B8-CC9C-4E99-81E1-BA9C0ABEFA13}"/>
          </ac:picMkLst>
        </pc:picChg>
        <pc:picChg chg="add mod">
          <ac:chgData name="Myat Min Htut" userId="dfff3e71-de70-432f-b631-d8cca54eab50" providerId="ADAL" clId="{4CEB86F9-5507-4DF7-82D9-872D35A856E7}" dt="2024-02-06T02:38:19.074" v="693" actId="14100"/>
          <ac:picMkLst>
            <pc:docMk/>
            <pc:sldMk cId="1945027247" sldId="483"/>
            <ac:picMk id="11" creationId="{DAE39D16-4722-4502-9581-379FBD734043}"/>
          </ac:picMkLst>
        </pc:picChg>
        <pc:picChg chg="add mod">
          <ac:chgData name="Myat Min Htut" userId="dfff3e71-de70-432f-b631-d8cca54eab50" providerId="ADAL" clId="{4CEB86F9-5507-4DF7-82D9-872D35A856E7}" dt="2024-02-06T02:38:29.445" v="696" actId="1076"/>
          <ac:picMkLst>
            <pc:docMk/>
            <pc:sldMk cId="1945027247" sldId="483"/>
            <ac:picMk id="13" creationId="{94FF1D88-A493-49CE-AFB7-D45390B92C3D}"/>
          </ac:picMkLst>
        </pc:picChg>
        <pc:picChg chg="add mod">
          <ac:chgData name="Myat Min Htut" userId="dfff3e71-de70-432f-b631-d8cca54eab50" providerId="ADAL" clId="{4CEB86F9-5507-4DF7-82D9-872D35A856E7}" dt="2024-02-06T02:38:54.961" v="703" actId="1037"/>
          <ac:picMkLst>
            <pc:docMk/>
            <pc:sldMk cId="1945027247" sldId="483"/>
            <ac:picMk id="15" creationId="{409B6663-466B-4AD6-A674-B649BBF945AF}"/>
          </ac:picMkLst>
        </pc:picChg>
        <pc:picChg chg="add mod">
          <ac:chgData name="Myat Min Htut" userId="dfff3e71-de70-432f-b631-d8cca54eab50" providerId="ADAL" clId="{4CEB86F9-5507-4DF7-82D9-872D35A856E7}" dt="2024-02-06T02:39:16.697" v="712" actId="1038"/>
          <ac:picMkLst>
            <pc:docMk/>
            <pc:sldMk cId="1945027247" sldId="483"/>
            <ac:picMk id="17" creationId="{7D9F5582-8BBA-46FC-8D29-905606196D4A}"/>
          </ac:picMkLst>
        </pc:picChg>
        <pc:picChg chg="add mod">
          <ac:chgData name="Myat Min Htut" userId="dfff3e71-de70-432f-b631-d8cca54eab50" providerId="ADAL" clId="{4CEB86F9-5507-4DF7-82D9-872D35A856E7}" dt="2024-02-06T02:46:46.212" v="777" actId="14100"/>
          <ac:picMkLst>
            <pc:docMk/>
            <pc:sldMk cId="1945027247" sldId="483"/>
            <ac:picMk id="19" creationId="{A89EDB69-FE57-4E74-A24C-47B3C1993C24}"/>
          </ac:picMkLst>
        </pc:picChg>
        <pc:picChg chg="add mod">
          <ac:chgData name="Myat Min Htut" userId="dfff3e71-de70-432f-b631-d8cca54eab50" providerId="ADAL" clId="{4CEB86F9-5507-4DF7-82D9-872D35A856E7}" dt="2024-02-06T02:46:48.410" v="778" actId="14100"/>
          <ac:picMkLst>
            <pc:docMk/>
            <pc:sldMk cId="1945027247" sldId="483"/>
            <ac:picMk id="21" creationId="{02617633-B09C-4224-A989-8F657DD5F364}"/>
          </ac:picMkLst>
        </pc:picChg>
        <pc:picChg chg="add mod">
          <ac:chgData name="Myat Min Htut" userId="dfff3e71-de70-432f-b631-d8cca54eab50" providerId="ADAL" clId="{4CEB86F9-5507-4DF7-82D9-872D35A856E7}" dt="2024-02-06T02:46:56.388" v="781" actId="14100"/>
          <ac:picMkLst>
            <pc:docMk/>
            <pc:sldMk cId="1945027247" sldId="483"/>
            <ac:picMk id="23" creationId="{57830DFA-2CAF-47FE-B4F6-F52D4C588D93}"/>
          </ac:picMkLst>
        </pc:picChg>
        <pc:picChg chg="add mod">
          <ac:chgData name="Myat Min Htut" userId="dfff3e71-de70-432f-b631-d8cca54eab50" providerId="ADAL" clId="{4CEB86F9-5507-4DF7-82D9-872D35A856E7}" dt="2024-02-06T02:46:54.486" v="780" actId="14100"/>
          <ac:picMkLst>
            <pc:docMk/>
            <pc:sldMk cId="1945027247" sldId="483"/>
            <ac:picMk id="25" creationId="{576A8ACE-55A3-4A9D-8AC7-8A6222E3321C}"/>
          </ac:picMkLst>
        </pc:picChg>
        <pc:picChg chg="add mod">
          <ac:chgData name="Myat Min Htut" userId="dfff3e71-de70-432f-b631-d8cca54eab50" providerId="ADAL" clId="{4CEB86F9-5507-4DF7-82D9-872D35A856E7}" dt="2024-02-06T02:45:29.160" v="752" actId="1036"/>
          <ac:picMkLst>
            <pc:docMk/>
            <pc:sldMk cId="1945027247" sldId="483"/>
            <ac:picMk id="27" creationId="{CB6376ED-95F9-4984-BF37-A7EEA425EF89}"/>
          </ac:picMkLst>
        </pc:picChg>
        <pc:picChg chg="add mod">
          <ac:chgData name="Myat Min Htut" userId="dfff3e71-de70-432f-b631-d8cca54eab50" providerId="ADAL" clId="{4CEB86F9-5507-4DF7-82D9-872D35A856E7}" dt="2024-02-06T02:45:43.886" v="760" actId="1036"/>
          <ac:picMkLst>
            <pc:docMk/>
            <pc:sldMk cId="1945027247" sldId="483"/>
            <ac:picMk id="29" creationId="{DB031DA6-8DD7-4A0B-AE06-912DB4091006}"/>
          </ac:picMkLst>
        </pc:picChg>
        <pc:picChg chg="add mod">
          <ac:chgData name="Myat Min Htut" userId="dfff3e71-de70-432f-b631-d8cca54eab50" providerId="ADAL" clId="{4CEB86F9-5507-4DF7-82D9-872D35A856E7}" dt="2024-02-06T02:46:26.324" v="771" actId="1038"/>
          <ac:picMkLst>
            <pc:docMk/>
            <pc:sldMk cId="1945027247" sldId="483"/>
            <ac:picMk id="31" creationId="{C7D762F3-18F5-4B44-8F95-F23ACC36C961}"/>
          </ac:picMkLst>
        </pc:picChg>
        <pc:picChg chg="add mod">
          <ac:chgData name="Myat Min Htut" userId="dfff3e71-de70-432f-b631-d8cca54eab50" providerId="ADAL" clId="{4CEB86F9-5507-4DF7-82D9-872D35A856E7}" dt="2024-02-06T02:46:40.926" v="776" actId="1076"/>
          <ac:picMkLst>
            <pc:docMk/>
            <pc:sldMk cId="1945027247" sldId="483"/>
            <ac:picMk id="33" creationId="{BD99B0C6-A26F-4644-BE0D-5633435E7857}"/>
          </ac:picMkLst>
        </pc:picChg>
      </pc:sldChg>
      <pc:sldChg chg="addSp modSp mod">
        <pc:chgData name="Myat Min Htut" userId="dfff3e71-de70-432f-b631-d8cca54eab50" providerId="ADAL" clId="{4CEB86F9-5507-4DF7-82D9-872D35A856E7}" dt="2024-02-05T09:49:41.210" v="130" actId="14100"/>
        <pc:sldMkLst>
          <pc:docMk/>
          <pc:sldMk cId="51816834" sldId="484"/>
        </pc:sldMkLst>
        <pc:picChg chg="add mod">
          <ac:chgData name="Myat Min Htut" userId="dfff3e71-de70-432f-b631-d8cca54eab50" providerId="ADAL" clId="{4CEB86F9-5507-4DF7-82D9-872D35A856E7}" dt="2024-02-05T09:49:41.210" v="130" actId="14100"/>
          <ac:picMkLst>
            <pc:docMk/>
            <pc:sldMk cId="51816834" sldId="484"/>
            <ac:picMk id="3" creationId="{C24D6395-7BFD-493E-9476-8F13FD1E734C}"/>
          </ac:picMkLst>
        </pc:picChg>
      </pc:sldChg>
      <pc:sldChg chg="addSp modSp mod">
        <pc:chgData name="Myat Min Htut" userId="dfff3e71-de70-432f-b631-d8cca54eab50" providerId="ADAL" clId="{4CEB86F9-5507-4DF7-82D9-872D35A856E7}" dt="2024-02-05T09:50:38.802" v="148" actId="14100"/>
        <pc:sldMkLst>
          <pc:docMk/>
          <pc:sldMk cId="3829206776" sldId="485"/>
        </pc:sldMkLst>
        <pc:picChg chg="add mod">
          <ac:chgData name="Myat Min Htut" userId="dfff3e71-de70-432f-b631-d8cca54eab50" providerId="ADAL" clId="{4CEB86F9-5507-4DF7-82D9-872D35A856E7}" dt="2024-02-05T09:49:57.777" v="135" actId="1076"/>
          <ac:picMkLst>
            <pc:docMk/>
            <pc:sldMk cId="3829206776" sldId="485"/>
            <ac:picMk id="7" creationId="{EEC367EF-3F3D-4C8F-A191-BB69F750B46F}"/>
          </ac:picMkLst>
        </pc:picChg>
        <pc:picChg chg="add mod">
          <ac:chgData name="Myat Min Htut" userId="dfff3e71-de70-432f-b631-d8cca54eab50" providerId="ADAL" clId="{4CEB86F9-5507-4DF7-82D9-872D35A856E7}" dt="2024-02-05T09:50:38.802" v="148" actId="14100"/>
          <ac:picMkLst>
            <pc:docMk/>
            <pc:sldMk cId="3829206776" sldId="485"/>
            <ac:picMk id="11" creationId="{F877E2A0-AAA2-4C46-8234-989403B85DA2}"/>
          </ac:picMkLst>
        </pc:picChg>
        <pc:picChg chg="add mod">
          <ac:chgData name="Myat Min Htut" userId="dfff3e71-de70-432f-b631-d8cca54eab50" providerId="ADAL" clId="{4CEB86F9-5507-4DF7-82D9-872D35A856E7}" dt="2024-02-05T09:50:30.481" v="144" actId="1076"/>
          <ac:picMkLst>
            <pc:docMk/>
            <pc:sldMk cId="3829206776" sldId="485"/>
            <ac:picMk id="16" creationId="{988174B2-4F7B-48F2-8BC6-85946F080C2D}"/>
          </ac:picMkLst>
        </pc:picChg>
        <pc:picChg chg="mod">
          <ac:chgData name="Myat Min Htut" userId="dfff3e71-de70-432f-b631-d8cca54eab50" providerId="ADAL" clId="{4CEB86F9-5507-4DF7-82D9-872D35A856E7}" dt="2024-02-05T09:50:31.167" v="145" actId="1076"/>
          <ac:picMkLst>
            <pc:docMk/>
            <pc:sldMk cId="3829206776" sldId="485"/>
            <ac:picMk id="17" creationId="{9994D593-3E2D-4E94-85F4-2272C88EEC1E}"/>
          </ac:picMkLst>
        </pc:picChg>
      </pc:sldChg>
      <pc:sldChg chg="addSp modSp mod">
        <pc:chgData name="Myat Min Htut" userId="dfff3e71-de70-432f-b631-d8cca54eab50" providerId="ADAL" clId="{4CEB86F9-5507-4DF7-82D9-872D35A856E7}" dt="2024-02-05T09:59:28.955" v="256" actId="1076"/>
        <pc:sldMkLst>
          <pc:docMk/>
          <pc:sldMk cId="883224365" sldId="486"/>
        </pc:sldMkLst>
        <pc:spChg chg="add mod">
          <ac:chgData name="Myat Min Htut" userId="dfff3e71-de70-432f-b631-d8cca54eab50" providerId="ADAL" clId="{4CEB86F9-5507-4DF7-82D9-872D35A856E7}" dt="2024-02-05T09:58:53.736" v="244" actId="207"/>
          <ac:spMkLst>
            <pc:docMk/>
            <pc:sldMk cId="883224365" sldId="486"/>
            <ac:spMk id="50" creationId="{C8464D14-A68A-4260-B727-D83AC6D02BFE}"/>
          </ac:spMkLst>
        </pc:spChg>
        <pc:spChg chg="add mod">
          <ac:chgData name="Myat Min Htut" userId="dfff3e71-de70-432f-b631-d8cca54eab50" providerId="ADAL" clId="{4CEB86F9-5507-4DF7-82D9-872D35A856E7}" dt="2024-02-05T09:59:01.825" v="247" actId="14100"/>
          <ac:spMkLst>
            <pc:docMk/>
            <pc:sldMk cId="883224365" sldId="486"/>
            <ac:spMk id="51" creationId="{DBDAF3E4-9E77-475C-9FFD-8E4AF37E74FF}"/>
          </ac:spMkLst>
        </pc:spChg>
        <pc:spChg chg="add mod">
          <ac:chgData name="Myat Min Htut" userId="dfff3e71-de70-432f-b631-d8cca54eab50" providerId="ADAL" clId="{4CEB86F9-5507-4DF7-82D9-872D35A856E7}" dt="2024-02-05T09:59:12.537" v="251" actId="14100"/>
          <ac:spMkLst>
            <pc:docMk/>
            <pc:sldMk cId="883224365" sldId="486"/>
            <ac:spMk id="52" creationId="{549A3C61-2B6B-4913-B1CD-B851CE3A37CD}"/>
          </ac:spMkLst>
        </pc:spChg>
        <pc:spChg chg="add mod">
          <ac:chgData name="Myat Min Htut" userId="dfff3e71-de70-432f-b631-d8cca54eab50" providerId="ADAL" clId="{4CEB86F9-5507-4DF7-82D9-872D35A856E7}" dt="2024-02-05T09:59:22.598" v="254" actId="14100"/>
          <ac:spMkLst>
            <pc:docMk/>
            <pc:sldMk cId="883224365" sldId="486"/>
            <ac:spMk id="53" creationId="{22AADB11-551C-409A-B341-940D4413383D}"/>
          </ac:spMkLst>
        </pc:spChg>
        <pc:spChg chg="add mod">
          <ac:chgData name="Myat Min Htut" userId="dfff3e71-de70-432f-b631-d8cca54eab50" providerId="ADAL" clId="{4CEB86F9-5507-4DF7-82D9-872D35A856E7}" dt="2024-02-05T09:59:28.955" v="256" actId="1076"/>
          <ac:spMkLst>
            <pc:docMk/>
            <pc:sldMk cId="883224365" sldId="486"/>
            <ac:spMk id="54" creationId="{3614F4B0-67E9-40C1-849C-E9D57766E18A}"/>
          </ac:spMkLst>
        </pc:spChg>
        <pc:picChg chg="add mod">
          <ac:chgData name="Myat Min Htut" userId="dfff3e71-de70-432f-b631-d8cca54eab50" providerId="ADAL" clId="{4CEB86F9-5507-4DF7-82D9-872D35A856E7}" dt="2024-02-05T09:51:08.410" v="153" actId="1076"/>
          <ac:picMkLst>
            <pc:docMk/>
            <pc:sldMk cId="883224365" sldId="486"/>
            <ac:picMk id="4" creationId="{1D9494BF-91ED-4B87-9AC2-1075FCFAF7B8}"/>
          </ac:picMkLst>
        </pc:picChg>
        <pc:picChg chg="add mod">
          <ac:chgData name="Myat Min Htut" userId="dfff3e71-de70-432f-b631-d8cca54eab50" providerId="ADAL" clId="{4CEB86F9-5507-4DF7-82D9-872D35A856E7}" dt="2024-02-05T09:54:25.750" v="159" actId="1076"/>
          <ac:picMkLst>
            <pc:docMk/>
            <pc:sldMk cId="883224365" sldId="486"/>
            <ac:picMk id="13" creationId="{6D85B36D-69AD-4355-9286-461C4F807267}"/>
          </ac:picMkLst>
        </pc:picChg>
        <pc:picChg chg="add mod">
          <ac:chgData name="Myat Min Htut" userId="dfff3e71-de70-432f-b631-d8cca54eab50" providerId="ADAL" clId="{4CEB86F9-5507-4DF7-82D9-872D35A856E7}" dt="2024-02-05T09:54:41.972" v="164" actId="1076"/>
          <ac:picMkLst>
            <pc:docMk/>
            <pc:sldMk cId="883224365" sldId="486"/>
            <ac:picMk id="15" creationId="{11CE3DF6-30EC-41F0-84F7-84AAAC95FC89}"/>
          </ac:picMkLst>
        </pc:picChg>
        <pc:picChg chg="add mod">
          <ac:chgData name="Myat Min Htut" userId="dfff3e71-de70-432f-b631-d8cca54eab50" providerId="ADAL" clId="{4CEB86F9-5507-4DF7-82D9-872D35A856E7}" dt="2024-02-05T09:54:56.404" v="171" actId="1076"/>
          <ac:picMkLst>
            <pc:docMk/>
            <pc:sldMk cId="883224365" sldId="486"/>
            <ac:picMk id="17" creationId="{A7E72593-C59D-4595-9564-5519E87C5551}"/>
          </ac:picMkLst>
        </pc:picChg>
        <pc:picChg chg="add mod">
          <ac:chgData name="Myat Min Htut" userId="dfff3e71-de70-432f-b631-d8cca54eab50" providerId="ADAL" clId="{4CEB86F9-5507-4DF7-82D9-872D35A856E7}" dt="2024-02-05T09:55:19.418" v="177" actId="1076"/>
          <ac:picMkLst>
            <pc:docMk/>
            <pc:sldMk cId="883224365" sldId="486"/>
            <ac:picMk id="19" creationId="{1A1598C4-7F13-4B85-B595-5D289485F0A3}"/>
          </ac:picMkLst>
        </pc:picChg>
        <pc:picChg chg="add mod">
          <ac:chgData name="Myat Min Htut" userId="dfff3e71-de70-432f-b631-d8cca54eab50" providerId="ADAL" clId="{4CEB86F9-5507-4DF7-82D9-872D35A856E7}" dt="2024-02-05T09:55:31.403" v="182" actId="1076"/>
          <ac:picMkLst>
            <pc:docMk/>
            <pc:sldMk cId="883224365" sldId="486"/>
            <ac:picMk id="21" creationId="{6E03D4EE-B51D-4A93-852D-E2D01C7EC374}"/>
          </ac:picMkLst>
        </pc:picChg>
        <pc:picChg chg="add mod">
          <ac:chgData name="Myat Min Htut" userId="dfff3e71-de70-432f-b631-d8cca54eab50" providerId="ADAL" clId="{4CEB86F9-5507-4DF7-82D9-872D35A856E7}" dt="2024-02-05T09:55:47.163" v="188" actId="1076"/>
          <ac:picMkLst>
            <pc:docMk/>
            <pc:sldMk cId="883224365" sldId="486"/>
            <ac:picMk id="23" creationId="{54CAD915-F43C-4ACD-A0AB-2D038998ACF3}"/>
          </ac:picMkLst>
        </pc:picChg>
        <pc:picChg chg="add mod">
          <ac:chgData name="Myat Min Htut" userId="dfff3e71-de70-432f-b631-d8cca54eab50" providerId="ADAL" clId="{4CEB86F9-5507-4DF7-82D9-872D35A856E7}" dt="2024-02-05T09:55:57.693" v="193" actId="1076"/>
          <ac:picMkLst>
            <pc:docMk/>
            <pc:sldMk cId="883224365" sldId="486"/>
            <ac:picMk id="25" creationId="{56363D77-946A-4091-A8B1-2A43EF0C43EC}"/>
          </ac:picMkLst>
        </pc:picChg>
        <pc:picChg chg="add mod">
          <ac:chgData name="Myat Min Htut" userId="dfff3e71-de70-432f-b631-d8cca54eab50" providerId="ADAL" clId="{4CEB86F9-5507-4DF7-82D9-872D35A856E7}" dt="2024-02-05T09:56:15.375" v="200" actId="1076"/>
          <ac:picMkLst>
            <pc:docMk/>
            <pc:sldMk cId="883224365" sldId="486"/>
            <ac:picMk id="27" creationId="{905ABC0E-F4B5-4B47-8644-4E9B4721C98D}"/>
          </ac:picMkLst>
        </pc:picChg>
        <pc:picChg chg="add mod">
          <ac:chgData name="Myat Min Htut" userId="dfff3e71-de70-432f-b631-d8cca54eab50" providerId="ADAL" clId="{4CEB86F9-5507-4DF7-82D9-872D35A856E7}" dt="2024-02-05T09:56:23.920" v="203" actId="1076"/>
          <ac:picMkLst>
            <pc:docMk/>
            <pc:sldMk cId="883224365" sldId="486"/>
            <ac:picMk id="29" creationId="{423B490A-09F9-4CAD-8FDD-4DD37B20E40D}"/>
          </ac:picMkLst>
        </pc:picChg>
        <pc:picChg chg="add mod">
          <ac:chgData name="Myat Min Htut" userId="dfff3e71-de70-432f-b631-d8cca54eab50" providerId="ADAL" clId="{4CEB86F9-5507-4DF7-82D9-872D35A856E7}" dt="2024-02-05T09:56:33.224" v="206" actId="1076"/>
          <ac:picMkLst>
            <pc:docMk/>
            <pc:sldMk cId="883224365" sldId="486"/>
            <ac:picMk id="31" creationId="{3BD1920A-427D-45D7-AA35-673EE6A013FC}"/>
          </ac:picMkLst>
        </pc:picChg>
        <pc:picChg chg="add mod">
          <ac:chgData name="Myat Min Htut" userId="dfff3e71-de70-432f-b631-d8cca54eab50" providerId="ADAL" clId="{4CEB86F9-5507-4DF7-82D9-872D35A856E7}" dt="2024-02-05T09:56:47.347" v="210" actId="1076"/>
          <ac:picMkLst>
            <pc:docMk/>
            <pc:sldMk cId="883224365" sldId="486"/>
            <ac:picMk id="33" creationId="{4944840E-3E7B-4081-A95F-39896761C428}"/>
          </ac:picMkLst>
        </pc:picChg>
        <pc:picChg chg="add mod">
          <ac:chgData name="Myat Min Htut" userId="dfff3e71-de70-432f-b631-d8cca54eab50" providerId="ADAL" clId="{4CEB86F9-5507-4DF7-82D9-872D35A856E7}" dt="2024-02-05T09:57:11.692" v="213" actId="1076"/>
          <ac:picMkLst>
            <pc:docMk/>
            <pc:sldMk cId="883224365" sldId="486"/>
            <ac:picMk id="35" creationId="{31B984B9-0C70-4E6F-B8AD-E910524D89E2}"/>
          </ac:picMkLst>
        </pc:picChg>
        <pc:picChg chg="add mod">
          <ac:chgData name="Myat Min Htut" userId="dfff3e71-de70-432f-b631-d8cca54eab50" providerId="ADAL" clId="{4CEB86F9-5507-4DF7-82D9-872D35A856E7}" dt="2024-02-05T09:57:23.015" v="217" actId="14100"/>
          <ac:picMkLst>
            <pc:docMk/>
            <pc:sldMk cId="883224365" sldId="486"/>
            <ac:picMk id="37" creationId="{432FCCCA-078C-4009-98AE-976B2DF827A2}"/>
          </ac:picMkLst>
        </pc:picChg>
        <pc:picChg chg="add mod">
          <ac:chgData name="Myat Min Htut" userId="dfff3e71-de70-432f-b631-d8cca54eab50" providerId="ADAL" clId="{4CEB86F9-5507-4DF7-82D9-872D35A856E7}" dt="2024-02-05T09:57:33.184" v="220" actId="1076"/>
          <ac:picMkLst>
            <pc:docMk/>
            <pc:sldMk cId="883224365" sldId="486"/>
            <ac:picMk id="39" creationId="{E1D4395B-9CEB-4C94-BB9E-CF59AC2AF36A}"/>
          </ac:picMkLst>
        </pc:picChg>
        <pc:picChg chg="add mod">
          <ac:chgData name="Myat Min Htut" userId="dfff3e71-de70-432f-b631-d8cca54eab50" providerId="ADAL" clId="{4CEB86F9-5507-4DF7-82D9-872D35A856E7}" dt="2024-02-05T09:57:46.656" v="223" actId="1076"/>
          <ac:picMkLst>
            <pc:docMk/>
            <pc:sldMk cId="883224365" sldId="486"/>
            <ac:picMk id="41" creationId="{2BB845DA-E9D1-4285-BC6C-5AD8DE1E7466}"/>
          </ac:picMkLst>
        </pc:picChg>
        <pc:picChg chg="add mod">
          <ac:chgData name="Myat Min Htut" userId="dfff3e71-de70-432f-b631-d8cca54eab50" providerId="ADAL" clId="{4CEB86F9-5507-4DF7-82D9-872D35A856E7}" dt="2024-02-05T09:57:58.452" v="228" actId="1076"/>
          <ac:picMkLst>
            <pc:docMk/>
            <pc:sldMk cId="883224365" sldId="486"/>
            <ac:picMk id="43" creationId="{9B997F38-13D5-4252-B31A-AF3F1A9CCDAD}"/>
          </ac:picMkLst>
        </pc:picChg>
        <pc:picChg chg="add mod">
          <ac:chgData name="Myat Min Htut" userId="dfff3e71-de70-432f-b631-d8cca54eab50" providerId="ADAL" clId="{4CEB86F9-5507-4DF7-82D9-872D35A856E7}" dt="2024-02-05T09:58:11.331" v="233" actId="1076"/>
          <ac:picMkLst>
            <pc:docMk/>
            <pc:sldMk cId="883224365" sldId="486"/>
            <ac:picMk id="45" creationId="{A21D6764-508A-4A01-A08B-287A5D9B35A9}"/>
          </ac:picMkLst>
        </pc:picChg>
        <pc:picChg chg="add mod">
          <ac:chgData name="Myat Min Htut" userId="dfff3e71-de70-432f-b631-d8cca54eab50" providerId="ADAL" clId="{4CEB86F9-5507-4DF7-82D9-872D35A856E7}" dt="2024-02-05T09:58:23.217" v="236" actId="1076"/>
          <ac:picMkLst>
            <pc:docMk/>
            <pc:sldMk cId="883224365" sldId="486"/>
            <ac:picMk id="47" creationId="{7A704D7D-AC4B-4658-A93C-1B3403A1F5B2}"/>
          </ac:picMkLst>
        </pc:picChg>
        <pc:picChg chg="add mod">
          <ac:chgData name="Myat Min Htut" userId="dfff3e71-de70-432f-b631-d8cca54eab50" providerId="ADAL" clId="{4CEB86F9-5507-4DF7-82D9-872D35A856E7}" dt="2024-02-05T09:58:33.876" v="239" actId="1076"/>
          <ac:picMkLst>
            <pc:docMk/>
            <pc:sldMk cId="883224365" sldId="486"/>
            <ac:picMk id="49" creationId="{47BB7706-56BF-4909-8858-CA2BAFB632A6}"/>
          </ac:picMkLst>
        </pc:picChg>
      </pc:sldChg>
      <pc:sldChg chg="addSp modSp">
        <pc:chgData name="Myat Min Htut" userId="dfff3e71-de70-432f-b631-d8cca54eab50" providerId="ADAL" clId="{4CEB86F9-5507-4DF7-82D9-872D35A856E7}" dt="2024-02-05T09:50:47.275" v="149"/>
        <pc:sldMkLst>
          <pc:docMk/>
          <pc:sldMk cId="3407455179" sldId="487"/>
        </pc:sldMkLst>
        <pc:picChg chg="add mod">
          <ac:chgData name="Myat Min Htut" userId="dfff3e71-de70-432f-b631-d8cca54eab50" providerId="ADAL" clId="{4CEB86F9-5507-4DF7-82D9-872D35A856E7}" dt="2024-02-05T09:50:47.275" v="149"/>
          <ac:picMkLst>
            <pc:docMk/>
            <pc:sldMk cId="3407455179" sldId="487"/>
            <ac:picMk id="31" creationId="{43FA4151-3A7A-46AE-AF14-1D151C1F371B}"/>
          </ac:picMkLst>
        </pc:picChg>
        <pc:picChg chg="add mod">
          <ac:chgData name="Myat Min Htut" userId="dfff3e71-de70-432f-b631-d8cca54eab50" providerId="ADAL" clId="{4CEB86F9-5507-4DF7-82D9-872D35A856E7}" dt="2024-02-05T09:50:47.275" v="149"/>
          <ac:picMkLst>
            <pc:docMk/>
            <pc:sldMk cId="3407455179" sldId="487"/>
            <ac:picMk id="32" creationId="{BC778C00-335A-47F2-B3BE-506280F46072}"/>
          </ac:picMkLst>
        </pc:picChg>
        <pc:picChg chg="add mod">
          <ac:chgData name="Myat Min Htut" userId="dfff3e71-de70-432f-b631-d8cca54eab50" providerId="ADAL" clId="{4CEB86F9-5507-4DF7-82D9-872D35A856E7}" dt="2024-02-05T09:50:47.275" v="149"/>
          <ac:picMkLst>
            <pc:docMk/>
            <pc:sldMk cId="3407455179" sldId="487"/>
            <ac:picMk id="33" creationId="{EABE3EA3-C508-49BD-8F71-0D61F6D23386}"/>
          </ac:picMkLst>
        </pc:picChg>
      </pc:sldChg>
      <pc:sldChg chg="addSp delSp modSp mod">
        <pc:chgData name="Myat Min Htut" userId="dfff3e71-de70-432f-b631-d8cca54eab50" providerId="ADAL" clId="{4CEB86F9-5507-4DF7-82D9-872D35A856E7}" dt="2024-02-05T10:02:33.003" v="262" actId="478"/>
        <pc:sldMkLst>
          <pc:docMk/>
          <pc:sldMk cId="868242047" sldId="488"/>
        </pc:sldMkLst>
        <pc:picChg chg="add mod">
          <ac:chgData name="Myat Min Htut" userId="dfff3e71-de70-432f-b631-d8cca54eab50" providerId="ADAL" clId="{4CEB86F9-5507-4DF7-82D9-872D35A856E7}" dt="2024-02-05T10:02:26.031" v="260" actId="1076"/>
          <ac:picMkLst>
            <pc:docMk/>
            <pc:sldMk cId="868242047" sldId="488"/>
            <ac:picMk id="3" creationId="{35D55C26-48D3-4238-AAE2-087A9CC23246}"/>
          </ac:picMkLst>
        </pc:picChg>
        <pc:picChg chg="add del">
          <ac:chgData name="Myat Min Htut" userId="dfff3e71-de70-432f-b631-d8cca54eab50" providerId="ADAL" clId="{4CEB86F9-5507-4DF7-82D9-872D35A856E7}" dt="2024-02-05T10:02:33.003" v="262" actId="478"/>
          <ac:picMkLst>
            <pc:docMk/>
            <pc:sldMk cId="868242047" sldId="488"/>
            <ac:picMk id="6" creationId="{CF8BFB8A-CF8E-462F-8E9A-39D1CE4DAB96}"/>
          </ac:picMkLst>
        </pc:picChg>
      </pc:sldChg>
      <pc:sldChg chg="addSp modSp mod">
        <pc:chgData name="Myat Min Htut" userId="dfff3e71-de70-432f-b631-d8cca54eab50" providerId="ADAL" clId="{4CEB86F9-5507-4DF7-82D9-872D35A856E7}" dt="2024-02-05T10:03:15.023" v="274" actId="1076"/>
        <pc:sldMkLst>
          <pc:docMk/>
          <pc:sldMk cId="2341325608" sldId="489"/>
        </pc:sldMkLst>
        <pc:picChg chg="add mod">
          <ac:chgData name="Myat Min Htut" userId="dfff3e71-de70-432f-b631-d8cca54eab50" providerId="ADAL" clId="{4CEB86F9-5507-4DF7-82D9-872D35A856E7}" dt="2024-02-05T10:02:41.134" v="266" actId="1076"/>
          <ac:picMkLst>
            <pc:docMk/>
            <pc:sldMk cId="2341325608" sldId="489"/>
            <ac:picMk id="5" creationId="{8ECFAA23-3875-40FA-8787-F87691B0B018}"/>
          </ac:picMkLst>
        </pc:picChg>
        <pc:picChg chg="add mod">
          <ac:chgData name="Myat Min Htut" userId="dfff3e71-de70-432f-b631-d8cca54eab50" providerId="ADAL" clId="{4CEB86F9-5507-4DF7-82D9-872D35A856E7}" dt="2024-02-05T10:02:55.527" v="270" actId="14100"/>
          <ac:picMkLst>
            <pc:docMk/>
            <pc:sldMk cId="2341325608" sldId="489"/>
            <ac:picMk id="9" creationId="{8D1E0039-A7BB-42E3-AB83-CE2565B9FB46}"/>
          </ac:picMkLst>
        </pc:picChg>
        <pc:picChg chg="add mod">
          <ac:chgData name="Myat Min Htut" userId="dfff3e71-de70-432f-b631-d8cca54eab50" providerId="ADAL" clId="{4CEB86F9-5507-4DF7-82D9-872D35A856E7}" dt="2024-02-05T10:03:15.023" v="274" actId="1076"/>
          <ac:picMkLst>
            <pc:docMk/>
            <pc:sldMk cId="2341325608" sldId="489"/>
            <ac:picMk id="11" creationId="{7EC459E8-AC21-4DA9-832A-25AF3CB689AD}"/>
          </ac:picMkLst>
        </pc:picChg>
      </pc:sldChg>
      <pc:sldChg chg="addSp modSp">
        <pc:chgData name="Myat Min Htut" userId="dfff3e71-de70-432f-b631-d8cca54eab50" providerId="ADAL" clId="{4CEB86F9-5507-4DF7-82D9-872D35A856E7}" dt="2024-02-05T10:03:23.453" v="275"/>
        <pc:sldMkLst>
          <pc:docMk/>
          <pc:sldMk cId="2145297685" sldId="490"/>
        </pc:sldMkLst>
        <pc:picChg chg="add mod">
          <ac:chgData name="Myat Min Htut" userId="dfff3e71-de70-432f-b631-d8cca54eab50" providerId="ADAL" clId="{4CEB86F9-5507-4DF7-82D9-872D35A856E7}" dt="2024-02-05T10:03:23.453" v="275"/>
          <ac:picMkLst>
            <pc:docMk/>
            <pc:sldMk cId="2145297685" sldId="490"/>
            <ac:picMk id="12" creationId="{75F88B8F-D18E-4506-B8A0-6369E6C1DFAC}"/>
          </ac:picMkLst>
        </pc:picChg>
        <pc:picChg chg="add mod">
          <ac:chgData name="Myat Min Htut" userId="dfff3e71-de70-432f-b631-d8cca54eab50" providerId="ADAL" clId="{4CEB86F9-5507-4DF7-82D9-872D35A856E7}" dt="2024-02-05T10:03:23.453" v="275"/>
          <ac:picMkLst>
            <pc:docMk/>
            <pc:sldMk cId="2145297685" sldId="490"/>
            <ac:picMk id="13" creationId="{CF510698-84B2-477D-8C71-C3367995A137}"/>
          </ac:picMkLst>
        </pc:picChg>
        <pc:picChg chg="add mod">
          <ac:chgData name="Myat Min Htut" userId="dfff3e71-de70-432f-b631-d8cca54eab50" providerId="ADAL" clId="{4CEB86F9-5507-4DF7-82D9-872D35A856E7}" dt="2024-02-05T10:03:23.453" v="275"/>
          <ac:picMkLst>
            <pc:docMk/>
            <pc:sldMk cId="2145297685" sldId="490"/>
            <ac:picMk id="14" creationId="{863CA183-8EF7-4378-B77F-D4CCA140B3E1}"/>
          </ac:picMkLst>
        </pc:picChg>
      </pc:sldChg>
      <pc:sldChg chg="addSp modSp mod">
        <pc:chgData name="Myat Min Htut" userId="dfff3e71-de70-432f-b631-d8cca54eab50" providerId="ADAL" clId="{4CEB86F9-5507-4DF7-82D9-872D35A856E7}" dt="2024-02-05T10:03:45.074" v="280" actId="1076"/>
        <pc:sldMkLst>
          <pc:docMk/>
          <pc:sldMk cId="3049536783" sldId="491"/>
        </pc:sldMkLst>
        <pc:picChg chg="add mod">
          <ac:chgData name="Myat Min Htut" userId="dfff3e71-de70-432f-b631-d8cca54eab50" providerId="ADAL" clId="{4CEB86F9-5507-4DF7-82D9-872D35A856E7}" dt="2024-02-05T10:03:45.074" v="280" actId="1076"/>
          <ac:picMkLst>
            <pc:docMk/>
            <pc:sldMk cId="3049536783" sldId="491"/>
            <ac:picMk id="3" creationId="{BAD69D81-F08D-4562-B862-36FD6EE308CD}"/>
          </ac:picMkLst>
        </pc:picChg>
      </pc:sldChg>
      <pc:sldChg chg="addSp delSp modSp mod">
        <pc:chgData name="Myat Min Htut" userId="dfff3e71-de70-432f-b631-d8cca54eab50" providerId="ADAL" clId="{4CEB86F9-5507-4DF7-82D9-872D35A856E7}" dt="2024-02-06T03:23:04.684" v="1178" actId="14100"/>
        <pc:sldMkLst>
          <pc:docMk/>
          <pc:sldMk cId="606788339" sldId="496"/>
        </pc:sldMkLst>
        <pc:spChg chg="add mod">
          <ac:chgData name="Myat Min Htut" userId="dfff3e71-de70-432f-b631-d8cca54eab50" providerId="ADAL" clId="{4CEB86F9-5507-4DF7-82D9-872D35A856E7}" dt="2024-02-06T03:22:56.543" v="1175" actId="208"/>
          <ac:spMkLst>
            <pc:docMk/>
            <pc:sldMk cId="606788339" sldId="496"/>
            <ac:spMk id="2" creationId="{D5C90AFC-ED15-4BFB-85E1-ACF911DDCC24}"/>
          </ac:spMkLst>
        </pc:spChg>
        <pc:spChg chg="add mod">
          <ac:chgData name="Myat Min Htut" userId="dfff3e71-de70-432f-b631-d8cca54eab50" providerId="ADAL" clId="{4CEB86F9-5507-4DF7-82D9-872D35A856E7}" dt="2024-02-06T03:23:04.684" v="1178" actId="14100"/>
          <ac:spMkLst>
            <pc:docMk/>
            <pc:sldMk cId="606788339" sldId="496"/>
            <ac:spMk id="14" creationId="{ED956EF6-4C89-4F39-95B5-F38F8C4F5001}"/>
          </ac:spMkLst>
        </pc:spChg>
        <pc:spChg chg="add mod">
          <ac:chgData name="Myat Min Htut" userId="dfff3e71-de70-432f-b631-d8cca54eab50" providerId="ADAL" clId="{4CEB86F9-5507-4DF7-82D9-872D35A856E7}" dt="2024-02-05T10:08:39.447" v="330" actId="207"/>
          <ac:spMkLst>
            <pc:docMk/>
            <pc:sldMk cId="606788339" sldId="496"/>
            <ac:spMk id="22" creationId="{1E20CB18-678C-49A7-8284-4C67CB53F686}"/>
          </ac:spMkLst>
        </pc:spChg>
        <pc:picChg chg="add mod">
          <ac:chgData name="Myat Min Htut" userId="dfff3e71-de70-432f-b631-d8cca54eab50" providerId="ADAL" clId="{4CEB86F9-5507-4DF7-82D9-872D35A856E7}" dt="2024-02-05T10:04:58.861" v="285" actId="1076"/>
          <ac:picMkLst>
            <pc:docMk/>
            <pc:sldMk cId="606788339" sldId="496"/>
            <ac:picMk id="3" creationId="{6EA1A75F-FD6C-493A-AE01-73A7692ED2BF}"/>
          </ac:picMkLst>
        </pc:picChg>
        <pc:picChg chg="mod">
          <ac:chgData name="Myat Min Htut" userId="dfff3e71-de70-432f-b631-d8cca54eab50" providerId="ADAL" clId="{4CEB86F9-5507-4DF7-82D9-872D35A856E7}" dt="2024-02-05T10:05:34.368" v="298" actId="1076"/>
          <ac:picMkLst>
            <pc:docMk/>
            <pc:sldMk cId="606788339" sldId="496"/>
            <ac:picMk id="4" creationId="{92DA487F-DCD4-4419-9DC4-B9164A6A35DB}"/>
          </ac:picMkLst>
        </pc:picChg>
        <pc:picChg chg="add mod">
          <ac:chgData name="Myat Min Htut" userId="dfff3e71-de70-432f-b631-d8cca54eab50" providerId="ADAL" clId="{4CEB86F9-5507-4DF7-82D9-872D35A856E7}" dt="2024-02-05T10:05:21.221" v="293" actId="1076"/>
          <ac:picMkLst>
            <pc:docMk/>
            <pc:sldMk cId="606788339" sldId="496"/>
            <ac:picMk id="6" creationId="{6227E0C6-9565-455A-B46B-67894800CD01}"/>
          </ac:picMkLst>
        </pc:picChg>
        <pc:picChg chg="add mod">
          <ac:chgData name="Myat Min Htut" userId="dfff3e71-de70-432f-b631-d8cca54eab50" providerId="ADAL" clId="{4CEB86F9-5507-4DF7-82D9-872D35A856E7}" dt="2024-02-05T10:05:37.535" v="299" actId="14100"/>
          <ac:picMkLst>
            <pc:docMk/>
            <pc:sldMk cId="606788339" sldId="496"/>
            <ac:picMk id="9" creationId="{2E7CEA7B-C5BB-4764-9BCE-BE3F36A80870}"/>
          </ac:picMkLst>
        </pc:picChg>
        <pc:picChg chg="add mod">
          <ac:chgData name="Myat Min Htut" userId="dfff3e71-de70-432f-b631-d8cca54eab50" providerId="ADAL" clId="{4CEB86F9-5507-4DF7-82D9-872D35A856E7}" dt="2024-02-05T10:05:54.117" v="304" actId="1076"/>
          <ac:picMkLst>
            <pc:docMk/>
            <pc:sldMk cId="606788339" sldId="496"/>
            <ac:picMk id="11" creationId="{C2B4D5A7-778C-4B58-9BF0-7086E536FC72}"/>
          </ac:picMkLst>
        </pc:picChg>
        <pc:picChg chg="add mod">
          <ac:chgData name="Myat Min Htut" userId="dfff3e71-de70-432f-b631-d8cca54eab50" providerId="ADAL" clId="{4CEB86F9-5507-4DF7-82D9-872D35A856E7}" dt="2024-02-05T10:06:09.854" v="308" actId="1076"/>
          <ac:picMkLst>
            <pc:docMk/>
            <pc:sldMk cId="606788339" sldId="496"/>
            <ac:picMk id="13" creationId="{FF19CD56-FD7C-4561-BD35-6B38BEE90AEB}"/>
          </ac:picMkLst>
        </pc:picChg>
        <pc:picChg chg="add mod">
          <ac:chgData name="Myat Min Htut" userId="dfff3e71-de70-432f-b631-d8cca54eab50" providerId="ADAL" clId="{4CEB86F9-5507-4DF7-82D9-872D35A856E7}" dt="2024-02-05T10:08:28.828" v="327" actId="1076"/>
          <ac:picMkLst>
            <pc:docMk/>
            <pc:sldMk cId="606788339" sldId="496"/>
            <ac:picMk id="15" creationId="{06879EB8-D5F5-489C-8F68-A8FB9E2074CD}"/>
          </ac:picMkLst>
        </pc:picChg>
        <pc:picChg chg="add mod">
          <ac:chgData name="Myat Min Htut" userId="dfff3e71-de70-432f-b631-d8cca54eab50" providerId="ADAL" clId="{4CEB86F9-5507-4DF7-82D9-872D35A856E7}" dt="2024-02-05T10:06:41.801" v="319" actId="1076"/>
          <ac:picMkLst>
            <pc:docMk/>
            <pc:sldMk cId="606788339" sldId="496"/>
            <ac:picMk id="17" creationId="{F6293A1D-3BB4-48B0-9EAC-3912A5FE97E7}"/>
          </ac:picMkLst>
        </pc:picChg>
        <pc:picChg chg="add del mod">
          <ac:chgData name="Myat Min Htut" userId="dfff3e71-de70-432f-b631-d8cca54eab50" providerId="ADAL" clId="{4CEB86F9-5507-4DF7-82D9-872D35A856E7}" dt="2024-02-05T10:06:54.115" v="323" actId="478"/>
          <ac:picMkLst>
            <pc:docMk/>
            <pc:sldMk cId="606788339" sldId="496"/>
            <ac:picMk id="19" creationId="{39B3A58E-F511-46C9-8FB6-F465A91CB6DC}"/>
          </ac:picMkLst>
        </pc:picChg>
        <pc:picChg chg="add mod">
          <ac:chgData name="Myat Min Htut" userId="dfff3e71-de70-432f-b631-d8cca54eab50" providerId="ADAL" clId="{4CEB86F9-5507-4DF7-82D9-872D35A856E7}" dt="2024-02-05T10:07:03.802" v="326" actId="1076"/>
          <ac:picMkLst>
            <pc:docMk/>
            <pc:sldMk cId="606788339" sldId="496"/>
            <ac:picMk id="21" creationId="{130C7D1B-66F8-4C12-A06D-50B8F04FC8EE}"/>
          </ac:picMkLst>
        </pc:picChg>
      </pc:sldChg>
      <pc:sldChg chg="addSp modSp mod">
        <pc:chgData name="Myat Min Htut" userId="dfff3e71-de70-432f-b631-d8cca54eab50" providerId="ADAL" clId="{4CEB86F9-5507-4DF7-82D9-872D35A856E7}" dt="2024-02-05T10:10:21.851" v="344" actId="1076"/>
        <pc:sldMkLst>
          <pc:docMk/>
          <pc:sldMk cId="268049004" sldId="497"/>
        </pc:sldMkLst>
        <pc:picChg chg="add mod">
          <ac:chgData name="Myat Min Htut" userId="dfff3e71-de70-432f-b631-d8cca54eab50" providerId="ADAL" clId="{4CEB86F9-5507-4DF7-82D9-872D35A856E7}" dt="2024-02-05T10:10:06.693" v="338" actId="1076"/>
          <ac:picMkLst>
            <pc:docMk/>
            <pc:sldMk cId="268049004" sldId="497"/>
            <ac:picMk id="4" creationId="{68E8D0F8-2C85-4F31-ADB3-A984B2FCB5A0}"/>
          </ac:picMkLst>
        </pc:picChg>
        <pc:picChg chg="add mod">
          <ac:chgData name="Myat Min Htut" userId="dfff3e71-de70-432f-b631-d8cca54eab50" providerId="ADAL" clId="{4CEB86F9-5507-4DF7-82D9-872D35A856E7}" dt="2024-02-05T10:09:55.120" v="335"/>
          <ac:picMkLst>
            <pc:docMk/>
            <pc:sldMk cId="268049004" sldId="497"/>
            <ac:picMk id="12" creationId="{0AF48053-6241-415E-988D-8CD73A883CCF}"/>
          </ac:picMkLst>
        </pc:picChg>
        <pc:picChg chg="add mod">
          <ac:chgData name="Myat Min Htut" userId="dfff3e71-de70-432f-b631-d8cca54eab50" providerId="ADAL" clId="{4CEB86F9-5507-4DF7-82D9-872D35A856E7}" dt="2024-02-05T10:10:21.851" v="344" actId="1076"/>
          <ac:picMkLst>
            <pc:docMk/>
            <pc:sldMk cId="268049004" sldId="497"/>
            <ac:picMk id="13" creationId="{EB067FEB-FC2A-407B-B0C3-D8675159E63A}"/>
          </ac:picMkLst>
        </pc:picChg>
      </pc:sldChg>
      <pc:sldChg chg="addSp modSp mod">
        <pc:chgData name="Myat Min Htut" userId="dfff3e71-de70-432f-b631-d8cca54eab50" providerId="ADAL" clId="{4CEB86F9-5507-4DF7-82D9-872D35A856E7}" dt="2024-02-05T10:11:46.659" v="364" actId="1076"/>
        <pc:sldMkLst>
          <pc:docMk/>
          <pc:sldMk cId="619969668" sldId="498"/>
        </pc:sldMkLst>
        <pc:picChg chg="add mod">
          <ac:chgData name="Myat Min Htut" userId="dfff3e71-de70-432f-b631-d8cca54eab50" providerId="ADAL" clId="{4CEB86F9-5507-4DF7-82D9-872D35A856E7}" dt="2024-02-05T10:11:34.941" v="362"/>
          <ac:picMkLst>
            <pc:docMk/>
            <pc:sldMk cId="619969668" sldId="498"/>
            <ac:picMk id="9" creationId="{45B413CD-87D7-4C8F-8DC6-FCC46CF72813}"/>
          </ac:picMkLst>
        </pc:picChg>
        <pc:picChg chg="add mod">
          <ac:chgData name="Myat Min Htut" userId="dfff3e71-de70-432f-b631-d8cca54eab50" providerId="ADAL" clId="{4CEB86F9-5507-4DF7-82D9-872D35A856E7}" dt="2024-02-05T10:11:46.659" v="364" actId="1076"/>
          <ac:picMkLst>
            <pc:docMk/>
            <pc:sldMk cId="619969668" sldId="498"/>
            <ac:picMk id="11" creationId="{ECFE65CC-0BE2-4956-BE1F-1342CC7670D7}"/>
          </ac:picMkLst>
        </pc:picChg>
      </pc:sldChg>
      <pc:sldChg chg="addSp modSp mod">
        <pc:chgData name="Myat Min Htut" userId="dfff3e71-de70-432f-b631-d8cca54eab50" providerId="ADAL" clId="{4CEB86F9-5507-4DF7-82D9-872D35A856E7}" dt="2024-02-05T10:11:22.654" v="361" actId="1076"/>
        <pc:sldMkLst>
          <pc:docMk/>
          <pc:sldMk cId="221984251" sldId="499"/>
        </pc:sldMkLst>
        <pc:picChg chg="mod">
          <ac:chgData name="Myat Min Htut" userId="dfff3e71-de70-432f-b631-d8cca54eab50" providerId="ADAL" clId="{4CEB86F9-5507-4DF7-82D9-872D35A856E7}" dt="2024-02-05T10:11:18.883" v="359" actId="1076"/>
          <ac:picMkLst>
            <pc:docMk/>
            <pc:sldMk cId="221984251" sldId="499"/>
            <ac:picMk id="2" creationId="{5C071332-A1E8-4DF2-A0A0-231F8AE91180}"/>
          </ac:picMkLst>
        </pc:picChg>
        <pc:picChg chg="add mod">
          <ac:chgData name="Myat Min Htut" userId="dfff3e71-de70-432f-b631-d8cca54eab50" providerId="ADAL" clId="{4CEB86F9-5507-4DF7-82D9-872D35A856E7}" dt="2024-02-05T10:10:59.876" v="354" actId="1076"/>
          <ac:picMkLst>
            <pc:docMk/>
            <pc:sldMk cId="221984251" sldId="499"/>
            <ac:picMk id="5" creationId="{F222FC80-63DA-4966-BA14-56AB19E5CF77}"/>
          </ac:picMkLst>
        </pc:picChg>
        <pc:picChg chg="add mod">
          <ac:chgData name="Myat Min Htut" userId="dfff3e71-de70-432f-b631-d8cca54eab50" providerId="ADAL" clId="{4CEB86F9-5507-4DF7-82D9-872D35A856E7}" dt="2024-02-05T10:11:22.654" v="361" actId="1076"/>
          <ac:picMkLst>
            <pc:docMk/>
            <pc:sldMk cId="221984251" sldId="499"/>
            <ac:picMk id="9" creationId="{1121740B-AD90-41FD-8159-9CAEB0DDC2B4}"/>
          </ac:picMkLst>
        </pc:picChg>
      </pc:sldChg>
      <pc:sldChg chg="addSp modSp">
        <pc:chgData name="Myat Min Htut" userId="dfff3e71-de70-432f-b631-d8cca54eab50" providerId="ADAL" clId="{4CEB86F9-5507-4DF7-82D9-872D35A856E7}" dt="2024-02-05T10:04:20.096" v="281"/>
        <pc:sldMkLst>
          <pc:docMk/>
          <pc:sldMk cId="1364773894" sldId="500"/>
        </pc:sldMkLst>
        <pc:picChg chg="add mod">
          <ac:chgData name="Myat Min Htut" userId="dfff3e71-de70-432f-b631-d8cca54eab50" providerId="ADAL" clId="{4CEB86F9-5507-4DF7-82D9-872D35A856E7}" dt="2024-02-05T10:04:20.096" v="281"/>
          <ac:picMkLst>
            <pc:docMk/>
            <pc:sldMk cId="1364773894" sldId="500"/>
            <ac:picMk id="17" creationId="{0C51EE6F-5E25-482B-AB90-5FFE0BF0F5F6}"/>
          </ac:picMkLst>
        </pc:picChg>
      </pc:sldChg>
      <pc:sldChg chg="addSp modSp">
        <pc:chgData name="Myat Min Htut" userId="dfff3e71-de70-432f-b631-d8cca54eab50" providerId="ADAL" clId="{4CEB86F9-5507-4DF7-82D9-872D35A856E7}" dt="2024-02-05T10:12:01.563" v="365"/>
        <pc:sldMkLst>
          <pc:docMk/>
          <pc:sldMk cId="3231483946" sldId="501"/>
        </pc:sldMkLst>
        <pc:picChg chg="add mod">
          <ac:chgData name="Myat Min Htut" userId="dfff3e71-de70-432f-b631-d8cca54eab50" providerId="ADAL" clId="{4CEB86F9-5507-4DF7-82D9-872D35A856E7}" dt="2024-02-05T10:12:01.563" v="365"/>
          <ac:picMkLst>
            <pc:docMk/>
            <pc:sldMk cId="3231483946" sldId="501"/>
            <ac:picMk id="11" creationId="{C10EF774-0460-4CB3-AEDA-358786C45D0A}"/>
          </ac:picMkLst>
        </pc:picChg>
        <pc:picChg chg="add mod">
          <ac:chgData name="Myat Min Htut" userId="dfff3e71-de70-432f-b631-d8cca54eab50" providerId="ADAL" clId="{4CEB86F9-5507-4DF7-82D9-872D35A856E7}" dt="2024-02-05T10:12:01.563" v="365"/>
          <ac:picMkLst>
            <pc:docMk/>
            <pc:sldMk cId="3231483946" sldId="501"/>
            <ac:picMk id="12" creationId="{9564367A-D3AB-47E8-B3AF-20E44F737291}"/>
          </ac:picMkLst>
        </pc:picChg>
      </pc:sldChg>
      <pc:sldChg chg="addSp delSp modSp mod">
        <pc:chgData name="Myat Min Htut" userId="dfff3e71-de70-432f-b631-d8cca54eab50" providerId="ADAL" clId="{4CEB86F9-5507-4DF7-82D9-872D35A856E7}" dt="2024-02-05T10:12:55.650" v="381" actId="21"/>
        <pc:sldMkLst>
          <pc:docMk/>
          <pc:sldMk cId="2148301958" sldId="502"/>
        </pc:sldMkLst>
        <pc:spChg chg="add del mod">
          <ac:chgData name="Myat Min Htut" userId="dfff3e71-de70-432f-b631-d8cca54eab50" providerId="ADAL" clId="{4CEB86F9-5507-4DF7-82D9-872D35A856E7}" dt="2024-02-05T10:12:55.650" v="381" actId="21"/>
          <ac:spMkLst>
            <pc:docMk/>
            <pc:sldMk cId="2148301958" sldId="502"/>
            <ac:spMk id="7" creationId="{93CA1799-B962-45CD-8011-93B5CDE29FA6}"/>
          </ac:spMkLst>
        </pc:spChg>
        <pc:grpChg chg="mod">
          <ac:chgData name="Myat Min Htut" userId="dfff3e71-de70-432f-b631-d8cca54eab50" providerId="ADAL" clId="{4CEB86F9-5507-4DF7-82D9-872D35A856E7}" dt="2024-02-05T10:12:24.026" v="372" actId="1076"/>
          <ac:grpSpMkLst>
            <pc:docMk/>
            <pc:sldMk cId="2148301958" sldId="502"/>
            <ac:grpSpMk id="9" creationId="{04DB71AB-05F8-4CA3-8BA7-424B17AB3563}"/>
          </ac:grpSpMkLst>
        </pc:grpChg>
        <pc:picChg chg="add mod">
          <ac:chgData name="Myat Min Htut" userId="dfff3e71-de70-432f-b631-d8cca54eab50" providerId="ADAL" clId="{4CEB86F9-5507-4DF7-82D9-872D35A856E7}" dt="2024-02-05T10:12:30.435" v="375" actId="1076"/>
          <ac:picMkLst>
            <pc:docMk/>
            <pc:sldMk cId="2148301958" sldId="502"/>
            <ac:picMk id="5" creationId="{FC83552F-E472-4F75-92D8-8192797CB8BD}"/>
          </ac:picMkLst>
        </pc:picChg>
        <pc:picChg chg="mod">
          <ac:chgData name="Myat Min Htut" userId="dfff3e71-de70-432f-b631-d8cca54eab50" providerId="ADAL" clId="{4CEB86F9-5507-4DF7-82D9-872D35A856E7}" dt="2024-02-05T10:12:21.571" v="371" actId="1076"/>
          <ac:picMkLst>
            <pc:docMk/>
            <pc:sldMk cId="2148301958" sldId="502"/>
            <ac:picMk id="11" creationId="{9338E944-1147-4B1C-A756-542362A6DF4F}"/>
          </ac:picMkLst>
        </pc:picChg>
        <pc:picChg chg="add mod">
          <ac:chgData name="Myat Min Htut" userId="dfff3e71-de70-432f-b631-d8cca54eab50" providerId="ADAL" clId="{4CEB86F9-5507-4DF7-82D9-872D35A856E7}" dt="2024-02-05T10:12:08.874" v="366"/>
          <ac:picMkLst>
            <pc:docMk/>
            <pc:sldMk cId="2148301958" sldId="502"/>
            <ac:picMk id="12" creationId="{07938FB3-BC82-4ABC-ABB0-45EB303B6952}"/>
          </ac:picMkLst>
        </pc:picChg>
      </pc:sldChg>
      <pc:sldChg chg="addSp modSp">
        <pc:chgData name="Myat Min Htut" userId="dfff3e71-de70-432f-b631-d8cca54eab50" providerId="ADAL" clId="{4CEB86F9-5507-4DF7-82D9-872D35A856E7}" dt="2024-02-05T10:13:13.711" v="384"/>
        <pc:sldMkLst>
          <pc:docMk/>
          <pc:sldMk cId="1405892750" sldId="503"/>
        </pc:sldMkLst>
        <pc:spChg chg="add mod">
          <ac:chgData name="Myat Min Htut" userId="dfff3e71-de70-432f-b631-d8cca54eab50" providerId="ADAL" clId="{4CEB86F9-5507-4DF7-82D9-872D35A856E7}" dt="2024-02-05T10:13:13.711" v="384"/>
          <ac:spMkLst>
            <pc:docMk/>
            <pc:sldMk cId="1405892750" sldId="503"/>
            <ac:spMk id="12" creationId="{73935F09-F35E-4945-9F33-893DAA222471}"/>
          </ac:spMkLst>
        </pc:spChg>
        <pc:picChg chg="add mod">
          <ac:chgData name="Myat Min Htut" userId="dfff3e71-de70-432f-b631-d8cca54eab50" providerId="ADAL" clId="{4CEB86F9-5507-4DF7-82D9-872D35A856E7}" dt="2024-02-05T10:13:13.711" v="384"/>
          <ac:picMkLst>
            <pc:docMk/>
            <pc:sldMk cId="1405892750" sldId="503"/>
            <ac:picMk id="9" creationId="{0F8D8267-C2A3-4A36-82FB-937CE2A8B0F6}"/>
          </ac:picMkLst>
        </pc:picChg>
        <pc:picChg chg="add mod">
          <ac:chgData name="Myat Min Htut" userId="dfff3e71-de70-432f-b631-d8cca54eab50" providerId="ADAL" clId="{4CEB86F9-5507-4DF7-82D9-872D35A856E7}" dt="2024-02-05T10:13:13.711" v="384"/>
          <ac:picMkLst>
            <pc:docMk/>
            <pc:sldMk cId="1405892750" sldId="503"/>
            <ac:picMk id="10" creationId="{529022B5-0C76-4C1F-ADF2-50BE0052893F}"/>
          </ac:picMkLst>
        </pc:picChg>
      </pc:sldChg>
      <pc:sldChg chg="addSp modSp mod">
        <pc:chgData name="Myat Min Htut" userId="dfff3e71-de70-432f-b631-d8cca54eab50" providerId="ADAL" clId="{4CEB86F9-5507-4DF7-82D9-872D35A856E7}" dt="2024-02-05T10:16:31.969" v="398"/>
        <pc:sldMkLst>
          <pc:docMk/>
          <pc:sldMk cId="3142862497" sldId="504"/>
        </pc:sldMkLst>
        <pc:spChg chg="add mod">
          <ac:chgData name="Myat Min Htut" userId="dfff3e71-de70-432f-b631-d8cca54eab50" providerId="ADAL" clId="{4CEB86F9-5507-4DF7-82D9-872D35A856E7}" dt="2024-02-05T10:16:31.969" v="398"/>
          <ac:spMkLst>
            <pc:docMk/>
            <pc:sldMk cId="3142862497" sldId="504"/>
            <ac:spMk id="12" creationId="{50B06710-B031-4CFA-901A-5AF2A7773096}"/>
          </ac:spMkLst>
        </pc:spChg>
        <pc:picChg chg="mod">
          <ac:chgData name="Myat Min Htut" userId="dfff3e71-de70-432f-b631-d8cca54eab50" providerId="ADAL" clId="{4CEB86F9-5507-4DF7-82D9-872D35A856E7}" dt="2024-02-05T10:13:54.286" v="391" actId="1076"/>
          <ac:picMkLst>
            <pc:docMk/>
            <pc:sldMk cId="3142862497" sldId="504"/>
            <ac:picMk id="8" creationId="{161A2FEF-DF3A-46A6-823C-34AAA0CF4239}"/>
          </ac:picMkLst>
        </pc:picChg>
        <pc:picChg chg="add mod">
          <ac:chgData name="Myat Min Htut" userId="dfff3e71-de70-432f-b631-d8cca54eab50" providerId="ADAL" clId="{4CEB86F9-5507-4DF7-82D9-872D35A856E7}" dt="2024-02-05T10:13:44.740" v="389"/>
          <ac:picMkLst>
            <pc:docMk/>
            <pc:sldMk cId="3142862497" sldId="504"/>
            <ac:picMk id="9" creationId="{12844904-AFD1-4F4C-AC15-6C8B4DE29038}"/>
          </ac:picMkLst>
        </pc:picChg>
        <pc:picChg chg="add mod">
          <ac:chgData name="Myat Min Htut" userId="dfff3e71-de70-432f-b631-d8cca54eab50" providerId="ADAL" clId="{4CEB86F9-5507-4DF7-82D9-872D35A856E7}" dt="2024-02-05T10:13:56.327" v="392" actId="1076"/>
          <ac:picMkLst>
            <pc:docMk/>
            <pc:sldMk cId="3142862497" sldId="504"/>
            <ac:picMk id="10" creationId="{0FC731D9-AEA7-491A-9F69-B1EEAFF2E061}"/>
          </ac:picMkLst>
        </pc:picChg>
      </pc:sldChg>
      <pc:sldChg chg="addSp modSp mod">
        <pc:chgData name="Myat Min Htut" userId="dfff3e71-de70-432f-b631-d8cca54eab50" providerId="ADAL" clId="{4CEB86F9-5507-4DF7-82D9-872D35A856E7}" dt="2024-02-05T10:17:11.564" v="406" actId="14100"/>
        <pc:sldMkLst>
          <pc:docMk/>
          <pc:sldMk cId="3060948009" sldId="505"/>
        </pc:sldMkLst>
        <pc:picChg chg="add mod">
          <ac:chgData name="Myat Min Htut" userId="dfff3e71-de70-432f-b631-d8cca54eab50" providerId="ADAL" clId="{4CEB86F9-5507-4DF7-82D9-872D35A856E7}" dt="2024-02-05T10:17:11.564" v="406" actId="14100"/>
          <ac:picMkLst>
            <pc:docMk/>
            <pc:sldMk cId="3060948009" sldId="505"/>
            <ac:picMk id="3" creationId="{E4CE7572-1AC2-47DA-A9E1-8829F3F30571}"/>
          </ac:picMkLst>
        </pc:picChg>
      </pc:sldChg>
      <pc:sldChg chg="addSp modSp mod">
        <pc:chgData name="Myat Min Htut" userId="dfff3e71-de70-432f-b631-d8cca54eab50" providerId="ADAL" clId="{4CEB86F9-5507-4DF7-82D9-872D35A856E7}" dt="2024-02-05T10:17:35.531" v="412" actId="1076"/>
        <pc:sldMkLst>
          <pc:docMk/>
          <pc:sldMk cId="2336338587" sldId="506"/>
        </pc:sldMkLst>
        <pc:picChg chg="add mod">
          <ac:chgData name="Myat Min Htut" userId="dfff3e71-de70-432f-b631-d8cca54eab50" providerId="ADAL" clId="{4CEB86F9-5507-4DF7-82D9-872D35A856E7}" dt="2024-02-05T10:17:35.531" v="412" actId="1076"/>
          <ac:picMkLst>
            <pc:docMk/>
            <pc:sldMk cId="2336338587" sldId="506"/>
            <ac:picMk id="4" creationId="{CF8EFE19-CC90-4645-9F81-EF625DEA7ABE}"/>
          </ac:picMkLst>
        </pc:picChg>
      </pc:sldChg>
      <pc:sldChg chg="addSp modSp mod">
        <pc:chgData name="Myat Min Htut" userId="dfff3e71-de70-432f-b631-d8cca54eab50" providerId="ADAL" clId="{4CEB86F9-5507-4DF7-82D9-872D35A856E7}" dt="2024-02-05T10:19:02.514" v="427" actId="1076"/>
        <pc:sldMkLst>
          <pc:docMk/>
          <pc:sldMk cId="491634160" sldId="507"/>
        </pc:sldMkLst>
        <pc:picChg chg="mod">
          <ac:chgData name="Myat Min Htut" userId="dfff3e71-de70-432f-b631-d8cca54eab50" providerId="ADAL" clId="{4CEB86F9-5507-4DF7-82D9-872D35A856E7}" dt="2024-02-05T10:18:27.198" v="421" actId="1076"/>
          <ac:picMkLst>
            <pc:docMk/>
            <pc:sldMk cId="491634160" sldId="507"/>
            <ac:picMk id="3" creationId="{97DAA163-2068-4C3A-BDFC-679079AD3583}"/>
          </ac:picMkLst>
        </pc:picChg>
        <pc:picChg chg="add mod">
          <ac:chgData name="Myat Min Htut" userId="dfff3e71-de70-432f-b631-d8cca54eab50" providerId="ADAL" clId="{4CEB86F9-5507-4DF7-82D9-872D35A856E7}" dt="2024-02-05T10:18:03.296" v="417" actId="1076"/>
          <ac:picMkLst>
            <pc:docMk/>
            <pc:sldMk cId="491634160" sldId="507"/>
            <ac:picMk id="4" creationId="{38780C50-A3F9-494C-A8CF-35671168E1D6}"/>
          </ac:picMkLst>
        </pc:picChg>
        <pc:picChg chg="add mod ord">
          <ac:chgData name="Myat Min Htut" userId="dfff3e71-de70-432f-b631-d8cca54eab50" providerId="ADAL" clId="{4CEB86F9-5507-4DF7-82D9-872D35A856E7}" dt="2024-02-05T10:18:40.053" v="423" actId="166"/>
          <ac:picMkLst>
            <pc:docMk/>
            <pc:sldMk cId="491634160" sldId="507"/>
            <ac:picMk id="7" creationId="{8ABF17B7-730E-4581-B9FE-D00E767E8C0A}"/>
          </ac:picMkLst>
        </pc:picChg>
        <pc:picChg chg="add mod">
          <ac:chgData name="Myat Min Htut" userId="dfff3e71-de70-432f-b631-d8cca54eab50" providerId="ADAL" clId="{4CEB86F9-5507-4DF7-82D9-872D35A856E7}" dt="2024-02-05T10:19:02.514" v="427" actId="1076"/>
          <ac:picMkLst>
            <pc:docMk/>
            <pc:sldMk cId="491634160" sldId="507"/>
            <ac:picMk id="10" creationId="{69A03E67-0EE5-43BB-8CBE-797BB7552ACD}"/>
          </ac:picMkLst>
        </pc:picChg>
      </pc:sldChg>
      <pc:sldChg chg="addSp modSp mod">
        <pc:chgData name="Myat Min Htut" userId="dfff3e71-de70-432f-b631-d8cca54eab50" providerId="ADAL" clId="{4CEB86F9-5507-4DF7-82D9-872D35A856E7}" dt="2024-02-05T10:26:16.434" v="498" actId="1076"/>
        <pc:sldMkLst>
          <pc:docMk/>
          <pc:sldMk cId="2911498773" sldId="508"/>
        </pc:sldMkLst>
        <pc:spChg chg="add mod">
          <ac:chgData name="Myat Min Htut" userId="dfff3e71-de70-432f-b631-d8cca54eab50" providerId="ADAL" clId="{4CEB86F9-5507-4DF7-82D9-872D35A856E7}" dt="2024-02-05T10:26:16.434" v="498" actId="1076"/>
          <ac:spMkLst>
            <pc:docMk/>
            <pc:sldMk cId="2911498773" sldId="508"/>
            <ac:spMk id="16" creationId="{AEB308BB-52C3-41C4-A728-FF22C034FBA8}"/>
          </ac:spMkLst>
        </pc:spChg>
        <pc:picChg chg="add mod">
          <ac:chgData name="Myat Min Htut" userId="dfff3e71-de70-432f-b631-d8cca54eab50" providerId="ADAL" clId="{4CEB86F9-5507-4DF7-82D9-872D35A856E7}" dt="2024-02-05T10:20:39.522" v="432" actId="1076"/>
          <ac:picMkLst>
            <pc:docMk/>
            <pc:sldMk cId="2911498773" sldId="508"/>
            <ac:picMk id="4" creationId="{A1F46065-63DF-4487-A6CC-0F2817FA6ECF}"/>
          </ac:picMkLst>
        </pc:picChg>
        <pc:picChg chg="add mod">
          <ac:chgData name="Myat Min Htut" userId="dfff3e71-de70-432f-b631-d8cca54eab50" providerId="ADAL" clId="{4CEB86F9-5507-4DF7-82D9-872D35A856E7}" dt="2024-02-05T10:21:00.386" v="438" actId="1076"/>
          <ac:picMkLst>
            <pc:docMk/>
            <pc:sldMk cId="2911498773" sldId="508"/>
            <ac:picMk id="8" creationId="{DAD06F90-90C8-4A41-B3C6-0153A35F3CBC}"/>
          </ac:picMkLst>
        </pc:picChg>
        <pc:picChg chg="add mod">
          <ac:chgData name="Myat Min Htut" userId="dfff3e71-de70-432f-b631-d8cca54eab50" providerId="ADAL" clId="{4CEB86F9-5507-4DF7-82D9-872D35A856E7}" dt="2024-02-05T10:21:13.593" v="442" actId="1076"/>
          <ac:picMkLst>
            <pc:docMk/>
            <pc:sldMk cId="2911498773" sldId="508"/>
            <ac:picMk id="11" creationId="{D58BB0AB-D371-4A32-A804-64E477A2C67D}"/>
          </ac:picMkLst>
        </pc:picChg>
        <pc:picChg chg="add mod">
          <ac:chgData name="Myat Min Htut" userId="dfff3e71-de70-432f-b631-d8cca54eab50" providerId="ADAL" clId="{4CEB86F9-5507-4DF7-82D9-872D35A856E7}" dt="2024-02-05T10:21:26.701" v="447" actId="14100"/>
          <ac:picMkLst>
            <pc:docMk/>
            <pc:sldMk cId="2911498773" sldId="508"/>
            <ac:picMk id="13" creationId="{35786155-6BF1-458F-99C0-E6A475E1F8C2}"/>
          </ac:picMkLst>
        </pc:picChg>
        <pc:picChg chg="add mod">
          <ac:chgData name="Myat Min Htut" userId="dfff3e71-de70-432f-b631-d8cca54eab50" providerId="ADAL" clId="{4CEB86F9-5507-4DF7-82D9-872D35A856E7}" dt="2024-02-05T10:21:44.477" v="453" actId="1076"/>
          <ac:picMkLst>
            <pc:docMk/>
            <pc:sldMk cId="2911498773" sldId="508"/>
            <ac:picMk id="15" creationId="{DD322075-3D4D-4371-AF75-562F05017DD6}"/>
          </ac:picMkLst>
        </pc:picChg>
      </pc:sldChg>
      <pc:sldChg chg="addSp modSp">
        <pc:chgData name="Myat Min Htut" userId="dfff3e71-de70-432f-b631-d8cca54eab50" providerId="ADAL" clId="{4CEB86F9-5507-4DF7-82D9-872D35A856E7}" dt="2024-02-06T02:10:26.663" v="511"/>
        <pc:sldMkLst>
          <pc:docMk/>
          <pc:sldMk cId="724098532" sldId="509"/>
        </pc:sldMkLst>
        <pc:picChg chg="add mod">
          <ac:chgData name="Myat Min Htut" userId="dfff3e71-de70-432f-b631-d8cca54eab50" providerId="ADAL" clId="{4CEB86F9-5507-4DF7-82D9-872D35A856E7}" dt="2024-02-06T02:10:26.663" v="511"/>
          <ac:picMkLst>
            <pc:docMk/>
            <pc:sldMk cId="724098532" sldId="509"/>
            <ac:picMk id="11" creationId="{842DA356-F4B0-4041-BC26-FEFAB1449491}"/>
          </ac:picMkLst>
        </pc:picChg>
        <pc:picChg chg="add mod">
          <ac:chgData name="Myat Min Htut" userId="dfff3e71-de70-432f-b631-d8cca54eab50" providerId="ADAL" clId="{4CEB86F9-5507-4DF7-82D9-872D35A856E7}" dt="2024-02-06T02:10:26.663" v="511"/>
          <ac:picMkLst>
            <pc:docMk/>
            <pc:sldMk cId="724098532" sldId="509"/>
            <ac:picMk id="12" creationId="{42924FFC-0344-4D86-BE54-2FBF48714D6D}"/>
          </ac:picMkLst>
        </pc:picChg>
        <pc:picChg chg="add mod">
          <ac:chgData name="Myat Min Htut" userId="dfff3e71-de70-432f-b631-d8cca54eab50" providerId="ADAL" clId="{4CEB86F9-5507-4DF7-82D9-872D35A856E7}" dt="2024-02-06T02:10:26.663" v="511"/>
          <ac:picMkLst>
            <pc:docMk/>
            <pc:sldMk cId="724098532" sldId="509"/>
            <ac:picMk id="13" creationId="{6B15E95B-C5C2-4B59-89C5-B4830791CD23}"/>
          </ac:picMkLst>
        </pc:picChg>
        <pc:picChg chg="add mod">
          <ac:chgData name="Myat Min Htut" userId="dfff3e71-de70-432f-b631-d8cca54eab50" providerId="ADAL" clId="{4CEB86F9-5507-4DF7-82D9-872D35A856E7}" dt="2024-02-06T02:10:26.663" v="511"/>
          <ac:picMkLst>
            <pc:docMk/>
            <pc:sldMk cId="724098532" sldId="509"/>
            <ac:picMk id="14" creationId="{FE648BF0-96D8-4478-A9DD-405D6B040DB4}"/>
          </ac:picMkLst>
        </pc:picChg>
        <pc:picChg chg="add mod">
          <ac:chgData name="Myat Min Htut" userId="dfff3e71-de70-432f-b631-d8cca54eab50" providerId="ADAL" clId="{4CEB86F9-5507-4DF7-82D9-872D35A856E7}" dt="2024-02-06T02:10:26.663" v="511"/>
          <ac:picMkLst>
            <pc:docMk/>
            <pc:sldMk cId="724098532" sldId="509"/>
            <ac:picMk id="15" creationId="{37B3D0EC-6859-48D3-9BB6-958941593233}"/>
          </ac:picMkLst>
        </pc:picChg>
      </pc:sldChg>
      <pc:sldChg chg="addSp modSp">
        <pc:chgData name="Myat Min Htut" userId="dfff3e71-de70-432f-b631-d8cca54eab50" providerId="ADAL" clId="{4CEB86F9-5507-4DF7-82D9-872D35A856E7}" dt="2024-02-05T10:20:04.015" v="428"/>
        <pc:sldMkLst>
          <pc:docMk/>
          <pc:sldMk cId="716981594" sldId="510"/>
        </pc:sldMkLst>
        <pc:picChg chg="add mod">
          <ac:chgData name="Myat Min Htut" userId="dfff3e71-de70-432f-b631-d8cca54eab50" providerId="ADAL" clId="{4CEB86F9-5507-4DF7-82D9-872D35A856E7}" dt="2024-02-05T10:20:04.015" v="428"/>
          <ac:picMkLst>
            <pc:docMk/>
            <pc:sldMk cId="716981594" sldId="510"/>
            <ac:picMk id="9" creationId="{EE8CC302-39ED-4B30-BA1C-5CECD9B9ECC4}"/>
          </ac:picMkLst>
        </pc:picChg>
        <pc:picChg chg="add mod">
          <ac:chgData name="Myat Min Htut" userId="dfff3e71-de70-432f-b631-d8cca54eab50" providerId="ADAL" clId="{4CEB86F9-5507-4DF7-82D9-872D35A856E7}" dt="2024-02-05T10:20:04.015" v="428"/>
          <ac:picMkLst>
            <pc:docMk/>
            <pc:sldMk cId="716981594" sldId="510"/>
            <ac:picMk id="10" creationId="{F021B9EF-8AAE-4057-B50B-B7BC28465795}"/>
          </ac:picMkLst>
        </pc:picChg>
      </pc:sldChg>
      <pc:sldChg chg="addSp modSp mod">
        <pc:chgData name="Myat Min Htut" userId="dfff3e71-de70-432f-b631-d8cca54eab50" providerId="ADAL" clId="{4CEB86F9-5507-4DF7-82D9-872D35A856E7}" dt="2024-02-05T10:26:07.472" v="496" actId="1076"/>
        <pc:sldMkLst>
          <pc:docMk/>
          <pc:sldMk cId="396659856" sldId="511"/>
        </pc:sldMkLst>
        <pc:spChg chg="add mod">
          <ac:chgData name="Myat Min Htut" userId="dfff3e71-de70-432f-b631-d8cca54eab50" providerId="ADAL" clId="{4CEB86F9-5507-4DF7-82D9-872D35A856E7}" dt="2024-02-05T10:26:07.472" v="496" actId="1076"/>
          <ac:spMkLst>
            <pc:docMk/>
            <pc:sldMk cId="396659856" sldId="511"/>
            <ac:spMk id="17" creationId="{5CAC825C-C54F-4DE0-BF52-DBC8820DD7C7}"/>
          </ac:spMkLst>
        </pc:spChg>
        <pc:picChg chg="add mod">
          <ac:chgData name="Myat Min Htut" userId="dfff3e71-de70-432f-b631-d8cca54eab50" providerId="ADAL" clId="{4CEB86F9-5507-4DF7-82D9-872D35A856E7}" dt="2024-02-05T10:21:54.330" v="454"/>
          <ac:picMkLst>
            <pc:docMk/>
            <pc:sldMk cId="396659856" sldId="511"/>
            <ac:picMk id="12" creationId="{4A22846B-5042-4B72-983D-9E4479B68283}"/>
          </ac:picMkLst>
        </pc:picChg>
        <pc:picChg chg="add mod">
          <ac:chgData name="Myat Min Htut" userId="dfff3e71-de70-432f-b631-d8cca54eab50" providerId="ADAL" clId="{4CEB86F9-5507-4DF7-82D9-872D35A856E7}" dt="2024-02-05T10:21:54.330" v="454"/>
          <ac:picMkLst>
            <pc:docMk/>
            <pc:sldMk cId="396659856" sldId="511"/>
            <ac:picMk id="13" creationId="{E8E600D7-F9C5-455E-A56D-2E2C8D3600ED}"/>
          </ac:picMkLst>
        </pc:picChg>
        <pc:picChg chg="add mod">
          <ac:chgData name="Myat Min Htut" userId="dfff3e71-de70-432f-b631-d8cca54eab50" providerId="ADAL" clId="{4CEB86F9-5507-4DF7-82D9-872D35A856E7}" dt="2024-02-05T10:21:54.330" v="454"/>
          <ac:picMkLst>
            <pc:docMk/>
            <pc:sldMk cId="396659856" sldId="511"/>
            <ac:picMk id="14" creationId="{3A581C63-968E-4405-8566-C57987D3970D}"/>
          </ac:picMkLst>
        </pc:picChg>
        <pc:picChg chg="add mod">
          <ac:chgData name="Myat Min Htut" userId="dfff3e71-de70-432f-b631-d8cca54eab50" providerId="ADAL" clId="{4CEB86F9-5507-4DF7-82D9-872D35A856E7}" dt="2024-02-05T10:21:54.330" v="454"/>
          <ac:picMkLst>
            <pc:docMk/>
            <pc:sldMk cId="396659856" sldId="511"/>
            <ac:picMk id="15" creationId="{F365EF1F-72B4-450B-9AA3-4626228283DB}"/>
          </ac:picMkLst>
        </pc:picChg>
        <pc:picChg chg="add mod">
          <ac:chgData name="Myat Min Htut" userId="dfff3e71-de70-432f-b631-d8cca54eab50" providerId="ADAL" clId="{4CEB86F9-5507-4DF7-82D9-872D35A856E7}" dt="2024-02-05T10:21:54.330" v="454"/>
          <ac:picMkLst>
            <pc:docMk/>
            <pc:sldMk cId="396659856" sldId="511"/>
            <ac:picMk id="16" creationId="{A1A623E0-A6DE-480C-BDB9-3FAB8207F2C1}"/>
          </ac:picMkLst>
        </pc:picChg>
      </pc:sldChg>
      <pc:sldChg chg="addSp delSp modSp mod">
        <pc:chgData name="Myat Min Htut" userId="dfff3e71-de70-432f-b631-d8cca54eab50" providerId="ADAL" clId="{4CEB86F9-5507-4DF7-82D9-872D35A856E7}" dt="2024-02-06T02:10:08.528" v="510" actId="478"/>
        <pc:sldMkLst>
          <pc:docMk/>
          <pc:sldMk cId="894447379" sldId="512"/>
        </pc:sldMkLst>
        <pc:spChg chg="add mod">
          <ac:chgData name="Myat Min Htut" userId="dfff3e71-de70-432f-b631-d8cca54eab50" providerId="ADAL" clId="{4CEB86F9-5507-4DF7-82D9-872D35A856E7}" dt="2024-02-05T10:25:52.369" v="492" actId="207"/>
          <ac:spMkLst>
            <pc:docMk/>
            <pc:sldMk cId="894447379" sldId="512"/>
            <ac:spMk id="21" creationId="{C02297FA-F148-435F-AE74-A9B6337BD55C}"/>
          </ac:spMkLst>
        </pc:spChg>
        <pc:picChg chg="add mod">
          <ac:chgData name="Myat Min Htut" userId="dfff3e71-de70-432f-b631-d8cca54eab50" providerId="ADAL" clId="{4CEB86F9-5507-4DF7-82D9-872D35A856E7}" dt="2024-02-05T10:22:14.055" v="458" actId="1076"/>
          <ac:picMkLst>
            <pc:docMk/>
            <pc:sldMk cId="894447379" sldId="512"/>
            <ac:picMk id="7" creationId="{2BB0E7D8-78BF-4824-8700-628431F7BBFB}"/>
          </ac:picMkLst>
        </pc:picChg>
        <pc:picChg chg="add mod">
          <ac:chgData name="Myat Min Htut" userId="dfff3e71-de70-432f-b631-d8cca54eab50" providerId="ADAL" clId="{4CEB86F9-5507-4DF7-82D9-872D35A856E7}" dt="2024-02-06T02:09:26.173" v="502" actId="1076"/>
          <ac:picMkLst>
            <pc:docMk/>
            <pc:sldMk cId="894447379" sldId="512"/>
            <ac:picMk id="9" creationId="{3CA6083B-9B6C-458E-AD45-B84714962E3A}"/>
          </ac:picMkLst>
        </pc:picChg>
        <pc:picChg chg="add mod">
          <ac:chgData name="Myat Min Htut" userId="dfff3e71-de70-432f-b631-d8cca54eab50" providerId="ADAL" clId="{4CEB86F9-5507-4DF7-82D9-872D35A856E7}" dt="2024-02-05T10:22:31.411" v="464" actId="1076"/>
          <ac:picMkLst>
            <pc:docMk/>
            <pc:sldMk cId="894447379" sldId="512"/>
            <ac:picMk id="10" creationId="{CAC2FD15-43A9-49E7-A82A-82F95EC05FC5}"/>
          </ac:picMkLst>
        </pc:picChg>
        <pc:picChg chg="add mod">
          <ac:chgData name="Myat Min Htut" userId="dfff3e71-de70-432f-b631-d8cca54eab50" providerId="ADAL" clId="{4CEB86F9-5507-4DF7-82D9-872D35A856E7}" dt="2024-02-05T10:24:55.066" v="476" actId="14100"/>
          <ac:picMkLst>
            <pc:docMk/>
            <pc:sldMk cId="894447379" sldId="512"/>
            <ac:picMk id="12" creationId="{16ECC073-FE80-4681-B095-B45B5DF3AC40}"/>
          </ac:picMkLst>
        </pc:picChg>
        <pc:picChg chg="add mod">
          <ac:chgData name="Myat Min Htut" userId="dfff3e71-de70-432f-b631-d8cca54eab50" providerId="ADAL" clId="{4CEB86F9-5507-4DF7-82D9-872D35A856E7}" dt="2024-02-06T02:09:44.906" v="507" actId="14100"/>
          <ac:picMkLst>
            <pc:docMk/>
            <pc:sldMk cId="894447379" sldId="512"/>
            <ac:picMk id="13" creationId="{11024858-5228-492C-AFDE-9078F8729517}"/>
          </ac:picMkLst>
        </pc:picChg>
        <pc:picChg chg="add mod">
          <ac:chgData name="Myat Min Htut" userId="dfff3e71-de70-432f-b631-d8cca54eab50" providerId="ADAL" clId="{4CEB86F9-5507-4DF7-82D9-872D35A856E7}" dt="2024-02-05T10:24:59.496" v="477" actId="14100"/>
          <ac:picMkLst>
            <pc:docMk/>
            <pc:sldMk cId="894447379" sldId="512"/>
            <ac:picMk id="14" creationId="{4038647C-2486-40C0-81E1-8568944997D6}"/>
          </ac:picMkLst>
        </pc:picChg>
        <pc:picChg chg="add mod">
          <ac:chgData name="Myat Min Htut" userId="dfff3e71-de70-432f-b631-d8cca54eab50" providerId="ADAL" clId="{4CEB86F9-5507-4DF7-82D9-872D35A856E7}" dt="2024-02-05T10:25:11.775" v="481" actId="1076"/>
          <ac:picMkLst>
            <pc:docMk/>
            <pc:sldMk cId="894447379" sldId="512"/>
            <ac:picMk id="16" creationId="{443A99F6-9B78-4BD0-9FF9-A449E7281EE6}"/>
          </ac:picMkLst>
        </pc:picChg>
        <pc:picChg chg="add del mod">
          <ac:chgData name="Myat Min Htut" userId="dfff3e71-de70-432f-b631-d8cca54eab50" providerId="ADAL" clId="{4CEB86F9-5507-4DF7-82D9-872D35A856E7}" dt="2024-02-06T02:10:08.528" v="510" actId="478"/>
          <ac:picMkLst>
            <pc:docMk/>
            <pc:sldMk cId="894447379" sldId="512"/>
            <ac:picMk id="17" creationId="{C40E6D4A-5BF2-49A5-9F63-1975296FE3DE}"/>
          </ac:picMkLst>
        </pc:picChg>
        <pc:picChg chg="add mod">
          <ac:chgData name="Myat Min Htut" userId="dfff3e71-de70-432f-b631-d8cca54eab50" providerId="ADAL" clId="{4CEB86F9-5507-4DF7-82D9-872D35A856E7}" dt="2024-02-05T10:25:26.828" v="485" actId="1076"/>
          <ac:picMkLst>
            <pc:docMk/>
            <pc:sldMk cId="894447379" sldId="512"/>
            <ac:picMk id="18" creationId="{FBDBC3C4-AF5F-423A-B127-50DCA7F47E34}"/>
          </ac:picMkLst>
        </pc:picChg>
        <pc:picChg chg="add mod">
          <ac:chgData name="Myat Min Htut" userId="dfff3e71-de70-432f-b631-d8cca54eab50" providerId="ADAL" clId="{4CEB86F9-5507-4DF7-82D9-872D35A856E7}" dt="2024-02-05T10:25:38.465" v="488" actId="1076"/>
          <ac:picMkLst>
            <pc:docMk/>
            <pc:sldMk cId="894447379" sldId="512"/>
            <ac:picMk id="20" creationId="{6C7D8EFC-82CB-4FB0-A708-30EC2C89C401}"/>
          </ac:picMkLst>
        </pc:picChg>
      </pc:sldChg>
      <pc:sldChg chg="addSp modSp mod">
        <pc:chgData name="Myat Min Htut" userId="dfff3e71-de70-432f-b631-d8cca54eab50" providerId="ADAL" clId="{4CEB86F9-5507-4DF7-82D9-872D35A856E7}" dt="2024-02-06T02:10:50.683" v="515" actId="14100"/>
        <pc:sldMkLst>
          <pc:docMk/>
          <pc:sldMk cId="4265922496" sldId="513"/>
        </pc:sldMkLst>
        <pc:picChg chg="add mod">
          <ac:chgData name="Myat Min Htut" userId="dfff3e71-de70-432f-b631-d8cca54eab50" providerId="ADAL" clId="{4CEB86F9-5507-4DF7-82D9-872D35A856E7}" dt="2024-02-06T02:10:50.683" v="515" actId="14100"/>
          <ac:picMkLst>
            <pc:docMk/>
            <pc:sldMk cId="4265922496" sldId="513"/>
            <ac:picMk id="3" creationId="{3124A31E-019F-4346-9ECE-4138AAF5456B}"/>
          </ac:picMkLst>
        </pc:picChg>
      </pc:sldChg>
      <pc:sldChg chg="addSp modSp">
        <pc:chgData name="Myat Min Htut" userId="dfff3e71-de70-432f-b631-d8cca54eab50" providerId="ADAL" clId="{4CEB86F9-5507-4DF7-82D9-872D35A856E7}" dt="2024-02-06T02:13:56.685" v="551"/>
        <pc:sldMkLst>
          <pc:docMk/>
          <pc:sldMk cId="794460806" sldId="514"/>
        </pc:sldMkLst>
        <pc:spChg chg="add mod">
          <ac:chgData name="Myat Min Htut" userId="dfff3e71-de70-432f-b631-d8cca54eab50" providerId="ADAL" clId="{4CEB86F9-5507-4DF7-82D9-872D35A856E7}" dt="2024-02-06T02:13:56.685" v="551"/>
          <ac:spMkLst>
            <pc:docMk/>
            <pc:sldMk cId="794460806" sldId="514"/>
            <ac:spMk id="13" creationId="{60BCA528-EB4C-4665-A4C3-D9346100ECD0}"/>
          </ac:spMkLst>
        </pc:spChg>
        <pc:picChg chg="add mod">
          <ac:chgData name="Myat Min Htut" userId="dfff3e71-de70-432f-b631-d8cca54eab50" providerId="ADAL" clId="{4CEB86F9-5507-4DF7-82D9-872D35A856E7}" dt="2024-02-06T02:13:05.707" v="549"/>
          <ac:picMkLst>
            <pc:docMk/>
            <pc:sldMk cId="794460806" sldId="514"/>
            <ac:picMk id="9" creationId="{C86EDF8E-0417-4AE5-BE3D-63A8AC6057E5}"/>
          </ac:picMkLst>
        </pc:picChg>
        <pc:picChg chg="add mod">
          <ac:chgData name="Myat Min Htut" userId="dfff3e71-de70-432f-b631-d8cca54eab50" providerId="ADAL" clId="{4CEB86F9-5507-4DF7-82D9-872D35A856E7}" dt="2024-02-06T02:13:05.707" v="549"/>
          <ac:picMkLst>
            <pc:docMk/>
            <pc:sldMk cId="794460806" sldId="514"/>
            <ac:picMk id="10" creationId="{952DE9DD-5230-4139-9C73-5B83EEEA66A6}"/>
          </ac:picMkLst>
        </pc:picChg>
        <pc:picChg chg="add mod">
          <ac:chgData name="Myat Min Htut" userId="dfff3e71-de70-432f-b631-d8cca54eab50" providerId="ADAL" clId="{4CEB86F9-5507-4DF7-82D9-872D35A856E7}" dt="2024-02-06T02:13:51.586" v="550"/>
          <ac:picMkLst>
            <pc:docMk/>
            <pc:sldMk cId="794460806" sldId="514"/>
            <ac:picMk id="11" creationId="{289639AA-FF03-468E-AB05-E8B967CF8C13}"/>
          </ac:picMkLst>
        </pc:picChg>
        <pc:picChg chg="add mod">
          <ac:chgData name="Myat Min Htut" userId="dfff3e71-de70-432f-b631-d8cca54eab50" providerId="ADAL" clId="{4CEB86F9-5507-4DF7-82D9-872D35A856E7}" dt="2024-02-06T02:13:51.586" v="550"/>
          <ac:picMkLst>
            <pc:docMk/>
            <pc:sldMk cId="794460806" sldId="514"/>
            <ac:picMk id="12" creationId="{541EB03B-8559-43AD-88D6-12D666A1D0CF}"/>
          </ac:picMkLst>
        </pc:picChg>
      </pc:sldChg>
      <pc:sldChg chg="addSp modSp mod">
        <pc:chgData name="Myat Min Htut" userId="dfff3e71-de70-432f-b631-d8cca54eab50" providerId="ADAL" clId="{4CEB86F9-5507-4DF7-82D9-872D35A856E7}" dt="2024-02-06T02:18:02.753" v="591" actId="14100"/>
        <pc:sldMkLst>
          <pc:docMk/>
          <pc:sldMk cId="3503322087" sldId="515"/>
        </pc:sldMkLst>
        <pc:picChg chg="add mod">
          <ac:chgData name="Myat Min Htut" userId="dfff3e71-de70-432f-b631-d8cca54eab50" providerId="ADAL" clId="{4CEB86F9-5507-4DF7-82D9-872D35A856E7}" dt="2024-02-06T02:15:44.615" v="570" actId="1076"/>
          <ac:picMkLst>
            <pc:docMk/>
            <pc:sldMk cId="3503322087" sldId="515"/>
            <ac:picMk id="4" creationId="{2E1A3DC7-C634-49B5-84EC-003CC4934C81}"/>
          </ac:picMkLst>
        </pc:picChg>
        <pc:picChg chg="add mod">
          <ac:chgData name="Myat Min Htut" userId="dfff3e71-de70-432f-b631-d8cca54eab50" providerId="ADAL" clId="{4CEB86F9-5507-4DF7-82D9-872D35A856E7}" dt="2024-02-06T02:17:26.650" v="577" actId="1076"/>
          <ac:picMkLst>
            <pc:docMk/>
            <pc:sldMk cId="3503322087" sldId="515"/>
            <ac:picMk id="8" creationId="{B8D85BA1-D37F-4B1D-A9AE-2C19F9A4D7A1}"/>
          </ac:picMkLst>
        </pc:picChg>
        <pc:picChg chg="add mod">
          <ac:chgData name="Myat Min Htut" userId="dfff3e71-de70-432f-b631-d8cca54eab50" providerId="ADAL" clId="{4CEB86F9-5507-4DF7-82D9-872D35A856E7}" dt="2024-02-06T02:17:50.436" v="586" actId="1076"/>
          <ac:picMkLst>
            <pc:docMk/>
            <pc:sldMk cId="3503322087" sldId="515"/>
            <ac:picMk id="10" creationId="{EC1393D0-5EE5-43CD-B0A1-193FD4E5B8F4}"/>
          </ac:picMkLst>
        </pc:picChg>
        <pc:picChg chg="add mod">
          <ac:chgData name="Myat Min Htut" userId="dfff3e71-de70-432f-b631-d8cca54eab50" providerId="ADAL" clId="{4CEB86F9-5507-4DF7-82D9-872D35A856E7}" dt="2024-02-06T02:18:02.753" v="591" actId="14100"/>
          <ac:picMkLst>
            <pc:docMk/>
            <pc:sldMk cId="3503322087" sldId="515"/>
            <ac:picMk id="12" creationId="{FBEFD047-63B3-4056-B5E1-EDABC8B9DF54}"/>
          </ac:picMkLst>
        </pc:picChg>
      </pc:sldChg>
      <pc:sldChg chg="addSp modSp mod">
        <pc:chgData name="Myat Min Htut" userId="dfff3e71-de70-432f-b631-d8cca54eab50" providerId="ADAL" clId="{4CEB86F9-5507-4DF7-82D9-872D35A856E7}" dt="2024-02-05T09:41:43.474" v="54" actId="14100"/>
        <pc:sldMkLst>
          <pc:docMk/>
          <pc:sldMk cId="2520215341" sldId="519"/>
        </pc:sldMkLst>
        <pc:picChg chg="add mod">
          <ac:chgData name="Myat Min Htut" userId="dfff3e71-de70-432f-b631-d8cca54eab50" providerId="ADAL" clId="{4CEB86F9-5507-4DF7-82D9-872D35A856E7}" dt="2024-02-05T09:38:36.662" v="44" actId="1076"/>
          <ac:picMkLst>
            <pc:docMk/>
            <pc:sldMk cId="2520215341" sldId="519"/>
            <ac:picMk id="7" creationId="{B2CF6B8B-C089-4720-B0CB-D9C1742A0AFB}"/>
          </ac:picMkLst>
        </pc:picChg>
        <pc:picChg chg="add mod">
          <ac:chgData name="Myat Min Htut" userId="dfff3e71-de70-432f-b631-d8cca54eab50" providerId="ADAL" clId="{4CEB86F9-5507-4DF7-82D9-872D35A856E7}" dt="2024-02-05T09:41:23.606" v="50" actId="1076"/>
          <ac:picMkLst>
            <pc:docMk/>
            <pc:sldMk cId="2520215341" sldId="519"/>
            <ac:picMk id="11" creationId="{9239A57E-D650-49B9-A73D-0B52567D890B}"/>
          </ac:picMkLst>
        </pc:picChg>
        <pc:picChg chg="add mod">
          <ac:chgData name="Myat Min Htut" userId="dfff3e71-de70-432f-b631-d8cca54eab50" providerId="ADAL" clId="{4CEB86F9-5507-4DF7-82D9-872D35A856E7}" dt="2024-02-05T09:41:43.474" v="54" actId="14100"/>
          <ac:picMkLst>
            <pc:docMk/>
            <pc:sldMk cId="2520215341" sldId="519"/>
            <ac:picMk id="13" creationId="{F17F849B-35DC-4274-A54B-6B43CFD9CFF0}"/>
          </ac:picMkLst>
        </pc:picChg>
      </pc:sldChg>
      <pc:sldChg chg="addSp modSp mod">
        <pc:chgData name="Myat Min Htut" userId="dfff3e71-de70-432f-b631-d8cca54eab50" providerId="ADAL" clId="{4CEB86F9-5507-4DF7-82D9-872D35A856E7}" dt="2024-02-05T09:42:18.324" v="59" actId="1076"/>
        <pc:sldMkLst>
          <pc:docMk/>
          <pc:sldMk cId="2375107228" sldId="520"/>
        </pc:sldMkLst>
        <pc:picChg chg="add mod">
          <ac:chgData name="Myat Min Htut" userId="dfff3e71-de70-432f-b631-d8cca54eab50" providerId="ADAL" clId="{4CEB86F9-5507-4DF7-82D9-872D35A856E7}" dt="2024-02-05T09:42:18.324" v="59" actId="1076"/>
          <ac:picMkLst>
            <pc:docMk/>
            <pc:sldMk cId="2375107228" sldId="520"/>
            <ac:picMk id="5" creationId="{F6728F4E-5DD9-4E18-8B71-0FAA63003AD8}"/>
          </ac:picMkLst>
        </pc:picChg>
      </pc:sldChg>
      <pc:sldChg chg="addSp delSp modSp mod">
        <pc:chgData name="Myat Min Htut" userId="dfff3e71-de70-432f-b631-d8cca54eab50" providerId="ADAL" clId="{4CEB86F9-5507-4DF7-82D9-872D35A856E7}" dt="2024-02-06T02:12:51.790" v="548" actId="208"/>
        <pc:sldMkLst>
          <pc:docMk/>
          <pc:sldMk cId="1452501020" sldId="521"/>
        </pc:sldMkLst>
        <pc:spChg chg="add mod">
          <ac:chgData name="Myat Min Htut" userId="dfff3e71-de70-432f-b631-d8cca54eab50" providerId="ADAL" clId="{4CEB86F9-5507-4DF7-82D9-872D35A856E7}" dt="2024-02-06T02:12:51.790" v="548" actId="208"/>
          <ac:spMkLst>
            <pc:docMk/>
            <pc:sldMk cId="1452501020" sldId="521"/>
            <ac:spMk id="20" creationId="{5100E10B-EB19-4A9F-AD01-AEA35B0895AE}"/>
          </ac:spMkLst>
        </pc:spChg>
        <pc:picChg chg="add mod">
          <ac:chgData name="Myat Min Htut" userId="dfff3e71-de70-432f-b631-d8cca54eab50" providerId="ADAL" clId="{4CEB86F9-5507-4DF7-82D9-872D35A856E7}" dt="2024-02-06T02:11:10.799" v="519" actId="14100"/>
          <ac:picMkLst>
            <pc:docMk/>
            <pc:sldMk cId="1452501020" sldId="521"/>
            <ac:picMk id="4" creationId="{793AC0AF-25D6-41D9-80BE-BFEBCE6A940C}"/>
          </ac:picMkLst>
        </pc:picChg>
        <pc:picChg chg="add mod">
          <ac:chgData name="Myat Min Htut" userId="dfff3e71-de70-432f-b631-d8cca54eab50" providerId="ADAL" clId="{4CEB86F9-5507-4DF7-82D9-872D35A856E7}" dt="2024-02-06T02:11:25.825" v="524" actId="1076"/>
          <ac:picMkLst>
            <pc:docMk/>
            <pc:sldMk cId="1452501020" sldId="521"/>
            <ac:picMk id="9" creationId="{A554C343-24AD-45BA-AA63-AEC474DC055B}"/>
          </ac:picMkLst>
        </pc:picChg>
        <pc:picChg chg="add del mod">
          <ac:chgData name="Myat Min Htut" userId="dfff3e71-de70-432f-b631-d8cca54eab50" providerId="ADAL" clId="{4CEB86F9-5507-4DF7-82D9-872D35A856E7}" dt="2024-02-06T02:11:47.119" v="530" actId="478"/>
          <ac:picMkLst>
            <pc:docMk/>
            <pc:sldMk cId="1452501020" sldId="521"/>
            <ac:picMk id="13" creationId="{23257873-DC7E-4017-B043-32F03BEBCC34}"/>
          </ac:picMkLst>
        </pc:picChg>
        <pc:picChg chg="add mod">
          <ac:chgData name="Myat Min Htut" userId="dfff3e71-de70-432f-b631-d8cca54eab50" providerId="ADAL" clId="{4CEB86F9-5507-4DF7-82D9-872D35A856E7}" dt="2024-02-06T02:12:32.043" v="542" actId="1076"/>
          <ac:picMkLst>
            <pc:docMk/>
            <pc:sldMk cId="1452501020" sldId="521"/>
            <ac:picMk id="17" creationId="{0D039E9C-96F3-47B0-8353-B3DC2D93EFFA}"/>
          </ac:picMkLst>
        </pc:picChg>
        <pc:picChg chg="add mod">
          <ac:chgData name="Myat Min Htut" userId="dfff3e71-de70-432f-b631-d8cca54eab50" providerId="ADAL" clId="{4CEB86F9-5507-4DF7-82D9-872D35A856E7}" dt="2024-02-06T02:12:29.882" v="541" actId="1076"/>
          <ac:picMkLst>
            <pc:docMk/>
            <pc:sldMk cId="1452501020" sldId="521"/>
            <ac:picMk id="19" creationId="{44096E77-CA69-404B-A422-8ADBAC7E173A}"/>
          </ac:picMkLst>
        </pc:picChg>
      </pc:sldChg>
      <pc:sldChg chg="addSp modSp mod">
        <pc:chgData name="Myat Min Htut" userId="dfff3e71-de70-432f-b631-d8cca54eab50" providerId="ADAL" clId="{4CEB86F9-5507-4DF7-82D9-872D35A856E7}" dt="2024-02-06T02:14:52.149" v="561" actId="14100"/>
        <pc:sldMkLst>
          <pc:docMk/>
          <pc:sldMk cId="2931044530" sldId="522"/>
        </pc:sldMkLst>
        <pc:spChg chg="add mod ord">
          <ac:chgData name="Myat Min Htut" userId="dfff3e71-de70-432f-b631-d8cca54eab50" providerId="ADAL" clId="{4CEB86F9-5507-4DF7-82D9-872D35A856E7}" dt="2024-02-06T02:14:52.149" v="561" actId="14100"/>
          <ac:spMkLst>
            <pc:docMk/>
            <pc:sldMk cId="2931044530" sldId="522"/>
            <ac:spMk id="18" creationId="{21506D9D-975C-4D9B-A599-2782ED4E4C1C}"/>
          </ac:spMkLst>
        </pc:spChg>
        <pc:picChg chg="add mod">
          <ac:chgData name="Myat Min Htut" userId="dfff3e71-de70-432f-b631-d8cca54eab50" providerId="ADAL" clId="{4CEB86F9-5507-4DF7-82D9-872D35A856E7}" dt="2024-02-06T02:14:08.872" v="552"/>
          <ac:picMkLst>
            <pc:docMk/>
            <pc:sldMk cId="2931044530" sldId="522"/>
            <ac:picMk id="11" creationId="{D0B7CF1A-58E9-4A11-8162-6BB5C69E85C5}"/>
          </ac:picMkLst>
        </pc:picChg>
        <pc:picChg chg="ord">
          <ac:chgData name="Myat Min Htut" userId="dfff3e71-de70-432f-b631-d8cca54eab50" providerId="ADAL" clId="{4CEB86F9-5507-4DF7-82D9-872D35A856E7}" dt="2024-02-06T02:14:30.083" v="556" actId="166"/>
          <ac:picMkLst>
            <pc:docMk/>
            <pc:sldMk cId="2931044530" sldId="522"/>
            <ac:picMk id="12" creationId="{439E5C74-0097-4121-8F77-A310D82C0F00}"/>
          </ac:picMkLst>
        </pc:picChg>
        <pc:picChg chg="add mod">
          <ac:chgData name="Myat Min Htut" userId="dfff3e71-de70-432f-b631-d8cca54eab50" providerId="ADAL" clId="{4CEB86F9-5507-4DF7-82D9-872D35A856E7}" dt="2024-02-06T02:14:13.033" v="553"/>
          <ac:picMkLst>
            <pc:docMk/>
            <pc:sldMk cId="2931044530" sldId="522"/>
            <ac:picMk id="13" creationId="{415F1562-E0F5-42ED-AC02-43369563CC36}"/>
          </ac:picMkLst>
        </pc:picChg>
        <pc:picChg chg="add mod">
          <ac:chgData name="Myat Min Htut" userId="dfff3e71-de70-432f-b631-d8cca54eab50" providerId="ADAL" clId="{4CEB86F9-5507-4DF7-82D9-872D35A856E7}" dt="2024-02-06T02:14:20.678" v="554"/>
          <ac:picMkLst>
            <pc:docMk/>
            <pc:sldMk cId="2931044530" sldId="522"/>
            <ac:picMk id="15" creationId="{FB03CF44-91CF-488D-9F59-873E79C9E073}"/>
          </ac:picMkLst>
        </pc:picChg>
        <pc:picChg chg="add mod">
          <ac:chgData name="Myat Min Htut" userId="dfff3e71-de70-432f-b631-d8cca54eab50" providerId="ADAL" clId="{4CEB86F9-5507-4DF7-82D9-872D35A856E7}" dt="2024-02-06T02:14:25.740" v="555" actId="1076"/>
          <ac:picMkLst>
            <pc:docMk/>
            <pc:sldMk cId="2931044530" sldId="522"/>
            <ac:picMk id="17" creationId="{CB57DCEE-4E33-4FEE-B194-5DC96F1EA22D}"/>
          </ac:picMkLst>
        </pc:picChg>
      </pc:sldChg>
      <pc:sldChg chg="addSp modSp">
        <pc:chgData name="Myat Min Htut" userId="dfff3e71-de70-432f-b631-d8cca54eab50" providerId="ADAL" clId="{4CEB86F9-5507-4DF7-82D9-872D35A856E7}" dt="2024-02-06T02:15:15.378" v="563"/>
        <pc:sldMkLst>
          <pc:docMk/>
          <pc:sldMk cId="2971468500" sldId="523"/>
        </pc:sldMkLst>
        <pc:spChg chg="add mod">
          <ac:chgData name="Myat Min Htut" userId="dfff3e71-de70-432f-b631-d8cca54eab50" providerId="ADAL" clId="{4CEB86F9-5507-4DF7-82D9-872D35A856E7}" dt="2024-02-06T02:15:15.378" v="563"/>
          <ac:spMkLst>
            <pc:docMk/>
            <pc:sldMk cId="2971468500" sldId="523"/>
            <ac:spMk id="16" creationId="{F2E46FAE-FF6F-45F3-AFB8-DAF23A741841}"/>
          </ac:spMkLst>
        </pc:spChg>
        <pc:picChg chg="add mod">
          <ac:chgData name="Myat Min Htut" userId="dfff3e71-de70-432f-b631-d8cca54eab50" providerId="ADAL" clId="{4CEB86F9-5507-4DF7-82D9-872D35A856E7}" dt="2024-02-06T02:15:09.390" v="562"/>
          <ac:picMkLst>
            <pc:docMk/>
            <pc:sldMk cId="2971468500" sldId="523"/>
            <ac:picMk id="12" creationId="{86002009-FEA6-461D-9CDA-5E5D93A259EE}"/>
          </ac:picMkLst>
        </pc:picChg>
        <pc:picChg chg="add mod">
          <ac:chgData name="Myat Min Htut" userId="dfff3e71-de70-432f-b631-d8cca54eab50" providerId="ADAL" clId="{4CEB86F9-5507-4DF7-82D9-872D35A856E7}" dt="2024-02-06T02:15:09.390" v="562"/>
          <ac:picMkLst>
            <pc:docMk/>
            <pc:sldMk cId="2971468500" sldId="523"/>
            <ac:picMk id="13" creationId="{468749CA-DD3C-4F58-A375-7A5C7B5257C1}"/>
          </ac:picMkLst>
        </pc:picChg>
        <pc:picChg chg="add mod">
          <ac:chgData name="Myat Min Htut" userId="dfff3e71-de70-432f-b631-d8cca54eab50" providerId="ADAL" clId="{4CEB86F9-5507-4DF7-82D9-872D35A856E7}" dt="2024-02-06T02:15:09.390" v="562"/>
          <ac:picMkLst>
            <pc:docMk/>
            <pc:sldMk cId="2971468500" sldId="523"/>
            <ac:picMk id="14" creationId="{22944545-2039-48FA-8730-0508E728495E}"/>
          </ac:picMkLst>
        </pc:picChg>
        <pc:picChg chg="add mod">
          <ac:chgData name="Myat Min Htut" userId="dfff3e71-de70-432f-b631-d8cca54eab50" providerId="ADAL" clId="{4CEB86F9-5507-4DF7-82D9-872D35A856E7}" dt="2024-02-06T02:15:09.390" v="562"/>
          <ac:picMkLst>
            <pc:docMk/>
            <pc:sldMk cId="2971468500" sldId="523"/>
            <ac:picMk id="15" creationId="{5D1CC71B-AB5E-4853-8364-292385485A18}"/>
          </ac:picMkLst>
        </pc:picChg>
      </pc:sldChg>
      <pc:sldChg chg="addSp modSp">
        <pc:chgData name="Myat Min Htut" userId="dfff3e71-de70-432f-b631-d8cca54eab50" providerId="ADAL" clId="{4CEB86F9-5507-4DF7-82D9-872D35A856E7}" dt="2024-02-05T09:42:01.413" v="55"/>
        <pc:sldMkLst>
          <pc:docMk/>
          <pc:sldMk cId="2696796858" sldId="524"/>
        </pc:sldMkLst>
        <pc:picChg chg="add mod">
          <ac:chgData name="Myat Min Htut" userId="dfff3e71-de70-432f-b631-d8cca54eab50" providerId="ADAL" clId="{4CEB86F9-5507-4DF7-82D9-872D35A856E7}" dt="2024-02-05T09:42:01.413" v="55"/>
          <ac:picMkLst>
            <pc:docMk/>
            <pc:sldMk cId="2696796858" sldId="524"/>
            <ac:picMk id="11" creationId="{2C8E4B19-9C21-41C6-A987-0A9B359B0FD6}"/>
          </ac:picMkLst>
        </pc:picChg>
        <pc:picChg chg="add mod">
          <ac:chgData name="Myat Min Htut" userId="dfff3e71-de70-432f-b631-d8cca54eab50" providerId="ADAL" clId="{4CEB86F9-5507-4DF7-82D9-872D35A856E7}" dt="2024-02-05T09:42:01.413" v="55"/>
          <ac:picMkLst>
            <pc:docMk/>
            <pc:sldMk cId="2696796858" sldId="524"/>
            <ac:picMk id="12" creationId="{13CAAE60-F887-41E4-8CC1-706B743936D2}"/>
          </ac:picMkLst>
        </pc:picChg>
        <pc:picChg chg="add mod">
          <ac:chgData name="Myat Min Htut" userId="dfff3e71-de70-432f-b631-d8cca54eab50" providerId="ADAL" clId="{4CEB86F9-5507-4DF7-82D9-872D35A856E7}" dt="2024-02-05T09:42:01.413" v="55"/>
          <ac:picMkLst>
            <pc:docMk/>
            <pc:sldMk cId="2696796858" sldId="524"/>
            <ac:picMk id="13" creationId="{A101254D-CC0D-45C8-BE2A-0AB49C6D7B50}"/>
          </ac:picMkLst>
        </pc:picChg>
      </pc:sldChg>
      <pc:sldChg chg="addSp modSp mod">
        <pc:chgData name="Myat Min Htut" userId="dfff3e71-de70-432f-b631-d8cca54eab50" providerId="ADAL" clId="{4CEB86F9-5507-4DF7-82D9-872D35A856E7}" dt="2024-02-05T10:13:09.537" v="383" actId="14100"/>
        <pc:sldMkLst>
          <pc:docMk/>
          <pc:sldMk cId="3835229406" sldId="525"/>
        </pc:sldMkLst>
        <pc:spChg chg="add mod">
          <ac:chgData name="Myat Min Htut" userId="dfff3e71-de70-432f-b631-d8cca54eab50" providerId="ADAL" clId="{4CEB86F9-5507-4DF7-82D9-872D35A856E7}" dt="2024-02-05T10:13:09.537" v="383" actId="14100"/>
          <ac:spMkLst>
            <pc:docMk/>
            <pc:sldMk cId="3835229406" sldId="525"/>
            <ac:spMk id="20" creationId="{AFDA97B2-395C-4F39-9C21-ED0AD11EA54C}"/>
          </ac:spMkLst>
        </pc:spChg>
        <pc:picChg chg="add mod">
          <ac:chgData name="Myat Min Htut" userId="dfff3e71-de70-432f-b631-d8cca54eab50" providerId="ADAL" clId="{4CEB86F9-5507-4DF7-82D9-872D35A856E7}" dt="2024-02-05T10:12:50.049" v="379"/>
          <ac:picMkLst>
            <pc:docMk/>
            <pc:sldMk cId="3835229406" sldId="525"/>
            <ac:picMk id="18" creationId="{8F5859CB-73BD-462D-B34F-30F0BB904B9E}"/>
          </ac:picMkLst>
        </pc:picChg>
        <pc:picChg chg="add mod">
          <ac:chgData name="Myat Min Htut" userId="dfff3e71-de70-432f-b631-d8cca54eab50" providerId="ADAL" clId="{4CEB86F9-5507-4DF7-82D9-872D35A856E7}" dt="2024-02-05T10:12:50.049" v="379"/>
          <ac:picMkLst>
            <pc:docMk/>
            <pc:sldMk cId="3835229406" sldId="525"/>
            <ac:picMk id="19" creationId="{16AB94B5-4EBF-4E76-9D57-2FE0DC5A9B14}"/>
          </ac:picMkLst>
        </pc:picChg>
      </pc:sldChg>
      <pc:sldChg chg="addSp modSp mod">
        <pc:chgData name="Myat Min Htut" userId="dfff3e71-de70-432f-b631-d8cca54eab50" providerId="ADAL" clId="{4CEB86F9-5507-4DF7-82D9-872D35A856E7}" dt="2024-02-05T10:13:36.530" v="388" actId="1076"/>
        <pc:sldMkLst>
          <pc:docMk/>
          <pc:sldMk cId="2500286197" sldId="526"/>
        </pc:sldMkLst>
        <pc:spChg chg="add mod">
          <ac:chgData name="Myat Min Htut" userId="dfff3e71-de70-432f-b631-d8cca54eab50" providerId="ADAL" clId="{4CEB86F9-5507-4DF7-82D9-872D35A856E7}" dt="2024-02-05T10:13:29.238" v="385"/>
          <ac:spMkLst>
            <pc:docMk/>
            <pc:sldMk cId="2500286197" sldId="526"/>
            <ac:spMk id="19" creationId="{E8251857-D5D1-4565-A1DA-58F4E7302CD8}"/>
          </ac:spMkLst>
        </pc:spChg>
        <pc:picChg chg="mod">
          <ac:chgData name="Myat Min Htut" userId="dfff3e71-de70-432f-b631-d8cca54eab50" providerId="ADAL" clId="{4CEB86F9-5507-4DF7-82D9-872D35A856E7}" dt="2024-02-05T10:13:33.690" v="387" actId="1076"/>
          <ac:picMkLst>
            <pc:docMk/>
            <pc:sldMk cId="2500286197" sldId="526"/>
            <ac:picMk id="8" creationId="{A4C31290-869A-4317-AAA7-D8FBCAE576BA}"/>
          </ac:picMkLst>
        </pc:picChg>
        <pc:picChg chg="add mod">
          <ac:chgData name="Myat Min Htut" userId="dfff3e71-de70-432f-b631-d8cca54eab50" providerId="ADAL" clId="{4CEB86F9-5507-4DF7-82D9-872D35A856E7}" dt="2024-02-05T10:13:29.238" v="385"/>
          <ac:picMkLst>
            <pc:docMk/>
            <pc:sldMk cId="2500286197" sldId="526"/>
            <ac:picMk id="17" creationId="{4D02FC4E-4E82-40FE-8CA6-A7B81FC6FD30}"/>
          </ac:picMkLst>
        </pc:picChg>
        <pc:picChg chg="add mod">
          <ac:chgData name="Myat Min Htut" userId="dfff3e71-de70-432f-b631-d8cca54eab50" providerId="ADAL" clId="{4CEB86F9-5507-4DF7-82D9-872D35A856E7}" dt="2024-02-05T10:13:36.530" v="388" actId="1076"/>
          <ac:picMkLst>
            <pc:docMk/>
            <pc:sldMk cId="2500286197" sldId="526"/>
            <ac:picMk id="18" creationId="{4F0F765A-EE73-48CF-9B96-4B0A6BC196A2}"/>
          </ac:picMkLst>
        </pc:picChg>
      </pc:sldChg>
      <pc:sldChg chg="addSp modSp mod">
        <pc:chgData name="Myat Min Htut" userId="dfff3e71-de70-432f-b631-d8cca54eab50" providerId="ADAL" clId="{4CEB86F9-5507-4DF7-82D9-872D35A856E7}" dt="2024-02-05T10:16:37.266" v="400" actId="1076"/>
        <pc:sldMkLst>
          <pc:docMk/>
          <pc:sldMk cId="1613090038" sldId="527"/>
        </pc:sldMkLst>
        <pc:spChg chg="add mod">
          <ac:chgData name="Myat Min Htut" userId="dfff3e71-de70-432f-b631-d8cca54eab50" providerId="ADAL" clId="{4CEB86F9-5507-4DF7-82D9-872D35A856E7}" dt="2024-02-05T10:16:33.169" v="399"/>
          <ac:spMkLst>
            <pc:docMk/>
            <pc:sldMk cId="1613090038" sldId="527"/>
            <ac:spMk id="17" creationId="{FCD7E370-C01B-49A9-A7B3-06C5E40FA3F8}"/>
          </ac:spMkLst>
        </pc:spChg>
        <pc:picChg chg="mod">
          <ac:chgData name="Myat Min Htut" userId="dfff3e71-de70-432f-b631-d8cca54eab50" providerId="ADAL" clId="{4CEB86F9-5507-4DF7-82D9-872D35A856E7}" dt="2024-02-05T10:14:30.636" v="397" actId="1076"/>
          <ac:picMkLst>
            <pc:docMk/>
            <pc:sldMk cId="1613090038" sldId="527"/>
            <ac:picMk id="8" creationId="{161A2FEF-DF3A-46A6-823C-34AAA0CF4239}"/>
          </ac:picMkLst>
        </pc:picChg>
        <pc:picChg chg="add mod">
          <ac:chgData name="Myat Min Htut" userId="dfff3e71-de70-432f-b631-d8cca54eab50" providerId="ADAL" clId="{4CEB86F9-5507-4DF7-82D9-872D35A856E7}" dt="2024-02-05T10:14:20.119" v="393"/>
          <ac:picMkLst>
            <pc:docMk/>
            <pc:sldMk cId="1613090038" sldId="527"/>
            <ac:picMk id="14" creationId="{58071BE3-B30F-45F8-ADAC-538134A94F97}"/>
          </ac:picMkLst>
        </pc:picChg>
        <pc:picChg chg="add mod">
          <ac:chgData name="Myat Min Htut" userId="dfff3e71-de70-432f-b631-d8cca54eab50" providerId="ADAL" clId="{4CEB86F9-5507-4DF7-82D9-872D35A856E7}" dt="2024-02-05T10:16:37.266" v="400" actId="1076"/>
          <ac:picMkLst>
            <pc:docMk/>
            <pc:sldMk cId="1613090038" sldId="527"/>
            <ac:picMk id="16" creationId="{B76F4909-665F-46DC-840F-BEA5C99ADC5B}"/>
          </ac:picMkLst>
        </pc:picChg>
      </pc:sldChg>
      <pc:sldChg chg="addSp delSp modSp new mod">
        <pc:chgData name="Myat Min Htut" userId="dfff3e71-de70-432f-b631-d8cca54eab50" providerId="ADAL" clId="{4CEB86F9-5507-4DF7-82D9-872D35A856E7}" dt="2024-02-06T03:21:01.890" v="1164" actId="14100"/>
        <pc:sldMkLst>
          <pc:docMk/>
          <pc:sldMk cId="1461809268" sldId="528"/>
        </pc:sldMkLst>
        <pc:spChg chg="del">
          <ac:chgData name="Myat Min Htut" userId="dfff3e71-de70-432f-b631-d8cca54eab50" providerId="ADAL" clId="{4CEB86F9-5507-4DF7-82D9-872D35A856E7}" dt="2024-02-06T02:59:18.766" v="921" actId="478"/>
          <ac:spMkLst>
            <pc:docMk/>
            <pc:sldMk cId="1461809268" sldId="528"/>
            <ac:spMk id="2" creationId="{B1101D52-0273-48C6-9D20-9295E502C9FC}"/>
          </ac:spMkLst>
        </pc:spChg>
        <pc:spChg chg="del">
          <ac:chgData name="Myat Min Htut" userId="dfff3e71-de70-432f-b631-d8cca54eab50" providerId="ADAL" clId="{4CEB86F9-5507-4DF7-82D9-872D35A856E7}" dt="2024-02-06T02:59:19.600" v="922" actId="478"/>
          <ac:spMkLst>
            <pc:docMk/>
            <pc:sldMk cId="1461809268" sldId="528"/>
            <ac:spMk id="3" creationId="{D5CD9D61-5CF9-485A-89DB-0D15CED37FBE}"/>
          </ac:spMkLst>
        </pc:spChg>
        <pc:spChg chg="add mod">
          <ac:chgData name="Myat Min Htut" userId="dfff3e71-de70-432f-b631-d8cca54eab50" providerId="ADAL" clId="{4CEB86F9-5507-4DF7-82D9-872D35A856E7}" dt="2024-02-06T03:02:54.997" v="943" actId="20577"/>
          <ac:spMkLst>
            <pc:docMk/>
            <pc:sldMk cId="1461809268" sldId="528"/>
            <ac:spMk id="12" creationId="{43D30E86-A63F-4D6C-9B85-A1CFA3A697B2}"/>
          </ac:spMkLst>
        </pc:spChg>
        <pc:spChg chg="add mod">
          <ac:chgData name="Myat Min Htut" userId="dfff3e71-de70-432f-b631-d8cca54eab50" providerId="ADAL" clId="{4CEB86F9-5507-4DF7-82D9-872D35A856E7}" dt="2024-02-06T03:20:55.467" v="1157" actId="208"/>
          <ac:spMkLst>
            <pc:docMk/>
            <pc:sldMk cId="1461809268" sldId="528"/>
            <ac:spMk id="21" creationId="{281B9F42-37A2-48D7-9087-D6C472645D73}"/>
          </ac:spMkLst>
        </pc:spChg>
        <pc:spChg chg="add mod">
          <ac:chgData name="Myat Min Htut" userId="dfff3e71-de70-432f-b631-d8cca54eab50" providerId="ADAL" clId="{4CEB86F9-5507-4DF7-82D9-872D35A856E7}" dt="2024-02-06T03:21:01.890" v="1164" actId="14100"/>
          <ac:spMkLst>
            <pc:docMk/>
            <pc:sldMk cId="1461809268" sldId="528"/>
            <ac:spMk id="22" creationId="{19611C58-7E99-4FB9-9A62-259A6C77BE67}"/>
          </ac:spMkLst>
        </pc:spChg>
        <pc:picChg chg="add mod">
          <ac:chgData name="Myat Min Htut" userId="dfff3e71-de70-432f-b631-d8cca54eab50" providerId="ADAL" clId="{4CEB86F9-5507-4DF7-82D9-872D35A856E7}" dt="2024-02-06T03:00:50.803" v="924" actId="14100"/>
          <ac:picMkLst>
            <pc:docMk/>
            <pc:sldMk cId="1461809268" sldId="528"/>
            <ac:picMk id="5" creationId="{57A16014-9C3E-4061-94E7-768D2109BD8E}"/>
          </ac:picMkLst>
        </pc:picChg>
        <pc:picChg chg="add mod">
          <ac:chgData name="Myat Min Htut" userId="dfff3e71-de70-432f-b631-d8cca54eab50" providerId="ADAL" clId="{4CEB86F9-5507-4DF7-82D9-872D35A856E7}" dt="2024-02-06T03:03:03.827" v="947" actId="1076"/>
          <ac:picMkLst>
            <pc:docMk/>
            <pc:sldMk cId="1461809268" sldId="528"/>
            <ac:picMk id="7" creationId="{7B9D48FE-EF08-4C70-A34D-11C0AB62C112}"/>
          </ac:picMkLst>
        </pc:picChg>
        <pc:picChg chg="add del mod">
          <ac:chgData name="Myat Min Htut" userId="dfff3e71-de70-432f-b631-d8cca54eab50" providerId="ADAL" clId="{4CEB86F9-5507-4DF7-82D9-872D35A856E7}" dt="2024-02-06T03:01:33.023" v="932" actId="478"/>
          <ac:picMkLst>
            <pc:docMk/>
            <pc:sldMk cId="1461809268" sldId="528"/>
            <ac:picMk id="9" creationId="{4D618754-EFA8-4055-82EB-FDF3CCDE3C3D}"/>
          </ac:picMkLst>
        </pc:picChg>
        <pc:picChg chg="add del mod modCrop">
          <ac:chgData name="Myat Min Htut" userId="dfff3e71-de70-432f-b631-d8cca54eab50" providerId="ADAL" clId="{4CEB86F9-5507-4DF7-82D9-872D35A856E7}" dt="2024-02-06T03:05:46.477" v="965" actId="478"/>
          <ac:picMkLst>
            <pc:docMk/>
            <pc:sldMk cId="1461809268" sldId="528"/>
            <ac:picMk id="11" creationId="{11CC0195-3BAC-4C6F-96F7-21B697C62475}"/>
          </ac:picMkLst>
        </pc:picChg>
        <pc:picChg chg="add del mod">
          <ac:chgData name="Myat Min Htut" userId="dfff3e71-de70-432f-b631-d8cca54eab50" providerId="ADAL" clId="{4CEB86F9-5507-4DF7-82D9-872D35A856E7}" dt="2024-02-06T03:03:53.061" v="963" actId="22"/>
          <ac:picMkLst>
            <pc:docMk/>
            <pc:sldMk cId="1461809268" sldId="528"/>
            <ac:picMk id="14" creationId="{D621E098-07A4-4434-87ED-95C10F91EDBD}"/>
          </ac:picMkLst>
        </pc:picChg>
        <pc:picChg chg="add mod">
          <ac:chgData name="Myat Min Htut" userId="dfff3e71-de70-432f-b631-d8cca54eab50" providerId="ADAL" clId="{4CEB86F9-5507-4DF7-82D9-872D35A856E7}" dt="2024-02-06T03:06:55.144" v="988" actId="1076"/>
          <ac:picMkLst>
            <pc:docMk/>
            <pc:sldMk cId="1461809268" sldId="528"/>
            <ac:picMk id="16" creationId="{F773F6AC-6118-420E-A3A0-2A9DD34070BD}"/>
          </ac:picMkLst>
        </pc:picChg>
        <pc:picChg chg="add mod">
          <ac:chgData name="Myat Min Htut" userId="dfff3e71-de70-432f-b631-d8cca54eab50" providerId="ADAL" clId="{4CEB86F9-5507-4DF7-82D9-872D35A856E7}" dt="2024-02-06T03:06:57.764" v="989" actId="14100"/>
          <ac:picMkLst>
            <pc:docMk/>
            <pc:sldMk cId="1461809268" sldId="528"/>
            <ac:picMk id="18" creationId="{3066CD85-1139-43A7-908E-01F53CB32BF7}"/>
          </ac:picMkLst>
        </pc:picChg>
        <pc:picChg chg="add mod">
          <ac:chgData name="Myat Min Htut" userId="dfff3e71-de70-432f-b631-d8cca54eab50" providerId="ADAL" clId="{4CEB86F9-5507-4DF7-82D9-872D35A856E7}" dt="2024-02-06T03:06:49.296" v="985" actId="1076"/>
          <ac:picMkLst>
            <pc:docMk/>
            <pc:sldMk cId="1461809268" sldId="528"/>
            <ac:picMk id="20" creationId="{346F2FDD-833A-4D7C-A1D9-F475ADD18327}"/>
          </ac:picMkLst>
        </pc:picChg>
      </pc:sldChg>
      <pc:sldChg chg="addSp delSp modSp new mod">
        <pc:chgData name="Myat Min Htut" userId="dfff3e71-de70-432f-b631-d8cca54eab50" providerId="ADAL" clId="{4CEB86F9-5507-4DF7-82D9-872D35A856E7}" dt="2024-02-06T03:24:32.851" v="1181" actId="1076"/>
        <pc:sldMkLst>
          <pc:docMk/>
          <pc:sldMk cId="3730777679" sldId="529"/>
        </pc:sldMkLst>
        <pc:spChg chg="del">
          <ac:chgData name="Myat Min Htut" userId="dfff3e71-de70-432f-b631-d8cca54eab50" providerId="ADAL" clId="{4CEB86F9-5507-4DF7-82D9-872D35A856E7}" dt="2024-02-06T03:07:15.551" v="991" actId="478"/>
          <ac:spMkLst>
            <pc:docMk/>
            <pc:sldMk cId="3730777679" sldId="529"/>
            <ac:spMk id="2" creationId="{3CDCC21A-791F-4A0E-AC0A-1ECB3974E299}"/>
          </ac:spMkLst>
        </pc:spChg>
        <pc:spChg chg="del">
          <ac:chgData name="Myat Min Htut" userId="dfff3e71-de70-432f-b631-d8cca54eab50" providerId="ADAL" clId="{4CEB86F9-5507-4DF7-82D9-872D35A856E7}" dt="2024-02-06T03:07:18.664" v="992" actId="478"/>
          <ac:spMkLst>
            <pc:docMk/>
            <pc:sldMk cId="3730777679" sldId="529"/>
            <ac:spMk id="3" creationId="{0154B849-36FE-4818-9615-90DB38982072}"/>
          </ac:spMkLst>
        </pc:spChg>
        <pc:spChg chg="add mod">
          <ac:chgData name="Myat Min Htut" userId="dfff3e71-de70-432f-b631-d8cca54eab50" providerId="ADAL" clId="{4CEB86F9-5507-4DF7-82D9-872D35A856E7}" dt="2024-02-06T03:07:10.772" v="990"/>
          <ac:spMkLst>
            <pc:docMk/>
            <pc:sldMk cId="3730777679" sldId="529"/>
            <ac:spMk id="5" creationId="{789C7AD4-D772-4289-BBF8-B55706C1F829}"/>
          </ac:spMkLst>
        </pc:spChg>
        <pc:spChg chg="add mod">
          <ac:chgData name="Myat Min Htut" userId="dfff3e71-de70-432f-b631-d8cca54eab50" providerId="ADAL" clId="{4CEB86F9-5507-4DF7-82D9-872D35A856E7}" dt="2024-02-06T03:21:06.111" v="1165"/>
          <ac:spMkLst>
            <pc:docMk/>
            <pc:sldMk cId="3730777679" sldId="529"/>
            <ac:spMk id="19" creationId="{A173A288-0BEA-4414-98B8-12E2C3E0A519}"/>
          </ac:spMkLst>
        </pc:spChg>
        <pc:spChg chg="add mod">
          <ac:chgData name="Myat Min Htut" userId="dfff3e71-de70-432f-b631-d8cca54eab50" providerId="ADAL" clId="{4CEB86F9-5507-4DF7-82D9-872D35A856E7}" dt="2024-02-06T03:21:06.111" v="1165"/>
          <ac:spMkLst>
            <pc:docMk/>
            <pc:sldMk cId="3730777679" sldId="529"/>
            <ac:spMk id="20" creationId="{A015C513-49D8-4F8C-B0A3-F2D925DECB39}"/>
          </ac:spMkLst>
        </pc:spChg>
        <pc:picChg chg="add mod">
          <ac:chgData name="Myat Min Htut" userId="dfff3e71-de70-432f-b631-d8cca54eab50" providerId="ADAL" clId="{4CEB86F9-5507-4DF7-82D9-872D35A856E7}" dt="2024-02-06T03:10:31.261" v="1028" actId="1076"/>
          <ac:picMkLst>
            <pc:docMk/>
            <pc:sldMk cId="3730777679" sldId="529"/>
            <ac:picMk id="4" creationId="{7B475EA6-62E2-431A-AF72-7A5025F5654A}"/>
          </ac:picMkLst>
        </pc:picChg>
        <pc:picChg chg="add mod">
          <ac:chgData name="Myat Min Htut" userId="dfff3e71-de70-432f-b631-d8cca54eab50" providerId="ADAL" clId="{4CEB86F9-5507-4DF7-82D9-872D35A856E7}" dt="2024-02-06T03:10:02.869" v="1021" actId="1076"/>
          <ac:picMkLst>
            <pc:docMk/>
            <pc:sldMk cId="3730777679" sldId="529"/>
            <ac:picMk id="7" creationId="{BC867115-4AE5-40AC-A50C-0573A2A4355F}"/>
          </ac:picMkLst>
        </pc:picChg>
        <pc:picChg chg="add mod">
          <ac:chgData name="Myat Min Htut" userId="dfff3e71-de70-432f-b631-d8cca54eab50" providerId="ADAL" clId="{4CEB86F9-5507-4DF7-82D9-872D35A856E7}" dt="2024-02-06T03:07:59.468" v="1002" actId="1076"/>
          <ac:picMkLst>
            <pc:docMk/>
            <pc:sldMk cId="3730777679" sldId="529"/>
            <ac:picMk id="9" creationId="{3AF9CA87-4582-409C-A69E-C18C6978441E}"/>
          </ac:picMkLst>
        </pc:picChg>
        <pc:picChg chg="add mod">
          <ac:chgData name="Myat Min Htut" userId="dfff3e71-de70-432f-b631-d8cca54eab50" providerId="ADAL" clId="{4CEB86F9-5507-4DF7-82D9-872D35A856E7}" dt="2024-02-06T03:08:18.704" v="1007" actId="1076"/>
          <ac:picMkLst>
            <pc:docMk/>
            <pc:sldMk cId="3730777679" sldId="529"/>
            <ac:picMk id="11" creationId="{B3171AAB-FBA7-4AD9-9C53-9B714F10E656}"/>
          </ac:picMkLst>
        </pc:picChg>
        <pc:picChg chg="add mod">
          <ac:chgData name="Myat Min Htut" userId="dfff3e71-de70-432f-b631-d8cca54eab50" providerId="ADAL" clId="{4CEB86F9-5507-4DF7-82D9-872D35A856E7}" dt="2024-02-06T03:08:36.962" v="1011" actId="1076"/>
          <ac:picMkLst>
            <pc:docMk/>
            <pc:sldMk cId="3730777679" sldId="529"/>
            <ac:picMk id="13" creationId="{992C50D3-6C79-482A-A0AC-E5911B9D97F6}"/>
          </ac:picMkLst>
        </pc:picChg>
        <pc:picChg chg="add mod">
          <ac:chgData name="Myat Min Htut" userId="dfff3e71-de70-432f-b631-d8cca54eab50" providerId="ADAL" clId="{4CEB86F9-5507-4DF7-82D9-872D35A856E7}" dt="2024-02-06T03:24:32.851" v="1181" actId="1076"/>
          <ac:picMkLst>
            <pc:docMk/>
            <pc:sldMk cId="3730777679" sldId="529"/>
            <ac:picMk id="15" creationId="{65264D85-6812-4E0E-93A0-FD9913B0CDF7}"/>
          </ac:picMkLst>
        </pc:picChg>
        <pc:picChg chg="add mod">
          <ac:chgData name="Myat Min Htut" userId="dfff3e71-de70-432f-b631-d8cca54eab50" providerId="ADAL" clId="{4CEB86F9-5507-4DF7-82D9-872D35A856E7}" dt="2024-02-06T03:09:52.259" v="1017" actId="1076"/>
          <ac:picMkLst>
            <pc:docMk/>
            <pc:sldMk cId="3730777679" sldId="529"/>
            <ac:picMk id="16" creationId="{4F2AD57F-FBB2-4E95-9F18-F1D597B2367B}"/>
          </ac:picMkLst>
        </pc:picChg>
        <pc:picChg chg="add del">
          <ac:chgData name="Myat Min Htut" userId="dfff3e71-de70-432f-b631-d8cca54eab50" providerId="ADAL" clId="{4CEB86F9-5507-4DF7-82D9-872D35A856E7}" dt="2024-02-06T03:10:21.826" v="1023" actId="478"/>
          <ac:picMkLst>
            <pc:docMk/>
            <pc:sldMk cId="3730777679" sldId="529"/>
            <ac:picMk id="18" creationId="{DBAE27FC-D078-4BD7-815D-661F8C5A0BB6}"/>
          </ac:picMkLst>
        </pc:picChg>
      </pc:sldChg>
      <pc:sldChg chg="addSp delSp modSp new mod">
        <pc:chgData name="Myat Min Htut" userId="dfff3e71-de70-432f-b631-d8cca54eab50" providerId="ADAL" clId="{4CEB86F9-5507-4DF7-82D9-872D35A856E7}" dt="2024-02-06T03:24:59.234" v="1230" actId="1036"/>
        <pc:sldMkLst>
          <pc:docMk/>
          <pc:sldMk cId="3359063217" sldId="530"/>
        </pc:sldMkLst>
        <pc:spChg chg="del">
          <ac:chgData name="Myat Min Htut" userId="dfff3e71-de70-432f-b631-d8cca54eab50" providerId="ADAL" clId="{4CEB86F9-5507-4DF7-82D9-872D35A856E7}" dt="2024-02-06T03:10:27.569" v="1026" actId="478"/>
          <ac:spMkLst>
            <pc:docMk/>
            <pc:sldMk cId="3359063217" sldId="530"/>
            <ac:spMk id="2" creationId="{A277A429-5303-484A-BB65-6B5C91E169AD}"/>
          </ac:spMkLst>
        </pc:spChg>
        <pc:spChg chg="del">
          <ac:chgData name="Myat Min Htut" userId="dfff3e71-de70-432f-b631-d8cca54eab50" providerId="ADAL" clId="{4CEB86F9-5507-4DF7-82D9-872D35A856E7}" dt="2024-02-06T03:10:25.477" v="1025" actId="478"/>
          <ac:spMkLst>
            <pc:docMk/>
            <pc:sldMk cId="3359063217" sldId="530"/>
            <ac:spMk id="3" creationId="{F24C57D8-42D7-445E-81A9-446F9BD6ECAE}"/>
          </ac:spMkLst>
        </pc:spChg>
        <pc:spChg chg="add mod">
          <ac:chgData name="Myat Min Htut" userId="dfff3e71-de70-432f-b631-d8cca54eab50" providerId="ADAL" clId="{4CEB86F9-5507-4DF7-82D9-872D35A856E7}" dt="2024-02-06T03:10:34.586" v="1029"/>
          <ac:spMkLst>
            <pc:docMk/>
            <pc:sldMk cId="3359063217" sldId="530"/>
            <ac:spMk id="7" creationId="{886F743C-CA89-4D56-9727-367EA31CD6B2}"/>
          </ac:spMkLst>
        </pc:spChg>
        <pc:spChg chg="add del mod">
          <ac:chgData name="Myat Min Htut" userId="dfff3e71-de70-432f-b631-d8cca54eab50" providerId="ADAL" clId="{4CEB86F9-5507-4DF7-82D9-872D35A856E7}" dt="2024-02-06T03:12:58.457" v="1070"/>
          <ac:spMkLst>
            <pc:docMk/>
            <pc:sldMk cId="3359063217" sldId="530"/>
            <ac:spMk id="17" creationId="{93D9141B-6749-4811-9B00-A8533731F87B}"/>
          </ac:spMkLst>
        </pc:spChg>
        <pc:spChg chg="add mod">
          <ac:chgData name="Myat Min Htut" userId="dfff3e71-de70-432f-b631-d8cca54eab50" providerId="ADAL" clId="{4CEB86F9-5507-4DF7-82D9-872D35A856E7}" dt="2024-02-06T03:21:06.941" v="1166"/>
          <ac:spMkLst>
            <pc:docMk/>
            <pc:sldMk cId="3359063217" sldId="530"/>
            <ac:spMk id="18" creationId="{730F1A84-9BCD-4223-AE95-9BA506DBBEE7}"/>
          </ac:spMkLst>
        </pc:spChg>
        <pc:spChg chg="add mod">
          <ac:chgData name="Myat Min Htut" userId="dfff3e71-de70-432f-b631-d8cca54eab50" providerId="ADAL" clId="{4CEB86F9-5507-4DF7-82D9-872D35A856E7}" dt="2024-02-06T03:21:06.941" v="1166"/>
          <ac:spMkLst>
            <pc:docMk/>
            <pc:sldMk cId="3359063217" sldId="530"/>
            <ac:spMk id="19" creationId="{40FAEC1F-90F8-456A-ABAF-9207E5381E24}"/>
          </ac:spMkLst>
        </pc:spChg>
        <pc:picChg chg="add mod">
          <ac:chgData name="Myat Min Htut" userId="dfff3e71-de70-432f-b631-d8cca54eab50" providerId="ADAL" clId="{4CEB86F9-5507-4DF7-82D9-872D35A856E7}" dt="2024-02-06T03:10:57.515" v="1038" actId="1076"/>
          <ac:picMkLst>
            <pc:docMk/>
            <pc:sldMk cId="3359063217" sldId="530"/>
            <ac:picMk id="5" creationId="{6913A3A2-B417-4457-8D10-3AA48CC7A7EF}"/>
          </ac:picMkLst>
        </pc:picChg>
        <pc:picChg chg="add mod">
          <ac:chgData name="Myat Min Htut" userId="dfff3e71-de70-432f-b631-d8cca54eab50" providerId="ADAL" clId="{4CEB86F9-5507-4DF7-82D9-872D35A856E7}" dt="2024-02-06T03:10:46.648" v="1031" actId="1076"/>
          <ac:picMkLst>
            <pc:docMk/>
            <pc:sldMk cId="3359063217" sldId="530"/>
            <ac:picMk id="6" creationId="{0877E33D-8C15-413E-BAE9-875EBB74AA09}"/>
          </ac:picMkLst>
        </pc:picChg>
        <pc:picChg chg="add mod">
          <ac:chgData name="Myat Min Htut" userId="dfff3e71-de70-432f-b631-d8cca54eab50" providerId="ADAL" clId="{4CEB86F9-5507-4DF7-82D9-872D35A856E7}" dt="2024-02-06T03:24:49.378" v="1213" actId="1036"/>
          <ac:picMkLst>
            <pc:docMk/>
            <pc:sldMk cId="3359063217" sldId="530"/>
            <ac:picMk id="9" creationId="{B019C144-ECF9-4462-ABD5-651B3A080A7B}"/>
          </ac:picMkLst>
        </pc:picChg>
        <pc:picChg chg="add mod">
          <ac:chgData name="Myat Min Htut" userId="dfff3e71-de70-432f-b631-d8cca54eab50" providerId="ADAL" clId="{4CEB86F9-5507-4DF7-82D9-872D35A856E7}" dt="2024-02-06T03:24:56.872" v="1229" actId="1035"/>
          <ac:picMkLst>
            <pc:docMk/>
            <pc:sldMk cId="3359063217" sldId="530"/>
            <ac:picMk id="11" creationId="{8AB9CFAD-60A1-4E73-847E-A74EA5E908DA}"/>
          </ac:picMkLst>
        </pc:picChg>
        <pc:picChg chg="add mod">
          <ac:chgData name="Myat Min Htut" userId="dfff3e71-de70-432f-b631-d8cca54eab50" providerId="ADAL" clId="{4CEB86F9-5507-4DF7-82D9-872D35A856E7}" dt="2024-02-06T03:24:59.234" v="1230" actId="1036"/>
          <ac:picMkLst>
            <pc:docMk/>
            <pc:sldMk cId="3359063217" sldId="530"/>
            <ac:picMk id="13" creationId="{3FB1B845-2CA2-4F94-B97E-0A30C08F6480}"/>
          </ac:picMkLst>
        </pc:picChg>
        <pc:picChg chg="add mod">
          <ac:chgData name="Myat Min Htut" userId="dfff3e71-de70-432f-b631-d8cca54eab50" providerId="ADAL" clId="{4CEB86F9-5507-4DF7-82D9-872D35A856E7}" dt="2024-02-06T03:24:53.225" v="1220" actId="1037"/>
          <ac:picMkLst>
            <pc:docMk/>
            <pc:sldMk cId="3359063217" sldId="530"/>
            <ac:picMk id="15" creationId="{2420C9F6-A46F-4ABC-9C80-696D5A78AC24}"/>
          </ac:picMkLst>
        </pc:picChg>
        <pc:picChg chg="add del mod">
          <ac:chgData name="Myat Min Htut" userId="dfff3e71-de70-432f-b631-d8cca54eab50" providerId="ADAL" clId="{4CEB86F9-5507-4DF7-82D9-872D35A856E7}" dt="2024-02-06T03:12:58.457" v="1070"/>
          <ac:picMkLst>
            <pc:docMk/>
            <pc:sldMk cId="3359063217" sldId="530"/>
            <ac:picMk id="16" creationId="{B8E27792-82C9-4D6F-95DD-BA9E6A40B980}"/>
          </ac:picMkLst>
        </pc:picChg>
      </pc:sldChg>
      <pc:sldChg chg="addSp delSp modSp new mod">
        <pc:chgData name="Myat Min Htut" userId="dfff3e71-de70-432f-b631-d8cca54eab50" providerId="ADAL" clId="{4CEB86F9-5507-4DF7-82D9-872D35A856E7}" dt="2024-02-06T03:21:08.214" v="1167"/>
        <pc:sldMkLst>
          <pc:docMk/>
          <pc:sldMk cId="1008564572" sldId="531"/>
        </pc:sldMkLst>
        <pc:spChg chg="del">
          <ac:chgData name="Myat Min Htut" userId="dfff3e71-de70-432f-b631-d8cca54eab50" providerId="ADAL" clId="{4CEB86F9-5507-4DF7-82D9-872D35A856E7}" dt="2024-02-06T03:12:52.337" v="1068" actId="478"/>
          <ac:spMkLst>
            <pc:docMk/>
            <pc:sldMk cId="1008564572" sldId="531"/>
            <ac:spMk id="2" creationId="{BA8ECA62-5607-4B1E-ABFD-2668B240B4A7}"/>
          </ac:spMkLst>
        </pc:spChg>
        <pc:spChg chg="del">
          <ac:chgData name="Myat Min Htut" userId="dfff3e71-de70-432f-b631-d8cca54eab50" providerId="ADAL" clId="{4CEB86F9-5507-4DF7-82D9-872D35A856E7}" dt="2024-02-06T03:12:50.534" v="1067" actId="478"/>
          <ac:spMkLst>
            <pc:docMk/>
            <pc:sldMk cId="1008564572" sldId="531"/>
            <ac:spMk id="3" creationId="{8A4FFD75-6ADB-4B87-8854-137AA09A4E4F}"/>
          </ac:spMkLst>
        </pc:spChg>
        <pc:spChg chg="add mod">
          <ac:chgData name="Myat Min Htut" userId="dfff3e71-de70-432f-b631-d8cca54eab50" providerId="ADAL" clId="{4CEB86F9-5507-4DF7-82D9-872D35A856E7}" dt="2024-02-06T03:13:00.038" v="1071"/>
          <ac:spMkLst>
            <pc:docMk/>
            <pc:sldMk cId="1008564572" sldId="531"/>
            <ac:spMk id="7" creationId="{C92B641C-AE88-4F29-A298-5C498FF656B9}"/>
          </ac:spMkLst>
        </pc:spChg>
        <pc:spChg chg="add mod">
          <ac:chgData name="Myat Min Htut" userId="dfff3e71-de70-432f-b631-d8cca54eab50" providerId="ADAL" clId="{4CEB86F9-5507-4DF7-82D9-872D35A856E7}" dt="2024-02-06T03:21:08.214" v="1167"/>
          <ac:spMkLst>
            <pc:docMk/>
            <pc:sldMk cId="1008564572" sldId="531"/>
            <ac:spMk id="16" creationId="{9E359C01-0B6C-4305-9D98-FB31E267FC13}"/>
          </ac:spMkLst>
        </pc:spChg>
        <pc:spChg chg="add mod">
          <ac:chgData name="Myat Min Htut" userId="dfff3e71-de70-432f-b631-d8cca54eab50" providerId="ADAL" clId="{4CEB86F9-5507-4DF7-82D9-872D35A856E7}" dt="2024-02-06T03:21:08.214" v="1167"/>
          <ac:spMkLst>
            <pc:docMk/>
            <pc:sldMk cId="1008564572" sldId="531"/>
            <ac:spMk id="17" creationId="{6C68D543-A66D-438D-AFEC-23940FC6C995}"/>
          </ac:spMkLst>
        </pc:spChg>
        <pc:picChg chg="add mod">
          <ac:chgData name="Myat Min Htut" userId="dfff3e71-de70-432f-b631-d8cca54eab50" providerId="ADAL" clId="{4CEB86F9-5507-4DF7-82D9-872D35A856E7}" dt="2024-02-06T03:19:35.804" v="1131" actId="1076"/>
          <ac:picMkLst>
            <pc:docMk/>
            <pc:sldMk cId="1008564572" sldId="531"/>
            <ac:picMk id="5" creationId="{75C9DDAC-B32C-4855-A34F-3A2E0F1840F6}"/>
          </ac:picMkLst>
        </pc:picChg>
        <pc:picChg chg="add mod">
          <ac:chgData name="Myat Min Htut" userId="dfff3e71-de70-432f-b631-d8cca54eab50" providerId="ADAL" clId="{4CEB86F9-5507-4DF7-82D9-872D35A856E7}" dt="2024-02-06T03:13:00.038" v="1071"/>
          <ac:picMkLst>
            <pc:docMk/>
            <pc:sldMk cId="1008564572" sldId="531"/>
            <ac:picMk id="6" creationId="{550F70A8-6001-4185-A9CA-645DC45AB95D}"/>
          </ac:picMkLst>
        </pc:picChg>
        <pc:picChg chg="add del mod">
          <ac:chgData name="Myat Min Htut" userId="dfff3e71-de70-432f-b631-d8cca54eab50" providerId="ADAL" clId="{4CEB86F9-5507-4DF7-82D9-872D35A856E7}" dt="2024-02-06T03:13:48.754" v="1084" actId="478"/>
          <ac:picMkLst>
            <pc:docMk/>
            <pc:sldMk cId="1008564572" sldId="531"/>
            <ac:picMk id="9" creationId="{ADDE800E-50D4-4BD9-9B86-20F7532EF032}"/>
          </ac:picMkLst>
        </pc:picChg>
        <pc:picChg chg="add mod">
          <ac:chgData name="Myat Min Htut" userId="dfff3e71-de70-432f-b631-d8cca54eab50" providerId="ADAL" clId="{4CEB86F9-5507-4DF7-82D9-872D35A856E7}" dt="2024-02-06T03:19:40.035" v="1140" actId="1036"/>
          <ac:picMkLst>
            <pc:docMk/>
            <pc:sldMk cId="1008564572" sldId="531"/>
            <ac:picMk id="11" creationId="{C7282C67-CBC2-4094-AF09-1BFD7A1E0E9B}"/>
          </ac:picMkLst>
        </pc:picChg>
        <pc:picChg chg="add del mod">
          <ac:chgData name="Myat Min Htut" userId="dfff3e71-de70-432f-b631-d8cca54eab50" providerId="ADAL" clId="{4CEB86F9-5507-4DF7-82D9-872D35A856E7}" dt="2024-02-06T03:16:12.576" v="1102" actId="478"/>
          <ac:picMkLst>
            <pc:docMk/>
            <pc:sldMk cId="1008564572" sldId="531"/>
            <ac:picMk id="13" creationId="{B75C483E-FF76-4FF2-BC57-08561D6146AD}"/>
          </ac:picMkLst>
        </pc:picChg>
        <pc:picChg chg="add mod">
          <ac:chgData name="Myat Min Htut" userId="dfff3e71-de70-432f-b631-d8cca54eab50" providerId="ADAL" clId="{4CEB86F9-5507-4DF7-82D9-872D35A856E7}" dt="2024-02-06T03:16:30.131" v="1107" actId="1076"/>
          <ac:picMkLst>
            <pc:docMk/>
            <pc:sldMk cId="1008564572" sldId="531"/>
            <ac:picMk id="15" creationId="{B574EDF8-9FE1-4CD7-B0ED-04E22FBA8AF9}"/>
          </ac:picMkLst>
        </pc:picChg>
      </pc:sldChg>
      <pc:sldChg chg="addSp delSp modSp new mod">
        <pc:chgData name="Myat Min Htut" userId="dfff3e71-de70-432f-b631-d8cca54eab50" providerId="ADAL" clId="{4CEB86F9-5507-4DF7-82D9-872D35A856E7}" dt="2024-02-06T03:21:20.509" v="1171" actId="1076"/>
        <pc:sldMkLst>
          <pc:docMk/>
          <pc:sldMk cId="2294488777" sldId="532"/>
        </pc:sldMkLst>
        <pc:spChg chg="del">
          <ac:chgData name="Myat Min Htut" userId="dfff3e71-de70-432f-b631-d8cca54eab50" providerId="ADAL" clId="{4CEB86F9-5507-4DF7-82D9-872D35A856E7}" dt="2024-02-06T03:16:02.563" v="1100" actId="478"/>
          <ac:spMkLst>
            <pc:docMk/>
            <pc:sldMk cId="2294488777" sldId="532"/>
            <ac:spMk id="2" creationId="{6189B0A6-4A6B-4FD4-8E20-A67B5EC0BF50}"/>
          </ac:spMkLst>
        </pc:spChg>
        <pc:spChg chg="del">
          <ac:chgData name="Myat Min Htut" userId="dfff3e71-de70-432f-b631-d8cca54eab50" providerId="ADAL" clId="{4CEB86F9-5507-4DF7-82D9-872D35A856E7}" dt="2024-02-06T03:16:05.182" v="1101" actId="478"/>
          <ac:spMkLst>
            <pc:docMk/>
            <pc:sldMk cId="2294488777" sldId="532"/>
            <ac:spMk id="3" creationId="{238B707F-7108-4068-8B6E-AF4968542631}"/>
          </ac:spMkLst>
        </pc:spChg>
        <pc:spChg chg="add mod">
          <ac:chgData name="Myat Min Htut" userId="dfff3e71-de70-432f-b631-d8cca54eab50" providerId="ADAL" clId="{4CEB86F9-5507-4DF7-82D9-872D35A856E7}" dt="2024-02-06T03:15:59.097" v="1099"/>
          <ac:spMkLst>
            <pc:docMk/>
            <pc:sldMk cId="2294488777" sldId="532"/>
            <ac:spMk id="5" creationId="{82BD4C49-45EB-48A8-A846-B4B3F74C91BC}"/>
          </ac:spMkLst>
        </pc:spChg>
        <pc:spChg chg="add mod">
          <ac:chgData name="Myat Min Htut" userId="dfff3e71-de70-432f-b631-d8cca54eab50" providerId="ADAL" clId="{4CEB86F9-5507-4DF7-82D9-872D35A856E7}" dt="2024-02-06T03:21:08.909" v="1168"/>
          <ac:spMkLst>
            <pc:docMk/>
            <pc:sldMk cId="2294488777" sldId="532"/>
            <ac:spMk id="11" creationId="{A55D2C78-88EC-4680-95BF-A9D1C6B97394}"/>
          </ac:spMkLst>
        </pc:spChg>
        <pc:spChg chg="add mod">
          <ac:chgData name="Myat Min Htut" userId="dfff3e71-de70-432f-b631-d8cca54eab50" providerId="ADAL" clId="{4CEB86F9-5507-4DF7-82D9-872D35A856E7}" dt="2024-02-06T03:21:08.909" v="1168"/>
          <ac:spMkLst>
            <pc:docMk/>
            <pc:sldMk cId="2294488777" sldId="532"/>
            <ac:spMk id="12" creationId="{615BA309-FCD4-4426-BD93-D7AEEB282A09}"/>
          </ac:spMkLst>
        </pc:spChg>
        <pc:picChg chg="add mod">
          <ac:chgData name="Myat Min Htut" userId="dfff3e71-de70-432f-b631-d8cca54eab50" providerId="ADAL" clId="{4CEB86F9-5507-4DF7-82D9-872D35A856E7}" dt="2024-02-06T03:15:59.097" v="1099"/>
          <ac:picMkLst>
            <pc:docMk/>
            <pc:sldMk cId="2294488777" sldId="532"/>
            <ac:picMk id="4" creationId="{98894F00-67F7-4052-9693-6567F8388753}"/>
          </ac:picMkLst>
        </pc:picChg>
        <pc:picChg chg="add mod">
          <ac:chgData name="Myat Min Htut" userId="dfff3e71-de70-432f-b631-d8cca54eab50" providerId="ADAL" clId="{4CEB86F9-5507-4DF7-82D9-872D35A856E7}" dt="2024-02-06T03:21:20.509" v="1171" actId="1076"/>
          <ac:picMkLst>
            <pc:docMk/>
            <pc:sldMk cId="2294488777" sldId="532"/>
            <ac:picMk id="7" creationId="{25B42428-05B8-439C-98D3-719CB104B7A0}"/>
          </ac:picMkLst>
        </pc:picChg>
        <pc:picChg chg="add mod">
          <ac:chgData name="Myat Min Htut" userId="dfff3e71-de70-432f-b631-d8cca54eab50" providerId="ADAL" clId="{4CEB86F9-5507-4DF7-82D9-872D35A856E7}" dt="2024-02-06T03:21:19.561" v="1170" actId="1076"/>
          <ac:picMkLst>
            <pc:docMk/>
            <pc:sldMk cId="2294488777" sldId="532"/>
            <ac:picMk id="9" creationId="{CE2D86B9-D635-4152-BE0D-7F355F968B6B}"/>
          </ac:picMkLst>
        </pc:picChg>
        <pc:picChg chg="add mod">
          <ac:chgData name="Myat Min Htut" userId="dfff3e71-de70-432f-b631-d8cca54eab50" providerId="ADAL" clId="{4CEB86F9-5507-4DF7-82D9-872D35A856E7}" dt="2024-02-06T03:19:30.665" v="1129" actId="1076"/>
          <ac:picMkLst>
            <pc:docMk/>
            <pc:sldMk cId="2294488777" sldId="532"/>
            <ac:picMk id="10" creationId="{45815260-F0EB-4BA6-AD08-0AE1DC1388C7}"/>
          </ac:picMkLst>
        </pc:picChg>
      </pc:sldChg>
    </pc:docChg>
  </pc:docChgLst>
  <pc:docChgLst>
    <pc:chgData name="Myat Min Htut" userId="dfff3e71-de70-432f-b631-d8cca54eab50" providerId="ADAL" clId="{E82605BE-11A2-4065-BAA5-63F29C5DDBF5}"/>
    <pc:docChg chg="undo custSel addSld delSld modSld">
      <pc:chgData name="Myat Min Htut" userId="dfff3e71-de70-432f-b631-d8cca54eab50" providerId="ADAL" clId="{E82605BE-11A2-4065-BAA5-63F29C5DDBF5}" dt="2024-02-28T09:07:29.844" v="107" actId="1037"/>
      <pc:docMkLst>
        <pc:docMk/>
      </pc:docMkLst>
      <pc:sldChg chg="mod modShow">
        <pc:chgData name="Myat Min Htut" userId="dfff3e71-de70-432f-b631-d8cca54eab50" providerId="ADAL" clId="{E82605BE-11A2-4065-BAA5-63F29C5DDBF5}" dt="2024-02-28T09:04:20.325" v="88" actId="729"/>
        <pc:sldMkLst>
          <pc:docMk/>
          <pc:sldMk cId="3430648694" sldId="403"/>
        </pc:sldMkLst>
      </pc:sldChg>
      <pc:sldChg chg="mod modShow">
        <pc:chgData name="Myat Min Htut" userId="dfff3e71-de70-432f-b631-d8cca54eab50" providerId="ADAL" clId="{E82605BE-11A2-4065-BAA5-63F29C5DDBF5}" dt="2024-02-28T09:04:22.362" v="89" actId="729"/>
        <pc:sldMkLst>
          <pc:docMk/>
          <pc:sldMk cId="231547173" sldId="405"/>
        </pc:sldMkLst>
      </pc:sldChg>
      <pc:sldChg chg="modAnim">
        <pc:chgData name="Myat Min Htut" userId="dfff3e71-de70-432f-b631-d8cca54eab50" providerId="ADAL" clId="{E82605BE-11A2-4065-BAA5-63F29C5DDBF5}" dt="2024-02-28T08:55:06.093" v="42"/>
        <pc:sldMkLst>
          <pc:docMk/>
          <pc:sldMk cId="3025597882" sldId="473"/>
        </pc:sldMkLst>
      </pc:sldChg>
      <pc:sldChg chg="del">
        <pc:chgData name="Myat Min Htut" userId="dfff3e71-de70-432f-b631-d8cca54eab50" providerId="ADAL" clId="{E82605BE-11A2-4065-BAA5-63F29C5DDBF5}" dt="2024-02-28T08:54:06.483" v="24" actId="47"/>
        <pc:sldMkLst>
          <pc:docMk/>
          <pc:sldMk cId="4027404762" sldId="474"/>
        </pc:sldMkLst>
      </pc:sldChg>
      <pc:sldChg chg="modAnim">
        <pc:chgData name="Myat Min Htut" userId="dfff3e71-de70-432f-b631-d8cca54eab50" providerId="ADAL" clId="{E82605BE-11A2-4065-BAA5-63F29C5DDBF5}" dt="2024-02-28T08:56:42.690" v="49"/>
        <pc:sldMkLst>
          <pc:docMk/>
          <pc:sldMk cId="3331815973" sldId="476"/>
        </pc:sldMkLst>
      </pc:sldChg>
      <pc:sldChg chg="modAnim">
        <pc:chgData name="Myat Min Htut" userId="dfff3e71-de70-432f-b631-d8cca54eab50" providerId="ADAL" clId="{E82605BE-11A2-4065-BAA5-63F29C5DDBF5}" dt="2024-02-28T08:56:52.141" v="52"/>
        <pc:sldMkLst>
          <pc:docMk/>
          <pc:sldMk cId="3459367540" sldId="478"/>
        </pc:sldMkLst>
      </pc:sldChg>
      <pc:sldChg chg="modAnim">
        <pc:chgData name="Myat Min Htut" userId="dfff3e71-de70-432f-b631-d8cca54eab50" providerId="ADAL" clId="{E82605BE-11A2-4065-BAA5-63F29C5DDBF5}" dt="2024-02-28T08:57:01.396" v="54"/>
        <pc:sldMkLst>
          <pc:docMk/>
          <pc:sldMk cId="1677154573" sldId="479"/>
        </pc:sldMkLst>
      </pc:sldChg>
      <pc:sldChg chg="modAnim">
        <pc:chgData name="Myat Min Htut" userId="dfff3e71-de70-432f-b631-d8cca54eab50" providerId="ADAL" clId="{E82605BE-11A2-4065-BAA5-63F29C5DDBF5}" dt="2024-02-28T08:57:09.064" v="56"/>
        <pc:sldMkLst>
          <pc:docMk/>
          <pc:sldMk cId="2821097814" sldId="481"/>
        </pc:sldMkLst>
      </pc:sldChg>
      <pc:sldChg chg="del">
        <pc:chgData name="Myat Min Htut" userId="dfff3e71-de70-432f-b631-d8cca54eab50" providerId="ADAL" clId="{E82605BE-11A2-4065-BAA5-63F29C5DDBF5}" dt="2024-02-28T08:57:15.331" v="57" actId="47"/>
        <pc:sldMkLst>
          <pc:docMk/>
          <pc:sldMk cId="3829206776" sldId="485"/>
        </pc:sldMkLst>
      </pc:sldChg>
      <pc:sldChg chg="modAnim">
        <pc:chgData name="Myat Min Htut" userId="dfff3e71-de70-432f-b631-d8cca54eab50" providerId="ADAL" clId="{E82605BE-11A2-4065-BAA5-63F29C5DDBF5}" dt="2024-02-28T08:57:44.029" v="70"/>
        <pc:sldMkLst>
          <pc:docMk/>
          <pc:sldMk cId="3407455179" sldId="487"/>
        </pc:sldMkLst>
      </pc:sldChg>
      <pc:sldChg chg="del">
        <pc:chgData name="Myat Min Htut" userId="dfff3e71-de70-432f-b631-d8cca54eab50" providerId="ADAL" clId="{E82605BE-11A2-4065-BAA5-63F29C5DDBF5}" dt="2024-02-28T09:01:51.366" v="71" actId="47"/>
        <pc:sldMkLst>
          <pc:docMk/>
          <pc:sldMk cId="2341325608" sldId="489"/>
        </pc:sldMkLst>
      </pc:sldChg>
      <pc:sldChg chg="modSp mod modAnim">
        <pc:chgData name="Myat Min Htut" userId="dfff3e71-de70-432f-b631-d8cca54eab50" providerId="ADAL" clId="{E82605BE-11A2-4065-BAA5-63F29C5DDBF5}" dt="2024-02-28T09:02:00.673" v="75"/>
        <pc:sldMkLst>
          <pc:docMk/>
          <pc:sldMk cId="2145297685" sldId="490"/>
        </pc:sldMkLst>
        <pc:picChg chg="mod">
          <ac:chgData name="Myat Min Htut" userId="dfff3e71-de70-432f-b631-d8cca54eab50" providerId="ADAL" clId="{E82605BE-11A2-4065-BAA5-63F29C5DDBF5}" dt="2024-02-21T02:15:54.492" v="1" actId="1036"/>
          <ac:picMkLst>
            <pc:docMk/>
            <pc:sldMk cId="2145297685" sldId="490"/>
            <ac:picMk id="12" creationId="{75F88B8F-D18E-4506-B8A0-6369E6C1DFAC}"/>
          </ac:picMkLst>
        </pc:picChg>
      </pc:sldChg>
      <pc:sldChg chg="modAnim">
        <pc:chgData name="Myat Min Htut" userId="dfff3e71-de70-432f-b631-d8cca54eab50" providerId="ADAL" clId="{E82605BE-11A2-4065-BAA5-63F29C5DDBF5}" dt="2024-02-28T09:04:09.999" v="87"/>
        <pc:sldMkLst>
          <pc:docMk/>
          <pc:sldMk cId="268049004" sldId="497"/>
        </pc:sldMkLst>
      </pc:sldChg>
      <pc:sldChg chg="modSp mod modAnim">
        <pc:chgData name="Myat Min Htut" userId="dfff3e71-de70-432f-b631-d8cca54eab50" providerId="ADAL" clId="{E82605BE-11A2-4065-BAA5-63F29C5DDBF5}" dt="2024-02-28T09:03:55.049" v="85"/>
        <pc:sldMkLst>
          <pc:docMk/>
          <pc:sldMk cId="1364773894" sldId="500"/>
        </pc:sldMkLst>
        <pc:picChg chg="mod">
          <ac:chgData name="Myat Min Htut" userId="dfff3e71-de70-432f-b631-d8cca54eab50" providerId="ADAL" clId="{E82605BE-11A2-4065-BAA5-63F29C5DDBF5}" dt="2024-02-21T02:16:26.971" v="12" actId="1037"/>
          <ac:picMkLst>
            <pc:docMk/>
            <pc:sldMk cId="1364773894" sldId="500"/>
            <ac:picMk id="17" creationId="{0C51EE6F-5E25-482B-AB90-5FFE0BF0F5F6}"/>
          </ac:picMkLst>
        </pc:picChg>
      </pc:sldChg>
      <pc:sldChg chg="add del">
        <pc:chgData name="Myat Min Htut" userId="dfff3e71-de70-432f-b631-d8cca54eab50" providerId="ADAL" clId="{E82605BE-11A2-4065-BAA5-63F29C5DDBF5}" dt="2024-02-28T09:05:29.732" v="94" actId="47"/>
        <pc:sldMkLst>
          <pc:docMk/>
          <pc:sldMk cId="491634160" sldId="507"/>
        </pc:sldMkLst>
      </pc:sldChg>
      <pc:sldChg chg="del">
        <pc:chgData name="Myat Min Htut" userId="dfff3e71-de70-432f-b631-d8cca54eab50" providerId="ADAL" clId="{E82605BE-11A2-4065-BAA5-63F29C5DDBF5}" dt="2024-02-28T09:05:34.249" v="95" actId="47"/>
        <pc:sldMkLst>
          <pc:docMk/>
          <pc:sldMk cId="2911498773" sldId="508"/>
        </pc:sldMkLst>
      </pc:sldChg>
      <pc:sldChg chg="modSp mod modAnim">
        <pc:chgData name="Myat Min Htut" userId="dfff3e71-de70-432f-b631-d8cca54eab50" providerId="ADAL" clId="{E82605BE-11A2-4065-BAA5-63F29C5DDBF5}" dt="2024-02-28T09:06:38.617" v="100"/>
        <pc:sldMkLst>
          <pc:docMk/>
          <pc:sldMk cId="724098532" sldId="509"/>
        </pc:sldMkLst>
        <pc:spChg chg="mod">
          <ac:chgData name="Myat Min Htut" userId="dfff3e71-de70-432f-b631-d8cca54eab50" providerId="ADAL" clId="{E82605BE-11A2-4065-BAA5-63F29C5DDBF5}" dt="2024-02-28T09:06:30.200" v="96" actId="1076"/>
          <ac:spMkLst>
            <pc:docMk/>
            <pc:sldMk cId="724098532" sldId="509"/>
            <ac:spMk id="6" creationId="{AC008FA1-7169-45F9-9365-9E817086FF20}"/>
          </ac:spMkLst>
        </pc:spChg>
      </pc:sldChg>
      <pc:sldChg chg="addSp modSp modAnim">
        <pc:chgData name="Myat Min Htut" userId="dfff3e71-de70-432f-b631-d8cca54eab50" providerId="ADAL" clId="{E82605BE-11A2-4065-BAA5-63F29C5DDBF5}" dt="2024-02-28T09:05:26.057" v="93"/>
        <pc:sldMkLst>
          <pc:docMk/>
          <pc:sldMk cId="716981594" sldId="510"/>
        </pc:sldMkLst>
        <pc:picChg chg="add mod">
          <ac:chgData name="Myat Min Htut" userId="dfff3e71-de70-432f-b631-d8cca54eab50" providerId="ADAL" clId="{E82605BE-11A2-4065-BAA5-63F29C5DDBF5}" dt="2024-02-28T09:05:26.057" v="93"/>
          <ac:picMkLst>
            <pc:docMk/>
            <pc:sldMk cId="716981594" sldId="510"/>
            <ac:picMk id="11" creationId="{5BE15EE4-5A9E-43FE-B5B8-2ADD0B590599}"/>
          </ac:picMkLst>
        </pc:picChg>
      </pc:sldChg>
      <pc:sldChg chg="modSp mod">
        <pc:chgData name="Myat Min Htut" userId="dfff3e71-de70-432f-b631-d8cca54eab50" providerId="ADAL" clId="{E82605BE-11A2-4065-BAA5-63F29C5DDBF5}" dt="2024-02-28T09:07:29.844" v="107" actId="1037"/>
        <pc:sldMkLst>
          <pc:docMk/>
          <pc:sldMk cId="894447379" sldId="512"/>
        </pc:sldMkLst>
        <pc:picChg chg="mod">
          <ac:chgData name="Myat Min Htut" userId="dfff3e71-de70-432f-b631-d8cca54eab50" providerId="ADAL" clId="{E82605BE-11A2-4065-BAA5-63F29C5DDBF5}" dt="2024-02-28T09:07:29.844" v="107" actId="1037"/>
          <ac:picMkLst>
            <pc:docMk/>
            <pc:sldMk cId="894447379" sldId="512"/>
            <ac:picMk id="9" creationId="{3CA6083B-9B6C-458E-AD45-B84714962E3A}"/>
          </ac:picMkLst>
        </pc:picChg>
      </pc:sldChg>
      <pc:sldChg chg="modSp mod">
        <pc:chgData name="Myat Min Htut" userId="dfff3e71-de70-432f-b631-d8cca54eab50" providerId="ADAL" clId="{E82605BE-11A2-4065-BAA5-63F29C5DDBF5}" dt="2024-02-21T02:19:00.717" v="23" actId="1035"/>
        <pc:sldMkLst>
          <pc:docMk/>
          <pc:sldMk cId="3503322087" sldId="515"/>
        </pc:sldMkLst>
        <pc:picChg chg="mod">
          <ac:chgData name="Myat Min Htut" userId="dfff3e71-de70-432f-b631-d8cca54eab50" providerId="ADAL" clId="{E82605BE-11A2-4065-BAA5-63F29C5DDBF5}" dt="2024-02-21T02:18:53.345" v="16" actId="1036"/>
          <ac:picMkLst>
            <pc:docMk/>
            <pc:sldMk cId="3503322087" sldId="515"/>
            <ac:picMk id="8" creationId="{B8D85BA1-D37F-4B1D-A9AE-2C19F9A4D7A1}"/>
          </ac:picMkLst>
        </pc:picChg>
        <pc:picChg chg="mod">
          <ac:chgData name="Myat Min Htut" userId="dfff3e71-de70-432f-b631-d8cca54eab50" providerId="ADAL" clId="{E82605BE-11A2-4065-BAA5-63F29C5DDBF5}" dt="2024-02-21T02:18:58.322" v="20" actId="1036"/>
          <ac:picMkLst>
            <pc:docMk/>
            <pc:sldMk cId="3503322087" sldId="515"/>
            <ac:picMk id="10" creationId="{EC1393D0-5EE5-43CD-B0A1-193FD4E5B8F4}"/>
          </ac:picMkLst>
        </pc:picChg>
        <pc:picChg chg="mod">
          <ac:chgData name="Myat Min Htut" userId="dfff3e71-de70-432f-b631-d8cca54eab50" providerId="ADAL" clId="{E82605BE-11A2-4065-BAA5-63F29C5DDBF5}" dt="2024-02-21T02:19:00.717" v="23" actId="1035"/>
          <ac:picMkLst>
            <pc:docMk/>
            <pc:sldMk cId="3503322087" sldId="515"/>
            <ac:picMk id="12" creationId="{FBEFD047-63B3-4056-B5E1-EDABC8B9DF54}"/>
          </ac:picMkLst>
        </pc:picChg>
      </pc:sldChg>
      <pc:sldChg chg="modAnim">
        <pc:chgData name="Myat Min Htut" userId="dfff3e71-de70-432f-b631-d8cca54eab50" providerId="ADAL" clId="{E82605BE-11A2-4065-BAA5-63F29C5DDBF5}" dt="2024-02-28T08:56:27.836" v="43"/>
        <pc:sldMkLst>
          <pc:docMk/>
          <pc:sldMk cId="2696796858" sldId="524"/>
        </pc:sldMkLst>
      </pc:sldChg>
    </pc:docChg>
  </pc:docChgLst>
  <pc:docChgLst>
    <pc:chgData name="sayaka yokoyama" userId="S::sayaka_yokoyama@jpf.go.jp::f77ee311-c58d-49f9-9c03-4c9f5af284ca" providerId="AD" clId="Web-{28E270F5-BB2A-ECA0-B11A-4700300549A6}"/>
    <pc:docChg chg="modSld">
      <pc:chgData name="sayaka yokoyama" userId="S::sayaka_yokoyama@jpf.go.jp::f77ee311-c58d-49f9-9c03-4c9f5af284ca" providerId="AD" clId="Web-{28E270F5-BB2A-ECA0-B11A-4700300549A6}" dt="2024-03-25T07:30:18.009" v="0" actId="1076"/>
      <pc:docMkLst>
        <pc:docMk/>
      </pc:docMkLst>
      <pc:sldChg chg="modSp">
        <pc:chgData name="sayaka yokoyama" userId="S::sayaka_yokoyama@jpf.go.jp::f77ee311-c58d-49f9-9c03-4c9f5af284ca" providerId="AD" clId="Web-{28E270F5-BB2A-ECA0-B11A-4700300549A6}" dt="2024-03-25T07:30:18.009" v="0" actId="1076"/>
        <pc:sldMkLst>
          <pc:docMk/>
          <pc:sldMk cId="894447379" sldId="512"/>
        </pc:sldMkLst>
        <pc:picChg chg="mod">
          <ac:chgData name="sayaka yokoyama" userId="S::sayaka_yokoyama@jpf.go.jp::f77ee311-c58d-49f9-9c03-4c9f5af284ca" providerId="AD" clId="Web-{28E270F5-BB2A-ECA0-B11A-4700300549A6}" dt="2024-03-25T07:30:18.009" v="0" actId="1076"/>
          <ac:picMkLst>
            <pc:docMk/>
            <pc:sldMk cId="894447379" sldId="512"/>
            <ac:picMk id="14" creationId="{4038647C-2486-40C0-81E1-8568944997D6}"/>
          </ac:picMkLst>
        </pc:picChg>
      </pc:sldChg>
    </pc:docChg>
  </pc:docChgLst>
  <pc:docChgLst>
    <pc:chgData name="sayaka yokoyama" userId="f77ee311-c58d-49f9-9c03-4c9f5af284ca" providerId="ADAL" clId="{008CA909-AF6A-4A94-AB60-3E9FDF90F85D}"/>
    <pc:docChg chg="undo custSel delSld modSld">
      <pc:chgData name="sayaka yokoyama" userId="f77ee311-c58d-49f9-9c03-4c9f5af284ca" providerId="ADAL" clId="{008CA909-AF6A-4A94-AB60-3E9FDF90F85D}" dt="2024-03-06T10:22:45.423" v="223"/>
      <pc:docMkLst>
        <pc:docMk/>
      </pc:docMkLst>
      <pc:sldChg chg="modSp mod">
        <pc:chgData name="sayaka yokoyama" userId="f77ee311-c58d-49f9-9c03-4c9f5af284ca" providerId="ADAL" clId="{008CA909-AF6A-4A94-AB60-3E9FDF90F85D}" dt="2024-03-06T08:53:04.431" v="6" actId="1037"/>
        <pc:sldMkLst>
          <pc:docMk/>
          <pc:sldMk cId="1625383778" sldId="257"/>
        </pc:sldMkLst>
        <pc:picChg chg="mod">
          <ac:chgData name="sayaka yokoyama" userId="f77ee311-c58d-49f9-9c03-4c9f5af284ca" providerId="ADAL" clId="{008CA909-AF6A-4A94-AB60-3E9FDF90F85D}" dt="2024-03-06T08:53:04.431" v="6" actId="1037"/>
          <ac:picMkLst>
            <pc:docMk/>
            <pc:sldMk cId="1625383778" sldId="257"/>
            <ac:picMk id="4" creationId="{2F2BEF4E-7A02-4219-A28E-3B39BAF1E4C1}"/>
          </ac:picMkLst>
        </pc:picChg>
      </pc:sldChg>
      <pc:sldChg chg="modSp mod">
        <pc:chgData name="sayaka yokoyama" userId="f77ee311-c58d-49f9-9c03-4c9f5af284ca" providerId="ADAL" clId="{008CA909-AF6A-4A94-AB60-3E9FDF90F85D}" dt="2024-03-06T09:00:11.381" v="37" actId="1076"/>
        <pc:sldMkLst>
          <pc:docMk/>
          <pc:sldMk cId="2591531574" sldId="401"/>
        </pc:sldMkLst>
        <pc:picChg chg="mod">
          <ac:chgData name="sayaka yokoyama" userId="f77ee311-c58d-49f9-9c03-4c9f5af284ca" providerId="ADAL" clId="{008CA909-AF6A-4A94-AB60-3E9FDF90F85D}" dt="2024-03-06T09:00:08.037" v="35"/>
          <ac:picMkLst>
            <pc:docMk/>
            <pc:sldMk cId="2591531574" sldId="401"/>
            <ac:picMk id="4" creationId="{34776CD8-6B32-4C2F-B9C8-225176327E39}"/>
          </ac:picMkLst>
        </pc:picChg>
        <pc:picChg chg="mod">
          <ac:chgData name="sayaka yokoyama" userId="f77ee311-c58d-49f9-9c03-4c9f5af284ca" providerId="ADAL" clId="{008CA909-AF6A-4A94-AB60-3E9FDF90F85D}" dt="2024-03-06T09:00:11.381" v="37" actId="1076"/>
          <ac:picMkLst>
            <pc:docMk/>
            <pc:sldMk cId="2591531574" sldId="401"/>
            <ac:picMk id="6" creationId="{FAA2FEC5-6C2D-40F6-B284-988644B879AA}"/>
          </ac:picMkLst>
        </pc:picChg>
      </pc:sldChg>
      <pc:sldChg chg="modSp mod">
        <pc:chgData name="sayaka yokoyama" userId="f77ee311-c58d-49f9-9c03-4c9f5af284ca" providerId="ADAL" clId="{008CA909-AF6A-4A94-AB60-3E9FDF90F85D}" dt="2024-03-06T09:09:16.394" v="104"/>
        <pc:sldMkLst>
          <pc:docMk/>
          <pc:sldMk cId="3448851672" sldId="470"/>
        </pc:sldMkLst>
        <pc:picChg chg="mod">
          <ac:chgData name="sayaka yokoyama" userId="f77ee311-c58d-49f9-9c03-4c9f5af284ca" providerId="ADAL" clId="{008CA909-AF6A-4A94-AB60-3E9FDF90F85D}" dt="2024-03-06T09:09:16.394" v="104"/>
          <ac:picMkLst>
            <pc:docMk/>
            <pc:sldMk cId="3448851672" sldId="470"/>
            <ac:picMk id="4" creationId="{71B54723-F9E0-4A27-A947-10B9AE046CDE}"/>
          </ac:picMkLst>
        </pc:picChg>
        <pc:picChg chg="mod">
          <ac:chgData name="sayaka yokoyama" userId="f77ee311-c58d-49f9-9c03-4c9f5af284ca" providerId="ADAL" clId="{008CA909-AF6A-4A94-AB60-3E9FDF90F85D}" dt="2024-03-06T09:09:08.862" v="103" actId="1076"/>
          <ac:picMkLst>
            <pc:docMk/>
            <pc:sldMk cId="3448851672" sldId="470"/>
            <ac:picMk id="6" creationId="{2D008DB5-5196-4A31-A77A-6C458EBD1329}"/>
          </ac:picMkLst>
        </pc:picChg>
      </pc:sldChg>
      <pc:sldChg chg="modSp mod">
        <pc:chgData name="sayaka yokoyama" userId="f77ee311-c58d-49f9-9c03-4c9f5af284ca" providerId="ADAL" clId="{008CA909-AF6A-4A94-AB60-3E9FDF90F85D}" dt="2024-03-06T08:56:57.691" v="10" actId="1076"/>
        <pc:sldMkLst>
          <pc:docMk/>
          <pc:sldMk cId="1822225928" sldId="471"/>
        </pc:sldMkLst>
        <pc:picChg chg="mod">
          <ac:chgData name="sayaka yokoyama" userId="f77ee311-c58d-49f9-9c03-4c9f5af284ca" providerId="ADAL" clId="{008CA909-AF6A-4A94-AB60-3E9FDF90F85D}" dt="2024-03-06T08:56:57.691" v="10" actId="1076"/>
          <ac:picMkLst>
            <pc:docMk/>
            <pc:sldMk cId="1822225928" sldId="471"/>
            <ac:picMk id="2" creationId="{25F69E63-8B92-43A2-88E9-1563525A7361}"/>
          </ac:picMkLst>
        </pc:picChg>
        <pc:picChg chg="mod">
          <ac:chgData name="sayaka yokoyama" userId="f77ee311-c58d-49f9-9c03-4c9f5af284ca" providerId="ADAL" clId="{008CA909-AF6A-4A94-AB60-3E9FDF90F85D}" dt="2024-03-06T08:53:13.342" v="7"/>
          <ac:picMkLst>
            <pc:docMk/>
            <pc:sldMk cId="1822225928" sldId="471"/>
            <ac:picMk id="5" creationId="{9A72DA8E-8ACD-49F1-9D25-FB6450936E3C}"/>
          </ac:picMkLst>
        </pc:picChg>
        <pc:picChg chg="mod">
          <ac:chgData name="sayaka yokoyama" userId="f77ee311-c58d-49f9-9c03-4c9f5af284ca" providerId="ADAL" clId="{008CA909-AF6A-4A94-AB60-3E9FDF90F85D}" dt="2024-03-06T08:53:19.132" v="8"/>
          <ac:picMkLst>
            <pc:docMk/>
            <pc:sldMk cId="1822225928" sldId="471"/>
            <ac:picMk id="10" creationId="{B0B2449E-40FB-4D43-8C89-51D2789AFE5F}"/>
          </ac:picMkLst>
        </pc:picChg>
      </pc:sldChg>
      <pc:sldChg chg="modSp mod">
        <pc:chgData name="sayaka yokoyama" userId="f77ee311-c58d-49f9-9c03-4c9f5af284ca" providerId="ADAL" clId="{008CA909-AF6A-4A94-AB60-3E9FDF90F85D}" dt="2024-03-06T08:57:03.979" v="12" actId="1076"/>
        <pc:sldMkLst>
          <pc:docMk/>
          <pc:sldMk cId="2479332438" sldId="472"/>
        </pc:sldMkLst>
        <pc:picChg chg="mod">
          <ac:chgData name="sayaka yokoyama" userId="f77ee311-c58d-49f9-9c03-4c9f5af284ca" providerId="ADAL" clId="{008CA909-AF6A-4A94-AB60-3E9FDF90F85D}" dt="2024-03-06T08:57:03.979" v="12" actId="1076"/>
          <ac:picMkLst>
            <pc:docMk/>
            <pc:sldMk cId="2479332438" sldId="472"/>
            <ac:picMk id="7" creationId="{C86721F1-91EA-4E35-AC9D-E2F0D311F58C}"/>
          </ac:picMkLst>
        </pc:picChg>
      </pc:sldChg>
      <pc:sldChg chg="modSp">
        <pc:chgData name="sayaka yokoyama" userId="f77ee311-c58d-49f9-9c03-4c9f5af284ca" providerId="ADAL" clId="{008CA909-AF6A-4A94-AB60-3E9FDF90F85D}" dt="2024-03-06T08:58:24.507" v="19"/>
        <pc:sldMkLst>
          <pc:docMk/>
          <pc:sldMk cId="3331815973" sldId="476"/>
        </pc:sldMkLst>
        <pc:picChg chg="mod">
          <ac:chgData name="sayaka yokoyama" userId="f77ee311-c58d-49f9-9c03-4c9f5af284ca" providerId="ADAL" clId="{008CA909-AF6A-4A94-AB60-3E9FDF90F85D}" dt="2024-03-06T08:58:24.507" v="19"/>
          <ac:picMkLst>
            <pc:docMk/>
            <pc:sldMk cId="3331815973" sldId="476"/>
            <ac:picMk id="3" creationId="{EE0BE29C-6725-4461-8E71-F02D36353F8D}"/>
          </ac:picMkLst>
        </pc:picChg>
      </pc:sldChg>
      <pc:sldChg chg="modSp mod">
        <pc:chgData name="sayaka yokoyama" userId="f77ee311-c58d-49f9-9c03-4c9f5af284ca" providerId="ADAL" clId="{008CA909-AF6A-4A94-AB60-3E9FDF90F85D}" dt="2024-03-06T08:59:05.531" v="28" actId="1076"/>
        <pc:sldMkLst>
          <pc:docMk/>
          <pc:sldMk cId="3340646237" sldId="477"/>
        </pc:sldMkLst>
        <pc:picChg chg="mod">
          <ac:chgData name="sayaka yokoyama" userId="f77ee311-c58d-49f9-9c03-4c9f5af284ca" providerId="ADAL" clId="{008CA909-AF6A-4A94-AB60-3E9FDF90F85D}" dt="2024-03-06T08:59:02.204" v="26"/>
          <ac:picMkLst>
            <pc:docMk/>
            <pc:sldMk cId="3340646237" sldId="477"/>
            <ac:picMk id="4" creationId="{551F646A-1AFC-471E-A29E-82D006DFC781}"/>
          </ac:picMkLst>
        </pc:picChg>
        <pc:picChg chg="mod">
          <ac:chgData name="sayaka yokoyama" userId="f77ee311-c58d-49f9-9c03-4c9f5af284ca" providerId="ADAL" clId="{008CA909-AF6A-4A94-AB60-3E9FDF90F85D}" dt="2024-03-06T08:59:05.531" v="28" actId="1076"/>
          <ac:picMkLst>
            <pc:docMk/>
            <pc:sldMk cId="3340646237" sldId="477"/>
            <ac:picMk id="7" creationId="{F266ACD3-59E4-4276-9359-B8E1C5DB55AF}"/>
          </ac:picMkLst>
        </pc:picChg>
        <pc:picChg chg="mod">
          <ac:chgData name="sayaka yokoyama" userId="f77ee311-c58d-49f9-9c03-4c9f5af284ca" providerId="ADAL" clId="{008CA909-AF6A-4A94-AB60-3E9FDF90F85D}" dt="2024-03-06T08:58:44.172" v="21"/>
          <ac:picMkLst>
            <pc:docMk/>
            <pc:sldMk cId="3340646237" sldId="477"/>
            <ac:picMk id="9" creationId="{29384F52-EE44-4559-9CCE-A7B48D96E415}"/>
          </ac:picMkLst>
        </pc:picChg>
        <pc:picChg chg="mod">
          <ac:chgData name="sayaka yokoyama" userId="f77ee311-c58d-49f9-9c03-4c9f5af284ca" providerId="ADAL" clId="{008CA909-AF6A-4A94-AB60-3E9FDF90F85D}" dt="2024-03-06T08:58:41.032" v="20"/>
          <ac:picMkLst>
            <pc:docMk/>
            <pc:sldMk cId="3340646237" sldId="477"/>
            <ac:picMk id="11" creationId="{938B2CE7-DBC9-4BF7-BE74-4843B2554A40}"/>
          </ac:picMkLst>
        </pc:picChg>
        <pc:picChg chg="mod">
          <ac:chgData name="sayaka yokoyama" userId="f77ee311-c58d-49f9-9c03-4c9f5af284ca" providerId="ADAL" clId="{008CA909-AF6A-4A94-AB60-3E9FDF90F85D}" dt="2024-03-06T08:58:47.165" v="22"/>
          <ac:picMkLst>
            <pc:docMk/>
            <pc:sldMk cId="3340646237" sldId="477"/>
            <ac:picMk id="13" creationId="{632CFDEB-4C1D-463C-A116-B60209A373A9}"/>
          </ac:picMkLst>
        </pc:picChg>
        <pc:picChg chg="mod">
          <ac:chgData name="sayaka yokoyama" userId="f77ee311-c58d-49f9-9c03-4c9f5af284ca" providerId="ADAL" clId="{008CA909-AF6A-4A94-AB60-3E9FDF90F85D}" dt="2024-03-06T08:58:49.975" v="23"/>
          <ac:picMkLst>
            <pc:docMk/>
            <pc:sldMk cId="3340646237" sldId="477"/>
            <ac:picMk id="15" creationId="{A0482048-2ECE-4730-BDBA-E65AEC2FB6D1}"/>
          </ac:picMkLst>
        </pc:picChg>
        <pc:picChg chg="mod">
          <ac:chgData name="sayaka yokoyama" userId="f77ee311-c58d-49f9-9c03-4c9f5af284ca" providerId="ADAL" clId="{008CA909-AF6A-4A94-AB60-3E9FDF90F85D}" dt="2024-03-06T08:58:53.205" v="24"/>
          <ac:picMkLst>
            <pc:docMk/>
            <pc:sldMk cId="3340646237" sldId="477"/>
            <ac:picMk id="17" creationId="{6B3117C0-83AA-4ED2-BB80-6CE5FB7B2C76}"/>
          </ac:picMkLst>
        </pc:picChg>
        <pc:picChg chg="mod">
          <ac:chgData name="sayaka yokoyama" userId="f77ee311-c58d-49f9-9c03-4c9f5af284ca" providerId="ADAL" clId="{008CA909-AF6A-4A94-AB60-3E9FDF90F85D}" dt="2024-03-06T08:58:56.079" v="25"/>
          <ac:picMkLst>
            <pc:docMk/>
            <pc:sldMk cId="3340646237" sldId="477"/>
            <ac:picMk id="19" creationId="{0A9C5A49-16BD-4D20-80E4-FC7A746E4B95}"/>
          </ac:picMkLst>
        </pc:picChg>
      </pc:sldChg>
      <pc:sldChg chg="modSp mod">
        <pc:chgData name="sayaka yokoyama" userId="f77ee311-c58d-49f9-9c03-4c9f5af284ca" providerId="ADAL" clId="{008CA909-AF6A-4A94-AB60-3E9FDF90F85D}" dt="2024-03-06T08:59:15.046" v="31" actId="1076"/>
        <pc:sldMkLst>
          <pc:docMk/>
          <pc:sldMk cId="3459367540" sldId="478"/>
        </pc:sldMkLst>
        <pc:picChg chg="mod">
          <ac:chgData name="sayaka yokoyama" userId="f77ee311-c58d-49f9-9c03-4c9f5af284ca" providerId="ADAL" clId="{008CA909-AF6A-4A94-AB60-3E9FDF90F85D}" dt="2024-03-06T08:59:12.404" v="29"/>
          <ac:picMkLst>
            <pc:docMk/>
            <pc:sldMk cId="3459367540" sldId="478"/>
            <ac:picMk id="4" creationId="{E1F2AF18-6AE3-4CF1-B706-A1D48D563962}"/>
          </ac:picMkLst>
        </pc:picChg>
        <pc:picChg chg="mod">
          <ac:chgData name="sayaka yokoyama" userId="f77ee311-c58d-49f9-9c03-4c9f5af284ca" providerId="ADAL" clId="{008CA909-AF6A-4A94-AB60-3E9FDF90F85D}" dt="2024-03-06T08:59:15.046" v="31" actId="1076"/>
          <ac:picMkLst>
            <pc:docMk/>
            <pc:sldMk cId="3459367540" sldId="478"/>
            <ac:picMk id="15" creationId="{098B07FF-61EB-4045-AA9E-811044EBD070}"/>
          </ac:picMkLst>
        </pc:picChg>
      </pc:sldChg>
      <pc:sldChg chg="modSp mod">
        <pc:chgData name="sayaka yokoyama" userId="f77ee311-c58d-49f9-9c03-4c9f5af284ca" providerId="ADAL" clId="{008CA909-AF6A-4A94-AB60-3E9FDF90F85D}" dt="2024-03-06T08:59:36.808" v="34" actId="1076"/>
        <pc:sldMkLst>
          <pc:docMk/>
          <pc:sldMk cId="1677154573" sldId="479"/>
        </pc:sldMkLst>
        <pc:picChg chg="mod">
          <ac:chgData name="sayaka yokoyama" userId="f77ee311-c58d-49f9-9c03-4c9f5af284ca" providerId="ADAL" clId="{008CA909-AF6A-4A94-AB60-3E9FDF90F85D}" dt="2024-03-06T08:59:36.808" v="34" actId="1076"/>
          <ac:picMkLst>
            <pc:docMk/>
            <pc:sldMk cId="1677154573" sldId="479"/>
            <ac:picMk id="13" creationId="{56824B67-1EE0-4AD5-8F3A-497F802BA4AF}"/>
          </ac:picMkLst>
        </pc:picChg>
        <pc:picChg chg="mod">
          <ac:chgData name="sayaka yokoyama" userId="f77ee311-c58d-49f9-9c03-4c9f5af284ca" providerId="ADAL" clId="{008CA909-AF6A-4A94-AB60-3E9FDF90F85D}" dt="2024-03-06T08:59:32.317" v="32"/>
          <ac:picMkLst>
            <pc:docMk/>
            <pc:sldMk cId="1677154573" sldId="479"/>
            <ac:picMk id="14" creationId="{8E9EA399-DED2-4624-B3F0-FE6D2682B83F}"/>
          </ac:picMkLst>
        </pc:picChg>
      </pc:sldChg>
      <pc:sldChg chg="modSp">
        <pc:chgData name="sayaka yokoyama" userId="f77ee311-c58d-49f9-9c03-4c9f5af284ca" providerId="ADAL" clId="{008CA909-AF6A-4A94-AB60-3E9FDF90F85D}" dt="2024-03-06T09:01:07.232" v="39"/>
        <pc:sldMkLst>
          <pc:docMk/>
          <pc:sldMk cId="883224365" sldId="486"/>
        </pc:sldMkLst>
        <pc:picChg chg="mod">
          <ac:chgData name="sayaka yokoyama" userId="f77ee311-c58d-49f9-9c03-4c9f5af284ca" providerId="ADAL" clId="{008CA909-AF6A-4A94-AB60-3E9FDF90F85D}" dt="2024-03-06T09:01:07.232" v="39"/>
          <ac:picMkLst>
            <pc:docMk/>
            <pc:sldMk cId="883224365" sldId="486"/>
            <ac:picMk id="4" creationId="{1D9494BF-91ED-4B87-9AC2-1075FCFAF7B8}"/>
          </ac:picMkLst>
        </pc:picChg>
      </pc:sldChg>
      <pc:sldChg chg="modSp">
        <pc:chgData name="sayaka yokoyama" userId="f77ee311-c58d-49f9-9c03-4c9f5af284ca" providerId="ADAL" clId="{008CA909-AF6A-4A94-AB60-3E9FDF90F85D}" dt="2024-03-06T09:00:20.156" v="38"/>
        <pc:sldMkLst>
          <pc:docMk/>
          <pc:sldMk cId="3407455179" sldId="487"/>
        </pc:sldMkLst>
        <pc:picChg chg="mod">
          <ac:chgData name="sayaka yokoyama" userId="f77ee311-c58d-49f9-9c03-4c9f5af284ca" providerId="ADAL" clId="{008CA909-AF6A-4A94-AB60-3E9FDF90F85D}" dt="2024-03-06T09:00:20.156" v="38"/>
          <ac:picMkLst>
            <pc:docMk/>
            <pc:sldMk cId="3407455179" sldId="487"/>
            <ac:picMk id="17" creationId="{9994D593-3E2D-4E94-85F4-2272C88EEC1E}"/>
          </ac:picMkLst>
        </pc:picChg>
      </pc:sldChg>
      <pc:sldChg chg="modSp">
        <pc:chgData name="sayaka yokoyama" userId="f77ee311-c58d-49f9-9c03-4c9f5af284ca" providerId="ADAL" clId="{008CA909-AF6A-4A94-AB60-3E9FDF90F85D}" dt="2024-03-06T09:01:36.902" v="42"/>
        <pc:sldMkLst>
          <pc:docMk/>
          <pc:sldMk cId="2145297685" sldId="490"/>
        </pc:sldMkLst>
        <pc:picChg chg="mod">
          <ac:chgData name="sayaka yokoyama" userId="f77ee311-c58d-49f9-9c03-4c9f5af284ca" providerId="ADAL" clId="{008CA909-AF6A-4A94-AB60-3E9FDF90F85D}" dt="2024-03-06T09:01:34.292" v="40"/>
          <ac:picMkLst>
            <pc:docMk/>
            <pc:sldMk cId="2145297685" sldId="490"/>
            <ac:picMk id="12" creationId="{75F88B8F-D18E-4506-B8A0-6369E6C1DFAC}"/>
          </ac:picMkLst>
        </pc:picChg>
        <pc:picChg chg="mod">
          <ac:chgData name="sayaka yokoyama" userId="f77ee311-c58d-49f9-9c03-4c9f5af284ca" providerId="ADAL" clId="{008CA909-AF6A-4A94-AB60-3E9FDF90F85D}" dt="2024-03-06T09:01:36.067" v="41"/>
          <ac:picMkLst>
            <pc:docMk/>
            <pc:sldMk cId="2145297685" sldId="490"/>
            <ac:picMk id="13" creationId="{CF510698-84B2-477D-8C71-C3367995A137}"/>
          </ac:picMkLst>
        </pc:picChg>
        <pc:picChg chg="mod">
          <ac:chgData name="sayaka yokoyama" userId="f77ee311-c58d-49f9-9c03-4c9f5af284ca" providerId="ADAL" clId="{008CA909-AF6A-4A94-AB60-3E9FDF90F85D}" dt="2024-03-06T09:01:36.902" v="42"/>
          <ac:picMkLst>
            <pc:docMk/>
            <pc:sldMk cId="2145297685" sldId="490"/>
            <ac:picMk id="14" creationId="{863CA183-8EF7-4378-B77F-D4CCA140B3E1}"/>
          </ac:picMkLst>
        </pc:picChg>
      </pc:sldChg>
      <pc:sldChg chg="modSp mod">
        <pc:chgData name="sayaka yokoyama" userId="f77ee311-c58d-49f9-9c03-4c9f5af284ca" providerId="ADAL" clId="{008CA909-AF6A-4A94-AB60-3E9FDF90F85D}" dt="2024-03-06T09:05:27.703" v="56" actId="14100"/>
        <pc:sldMkLst>
          <pc:docMk/>
          <pc:sldMk cId="764136047" sldId="492"/>
        </pc:sldMkLst>
        <pc:picChg chg="mod">
          <ac:chgData name="sayaka yokoyama" userId="f77ee311-c58d-49f9-9c03-4c9f5af284ca" providerId="ADAL" clId="{008CA909-AF6A-4A94-AB60-3E9FDF90F85D}" dt="2024-03-06T09:05:27.703" v="56" actId="14100"/>
          <ac:picMkLst>
            <pc:docMk/>
            <pc:sldMk cId="764136047" sldId="492"/>
            <ac:picMk id="5" creationId="{E0D3374B-33F9-4B07-B7B0-2134CBCEFBEB}"/>
          </ac:picMkLst>
        </pc:picChg>
      </pc:sldChg>
      <pc:sldChg chg="modSp mod">
        <pc:chgData name="sayaka yokoyama" userId="f77ee311-c58d-49f9-9c03-4c9f5af284ca" providerId="ADAL" clId="{008CA909-AF6A-4A94-AB60-3E9FDF90F85D}" dt="2024-03-06T09:05:38.163" v="58" actId="1076"/>
        <pc:sldMkLst>
          <pc:docMk/>
          <pc:sldMk cId="2807296579" sldId="493"/>
        </pc:sldMkLst>
        <pc:picChg chg="mod">
          <ac:chgData name="sayaka yokoyama" userId="f77ee311-c58d-49f9-9c03-4c9f5af284ca" providerId="ADAL" clId="{008CA909-AF6A-4A94-AB60-3E9FDF90F85D}" dt="2024-03-06T09:05:38.163" v="58" actId="1076"/>
          <ac:picMkLst>
            <pc:docMk/>
            <pc:sldMk cId="2807296579" sldId="493"/>
            <ac:picMk id="6" creationId="{519351DB-1823-42DF-93CE-07181926F814}"/>
          </ac:picMkLst>
        </pc:picChg>
      </pc:sldChg>
      <pc:sldChg chg="modSp mod">
        <pc:chgData name="sayaka yokoyama" userId="f77ee311-c58d-49f9-9c03-4c9f5af284ca" providerId="ADAL" clId="{008CA909-AF6A-4A94-AB60-3E9FDF90F85D}" dt="2024-03-06T09:05:42.752" v="60" actId="1076"/>
        <pc:sldMkLst>
          <pc:docMk/>
          <pc:sldMk cId="2992320227" sldId="494"/>
        </pc:sldMkLst>
        <pc:picChg chg="mod">
          <ac:chgData name="sayaka yokoyama" userId="f77ee311-c58d-49f9-9c03-4c9f5af284ca" providerId="ADAL" clId="{008CA909-AF6A-4A94-AB60-3E9FDF90F85D}" dt="2024-03-06T09:05:42.752" v="60" actId="1076"/>
          <ac:picMkLst>
            <pc:docMk/>
            <pc:sldMk cId="2992320227" sldId="494"/>
            <ac:picMk id="6" creationId="{DF06523A-C3F7-4DF6-A90B-83533CA76401}"/>
          </ac:picMkLst>
        </pc:picChg>
      </pc:sldChg>
      <pc:sldChg chg="mod modShow">
        <pc:chgData name="sayaka yokoyama" userId="f77ee311-c58d-49f9-9c03-4c9f5af284ca" providerId="ADAL" clId="{008CA909-AF6A-4A94-AB60-3E9FDF90F85D}" dt="2024-03-06T09:05:48.120" v="61" actId="729"/>
        <pc:sldMkLst>
          <pc:docMk/>
          <pc:sldMk cId="2053491670" sldId="495"/>
        </pc:sldMkLst>
      </pc:sldChg>
      <pc:sldChg chg="addSp delSp modSp mod">
        <pc:chgData name="sayaka yokoyama" userId="f77ee311-c58d-49f9-9c03-4c9f5af284ca" providerId="ADAL" clId="{008CA909-AF6A-4A94-AB60-3E9FDF90F85D}" dt="2024-03-06T09:08:33.479" v="97" actId="14100"/>
        <pc:sldMkLst>
          <pc:docMk/>
          <pc:sldMk cId="606788339" sldId="496"/>
        </pc:sldMkLst>
        <pc:spChg chg="mod">
          <ac:chgData name="sayaka yokoyama" userId="f77ee311-c58d-49f9-9c03-4c9f5af284ca" providerId="ADAL" clId="{008CA909-AF6A-4A94-AB60-3E9FDF90F85D}" dt="2024-03-06T09:05:58.284" v="63" actId="1076"/>
          <ac:spMkLst>
            <pc:docMk/>
            <pc:sldMk cId="606788339" sldId="496"/>
            <ac:spMk id="2" creationId="{D5C90AFC-ED15-4BFB-85E1-ACF911DDCC24}"/>
          </ac:spMkLst>
        </pc:spChg>
        <pc:spChg chg="del">
          <ac:chgData name="sayaka yokoyama" userId="f77ee311-c58d-49f9-9c03-4c9f5af284ca" providerId="ADAL" clId="{008CA909-AF6A-4A94-AB60-3E9FDF90F85D}" dt="2024-03-06T09:07:58.625" v="82" actId="478"/>
          <ac:spMkLst>
            <pc:docMk/>
            <pc:sldMk cId="606788339" sldId="496"/>
            <ac:spMk id="14" creationId="{ED956EF6-4C89-4F39-95B5-F38F8C4F5001}"/>
          </ac:spMkLst>
        </pc:spChg>
        <pc:picChg chg="add del">
          <ac:chgData name="sayaka yokoyama" userId="f77ee311-c58d-49f9-9c03-4c9f5af284ca" providerId="ADAL" clId="{008CA909-AF6A-4A94-AB60-3E9FDF90F85D}" dt="2024-03-06T09:07:55.491" v="78" actId="478"/>
          <ac:picMkLst>
            <pc:docMk/>
            <pc:sldMk cId="606788339" sldId="496"/>
            <ac:picMk id="3" creationId="{6EA1A75F-FD6C-493A-AE01-73A7692ED2BF}"/>
          </ac:picMkLst>
        </pc:picChg>
        <pc:picChg chg="add del mod">
          <ac:chgData name="sayaka yokoyama" userId="f77ee311-c58d-49f9-9c03-4c9f5af284ca" providerId="ADAL" clId="{008CA909-AF6A-4A94-AB60-3E9FDF90F85D}" dt="2024-03-06T09:07:53.063" v="76" actId="478"/>
          <ac:picMkLst>
            <pc:docMk/>
            <pc:sldMk cId="606788339" sldId="496"/>
            <ac:picMk id="4" creationId="{92DA487F-DCD4-4419-9DC4-B9164A6A35DB}"/>
          </ac:picMkLst>
        </pc:picChg>
        <pc:picChg chg="add del">
          <ac:chgData name="sayaka yokoyama" userId="f77ee311-c58d-49f9-9c03-4c9f5af284ca" providerId="ADAL" clId="{008CA909-AF6A-4A94-AB60-3E9FDF90F85D}" dt="2024-03-06T09:07:56.871" v="80" actId="478"/>
          <ac:picMkLst>
            <pc:docMk/>
            <pc:sldMk cId="606788339" sldId="496"/>
            <ac:picMk id="6" creationId="{6227E0C6-9565-455A-B46B-67894800CD01}"/>
          </ac:picMkLst>
        </pc:picChg>
        <pc:picChg chg="add del mod modCrop">
          <ac:chgData name="sayaka yokoyama" userId="f77ee311-c58d-49f9-9c03-4c9f5af284ca" providerId="ADAL" clId="{008CA909-AF6A-4A94-AB60-3E9FDF90F85D}" dt="2024-03-06T09:08:23.457" v="92" actId="21"/>
          <ac:picMkLst>
            <pc:docMk/>
            <pc:sldMk cId="606788339" sldId="496"/>
            <ac:picMk id="7" creationId="{79393118-F4F3-0252-5597-0219F4EDB835}"/>
          </ac:picMkLst>
        </pc:picChg>
        <pc:picChg chg="add del">
          <ac:chgData name="sayaka yokoyama" userId="f77ee311-c58d-49f9-9c03-4c9f5af284ca" providerId="ADAL" clId="{008CA909-AF6A-4A94-AB60-3E9FDF90F85D}" dt="2024-03-06T09:08:00.646" v="84" actId="478"/>
          <ac:picMkLst>
            <pc:docMk/>
            <pc:sldMk cId="606788339" sldId="496"/>
            <ac:picMk id="9" creationId="{2E7CEA7B-C5BB-4764-9BCE-BE3F36A80870}"/>
          </ac:picMkLst>
        </pc:picChg>
        <pc:picChg chg="add mod">
          <ac:chgData name="sayaka yokoyama" userId="f77ee311-c58d-49f9-9c03-4c9f5af284ca" providerId="ADAL" clId="{008CA909-AF6A-4A94-AB60-3E9FDF90F85D}" dt="2024-03-06T09:08:33.479" v="97" actId="14100"/>
          <ac:picMkLst>
            <pc:docMk/>
            <pc:sldMk cId="606788339" sldId="496"/>
            <ac:picMk id="10" creationId="{0F01829A-A351-0DDD-E271-2B02418C54CD}"/>
          </ac:picMkLst>
        </pc:picChg>
        <pc:picChg chg="add del">
          <ac:chgData name="sayaka yokoyama" userId="f77ee311-c58d-49f9-9c03-4c9f5af284ca" providerId="ADAL" clId="{008CA909-AF6A-4A94-AB60-3E9FDF90F85D}" dt="2024-03-06T09:08:00.052" v="83" actId="478"/>
          <ac:picMkLst>
            <pc:docMk/>
            <pc:sldMk cId="606788339" sldId="496"/>
            <ac:picMk id="11" creationId="{C2B4D5A7-778C-4B58-9BF0-7086E536FC72}"/>
          </ac:picMkLst>
        </pc:picChg>
        <pc:picChg chg="add del mod">
          <ac:chgData name="sayaka yokoyama" userId="f77ee311-c58d-49f9-9c03-4c9f5af284ca" providerId="ADAL" clId="{008CA909-AF6A-4A94-AB60-3E9FDF90F85D}" dt="2024-03-06T09:08:30.726" v="96" actId="478"/>
          <ac:picMkLst>
            <pc:docMk/>
            <pc:sldMk cId="606788339" sldId="496"/>
            <ac:picMk id="12" creationId="{93B9A70B-2810-9372-9664-30AD3D19BF9C}"/>
          </ac:picMkLst>
        </pc:picChg>
        <pc:picChg chg="add del">
          <ac:chgData name="sayaka yokoyama" userId="f77ee311-c58d-49f9-9c03-4c9f5af284ca" providerId="ADAL" clId="{008CA909-AF6A-4A94-AB60-3E9FDF90F85D}" dt="2024-03-06T09:07:54.807" v="77" actId="478"/>
          <ac:picMkLst>
            <pc:docMk/>
            <pc:sldMk cId="606788339" sldId="496"/>
            <ac:picMk id="13" creationId="{FF19CD56-FD7C-4561-BD35-6B38BEE90AEB}"/>
          </ac:picMkLst>
        </pc:picChg>
        <pc:picChg chg="add del">
          <ac:chgData name="sayaka yokoyama" userId="f77ee311-c58d-49f9-9c03-4c9f5af284ca" providerId="ADAL" clId="{008CA909-AF6A-4A94-AB60-3E9FDF90F85D}" dt="2024-03-06T09:07:56.406" v="79" actId="478"/>
          <ac:picMkLst>
            <pc:docMk/>
            <pc:sldMk cId="606788339" sldId="496"/>
            <ac:picMk id="15" creationId="{06879EB8-D5F5-489C-8F68-A8FB9E2074CD}"/>
          </ac:picMkLst>
        </pc:picChg>
        <pc:picChg chg="add del">
          <ac:chgData name="sayaka yokoyama" userId="f77ee311-c58d-49f9-9c03-4c9f5af284ca" providerId="ADAL" clId="{008CA909-AF6A-4A94-AB60-3E9FDF90F85D}" dt="2024-03-06T09:07:57.423" v="81" actId="478"/>
          <ac:picMkLst>
            <pc:docMk/>
            <pc:sldMk cId="606788339" sldId="496"/>
            <ac:picMk id="17" creationId="{F6293A1D-3BB4-48B0-9EAC-3912A5FE97E7}"/>
          </ac:picMkLst>
        </pc:picChg>
        <pc:picChg chg="add del">
          <ac:chgData name="sayaka yokoyama" userId="f77ee311-c58d-49f9-9c03-4c9f5af284ca" providerId="ADAL" clId="{008CA909-AF6A-4A94-AB60-3E9FDF90F85D}" dt="2024-03-06T09:08:01.342" v="85" actId="478"/>
          <ac:picMkLst>
            <pc:docMk/>
            <pc:sldMk cId="606788339" sldId="496"/>
            <ac:picMk id="21" creationId="{130C7D1B-66F8-4C12-A06D-50B8F04FC8EE}"/>
          </ac:picMkLst>
        </pc:picChg>
      </pc:sldChg>
      <pc:sldChg chg="modSp mod">
        <pc:chgData name="sayaka yokoyama" userId="f77ee311-c58d-49f9-9c03-4c9f5af284ca" providerId="ADAL" clId="{008CA909-AF6A-4A94-AB60-3E9FDF90F85D}" dt="2024-03-06T09:08:52.206" v="100" actId="1076"/>
        <pc:sldMkLst>
          <pc:docMk/>
          <pc:sldMk cId="268049004" sldId="497"/>
        </pc:sldMkLst>
        <pc:picChg chg="mod">
          <ac:chgData name="sayaka yokoyama" userId="f77ee311-c58d-49f9-9c03-4c9f5af284ca" providerId="ADAL" clId="{008CA909-AF6A-4A94-AB60-3E9FDF90F85D}" dt="2024-03-06T09:08:52.206" v="100" actId="1076"/>
          <ac:picMkLst>
            <pc:docMk/>
            <pc:sldMk cId="268049004" sldId="497"/>
            <ac:picMk id="11" creationId="{2CF0999F-1392-4146-AD0D-5C3C2041304C}"/>
          </ac:picMkLst>
        </pc:picChg>
      </pc:sldChg>
      <pc:sldChg chg="modSp mod">
        <pc:chgData name="sayaka yokoyama" userId="f77ee311-c58d-49f9-9c03-4c9f5af284ca" providerId="ADAL" clId="{008CA909-AF6A-4A94-AB60-3E9FDF90F85D}" dt="2024-03-06T09:09:36.456" v="109" actId="1076"/>
        <pc:sldMkLst>
          <pc:docMk/>
          <pc:sldMk cId="619969668" sldId="498"/>
        </pc:sldMkLst>
        <pc:grpChg chg="mod">
          <ac:chgData name="sayaka yokoyama" userId="f77ee311-c58d-49f9-9c03-4c9f5af284ca" providerId="ADAL" clId="{008CA909-AF6A-4A94-AB60-3E9FDF90F85D}" dt="2024-03-06T09:09:36.456" v="109" actId="1076"/>
          <ac:grpSpMkLst>
            <pc:docMk/>
            <pc:sldMk cId="619969668" sldId="498"/>
            <ac:grpSpMk id="10" creationId="{96518719-1185-4857-BDBC-CA305735573C}"/>
          </ac:grpSpMkLst>
        </pc:grpChg>
      </pc:sldChg>
      <pc:sldChg chg="modSp mod">
        <pc:chgData name="sayaka yokoyama" userId="f77ee311-c58d-49f9-9c03-4c9f5af284ca" providerId="ADAL" clId="{008CA909-AF6A-4A94-AB60-3E9FDF90F85D}" dt="2024-03-06T09:09:25.600" v="108" actId="1076"/>
        <pc:sldMkLst>
          <pc:docMk/>
          <pc:sldMk cId="221984251" sldId="499"/>
        </pc:sldMkLst>
        <pc:picChg chg="mod">
          <ac:chgData name="sayaka yokoyama" userId="f77ee311-c58d-49f9-9c03-4c9f5af284ca" providerId="ADAL" clId="{008CA909-AF6A-4A94-AB60-3E9FDF90F85D}" dt="2024-03-06T09:09:25.600" v="108" actId="1076"/>
          <ac:picMkLst>
            <pc:docMk/>
            <pc:sldMk cId="221984251" sldId="499"/>
            <ac:picMk id="2" creationId="{5C071332-A1E8-4DF2-A0A0-231F8AE91180}"/>
          </ac:picMkLst>
        </pc:picChg>
        <pc:picChg chg="mod">
          <ac:chgData name="sayaka yokoyama" userId="f77ee311-c58d-49f9-9c03-4c9f5af284ca" providerId="ADAL" clId="{008CA909-AF6A-4A94-AB60-3E9FDF90F85D}" dt="2024-03-06T09:09:19.920" v="105"/>
          <ac:picMkLst>
            <pc:docMk/>
            <pc:sldMk cId="221984251" sldId="499"/>
            <ac:picMk id="5" creationId="{F222FC80-63DA-4966-BA14-56AB19E5CF77}"/>
          </ac:picMkLst>
        </pc:picChg>
        <pc:picChg chg="mod">
          <ac:chgData name="sayaka yokoyama" userId="f77ee311-c58d-49f9-9c03-4c9f5af284ca" providerId="ADAL" clId="{008CA909-AF6A-4A94-AB60-3E9FDF90F85D}" dt="2024-03-06T09:09:22.211" v="106"/>
          <ac:picMkLst>
            <pc:docMk/>
            <pc:sldMk cId="221984251" sldId="499"/>
            <ac:picMk id="9" creationId="{1121740B-AD90-41FD-8159-9CAEB0DDC2B4}"/>
          </ac:picMkLst>
        </pc:picChg>
      </pc:sldChg>
      <pc:sldChg chg="modSp mod">
        <pc:chgData name="sayaka yokoyama" userId="f77ee311-c58d-49f9-9c03-4c9f5af284ca" providerId="ADAL" clId="{008CA909-AF6A-4A94-AB60-3E9FDF90F85D}" dt="2024-03-06T09:05:06.084" v="55" actId="1035"/>
        <pc:sldMkLst>
          <pc:docMk/>
          <pc:sldMk cId="1364773894" sldId="500"/>
        </pc:sldMkLst>
        <pc:picChg chg="mod">
          <ac:chgData name="sayaka yokoyama" userId="f77ee311-c58d-49f9-9c03-4c9f5af284ca" providerId="ADAL" clId="{008CA909-AF6A-4A94-AB60-3E9FDF90F85D}" dt="2024-03-06T09:02:08.258" v="43"/>
          <ac:picMkLst>
            <pc:docMk/>
            <pc:sldMk cId="1364773894" sldId="500"/>
            <ac:picMk id="4" creationId="{5EE74DCB-F383-4057-8B3B-55320C87B890}"/>
          </ac:picMkLst>
        </pc:picChg>
        <pc:picChg chg="mod">
          <ac:chgData name="sayaka yokoyama" userId="f77ee311-c58d-49f9-9c03-4c9f5af284ca" providerId="ADAL" clId="{008CA909-AF6A-4A94-AB60-3E9FDF90F85D}" dt="2024-03-06T09:05:06.084" v="55" actId="1035"/>
          <ac:picMkLst>
            <pc:docMk/>
            <pc:sldMk cId="1364773894" sldId="500"/>
            <ac:picMk id="17" creationId="{0C51EE6F-5E25-482B-AB90-5FFE0BF0F5F6}"/>
          </ac:picMkLst>
        </pc:picChg>
      </pc:sldChg>
      <pc:sldChg chg="addSp delSp modSp mod">
        <pc:chgData name="sayaka yokoyama" userId="f77ee311-c58d-49f9-9c03-4c9f5af284ca" providerId="ADAL" clId="{008CA909-AF6A-4A94-AB60-3E9FDF90F85D}" dt="2024-03-06T09:59:51.917" v="154" actId="1076"/>
        <pc:sldMkLst>
          <pc:docMk/>
          <pc:sldMk cId="1405892750" sldId="503"/>
        </pc:sldMkLst>
        <pc:spChg chg="mod">
          <ac:chgData name="sayaka yokoyama" userId="f77ee311-c58d-49f9-9c03-4c9f5af284ca" providerId="ADAL" clId="{008CA909-AF6A-4A94-AB60-3E9FDF90F85D}" dt="2024-03-06T09:59:46.235" v="151" actId="1076"/>
          <ac:spMkLst>
            <pc:docMk/>
            <pc:sldMk cId="1405892750" sldId="503"/>
            <ac:spMk id="12" creationId="{73935F09-F35E-4945-9F33-893DAA222471}"/>
          </ac:spMkLst>
        </pc:spChg>
        <pc:grpChg chg="mod">
          <ac:chgData name="sayaka yokoyama" userId="f77ee311-c58d-49f9-9c03-4c9f5af284ca" providerId="ADAL" clId="{008CA909-AF6A-4A94-AB60-3E9FDF90F85D}" dt="2024-03-06T09:11:17.431" v="115" actId="1076"/>
          <ac:grpSpMkLst>
            <pc:docMk/>
            <pc:sldMk cId="1405892750" sldId="503"/>
            <ac:grpSpMk id="2" creationId="{9A096926-6C81-4CF7-AFED-D0A4D9F49EB4}"/>
          </ac:grpSpMkLst>
        </pc:grpChg>
        <pc:picChg chg="mod">
          <ac:chgData name="sayaka yokoyama" userId="f77ee311-c58d-49f9-9c03-4c9f5af284ca" providerId="ADAL" clId="{008CA909-AF6A-4A94-AB60-3E9FDF90F85D}" dt="2024-03-06T09:11:19.692" v="116" actId="1076"/>
          <ac:picMkLst>
            <pc:docMk/>
            <pc:sldMk cId="1405892750" sldId="503"/>
            <ac:picMk id="3" creationId="{249DCAE5-8238-4AD9-9422-EEB4E84AC510}"/>
          </ac:picMkLst>
        </pc:picChg>
        <pc:picChg chg="add del mod modCrop">
          <ac:chgData name="sayaka yokoyama" userId="f77ee311-c58d-49f9-9c03-4c9f5af284ca" providerId="ADAL" clId="{008CA909-AF6A-4A94-AB60-3E9FDF90F85D}" dt="2024-03-06T09:11:28.144" v="119" actId="21"/>
          <ac:picMkLst>
            <pc:docMk/>
            <pc:sldMk cId="1405892750" sldId="503"/>
            <ac:picMk id="6" creationId="{EE2A2428-7482-A602-67C5-5BAA15936A44}"/>
          </ac:picMkLst>
        </pc:picChg>
        <pc:picChg chg="add del mod modCrop">
          <ac:chgData name="sayaka yokoyama" userId="f77ee311-c58d-49f9-9c03-4c9f5af284ca" providerId="ADAL" clId="{008CA909-AF6A-4A94-AB60-3E9FDF90F85D}" dt="2024-03-06T09:12:03.029" v="133" actId="21"/>
          <ac:picMkLst>
            <pc:docMk/>
            <pc:sldMk cId="1405892750" sldId="503"/>
            <ac:picMk id="7" creationId="{DD634A15-CB08-9CC3-A936-4E541EA0E16A}"/>
          </ac:picMkLst>
        </pc:picChg>
        <pc:picChg chg="mod ord">
          <ac:chgData name="sayaka yokoyama" userId="f77ee311-c58d-49f9-9c03-4c9f5af284ca" providerId="ADAL" clId="{008CA909-AF6A-4A94-AB60-3E9FDF90F85D}" dt="2024-03-06T09:59:51.917" v="154" actId="1076"/>
          <ac:picMkLst>
            <pc:docMk/>
            <pc:sldMk cId="1405892750" sldId="503"/>
            <ac:picMk id="8" creationId="{A4C31290-869A-4317-AAA7-D8FBCAE576BA}"/>
          </ac:picMkLst>
        </pc:picChg>
        <pc:picChg chg="mod">
          <ac:chgData name="sayaka yokoyama" userId="f77ee311-c58d-49f9-9c03-4c9f5af284ca" providerId="ADAL" clId="{008CA909-AF6A-4A94-AB60-3E9FDF90F85D}" dt="2024-03-06T09:12:27.894" v="142" actId="1076"/>
          <ac:picMkLst>
            <pc:docMk/>
            <pc:sldMk cId="1405892750" sldId="503"/>
            <ac:picMk id="9" creationId="{0F8D8267-C2A3-4A36-82FB-937CE2A8B0F6}"/>
          </ac:picMkLst>
        </pc:picChg>
        <pc:picChg chg="mod">
          <ac:chgData name="sayaka yokoyama" userId="f77ee311-c58d-49f9-9c03-4c9f5af284ca" providerId="ADAL" clId="{008CA909-AF6A-4A94-AB60-3E9FDF90F85D}" dt="2024-03-06T09:12:17.890" v="139"/>
          <ac:picMkLst>
            <pc:docMk/>
            <pc:sldMk cId="1405892750" sldId="503"/>
            <ac:picMk id="10" creationId="{529022B5-0C76-4C1F-ADF2-50BE0052893F}"/>
          </ac:picMkLst>
        </pc:picChg>
        <pc:picChg chg="add mod">
          <ac:chgData name="sayaka yokoyama" userId="f77ee311-c58d-49f9-9c03-4c9f5af284ca" providerId="ADAL" clId="{008CA909-AF6A-4A94-AB60-3E9FDF90F85D}" dt="2024-03-06T09:12:04.335" v="135" actId="1076"/>
          <ac:picMkLst>
            <pc:docMk/>
            <pc:sldMk cId="1405892750" sldId="503"/>
            <ac:picMk id="13" creationId="{428E54E8-E3E9-F87F-C1EB-35BB544157E5}"/>
          </ac:picMkLst>
        </pc:picChg>
      </pc:sldChg>
      <pc:sldChg chg="modSp mod">
        <pc:chgData name="sayaka yokoyama" userId="f77ee311-c58d-49f9-9c03-4c9f5af284ca" providerId="ADAL" clId="{008CA909-AF6A-4A94-AB60-3E9FDF90F85D}" dt="2024-03-06T10:04:48.150" v="165" actId="1076"/>
        <pc:sldMkLst>
          <pc:docMk/>
          <pc:sldMk cId="3142862497" sldId="504"/>
        </pc:sldMkLst>
        <pc:picChg chg="mod">
          <ac:chgData name="sayaka yokoyama" userId="f77ee311-c58d-49f9-9c03-4c9f5af284ca" providerId="ADAL" clId="{008CA909-AF6A-4A94-AB60-3E9FDF90F85D}" dt="2024-03-06T10:04:42.456" v="163" actId="14100"/>
          <ac:picMkLst>
            <pc:docMk/>
            <pc:sldMk cId="3142862497" sldId="504"/>
            <ac:picMk id="8" creationId="{161A2FEF-DF3A-46A6-823C-34AAA0CF4239}"/>
          </ac:picMkLst>
        </pc:picChg>
        <pc:picChg chg="mod">
          <ac:chgData name="sayaka yokoyama" userId="f77ee311-c58d-49f9-9c03-4c9f5af284ca" providerId="ADAL" clId="{008CA909-AF6A-4A94-AB60-3E9FDF90F85D}" dt="2024-03-06T10:04:30.576" v="158" actId="1076"/>
          <ac:picMkLst>
            <pc:docMk/>
            <pc:sldMk cId="3142862497" sldId="504"/>
            <ac:picMk id="9" creationId="{12844904-AFD1-4F4C-AC15-6C8B4DE29038}"/>
          </ac:picMkLst>
        </pc:picChg>
        <pc:picChg chg="mod">
          <ac:chgData name="sayaka yokoyama" userId="f77ee311-c58d-49f9-9c03-4c9f5af284ca" providerId="ADAL" clId="{008CA909-AF6A-4A94-AB60-3E9FDF90F85D}" dt="2024-03-06T10:04:48.150" v="165" actId="1076"/>
          <ac:picMkLst>
            <pc:docMk/>
            <pc:sldMk cId="3142862497" sldId="504"/>
            <ac:picMk id="10" creationId="{0FC731D9-AEA7-491A-9F69-B1EEAFF2E061}"/>
          </ac:picMkLst>
        </pc:picChg>
      </pc:sldChg>
      <pc:sldChg chg="modSp">
        <pc:chgData name="sayaka yokoyama" userId="f77ee311-c58d-49f9-9c03-4c9f5af284ca" providerId="ADAL" clId="{008CA909-AF6A-4A94-AB60-3E9FDF90F85D}" dt="2024-03-06T10:04:17.521" v="155"/>
        <pc:sldMkLst>
          <pc:docMk/>
          <pc:sldMk cId="3060948009" sldId="505"/>
        </pc:sldMkLst>
        <pc:picChg chg="mod">
          <ac:chgData name="sayaka yokoyama" userId="f77ee311-c58d-49f9-9c03-4c9f5af284ca" providerId="ADAL" clId="{008CA909-AF6A-4A94-AB60-3E9FDF90F85D}" dt="2024-03-06T10:04:17.521" v="155"/>
          <ac:picMkLst>
            <pc:docMk/>
            <pc:sldMk cId="3060948009" sldId="505"/>
            <ac:picMk id="3" creationId="{E4CE7572-1AC2-47DA-A9E1-8829F3F30571}"/>
          </ac:picMkLst>
        </pc:picChg>
      </pc:sldChg>
      <pc:sldChg chg="modSp mod">
        <pc:chgData name="sayaka yokoyama" userId="f77ee311-c58d-49f9-9c03-4c9f5af284ca" providerId="ADAL" clId="{008CA909-AF6A-4A94-AB60-3E9FDF90F85D}" dt="2024-03-06T10:19:17.236" v="190" actId="1076"/>
        <pc:sldMkLst>
          <pc:docMk/>
          <pc:sldMk cId="2336338587" sldId="506"/>
        </pc:sldMkLst>
        <pc:picChg chg="mod">
          <ac:chgData name="sayaka yokoyama" userId="f77ee311-c58d-49f9-9c03-4c9f5af284ca" providerId="ADAL" clId="{008CA909-AF6A-4A94-AB60-3E9FDF90F85D}" dt="2024-03-06T10:19:17.236" v="190" actId="1076"/>
          <ac:picMkLst>
            <pc:docMk/>
            <pc:sldMk cId="2336338587" sldId="506"/>
            <ac:picMk id="4" creationId="{CF8EFE19-CC90-4645-9F81-EF625DEA7ABE}"/>
          </ac:picMkLst>
        </pc:picChg>
      </pc:sldChg>
      <pc:sldChg chg="modSp">
        <pc:chgData name="sayaka yokoyama" userId="f77ee311-c58d-49f9-9c03-4c9f5af284ca" providerId="ADAL" clId="{008CA909-AF6A-4A94-AB60-3E9FDF90F85D}" dt="2024-03-06T10:19:33.480" v="193"/>
        <pc:sldMkLst>
          <pc:docMk/>
          <pc:sldMk cId="716981594" sldId="510"/>
        </pc:sldMkLst>
        <pc:picChg chg="mod">
          <ac:chgData name="sayaka yokoyama" userId="f77ee311-c58d-49f9-9c03-4c9f5af284ca" providerId="ADAL" clId="{008CA909-AF6A-4A94-AB60-3E9FDF90F85D}" dt="2024-03-06T10:19:32.224" v="192"/>
          <ac:picMkLst>
            <pc:docMk/>
            <pc:sldMk cId="716981594" sldId="510"/>
            <ac:picMk id="9" creationId="{EE8CC302-39ED-4B30-BA1C-5CECD9B9ECC4}"/>
          </ac:picMkLst>
        </pc:picChg>
        <pc:picChg chg="mod">
          <ac:chgData name="sayaka yokoyama" userId="f77ee311-c58d-49f9-9c03-4c9f5af284ca" providerId="ADAL" clId="{008CA909-AF6A-4A94-AB60-3E9FDF90F85D}" dt="2024-03-06T10:19:33.480" v="193"/>
          <ac:picMkLst>
            <pc:docMk/>
            <pc:sldMk cId="716981594" sldId="510"/>
            <ac:picMk id="10" creationId="{F021B9EF-8AAE-4057-B50B-B7BC28465795}"/>
          </ac:picMkLst>
        </pc:picChg>
        <pc:picChg chg="mod">
          <ac:chgData name="sayaka yokoyama" userId="f77ee311-c58d-49f9-9c03-4c9f5af284ca" providerId="ADAL" clId="{008CA909-AF6A-4A94-AB60-3E9FDF90F85D}" dt="2024-03-06T10:19:30.131" v="191"/>
          <ac:picMkLst>
            <pc:docMk/>
            <pc:sldMk cId="716981594" sldId="510"/>
            <ac:picMk id="11" creationId="{5BE15EE4-5A9E-43FE-B5B8-2ADD0B590599}"/>
          </ac:picMkLst>
        </pc:picChg>
      </pc:sldChg>
      <pc:sldChg chg="modSp del">
        <pc:chgData name="sayaka yokoyama" userId="f77ee311-c58d-49f9-9c03-4c9f5af284ca" providerId="ADAL" clId="{008CA909-AF6A-4A94-AB60-3E9FDF90F85D}" dt="2024-03-06T10:22:24.300" v="219" actId="47"/>
        <pc:sldMkLst>
          <pc:docMk/>
          <pc:sldMk cId="794460806" sldId="514"/>
        </pc:sldMkLst>
        <pc:picChg chg="mod">
          <ac:chgData name="sayaka yokoyama" userId="f77ee311-c58d-49f9-9c03-4c9f5af284ca" providerId="ADAL" clId="{008CA909-AF6A-4A94-AB60-3E9FDF90F85D}" dt="2024-03-06T10:21:02.362" v="198"/>
          <ac:picMkLst>
            <pc:docMk/>
            <pc:sldMk cId="794460806" sldId="514"/>
            <ac:picMk id="3" creationId="{B7FC394D-C40B-4624-94A7-3B4364C35E49}"/>
          </ac:picMkLst>
        </pc:picChg>
        <pc:picChg chg="mod">
          <ac:chgData name="sayaka yokoyama" userId="f77ee311-c58d-49f9-9c03-4c9f5af284ca" providerId="ADAL" clId="{008CA909-AF6A-4A94-AB60-3E9FDF90F85D}" dt="2024-03-06T10:21:10.901" v="200"/>
          <ac:picMkLst>
            <pc:docMk/>
            <pc:sldMk cId="794460806" sldId="514"/>
            <ac:picMk id="6" creationId="{3314F94B-5D94-43D5-AFE8-6B395C9A6E5E}"/>
          </ac:picMkLst>
        </pc:picChg>
        <pc:picChg chg="mod">
          <ac:chgData name="sayaka yokoyama" userId="f77ee311-c58d-49f9-9c03-4c9f5af284ca" providerId="ADAL" clId="{008CA909-AF6A-4A94-AB60-3E9FDF90F85D}" dt="2024-03-06T10:21:09.098" v="199"/>
          <ac:picMkLst>
            <pc:docMk/>
            <pc:sldMk cId="794460806" sldId="514"/>
            <ac:picMk id="9" creationId="{C86EDF8E-0417-4AE5-BE3D-63A8AC6057E5}"/>
          </ac:picMkLst>
        </pc:picChg>
        <pc:picChg chg="mod">
          <ac:chgData name="sayaka yokoyama" userId="f77ee311-c58d-49f9-9c03-4c9f5af284ca" providerId="ADAL" clId="{008CA909-AF6A-4A94-AB60-3E9FDF90F85D}" dt="2024-03-06T10:21:23.567" v="207"/>
          <ac:picMkLst>
            <pc:docMk/>
            <pc:sldMk cId="794460806" sldId="514"/>
            <ac:picMk id="10" creationId="{952DE9DD-5230-4139-9C73-5B83EEEA66A6}"/>
          </ac:picMkLst>
        </pc:picChg>
        <pc:picChg chg="mod">
          <ac:chgData name="sayaka yokoyama" userId="f77ee311-c58d-49f9-9c03-4c9f5af284ca" providerId="ADAL" clId="{008CA909-AF6A-4A94-AB60-3E9FDF90F85D}" dt="2024-03-06T10:21:22.119" v="205"/>
          <ac:picMkLst>
            <pc:docMk/>
            <pc:sldMk cId="794460806" sldId="514"/>
            <ac:picMk id="11" creationId="{289639AA-FF03-468E-AB05-E8B967CF8C13}"/>
          </ac:picMkLst>
        </pc:picChg>
        <pc:picChg chg="mod">
          <ac:chgData name="sayaka yokoyama" userId="f77ee311-c58d-49f9-9c03-4c9f5af284ca" providerId="ADAL" clId="{008CA909-AF6A-4A94-AB60-3E9FDF90F85D}" dt="2024-03-06T10:21:22.921" v="206"/>
          <ac:picMkLst>
            <pc:docMk/>
            <pc:sldMk cId="794460806" sldId="514"/>
            <ac:picMk id="12" creationId="{541EB03B-8559-43AD-88D6-12D666A1D0CF}"/>
          </ac:picMkLst>
        </pc:picChg>
      </pc:sldChg>
      <pc:sldChg chg="modSp">
        <pc:chgData name="sayaka yokoyama" userId="f77ee311-c58d-49f9-9c03-4c9f5af284ca" providerId="ADAL" clId="{008CA909-AF6A-4A94-AB60-3E9FDF90F85D}" dt="2024-03-06T10:22:45.423" v="223"/>
        <pc:sldMkLst>
          <pc:docMk/>
          <pc:sldMk cId="3503322087" sldId="515"/>
        </pc:sldMkLst>
        <pc:picChg chg="mod">
          <ac:chgData name="sayaka yokoyama" userId="f77ee311-c58d-49f9-9c03-4c9f5af284ca" providerId="ADAL" clId="{008CA909-AF6A-4A94-AB60-3E9FDF90F85D}" dt="2024-03-06T10:22:41.015" v="220"/>
          <ac:picMkLst>
            <pc:docMk/>
            <pc:sldMk cId="3503322087" sldId="515"/>
            <ac:picMk id="4" creationId="{2E1A3DC7-C634-49B5-84EC-003CC4934C81}"/>
          </ac:picMkLst>
        </pc:picChg>
        <pc:picChg chg="mod">
          <ac:chgData name="sayaka yokoyama" userId="f77ee311-c58d-49f9-9c03-4c9f5af284ca" providerId="ADAL" clId="{008CA909-AF6A-4A94-AB60-3E9FDF90F85D}" dt="2024-03-06T10:22:44.120" v="221"/>
          <ac:picMkLst>
            <pc:docMk/>
            <pc:sldMk cId="3503322087" sldId="515"/>
            <ac:picMk id="8" creationId="{B8D85BA1-D37F-4B1D-A9AE-2C19F9A4D7A1}"/>
          </ac:picMkLst>
        </pc:picChg>
        <pc:picChg chg="mod">
          <ac:chgData name="sayaka yokoyama" userId="f77ee311-c58d-49f9-9c03-4c9f5af284ca" providerId="ADAL" clId="{008CA909-AF6A-4A94-AB60-3E9FDF90F85D}" dt="2024-03-06T10:22:44.804" v="222"/>
          <ac:picMkLst>
            <pc:docMk/>
            <pc:sldMk cId="3503322087" sldId="515"/>
            <ac:picMk id="10" creationId="{EC1393D0-5EE5-43CD-B0A1-193FD4E5B8F4}"/>
          </ac:picMkLst>
        </pc:picChg>
        <pc:picChg chg="mod">
          <ac:chgData name="sayaka yokoyama" userId="f77ee311-c58d-49f9-9c03-4c9f5af284ca" providerId="ADAL" clId="{008CA909-AF6A-4A94-AB60-3E9FDF90F85D}" dt="2024-03-06T10:22:45.423" v="223"/>
          <ac:picMkLst>
            <pc:docMk/>
            <pc:sldMk cId="3503322087" sldId="515"/>
            <ac:picMk id="12" creationId="{FBEFD047-63B3-4056-B5E1-EDABC8B9DF54}"/>
          </ac:picMkLst>
        </pc:picChg>
      </pc:sldChg>
      <pc:sldChg chg="modSp del">
        <pc:chgData name="sayaka yokoyama" userId="f77ee311-c58d-49f9-9c03-4c9f5af284ca" providerId="ADAL" clId="{008CA909-AF6A-4A94-AB60-3E9FDF90F85D}" dt="2024-03-06T10:22:22.547" v="218" actId="47"/>
        <pc:sldMkLst>
          <pc:docMk/>
          <pc:sldMk cId="1452501020" sldId="521"/>
        </pc:sldMkLst>
        <pc:picChg chg="mod">
          <ac:chgData name="sayaka yokoyama" userId="f77ee311-c58d-49f9-9c03-4c9f5af284ca" providerId="ADAL" clId="{008CA909-AF6A-4A94-AB60-3E9FDF90F85D}" dt="2024-03-06T10:20:25.767" v="194"/>
          <ac:picMkLst>
            <pc:docMk/>
            <pc:sldMk cId="1452501020" sldId="521"/>
            <ac:picMk id="4" creationId="{793AC0AF-25D6-41D9-80BE-BFEBCE6A940C}"/>
          </ac:picMkLst>
        </pc:picChg>
        <pc:picChg chg="mod">
          <ac:chgData name="sayaka yokoyama" userId="f77ee311-c58d-49f9-9c03-4c9f5af284ca" providerId="ADAL" clId="{008CA909-AF6A-4A94-AB60-3E9FDF90F85D}" dt="2024-03-06T10:20:28.433" v="195"/>
          <ac:picMkLst>
            <pc:docMk/>
            <pc:sldMk cId="1452501020" sldId="521"/>
            <ac:picMk id="8" creationId="{A9E6B1FA-E2D1-463F-990C-82D403601976}"/>
          </ac:picMkLst>
        </pc:picChg>
        <pc:picChg chg="mod">
          <ac:chgData name="sayaka yokoyama" userId="f77ee311-c58d-49f9-9c03-4c9f5af284ca" providerId="ADAL" clId="{008CA909-AF6A-4A94-AB60-3E9FDF90F85D}" dt="2024-03-06T10:20:32.006" v="197"/>
          <ac:picMkLst>
            <pc:docMk/>
            <pc:sldMk cId="1452501020" sldId="521"/>
            <ac:picMk id="9" creationId="{A554C343-24AD-45BA-AA63-AEC474DC055B}"/>
          </ac:picMkLst>
        </pc:picChg>
        <pc:picChg chg="mod">
          <ac:chgData name="sayaka yokoyama" userId="f77ee311-c58d-49f9-9c03-4c9f5af284ca" providerId="ADAL" clId="{008CA909-AF6A-4A94-AB60-3E9FDF90F85D}" dt="2024-03-06T10:21:16.611" v="203"/>
          <ac:picMkLst>
            <pc:docMk/>
            <pc:sldMk cId="1452501020" sldId="521"/>
            <ac:picMk id="17" creationId="{0D039E9C-96F3-47B0-8353-B3DC2D93EFFA}"/>
          </ac:picMkLst>
        </pc:picChg>
        <pc:picChg chg="mod">
          <ac:chgData name="sayaka yokoyama" userId="f77ee311-c58d-49f9-9c03-4c9f5af284ca" providerId="ADAL" clId="{008CA909-AF6A-4A94-AB60-3E9FDF90F85D}" dt="2024-03-06T10:21:17.438" v="204"/>
          <ac:picMkLst>
            <pc:docMk/>
            <pc:sldMk cId="1452501020" sldId="521"/>
            <ac:picMk id="19" creationId="{44096E77-CA69-404B-A422-8ADBAC7E173A}"/>
          </ac:picMkLst>
        </pc:picChg>
      </pc:sldChg>
      <pc:sldChg chg="modSp modAnim">
        <pc:chgData name="sayaka yokoyama" userId="f77ee311-c58d-49f9-9c03-4c9f5af284ca" providerId="ADAL" clId="{008CA909-AF6A-4A94-AB60-3E9FDF90F85D}" dt="2024-03-06T10:22:12.116" v="213"/>
        <pc:sldMkLst>
          <pc:docMk/>
          <pc:sldMk cId="2931044530" sldId="522"/>
        </pc:sldMkLst>
        <pc:picChg chg="mod">
          <ac:chgData name="sayaka yokoyama" userId="f77ee311-c58d-49f9-9c03-4c9f5af284ca" providerId="ADAL" clId="{008CA909-AF6A-4A94-AB60-3E9FDF90F85D}" dt="2024-03-06T10:22:09.099" v="210"/>
          <ac:picMkLst>
            <pc:docMk/>
            <pc:sldMk cId="2931044530" sldId="522"/>
            <ac:picMk id="11" creationId="{D0B7CF1A-58E9-4A11-8162-6BB5C69E85C5}"/>
          </ac:picMkLst>
        </pc:picChg>
        <pc:picChg chg="mod">
          <ac:chgData name="sayaka yokoyama" userId="f77ee311-c58d-49f9-9c03-4c9f5af284ca" providerId="ADAL" clId="{008CA909-AF6A-4A94-AB60-3E9FDF90F85D}" dt="2024-03-06T10:22:10.436" v="211"/>
          <ac:picMkLst>
            <pc:docMk/>
            <pc:sldMk cId="2931044530" sldId="522"/>
            <ac:picMk id="13" creationId="{415F1562-E0F5-42ED-AC02-43369563CC36}"/>
          </ac:picMkLst>
        </pc:picChg>
        <pc:picChg chg="mod">
          <ac:chgData name="sayaka yokoyama" userId="f77ee311-c58d-49f9-9c03-4c9f5af284ca" providerId="ADAL" clId="{008CA909-AF6A-4A94-AB60-3E9FDF90F85D}" dt="2024-03-06T10:22:12.116" v="213"/>
          <ac:picMkLst>
            <pc:docMk/>
            <pc:sldMk cId="2931044530" sldId="522"/>
            <ac:picMk id="15" creationId="{FB03CF44-91CF-488D-9F59-873E79C9E073}"/>
          </ac:picMkLst>
        </pc:picChg>
        <pc:picChg chg="mod">
          <ac:chgData name="sayaka yokoyama" userId="f77ee311-c58d-49f9-9c03-4c9f5af284ca" providerId="ADAL" clId="{008CA909-AF6A-4A94-AB60-3E9FDF90F85D}" dt="2024-03-06T10:22:11.465" v="212"/>
          <ac:picMkLst>
            <pc:docMk/>
            <pc:sldMk cId="2931044530" sldId="522"/>
            <ac:picMk id="17" creationId="{CB57DCEE-4E33-4FEE-B194-5DC96F1EA22D}"/>
          </ac:picMkLst>
        </pc:picChg>
      </pc:sldChg>
      <pc:sldChg chg="modSp modAnim">
        <pc:chgData name="sayaka yokoyama" userId="f77ee311-c58d-49f9-9c03-4c9f5af284ca" providerId="ADAL" clId="{008CA909-AF6A-4A94-AB60-3E9FDF90F85D}" dt="2024-03-06T10:22:16.074" v="217"/>
        <pc:sldMkLst>
          <pc:docMk/>
          <pc:sldMk cId="2971468500" sldId="523"/>
        </pc:sldMkLst>
        <pc:picChg chg="mod">
          <ac:chgData name="sayaka yokoyama" userId="f77ee311-c58d-49f9-9c03-4c9f5af284ca" providerId="ADAL" clId="{008CA909-AF6A-4A94-AB60-3E9FDF90F85D}" dt="2024-03-06T10:22:14.357" v="214"/>
          <ac:picMkLst>
            <pc:docMk/>
            <pc:sldMk cId="2971468500" sldId="523"/>
            <ac:picMk id="12" creationId="{86002009-FEA6-461D-9CDA-5E5D93A259EE}"/>
          </ac:picMkLst>
        </pc:picChg>
        <pc:picChg chg="mod">
          <ac:chgData name="sayaka yokoyama" userId="f77ee311-c58d-49f9-9c03-4c9f5af284ca" providerId="ADAL" clId="{008CA909-AF6A-4A94-AB60-3E9FDF90F85D}" dt="2024-03-06T10:22:14.877" v="215"/>
          <ac:picMkLst>
            <pc:docMk/>
            <pc:sldMk cId="2971468500" sldId="523"/>
            <ac:picMk id="13" creationId="{468749CA-DD3C-4F58-A375-7A5C7B5257C1}"/>
          </ac:picMkLst>
        </pc:picChg>
        <pc:picChg chg="mod">
          <ac:chgData name="sayaka yokoyama" userId="f77ee311-c58d-49f9-9c03-4c9f5af284ca" providerId="ADAL" clId="{008CA909-AF6A-4A94-AB60-3E9FDF90F85D}" dt="2024-03-06T10:22:15.558" v="216"/>
          <ac:picMkLst>
            <pc:docMk/>
            <pc:sldMk cId="2971468500" sldId="523"/>
            <ac:picMk id="14" creationId="{22944545-2039-48FA-8730-0508E728495E}"/>
          </ac:picMkLst>
        </pc:picChg>
        <pc:picChg chg="mod">
          <ac:chgData name="sayaka yokoyama" userId="f77ee311-c58d-49f9-9c03-4c9f5af284ca" providerId="ADAL" clId="{008CA909-AF6A-4A94-AB60-3E9FDF90F85D}" dt="2024-03-06T10:22:16.074" v="217"/>
          <ac:picMkLst>
            <pc:docMk/>
            <pc:sldMk cId="2971468500" sldId="523"/>
            <ac:picMk id="15" creationId="{5D1CC71B-AB5E-4853-8364-292385485A18}"/>
          </ac:picMkLst>
        </pc:picChg>
      </pc:sldChg>
      <pc:sldChg chg="modSp mod">
        <pc:chgData name="sayaka yokoyama" userId="f77ee311-c58d-49f9-9c03-4c9f5af284ca" providerId="ADAL" clId="{008CA909-AF6A-4A94-AB60-3E9FDF90F85D}" dt="2024-03-06T08:58:10.994" v="17" actId="1076"/>
        <pc:sldMkLst>
          <pc:docMk/>
          <pc:sldMk cId="2696796858" sldId="524"/>
        </pc:sldMkLst>
        <pc:picChg chg="mod">
          <ac:chgData name="sayaka yokoyama" userId="f77ee311-c58d-49f9-9c03-4c9f5af284ca" providerId="ADAL" clId="{008CA909-AF6A-4A94-AB60-3E9FDF90F85D}" dt="2024-03-06T08:58:10.994" v="17" actId="1076"/>
          <ac:picMkLst>
            <pc:docMk/>
            <pc:sldMk cId="2696796858" sldId="524"/>
            <ac:picMk id="9" creationId="{D36A9BBA-5245-41C8-A23E-F69F1FB04BEC}"/>
          </ac:picMkLst>
        </pc:picChg>
        <pc:picChg chg="mod">
          <ac:chgData name="sayaka yokoyama" userId="f77ee311-c58d-49f9-9c03-4c9f5af284ca" providerId="ADAL" clId="{008CA909-AF6A-4A94-AB60-3E9FDF90F85D}" dt="2024-03-06T08:57:58.856" v="14"/>
          <ac:picMkLst>
            <pc:docMk/>
            <pc:sldMk cId="2696796858" sldId="524"/>
            <ac:picMk id="11" creationId="{2C8E4B19-9C21-41C6-A987-0A9B359B0FD6}"/>
          </ac:picMkLst>
        </pc:picChg>
        <pc:picChg chg="mod">
          <ac:chgData name="sayaka yokoyama" userId="f77ee311-c58d-49f9-9c03-4c9f5af284ca" providerId="ADAL" clId="{008CA909-AF6A-4A94-AB60-3E9FDF90F85D}" dt="2024-03-06T08:57:55.420" v="13"/>
          <ac:picMkLst>
            <pc:docMk/>
            <pc:sldMk cId="2696796858" sldId="524"/>
            <ac:picMk id="12" creationId="{13CAAE60-F887-41E4-8CC1-706B743936D2}"/>
          </ac:picMkLst>
        </pc:picChg>
        <pc:picChg chg="mod">
          <ac:chgData name="sayaka yokoyama" userId="f77ee311-c58d-49f9-9c03-4c9f5af284ca" providerId="ADAL" clId="{008CA909-AF6A-4A94-AB60-3E9FDF90F85D}" dt="2024-03-06T08:58:07.239" v="15"/>
          <ac:picMkLst>
            <pc:docMk/>
            <pc:sldMk cId="2696796858" sldId="524"/>
            <ac:picMk id="13" creationId="{A101254D-CC0D-45C8-BE2A-0AB49C6D7B50}"/>
          </ac:picMkLst>
        </pc:picChg>
      </pc:sldChg>
      <pc:sldChg chg="addSp delSp modSp mod">
        <pc:chgData name="sayaka yokoyama" userId="f77ee311-c58d-49f9-9c03-4c9f5af284ca" providerId="ADAL" clId="{008CA909-AF6A-4A94-AB60-3E9FDF90F85D}" dt="2024-03-06T10:18:26.691" v="186" actId="14100"/>
        <pc:sldMkLst>
          <pc:docMk/>
          <pc:sldMk cId="3835229406" sldId="525"/>
        </pc:sldMkLst>
        <pc:picChg chg="add mod">
          <ac:chgData name="sayaka yokoyama" userId="f77ee311-c58d-49f9-9c03-4c9f5af284ca" providerId="ADAL" clId="{008CA909-AF6A-4A94-AB60-3E9FDF90F85D}" dt="2024-03-06T10:17:57.362" v="176" actId="1076"/>
          <ac:picMkLst>
            <pc:docMk/>
            <pc:sldMk cId="3835229406" sldId="525"/>
            <ac:picMk id="2" creationId="{C7467AA2-01F8-2D38-4C80-A052C9C26A64}"/>
          </ac:picMkLst>
        </pc:picChg>
        <pc:picChg chg="add mod modCrop">
          <ac:chgData name="sayaka yokoyama" userId="f77ee311-c58d-49f9-9c03-4c9f5af284ca" providerId="ADAL" clId="{008CA909-AF6A-4A94-AB60-3E9FDF90F85D}" dt="2024-03-06T10:18:26.691" v="186" actId="14100"/>
          <ac:picMkLst>
            <pc:docMk/>
            <pc:sldMk cId="3835229406" sldId="525"/>
            <ac:picMk id="5" creationId="{CD7E2FA9-72D6-F7F8-8D1D-6988B1952D1F}"/>
          </ac:picMkLst>
        </pc:picChg>
        <pc:picChg chg="mod">
          <ac:chgData name="sayaka yokoyama" userId="f77ee311-c58d-49f9-9c03-4c9f5af284ca" providerId="ADAL" clId="{008CA909-AF6A-4A94-AB60-3E9FDF90F85D}" dt="2024-03-06T10:18:05.635" v="180" actId="1076"/>
          <ac:picMkLst>
            <pc:docMk/>
            <pc:sldMk cId="3835229406" sldId="525"/>
            <ac:picMk id="11" creationId="{9338E944-1147-4B1C-A756-542362A6DF4F}"/>
          </ac:picMkLst>
        </pc:picChg>
        <pc:picChg chg="del">
          <ac:chgData name="sayaka yokoyama" userId="f77ee311-c58d-49f9-9c03-4c9f5af284ca" providerId="ADAL" clId="{008CA909-AF6A-4A94-AB60-3E9FDF90F85D}" dt="2024-03-06T10:17:47.272" v="171" actId="478"/>
          <ac:picMkLst>
            <pc:docMk/>
            <pc:sldMk cId="3835229406" sldId="525"/>
            <ac:picMk id="18" creationId="{8F5859CB-73BD-462D-B34F-30F0BB904B9E}"/>
          </ac:picMkLst>
        </pc:picChg>
        <pc:picChg chg="del">
          <ac:chgData name="sayaka yokoyama" userId="f77ee311-c58d-49f9-9c03-4c9f5af284ca" providerId="ADAL" clId="{008CA909-AF6A-4A94-AB60-3E9FDF90F85D}" dt="2024-03-06T10:17:49.276" v="172" actId="478"/>
          <ac:picMkLst>
            <pc:docMk/>
            <pc:sldMk cId="3835229406" sldId="525"/>
            <ac:picMk id="19" creationId="{16AB94B5-4EBF-4E76-9D57-2FE0DC5A9B14}"/>
          </ac:picMkLst>
        </pc:picChg>
      </pc:sldChg>
      <pc:sldChg chg="delSp mod">
        <pc:chgData name="sayaka yokoyama" userId="f77ee311-c58d-49f9-9c03-4c9f5af284ca" providerId="ADAL" clId="{008CA909-AF6A-4A94-AB60-3E9FDF90F85D}" dt="2024-03-06T10:17:23.026" v="170" actId="478"/>
        <pc:sldMkLst>
          <pc:docMk/>
          <pc:sldMk cId="2500286197" sldId="526"/>
        </pc:sldMkLst>
        <pc:picChg chg="del">
          <ac:chgData name="sayaka yokoyama" userId="f77ee311-c58d-49f9-9c03-4c9f5af284ca" providerId="ADAL" clId="{008CA909-AF6A-4A94-AB60-3E9FDF90F85D}" dt="2024-03-06T10:17:22.006" v="169" actId="478"/>
          <ac:picMkLst>
            <pc:docMk/>
            <pc:sldMk cId="2500286197" sldId="526"/>
            <ac:picMk id="17" creationId="{4D02FC4E-4E82-40FE-8CA6-A7B81FC6FD30}"/>
          </ac:picMkLst>
        </pc:picChg>
        <pc:picChg chg="del">
          <ac:chgData name="sayaka yokoyama" userId="f77ee311-c58d-49f9-9c03-4c9f5af284ca" providerId="ADAL" clId="{008CA909-AF6A-4A94-AB60-3E9FDF90F85D}" dt="2024-03-06T10:17:23.026" v="170" actId="478"/>
          <ac:picMkLst>
            <pc:docMk/>
            <pc:sldMk cId="2500286197" sldId="526"/>
            <ac:picMk id="18" creationId="{4F0F765A-EE73-48CF-9B96-4B0A6BC196A2}"/>
          </ac:picMkLst>
        </pc:picChg>
      </pc:sldChg>
      <pc:sldChg chg="addSp delSp modSp mod">
        <pc:chgData name="sayaka yokoyama" userId="f77ee311-c58d-49f9-9c03-4c9f5af284ca" providerId="ADAL" clId="{008CA909-AF6A-4A94-AB60-3E9FDF90F85D}" dt="2024-03-06T10:19:07.003" v="189" actId="1076"/>
        <pc:sldMkLst>
          <pc:docMk/>
          <pc:sldMk cId="1613090038" sldId="527"/>
        </pc:sldMkLst>
        <pc:picChg chg="add mod">
          <ac:chgData name="sayaka yokoyama" userId="f77ee311-c58d-49f9-9c03-4c9f5af284ca" providerId="ADAL" clId="{008CA909-AF6A-4A94-AB60-3E9FDF90F85D}" dt="2024-03-06T10:19:07.003" v="189" actId="1076"/>
          <ac:picMkLst>
            <pc:docMk/>
            <pc:sldMk cId="1613090038" sldId="527"/>
            <ac:picMk id="3" creationId="{DB0A9DE7-29DA-6ACA-A6DF-1A47781A1197}"/>
          </ac:picMkLst>
        </pc:picChg>
        <pc:picChg chg="add mod">
          <ac:chgData name="sayaka yokoyama" userId="f77ee311-c58d-49f9-9c03-4c9f5af284ca" providerId="ADAL" clId="{008CA909-AF6A-4A94-AB60-3E9FDF90F85D}" dt="2024-03-06T10:16:52.543" v="166"/>
          <ac:picMkLst>
            <pc:docMk/>
            <pc:sldMk cId="1613090038" sldId="527"/>
            <ac:picMk id="6" creationId="{3E4D69E3-47EE-739B-138F-F3F0E9FA84BF}"/>
          </ac:picMkLst>
        </pc:picChg>
        <pc:picChg chg="mod">
          <ac:chgData name="sayaka yokoyama" userId="f77ee311-c58d-49f9-9c03-4c9f5af284ca" providerId="ADAL" clId="{008CA909-AF6A-4A94-AB60-3E9FDF90F85D}" dt="2024-03-06T10:16:58.315" v="168" actId="14100"/>
          <ac:picMkLst>
            <pc:docMk/>
            <pc:sldMk cId="1613090038" sldId="527"/>
            <ac:picMk id="8" creationId="{161A2FEF-DF3A-46A6-823C-34AAA0CF4239}"/>
          </ac:picMkLst>
        </pc:picChg>
        <pc:picChg chg="del">
          <ac:chgData name="sayaka yokoyama" userId="f77ee311-c58d-49f9-9c03-4c9f5af284ca" providerId="ADAL" clId="{008CA909-AF6A-4A94-AB60-3E9FDF90F85D}" dt="2024-03-06T10:19:01.178" v="188" actId="478"/>
          <ac:picMkLst>
            <pc:docMk/>
            <pc:sldMk cId="1613090038" sldId="527"/>
            <ac:picMk id="14" creationId="{58071BE3-B30F-45F8-ADAC-538134A94F97}"/>
          </ac:picMkLst>
        </pc:picChg>
        <pc:picChg chg="del">
          <ac:chgData name="sayaka yokoyama" userId="f77ee311-c58d-49f9-9c03-4c9f5af284ca" providerId="ADAL" clId="{008CA909-AF6A-4A94-AB60-3E9FDF90F85D}" dt="2024-03-06T10:16:54.901" v="167" actId="478"/>
          <ac:picMkLst>
            <pc:docMk/>
            <pc:sldMk cId="1613090038" sldId="527"/>
            <ac:picMk id="16" creationId="{B76F4909-665F-46DC-840F-BEA5C99ADC5B}"/>
          </ac:picMkLst>
        </pc:picChg>
      </pc:sldChg>
    </pc:docChg>
  </pc:docChgLst>
  <pc:docChgLst>
    <pc:chgData name="Hnin Nwe Oo" userId="S::hnin_nwe_oo@jpf.go.jp::ac0d75cc-189f-4e26-b8ac-69db546065ba" providerId="AD" clId="Web-{1AE5CF76-8266-E00A-AAEE-26AF1EF2E3BB}"/>
    <pc:docChg chg="modSld">
      <pc:chgData name="Hnin Nwe Oo" userId="S::hnin_nwe_oo@jpf.go.jp::ac0d75cc-189f-4e26-b8ac-69db546065ba" providerId="AD" clId="Web-{1AE5CF76-8266-E00A-AAEE-26AF1EF2E3BB}" dt="2024-07-30T07:52:24.341" v="1" actId="1076"/>
      <pc:docMkLst>
        <pc:docMk/>
      </pc:docMkLst>
      <pc:sldChg chg="modSp">
        <pc:chgData name="Hnin Nwe Oo" userId="S::hnin_nwe_oo@jpf.go.jp::ac0d75cc-189f-4e26-b8ac-69db546065ba" providerId="AD" clId="Web-{1AE5CF76-8266-E00A-AAEE-26AF1EF2E3BB}" dt="2024-07-30T07:52:24.341" v="1" actId="1076"/>
        <pc:sldMkLst>
          <pc:docMk/>
          <pc:sldMk cId="1269887108" sldId="533"/>
        </pc:sldMkLst>
        <pc:spChg chg="mod">
          <ac:chgData name="Hnin Nwe Oo" userId="S::hnin_nwe_oo@jpf.go.jp::ac0d75cc-189f-4e26-b8ac-69db546065ba" providerId="AD" clId="Web-{1AE5CF76-8266-E00A-AAEE-26AF1EF2E3BB}" dt="2024-07-30T07:52:24.341" v="1" actId="1076"/>
          <ac:spMkLst>
            <pc:docMk/>
            <pc:sldMk cId="1269887108" sldId="533"/>
            <ac:spMk id="4" creationId="{E7D80AE9-8F44-4EAF-3E7A-3E6E369C1F27}"/>
          </ac:spMkLst>
        </pc:spChg>
      </pc:sldChg>
    </pc:docChg>
  </pc:docChgLst>
  <pc:docChgLst>
    <pc:chgData name="友村　由衣" userId="S::yui_tomomura@jpf.go.jp::f9f3cfea-937a-448c-aba0-f98ff34d7fe2" providerId="AD" clId="Web-{01364881-4D0E-AF29-B70E-09FFFB537754}"/>
    <pc:docChg chg="addSld modSld">
      <pc:chgData name="友村　由衣" userId="S::yui_tomomura@jpf.go.jp::f9f3cfea-937a-448c-aba0-f98ff34d7fe2" providerId="AD" clId="Web-{01364881-4D0E-AF29-B70E-09FFFB537754}" dt="2024-07-05T09:29:30.530" v="26" actId="1076"/>
      <pc:docMkLst>
        <pc:docMk/>
      </pc:docMkLst>
      <pc:sldChg chg="addSp modSp new">
        <pc:chgData name="友村　由衣" userId="S::yui_tomomura@jpf.go.jp::f9f3cfea-937a-448c-aba0-f98ff34d7fe2" providerId="AD" clId="Web-{01364881-4D0E-AF29-B70E-09FFFB537754}" dt="2024-07-05T09:28:15.247" v="14" actId="14100"/>
        <pc:sldMkLst>
          <pc:docMk/>
          <pc:sldMk cId="1269887108" sldId="533"/>
        </pc:sldMkLst>
        <pc:spChg chg="add mod">
          <ac:chgData name="友村　由衣" userId="S::yui_tomomura@jpf.go.jp::f9f3cfea-937a-448c-aba0-f98ff34d7fe2" providerId="AD" clId="Web-{01364881-4D0E-AF29-B70E-09FFFB537754}" dt="2024-07-05T09:28:15.247" v="14" actId="14100"/>
          <ac:spMkLst>
            <pc:docMk/>
            <pc:sldMk cId="1269887108" sldId="533"/>
            <ac:spMk id="4" creationId="{E7D80AE9-8F44-4EAF-3E7A-3E6E369C1F27}"/>
          </ac:spMkLst>
        </pc:spChg>
        <pc:picChg chg="add mod">
          <ac:chgData name="友村　由衣" userId="S::yui_tomomura@jpf.go.jp::f9f3cfea-937a-448c-aba0-f98ff34d7fe2" providerId="AD" clId="Web-{01364881-4D0E-AF29-B70E-09FFFB537754}" dt="2024-07-05T09:27:21.949" v="5"/>
          <ac:picMkLst>
            <pc:docMk/>
            <pc:sldMk cId="1269887108" sldId="533"/>
            <ac:picMk id="2" creationId="{C932F7FA-8B5A-1768-3427-F452EBF4A426}"/>
          </ac:picMkLst>
        </pc:picChg>
        <pc:picChg chg="add mod">
          <ac:chgData name="友村　由衣" userId="S::yui_tomomura@jpf.go.jp::f9f3cfea-937a-448c-aba0-f98ff34d7fe2" providerId="AD" clId="Web-{01364881-4D0E-AF29-B70E-09FFFB537754}" dt="2024-07-05T09:27:37.559" v="9" actId="1076"/>
          <ac:picMkLst>
            <pc:docMk/>
            <pc:sldMk cId="1269887108" sldId="533"/>
            <ac:picMk id="3" creationId="{2BF4FDE5-CBCC-297A-46FF-14F9F55F6CC5}"/>
          </ac:picMkLst>
        </pc:picChg>
      </pc:sldChg>
      <pc:sldChg chg="modSp add replId">
        <pc:chgData name="友村　由衣" userId="S::yui_tomomura@jpf.go.jp::f9f3cfea-937a-448c-aba0-f98ff34d7fe2" providerId="AD" clId="Web-{01364881-4D0E-AF29-B70E-09FFFB537754}" dt="2024-07-05T09:28:29.701" v="16" actId="1076"/>
        <pc:sldMkLst>
          <pc:docMk/>
          <pc:sldMk cId="1610517367" sldId="534"/>
        </pc:sldMkLst>
        <pc:spChg chg="mod">
          <ac:chgData name="友村　由衣" userId="S::yui_tomomura@jpf.go.jp::f9f3cfea-937a-448c-aba0-f98ff34d7fe2" providerId="AD" clId="Web-{01364881-4D0E-AF29-B70E-09FFFB537754}" dt="2024-07-05T09:28:29.701" v="16" actId="1076"/>
          <ac:spMkLst>
            <pc:docMk/>
            <pc:sldMk cId="1610517367" sldId="534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01364881-4D0E-AF29-B70E-09FFFB537754}" dt="2024-07-05T09:28:50.248" v="18" actId="1076"/>
        <pc:sldMkLst>
          <pc:docMk/>
          <pc:sldMk cId="909130810" sldId="535"/>
        </pc:sldMkLst>
        <pc:spChg chg="mod">
          <ac:chgData name="友村　由衣" userId="S::yui_tomomura@jpf.go.jp::f9f3cfea-937a-448c-aba0-f98ff34d7fe2" providerId="AD" clId="Web-{01364881-4D0E-AF29-B70E-09FFFB537754}" dt="2024-07-05T09:28:50.248" v="18" actId="1076"/>
          <ac:spMkLst>
            <pc:docMk/>
            <pc:sldMk cId="909130810" sldId="535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01364881-4D0E-AF29-B70E-09FFFB537754}" dt="2024-07-05T09:29:09.905" v="21" actId="1076"/>
        <pc:sldMkLst>
          <pc:docMk/>
          <pc:sldMk cId="3191048523" sldId="536"/>
        </pc:sldMkLst>
        <pc:spChg chg="mod">
          <ac:chgData name="友村　由衣" userId="S::yui_tomomura@jpf.go.jp::f9f3cfea-937a-448c-aba0-f98ff34d7fe2" providerId="AD" clId="Web-{01364881-4D0E-AF29-B70E-09FFFB537754}" dt="2024-07-05T09:29:09.905" v="21" actId="1076"/>
          <ac:spMkLst>
            <pc:docMk/>
            <pc:sldMk cId="3191048523" sldId="536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01364881-4D0E-AF29-B70E-09FFFB537754}" dt="2024-07-05T09:29:30.530" v="26" actId="1076"/>
        <pc:sldMkLst>
          <pc:docMk/>
          <pc:sldMk cId="10134887" sldId="537"/>
        </pc:sldMkLst>
        <pc:spChg chg="mod">
          <ac:chgData name="友村　由衣" userId="S::yui_tomomura@jpf.go.jp::f9f3cfea-937a-448c-aba0-f98ff34d7fe2" providerId="AD" clId="Web-{01364881-4D0E-AF29-B70E-09FFFB537754}" dt="2024-07-05T09:29:30.530" v="26" actId="1076"/>
          <ac:spMkLst>
            <pc:docMk/>
            <pc:sldMk cId="10134887" sldId="537"/>
            <ac:spMk id="4" creationId="{E7D80AE9-8F44-4EAF-3E7A-3E6E369C1F27}"/>
          </ac:spMkLst>
        </pc:spChg>
      </pc:sldChg>
    </pc:docChg>
  </pc:docChgLst>
  <pc:docChgLst>
    <pc:chgData name="Shoko Kakuda" userId="S::kakuda@jfbkk.or.th::40706642-bbdd-4be4-a46a-1d3174691c72" providerId="AD" clId="Web-{92B53F5D-DD0E-481E-9E93-9BCD52150E78}"/>
    <pc:docChg chg="modSld">
      <pc:chgData name="Shoko Kakuda" userId="S::kakuda@jfbkk.or.th::40706642-bbdd-4be4-a46a-1d3174691c72" providerId="AD" clId="Web-{92B53F5D-DD0E-481E-9E93-9BCD52150E78}" dt="2022-01-31T06:30:54.351" v="6" actId="1076"/>
      <pc:docMkLst>
        <pc:docMk/>
      </pc:docMkLst>
      <pc:sldChg chg="addSp modSp">
        <pc:chgData name="Shoko Kakuda" userId="S::kakuda@jfbkk.or.th::40706642-bbdd-4be4-a46a-1d3174691c72" providerId="AD" clId="Web-{92B53F5D-DD0E-481E-9E93-9BCD52150E78}" dt="2022-01-31T06:30:54.351" v="6" actId="1076"/>
        <pc:sldMkLst>
          <pc:docMk/>
          <pc:sldMk cId="3864944562" sldId="311"/>
        </pc:sldMkLst>
        <pc:picChg chg="add mod modCrop">
          <ac:chgData name="Shoko Kakuda" userId="S::kakuda@jfbkk.or.th::40706642-bbdd-4be4-a46a-1d3174691c72" providerId="AD" clId="Web-{92B53F5D-DD0E-481E-9E93-9BCD52150E78}" dt="2022-01-31T06:30:54.351" v="6" actId="1076"/>
          <ac:picMkLst>
            <pc:docMk/>
            <pc:sldMk cId="3864944562" sldId="311"/>
            <ac:picMk id="2" creationId="{D4CA0131-C9E4-47C2-969B-A3AEBFF967C2}"/>
          </ac:picMkLst>
        </pc:picChg>
        <pc:picChg chg="mod">
          <ac:chgData name="Shoko Kakuda" userId="S::kakuda@jfbkk.or.th::40706642-bbdd-4be4-a46a-1d3174691c72" providerId="AD" clId="Web-{92B53F5D-DD0E-481E-9E93-9BCD52150E78}" dt="2022-01-31T06:30:33.850" v="2" actId="1076"/>
          <ac:picMkLst>
            <pc:docMk/>
            <pc:sldMk cId="3864944562" sldId="311"/>
            <ac:picMk id="3" creationId="{23C75714-7032-4B95-93AE-0D6A91F4CD8F}"/>
          </ac:picMkLst>
        </pc:picChg>
      </pc:sldChg>
    </pc:docChg>
  </pc:docChgLst>
  <pc:docChgLst>
    <pc:chgData name="sayaka yokoyama" userId="S::sayaka_yokoyama@jpf.go.jp::f77ee311-c58d-49f9-9c03-4c9f5af284ca" providerId="AD" clId="Web-{7E623624-E05E-0EA5-E7AF-FBC2A1DCC6FA}"/>
    <pc:docChg chg="modSld">
      <pc:chgData name="sayaka yokoyama" userId="S::sayaka_yokoyama@jpf.go.jp::f77ee311-c58d-49f9-9c03-4c9f5af284ca" providerId="AD" clId="Web-{7E623624-E05E-0EA5-E7AF-FBC2A1DCC6FA}" dt="2024-03-25T07:51:16.205" v="3" actId="1076"/>
      <pc:docMkLst>
        <pc:docMk/>
      </pc:docMkLst>
      <pc:sldChg chg="modSp">
        <pc:chgData name="sayaka yokoyama" userId="S::sayaka_yokoyama@jpf.go.jp::f77ee311-c58d-49f9-9c03-4c9f5af284ca" providerId="AD" clId="Web-{7E623624-E05E-0EA5-E7AF-FBC2A1DCC6FA}" dt="2024-03-25T07:51:16.205" v="3" actId="1076"/>
        <pc:sldMkLst>
          <pc:docMk/>
          <pc:sldMk cId="2971468500" sldId="523"/>
        </pc:sldMkLst>
        <pc:picChg chg="mod">
          <ac:chgData name="sayaka yokoyama" userId="S::sayaka_yokoyama@jpf.go.jp::f77ee311-c58d-49f9-9c03-4c9f5af284ca" providerId="AD" clId="Web-{7E623624-E05E-0EA5-E7AF-FBC2A1DCC6FA}" dt="2024-03-25T07:51:12.049" v="2" actId="1076"/>
          <ac:picMkLst>
            <pc:docMk/>
            <pc:sldMk cId="2971468500" sldId="523"/>
            <ac:picMk id="15" creationId="{5D1CC71B-AB5E-4853-8364-292385485A18}"/>
          </ac:picMkLst>
        </pc:picChg>
        <pc:picChg chg="mod">
          <ac:chgData name="sayaka yokoyama" userId="S::sayaka_yokoyama@jpf.go.jp::f77ee311-c58d-49f9-9c03-4c9f5af284ca" providerId="AD" clId="Web-{7E623624-E05E-0EA5-E7AF-FBC2A1DCC6FA}" dt="2024-03-25T07:51:16.205" v="3" actId="1076"/>
          <ac:picMkLst>
            <pc:docMk/>
            <pc:sldMk cId="2971468500" sldId="523"/>
            <ac:picMk id="18" creationId="{A7C6F1F1-E792-40F1-8477-C5B551FF872C}"/>
          </ac:picMkLst>
        </pc:picChg>
        <pc:picChg chg="mod">
          <ac:chgData name="sayaka yokoyama" userId="S::sayaka_yokoyama@jpf.go.jp::f77ee311-c58d-49f9-9c03-4c9f5af284ca" providerId="AD" clId="Web-{7E623624-E05E-0EA5-E7AF-FBC2A1DCC6FA}" dt="2024-03-25T07:51:12.002" v="1" actId="1076"/>
          <ac:picMkLst>
            <pc:docMk/>
            <pc:sldMk cId="2971468500" sldId="523"/>
            <ac:picMk id="20" creationId="{2304755C-B6E5-4F04-A780-6E8CFA359FA7}"/>
          </ac:picMkLst>
        </pc:picChg>
        <pc:picChg chg="mod">
          <ac:chgData name="sayaka yokoyama" userId="S::sayaka_yokoyama@jpf.go.jp::f77ee311-c58d-49f9-9c03-4c9f5af284ca" providerId="AD" clId="Web-{7E623624-E05E-0EA5-E7AF-FBC2A1DCC6FA}" dt="2024-03-25T07:51:09.096" v="0" actId="1076"/>
          <ac:picMkLst>
            <pc:docMk/>
            <pc:sldMk cId="2971468500" sldId="523"/>
            <ac:picMk id="22" creationId="{B84C1041-755B-49D3-A07E-AC16019597D4}"/>
          </ac:picMkLst>
        </pc:picChg>
      </pc:sldChg>
    </pc:docChg>
  </pc:docChgLst>
  <pc:docChgLst>
    <pc:chgData name="Mayumi Oya" userId="S::mayumi_oya@jpf.go.jp::81482dfe-07c9-4ece-b186-9b7c75a9add2" providerId="AD" clId="Web-{780B3ACF-0375-E155-9FD6-C2E4309CE0B5}"/>
    <pc:docChg chg="modSld">
      <pc:chgData name="Mayumi Oya" userId="S::mayumi_oya@jpf.go.jp::81482dfe-07c9-4ece-b186-9b7c75a9add2" providerId="AD" clId="Web-{780B3ACF-0375-E155-9FD6-C2E4309CE0B5}" dt="2024-07-24T08:47:16.488" v="5" actId="14100"/>
      <pc:docMkLst>
        <pc:docMk/>
      </pc:docMkLst>
      <pc:sldChg chg="modSp">
        <pc:chgData name="Mayumi Oya" userId="S::mayumi_oya@jpf.go.jp::81482dfe-07c9-4ece-b186-9b7c75a9add2" providerId="AD" clId="Web-{780B3ACF-0375-E155-9FD6-C2E4309CE0B5}" dt="2024-07-24T08:41:52.588" v="0" actId="14100"/>
        <pc:sldMkLst>
          <pc:docMk/>
          <pc:sldMk cId="1269887108" sldId="533"/>
        </pc:sldMkLst>
        <pc:spChg chg="mod">
          <ac:chgData name="Mayumi Oya" userId="S::mayumi_oya@jpf.go.jp::81482dfe-07c9-4ece-b186-9b7c75a9add2" providerId="AD" clId="Web-{780B3ACF-0375-E155-9FD6-C2E4309CE0B5}" dt="2024-07-24T08:41:52.588" v="0" actId="14100"/>
          <ac:spMkLst>
            <pc:docMk/>
            <pc:sldMk cId="1269887108" sldId="533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780B3ACF-0375-E155-9FD6-C2E4309CE0B5}" dt="2024-07-24T08:42:12.229" v="2" actId="1076"/>
        <pc:sldMkLst>
          <pc:docMk/>
          <pc:sldMk cId="1610517367" sldId="534"/>
        </pc:sldMkLst>
        <pc:spChg chg="mod">
          <ac:chgData name="Mayumi Oya" userId="S::mayumi_oya@jpf.go.jp::81482dfe-07c9-4ece-b186-9b7c75a9add2" providerId="AD" clId="Web-{780B3ACF-0375-E155-9FD6-C2E4309CE0B5}" dt="2024-07-24T08:42:12.229" v="2" actId="1076"/>
          <ac:spMkLst>
            <pc:docMk/>
            <pc:sldMk cId="1610517367" sldId="534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780B3ACF-0375-E155-9FD6-C2E4309CE0B5}" dt="2024-07-24T08:46:48.753" v="3" actId="14100"/>
        <pc:sldMkLst>
          <pc:docMk/>
          <pc:sldMk cId="909130810" sldId="535"/>
        </pc:sldMkLst>
        <pc:spChg chg="mod">
          <ac:chgData name="Mayumi Oya" userId="S::mayumi_oya@jpf.go.jp::81482dfe-07c9-4ece-b186-9b7c75a9add2" providerId="AD" clId="Web-{780B3ACF-0375-E155-9FD6-C2E4309CE0B5}" dt="2024-07-24T08:46:48.753" v="3" actId="14100"/>
          <ac:spMkLst>
            <pc:docMk/>
            <pc:sldMk cId="909130810" sldId="535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780B3ACF-0375-E155-9FD6-C2E4309CE0B5}" dt="2024-07-24T08:47:04.628" v="4" actId="14100"/>
        <pc:sldMkLst>
          <pc:docMk/>
          <pc:sldMk cId="3191048523" sldId="536"/>
        </pc:sldMkLst>
        <pc:spChg chg="mod">
          <ac:chgData name="Mayumi Oya" userId="S::mayumi_oya@jpf.go.jp::81482dfe-07c9-4ece-b186-9b7c75a9add2" providerId="AD" clId="Web-{780B3ACF-0375-E155-9FD6-C2E4309CE0B5}" dt="2024-07-24T08:47:04.628" v="4" actId="14100"/>
          <ac:spMkLst>
            <pc:docMk/>
            <pc:sldMk cId="3191048523" sldId="536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780B3ACF-0375-E155-9FD6-C2E4309CE0B5}" dt="2024-07-24T08:47:16.488" v="5" actId="14100"/>
        <pc:sldMkLst>
          <pc:docMk/>
          <pc:sldMk cId="10134887" sldId="537"/>
        </pc:sldMkLst>
        <pc:spChg chg="mod">
          <ac:chgData name="Mayumi Oya" userId="S::mayumi_oya@jpf.go.jp::81482dfe-07c9-4ece-b186-9b7c75a9add2" providerId="AD" clId="Web-{780B3ACF-0375-E155-9FD6-C2E4309CE0B5}" dt="2024-07-24T08:47:16.488" v="5" actId="14100"/>
          <ac:spMkLst>
            <pc:docMk/>
            <pc:sldMk cId="10134887" sldId="537"/>
            <ac:spMk id="4" creationId="{E7D80AE9-8F44-4EAF-3E7A-3E6E369C1F27}"/>
          </ac:spMkLst>
        </pc:spChg>
      </pc:sldChg>
    </pc:docChg>
  </pc:docChgLst>
  <pc:docChgLst>
    <pc:chgData name="sayaka yokoyama" userId="f77ee311-c58d-49f9-9c03-4c9f5af284ca" providerId="ADAL" clId="{4A11EDA3-55AB-4D57-BE12-7C15B282C75D}"/>
    <pc:docChg chg="custSel modSld">
      <pc:chgData name="sayaka yokoyama" userId="f77ee311-c58d-49f9-9c03-4c9f5af284ca" providerId="ADAL" clId="{4A11EDA3-55AB-4D57-BE12-7C15B282C75D}" dt="2024-03-25T07:23:39.301" v="58" actId="1076"/>
      <pc:docMkLst>
        <pc:docMk/>
      </pc:docMkLst>
      <pc:sldChg chg="modSp mod">
        <pc:chgData name="sayaka yokoyama" userId="f77ee311-c58d-49f9-9c03-4c9f5af284ca" providerId="ADAL" clId="{4A11EDA3-55AB-4D57-BE12-7C15B282C75D}" dt="2024-03-25T05:37:13.763" v="0" actId="1076"/>
        <pc:sldMkLst>
          <pc:docMk/>
          <pc:sldMk cId="3407455179" sldId="487"/>
        </pc:sldMkLst>
        <pc:picChg chg="mod">
          <ac:chgData name="sayaka yokoyama" userId="f77ee311-c58d-49f9-9c03-4c9f5af284ca" providerId="ADAL" clId="{4A11EDA3-55AB-4D57-BE12-7C15B282C75D}" dt="2024-03-25T05:37:13.763" v="0" actId="1076"/>
          <ac:picMkLst>
            <pc:docMk/>
            <pc:sldMk cId="3407455179" sldId="487"/>
            <ac:picMk id="32" creationId="{BC778C00-335A-47F2-B3BE-506280F46072}"/>
          </ac:picMkLst>
        </pc:picChg>
      </pc:sldChg>
      <pc:sldChg chg="addSp delSp modSp mod">
        <pc:chgData name="sayaka yokoyama" userId="f77ee311-c58d-49f9-9c03-4c9f5af284ca" providerId="ADAL" clId="{4A11EDA3-55AB-4D57-BE12-7C15B282C75D}" dt="2024-03-25T07:16:31.747" v="20" actId="1076"/>
        <pc:sldMkLst>
          <pc:docMk/>
          <pc:sldMk cId="2145297685" sldId="490"/>
        </pc:sldMkLst>
        <pc:picChg chg="add del mod">
          <ac:chgData name="sayaka yokoyama" userId="f77ee311-c58d-49f9-9c03-4c9f5af284ca" providerId="ADAL" clId="{4A11EDA3-55AB-4D57-BE12-7C15B282C75D}" dt="2024-03-25T07:15:59.878" v="11" actId="478"/>
          <ac:picMkLst>
            <pc:docMk/>
            <pc:sldMk cId="2145297685" sldId="490"/>
            <ac:picMk id="4" creationId="{AE9D6E55-4868-42E0-B678-93CC96A44DF5}"/>
          </ac:picMkLst>
        </pc:picChg>
        <pc:picChg chg="mod ord">
          <ac:chgData name="sayaka yokoyama" userId="f77ee311-c58d-49f9-9c03-4c9f5af284ca" providerId="ADAL" clId="{4A11EDA3-55AB-4D57-BE12-7C15B282C75D}" dt="2024-03-25T07:16:31.747" v="20" actId="1076"/>
          <ac:picMkLst>
            <pc:docMk/>
            <pc:sldMk cId="2145297685" sldId="490"/>
            <ac:picMk id="11" creationId="{27F9E336-57C0-499C-ABD2-01F387E25BCB}"/>
          </ac:picMkLst>
        </pc:picChg>
        <pc:picChg chg="del mod">
          <ac:chgData name="sayaka yokoyama" userId="f77ee311-c58d-49f9-9c03-4c9f5af284ca" providerId="ADAL" clId="{4A11EDA3-55AB-4D57-BE12-7C15B282C75D}" dt="2024-03-25T05:37:37.547" v="2" actId="478"/>
          <ac:picMkLst>
            <pc:docMk/>
            <pc:sldMk cId="2145297685" sldId="490"/>
            <ac:picMk id="14" creationId="{863CA183-8EF7-4378-B77F-D4CCA140B3E1}"/>
          </ac:picMkLst>
        </pc:picChg>
        <pc:picChg chg="add mod">
          <ac:chgData name="sayaka yokoyama" userId="f77ee311-c58d-49f9-9c03-4c9f5af284ca" providerId="ADAL" clId="{4A11EDA3-55AB-4D57-BE12-7C15B282C75D}" dt="2024-03-25T07:16:21.598" v="15"/>
          <ac:picMkLst>
            <pc:docMk/>
            <pc:sldMk cId="2145297685" sldId="490"/>
            <ac:picMk id="16" creationId="{6A719928-739C-5768-D1AF-BDC1D470A06D}"/>
          </ac:picMkLst>
        </pc:picChg>
      </pc:sldChg>
      <pc:sldChg chg="addSp delSp modSp mod">
        <pc:chgData name="sayaka yokoyama" userId="f77ee311-c58d-49f9-9c03-4c9f5af284ca" providerId="ADAL" clId="{4A11EDA3-55AB-4D57-BE12-7C15B282C75D}" dt="2024-03-25T07:23:17.632" v="55" actId="1037"/>
        <pc:sldMkLst>
          <pc:docMk/>
          <pc:sldMk cId="894447379" sldId="512"/>
        </pc:sldMkLst>
        <pc:picChg chg="mod">
          <ac:chgData name="sayaka yokoyama" userId="f77ee311-c58d-49f9-9c03-4c9f5af284ca" providerId="ADAL" clId="{4A11EDA3-55AB-4D57-BE12-7C15B282C75D}" dt="2024-03-25T07:21:58.559" v="36" actId="1036"/>
          <ac:picMkLst>
            <pc:docMk/>
            <pc:sldMk cId="894447379" sldId="512"/>
            <ac:picMk id="10" creationId="{CAC2FD15-43A9-49E7-A82A-82F95EC05FC5}"/>
          </ac:picMkLst>
        </pc:picChg>
        <pc:picChg chg="add mod">
          <ac:chgData name="sayaka yokoyama" userId="f77ee311-c58d-49f9-9c03-4c9f5af284ca" providerId="ADAL" clId="{4A11EDA3-55AB-4D57-BE12-7C15B282C75D}" dt="2024-03-25T07:23:17.632" v="55" actId="1037"/>
          <ac:picMkLst>
            <pc:docMk/>
            <pc:sldMk cId="894447379" sldId="512"/>
            <ac:picMk id="11" creationId="{DEBAC68D-D99F-FA65-CF95-6D2ED2322268}"/>
          </ac:picMkLst>
        </pc:picChg>
        <pc:picChg chg="mod">
          <ac:chgData name="sayaka yokoyama" userId="f77ee311-c58d-49f9-9c03-4c9f5af284ca" providerId="ADAL" clId="{4A11EDA3-55AB-4D57-BE12-7C15B282C75D}" dt="2024-03-25T07:22:23.162" v="42" actId="1076"/>
          <ac:picMkLst>
            <pc:docMk/>
            <pc:sldMk cId="894447379" sldId="512"/>
            <ac:picMk id="12" creationId="{16ECC073-FE80-4681-B095-B45B5DF3AC40}"/>
          </ac:picMkLst>
        </pc:picChg>
        <pc:picChg chg="del mod">
          <ac:chgData name="sayaka yokoyama" userId="f77ee311-c58d-49f9-9c03-4c9f5af284ca" providerId="ADAL" clId="{4A11EDA3-55AB-4D57-BE12-7C15B282C75D}" dt="2024-03-25T07:17:13.400" v="24" actId="478"/>
          <ac:picMkLst>
            <pc:docMk/>
            <pc:sldMk cId="894447379" sldId="512"/>
            <ac:picMk id="13" creationId="{11024858-5228-492C-AFDE-9078F8729517}"/>
          </ac:picMkLst>
        </pc:picChg>
        <pc:picChg chg="mod">
          <ac:chgData name="sayaka yokoyama" userId="f77ee311-c58d-49f9-9c03-4c9f5af284ca" providerId="ADAL" clId="{4A11EDA3-55AB-4D57-BE12-7C15B282C75D}" dt="2024-03-25T07:22:12.262" v="40" actId="14100"/>
          <ac:picMkLst>
            <pc:docMk/>
            <pc:sldMk cId="894447379" sldId="512"/>
            <ac:picMk id="14" creationId="{4038647C-2486-40C0-81E1-8568944997D6}"/>
          </ac:picMkLst>
        </pc:picChg>
        <pc:picChg chg="mod">
          <ac:chgData name="sayaka yokoyama" userId="f77ee311-c58d-49f9-9c03-4c9f5af284ca" providerId="ADAL" clId="{4A11EDA3-55AB-4D57-BE12-7C15B282C75D}" dt="2024-03-25T07:17:24.798" v="31"/>
          <ac:picMkLst>
            <pc:docMk/>
            <pc:sldMk cId="894447379" sldId="512"/>
            <ac:picMk id="16" creationId="{443A99F6-9B78-4BD0-9FF9-A449E7281EE6}"/>
          </ac:picMkLst>
        </pc:picChg>
        <pc:picChg chg="mod">
          <ac:chgData name="sayaka yokoyama" userId="f77ee311-c58d-49f9-9c03-4c9f5af284ca" providerId="ADAL" clId="{4A11EDA3-55AB-4D57-BE12-7C15B282C75D}" dt="2024-03-25T07:22:03.451" v="37" actId="1076"/>
          <ac:picMkLst>
            <pc:docMk/>
            <pc:sldMk cId="894447379" sldId="512"/>
            <ac:picMk id="18" creationId="{FBDBC3C4-AF5F-423A-B127-50DCA7F47E34}"/>
          </ac:picMkLst>
        </pc:picChg>
        <pc:picChg chg="mod">
          <ac:chgData name="sayaka yokoyama" userId="f77ee311-c58d-49f9-9c03-4c9f5af284ca" providerId="ADAL" clId="{4A11EDA3-55AB-4D57-BE12-7C15B282C75D}" dt="2024-03-25T07:22:07.284" v="38" actId="1076"/>
          <ac:picMkLst>
            <pc:docMk/>
            <pc:sldMk cId="894447379" sldId="512"/>
            <ac:picMk id="20" creationId="{6C7D8EFC-82CB-4FB0-A708-30EC2C89C401}"/>
          </ac:picMkLst>
        </pc:picChg>
      </pc:sldChg>
      <pc:sldChg chg="modSp mod">
        <pc:chgData name="sayaka yokoyama" userId="f77ee311-c58d-49f9-9c03-4c9f5af284ca" providerId="ADAL" clId="{4A11EDA3-55AB-4D57-BE12-7C15B282C75D}" dt="2024-03-25T07:23:39.301" v="58" actId="1076"/>
        <pc:sldMkLst>
          <pc:docMk/>
          <pc:sldMk cId="2931044530" sldId="522"/>
        </pc:sldMkLst>
        <pc:picChg chg="mod">
          <ac:chgData name="sayaka yokoyama" userId="f77ee311-c58d-49f9-9c03-4c9f5af284ca" providerId="ADAL" clId="{4A11EDA3-55AB-4D57-BE12-7C15B282C75D}" dt="2024-03-25T07:23:36.042" v="57" actId="1076"/>
          <ac:picMkLst>
            <pc:docMk/>
            <pc:sldMk cId="2931044530" sldId="522"/>
            <ac:picMk id="12" creationId="{439E5C74-0097-4121-8F77-A310D82C0F00}"/>
          </ac:picMkLst>
        </pc:picChg>
        <pc:picChg chg="mod">
          <ac:chgData name="sayaka yokoyama" userId="f77ee311-c58d-49f9-9c03-4c9f5af284ca" providerId="ADAL" clId="{4A11EDA3-55AB-4D57-BE12-7C15B282C75D}" dt="2024-03-25T07:23:39.301" v="58" actId="1076"/>
          <ac:picMkLst>
            <pc:docMk/>
            <pc:sldMk cId="2931044530" sldId="522"/>
            <ac:picMk id="17" creationId="{CB57DCEE-4E33-4FEE-B194-5DC96F1EA22D}"/>
          </ac:picMkLst>
        </pc:picChg>
      </pc:sldChg>
    </pc:docChg>
  </pc:docChgLst>
  <pc:docChgLst>
    <pc:chgData name="Chisae Koizumi" userId="56daf4ee-0553-4efe-a59d-f3ef39271f03" providerId="ADAL" clId="{C584123B-FC53-490C-B761-962D37E50669}"/>
    <pc:docChg chg="undo custSel modSld sldOrd">
      <pc:chgData name="Chisae Koizumi" userId="56daf4ee-0553-4efe-a59d-f3ef39271f03" providerId="ADAL" clId="{C584123B-FC53-490C-B761-962D37E50669}" dt="2021-12-21T08:51:11.222" v="11" actId="20577"/>
      <pc:docMkLst>
        <pc:docMk/>
      </pc:docMkLst>
      <pc:sldChg chg="ord">
        <pc:chgData name="Chisae Koizumi" userId="56daf4ee-0553-4efe-a59d-f3ef39271f03" providerId="ADAL" clId="{C584123B-FC53-490C-B761-962D37E50669}" dt="2021-12-21T06:45:17.412" v="0" actId="20578"/>
        <pc:sldMkLst>
          <pc:docMk/>
          <pc:sldMk cId="1822225928" sldId="471"/>
        </pc:sldMkLst>
      </pc:sldChg>
      <pc:sldChg chg="modSp mod">
        <pc:chgData name="Chisae Koizumi" userId="56daf4ee-0553-4efe-a59d-f3ef39271f03" providerId="ADAL" clId="{C584123B-FC53-490C-B761-962D37E50669}" dt="2021-12-21T08:51:11.222" v="11" actId="20577"/>
        <pc:sldMkLst>
          <pc:docMk/>
          <pc:sldMk cId="3459367540" sldId="478"/>
        </pc:sldMkLst>
        <pc:spChg chg="mod">
          <ac:chgData name="Chisae Koizumi" userId="56daf4ee-0553-4efe-a59d-f3ef39271f03" providerId="ADAL" clId="{C584123B-FC53-490C-B761-962D37E50669}" dt="2021-12-21T08:51:11.222" v="11" actId="20577"/>
          <ac:spMkLst>
            <pc:docMk/>
            <pc:sldMk cId="3459367540" sldId="478"/>
            <ac:spMk id="14" creationId="{692B6C5F-F62C-46CE-96BE-51E9219F5F09}"/>
          </ac:spMkLst>
        </pc:spChg>
      </pc:sldChg>
      <pc:sldChg chg="modSp mod">
        <pc:chgData name="Chisae Koizumi" userId="56daf4ee-0553-4efe-a59d-f3ef39271f03" providerId="ADAL" clId="{C584123B-FC53-490C-B761-962D37E50669}" dt="2021-12-21T08:51:00.268" v="9" actId="1076"/>
        <pc:sldMkLst>
          <pc:docMk/>
          <pc:sldMk cId="1364773894" sldId="500"/>
        </pc:sldMkLst>
        <pc:picChg chg="mod">
          <ac:chgData name="Chisae Koizumi" userId="56daf4ee-0553-4efe-a59d-f3ef39271f03" providerId="ADAL" clId="{C584123B-FC53-490C-B761-962D37E50669}" dt="2021-12-21T08:51:00.268" v="9" actId="1076"/>
          <ac:picMkLst>
            <pc:docMk/>
            <pc:sldMk cId="1364773894" sldId="500"/>
            <ac:picMk id="4" creationId="{5EE74DCB-F383-4057-8B3B-55320C87B890}"/>
          </ac:picMkLst>
        </pc:picChg>
      </pc:sldChg>
      <pc:sldChg chg="modSp mod">
        <pc:chgData name="Chisae Koizumi" userId="56daf4ee-0553-4efe-a59d-f3ef39271f03" providerId="ADAL" clId="{C584123B-FC53-490C-B761-962D37E50669}" dt="2021-12-21T06:47:47.118" v="6" actId="20577"/>
        <pc:sldMkLst>
          <pc:docMk/>
          <pc:sldMk cId="2696796858" sldId="524"/>
        </pc:sldMkLst>
        <pc:spChg chg="mod">
          <ac:chgData name="Chisae Koizumi" userId="56daf4ee-0553-4efe-a59d-f3ef39271f03" providerId="ADAL" clId="{C584123B-FC53-490C-B761-962D37E50669}" dt="2021-12-21T06:47:47.118" v="6" actId="20577"/>
          <ac:spMkLst>
            <pc:docMk/>
            <pc:sldMk cId="2696796858" sldId="524"/>
            <ac:spMk id="7" creationId="{AECE0FC4-AF24-4A98-8A3C-024773D7B05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91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480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11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09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42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14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09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33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683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06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844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707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22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656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46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6.png"/><Relationship Id="rId11" Type="http://schemas.openxmlformats.org/officeDocument/2006/relationships/image" Target="../media/image20.emf"/><Relationship Id="rId5" Type="http://schemas.openxmlformats.org/officeDocument/2006/relationships/image" Target="../media/image15.png"/><Relationship Id="rId10" Type="http://schemas.openxmlformats.org/officeDocument/2006/relationships/image" Target="../media/image19.emf"/><Relationship Id="rId4" Type="http://schemas.openxmlformats.org/officeDocument/2006/relationships/image" Target="../media/image5.png"/><Relationship Id="rId9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13" Type="http://schemas.openxmlformats.org/officeDocument/2006/relationships/image" Target="../media/image31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emf"/><Relationship Id="rId12" Type="http://schemas.openxmlformats.org/officeDocument/2006/relationships/image" Target="../media/image30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11" Type="http://schemas.openxmlformats.org/officeDocument/2006/relationships/image" Target="../media/image29.emf"/><Relationship Id="rId5" Type="http://schemas.openxmlformats.org/officeDocument/2006/relationships/image" Target="../media/image24.png"/><Relationship Id="rId10" Type="http://schemas.openxmlformats.org/officeDocument/2006/relationships/image" Target="../media/image28.emf"/><Relationship Id="rId4" Type="http://schemas.openxmlformats.org/officeDocument/2006/relationships/image" Target="../media/image23.png"/><Relationship Id="rId9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6.em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43.png"/><Relationship Id="rId7" Type="http://schemas.openxmlformats.org/officeDocument/2006/relationships/image" Target="../media/image47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png"/><Relationship Id="rId12" Type="http://schemas.openxmlformats.org/officeDocument/2006/relationships/image" Target="../media/image54.emf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9.png"/><Relationship Id="rId11" Type="http://schemas.openxmlformats.org/officeDocument/2006/relationships/image" Target="../media/image53.emf"/><Relationship Id="rId5" Type="http://schemas.openxmlformats.org/officeDocument/2006/relationships/image" Target="../media/image3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e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13" Type="http://schemas.openxmlformats.org/officeDocument/2006/relationships/image" Target="../media/image72.emf"/><Relationship Id="rId3" Type="http://schemas.openxmlformats.org/officeDocument/2006/relationships/image" Target="../media/image62.emf"/><Relationship Id="rId7" Type="http://schemas.openxmlformats.org/officeDocument/2006/relationships/image" Target="../media/image66.emf"/><Relationship Id="rId12" Type="http://schemas.openxmlformats.org/officeDocument/2006/relationships/image" Target="../media/image71.emf"/><Relationship Id="rId2" Type="http://schemas.openxmlformats.org/officeDocument/2006/relationships/image" Target="../media/image61.png"/><Relationship Id="rId16" Type="http://schemas.openxmlformats.org/officeDocument/2006/relationships/image" Target="../media/image7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emf"/><Relationship Id="rId11" Type="http://schemas.openxmlformats.org/officeDocument/2006/relationships/image" Target="../media/image70.emf"/><Relationship Id="rId5" Type="http://schemas.openxmlformats.org/officeDocument/2006/relationships/image" Target="../media/image64.emf"/><Relationship Id="rId15" Type="http://schemas.openxmlformats.org/officeDocument/2006/relationships/image" Target="../media/image74.emf"/><Relationship Id="rId10" Type="http://schemas.openxmlformats.org/officeDocument/2006/relationships/image" Target="../media/image69.emf"/><Relationship Id="rId4" Type="http://schemas.openxmlformats.org/officeDocument/2006/relationships/image" Target="../media/image63.emf"/><Relationship Id="rId9" Type="http://schemas.openxmlformats.org/officeDocument/2006/relationships/image" Target="../media/image68.emf"/><Relationship Id="rId14" Type="http://schemas.openxmlformats.org/officeDocument/2006/relationships/image" Target="../media/image73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7.png"/><Relationship Id="rId12" Type="http://schemas.openxmlformats.org/officeDocument/2006/relationships/image" Target="../media/image79.emf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76.png"/><Relationship Id="rId11" Type="http://schemas.openxmlformats.org/officeDocument/2006/relationships/image" Target="../media/image53.emf"/><Relationship Id="rId5" Type="http://schemas.openxmlformats.org/officeDocument/2006/relationships/image" Target="../media/image3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em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emf"/><Relationship Id="rId5" Type="http://schemas.openxmlformats.org/officeDocument/2006/relationships/image" Target="../media/image83.emf"/><Relationship Id="rId4" Type="http://schemas.openxmlformats.org/officeDocument/2006/relationships/image" Target="../media/image8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95.png"/><Relationship Id="rId18" Type="http://schemas.openxmlformats.org/officeDocument/2006/relationships/image" Target="../media/image98.emf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94.png"/><Relationship Id="rId17" Type="http://schemas.openxmlformats.org/officeDocument/2006/relationships/image" Target="../media/image97.emf"/><Relationship Id="rId2" Type="http://schemas.openxmlformats.org/officeDocument/2006/relationships/audio" Target="../media/media7.mp3"/><Relationship Id="rId16" Type="http://schemas.openxmlformats.org/officeDocument/2006/relationships/image" Target="../media/image8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93.png"/><Relationship Id="rId5" Type="http://schemas.microsoft.com/office/2007/relationships/media" Target="../media/media9.mp3"/><Relationship Id="rId15" Type="http://schemas.microsoft.com/office/2007/relationships/hdphoto" Target="../media/hdphoto2.wdp"/><Relationship Id="rId10" Type="http://schemas.openxmlformats.org/officeDocument/2006/relationships/notesSlide" Target="../notesSlides/notesSlide7.xml"/><Relationship Id="rId19" Type="http://schemas.openxmlformats.org/officeDocument/2006/relationships/image" Target="../media/image99.emf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6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2.png"/><Relationship Id="rId18" Type="http://schemas.openxmlformats.org/officeDocument/2006/relationships/image" Target="../media/image106.emf"/><Relationship Id="rId26" Type="http://schemas.openxmlformats.org/officeDocument/2006/relationships/image" Target="../media/image114.emf"/><Relationship Id="rId3" Type="http://schemas.microsoft.com/office/2007/relationships/media" Target="../media/media8.mp3"/><Relationship Id="rId21" Type="http://schemas.openxmlformats.org/officeDocument/2006/relationships/image" Target="../media/image109.emf"/><Relationship Id="rId34" Type="http://schemas.openxmlformats.org/officeDocument/2006/relationships/image" Target="../media/image122.emf"/><Relationship Id="rId7" Type="http://schemas.microsoft.com/office/2007/relationships/media" Target="../media/media10.mp3"/><Relationship Id="rId12" Type="http://schemas.openxmlformats.org/officeDocument/2006/relationships/image" Target="../media/image101.png"/><Relationship Id="rId17" Type="http://schemas.openxmlformats.org/officeDocument/2006/relationships/image" Target="../media/image105.emf"/><Relationship Id="rId25" Type="http://schemas.openxmlformats.org/officeDocument/2006/relationships/image" Target="../media/image113.emf"/><Relationship Id="rId33" Type="http://schemas.openxmlformats.org/officeDocument/2006/relationships/image" Target="../media/image121.emf"/><Relationship Id="rId2" Type="http://schemas.openxmlformats.org/officeDocument/2006/relationships/audio" Target="../media/media7.mp3"/><Relationship Id="rId16" Type="http://schemas.openxmlformats.org/officeDocument/2006/relationships/image" Target="../media/image104.emf"/><Relationship Id="rId20" Type="http://schemas.openxmlformats.org/officeDocument/2006/relationships/image" Target="../media/image108.emf"/><Relationship Id="rId29" Type="http://schemas.openxmlformats.org/officeDocument/2006/relationships/image" Target="../media/image117.emf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100.png"/><Relationship Id="rId24" Type="http://schemas.openxmlformats.org/officeDocument/2006/relationships/image" Target="../media/image112.emf"/><Relationship Id="rId32" Type="http://schemas.openxmlformats.org/officeDocument/2006/relationships/image" Target="../media/image120.emf"/><Relationship Id="rId5" Type="http://schemas.microsoft.com/office/2007/relationships/media" Target="../media/media9.mp3"/><Relationship Id="rId15" Type="http://schemas.openxmlformats.org/officeDocument/2006/relationships/image" Target="../media/image103.emf"/><Relationship Id="rId23" Type="http://schemas.openxmlformats.org/officeDocument/2006/relationships/image" Target="../media/image111.emf"/><Relationship Id="rId28" Type="http://schemas.openxmlformats.org/officeDocument/2006/relationships/image" Target="../media/image116.emf"/><Relationship Id="rId10" Type="http://schemas.openxmlformats.org/officeDocument/2006/relationships/notesSlide" Target="../notesSlides/notesSlide8.xml"/><Relationship Id="rId19" Type="http://schemas.openxmlformats.org/officeDocument/2006/relationships/image" Target="../media/image107.emf"/><Relationship Id="rId31" Type="http://schemas.openxmlformats.org/officeDocument/2006/relationships/image" Target="../media/image119.emf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.png"/><Relationship Id="rId22" Type="http://schemas.openxmlformats.org/officeDocument/2006/relationships/image" Target="../media/image110.emf"/><Relationship Id="rId27" Type="http://schemas.openxmlformats.org/officeDocument/2006/relationships/image" Target="../media/image115.emf"/><Relationship Id="rId30" Type="http://schemas.openxmlformats.org/officeDocument/2006/relationships/image" Target="../media/image118.emf"/><Relationship Id="rId8" Type="http://schemas.openxmlformats.org/officeDocument/2006/relationships/audio" Target="../media/media10.mp3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7.emf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29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microsoft.com/office/2007/relationships/hdphoto" Target="../media/hdphoto3.wdp"/><Relationship Id="rId5" Type="http://schemas.openxmlformats.org/officeDocument/2006/relationships/image" Target="../media/image130.png"/><Relationship Id="rId4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6" Type="http://schemas.openxmlformats.org/officeDocument/2006/relationships/image" Target="../media/image133.png"/><Relationship Id="rId5" Type="http://schemas.openxmlformats.org/officeDocument/2006/relationships/image" Target="../media/image134.png"/><Relationship Id="rId4" Type="http://schemas.openxmlformats.org/officeDocument/2006/relationships/notesSlide" Target="../notesSlides/notesSlide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6" Type="http://schemas.openxmlformats.org/officeDocument/2006/relationships/image" Target="../media/image133.png"/><Relationship Id="rId5" Type="http://schemas.openxmlformats.org/officeDocument/2006/relationships/image" Target="../media/image135.png"/><Relationship Id="rId4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10" Type="http://schemas.openxmlformats.org/officeDocument/2006/relationships/image" Target="../media/image145.emf"/><Relationship Id="rId4" Type="http://schemas.openxmlformats.org/officeDocument/2006/relationships/image" Target="../media/image33.png"/><Relationship Id="rId9" Type="http://schemas.openxmlformats.org/officeDocument/2006/relationships/image" Target="../media/image14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emf"/><Relationship Id="rId5" Type="http://schemas.openxmlformats.org/officeDocument/2006/relationships/image" Target="../media/image149.emf"/><Relationship Id="rId4" Type="http://schemas.openxmlformats.org/officeDocument/2006/relationships/image" Target="../media/image148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emf"/><Relationship Id="rId3" Type="http://schemas.openxmlformats.org/officeDocument/2006/relationships/image" Target="../media/image152.png"/><Relationship Id="rId7" Type="http://schemas.openxmlformats.org/officeDocument/2006/relationships/image" Target="../media/image156.emf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emf"/><Relationship Id="rId5" Type="http://schemas.openxmlformats.org/officeDocument/2006/relationships/image" Target="../media/image154.emf"/><Relationship Id="rId4" Type="http://schemas.openxmlformats.org/officeDocument/2006/relationships/image" Target="../media/image15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0.emf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8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Relationship Id="rId9" Type="http://schemas.openxmlformats.org/officeDocument/2006/relationships/image" Target="../media/image165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62.png"/><Relationship Id="rId5" Type="http://schemas.openxmlformats.org/officeDocument/2006/relationships/image" Target="../media/image166.png"/><Relationship Id="rId10" Type="http://schemas.openxmlformats.org/officeDocument/2006/relationships/image" Target="../media/image164.emf"/><Relationship Id="rId4" Type="http://schemas.openxmlformats.org/officeDocument/2006/relationships/image" Target="../media/image161.png"/><Relationship Id="rId9" Type="http://schemas.openxmlformats.org/officeDocument/2006/relationships/image" Target="../media/image165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62.png"/><Relationship Id="rId5" Type="http://schemas.openxmlformats.org/officeDocument/2006/relationships/image" Target="../media/image168.png"/><Relationship Id="rId10" Type="http://schemas.openxmlformats.org/officeDocument/2006/relationships/image" Target="../media/image164.emf"/><Relationship Id="rId4" Type="http://schemas.openxmlformats.org/officeDocument/2006/relationships/image" Target="../media/image161.png"/><Relationship Id="rId9" Type="http://schemas.openxmlformats.org/officeDocument/2006/relationships/image" Target="../media/image165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70.png"/><Relationship Id="rId5" Type="http://schemas.openxmlformats.org/officeDocument/2006/relationships/image" Target="../media/image163.png"/><Relationship Id="rId10" Type="http://schemas.openxmlformats.org/officeDocument/2006/relationships/image" Target="../media/image172.emf"/><Relationship Id="rId4" Type="http://schemas.openxmlformats.org/officeDocument/2006/relationships/image" Target="../media/image161.png"/><Relationship Id="rId9" Type="http://schemas.openxmlformats.org/officeDocument/2006/relationships/image" Target="../media/image164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70.png"/><Relationship Id="rId5" Type="http://schemas.openxmlformats.org/officeDocument/2006/relationships/image" Target="../media/image163.png"/><Relationship Id="rId10" Type="http://schemas.openxmlformats.org/officeDocument/2006/relationships/image" Target="../media/image172.emf"/><Relationship Id="rId4" Type="http://schemas.openxmlformats.org/officeDocument/2006/relationships/image" Target="../media/image161.png"/><Relationship Id="rId9" Type="http://schemas.openxmlformats.org/officeDocument/2006/relationships/image" Target="../media/image164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70.png"/><Relationship Id="rId5" Type="http://schemas.openxmlformats.org/officeDocument/2006/relationships/image" Target="../media/image166.png"/><Relationship Id="rId10" Type="http://schemas.openxmlformats.org/officeDocument/2006/relationships/image" Target="../media/image8.png"/><Relationship Id="rId4" Type="http://schemas.openxmlformats.org/officeDocument/2006/relationships/image" Target="../media/image161.png"/><Relationship Id="rId9" Type="http://schemas.openxmlformats.org/officeDocument/2006/relationships/image" Target="../media/image172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70.png"/><Relationship Id="rId5" Type="http://schemas.openxmlformats.org/officeDocument/2006/relationships/image" Target="../media/image166.png"/><Relationship Id="rId4" Type="http://schemas.openxmlformats.org/officeDocument/2006/relationships/image" Target="../media/image161.png"/><Relationship Id="rId9" Type="http://schemas.openxmlformats.org/officeDocument/2006/relationships/image" Target="../media/image164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70.png"/><Relationship Id="rId5" Type="http://schemas.openxmlformats.org/officeDocument/2006/relationships/image" Target="../media/image168.png"/><Relationship Id="rId10" Type="http://schemas.openxmlformats.org/officeDocument/2006/relationships/image" Target="../media/image172.emf"/><Relationship Id="rId4" Type="http://schemas.openxmlformats.org/officeDocument/2006/relationships/image" Target="../media/image161.png"/><Relationship Id="rId9" Type="http://schemas.openxmlformats.org/officeDocument/2006/relationships/image" Target="../media/image164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70.png"/><Relationship Id="rId5" Type="http://schemas.openxmlformats.org/officeDocument/2006/relationships/image" Target="../media/image168.png"/><Relationship Id="rId10" Type="http://schemas.openxmlformats.org/officeDocument/2006/relationships/image" Target="../media/image172.emf"/><Relationship Id="rId4" Type="http://schemas.openxmlformats.org/officeDocument/2006/relationships/image" Target="../media/image161.png"/><Relationship Id="rId9" Type="http://schemas.openxmlformats.org/officeDocument/2006/relationships/image" Target="../media/image164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emf"/><Relationship Id="rId3" Type="http://schemas.openxmlformats.org/officeDocument/2006/relationships/image" Target="../media/image178.png"/><Relationship Id="rId7" Type="http://schemas.openxmlformats.org/officeDocument/2006/relationships/image" Target="../media/image182.emf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emf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emf"/><Relationship Id="rId3" Type="http://schemas.openxmlformats.org/officeDocument/2006/relationships/image" Target="../media/image178.png"/><Relationship Id="rId7" Type="http://schemas.openxmlformats.org/officeDocument/2006/relationships/image" Target="../media/image188.emf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7.emf"/><Relationship Id="rId5" Type="http://schemas.openxmlformats.org/officeDocument/2006/relationships/image" Target="../media/image186.emf"/><Relationship Id="rId4" Type="http://schemas.openxmlformats.org/officeDocument/2006/relationships/image" Target="../media/image185.png"/><Relationship Id="rId9" Type="http://schemas.openxmlformats.org/officeDocument/2006/relationships/image" Target="../media/image190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emf"/><Relationship Id="rId13" Type="http://schemas.openxmlformats.org/officeDocument/2006/relationships/image" Target="../media/image201.emf"/><Relationship Id="rId3" Type="http://schemas.openxmlformats.org/officeDocument/2006/relationships/image" Target="../media/image191.png"/><Relationship Id="rId7" Type="http://schemas.openxmlformats.org/officeDocument/2006/relationships/image" Target="../media/image195.emf"/><Relationship Id="rId12" Type="http://schemas.openxmlformats.org/officeDocument/2006/relationships/image" Target="../media/image200.emf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emf"/><Relationship Id="rId11" Type="http://schemas.openxmlformats.org/officeDocument/2006/relationships/image" Target="../media/image199.emf"/><Relationship Id="rId5" Type="http://schemas.openxmlformats.org/officeDocument/2006/relationships/image" Target="../media/image193.png"/><Relationship Id="rId10" Type="http://schemas.openxmlformats.org/officeDocument/2006/relationships/image" Target="../media/image198.emf"/><Relationship Id="rId4" Type="http://schemas.openxmlformats.org/officeDocument/2006/relationships/image" Target="../media/image192.png"/><Relationship Id="rId9" Type="http://schemas.openxmlformats.org/officeDocument/2006/relationships/image" Target="../media/image197.emf"/><Relationship Id="rId14" Type="http://schemas.openxmlformats.org/officeDocument/2006/relationships/image" Target="../media/image202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emf"/><Relationship Id="rId3" Type="http://schemas.openxmlformats.org/officeDocument/2006/relationships/image" Target="../media/image191.png"/><Relationship Id="rId7" Type="http://schemas.openxmlformats.org/officeDocument/2006/relationships/image" Target="../media/image198.emf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emf"/><Relationship Id="rId5" Type="http://schemas.openxmlformats.org/officeDocument/2006/relationships/image" Target="../media/image196.emf"/><Relationship Id="rId4" Type="http://schemas.openxmlformats.org/officeDocument/2006/relationships/image" Target="../media/image192.png"/><Relationship Id="rId9" Type="http://schemas.openxmlformats.org/officeDocument/2006/relationships/image" Target="../media/image203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13" Type="http://schemas.openxmlformats.org/officeDocument/2006/relationships/image" Target="../media/image217.png"/><Relationship Id="rId3" Type="http://schemas.openxmlformats.org/officeDocument/2006/relationships/image" Target="../media/image207.png"/><Relationship Id="rId7" Type="http://schemas.openxmlformats.org/officeDocument/2006/relationships/image" Target="../media/image211.png"/><Relationship Id="rId12" Type="http://schemas.openxmlformats.org/officeDocument/2006/relationships/image" Target="../media/image216.emf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11" Type="http://schemas.openxmlformats.org/officeDocument/2006/relationships/image" Target="../media/image215.emf"/><Relationship Id="rId5" Type="http://schemas.openxmlformats.org/officeDocument/2006/relationships/image" Target="../media/image209.png"/><Relationship Id="rId10" Type="http://schemas.openxmlformats.org/officeDocument/2006/relationships/image" Target="../media/image214.emf"/><Relationship Id="rId4" Type="http://schemas.openxmlformats.org/officeDocument/2006/relationships/image" Target="../media/image208.png"/><Relationship Id="rId9" Type="http://schemas.openxmlformats.org/officeDocument/2006/relationships/image" Target="../media/image213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216.emf"/><Relationship Id="rId3" Type="http://schemas.openxmlformats.org/officeDocument/2006/relationships/image" Target="../media/image207.png"/><Relationship Id="rId7" Type="http://schemas.openxmlformats.org/officeDocument/2006/relationships/image" Target="../media/image220.png"/><Relationship Id="rId12" Type="http://schemas.openxmlformats.org/officeDocument/2006/relationships/image" Target="../media/image215.emf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11" Type="http://schemas.openxmlformats.org/officeDocument/2006/relationships/image" Target="../media/image214.emf"/><Relationship Id="rId5" Type="http://schemas.openxmlformats.org/officeDocument/2006/relationships/image" Target="../media/image218.png"/><Relationship Id="rId10" Type="http://schemas.openxmlformats.org/officeDocument/2006/relationships/image" Target="../media/image213.emf"/><Relationship Id="rId4" Type="http://schemas.openxmlformats.org/officeDocument/2006/relationships/image" Target="../media/image208.png"/><Relationship Id="rId9" Type="http://schemas.openxmlformats.org/officeDocument/2006/relationships/image" Target="../media/image22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7" Type="http://schemas.openxmlformats.org/officeDocument/2006/relationships/image" Target="../media/image228.emf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7.emf"/><Relationship Id="rId5" Type="http://schemas.openxmlformats.org/officeDocument/2006/relationships/image" Target="../media/image226.emf"/><Relationship Id="rId4" Type="http://schemas.openxmlformats.org/officeDocument/2006/relationships/image" Target="../media/image225.e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229.png"/><Relationship Id="rId7" Type="http://schemas.openxmlformats.org/officeDocument/2006/relationships/image" Target="../media/image219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2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emf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6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emf"/><Relationship Id="rId2" Type="http://schemas.openxmlformats.org/officeDocument/2006/relationships/image" Target="../media/image2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emf"/><Relationship Id="rId5" Type="http://schemas.openxmlformats.org/officeDocument/2006/relationships/image" Target="../media/image240.emf"/><Relationship Id="rId4" Type="http://schemas.openxmlformats.org/officeDocument/2006/relationships/image" Target="../media/image239.e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emf"/><Relationship Id="rId3" Type="http://schemas.openxmlformats.org/officeDocument/2006/relationships/image" Target="../media/image242.emf"/><Relationship Id="rId7" Type="http://schemas.openxmlformats.org/officeDocument/2006/relationships/image" Target="../media/image246.emf"/><Relationship Id="rId2" Type="http://schemas.openxmlformats.org/officeDocument/2006/relationships/image" Target="../media/image2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emf"/><Relationship Id="rId5" Type="http://schemas.openxmlformats.org/officeDocument/2006/relationships/image" Target="../media/image244.emf"/><Relationship Id="rId4" Type="http://schemas.openxmlformats.org/officeDocument/2006/relationships/image" Target="../media/image243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emf"/><Relationship Id="rId7" Type="http://schemas.openxmlformats.org/officeDocument/2006/relationships/image" Target="../media/image251.emf"/><Relationship Id="rId2" Type="http://schemas.openxmlformats.org/officeDocument/2006/relationships/image" Target="../media/image24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emf"/><Relationship Id="rId5" Type="http://schemas.openxmlformats.org/officeDocument/2006/relationships/image" Target="../media/image249.emf"/><Relationship Id="rId4" Type="http://schemas.openxmlformats.org/officeDocument/2006/relationships/image" Target="../media/image248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emf"/><Relationship Id="rId2" Type="http://schemas.openxmlformats.org/officeDocument/2006/relationships/image" Target="../media/image25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4.emf"/><Relationship Id="rId4" Type="http://schemas.openxmlformats.org/officeDocument/2006/relationships/image" Target="../media/image253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emf"/><Relationship Id="rId2" Type="http://schemas.openxmlformats.org/officeDocument/2006/relationships/image" Target="../media/image23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2.emf"/><Relationship Id="rId4" Type="http://schemas.openxmlformats.org/officeDocument/2006/relationships/image" Target="../media/image25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8E0396F-D8E3-412E-A900-E51B7C502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6" y="8878"/>
            <a:ext cx="12085877" cy="426128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2BEF4E-7A02-4219-A28E-3B39BAF1E4C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349958" y="3596975"/>
            <a:ext cx="10314090" cy="51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356B9D4-49E3-4807-895F-4D378CEDC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12" cy="2476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81089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F0B7FD-6A36-4596-9CA2-F86A49F51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179" y="1999283"/>
            <a:ext cx="10738022" cy="75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B14FDC6-7F6D-453C-AB4C-DC4BFB7D5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827" y="106532"/>
            <a:ext cx="8281902" cy="67071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C59A321-CB11-4AB5-8DB9-403F7EDB3C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02593" cy="74743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2A064B6-C467-4362-8485-9573274A71E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7434"/>
            <a:ext cx="4009596" cy="754419"/>
          </a:xfrm>
          <a:prstGeom prst="rect">
            <a:avLst/>
          </a:prstGeom>
        </p:spPr>
      </p:pic>
      <p:pic>
        <p:nvPicPr>
          <p:cNvPr id="2" name="Z_[13-01]_kotoba1">
            <a:hlinkClick r:id="" action="ppaction://media"/>
            <a:extLst>
              <a:ext uri="{FF2B5EF4-FFF2-40B4-BE49-F238E27FC236}">
                <a16:creationId xmlns:a16="http://schemas.microsoft.com/office/drawing/2014/main" id="{25F69E63-8B92-43A2-88E9-1563525A73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59103" y="1204138"/>
            <a:ext cx="754419" cy="7544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72DA8E-8ACD-49F1-9D25-FB6450936E3C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545297" y="477240"/>
            <a:ext cx="2721234" cy="3056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B2449E-40FB-4D43-8C89-51D2789AFE5F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335498" y="1210412"/>
            <a:ext cx="2747431" cy="31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22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B14FDC6-7F6D-453C-AB4C-DC4BFB7D5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827" y="106532"/>
            <a:ext cx="8281902" cy="67071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C59A321-CB11-4AB5-8DB9-403F7EDB3C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02593" cy="74743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E34A94B-9BF2-417D-B518-2709FCDBCB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8" y="747434"/>
            <a:ext cx="3765109" cy="837546"/>
          </a:xfrm>
          <a:prstGeom prst="rect">
            <a:avLst/>
          </a:prstGeom>
        </p:spPr>
      </p:pic>
      <p:pic>
        <p:nvPicPr>
          <p:cNvPr id="7" name="Z_[13-01]_kotoba1">
            <a:hlinkClick r:id="" action="ppaction://media"/>
            <a:extLst>
              <a:ext uri="{FF2B5EF4-FFF2-40B4-BE49-F238E27FC236}">
                <a16:creationId xmlns:a16="http://schemas.microsoft.com/office/drawing/2014/main" id="{C86721F1-91EA-4E35-AC9D-E2F0D311F5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07737" y="1189044"/>
            <a:ext cx="751838" cy="7518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CD943F-A4EC-4B24-8275-09FCC69FAF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297" y="477240"/>
            <a:ext cx="2721234" cy="3056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E79C85-A564-4AB5-94A0-BCE3EC1960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589" y="1246547"/>
            <a:ext cx="2098771" cy="29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3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B14FDC6-7F6D-453C-AB4C-DC4BFB7D5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827" y="106532"/>
            <a:ext cx="8281902" cy="67071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C59A321-CB11-4AB5-8DB9-403F7EDB3C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02593" cy="747434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793907F-254A-497C-9E17-67A0988B5D02}"/>
              </a:ext>
            </a:extLst>
          </p:cNvPr>
          <p:cNvGrpSpPr/>
          <p:nvPr/>
        </p:nvGrpSpPr>
        <p:grpSpPr>
          <a:xfrm>
            <a:off x="0" y="747434"/>
            <a:ext cx="3914465" cy="1221741"/>
            <a:chOff x="0" y="747434"/>
            <a:chExt cx="3914465" cy="1221741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E8DFAE9-9591-4D2B-ACC3-5B177CADB0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96"/>
            <a:stretch/>
          </p:blipFill>
          <p:spPr>
            <a:xfrm>
              <a:off x="0" y="747434"/>
              <a:ext cx="3728034" cy="814494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DB5DE34-25A0-4141-A10F-ECC463573C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97"/>
            <a:stretch/>
          </p:blipFill>
          <p:spPr>
            <a:xfrm>
              <a:off x="2798365" y="1154681"/>
              <a:ext cx="1116100" cy="814494"/>
            </a:xfrm>
            <a:prstGeom prst="rect">
              <a:avLst/>
            </a:prstGeom>
          </p:spPr>
        </p:pic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CB2A521-58C8-41D1-A8B7-63D43F10C71F}"/>
              </a:ext>
            </a:extLst>
          </p:cNvPr>
          <p:cNvSpPr txBox="1"/>
          <p:nvPr/>
        </p:nvSpPr>
        <p:spPr>
          <a:xfrm>
            <a:off x="6723020" y="40641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11238192" y="45504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9DFD32F-AD3D-49AC-A0B0-324962D9F723}"/>
              </a:ext>
            </a:extLst>
          </p:cNvPr>
          <p:cNvSpPr txBox="1"/>
          <p:nvPr/>
        </p:nvSpPr>
        <p:spPr>
          <a:xfrm>
            <a:off x="4617741" y="2515519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4652911" y="488703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4393348-2842-47B7-927C-9D9E76E4631E}"/>
              </a:ext>
            </a:extLst>
          </p:cNvPr>
          <p:cNvSpPr txBox="1"/>
          <p:nvPr/>
        </p:nvSpPr>
        <p:spPr>
          <a:xfrm>
            <a:off x="7002559" y="250932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03E2685-D393-47ED-9716-1218F30AC70A}"/>
              </a:ext>
            </a:extLst>
          </p:cNvPr>
          <p:cNvSpPr txBox="1"/>
          <p:nvPr/>
        </p:nvSpPr>
        <p:spPr>
          <a:xfrm>
            <a:off x="7158712" y="461223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9D8A225-0250-4B93-8AF1-8A803E53F3F5}"/>
              </a:ext>
            </a:extLst>
          </p:cNvPr>
          <p:cNvSpPr txBox="1"/>
          <p:nvPr/>
        </p:nvSpPr>
        <p:spPr>
          <a:xfrm>
            <a:off x="4617741" y="41987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9DFD32F-AD3D-49AC-A0B0-324962D9F723}"/>
              </a:ext>
            </a:extLst>
          </p:cNvPr>
          <p:cNvSpPr txBox="1"/>
          <p:nvPr/>
        </p:nvSpPr>
        <p:spPr>
          <a:xfrm>
            <a:off x="8761848" y="251551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4393348-2842-47B7-927C-9D9E76E4631E}"/>
              </a:ext>
            </a:extLst>
          </p:cNvPr>
          <p:cNvSpPr txBox="1"/>
          <p:nvPr/>
        </p:nvSpPr>
        <p:spPr>
          <a:xfrm>
            <a:off x="11650437" y="250932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03E2685-D393-47ED-9716-1218F30AC70A}"/>
              </a:ext>
            </a:extLst>
          </p:cNvPr>
          <p:cNvSpPr txBox="1"/>
          <p:nvPr/>
        </p:nvSpPr>
        <p:spPr>
          <a:xfrm>
            <a:off x="8831355" y="300259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9219047" y="463498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2" name="Z_[13-02]_kotoba2">
            <a:hlinkClick r:id="" action="ppaction://media"/>
            <a:extLst>
              <a:ext uri="{FF2B5EF4-FFF2-40B4-BE49-F238E27FC236}">
                <a16:creationId xmlns:a16="http://schemas.microsoft.com/office/drawing/2014/main" id="{9ABEA122-E094-403E-B2A9-EA5A61D7D6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98696" y="1496237"/>
            <a:ext cx="406400" cy="406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D106B5-D85E-41F5-A5A6-50738685AF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297" y="477240"/>
            <a:ext cx="2721234" cy="30564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C419BC6-72FC-4D6E-B30A-9B18585948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92" y="1226734"/>
            <a:ext cx="2884704" cy="33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59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44019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B14FDC6-7F6D-453C-AB4C-DC4BFB7D51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142" y="-17085"/>
            <a:ext cx="6250314" cy="50618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22AF3F6-987D-4D43-8FF5-D322F270B9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13477" cy="294655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443914C-0BB6-404E-B26D-E62B719EE5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4717"/>
            <a:ext cx="9982148" cy="14876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A163401-8B7A-48D8-A09E-EC07086C70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94" y="3028950"/>
            <a:ext cx="3445316" cy="214576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ECE0FC4-AF24-4A98-8A3C-024773D7B05E}"/>
              </a:ext>
            </a:extLst>
          </p:cNvPr>
          <p:cNvSpPr txBox="1"/>
          <p:nvPr/>
        </p:nvSpPr>
        <p:spPr>
          <a:xfrm>
            <a:off x="1266814" y="6097626"/>
            <a:ext cx="3438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  </a:t>
            </a:r>
            <a:r>
              <a:rPr kumimoji="1" lang="en-US" altLang="ja-JP" sz="36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</a:t>
            </a:r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</a:t>
            </a:r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</a:t>
            </a:r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pic>
        <p:nvPicPr>
          <p:cNvPr id="9" name="Z_[13-03]_kiku">
            <a:hlinkClick r:id="" action="ppaction://media"/>
            <a:extLst>
              <a:ext uri="{FF2B5EF4-FFF2-40B4-BE49-F238E27FC236}">
                <a16:creationId xmlns:a16="http://schemas.microsoft.com/office/drawing/2014/main" id="{D36A9BBA-5245-41C8-A23E-F69F1FB04B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35190" y="5654990"/>
            <a:ext cx="658131" cy="6581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8E4B19-9C21-41C6-A987-0A9B359B0FD6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633242" y="455489"/>
            <a:ext cx="2240958" cy="2585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CAAE60-F887-41E4-8CC1-706B743936D2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241693" y="2117470"/>
            <a:ext cx="4260892" cy="10652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01254D-CC0D-45C8-BE2A-0AB49C6D7B50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752659" y="5686822"/>
            <a:ext cx="6637846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79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60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E0BE29C-6725-4461-8E71-F02D36353F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" y="584775"/>
            <a:ext cx="12088332" cy="5424832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7789986" y="2479432"/>
            <a:ext cx="597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〇</a:t>
            </a:r>
            <a:endParaRPr lang="en-US" sz="20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990493" y="4214446"/>
            <a:ext cx="597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〇</a:t>
            </a:r>
            <a:endParaRPr lang="en-US" sz="20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207262" y="3645875"/>
            <a:ext cx="597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〇</a:t>
            </a:r>
            <a:endParaRPr lang="en-US" sz="20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582508" y="5386754"/>
            <a:ext cx="597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〇</a:t>
            </a:r>
            <a:endParaRPr lang="en-US" sz="20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702059" y="3059724"/>
            <a:ext cx="597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✕</a:t>
            </a:r>
            <a:endParaRPr lang="en-US" sz="20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186246" y="4794741"/>
            <a:ext cx="597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✕</a:t>
            </a:r>
            <a:endParaRPr lang="en-US" sz="20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pic>
        <p:nvPicPr>
          <p:cNvPr id="11" name="Z_[13-03]_kiku">
            <a:hlinkClick r:id="" action="ppaction://media"/>
            <a:extLst>
              <a:ext uri="{FF2B5EF4-FFF2-40B4-BE49-F238E27FC236}">
                <a16:creationId xmlns:a16="http://schemas.microsoft.com/office/drawing/2014/main" id="{DF8D8647-9E2A-422F-8EB1-AE9873D124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90199" y="1236047"/>
            <a:ext cx="406400" cy="40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93FBA5-926D-4380-8C1C-91584DD410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657" y="1700404"/>
            <a:ext cx="10917881" cy="69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1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9606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5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F8BA239-B5A8-4C8B-9471-5405AF091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980" y="271800"/>
            <a:ext cx="8192038" cy="109431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043BD6E-5BBE-4069-9111-11350EF1EA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5" y="1687929"/>
            <a:ext cx="10961768" cy="142252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Z_[13-03]_kiku">
            <a:hlinkClick r:id="" action="ppaction://media"/>
            <a:extLst>
              <a:ext uri="{FF2B5EF4-FFF2-40B4-BE49-F238E27FC236}">
                <a16:creationId xmlns:a16="http://schemas.microsoft.com/office/drawing/2014/main" id="{F266ACD3-59E4-4276-9359-B8E1C5DB55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72827" y="879366"/>
            <a:ext cx="569396" cy="5693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1F646A-1AFC-471E-A29E-82D006DFC781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2768131" y="959565"/>
            <a:ext cx="5354901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384F52-EE44-4559-9CCE-A7B48D96E415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632311" y="2032856"/>
            <a:ext cx="1014539" cy="2685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8B2CE7-DBC9-4BF7-BE74-4843B2554A40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3393772" y="1965166"/>
            <a:ext cx="729687" cy="4039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2CFDEB-4C1D-463C-A116-B60209A373A9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6758498" y="2006273"/>
            <a:ext cx="1173151" cy="3770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482048-2ECE-4730-BDBA-E65AEC2FB6D1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10192018" y="1912415"/>
            <a:ext cx="1242562" cy="564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B3117C0-83AA-4ED2-BB80-6CE5FB7B2C76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1908228" y="2589449"/>
            <a:ext cx="1245938" cy="3547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A9C5A49-16BD-4D20-80E4-FC7A746E4B95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3865356" y="2456058"/>
            <a:ext cx="729687" cy="51686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8E27DF1-347C-42E9-BA58-6D9E2AD35FA1}"/>
              </a:ext>
            </a:extLst>
          </p:cNvPr>
          <p:cNvSpPr/>
          <p:nvPr/>
        </p:nvSpPr>
        <p:spPr>
          <a:xfrm>
            <a:off x="7931649" y="1912415"/>
            <a:ext cx="959534" cy="4709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2BB6E0-9485-4E91-A39E-ED0CC144F72F}"/>
              </a:ext>
            </a:extLst>
          </p:cNvPr>
          <p:cNvSpPr/>
          <p:nvPr/>
        </p:nvSpPr>
        <p:spPr>
          <a:xfrm>
            <a:off x="4595043" y="2535759"/>
            <a:ext cx="613955" cy="3307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4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F23C553-CE3A-4DB1-8A7D-5A8DE6EA300F}"/>
              </a:ext>
            </a:extLst>
          </p:cNvPr>
          <p:cNvGrpSpPr/>
          <p:nvPr/>
        </p:nvGrpSpPr>
        <p:grpSpPr>
          <a:xfrm>
            <a:off x="1145226" y="1019856"/>
            <a:ext cx="10878090" cy="3291321"/>
            <a:chOff x="1145226" y="1019856"/>
            <a:chExt cx="10878090" cy="3291321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CE1C22F9-1E89-43B7-BC96-C4F04ABD2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5226" y="1019856"/>
              <a:ext cx="10878090" cy="3291321"/>
            </a:xfrm>
            <a:prstGeom prst="rect">
              <a:avLst/>
            </a:prstGeom>
          </p:spPr>
        </p:pic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8C8C8A47-D078-48EA-97EF-3465AFD86344}"/>
                </a:ext>
              </a:extLst>
            </p:cNvPr>
            <p:cNvSpPr/>
            <p:nvPr/>
          </p:nvSpPr>
          <p:spPr>
            <a:xfrm>
              <a:off x="9543495" y="1118586"/>
              <a:ext cx="1597981" cy="5681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2L13-3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CC56B0-C1F5-4993-9455-E6A9A18AAA6D}"/>
              </a:ext>
            </a:extLst>
          </p:cNvPr>
          <p:cNvSpPr txBox="1"/>
          <p:nvPr/>
        </p:nvSpPr>
        <p:spPr>
          <a:xfrm>
            <a:off x="6801722" y="2197974"/>
            <a:ext cx="2040437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た</a:t>
            </a:r>
            <a:endParaRPr kumimoji="1" lang="en-US" altLang="ja-JP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建てられた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CC2BCC4-76EE-40A9-8548-E652BC729FCF}"/>
              </a:ext>
            </a:extLst>
          </p:cNvPr>
          <p:cNvSpPr txBox="1"/>
          <p:nvPr/>
        </p:nvSpPr>
        <p:spPr>
          <a:xfrm>
            <a:off x="4574907" y="3469155"/>
            <a:ext cx="1657217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つか</a:t>
            </a:r>
            <a:endParaRPr kumimoji="1" lang="en-US" altLang="ja-JP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使われた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93B4128-1779-427B-9116-BD0C331225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94" y="4571947"/>
            <a:ext cx="9901852" cy="1143594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92B6C5F-F62C-46CE-96BE-51E9219F5F09}"/>
              </a:ext>
            </a:extLst>
          </p:cNvPr>
          <p:cNvSpPr txBox="1"/>
          <p:nvPr/>
        </p:nvSpPr>
        <p:spPr>
          <a:xfrm>
            <a:off x="4780572" y="2859259"/>
            <a:ext cx="2040437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つか</a:t>
            </a:r>
            <a:endParaRPr kumimoji="1" lang="en-US" altLang="ja-JP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使われて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Z_[13-04]_katachi1">
            <a:hlinkClick r:id="" action="ppaction://media"/>
            <a:extLst>
              <a:ext uri="{FF2B5EF4-FFF2-40B4-BE49-F238E27FC236}">
                <a16:creationId xmlns:a16="http://schemas.microsoft.com/office/drawing/2014/main" id="{098B07FF-61EB-4045-AA9E-811044EBD0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04446" y="1579995"/>
            <a:ext cx="714417" cy="7144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F2AF18-6AE3-4CF1-B706-A1D48D563962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1901240" y="1647208"/>
            <a:ext cx="5758664" cy="3967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C5DBF9-3C93-4406-BBD5-EEF25E4B72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1239" y="5105074"/>
            <a:ext cx="7468621" cy="52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36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8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10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A41C9D-1368-4DED-8C79-16B265C59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42932" cy="157519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534F083-939F-4B3D-BDA1-C8F96D91DC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275" y="958750"/>
            <a:ext cx="9355449" cy="5899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3677A6-C9D0-4322-AE7E-65FF2D499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711" y="1180012"/>
            <a:ext cx="2369708" cy="5020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FAC321-28F0-490A-9BD6-2533ED2E16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5312" y="2443059"/>
            <a:ext cx="3380556" cy="2905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FF3F6D-4673-41CD-9C94-326BAEF2A4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2569" y="2896541"/>
            <a:ext cx="9765899" cy="39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CD1B0BB-2EF5-495B-9E08-476953CED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809" y="0"/>
            <a:ext cx="7271759" cy="155074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1F8EC9D-8261-4BCB-B3C0-6320E1971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809" y="1550749"/>
            <a:ext cx="8880380" cy="53072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6BA211-818D-4F0F-B6DE-6BCDF302B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529" y="116701"/>
            <a:ext cx="8258491" cy="14340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9E902E-9648-4C06-946A-A11F72D598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032" y="1667450"/>
            <a:ext cx="4440191" cy="381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61ED41-A5AA-448A-B4F6-1E4758B19C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1923" y="2048765"/>
            <a:ext cx="9042653" cy="6205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5FA868-BB03-4C23-A2E9-07DEA94BD2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6953" y="3735751"/>
            <a:ext cx="9998077" cy="14547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42C616F-CE70-430C-BCE6-32A2406EC4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6953" y="5471547"/>
            <a:ext cx="9998077" cy="138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527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sp>
        <p:nvSpPr>
          <p:cNvPr id="1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26CBE0F-6DAF-4EB8-871A-80CDE274F6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94" y="2275117"/>
            <a:ext cx="10041314" cy="136673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07FF7CE-E629-4B93-8EA6-03B15D55C2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94" y="3753853"/>
            <a:ext cx="9260324" cy="118078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F28D890-34E2-4365-861E-9C5E67C0A3E5}"/>
              </a:ext>
            </a:extLst>
          </p:cNvPr>
          <p:cNvSpPr txBox="1"/>
          <p:nvPr/>
        </p:nvSpPr>
        <p:spPr>
          <a:xfrm>
            <a:off x="5268847" y="2976171"/>
            <a:ext cx="100027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58CFE63-5EC2-46AC-8726-35EF07959E00}"/>
              </a:ext>
            </a:extLst>
          </p:cNvPr>
          <p:cNvSpPr txBox="1"/>
          <p:nvPr/>
        </p:nvSpPr>
        <p:spPr>
          <a:xfrm>
            <a:off x="8552105" y="2360630"/>
            <a:ext cx="100027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ある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0D30D7C-056E-4906-AE76-6208D4199390}"/>
              </a:ext>
            </a:extLst>
          </p:cNvPr>
          <p:cNvGrpSpPr/>
          <p:nvPr/>
        </p:nvGrpSpPr>
        <p:grpSpPr>
          <a:xfrm>
            <a:off x="1386594" y="1019522"/>
            <a:ext cx="8377059" cy="1143594"/>
            <a:chOff x="1386594" y="1019522"/>
            <a:chExt cx="8377059" cy="1143594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AC79AE1-5D54-4968-B504-817432594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6594" y="1019522"/>
              <a:ext cx="8377059" cy="1143594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5F3BE637-8E65-4B6A-829B-6EE70C11D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6006" y="1174390"/>
              <a:ext cx="1285810" cy="551061"/>
            </a:xfrm>
            <a:prstGeom prst="rect">
              <a:avLst/>
            </a:prstGeom>
          </p:spPr>
        </p:pic>
      </p:grpSp>
      <p:pic>
        <p:nvPicPr>
          <p:cNvPr id="13" name="Z_[13-05]_katachi2">
            <a:hlinkClick r:id="" action="ppaction://media"/>
            <a:extLst>
              <a:ext uri="{FF2B5EF4-FFF2-40B4-BE49-F238E27FC236}">
                <a16:creationId xmlns:a16="http://schemas.microsoft.com/office/drawing/2014/main" id="{56824B67-1EE0-4AD5-8F3A-497F802BA4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52105" y="1615432"/>
            <a:ext cx="689197" cy="6891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9EA399-DED2-4624-B3F0-FE6D2682B83F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2064445" y="1623151"/>
            <a:ext cx="6113784" cy="4467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6C4507-7673-4C3D-A505-327A073D06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4445" y="4421663"/>
            <a:ext cx="6584025" cy="41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5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6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B779F2E-BBF0-47E1-AFED-D9FDD8FF0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90" y="292387"/>
            <a:ext cx="10058219" cy="38112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D8FA138-7813-47AE-87CF-B31498722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924" y="4234441"/>
            <a:ext cx="5409462" cy="17918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D9CE9E-1FB9-4946-A54E-CD1E38600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924" y="1820794"/>
            <a:ext cx="7166357" cy="2950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6CD3A7-8210-49F8-BFDA-EABF885B0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1557" y="2183995"/>
            <a:ext cx="9663552" cy="21221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C16250-7026-4CEA-8F91-ADE4FCDB9F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3654" y="4693269"/>
            <a:ext cx="5699138" cy="3262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E49D08-903E-4257-B0B3-EDE28F1E9E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3653" y="5675781"/>
            <a:ext cx="5033373" cy="3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08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B9BDA48-4923-40E6-8D2D-08B1320E2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96" y="0"/>
            <a:ext cx="864080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EBD403-212B-49A2-A819-9CCFCCD61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596" y="0"/>
            <a:ext cx="5784153" cy="6915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9635B8-CC9C-4E99-81E1-BA9C0ABEF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596" y="786650"/>
            <a:ext cx="9038455" cy="8826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E39D16-4722-4502-9581-379FBD734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4704" y="2984481"/>
            <a:ext cx="1145668" cy="3246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FF1D88-A493-49CE-AFB7-D45390B92C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4704" y="3638576"/>
            <a:ext cx="2771429" cy="3167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9B6663-466B-4AD6-A674-B649BBF945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2845" y="4377492"/>
            <a:ext cx="2429031" cy="5347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D9F5582-8BBA-46FC-8D29-905606196D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2289" y="4346067"/>
            <a:ext cx="2596801" cy="5739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89EDB69-FE57-4E74-A24C-47B3C1993C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6203" y="5023493"/>
            <a:ext cx="1499286" cy="3618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2617633-B09C-4224-A989-8F657DD5F3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57360" y="5480456"/>
            <a:ext cx="1499287" cy="32645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7830DFA-2CAF-47FE-B4F6-F52D4C588D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8102" y="5917416"/>
            <a:ext cx="1638544" cy="38622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76A8ACE-55A3-4A9D-8AC7-8A6222E332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18101" y="6415078"/>
            <a:ext cx="1638545" cy="3641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B6376ED-95F9-4984-BF37-A7EEA425EF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82956" y="5005517"/>
            <a:ext cx="1499286" cy="3373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B031DA6-8DD7-4A0B-AE06-912DB409100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90690" y="5511516"/>
            <a:ext cx="1649274" cy="32485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7D762F3-18F5-4B44-8F95-F23ACC36C96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14855" y="5965180"/>
            <a:ext cx="1649274" cy="32551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D99B0C6-A26F-4644-BE0D-5633435E785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82956" y="6438935"/>
            <a:ext cx="1814209" cy="33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27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sp>
        <p:nvSpPr>
          <p:cNvPr id="1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8DA6399-D510-48DF-96C9-B0629284DB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720" y="2225260"/>
            <a:ext cx="9466559" cy="87058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CE0BFDB-F556-47E5-8722-1F40A67E3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94" y="3307154"/>
            <a:ext cx="9859084" cy="124772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808F3F9-83A3-4548-A5B3-804F10C51EA4}"/>
              </a:ext>
            </a:extLst>
          </p:cNvPr>
          <p:cNvSpPr txBox="1"/>
          <p:nvPr/>
        </p:nvSpPr>
        <p:spPr>
          <a:xfrm>
            <a:off x="2175021" y="2413898"/>
            <a:ext cx="274320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だけじゃなくて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9B0C68D-D457-4A16-B251-77BED373D8D6}"/>
              </a:ext>
            </a:extLst>
          </p:cNvPr>
          <p:cNvSpPr txBox="1"/>
          <p:nvPr/>
        </p:nvSpPr>
        <p:spPr>
          <a:xfrm>
            <a:off x="7158308" y="2413898"/>
            <a:ext cx="64516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7C65725-401F-4313-8EE6-9B2F4F0E2509}"/>
              </a:ext>
            </a:extLst>
          </p:cNvPr>
          <p:cNvGrpSpPr/>
          <p:nvPr/>
        </p:nvGrpSpPr>
        <p:grpSpPr>
          <a:xfrm>
            <a:off x="1386594" y="1019522"/>
            <a:ext cx="8377059" cy="1143594"/>
            <a:chOff x="1386594" y="1019522"/>
            <a:chExt cx="8377059" cy="1143594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79DA47F9-DB25-4945-B598-4B063BEC7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6594" y="1019522"/>
              <a:ext cx="8377059" cy="1143594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981136BE-0F4E-46F0-8B2F-85F78CE39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3446" y="1148044"/>
              <a:ext cx="1214056" cy="484086"/>
            </a:xfrm>
            <a:prstGeom prst="rect">
              <a:avLst/>
            </a:prstGeom>
          </p:spPr>
        </p:pic>
      </p:grpSp>
      <p:pic>
        <p:nvPicPr>
          <p:cNvPr id="11" name="Z_[13-06]_katachi3">
            <a:hlinkClick r:id="" action="ppaction://media"/>
            <a:extLst>
              <a:ext uri="{FF2B5EF4-FFF2-40B4-BE49-F238E27FC236}">
                <a16:creationId xmlns:a16="http://schemas.microsoft.com/office/drawing/2014/main" id="{6CFEC01E-5D5F-4637-BE52-A4290EC1C6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43851" y="1498580"/>
            <a:ext cx="406400" cy="40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42592B-06AA-4080-9A55-EEC7ACE8EE8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64445" y="1623151"/>
            <a:ext cx="6113784" cy="4467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AB2B18-6A6E-407B-A60E-8FCFC512732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4445" y="4024331"/>
            <a:ext cx="5363772" cy="40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9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7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6F67665-AB4C-4E0E-8D65-B3F16AFAB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823" y="144108"/>
            <a:ext cx="8386355" cy="361673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3F9E516-50E1-4D45-995D-4B43BE3D4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222" y="3823121"/>
            <a:ext cx="8928403" cy="22397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5ABA4D-AC1C-4CC1-B552-169CCDA0C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222" y="1960066"/>
            <a:ext cx="6421845" cy="4366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9FA463-D078-40FA-89B1-39E002AAA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5104" y="2709082"/>
            <a:ext cx="10363673" cy="10517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54ED7B-0816-41A3-9047-267B8831FA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8399" y="4402690"/>
            <a:ext cx="5766348" cy="4215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18FC7B-0A65-4531-940D-33730A58AE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8399" y="5576800"/>
            <a:ext cx="6925297" cy="34397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9FA6597-B103-4495-B8A1-758ADEB1A967}"/>
              </a:ext>
            </a:extLst>
          </p:cNvPr>
          <p:cNvSpPr/>
          <p:nvPr/>
        </p:nvSpPr>
        <p:spPr>
          <a:xfrm>
            <a:off x="9058940" y="4402690"/>
            <a:ext cx="2370672" cy="421596"/>
          </a:xfrm>
          <a:prstGeom prst="rect">
            <a:avLst/>
          </a:prstGeom>
          <a:solidFill>
            <a:srgbClr val="E7E5EC"/>
          </a:solidFill>
          <a:ln>
            <a:solidFill>
              <a:srgbClr val="E7E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53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5FBD8BF-8E14-436B-9E1A-41DF6B123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944" y="207292"/>
            <a:ext cx="9316108" cy="129235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2C61E85-4A78-4F4A-9931-FD21F4E2B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22" y="1624936"/>
            <a:ext cx="5747553" cy="3609125"/>
          </a:xfrm>
          <a:prstGeom prst="rect">
            <a:avLst/>
          </a:prstGeom>
        </p:spPr>
      </p:pic>
      <p:pic>
        <p:nvPicPr>
          <p:cNvPr id="6" name="Z_[13-03]_kiku">
            <a:hlinkClick r:id="" action="ppaction://media"/>
            <a:extLst>
              <a:ext uri="{FF2B5EF4-FFF2-40B4-BE49-F238E27FC236}">
                <a16:creationId xmlns:a16="http://schemas.microsoft.com/office/drawing/2014/main" id="{FAA2FEC5-6C2D-40F6-B284-988644B879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32809" y="903381"/>
            <a:ext cx="950038" cy="9500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776CD8-6B32-4C2F-B9C8-225176327E39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288404" y="1046560"/>
            <a:ext cx="6578629" cy="36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3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C932F7FA-8B5A-1768-3427-F452EBF4A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3" y="173440"/>
            <a:ext cx="9553575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BF4FDE5-CBCC-297A-46FF-14F9F55F6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690" y="1355264"/>
            <a:ext cx="7080485" cy="5502736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649295" y="2382381"/>
            <a:ext cx="6902288" cy="744571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87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14A544C-8B7B-45DE-8EA9-842B47515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3485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4D6395-7BFD-493E-9476-8F13FD1E7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341" y="1800794"/>
            <a:ext cx="10494907" cy="62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6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2L13-4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388EAC6-E329-4F47-B1C1-1AF76085A7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6" y="2765575"/>
            <a:ext cx="6015917" cy="385157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5E066EE-D3BE-4A32-AF1E-1E0DC977DBFC}"/>
              </a:ext>
            </a:extLst>
          </p:cNvPr>
          <p:cNvGrpSpPr/>
          <p:nvPr/>
        </p:nvGrpSpPr>
        <p:grpSpPr>
          <a:xfrm>
            <a:off x="6096000" y="2752564"/>
            <a:ext cx="6020253" cy="3859842"/>
            <a:chOff x="6091663" y="2246536"/>
            <a:chExt cx="6020253" cy="3859842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3CB8B61-3262-4736-8F33-DC10B02F9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2246536"/>
              <a:ext cx="6015916" cy="1938799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552F910B-CF2C-4750-9A57-E0E2EAFF6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1663" y="4167579"/>
              <a:ext cx="6020253" cy="1938799"/>
            </a:xfrm>
            <a:prstGeom prst="rect">
              <a:avLst/>
            </a:prstGeom>
          </p:spPr>
        </p:pic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9994D593-3E2D-4E94-85F4-2272C88EEC1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6" y="0"/>
            <a:ext cx="9166846" cy="2681056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10263771" y="3542674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〇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665677" y="2983527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〇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562599" y="3505203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〇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413738" y="3235571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〇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145367" y="2729173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〇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0552032" y="4915483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〇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1041439" y="4646632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〇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474674" y="2971622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✕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987518" y="5181340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✕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0875614" y="3260298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✕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278733" y="5412173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✕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555391" y="5153693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✕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240207" y="4644678"/>
            <a:ext cx="4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✕</a:t>
            </a:r>
            <a:endParaRPr lang="en-US" sz="160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pic>
        <p:nvPicPr>
          <p:cNvPr id="27" name="Z_[13-07]_kiku1">
            <a:hlinkClick r:id="" action="ppaction://media"/>
            <a:extLst>
              <a:ext uri="{FF2B5EF4-FFF2-40B4-BE49-F238E27FC236}">
                <a16:creationId xmlns:a16="http://schemas.microsoft.com/office/drawing/2014/main" id="{8AA362CD-2702-4D2D-8C41-05C18A1D7B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050903" y="2813941"/>
            <a:ext cx="406400" cy="406400"/>
          </a:xfrm>
          <a:prstGeom prst="rect">
            <a:avLst/>
          </a:prstGeom>
        </p:spPr>
      </p:pic>
      <p:pic>
        <p:nvPicPr>
          <p:cNvPr id="28" name="Z_[13-08]_kiku2">
            <a:hlinkClick r:id="" action="ppaction://media"/>
            <a:extLst>
              <a:ext uri="{FF2B5EF4-FFF2-40B4-BE49-F238E27FC236}">
                <a16:creationId xmlns:a16="http://schemas.microsoft.com/office/drawing/2014/main" id="{CF40858B-968A-4FB0-9584-C720D5044D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320260" y="4742712"/>
            <a:ext cx="406400" cy="406400"/>
          </a:xfrm>
          <a:prstGeom prst="rect">
            <a:avLst/>
          </a:prstGeom>
        </p:spPr>
      </p:pic>
      <p:pic>
        <p:nvPicPr>
          <p:cNvPr id="29" name="Z_[13-09]_kiku3">
            <a:hlinkClick r:id="" action="ppaction://media"/>
            <a:extLst>
              <a:ext uri="{FF2B5EF4-FFF2-40B4-BE49-F238E27FC236}">
                <a16:creationId xmlns:a16="http://schemas.microsoft.com/office/drawing/2014/main" id="{1F8412DB-62FF-4E54-AA18-A36663289DB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920074" y="2765575"/>
            <a:ext cx="406400" cy="406400"/>
          </a:xfrm>
          <a:prstGeom prst="rect">
            <a:avLst/>
          </a:prstGeom>
        </p:spPr>
      </p:pic>
      <p:pic>
        <p:nvPicPr>
          <p:cNvPr id="30" name="Z_[13-10]_kiku4">
            <a:hlinkClick r:id="" action="ppaction://media"/>
            <a:extLst>
              <a:ext uri="{FF2B5EF4-FFF2-40B4-BE49-F238E27FC236}">
                <a16:creationId xmlns:a16="http://schemas.microsoft.com/office/drawing/2014/main" id="{062432D0-E89A-48B2-8B99-002AE06CB4D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019311" y="4733895"/>
            <a:ext cx="406400" cy="4064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3FA4151-3A7A-46AE-AF14-1D151C1F371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912" y="421912"/>
            <a:ext cx="2857982" cy="32572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C778C00-335A-47F2-B3BE-506280F4607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1455" y="1161795"/>
            <a:ext cx="7944108" cy="41695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ABE3EA3-C508-49BD-8F71-0D61F6D2338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1912" y="2360322"/>
            <a:ext cx="10491529" cy="40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5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6182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6419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6450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6737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9" grpId="0"/>
      <p:bldP spid="11" grpId="0"/>
      <p:bldP spid="13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A213A80-F195-4168-976A-B02FF32177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34" y="221369"/>
            <a:ext cx="9604331" cy="110640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91C130D-C9D9-4D80-86B8-6EFDE72676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74" y="2450570"/>
            <a:ext cx="11292252" cy="415852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BC7456D-5BCD-4828-9E92-8910B4FD59D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44" y="1393696"/>
            <a:ext cx="11588710" cy="572800"/>
          </a:xfrm>
          <a:prstGeom prst="rect">
            <a:avLst/>
          </a:prstGeom>
        </p:spPr>
      </p:pic>
      <p:pic>
        <p:nvPicPr>
          <p:cNvPr id="6" name="Z_[13-07]_kiku1">
            <a:hlinkClick r:id="" action="ppaction://media"/>
            <a:extLst>
              <a:ext uri="{FF2B5EF4-FFF2-40B4-BE49-F238E27FC236}">
                <a16:creationId xmlns:a16="http://schemas.microsoft.com/office/drawing/2014/main" id="{2B19B838-3026-4E9E-B786-86C41C779A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84598" y="1481324"/>
            <a:ext cx="406400" cy="406400"/>
          </a:xfrm>
          <a:prstGeom prst="rect">
            <a:avLst/>
          </a:prstGeom>
        </p:spPr>
      </p:pic>
      <p:pic>
        <p:nvPicPr>
          <p:cNvPr id="9" name="Z_[13-08]_kiku2">
            <a:hlinkClick r:id="" action="ppaction://media"/>
            <a:extLst>
              <a:ext uri="{FF2B5EF4-FFF2-40B4-BE49-F238E27FC236}">
                <a16:creationId xmlns:a16="http://schemas.microsoft.com/office/drawing/2014/main" id="{BCA4CD21-0417-44DD-BDA8-61354C9E5A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81381" y="1481324"/>
            <a:ext cx="406400" cy="406400"/>
          </a:xfrm>
          <a:prstGeom prst="rect">
            <a:avLst/>
          </a:prstGeom>
        </p:spPr>
      </p:pic>
      <p:pic>
        <p:nvPicPr>
          <p:cNvPr id="10" name="Z_[13-09]_kiku3">
            <a:hlinkClick r:id="" action="ppaction://media"/>
            <a:extLst>
              <a:ext uri="{FF2B5EF4-FFF2-40B4-BE49-F238E27FC236}">
                <a16:creationId xmlns:a16="http://schemas.microsoft.com/office/drawing/2014/main" id="{3407124E-15ED-485E-9662-5F18DCF59C6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78164" y="1487156"/>
            <a:ext cx="406400" cy="406400"/>
          </a:xfrm>
          <a:prstGeom prst="rect">
            <a:avLst/>
          </a:prstGeom>
        </p:spPr>
      </p:pic>
      <p:pic>
        <p:nvPicPr>
          <p:cNvPr id="11" name="Z_[13-10]_kiku4">
            <a:hlinkClick r:id="" action="ppaction://media"/>
            <a:extLst>
              <a:ext uri="{FF2B5EF4-FFF2-40B4-BE49-F238E27FC236}">
                <a16:creationId xmlns:a16="http://schemas.microsoft.com/office/drawing/2014/main" id="{6C2E6041-C9B4-4F1A-A5BA-4106291078B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74947" y="1481324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9494BF-91ED-4B87-9AC2-1075FCFAF7B8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1853553" y="904844"/>
            <a:ext cx="4855656" cy="3194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85B36D-69AD-4355-9286-461C4F80726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99229" y="2693224"/>
            <a:ext cx="701037" cy="4506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CE3DF6-30EC-41F0-84F7-84AAAC95FC8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08055" y="2767814"/>
            <a:ext cx="1081223" cy="3760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7E72593-C59D-4595-9564-5519E87C555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81683" y="2449162"/>
            <a:ext cx="1653025" cy="3262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A1598C4-7F13-4B85-B595-5D289485F0A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50720" y="2707564"/>
            <a:ext cx="829964" cy="37607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E03D4EE-B51D-4A93-852D-E2D01C7EC37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896150" y="2587955"/>
            <a:ext cx="585197" cy="55593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4CAD915-F43C-4ACD-A0AB-2D038998ACF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14110" y="3273453"/>
            <a:ext cx="1440183" cy="38671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6363D77-946A-4091-A8B1-2A43EF0C43E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537305" y="3296587"/>
            <a:ext cx="1081224" cy="34402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05ABC0E-F4B5-4B47-8644-4E9B4721C98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94643" y="3046968"/>
            <a:ext cx="1081222" cy="34082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23B490A-09F9-4CAD-8FDD-4DD37B20E40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882864" y="3296587"/>
            <a:ext cx="2790565" cy="46070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BD1920A-427D-45D7-AA35-673EE6A013F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99918" y="3753870"/>
            <a:ext cx="1548493" cy="55303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944840E-3E7B-4081-A95F-39896761C42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314110" y="4502496"/>
            <a:ext cx="973620" cy="28848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1B984B9-0C70-4E6F-B8AD-E910524D89E2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965526" y="4373684"/>
            <a:ext cx="631709" cy="55274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32FCCCA-078C-4009-98AE-976B2DF827A2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856228" y="4421521"/>
            <a:ext cx="1003501" cy="43332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1D4395B-9CEB-4C94-BB9E-CF59AC2AF36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247919" y="4388545"/>
            <a:ext cx="1627695" cy="42953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BB845DA-E9D1-4285-BC6C-5AD8DE1E746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079422" y="5022603"/>
            <a:ext cx="1401844" cy="38671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B997F38-13D5-4252-B31A-AF3F1A9CCDAD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180044" y="4955546"/>
            <a:ext cx="1831912" cy="34082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21D6764-508A-4A01-A08B-287A5D9B35A9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323770" y="5449898"/>
            <a:ext cx="1157496" cy="50325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A704D7D-AC4B-4658-A93C-1B3403A1F5B2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677134" y="6066008"/>
            <a:ext cx="1230921" cy="418514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7BB7706-56BF-4909-8858-CA2BAFB632A6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557625" y="5990486"/>
            <a:ext cx="941007" cy="569557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C8464D14-A68A-4260-B727-D83AC6D02BFE}"/>
              </a:ext>
            </a:extLst>
          </p:cNvPr>
          <p:cNvSpPr/>
          <p:nvPr/>
        </p:nvSpPr>
        <p:spPr>
          <a:xfrm>
            <a:off x="7561913" y="2707564"/>
            <a:ext cx="388807" cy="5032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BDAF3E4-9E77-475C-9FFD-8E4AF37E74FF}"/>
              </a:ext>
            </a:extLst>
          </p:cNvPr>
          <p:cNvSpPr/>
          <p:nvPr/>
        </p:nvSpPr>
        <p:spPr>
          <a:xfrm>
            <a:off x="10429084" y="2748660"/>
            <a:ext cx="964956" cy="5032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49A3C61-2B6B-4913-B1CD-B851CE3A37CD}"/>
              </a:ext>
            </a:extLst>
          </p:cNvPr>
          <p:cNvSpPr/>
          <p:nvPr/>
        </p:nvSpPr>
        <p:spPr>
          <a:xfrm>
            <a:off x="6768218" y="3371814"/>
            <a:ext cx="357310" cy="4001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2AADB11-551C-409A-B341-940D4413383D}"/>
              </a:ext>
            </a:extLst>
          </p:cNvPr>
          <p:cNvSpPr/>
          <p:nvPr/>
        </p:nvSpPr>
        <p:spPr>
          <a:xfrm>
            <a:off x="4509126" y="4403229"/>
            <a:ext cx="1367692" cy="387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14F4B0-67E9-40C1-849C-E9D57766E18A}"/>
              </a:ext>
            </a:extLst>
          </p:cNvPr>
          <p:cNvSpPr/>
          <p:nvPr/>
        </p:nvSpPr>
        <p:spPr>
          <a:xfrm>
            <a:off x="6498632" y="6087592"/>
            <a:ext cx="1367692" cy="387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2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8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41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45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73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C932F7FA-8B5A-1768-3427-F452EBF4A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3" y="173440"/>
            <a:ext cx="9553575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BF4FDE5-CBCC-297A-46FF-14F9F55F6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690" y="1355264"/>
            <a:ext cx="7080485" cy="5502736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637142" y="3152156"/>
            <a:ext cx="6929682" cy="744571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173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9021665-225B-4182-8800-C2FA2EB56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" y="-1"/>
            <a:ext cx="12183905" cy="2183907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D55C26-48D3-4238-AAE2-087A9CC23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559" y="1732711"/>
            <a:ext cx="9586484" cy="70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2420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70A19B6-F765-4D55-8AF3-FB3F998BC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52" y="0"/>
            <a:ext cx="10280495" cy="568486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2L13-6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8D36D43-749B-4F08-BCE4-C65645813D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16" y="5684860"/>
            <a:ext cx="5975765" cy="110724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>
            <a:off x="3559722" y="6145778"/>
            <a:ext cx="607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>
            <a:off x="5101306" y="6145777"/>
            <a:ext cx="607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>
            <a:off x="6672196" y="6145777"/>
            <a:ext cx="607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B05F569-09C6-44B1-94EC-33CCE270F323}"/>
              </a:ext>
            </a:extLst>
          </p:cNvPr>
          <p:cNvSpPr txBox="1"/>
          <p:nvPr/>
        </p:nvSpPr>
        <p:spPr>
          <a:xfrm>
            <a:off x="8243086" y="6137276"/>
            <a:ext cx="607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F88B8F-D18E-4506-B8A0-6369E6C1DFAC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585196" y="448976"/>
            <a:ext cx="2539452" cy="3126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510698-84B2-477D-8C71-C3367995A137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191180" y="1455185"/>
            <a:ext cx="3200497" cy="31269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A719928-739C-5768-D1AF-BDC1D470A06D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955751" y="1767877"/>
            <a:ext cx="9435729" cy="1455185"/>
          </a:xfrm>
          <a:prstGeom prst="rect">
            <a:avLst/>
          </a:prstGeom>
        </p:spPr>
      </p:pic>
      <p:pic>
        <p:nvPicPr>
          <p:cNvPr id="11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27F9E336-57C0-499C-ABD2-01F387E25B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243086" y="1771971"/>
            <a:ext cx="723498" cy="72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9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4735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EE74DCB-F383-4057-8B3B-55320C87B8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60" y="119436"/>
            <a:ext cx="11603680" cy="661912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2L13-6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4279670" y="1630979"/>
            <a:ext cx="181633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りよう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利用カード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2204349" y="2308087"/>
            <a:ext cx="1154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じゅうしょ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6225363" y="4939917"/>
            <a:ext cx="193389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へんきゃく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返却ポスト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4805993" y="5500686"/>
            <a:ext cx="193389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開いている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2948575" y="6061456"/>
            <a:ext cx="87609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しない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市内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3929898" y="4209687"/>
            <a:ext cx="87609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飲ん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6754263" y="4203091"/>
            <a:ext cx="87609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食べ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3677852" y="3198167"/>
            <a:ext cx="60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6891401" y="3180657"/>
            <a:ext cx="60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5472032" y="3673554"/>
            <a:ext cx="60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6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CA6DA4AD-F011-445F-9437-05CC815246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29995" y="277033"/>
            <a:ext cx="406400" cy="406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51EE6F-5E25-482B-AB90-5FFE0BF0F5F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059558" y="1161489"/>
            <a:ext cx="8855003" cy="55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7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4735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EA018E-FC5D-4E4E-992D-AB0D6F690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352" y="50238"/>
            <a:ext cx="9395296" cy="67575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DAC3274-7836-4277-B620-27775C365B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436" y="69553"/>
            <a:ext cx="1352365" cy="445666"/>
          </a:xfrm>
          <a:prstGeom prst="rect">
            <a:avLst/>
          </a:prstGeom>
        </p:spPr>
      </p:pic>
      <p:pic>
        <p:nvPicPr>
          <p:cNvPr id="5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E0D3374B-33F9-4B07-B7B0-2134CBCEFBE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4638.3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22364" y="369181"/>
            <a:ext cx="709606" cy="70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3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18C7853-5DB4-47A8-9E1B-926CF92A55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66" y="48827"/>
            <a:ext cx="9829868" cy="6760346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2L13-7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443AECE-00AA-4674-88EA-9D20A48E41C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015" y="69553"/>
            <a:ext cx="1352365" cy="445666"/>
          </a:xfrm>
          <a:prstGeom prst="rect">
            <a:avLst/>
          </a:prstGeom>
        </p:spPr>
      </p:pic>
      <p:pic>
        <p:nvPicPr>
          <p:cNvPr id="6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519351DB-1823-42DF-93CE-07181926F81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2821" end="49730.3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81073" y="514560"/>
            <a:ext cx="666358" cy="66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9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F3C1E38-A6CD-4FAA-8D95-7B0985D637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85" y="0"/>
            <a:ext cx="10454829" cy="6773662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2L13-8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AB74849-4AFB-4B82-A2DB-3E03154AB76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015" y="69553"/>
            <a:ext cx="1352365" cy="445666"/>
          </a:xfrm>
          <a:prstGeom prst="rect">
            <a:avLst/>
          </a:prstGeom>
        </p:spPr>
      </p:pic>
      <p:pic>
        <p:nvPicPr>
          <p:cNvPr id="6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DF06523A-C3F7-4DF6-A90B-83533CA7640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661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73865" y="515219"/>
            <a:ext cx="830779" cy="83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32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881B3DC-80C7-49E9-B63E-DE46DB9EB0F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9"/>
          <a:stretch/>
        </p:blipFill>
        <p:spPr>
          <a:xfrm>
            <a:off x="6096001" y="247997"/>
            <a:ext cx="6096000" cy="1808789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9A7C42A-3EFD-4C89-A37B-0D46060D62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5" y="117241"/>
            <a:ext cx="5870495" cy="662351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F7FE0BB-86FE-4588-89CE-78FC6EA991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39" y="2393563"/>
            <a:ext cx="6001123" cy="401867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5EB204A-22C0-4F15-8E9D-445856DE9F7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015" y="69553"/>
            <a:ext cx="1352365" cy="445666"/>
          </a:xfrm>
          <a:prstGeom prst="rect">
            <a:avLst/>
          </a:prstGeom>
        </p:spPr>
      </p:pic>
      <p:pic>
        <p:nvPicPr>
          <p:cNvPr id="11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3ABAA1C8-1A99-4EE5-A788-6CB1D844EF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30698" y="9383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49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5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2L13-8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2DA487F-DCD4-4419-9DC4-B9164A6A3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44" y="711367"/>
            <a:ext cx="11752056" cy="134814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E20CB18-678C-49A7-8284-4C67CB53F686}"/>
              </a:ext>
            </a:extLst>
          </p:cNvPr>
          <p:cNvSpPr/>
          <p:nvPr/>
        </p:nvSpPr>
        <p:spPr>
          <a:xfrm>
            <a:off x="11034445" y="935196"/>
            <a:ext cx="809767" cy="4884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C90AFC-ED15-4BFB-85E1-ACF911DDCC24}"/>
              </a:ext>
            </a:extLst>
          </p:cNvPr>
          <p:cNvSpPr/>
          <p:nvPr/>
        </p:nvSpPr>
        <p:spPr>
          <a:xfrm>
            <a:off x="2744749" y="1586273"/>
            <a:ext cx="580632" cy="3371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F01829A-A351-0DDD-E271-2B02418C54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-20000" contrast="40000"/>
          </a:blip>
          <a:srcRect r="5213"/>
          <a:stretch/>
        </p:blipFill>
        <p:spPr>
          <a:xfrm>
            <a:off x="514283" y="711366"/>
            <a:ext cx="10757463" cy="134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88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B9A866F-4438-46B1-B37E-CC0A0EB38C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2L13-9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CD70B10-C199-4EE2-9C93-1854602A8C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22" y="933450"/>
            <a:ext cx="10534082" cy="220351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68858A7-8FBF-49C4-84D9-A3CD8F3B65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540" y="3136960"/>
            <a:ext cx="9951129" cy="248522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4EC536-7301-4CCA-A064-4A6D8028C3D0}"/>
              </a:ext>
            </a:extLst>
          </p:cNvPr>
          <p:cNvSpPr txBox="1"/>
          <p:nvPr/>
        </p:nvSpPr>
        <p:spPr>
          <a:xfrm>
            <a:off x="7609490" y="2390471"/>
            <a:ext cx="904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ても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90B1CF-D577-4185-9C37-742E3FD790B7}"/>
              </a:ext>
            </a:extLst>
          </p:cNvPr>
          <p:cNvSpPr txBox="1"/>
          <p:nvPr/>
        </p:nvSpPr>
        <p:spPr>
          <a:xfrm>
            <a:off x="4932413" y="2390471"/>
            <a:ext cx="904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なら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Z_[13-12]_katachi">
            <a:hlinkClick r:id="" action="ppaction://media"/>
            <a:extLst>
              <a:ext uri="{FF2B5EF4-FFF2-40B4-BE49-F238E27FC236}">
                <a16:creationId xmlns:a16="http://schemas.microsoft.com/office/drawing/2014/main" id="{2CF0999F-1392-4146-AD0D-5C3C204130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91621" y="1583993"/>
            <a:ext cx="577762" cy="5777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F48053-6241-415E-988D-8CD73A883C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4715" y="1612390"/>
            <a:ext cx="6112994" cy="3849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E8D0F8-2C85-4F31-ADB3-A984B2FCB5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4715" y="3815900"/>
            <a:ext cx="4882927" cy="5572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067FEB-FC2A-407B-B0C3-D8675159E6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429" y="5008942"/>
            <a:ext cx="4723213" cy="53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33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8452FF6-B386-4471-AB96-A2E01F499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8" y="-1"/>
            <a:ext cx="10440753" cy="51566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3A97CD9-69BF-4304-BE6D-E30C495FC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113" y="5156615"/>
            <a:ext cx="9759499" cy="15867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C25011A-0684-43CD-8EBE-293CF545D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823" y="1106429"/>
            <a:ext cx="9012064" cy="415602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794F4ED-FB66-42AA-9F4C-51B392F299C1}"/>
              </a:ext>
            </a:extLst>
          </p:cNvPr>
          <p:cNvSpPr/>
          <p:nvPr/>
        </p:nvSpPr>
        <p:spPr>
          <a:xfrm>
            <a:off x="10521887" y="1605516"/>
            <a:ext cx="981914" cy="3551099"/>
          </a:xfrm>
          <a:prstGeom prst="rect">
            <a:avLst/>
          </a:prstGeom>
          <a:solidFill>
            <a:srgbClr val="E7E5EC"/>
          </a:solidFill>
          <a:ln>
            <a:solidFill>
              <a:srgbClr val="E7E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A9D25B3-D27A-4EF5-822E-DCB6E5BFF0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3586" y="5617390"/>
            <a:ext cx="7218367" cy="41731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6975505-CCCF-4A14-AFB9-17ED399FE55D}"/>
              </a:ext>
            </a:extLst>
          </p:cNvPr>
          <p:cNvSpPr/>
          <p:nvPr/>
        </p:nvSpPr>
        <p:spPr>
          <a:xfrm>
            <a:off x="10447698" y="1653450"/>
            <a:ext cx="981914" cy="3551099"/>
          </a:xfrm>
          <a:prstGeom prst="rect">
            <a:avLst/>
          </a:prstGeom>
          <a:solidFill>
            <a:srgbClr val="E7E5EC"/>
          </a:solidFill>
          <a:ln>
            <a:solidFill>
              <a:srgbClr val="E7E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1F7BE19-765F-4788-BF61-5711983EAA1C}"/>
              </a:ext>
            </a:extLst>
          </p:cNvPr>
          <p:cNvSpPr/>
          <p:nvPr/>
        </p:nvSpPr>
        <p:spPr>
          <a:xfrm>
            <a:off x="9781953" y="5655703"/>
            <a:ext cx="1721848" cy="379000"/>
          </a:xfrm>
          <a:prstGeom prst="rect">
            <a:avLst/>
          </a:prstGeom>
          <a:solidFill>
            <a:srgbClr val="E7E5EC"/>
          </a:solidFill>
          <a:ln>
            <a:solidFill>
              <a:srgbClr val="E7E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ECE9D62-4E3A-4E6A-8A47-CF6E25D9EB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8244" y="6450892"/>
            <a:ext cx="5093403" cy="28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48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AE8DEED-DC87-49A2-B7FF-4F3CD6043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85" y="33010"/>
            <a:ext cx="11030231" cy="37190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27444E5-0EE0-43FE-B32F-E6F780FBC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493" y="3752015"/>
            <a:ext cx="8311976" cy="18688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9772CE-1762-4C54-82E1-86C015A91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100" y="298144"/>
            <a:ext cx="4665900" cy="5832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9DFD1A-3F98-4573-8938-77AE2819CA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493" y="1650462"/>
            <a:ext cx="6256984" cy="3881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7F484E-70EA-495B-B2E3-0084D650B2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18" y="2296435"/>
            <a:ext cx="11748963" cy="122767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710381-9F03-4BF0-8385-4E42FE8A233E}"/>
              </a:ext>
            </a:extLst>
          </p:cNvPr>
          <p:cNvSpPr/>
          <p:nvPr/>
        </p:nvSpPr>
        <p:spPr>
          <a:xfrm>
            <a:off x="1031357" y="3429000"/>
            <a:ext cx="5156792" cy="321242"/>
          </a:xfrm>
          <a:prstGeom prst="rect">
            <a:avLst/>
          </a:prstGeom>
          <a:solidFill>
            <a:srgbClr val="E7E5EC"/>
          </a:solidFill>
          <a:ln>
            <a:solidFill>
              <a:srgbClr val="E7E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7CF301-15AF-4E21-9ADD-6DD497A8DE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9362" y="4340661"/>
            <a:ext cx="7538107" cy="3608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776CC7-FB69-40D3-9CD2-AC98E576A4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477" y="5207538"/>
            <a:ext cx="6180455" cy="30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71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9E559C-D3F3-4096-8199-35284733EE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545" y="248452"/>
            <a:ext cx="8934910" cy="128305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BD31B34-0760-463D-9681-72F9C27E90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142" y="1578795"/>
            <a:ext cx="4053716" cy="3700410"/>
          </a:xfrm>
          <a:prstGeom prst="rect">
            <a:avLst/>
          </a:prstGeom>
        </p:spPr>
      </p:pic>
      <p:pic>
        <p:nvPicPr>
          <p:cNvPr id="6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2D008DB5-5196-4A31-A77A-6C458EBD13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4586" y="1024865"/>
            <a:ext cx="660097" cy="6600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B54723-F9E0-4A27-A947-10B9AE046CDE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2410103" y="1024865"/>
            <a:ext cx="6550204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5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355CB38-64D4-4341-8079-AB0267212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90493" cy="9220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369CE98-D89A-4DA4-8EB5-0BC99EE5C9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2067"/>
            <a:ext cx="3597460" cy="79633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05E504C-56B4-409B-B9C5-842AF70AC7F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460" y="922067"/>
            <a:ext cx="8594540" cy="5553846"/>
          </a:xfrm>
          <a:prstGeom prst="rect">
            <a:avLst/>
          </a:prstGeom>
        </p:spPr>
      </p:pic>
      <p:pic>
        <p:nvPicPr>
          <p:cNvPr id="2" name="Z_[13-13]_hanasu1">
            <a:hlinkClick r:id="" action="ppaction://media"/>
            <a:extLst>
              <a:ext uri="{FF2B5EF4-FFF2-40B4-BE49-F238E27FC236}">
                <a16:creationId xmlns:a16="http://schemas.microsoft.com/office/drawing/2014/main" id="{5C071332-A1E8-4DF2-A0A0-231F8AE911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65690" y="1457284"/>
            <a:ext cx="663539" cy="6635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22FC80-63DA-4966-BA14-56AB19E5CF77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678934" y="512856"/>
            <a:ext cx="5663795" cy="3290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21740B-AD90-41FD-8159-9CAEB0DDC2B4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35431" y="1388206"/>
            <a:ext cx="2836769" cy="40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7EFF22E-A7C6-4A46-A23D-7246947C9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90493" cy="9220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49DCAE5-8238-4AD9-9422-EEB4E84AC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376" y="922066"/>
            <a:ext cx="8267049" cy="5935933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6518719-1185-4857-BDBC-CA305735573C}"/>
              </a:ext>
            </a:extLst>
          </p:cNvPr>
          <p:cNvGrpSpPr/>
          <p:nvPr/>
        </p:nvGrpSpPr>
        <p:grpSpPr>
          <a:xfrm>
            <a:off x="71575" y="875729"/>
            <a:ext cx="3597460" cy="796331"/>
            <a:chOff x="0" y="922067"/>
            <a:chExt cx="3597460" cy="796331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EFD03F6-6055-4E19-85AB-65C3BDEA6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922067"/>
              <a:ext cx="3597460" cy="796331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6BC074C-C0FC-4ECC-A7BA-A2A5BE1EF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5860" y="1018510"/>
              <a:ext cx="971600" cy="438173"/>
            </a:xfrm>
            <a:prstGeom prst="rect">
              <a:avLst/>
            </a:prstGeom>
          </p:spPr>
        </p:pic>
      </p:grpSp>
      <p:pic>
        <p:nvPicPr>
          <p:cNvPr id="2" name="Z_[13-14]_hanasu2">
            <a:hlinkClick r:id="" action="ppaction://media"/>
            <a:extLst>
              <a:ext uri="{FF2B5EF4-FFF2-40B4-BE49-F238E27FC236}">
                <a16:creationId xmlns:a16="http://schemas.microsoft.com/office/drawing/2014/main" id="{4B52A465-7CC4-4CC2-9479-4DDB460319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61302" y="1311998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B413CD-87D7-4C8F-8DC6-FCC46CF728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431" y="1388206"/>
            <a:ext cx="2836769" cy="4008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FE65CC-0BE2-4956-BE1F-1342CC7670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2205" y="572689"/>
            <a:ext cx="5663795" cy="32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6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7EFF22E-A7C6-4A46-A23D-7246947C9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90493" cy="9220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AD6781D-4EF2-4731-8AF1-35770237D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29" y="1718398"/>
            <a:ext cx="9821926" cy="4526823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1856D7B-C56E-4DE3-B267-255DC0648B8A}"/>
              </a:ext>
            </a:extLst>
          </p:cNvPr>
          <p:cNvGrpSpPr/>
          <p:nvPr/>
        </p:nvGrpSpPr>
        <p:grpSpPr>
          <a:xfrm>
            <a:off x="0" y="922067"/>
            <a:ext cx="3597460" cy="796331"/>
            <a:chOff x="0" y="922067"/>
            <a:chExt cx="3597460" cy="796331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EFD03F6-6055-4E19-85AB-65C3BDEA6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922067"/>
              <a:ext cx="3597460" cy="796331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19F37444-AAA5-423D-A1C1-022F8F3C5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3962" y="1021169"/>
              <a:ext cx="933498" cy="412771"/>
            </a:xfrm>
            <a:prstGeom prst="rect">
              <a:avLst/>
            </a:prstGeom>
          </p:spPr>
        </p:pic>
      </p:grpSp>
      <p:pic>
        <p:nvPicPr>
          <p:cNvPr id="2" name="Z_[13-15]_hanasu3">
            <a:hlinkClick r:id="" action="ppaction://media"/>
            <a:extLst>
              <a:ext uri="{FF2B5EF4-FFF2-40B4-BE49-F238E27FC236}">
                <a16:creationId xmlns:a16="http://schemas.microsoft.com/office/drawing/2014/main" id="{04FB5438-D9E3-49A2-B1B9-89577E6E9B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63962" y="1311998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0EF774-0460-4CB3-AEDA-358786C45D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431" y="1388206"/>
            <a:ext cx="2836769" cy="4008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64367A-D3AB-47E8-B3AF-20E44F7372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2205" y="572689"/>
            <a:ext cx="5663795" cy="32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8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355CB38-64D4-4341-8079-AB0267212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90493" cy="92206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05E504C-56B4-409B-B9C5-842AF70AC7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460" y="922067"/>
            <a:ext cx="8594540" cy="5553846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4DB71AB-05F8-4CA3-8BA7-424B17AB3563}"/>
              </a:ext>
            </a:extLst>
          </p:cNvPr>
          <p:cNvGrpSpPr/>
          <p:nvPr/>
        </p:nvGrpSpPr>
        <p:grpSpPr>
          <a:xfrm>
            <a:off x="174634" y="844366"/>
            <a:ext cx="3422826" cy="789346"/>
            <a:chOff x="87317" y="814908"/>
            <a:chExt cx="3422826" cy="78934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391DFAA-2117-4ED7-9A98-EB5C999A8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17" y="814908"/>
              <a:ext cx="3422826" cy="78934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2FA396D-62DB-45E9-8158-851636D69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5835" y="1166081"/>
              <a:ext cx="990651" cy="438173"/>
            </a:xfrm>
            <a:prstGeom prst="rect">
              <a:avLst/>
            </a:prstGeom>
          </p:spPr>
        </p:pic>
      </p:grpSp>
      <p:pic>
        <p:nvPicPr>
          <p:cNvPr id="11" name="Z_[13-13]_hanasu1">
            <a:hlinkClick r:id="" action="ppaction://media"/>
            <a:extLst>
              <a:ext uri="{FF2B5EF4-FFF2-40B4-BE49-F238E27FC236}">
                <a16:creationId xmlns:a16="http://schemas.microsoft.com/office/drawing/2014/main" id="{9338E944-1147-4B1C-A756-542362A6DF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55898" y="1310098"/>
            <a:ext cx="406400" cy="40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938FB3-BC82-4ABC-ABB0-45EB303B69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205" y="572689"/>
            <a:ext cx="5663795" cy="3290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83552F-E472-4F75-92D8-8192797CB8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9853" y="1633712"/>
            <a:ext cx="3357607" cy="3752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CA1799-B962-45CD-8011-93B5CDE29FA6}"/>
              </a:ext>
            </a:extLst>
          </p:cNvPr>
          <p:cNvSpPr/>
          <p:nvPr/>
        </p:nvSpPr>
        <p:spPr>
          <a:xfrm>
            <a:off x="832207" y="1173424"/>
            <a:ext cx="1181528" cy="4381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0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355CB38-64D4-4341-8079-AB0267212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90493" cy="92206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05E504C-56B4-409B-B9C5-842AF70AC7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460" y="922067"/>
            <a:ext cx="8594540" cy="5553846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4DB71AB-05F8-4CA3-8BA7-424B17AB3563}"/>
              </a:ext>
            </a:extLst>
          </p:cNvPr>
          <p:cNvGrpSpPr/>
          <p:nvPr/>
        </p:nvGrpSpPr>
        <p:grpSpPr>
          <a:xfrm>
            <a:off x="87317" y="814908"/>
            <a:ext cx="3422826" cy="789346"/>
            <a:chOff x="87317" y="814908"/>
            <a:chExt cx="3422826" cy="78934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391DFAA-2117-4ED7-9A98-EB5C999A8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17" y="814908"/>
              <a:ext cx="3422826" cy="78934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2FA396D-62DB-45E9-8158-851636D69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5835" y="1166081"/>
              <a:ext cx="990651" cy="438173"/>
            </a:xfrm>
            <a:prstGeom prst="rect">
              <a:avLst/>
            </a:prstGeom>
          </p:spPr>
        </p:pic>
      </p:grpSp>
      <p:pic>
        <p:nvPicPr>
          <p:cNvPr id="11" name="Z_[13-13]_hanasu1">
            <a:hlinkClick r:id="" action="ppaction://media"/>
            <a:extLst>
              <a:ext uri="{FF2B5EF4-FFF2-40B4-BE49-F238E27FC236}">
                <a16:creationId xmlns:a16="http://schemas.microsoft.com/office/drawing/2014/main" id="{9338E944-1147-4B1C-A756-542362A6DF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39266" y="1385167"/>
            <a:ext cx="584139" cy="584139"/>
          </a:xfrm>
          <a:prstGeom prst="rect">
            <a:avLst/>
          </a:prstGeom>
        </p:spPr>
      </p:pic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871231" y="1715493"/>
            <a:ext cx="4345340" cy="4471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871231" y="3186294"/>
            <a:ext cx="1761798" cy="4471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871230" y="5152980"/>
            <a:ext cx="2748769" cy="4471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244316" y="2450893"/>
            <a:ext cx="2494769" cy="4471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244315" y="3912388"/>
            <a:ext cx="4367113" cy="9498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244316" y="5922893"/>
            <a:ext cx="2494770" cy="3980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DA97B2-395C-4F39-9C21-ED0AD11EA54C}"/>
              </a:ext>
            </a:extLst>
          </p:cNvPr>
          <p:cNvSpPr/>
          <p:nvPr/>
        </p:nvSpPr>
        <p:spPr>
          <a:xfrm>
            <a:off x="708917" y="1173424"/>
            <a:ext cx="1304818" cy="4381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C7467AA2-01F8-2D38-4C80-A052C9C26A64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554588" y="546800"/>
            <a:ext cx="5663795" cy="329058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CD7E2FA9-72D6-F7F8-8D1D-6988B1952D1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lum bright="-20000" contrast="40000"/>
          </a:blip>
          <a:srcRect t="22114"/>
          <a:stretch/>
        </p:blipFill>
        <p:spPr>
          <a:xfrm>
            <a:off x="33551" y="1263758"/>
            <a:ext cx="243224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2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7EFF22E-A7C6-4A46-A23D-7246947C9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90493" cy="9220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49DCAE5-8238-4AD9-9422-EEB4E84AC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864" y="922067"/>
            <a:ext cx="8267049" cy="593593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A096926-6C81-4CF7-AFED-D0A4D9F49EB4}"/>
              </a:ext>
            </a:extLst>
          </p:cNvPr>
          <p:cNvGrpSpPr/>
          <p:nvPr/>
        </p:nvGrpSpPr>
        <p:grpSpPr>
          <a:xfrm>
            <a:off x="432205" y="787819"/>
            <a:ext cx="3510143" cy="832846"/>
            <a:chOff x="87317" y="814908"/>
            <a:chExt cx="3510143" cy="832846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73D6388-F588-4026-BC49-913E80844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17" y="814908"/>
              <a:ext cx="3422826" cy="789346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3E1D95EE-CE01-4E7D-B5F6-D500E1530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5860" y="1209581"/>
              <a:ext cx="971600" cy="438173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F8D8267-C2A3-4A36-82FB-937CE2A8B0F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432205" y="536714"/>
            <a:ext cx="5663795" cy="329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9022B5-0C76-4C1F-ADF2-50BE0052893F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-14075" y="1223654"/>
            <a:ext cx="2984823" cy="3335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935F09-F35E-4945-9F33-893DAA222471}"/>
              </a:ext>
            </a:extLst>
          </p:cNvPr>
          <p:cNvSpPr/>
          <p:nvPr/>
        </p:nvSpPr>
        <p:spPr>
          <a:xfrm>
            <a:off x="3953484" y="865772"/>
            <a:ext cx="2142516" cy="7893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428E54E8-E3E9-F87F-C1EB-35BB544157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71" b="90699"/>
          <a:stretch/>
        </p:blipFill>
        <p:spPr>
          <a:xfrm>
            <a:off x="5751238" y="896476"/>
            <a:ext cx="3672990" cy="552180"/>
          </a:xfrm>
          <a:prstGeom prst="rect">
            <a:avLst/>
          </a:prstGeom>
        </p:spPr>
      </p:pic>
      <p:pic>
        <p:nvPicPr>
          <p:cNvPr id="8" name="Z_[13-14]_hanasu2">
            <a:hlinkClick r:id="" action="ppaction://media"/>
            <a:extLst>
              <a:ext uri="{FF2B5EF4-FFF2-40B4-BE49-F238E27FC236}">
                <a16:creationId xmlns:a16="http://schemas.microsoft.com/office/drawing/2014/main" id="{A4C31290-869A-4317-AAA7-D8FBCAE576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03093" y="882017"/>
            <a:ext cx="789346" cy="78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9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7EFF22E-A7C6-4A46-A23D-7246947C9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90493" cy="9220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49DCAE5-8238-4AD9-9422-EEB4E84AC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376" y="922066"/>
            <a:ext cx="8267049" cy="593593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A096926-6C81-4CF7-AFED-D0A4D9F49EB4}"/>
              </a:ext>
            </a:extLst>
          </p:cNvPr>
          <p:cNvGrpSpPr/>
          <p:nvPr/>
        </p:nvGrpSpPr>
        <p:grpSpPr>
          <a:xfrm>
            <a:off x="87317" y="814908"/>
            <a:ext cx="3510143" cy="832846"/>
            <a:chOff x="87317" y="814908"/>
            <a:chExt cx="3510143" cy="832846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73D6388-F588-4026-BC49-913E80844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17" y="814908"/>
              <a:ext cx="3422826" cy="789346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3E1D95EE-CE01-4E7D-B5F6-D500E1530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5860" y="1209581"/>
              <a:ext cx="971600" cy="438173"/>
            </a:xfrm>
            <a:prstGeom prst="rect">
              <a:avLst/>
            </a:prstGeom>
          </p:spPr>
        </p:pic>
      </p:grpSp>
      <p:pic>
        <p:nvPicPr>
          <p:cNvPr id="8" name="Z_[13-14]_hanasu2">
            <a:hlinkClick r:id="" action="ppaction://media"/>
            <a:extLst>
              <a:ext uri="{FF2B5EF4-FFF2-40B4-BE49-F238E27FC236}">
                <a16:creationId xmlns:a16="http://schemas.microsoft.com/office/drawing/2014/main" id="{A4C31290-869A-4317-AAA7-D8FBCAE576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853376" y="1498645"/>
            <a:ext cx="406400" cy="406400"/>
          </a:xfrm>
          <a:prstGeom prst="rect">
            <a:avLst/>
          </a:prstGeom>
        </p:spPr>
      </p:pic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208256" y="1817297"/>
            <a:ext cx="3819630" cy="4469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208256" y="3614057"/>
            <a:ext cx="3050373" cy="4994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208256" y="5448812"/>
            <a:ext cx="3819630" cy="4558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828086" y="2601520"/>
            <a:ext cx="2317400" cy="4994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828086" y="4405901"/>
            <a:ext cx="2317400" cy="4994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828085" y="6239310"/>
            <a:ext cx="3710771" cy="4994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251857-D5D1-4565-A1DA-58F4E7302CD8}"/>
              </a:ext>
            </a:extLst>
          </p:cNvPr>
          <p:cNvSpPr/>
          <p:nvPr/>
        </p:nvSpPr>
        <p:spPr>
          <a:xfrm>
            <a:off x="708917" y="1173424"/>
            <a:ext cx="1304818" cy="4381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AAD23B-C834-10C1-FB5C-84B8004517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205" y="500118"/>
            <a:ext cx="5361415" cy="32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8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7EFF22E-A7C6-4A46-A23D-7246947C9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90493" cy="9220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AD6781D-4EF2-4731-8AF1-35770237D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29" y="1718398"/>
            <a:ext cx="9821926" cy="452682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E09646B-CFA2-470A-8E70-F3DC6E7A6987}"/>
              </a:ext>
            </a:extLst>
          </p:cNvPr>
          <p:cNvGrpSpPr/>
          <p:nvPr/>
        </p:nvGrpSpPr>
        <p:grpSpPr>
          <a:xfrm>
            <a:off x="87317" y="814908"/>
            <a:ext cx="3422826" cy="789346"/>
            <a:chOff x="87317" y="814908"/>
            <a:chExt cx="3422826" cy="789346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76A8D354-B9C8-4B52-9733-BCA4BC2ED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17" y="814908"/>
              <a:ext cx="3422826" cy="789346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3CC3A5CC-E851-473C-B836-9B6F4717D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6645" y="1191483"/>
              <a:ext cx="933498" cy="412771"/>
            </a:xfrm>
            <a:prstGeom prst="rect">
              <a:avLst/>
            </a:prstGeom>
          </p:spPr>
        </p:pic>
      </p:grpSp>
      <p:pic>
        <p:nvPicPr>
          <p:cNvPr id="8" name="Z_[13-15]_hanasu3">
            <a:hlinkClick r:id="" action="ppaction://media"/>
            <a:extLst>
              <a:ext uri="{FF2B5EF4-FFF2-40B4-BE49-F238E27FC236}">
                <a16:creationId xmlns:a16="http://schemas.microsoft.com/office/drawing/2014/main" id="{161A2FEF-DF3A-46A6-823C-34AAA0CF4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11276" y="1099937"/>
            <a:ext cx="678504" cy="6785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844904-AFD1-4F4C-AC15-6C8B4DE29038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678245" y="536751"/>
            <a:ext cx="5663795" cy="329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C731D9-AEA7-491A-9F69-B1EEAFF2E061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3468221" y="834320"/>
            <a:ext cx="3357607" cy="375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B06710-B031-4CFA-901A-5AF2A7773096}"/>
              </a:ext>
            </a:extLst>
          </p:cNvPr>
          <p:cNvSpPr/>
          <p:nvPr/>
        </p:nvSpPr>
        <p:spPr>
          <a:xfrm>
            <a:off x="708917" y="1173424"/>
            <a:ext cx="1304818" cy="4381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6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7EFF22E-A7C6-4A46-A23D-7246947C9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90493" cy="9220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AD6781D-4EF2-4731-8AF1-35770237D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29" y="1718398"/>
            <a:ext cx="9821926" cy="452682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E09646B-CFA2-470A-8E70-F3DC6E7A6987}"/>
              </a:ext>
            </a:extLst>
          </p:cNvPr>
          <p:cNvGrpSpPr/>
          <p:nvPr/>
        </p:nvGrpSpPr>
        <p:grpSpPr>
          <a:xfrm>
            <a:off x="87317" y="814908"/>
            <a:ext cx="3422826" cy="789346"/>
            <a:chOff x="87317" y="814908"/>
            <a:chExt cx="3422826" cy="789346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76A8D354-B9C8-4B52-9733-BCA4BC2ED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17" y="814908"/>
              <a:ext cx="3422826" cy="789346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3CC3A5CC-E851-473C-B836-9B6F4717D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6645" y="1191483"/>
              <a:ext cx="933498" cy="412771"/>
            </a:xfrm>
            <a:prstGeom prst="rect">
              <a:avLst/>
            </a:prstGeom>
          </p:spPr>
        </p:pic>
      </p:grpSp>
      <p:pic>
        <p:nvPicPr>
          <p:cNvPr id="8" name="Z_[13-15]_hanasu3">
            <a:hlinkClick r:id="" action="ppaction://media"/>
            <a:extLst>
              <a:ext uri="{FF2B5EF4-FFF2-40B4-BE49-F238E27FC236}">
                <a16:creationId xmlns:a16="http://schemas.microsoft.com/office/drawing/2014/main" id="{161A2FEF-DF3A-46A6-823C-34AAA0CF4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58229" y="1172225"/>
            <a:ext cx="643490" cy="643490"/>
          </a:xfrm>
          <a:prstGeom prst="rect">
            <a:avLst/>
          </a:prstGeom>
        </p:spPr>
      </p:pic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510143" y="2557621"/>
            <a:ext cx="4400143" cy="4903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510144" y="5583849"/>
            <a:ext cx="3659914" cy="4903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955800" y="4695306"/>
            <a:ext cx="5437914" cy="4903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955800" y="3446165"/>
            <a:ext cx="5437914" cy="9664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D7E370-C01B-49A9-A7B3-06C5E40FA3F8}"/>
              </a:ext>
            </a:extLst>
          </p:cNvPr>
          <p:cNvSpPr/>
          <p:nvPr/>
        </p:nvSpPr>
        <p:spPr>
          <a:xfrm>
            <a:off x="708917" y="1173424"/>
            <a:ext cx="1304818" cy="4381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DB0A9DE7-29DA-6ACA-A6DF-1A47781A1197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708917" y="526976"/>
            <a:ext cx="5663795" cy="329058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3E4D69E3-47EE-739B-138F-F3F0E9FA84BF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3468221" y="834320"/>
            <a:ext cx="3357607" cy="37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09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CCFA0EB-F794-46CD-B621-3F29142CC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2" y="292387"/>
            <a:ext cx="12011116" cy="190705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2L13-10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C59FA52-3651-4CEA-A401-77F064DEA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142" y="2546461"/>
            <a:ext cx="4053716" cy="37004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CE7572-1AC2-47DA-A9E1-8829F3F3057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318499" y="1384457"/>
            <a:ext cx="11783059" cy="79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480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C932F7FA-8B5A-1768-3427-F452EBF4A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3" y="173440"/>
            <a:ext cx="9553575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BF4FDE5-CBCC-297A-46FF-14F9F55F6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690" y="1355264"/>
            <a:ext cx="7080485" cy="5502736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556931" y="3937483"/>
            <a:ext cx="7029143" cy="744571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308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34F4ADC-E093-4935-A12E-C070DE6F4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87307" cy="215727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EFE19-CC90-4645-9F81-EF625DEA7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249" y="1739059"/>
            <a:ext cx="10573016" cy="69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385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D033F586-4821-4165-BDA6-805B7ABD7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2673"/>
            <a:ext cx="4875362" cy="57466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7DAA163-2068-4C3A-BDFC-679079AD3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414" y="0"/>
            <a:ext cx="7375585" cy="6858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2L13-11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C4E8CE9-79DF-4E8A-B76D-EFDF34EE9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827" cy="91284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AC05748-1853-4002-A130-E4CE3E7494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20"/>
          <a:stretch/>
        </p:blipFill>
        <p:spPr>
          <a:xfrm>
            <a:off x="0" y="912847"/>
            <a:ext cx="4875362" cy="489826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988069" y="2174773"/>
            <a:ext cx="2748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てん　　　　　　　　　にちかん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点（まで）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,15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日間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8CC302-39ED-4B30-BA1C-5CECD9B9ECC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-46123" y="1209878"/>
            <a:ext cx="5111827" cy="1927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21B9EF-8AAE-4057-B50B-B7BC28465795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271287" y="1711672"/>
            <a:ext cx="4453540" cy="2280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E15EE4-5A9E-43FE-B5B8-2ADD0B590599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673336" y="563274"/>
            <a:ext cx="3826913" cy="34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8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10AE971-08E9-45B0-AAD2-42749A4F6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838158" cy="68358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7DAA163-2068-4C3A-BDFC-679079AD3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414" y="0"/>
            <a:ext cx="7375585" cy="6858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2L13-12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21B19DB-4209-4806-BC15-FCF0FFF8AED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550"/>
            <a:ext cx="4864350" cy="281319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235001" y="3839422"/>
            <a:ext cx="4405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　</a:t>
            </a:r>
            <a:r>
              <a:rPr kumimoji="1" lang="ja-JP" altLang="en-US" sz="12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1.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「ほんをかえすポスト」に入れる。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235001" y="4444927"/>
            <a:ext cx="4405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としょかん　　でんわ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2.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図書館に電話する。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235001" y="5053751"/>
            <a:ext cx="44053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でんわ　　　　　　　　　　　　　　　かえ　　</a:t>
            </a:r>
            <a:r>
              <a:rPr kumimoji="1" lang="ja-JP" altLang="en-US" sz="12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ひ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3.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電話やインターネットで返す日を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の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延ばす。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205527" y="6156856"/>
            <a:ext cx="4405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よやく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4.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予約をする。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22846B-5042-4B72-983D-9E4479B682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54" y="422701"/>
            <a:ext cx="4492907" cy="2608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E600D7-F9C5-455E-A56D-2E2C8D3600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194" y="1267723"/>
            <a:ext cx="4492907" cy="2664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581C63-968E-4405-8566-C57987D397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194" y="1951303"/>
            <a:ext cx="3238427" cy="2395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65EF1F-72B4-450B-9AA3-4626228283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194" y="2671741"/>
            <a:ext cx="3322110" cy="312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1A623E0-A6DE-480C-BDB9-3FAB8207F2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754" y="3418924"/>
            <a:ext cx="4492907" cy="22464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CAC825C-C54F-4DE0-BF52-DBC8820DD7C7}"/>
              </a:ext>
            </a:extLst>
          </p:cNvPr>
          <p:cNvSpPr/>
          <p:nvPr/>
        </p:nvSpPr>
        <p:spPr>
          <a:xfrm>
            <a:off x="3491621" y="2573025"/>
            <a:ext cx="731520" cy="420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7DAA163-2068-4C3A-BDFC-679079AD3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414" y="0"/>
            <a:ext cx="7375585" cy="6858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5CD25EB-BEF5-4B68-A236-B5F5FFBEE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97" y="0"/>
            <a:ext cx="4502762" cy="74533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AC63F80-D302-4DC5-91C9-38904095D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5338"/>
            <a:ext cx="4820843" cy="29538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7D15638-9C30-44EA-955B-D695B3CBEE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97" y="5664964"/>
            <a:ext cx="4610337" cy="89539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B0E7D8-78BF-4824-8700-628431F7B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39" y="416631"/>
            <a:ext cx="3679377" cy="3362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C2FD15-43A9-49E7-A82A-82F95EC05FC5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25861" y="1110447"/>
            <a:ext cx="4731239" cy="2946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ECC073-FE80-4681-B095-B45B5DF3AC40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57870" y="1890359"/>
            <a:ext cx="2771588" cy="3419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38647C-2486-40C0-81E1-8568944997D6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115997" y="2666376"/>
            <a:ext cx="3698093" cy="3419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43A99F6-9B78-4BD0-9FF9-A449E7281EE6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15997" y="3441656"/>
            <a:ext cx="3615503" cy="2926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DBC3C4-AF5F-423A-B127-50DCA7F47E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6002" y="6140675"/>
            <a:ext cx="1357701" cy="32944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C7D8EFC-82CB-4FB0-A708-30EC2C89C4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70596" y="6199463"/>
            <a:ext cx="753219" cy="31070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2297FA-F148-435F-AE74-A9B6337BD55C}"/>
              </a:ext>
            </a:extLst>
          </p:cNvPr>
          <p:cNvSpPr/>
          <p:nvPr/>
        </p:nvSpPr>
        <p:spPr>
          <a:xfrm>
            <a:off x="3923815" y="6039346"/>
            <a:ext cx="731520" cy="420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A6083B-9B6C-458E-AD45-B84714962E3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029" y="415080"/>
            <a:ext cx="3546691" cy="34102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EBAC68D-D99F-FA65-CF95-6D2ED2322268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15660" y="2251344"/>
            <a:ext cx="3220700" cy="40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473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7DAA163-2068-4C3A-BDFC-679079AD3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560" y="0"/>
            <a:ext cx="5049439" cy="469509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5CD25EB-BEF5-4B68-A236-B5F5FFBEE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97" y="0"/>
            <a:ext cx="4502762" cy="74533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AC63F80-D302-4DC5-91C9-38904095D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5338"/>
            <a:ext cx="4820843" cy="295385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235001" y="3918011"/>
            <a:ext cx="6907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ja-JP" altLang="en-US" sz="12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いっ</a:t>
            </a:r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かい　　えんちょう　　　　　　　　　　　　　　　　かいめ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1.1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回だけ延長することはできるが、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回目からはできない。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235001" y="4706838"/>
            <a:ext cx="9084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い　　　　　　　　としょかん　　あ　　　　　　　じかん　　　　　　　　　　　　　</a:t>
            </a:r>
            <a:r>
              <a:rPr kumimoji="1" lang="ja-JP" altLang="en-US" sz="12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2.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ポストに入れないで、図書館が開いている時間にカウンターに持っていく。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235001" y="5431847"/>
            <a:ext cx="4970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てん　　　　　　　　　　　てん　　</a:t>
            </a:r>
            <a:r>
              <a:rPr kumimoji="1" lang="ja-JP" altLang="en-US" sz="12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3.5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点までだから、</a:t>
            </a:r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点は借りられない。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C008FA1-7169-45F9-9365-9E817086FF20}"/>
              </a:ext>
            </a:extLst>
          </p:cNvPr>
          <p:cNvSpPr txBox="1"/>
          <p:nvPr/>
        </p:nvSpPr>
        <p:spPr>
          <a:xfrm>
            <a:off x="205527" y="6156856"/>
            <a:ext cx="4405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よやく</a:t>
            </a:r>
            <a:endParaRPr kumimoji="1" lang="en-US" altLang="ja-JP" sz="1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4.</a:t>
            </a:r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予約をする。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2DA356-F4B0-4041-BC26-FEFAB14494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788" y="1876834"/>
            <a:ext cx="2771588" cy="3419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2924FFC-0344-4D86-BE54-2FBF48714D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997" y="2711114"/>
            <a:ext cx="2932731" cy="2711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15E95B-C5C2-4B59-89C5-B4830791CD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997" y="3441656"/>
            <a:ext cx="3615503" cy="2926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648BF0-96D8-4478-A9DD-405D6B040D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125" y="445902"/>
            <a:ext cx="3546691" cy="3410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B3D0EC-6859-48D3-9BB6-9589415932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3040" y="1159533"/>
            <a:ext cx="4846098" cy="25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09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C932F7FA-8B5A-1768-3427-F452EBF4A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3" y="173440"/>
            <a:ext cx="9553575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BF4FDE5-CBCC-297A-46FF-14F9F55F6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690" y="1355264"/>
            <a:ext cx="7080485" cy="5502736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556931" y="4707259"/>
            <a:ext cx="7029143" cy="744571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0485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60AB1CE-65DA-4984-8097-0057274A3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3" y="0"/>
            <a:ext cx="12160812" cy="219278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24A31E-019F-4346-9ECE-4138AAF54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533" y="1770930"/>
            <a:ext cx="9931659" cy="42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224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7FC394D-C40B-4624-94A7-3B4364C35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43041" cy="76839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314F94B-5D94-43D5-AFE8-6B395C9A6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041" y="0"/>
            <a:ext cx="4938652" cy="76839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9E6B1FA-E2D1-463F-990C-82D4036019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390"/>
            <a:ext cx="8165885" cy="8103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D7FCDEB-F6C7-4245-A1F9-83B0982481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80" y="1763144"/>
            <a:ext cx="2671814" cy="215566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B2B56F7-642A-4D8B-8014-352C2CF000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21" y="4152157"/>
            <a:ext cx="2667475" cy="215133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0BF6F1D-5F23-4E78-B450-FFF0D14DC3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715" y="1288765"/>
            <a:ext cx="2663137" cy="211663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ABF27A7-9D35-4175-A24E-1665CAE8764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908" y="3306537"/>
            <a:ext cx="9264091" cy="35514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B7CF1A-58E9-4A11-8162-6BB5C69E85C5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478223" y="452398"/>
            <a:ext cx="2234155" cy="2896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5F1562-E0F5-42ED-AC02-43369563CC36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2917578" y="460249"/>
            <a:ext cx="6363817" cy="2867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03CF44-91CF-488D-9F59-873E79C9E073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555861" y="1171291"/>
            <a:ext cx="3228480" cy="2690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57DCEE-4E33-4FEE-B194-5DC96F1EA22D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149431" y="1407388"/>
            <a:ext cx="4625764" cy="25878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39E5C74-0097-4121-8F77-A310D82C0F0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626" y="1150869"/>
            <a:ext cx="1502734" cy="215566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1506D9D-975C-4D9B-A599-2782ED4E4C1C}"/>
              </a:ext>
            </a:extLst>
          </p:cNvPr>
          <p:cNvSpPr/>
          <p:nvPr/>
        </p:nvSpPr>
        <p:spPr>
          <a:xfrm>
            <a:off x="3747151" y="1228639"/>
            <a:ext cx="707106" cy="2116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4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7FC394D-C40B-4624-94A7-3B4364C35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43041" cy="76839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314F94B-5D94-43D5-AFE8-6B395C9A6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041" y="0"/>
            <a:ext cx="4938652" cy="76839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9E6B1FA-E2D1-463F-990C-82D4036019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390"/>
            <a:ext cx="8165885" cy="810302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7C6F1F1-E792-40F1-8477-C5B551FF87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237" y="1814970"/>
            <a:ext cx="2418945" cy="3444731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2304755C-B6E5-4F04-A780-6E8CFA359F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558" y="1224418"/>
            <a:ext cx="2906030" cy="23118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84C1041-755B-49D3-A07E-AC16019597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33" y="1224418"/>
            <a:ext cx="2897355" cy="2316150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E4B254-64D8-440D-8012-F85623C5AA50}"/>
              </a:ext>
            </a:extLst>
          </p:cNvPr>
          <p:cNvGrpSpPr/>
          <p:nvPr/>
        </p:nvGrpSpPr>
        <p:grpSpPr>
          <a:xfrm>
            <a:off x="4659731" y="3548326"/>
            <a:ext cx="7311701" cy="3236195"/>
            <a:chOff x="3539993" y="3019404"/>
            <a:chExt cx="5702593" cy="2495678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E15A0C5-A8EF-4C95-AC3A-4F3801BD1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993" y="3019404"/>
              <a:ext cx="5112013" cy="819192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494D94E-EBD9-42DF-AE88-406071138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993" y="3838596"/>
              <a:ext cx="5702593" cy="1676486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86002009-FEA6-461D-9CDA-5E5D93A259EE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478223" y="452398"/>
            <a:ext cx="2234155" cy="2896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8749CA-DD3C-4F58-A375-7A5C7B5257C1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2917578" y="460249"/>
            <a:ext cx="6363817" cy="2867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944545-2039-48FA-8730-0508E728495E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555861" y="1171291"/>
            <a:ext cx="3228480" cy="2690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1CC71B-AB5E-4853-8364-292385485A18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217714" y="1440331"/>
            <a:ext cx="4625764" cy="2587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2E46FAE-FF6F-45F3-AFB8-DAF23A741841}"/>
              </a:ext>
            </a:extLst>
          </p:cNvPr>
          <p:cNvSpPr/>
          <p:nvPr/>
        </p:nvSpPr>
        <p:spPr>
          <a:xfrm>
            <a:off x="3747151" y="1228639"/>
            <a:ext cx="707106" cy="2116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6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AB8E094-CA8C-4557-88E3-E460B926A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7" y="465663"/>
            <a:ext cx="11782485" cy="34231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2L13-14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FC8743F-6BEB-4049-AA46-0D7CB7201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7" y="5342970"/>
            <a:ext cx="5955018" cy="126784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1A3DC7-C634-49B5-84EC-003CC4934C8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766434" y="1134161"/>
            <a:ext cx="11087243" cy="3553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D85BA1-D37F-4B1D-A9AE-2C19F9A4D7A1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166125" y="6089090"/>
            <a:ext cx="797428" cy="3443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1393D0-5EE5-43CD-B0A1-193FD4E5B8F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2562303" y="6133123"/>
            <a:ext cx="1441488" cy="3003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EFD047-63B3-4056-B5E1-EDABC8B9DF54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4663161" y="6123644"/>
            <a:ext cx="2400565" cy="34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220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2L13-14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D7FCDEB-F6C7-4245-A1F9-83B098248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948"/>
            <a:ext cx="3232895" cy="260835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39E5C74-0097-4121-8F77-A310D82C0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2" y="101183"/>
            <a:ext cx="2403677" cy="344806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B2B56F7-642A-4D8B-8014-352C2CF000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0607"/>
            <a:ext cx="3227645" cy="260310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0BF6F1D-5F23-4E78-B450-FFF0D14DC3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645" y="3733855"/>
            <a:ext cx="3222396" cy="256112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7C6F1F1-E792-40F1-8477-C5B551FF87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045" y="222916"/>
            <a:ext cx="2660840" cy="3789204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2304755C-B6E5-4F04-A780-6E8CFA359F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343" y="1469126"/>
            <a:ext cx="3196633" cy="2542994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84C1041-755B-49D3-A07E-AC16019597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885" y="4252161"/>
            <a:ext cx="3187091" cy="2547765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17ADA78-D6F6-4CE5-B687-FCBC0983DF7E}"/>
              </a:ext>
            </a:extLst>
          </p:cNvPr>
          <p:cNvSpPr/>
          <p:nvPr/>
        </p:nvSpPr>
        <p:spPr>
          <a:xfrm>
            <a:off x="1232807" y="481693"/>
            <a:ext cx="1069522" cy="604157"/>
          </a:xfrm>
          <a:prstGeom prst="roundRect">
            <a:avLst>
              <a:gd name="adj" fmla="val 34234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A551B11A-257F-4E23-A0CA-00F1BAE16879}"/>
              </a:ext>
            </a:extLst>
          </p:cNvPr>
          <p:cNvSpPr/>
          <p:nvPr/>
        </p:nvSpPr>
        <p:spPr>
          <a:xfrm>
            <a:off x="4547651" y="1159330"/>
            <a:ext cx="517072" cy="340179"/>
          </a:xfrm>
          <a:prstGeom prst="roundRect">
            <a:avLst>
              <a:gd name="adj" fmla="val 34234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ECD5D4A-DB76-4139-A4BB-9163B0DC413F}"/>
              </a:ext>
            </a:extLst>
          </p:cNvPr>
          <p:cNvSpPr/>
          <p:nvPr/>
        </p:nvSpPr>
        <p:spPr>
          <a:xfrm>
            <a:off x="6858881" y="1409700"/>
            <a:ext cx="1631975" cy="386443"/>
          </a:xfrm>
          <a:prstGeom prst="roundRect">
            <a:avLst>
              <a:gd name="adj" fmla="val 34234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722AD2D6-F7F3-4AB7-8F2E-48809D72C21F}"/>
              </a:ext>
            </a:extLst>
          </p:cNvPr>
          <p:cNvSpPr/>
          <p:nvPr/>
        </p:nvSpPr>
        <p:spPr>
          <a:xfrm>
            <a:off x="9616754" y="2346450"/>
            <a:ext cx="1069522" cy="257957"/>
          </a:xfrm>
          <a:prstGeom prst="roundRect">
            <a:avLst>
              <a:gd name="adj" fmla="val 34234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70BF1E9F-7378-4723-B020-8F39A2AA7DE7}"/>
              </a:ext>
            </a:extLst>
          </p:cNvPr>
          <p:cNvSpPr/>
          <p:nvPr/>
        </p:nvSpPr>
        <p:spPr>
          <a:xfrm>
            <a:off x="10634567" y="6221500"/>
            <a:ext cx="1105674" cy="277271"/>
          </a:xfrm>
          <a:prstGeom prst="roundRect">
            <a:avLst>
              <a:gd name="adj" fmla="val 34234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E5E0598-3528-48A3-A04F-007C06744917}"/>
              </a:ext>
            </a:extLst>
          </p:cNvPr>
          <p:cNvSpPr txBox="1"/>
          <p:nvPr/>
        </p:nvSpPr>
        <p:spPr>
          <a:xfrm>
            <a:off x="2065565" y="-16328"/>
            <a:ext cx="391886" cy="588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321680-4F1D-4E6E-896E-C777FC6F1A0A}"/>
              </a:ext>
            </a:extLst>
          </p:cNvPr>
          <p:cNvSpPr txBox="1"/>
          <p:nvPr/>
        </p:nvSpPr>
        <p:spPr>
          <a:xfrm>
            <a:off x="6561465" y="1532829"/>
            <a:ext cx="465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76D54FA-89FA-43B4-89A6-29FDFF729D51}"/>
              </a:ext>
            </a:extLst>
          </p:cNvPr>
          <p:cNvSpPr txBox="1"/>
          <p:nvPr/>
        </p:nvSpPr>
        <p:spPr>
          <a:xfrm>
            <a:off x="9146727" y="2190192"/>
            <a:ext cx="465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812437A-A3E6-466D-A09E-2660BC2FC878}"/>
              </a:ext>
            </a:extLst>
          </p:cNvPr>
          <p:cNvSpPr txBox="1"/>
          <p:nvPr/>
        </p:nvSpPr>
        <p:spPr>
          <a:xfrm>
            <a:off x="5048382" y="944079"/>
            <a:ext cx="391886" cy="588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0D64839-71A4-4C1B-8ED8-978F45EB2522}"/>
              </a:ext>
            </a:extLst>
          </p:cNvPr>
          <p:cNvSpPr txBox="1"/>
          <p:nvPr/>
        </p:nvSpPr>
        <p:spPr>
          <a:xfrm>
            <a:off x="11429611" y="5579871"/>
            <a:ext cx="391886" cy="588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79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3" grpId="0" animBg="1"/>
      <p:bldP spid="15" grpId="0" animBg="1"/>
      <p:bldP spid="17" grpId="0" animBg="1"/>
      <p:bldP spid="4" grpId="0"/>
      <p:bldP spid="19" grpId="0"/>
      <p:bldP spid="21" grpId="0"/>
      <p:bldP spid="24" grpId="0"/>
      <p:bldP spid="2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C932F7FA-8B5A-1768-3427-F452EBF4A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3" y="173440"/>
            <a:ext cx="9553575" cy="1143000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BF4FDE5-CBCC-297A-46FF-14F9F55F6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690" y="1355264"/>
            <a:ext cx="7080485" cy="5502736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556931" y="5469259"/>
            <a:ext cx="7029143" cy="596837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8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F851E3A-4D08-416B-BCDD-C1132E0F3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843" y="839720"/>
            <a:ext cx="7904313" cy="60182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D2F5EE-19BF-4FB2-88EF-C331A3E460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486" y="1264563"/>
            <a:ext cx="2261148" cy="29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746816-829E-4CCB-9D36-E0388B2D2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610" y="263620"/>
            <a:ext cx="8984779" cy="63307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7D67D6-F8D5-4337-B842-25958BDFC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021" y="1026684"/>
            <a:ext cx="4942837" cy="34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264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3" y="5280066"/>
            <a:ext cx="11965133" cy="150717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313A407-E1E4-491B-941C-84DF1189F0C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2L13-19</a:t>
            </a:r>
          </a:p>
        </p:txBody>
      </p:sp>
      <p:pic>
        <p:nvPicPr>
          <p:cNvPr id="2" name="図 1" descr="文字と写真のスクリーンショット&#10;&#10;説明は自動で生成されたものです">
            <a:extLst>
              <a:ext uri="{FF2B5EF4-FFF2-40B4-BE49-F238E27FC236}">
                <a16:creationId xmlns:a16="http://schemas.microsoft.com/office/drawing/2014/main" id="{D4CA0131-C9E4-47C2-969B-A3AEBFF967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7" r="81" b="116"/>
          <a:stretch/>
        </p:blipFill>
        <p:spPr>
          <a:xfrm>
            <a:off x="1610937" y="102427"/>
            <a:ext cx="8977466" cy="50353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F44DE0-742C-4DBA-83F2-9488F4268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786" y="5988034"/>
            <a:ext cx="8955361" cy="42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A16014-9C3E-4061-94E7-768D2109B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03228" cy="12090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9D48FE-EF08-4C70-A34D-11C0AB62C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129" y="202787"/>
            <a:ext cx="7142052" cy="584775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43D30E86-A63F-4D6C-9B85-A1CFA3A697B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773F6AC-6118-420E-A3A0-2A9DD3407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91" y="1368035"/>
            <a:ext cx="5858586" cy="26723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66CD85-1139-43A7-908E-01F53CB32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655" y="4420489"/>
            <a:ext cx="11610316" cy="12540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46F2FDD-833A-4D7C-A1D9-F475ADD18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0288" y="913182"/>
            <a:ext cx="4614529" cy="3178899"/>
          </a:xfrm>
          <a:prstGeom prst="rect">
            <a:avLst/>
          </a:prstGeom>
        </p:spPr>
      </p:pic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281B9F42-37A2-48D7-9087-D6C472645D73}"/>
              </a:ext>
            </a:extLst>
          </p:cNvPr>
          <p:cNvSpPr/>
          <p:nvPr/>
        </p:nvSpPr>
        <p:spPr>
          <a:xfrm flipH="1" flipV="1">
            <a:off x="837971" y="9098"/>
            <a:ext cx="1150316" cy="68201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19611C58-7E99-4FB9-9A62-259A6C77BE67}"/>
              </a:ext>
            </a:extLst>
          </p:cNvPr>
          <p:cNvSpPr/>
          <p:nvPr/>
        </p:nvSpPr>
        <p:spPr>
          <a:xfrm flipV="1">
            <a:off x="14345" y="-1"/>
            <a:ext cx="1027646" cy="5847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092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475EA6-62E2-431A-AF72-7A5025F56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1758"/>
            <a:ext cx="1903228" cy="120901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89C7AD4-D772-4289-BBF8-B55706C1F82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867115-4AE5-40AC-A50C-0573A2A43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940" y="1249926"/>
            <a:ext cx="5241232" cy="566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F9CA87-4582-409C-A69E-C18C69784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41" y="1857456"/>
            <a:ext cx="6603731" cy="11211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171AAB-FBA7-4AD9-9C53-9B714F10E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077" y="3030280"/>
            <a:ext cx="6798458" cy="17635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2C50D3-6C79-482A-A0AC-E5911B9D97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077" y="4979429"/>
            <a:ext cx="10447704" cy="16356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264D85-6812-4E0E-93A0-FD9913B0CD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9673" y="1450611"/>
            <a:ext cx="4501886" cy="28449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F2AD57F-FBB2-4E95-9F18-F1D597B236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9129" y="422751"/>
            <a:ext cx="7142052" cy="584775"/>
          </a:xfrm>
          <a:prstGeom prst="rect">
            <a:avLst/>
          </a:prstGeom>
        </p:spPr>
      </p:pic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A173A288-0BEA-4414-98B8-12E2C3E0A519}"/>
              </a:ext>
            </a:extLst>
          </p:cNvPr>
          <p:cNvSpPr/>
          <p:nvPr/>
        </p:nvSpPr>
        <p:spPr>
          <a:xfrm flipH="1" flipV="1">
            <a:off x="837971" y="9098"/>
            <a:ext cx="1150316" cy="68201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A015C513-49D8-4F8C-B0A3-F2D925DECB39}"/>
              </a:ext>
            </a:extLst>
          </p:cNvPr>
          <p:cNvSpPr/>
          <p:nvPr/>
        </p:nvSpPr>
        <p:spPr>
          <a:xfrm flipV="1">
            <a:off x="14345" y="-1"/>
            <a:ext cx="1027646" cy="5847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7767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13A3A2-B417-4457-8D10-3AA48CC7A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791" y="355096"/>
            <a:ext cx="2349795" cy="6194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77E33D-8C15-413E-BAE9-875EBB74A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734"/>
            <a:ext cx="1903228" cy="120901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886F743C-CA89-4D56-9727-367EA31CD6B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19C144-ECF9-4462-ABD5-651B3A080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134" y="1131832"/>
            <a:ext cx="5028091" cy="2965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B9CFAD-60A1-4E73-847E-A74EA5E908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720" y="4179727"/>
            <a:ext cx="9160143" cy="4954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B1B845-2CA2-4F94-B97E-0A30C08F64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967" y="4781498"/>
            <a:ext cx="9807982" cy="18925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20C9F6-A46F-4ABC-9C80-696D5A78AC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5733" y="1157384"/>
            <a:ext cx="4196317" cy="2968417"/>
          </a:xfrm>
          <a:prstGeom prst="rect">
            <a:avLst/>
          </a:prstGeom>
        </p:spPr>
      </p:pic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730F1A84-9BCD-4223-AE95-9BA506DBBEE7}"/>
              </a:ext>
            </a:extLst>
          </p:cNvPr>
          <p:cNvSpPr/>
          <p:nvPr/>
        </p:nvSpPr>
        <p:spPr>
          <a:xfrm flipH="1" flipV="1">
            <a:off x="837971" y="9098"/>
            <a:ext cx="1150316" cy="68201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40FAEC1F-90F8-456A-ABAF-9207E5381E24}"/>
              </a:ext>
            </a:extLst>
          </p:cNvPr>
          <p:cNvSpPr/>
          <p:nvPr/>
        </p:nvSpPr>
        <p:spPr>
          <a:xfrm flipV="1">
            <a:off x="14345" y="-1"/>
            <a:ext cx="1027646" cy="5847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632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C9DDAC-B32C-4855-A34F-3A2E0F184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458" y="204115"/>
            <a:ext cx="5492794" cy="6980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0F70A8-6001-4185-A9CA-645DC45AB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734"/>
            <a:ext cx="1903228" cy="120901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2B641C-AE88-4F29-A298-5C498FF656B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282C67-CBC2-4094-AF09-1BFD7A1E0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263" y="934056"/>
            <a:ext cx="9883185" cy="28609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74EDF8-9FE1-4CD7-B0ED-04E22FBA8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263" y="3967194"/>
            <a:ext cx="9883185" cy="2686691"/>
          </a:xfrm>
          <a:prstGeom prst="rect">
            <a:avLst/>
          </a:prstGeom>
        </p:spPr>
      </p:pic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9E359C01-0B6C-4305-9D98-FB31E267FC13}"/>
              </a:ext>
            </a:extLst>
          </p:cNvPr>
          <p:cNvSpPr/>
          <p:nvPr/>
        </p:nvSpPr>
        <p:spPr>
          <a:xfrm flipH="1" flipV="1">
            <a:off x="837971" y="9098"/>
            <a:ext cx="1150316" cy="68201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6C68D543-A66D-438D-AFEC-23940FC6C995}"/>
              </a:ext>
            </a:extLst>
          </p:cNvPr>
          <p:cNvSpPr/>
          <p:nvPr/>
        </p:nvSpPr>
        <p:spPr>
          <a:xfrm flipV="1">
            <a:off x="14345" y="-1"/>
            <a:ext cx="1027646" cy="5847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5645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894F00-67F7-4052-9693-6567F8388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734"/>
            <a:ext cx="1903228" cy="120901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82BD4C49-45EB-48A8-A846-B4B3F74C91BC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2L13-24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42428-05B8-439C-98D3-719CB104B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05" y="2173122"/>
            <a:ext cx="11086988" cy="12303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2D86B9-D635-4152-BE0D-7F355F968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974" y="4016343"/>
            <a:ext cx="11776051" cy="9478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815260-F0EB-4BA6-AD08-0AE1DC1388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6160" y="555507"/>
            <a:ext cx="5338132" cy="678387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A55D2C78-88EC-4680-95BF-A9D1C6B97394}"/>
              </a:ext>
            </a:extLst>
          </p:cNvPr>
          <p:cNvSpPr/>
          <p:nvPr/>
        </p:nvSpPr>
        <p:spPr>
          <a:xfrm flipH="1" flipV="1">
            <a:off x="837971" y="9098"/>
            <a:ext cx="1150316" cy="68201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615BA309-FCD4-4426-BD93-D7AEEB282A09}"/>
              </a:ext>
            </a:extLst>
          </p:cNvPr>
          <p:cNvSpPr/>
          <p:nvPr/>
        </p:nvSpPr>
        <p:spPr>
          <a:xfrm flipV="1">
            <a:off x="14345" y="-1"/>
            <a:ext cx="1027646" cy="5847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488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EEFDC5-E51F-4057-BE30-C5D8B4D1D5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1416A2-C755-4691-B5D7-563AF0E96C1C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65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revision>35</cp:revision>
  <dcterms:created xsi:type="dcterms:W3CDTF">2020-06-23T07:26:01Z</dcterms:created>
  <dcterms:modified xsi:type="dcterms:W3CDTF">2024-07-30T07:52:26Z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ContentTypeId">
    <vt:lpwstr>0x0101009889E05DF03C7846A02E35782AD45B3A</vt:lpwstr>
  </property>
</Properties>
</file>