
<file path=[Content_Types].xml><?xml version="1.0" encoding="utf-8"?>
<Types xmlns="http://schemas.openxmlformats.org/package/2006/content-types">
  <Default Extension="emf" ContentType="image/x-emf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6"/>
  </p:notesMasterIdLst>
  <p:sldIdLst>
    <p:sldId id="257" r:id="rId5"/>
    <p:sldId id="275" r:id="rId6"/>
    <p:sldId id="258" r:id="rId7"/>
    <p:sldId id="352" r:id="rId8"/>
    <p:sldId id="354" r:id="rId9"/>
    <p:sldId id="357" r:id="rId10"/>
    <p:sldId id="355" r:id="rId11"/>
    <p:sldId id="358" r:id="rId12"/>
    <p:sldId id="359" r:id="rId13"/>
    <p:sldId id="268" r:id="rId14"/>
    <p:sldId id="332" r:id="rId15"/>
    <p:sldId id="333" r:id="rId16"/>
    <p:sldId id="360" r:id="rId17"/>
    <p:sldId id="400" r:id="rId18"/>
    <p:sldId id="361" r:id="rId19"/>
    <p:sldId id="405" r:id="rId20"/>
    <p:sldId id="362" r:id="rId21"/>
    <p:sldId id="387" r:id="rId22"/>
    <p:sldId id="388" r:id="rId23"/>
    <p:sldId id="389" r:id="rId24"/>
    <p:sldId id="390" r:id="rId25"/>
    <p:sldId id="391" r:id="rId26"/>
    <p:sldId id="392" r:id="rId27"/>
    <p:sldId id="406" r:id="rId28"/>
    <p:sldId id="369" r:id="rId29"/>
    <p:sldId id="393" r:id="rId30"/>
    <p:sldId id="394" r:id="rId31"/>
    <p:sldId id="407" r:id="rId32"/>
    <p:sldId id="337" r:id="rId33"/>
    <p:sldId id="402" r:id="rId34"/>
    <p:sldId id="373" r:id="rId35"/>
    <p:sldId id="398" r:id="rId36"/>
    <p:sldId id="399" r:id="rId37"/>
    <p:sldId id="397" r:id="rId38"/>
    <p:sldId id="396" r:id="rId39"/>
    <p:sldId id="378" r:id="rId40"/>
    <p:sldId id="380" r:id="rId41"/>
    <p:sldId id="269" r:id="rId42"/>
    <p:sldId id="382" r:id="rId43"/>
    <p:sldId id="351" r:id="rId44"/>
    <p:sldId id="383" r:id="rId45"/>
    <p:sldId id="384" r:id="rId46"/>
    <p:sldId id="385" r:id="rId47"/>
    <p:sldId id="401" r:id="rId48"/>
    <p:sldId id="386" r:id="rId49"/>
    <p:sldId id="408" r:id="rId50"/>
    <p:sldId id="309" r:id="rId51"/>
    <p:sldId id="310" r:id="rId52"/>
    <p:sldId id="311" r:id="rId53"/>
    <p:sldId id="403" r:id="rId54"/>
    <p:sldId id="404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0F1F2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f77ee311-c58d-49f9-9c03-4c9f5af284ca" providerId="ADAL" clId="{7434DB98-B9B3-4CDC-83C6-5AE3F66F962E}"/>
    <pc:docChg chg="modSld">
      <pc:chgData name="sayaka yokoyama" userId="f77ee311-c58d-49f9-9c03-4c9f5af284ca" providerId="ADAL" clId="{7434DB98-B9B3-4CDC-83C6-5AE3F66F962E}" dt="2024-03-07T02:27:51.646" v="6" actId="14100"/>
      <pc:docMkLst>
        <pc:docMk/>
      </pc:docMkLst>
      <pc:sldChg chg="mod modShow">
        <pc:chgData name="sayaka yokoyama" userId="f77ee311-c58d-49f9-9c03-4c9f5af284ca" providerId="ADAL" clId="{7434DB98-B9B3-4CDC-83C6-5AE3F66F962E}" dt="2024-03-07T02:27:23.195" v="4" actId="729"/>
        <pc:sldMkLst>
          <pc:docMk/>
          <pc:sldMk cId="3880498922" sldId="269"/>
        </pc:sldMkLst>
      </pc:sldChg>
      <pc:sldChg chg="modSp mod">
        <pc:chgData name="sayaka yokoyama" userId="f77ee311-c58d-49f9-9c03-4c9f5af284ca" providerId="ADAL" clId="{7434DB98-B9B3-4CDC-83C6-5AE3F66F962E}" dt="2024-03-07T02:21:55.297" v="1" actId="14100"/>
        <pc:sldMkLst>
          <pc:docMk/>
          <pc:sldMk cId="1411865521" sldId="354"/>
        </pc:sldMkLst>
        <pc:picChg chg="mod">
          <ac:chgData name="sayaka yokoyama" userId="f77ee311-c58d-49f9-9c03-4c9f5af284ca" providerId="ADAL" clId="{7434DB98-B9B3-4CDC-83C6-5AE3F66F962E}" dt="2024-03-07T02:21:55.297" v="1" actId="14100"/>
          <ac:picMkLst>
            <pc:docMk/>
            <pc:sldMk cId="1411865521" sldId="354"/>
            <ac:picMk id="20" creationId="{00000000-0000-0000-0000-000000000000}"/>
          </ac:picMkLst>
        </pc:picChg>
      </pc:sldChg>
      <pc:sldChg chg="modSp mod">
        <pc:chgData name="sayaka yokoyama" userId="f77ee311-c58d-49f9-9c03-4c9f5af284ca" providerId="ADAL" clId="{7434DB98-B9B3-4CDC-83C6-5AE3F66F962E}" dt="2024-03-07T02:27:51.646" v="6" actId="14100"/>
        <pc:sldMkLst>
          <pc:docMk/>
          <pc:sldMk cId="1455042534" sldId="385"/>
        </pc:sldMkLst>
        <pc:picChg chg="mod">
          <ac:chgData name="sayaka yokoyama" userId="f77ee311-c58d-49f9-9c03-4c9f5af284ca" providerId="ADAL" clId="{7434DB98-B9B3-4CDC-83C6-5AE3F66F962E}" dt="2024-03-07T02:27:51.646" v="6" actId="14100"/>
          <ac:picMkLst>
            <pc:docMk/>
            <pc:sldMk cId="1455042534" sldId="385"/>
            <ac:picMk id="7" creationId="{00000000-0000-0000-0000-000000000000}"/>
          </ac:picMkLst>
        </pc:picChg>
      </pc:sldChg>
      <pc:sldChg chg="addSp modSp modAnim">
        <pc:chgData name="sayaka yokoyama" userId="f77ee311-c58d-49f9-9c03-4c9f5af284ca" providerId="ADAL" clId="{7434DB98-B9B3-4CDC-83C6-5AE3F66F962E}" dt="2024-03-07T02:24:57.818" v="3"/>
        <pc:sldMkLst>
          <pc:docMk/>
          <pc:sldMk cId="1816643774" sldId="390"/>
        </pc:sldMkLst>
        <pc:spChg chg="mod">
          <ac:chgData name="sayaka yokoyama" userId="f77ee311-c58d-49f9-9c03-4c9f5af284ca" providerId="ADAL" clId="{7434DB98-B9B3-4CDC-83C6-5AE3F66F962E}" dt="2024-03-07T02:24:48.348" v="2" actId="164"/>
          <ac:spMkLst>
            <pc:docMk/>
            <pc:sldMk cId="1816643774" sldId="390"/>
            <ac:spMk id="8" creationId="{00000000-0000-0000-0000-000000000000}"/>
          </ac:spMkLst>
        </pc:spChg>
        <pc:spChg chg="mod">
          <ac:chgData name="sayaka yokoyama" userId="f77ee311-c58d-49f9-9c03-4c9f5af284ca" providerId="ADAL" clId="{7434DB98-B9B3-4CDC-83C6-5AE3F66F962E}" dt="2024-03-07T02:24:48.348" v="2" actId="164"/>
          <ac:spMkLst>
            <pc:docMk/>
            <pc:sldMk cId="1816643774" sldId="390"/>
            <ac:spMk id="13" creationId="{00000000-0000-0000-0000-000000000000}"/>
          </ac:spMkLst>
        </pc:spChg>
        <pc:grpChg chg="add mod">
          <ac:chgData name="sayaka yokoyama" userId="f77ee311-c58d-49f9-9c03-4c9f5af284ca" providerId="ADAL" clId="{7434DB98-B9B3-4CDC-83C6-5AE3F66F962E}" dt="2024-03-07T02:24:48.348" v="2" actId="164"/>
          <ac:grpSpMkLst>
            <pc:docMk/>
            <pc:sldMk cId="1816643774" sldId="390"/>
            <ac:grpSpMk id="2" creationId="{229D4FB2-2EFF-1DB8-6B4B-4243F7B2E4EA}"/>
          </ac:grpSpMkLst>
        </pc:grpChg>
      </pc:sldChg>
    </pc:docChg>
  </pc:docChgLst>
  <pc:docChgLst>
    <pc:chgData name="Keiko Kojima" userId="6899f029-7342-413a-b38b-6a9d55270ecb" providerId="ADAL" clId="{D2E30DB0-0B74-4DC3-9BD9-AE6C07CCD9F7}"/>
    <pc:docChg chg="modSld">
      <pc:chgData name="Keiko Kojima" userId="6899f029-7342-413a-b38b-6a9d55270ecb" providerId="ADAL" clId="{D2E30DB0-0B74-4DC3-9BD9-AE6C07CCD9F7}" dt="2022-03-28T09:44:51.926" v="23" actId="1076"/>
      <pc:docMkLst>
        <pc:docMk/>
      </pc:docMkLst>
      <pc:sldChg chg="modSp mod">
        <pc:chgData name="Keiko Kojima" userId="6899f029-7342-413a-b38b-6a9d55270ecb" providerId="ADAL" clId="{D2E30DB0-0B74-4DC3-9BD9-AE6C07CCD9F7}" dt="2022-03-28T09:36:16.460" v="4" actId="1038"/>
        <pc:sldMkLst>
          <pc:docMk/>
          <pc:sldMk cId="2961143738" sldId="275"/>
        </pc:sldMkLst>
        <pc:picChg chg="mod">
          <ac:chgData name="Keiko Kojima" userId="6899f029-7342-413a-b38b-6a9d55270ecb" providerId="ADAL" clId="{D2E30DB0-0B74-4DC3-9BD9-AE6C07CCD9F7}" dt="2022-03-28T09:36:16.460" v="4" actId="1038"/>
          <ac:picMkLst>
            <pc:docMk/>
            <pc:sldMk cId="2961143738" sldId="275"/>
            <ac:picMk id="3" creationId="{4767C436-0BBF-4D93-A598-F21709F93A52}"/>
          </ac:picMkLst>
        </pc:picChg>
      </pc:sldChg>
      <pc:sldChg chg="modSp mod">
        <pc:chgData name="Keiko Kojima" userId="6899f029-7342-413a-b38b-6a9d55270ecb" providerId="ADAL" clId="{D2E30DB0-0B74-4DC3-9BD9-AE6C07CCD9F7}" dt="2022-03-28T09:37:14.099" v="6" actId="1076"/>
        <pc:sldMkLst>
          <pc:docMk/>
          <pc:sldMk cId="2365003806" sldId="332"/>
        </pc:sldMkLst>
        <pc:picChg chg="mod">
          <ac:chgData name="Keiko Kojima" userId="6899f029-7342-413a-b38b-6a9d55270ecb" providerId="ADAL" clId="{D2E30DB0-0B74-4DC3-9BD9-AE6C07CCD9F7}" dt="2022-03-28T09:37:14.099" v="6" actId="1076"/>
          <ac:picMkLst>
            <pc:docMk/>
            <pc:sldMk cId="2365003806" sldId="332"/>
            <ac:picMk id="3" creationId="{2043F8A1-FCF6-4326-A7A5-6F67C04E515E}"/>
          </ac:picMkLst>
        </pc:picChg>
      </pc:sldChg>
      <pc:sldChg chg="modSp mod">
        <pc:chgData name="Keiko Kojima" userId="6899f029-7342-413a-b38b-6a9d55270ecb" providerId="ADAL" clId="{D2E30DB0-0B74-4DC3-9BD9-AE6C07CCD9F7}" dt="2022-03-28T09:43:14.559" v="21" actId="1038"/>
        <pc:sldMkLst>
          <pc:docMk/>
          <pc:sldMk cId="1887658179" sldId="337"/>
        </pc:sldMkLst>
        <pc:picChg chg="mod">
          <ac:chgData name="Keiko Kojima" userId="6899f029-7342-413a-b38b-6a9d55270ecb" providerId="ADAL" clId="{D2E30DB0-0B74-4DC3-9BD9-AE6C07CCD9F7}" dt="2022-03-28T09:43:14.559" v="21" actId="1038"/>
          <ac:picMkLst>
            <pc:docMk/>
            <pc:sldMk cId="1887658179" sldId="337"/>
            <ac:picMk id="4" creationId="{667BF13C-F7E5-449A-8AE0-E16C7E37AAAF}"/>
          </ac:picMkLst>
        </pc:picChg>
      </pc:sldChg>
      <pc:sldChg chg="modSp mod">
        <pc:chgData name="Keiko Kojima" userId="6899f029-7342-413a-b38b-6a9d55270ecb" providerId="ADAL" clId="{D2E30DB0-0B74-4DC3-9BD9-AE6C07CCD9F7}" dt="2022-03-28T09:36:53.132" v="5" actId="1582"/>
        <pc:sldMkLst>
          <pc:docMk/>
          <pc:sldMk cId="838993061" sldId="358"/>
        </pc:sldMkLst>
        <pc:picChg chg="mod">
          <ac:chgData name="Keiko Kojima" userId="6899f029-7342-413a-b38b-6a9d55270ecb" providerId="ADAL" clId="{D2E30DB0-0B74-4DC3-9BD9-AE6C07CCD9F7}" dt="2022-03-28T09:36:53.132" v="5" actId="1582"/>
          <ac:picMkLst>
            <pc:docMk/>
            <pc:sldMk cId="838993061" sldId="358"/>
            <ac:picMk id="7" creationId="{6089D76F-72E5-4C5F-92F7-DAC5D81ED8F2}"/>
          </ac:picMkLst>
        </pc:picChg>
      </pc:sldChg>
      <pc:sldChg chg="modSp mod">
        <pc:chgData name="Keiko Kojima" userId="6899f029-7342-413a-b38b-6a9d55270ecb" providerId="ADAL" clId="{D2E30DB0-0B74-4DC3-9BD9-AE6C07CCD9F7}" dt="2022-03-28T09:38:57.499" v="7" actId="1582"/>
        <pc:sldMkLst>
          <pc:docMk/>
          <pc:sldMk cId="1348572757" sldId="364"/>
        </pc:sldMkLst>
        <pc:picChg chg="mod">
          <ac:chgData name="Keiko Kojima" userId="6899f029-7342-413a-b38b-6a9d55270ecb" providerId="ADAL" clId="{D2E30DB0-0B74-4DC3-9BD9-AE6C07CCD9F7}" dt="2022-03-28T09:38:57.499" v="7" actId="1582"/>
          <ac:picMkLst>
            <pc:docMk/>
            <pc:sldMk cId="1348572757" sldId="364"/>
            <ac:picMk id="3" creationId="{B20BC699-F444-4269-B8FB-F85776C06944}"/>
          </ac:picMkLst>
        </pc:picChg>
      </pc:sldChg>
      <pc:sldChg chg="modSp mod">
        <pc:chgData name="Keiko Kojima" userId="6899f029-7342-413a-b38b-6a9d55270ecb" providerId="ADAL" clId="{D2E30DB0-0B74-4DC3-9BD9-AE6C07CCD9F7}" dt="2022-03-28T09:39:17.900" v="9" actId="1582"/>
        <pc:sldMkLst>
          <pc:docMk/>
          <pc:sldMk cId="2798798838" sldId="365"/>
        </pc:sldMkLst>
        <pc:picChg chg="mod">
          <ac:chgData name="Keiko Kojima" userId="6899f029-7342-413a-b38b-6a9d55270ecb" providerId="ADAL" clId="{D2E30DB0-0B74-4DC3-9BD9-AE6C07CCD9F7}" dt="2022-03-28T09:39:17.900" v="9" actId="1582"/>
          <ac:picMkLst>
            <pc:docMk/>
            <pc:sldMk cId="2798798838" sldId="365"/>
            <ac:picMk id="10" creationId="{93D42372-1DB2-4AA5-81E0-99595A0314F8}"/>
          </ac:picMkLst>
        </pc:picChg>
      </pc:sldChg>
      <pc:sldChg chg="modSp mod">
        <pc:chgData name="Keiko Kojima" userId="6899f029-7342-413a-b38b-6a9d55270ecb" providerId="ADAL" clId="{D2E30DB0-0B74-4DC3-9BD9-AE6C07CCD9F7}" dt="2022-03-28T09:39:37.570" v="11" actId="1582"/>
        <pc:sldMkLst>
          <pc:docMk/>
          <pc:sldMk cId="3952618071" sldId="366"/>
        </pc:sldMkLst>
        <pc:picChg chg="mod">
          <ac:chgData name="Keiko Kojima" userId="6899f029-7342-413a-b38b-6a9d55270ecb" providerId="ADAL" clId="{D2E30DB0-0B74-4DC3-9BD9-AE6C07CCD9F7}" dt="2022-03-28T09:39:37.570" v="11" actId="1582"/>
          <ac:picMkLst>
            <pc:docMk/>
            <pc:sldMk cId="3952618071" sldId="366"/>
            <ac:picMk id="12" creationId="{31C46598-E70F-4F01-AA3B-C3DF5502E311}"/>
          </ac:picMkLst>
        </pc:picChg>
      </pc:sldChg>
      <pc:sldChg chg="modSp mod">
        <pc:chgData name="Keiko Kojima" userId="6899f029-7342-413a-b38b-6a9d55270ecb" providerId="ADAL" clId="{D2E30DB0-0B74-4DC3-9BD9-AE6C07CCD9F7}" dt="2022-03-28T09:40:58.183" v="13" actId="1582"/>
        <pc:sldMkLst>
          <pc:docMk/>
          <pc:sldMk cId="1334266153" sldId="368"/>
        </pc:sldMkLst>
        <pc:picChg chg="mod">
          <ac:chgData name="Keiko Kojima" userId="6899f029-7342-413a-b38b-6a9d55270ecb" providerId="ADAL" clId="{D2E30DB0-0B74-4DC3-9BD9-AE6C07CCD9F7}" dt="2022-03-28T09:40:58.183" v="13" actId="1582"/>
          <ac:picMkLst>
            <pc:docMk/>
            <pc:sldMk cId="1334266153" sldId="368"/>
            <ac:picMk id="6" creationId="{B5CD1544-68A6-4226-A50C-387762522934}"/>
          </ac:picMkLst>
        </pc:picChg>
      </pc:sldChg>
      <pc:sldChg chg="modSp mod">
        <pc:chgData name="Keiko Kojima" userId="6899f029-7342-413a-b38b-6a9d55270ecb" providerId="ADAL" clId="{D2E30DB0-0B74-4DC3-9BD9-AE6C07CCD9F7}" dt="2022-03-28T09:41:25.333" v="15" actId="1582"/>
        <pc:sldMkLst>
          <pc:docMk/>
          <pc:sldMk cId="2826648278" sldId="370"/>
        </pc:sldMkLst>
        <pc:picChg chg="mod">
          <ac:chgData name="Keiko Kojima" userId="6899f029-7342-413a-b38b-6a9d55270ecb" providerId="ADAL" clId="{D2E30DB0-0B74-4DC3-9BD9-AE6C07CCD9F7}" dt="2022-03-28T09:41:25.333" v="15" actId="1582"/>
          <ac:picMkLst>
            <pc:docMk/>
            <pc:sldMk cId="2826648278" sldId="370"/>
            <ac:picMk id="17" creationId="{89861913-1700-4269-B1E8-58463E959622}"/>
          </ac:picMkLst>
        </pc:picChg>
      </pc:sldChg>
      <pc:sldChg chg="modSp mod">
        <pc:chgData name="Keiko Kojima" userId="6899f029-7342-413a-b38b-6a9d55270ecb" providerId="ADAL" clId="{D2E30DB0-0B74-4DC3-9BD9-AE6C07CCD9F7}" dt="2022-03-28T09:42:23.897" v="17" actId="1582"/>
        <pc:sldMkLst>
          <pc:docMk/>
          <pc:sldMk cId="2179676362" sldId="371"/>
        </pc:sldMkLst>
        <pc:picChg chg="mod">
          <ac:chgData name="Keiko Kojima" userId="6899f029-7342-413a-b38b-6a9d55270ecb" providerId="ADAL" clId="{D2E30DB0-0B74-4DC3-9BD9-AE6C07CCD9F7}" dt="2022-03-28T09:42:23.897" v="17" actId="1582"/>
          <ac:picMkLst>
            <pc:docMk/>
            <pc:sldMk cId="2179676362" sldId="371"/>
            <ac:picMk id="8" creationId="{3CBAF30C-40AD-47A0-9A1C-382795348AAF}"/>
          </ac:picMkLst>
        </pc:picChg>
      </pc:sldChg>
      <pc:sldChg chg="modSp mod">
        <pc:chgData name="Keiko Kojima" userId="6899f029-7342-413a-b38b-6a9d55270ecb" providerId="ADAL" clId="{D2E30DB0-0B74-4DC3-9BD9-AE6C07CCD9F7}" dt="2022-03-28T09:44:34.668" v="22" actId="1582"/>
        <pc:sldMkLst>
          <pc:docMk/>
          <pc:sldMk cId="2940613313" sldId="378"/>
        </pc:sldMkLst>
        <pc:picChg chg="mod">
          <ac:chgData name="Keiko Kojima" userId="6899f029-7342-413a-b38b-6a9d55270ecb" providerId="ADAL" clId="{D2E30DB0-0B74-4DC3-9BD9-AE6C07CCD9F7}" dt="2022-03-28T09:44:34.668" v="22" actId="1582"/>
          <ac:picMkLst>
            <pc:docMk/>
            <pc:sldMk cId="2940613313" sldId="378"/>
            <ac:picMk id="4" creationId="{0C452F78-2A5E-4D7A-8DDF-D6F9DB9E2B11}"/>
          </ac:picMkLst>
        </pc:picChg>
        <pc:picChg chg="mod">
          <ac:chgData name="Keiko Kojima" userId="6899f029-7342-413a-b38b-6a9d55270ecb" providerId="ADAL" clId="{D2E30DB0-0B74-4DC3-9BD9-AE6C07CCD9F7}" dt="2022-03-28T09:44:34.668" v="22" actId="1582"/>
          <ac:picMkLst>
            <pc:docMk/>
            <pc:sldMk cId="2940613313" sldId="378"/>
            <ac:picMk id="6" creationId="{AF4F7D64-2677-4852-B358-9E8307EE3A5B}"/>
          </ac:picMkLst>
        </pc:picChg>
      </pc:sldChg>
      <pc:sldChg chg="modSp mod">
        <pc:chgData name="Keiko Kojima" userId="6899f029-7342-413a-b38b-6a9d55270ecb" providerId="ADAL" clId="{D2E30DB0-0B74-4DC3-9BD9-AE6C07CCD9F7}" dt="2022-03-28T09:44:51.926" v="23" actId="1076"/>
        <pc:sldMkLst>
          <pc:docMk/>
          <pc:sldMk cId="1060556453" sldId="383"/>
        </pc:sldMkLst>
        <pc:picChg chg="mod">
          <ac:chgData name="Keiko Kojima" userId="6899f029-7342-413a-b38b-6a9d55270ecb" providerId="ADAL" clId="{D2E30DB0-0B74-4DC3-9BD9-AE6C07CCD9F7}" dt="2022-03-28T09:44:51.926" v="23" actId="1076"/>
          <ac:picMkLst>
            <pc:docMk/>
            <pc:sldMk cId="1060556453" sldId="383"/>
            <ac:picMk id="12" creationId="{F17496C1-1DA4-4C60-87B3-A1B504B1E99A}"/>
          </ac:picMkLst>
        </pc:picChg>
      </pc:sldChg>
      <pc:sldChg chg="modSp mod">
        <pc:chgData name="Keiko Kojima" userId="6899f029-7342-413a-b38b-6a9d55270ecb" providerId="ADAL" clId="{D2E30DB0-0B74-4DC3-9BD9-AE6C07CCD9F7}" dt="2022-03-28T09:39:10.137" v="8" actId="1582"/>
        <pc:sldMkLst>
          <pc:docMk/>
          <pc:sldMk cId="2208849522" sldId="388"/>
        </pc:sldMkLst>
        <pc:picChg chg="mod">
          <ac:chgData name="Keiko Kojima" userId="6899f029-7342-413a-b38b-6a9d55270ecb" providerId="ADAL" clId="{D2E30DB0-0B74-4DC3-9BD9-AE6C07CCD9F7}" dt="2022-03-28T09:39:10.137" v="8" actId="1582"/>
          <ac:picMkLst>
            <pc:docMk/>
            <pc:sldMk cId="2208849522" sldId="388"/>
            <ac:picMk id="3" creationId="{B20BC699-F444-4269-B8FB-F85776C06944}"/>
          </ac:picMkLst>
        </pc:picChg>
      </pc:sldChg>
      <pc:sldChg chg="modSp mod">
        <pc:chgData name="Keiko Kojima" userId="6899f029-7342-413a-b38b-6a9d55270ecb" providerId="ADAL" clId="{D2E30DB0-0B74-4DC3-9BD9-AE6C07CCD9F7}" dt="2022-03-28T09:39:28.619" v="10" actId="1582"/>
        <pc:sldMkLst>
          <pc:docMk/>
          <pc:sldMk cId="3510633503" sldId="389"/>
        </pc:sldMkLst>
        <pc:picChg chg="mod">
          <ac:chgData name="Keiko Kojima" userId="6899f029-7342-413a-b38b-6a9d55270ecb" providerId="ADAL" clId="{D2E30DB0-0B74-4DC3-9BD9-AE6C07CCD9F7}" dt="2022-03-28T09:39:28.619" v="10" actId="1582"/>
          <ac:picMkLst>
            <pc:docMk/>
            <pc:sldMk cId="3510633503" sldId="389"/>
            <ac:picMk id="10" creationId="{93D42372-1DB2-4AA5-81E0-99595A0314F8}"/>
          </ac:picMkLst>
        </pc:picChg>
      </pc:sldChg>
      <pc:sldChg chg="modSp mod">
        <pc:chgData name="Keiko Kojima" userId="6899f029-7342-413a-b38b-6a9d55270ecb" providerId="ADAL" clId="{D2E30DB0-0B74-4DC3-9BD9-AE6C07CCD9F7}" dt="2022-03-28T09:39:45.867" v="12" actId="1582"/>
        <pc:sldMkLst>
          <pc:docMk/>
          <pc:sldMk cId="1816643774" sldId="390"/>
        </pc:sldMkLst>
        <pc:picChg chg="mod">
          <ac:chgData name="Keiko Kojima" userId="6899f029-7342-413a-b38b-6a9d55270ecb" providerId="ADAL" clId="{D2E30DB0-0B74-4DC3-9BD9-AE6C07CCD9F7}" dt="2022-03-28T09:39:45.867" v="12" actId="1582"/>
          <ac:picMkLst>
            <pc:docMk/>
            <pc:sldMk cId="1816643774" sldId="390"/>
            <ac:picMk id="12" creationId="{31C46598-E70F-4F01-AA3B-C3DF5502E311}"/>
          </ac:picMkLst>
        </pc:picChg>
      </pc:sldChg>
      <pc:sldChg chg="modSp mod">
        <pc:chgData name="Keiko Kojima" userId="6899f029-7342-413a-b38b-6a9d55270ecb" providerId="ADAL" clId="{D2E30DB0-0B74-4DC3-9BD9-AE6C07CCD9F7}" dt="2022-03-28T09:41:07.124" v="14" actId="1582"/>
        <pc:sldMkLst>
          <pc:docMk/>
          <pc:sldMk cId="3556644539" sldId="392"/>
        </pc:sldMkLst>
        <pc:picChg chg="mod">
          <ac:chgData name="Keiko Kojima" userId="6899f029-7342-413a-b38b-6a9d55270ecb" providerId="ADAL" clId="{D2E30DB0-0B74-4DC3-9BD9-AE6C07CCD9F7}" dt="2022-03-28T09:41:07.124" v="14" actId="1582"/>
          <ac:picMkLst>
            <pc:docMk/>
            <pc:sldMk cId="3556644539" sldId="392"/>
            <ac:picMk id="6" creationId="{B5CD1544-68A6-4226-A50C-387762522934}"/>
          </ac:picMkLst>
        </pc:picChg>
      </pc:sldChg>
      <pc:sldChg chg="modSp mod">
        <pc:chgData name="Keiko Kojima" userId="6899f029-7342-413a-b38b-6a9d55270ecb" providerId="ADAL" clId="{D2E30DB0-0B74-4DC3-9BD9-AE6C07CCD9F7}" dt="2022-03-28T09:42:08.480" v="16" actId="1582"/>
        <pc:sldMkLst>
          <pc:docMk/>
          <pc:sldMk cId="1466213909" sldId="393"/>
        </pc:sldMkLst>
        <pc:picChg chg="mod">
          <ac:chgData name="Keiko Kojima" userId="6899f029-7342-413a-b38b-6a9d55270ecb" providerId="ADAL" clId="{D2E30DB0-0B74-4DC3-9BD9-AE6C07CCD9F7}" dt="2022-03-28T09:42:08.480" v="16" actId="1582"/>
          <ac:picMkLst>
            <pc:docMk/>
            <pc:sldMk cId="1466213909" sldId="393"/>
            <ac:picMk id="17" creationId="{89861913-1700-4269-B1E8-58463E959622}"/>
          </ac:picMkLst>
        </pc:picChg>
      </pc:sldChg>
      <pc:sldChg chg="modSp mod">
        <pc:chgData name="Keiko Kojima" userId="6899f029-7342-413a-b38b-6a9d55270ecb" providerId="ADAL" clId="{D2E30DB0-0B74-4DC3-9BD9-AE6C07CCD9F7}" dt="2022-03-28T09:43:08.099" v="18" actId="1582"/>
        <pc:sldMkLst>
          <pc:docMk/>
          <pc:sldMk cId="901139532" sldId="394"/>
        </pc:sldMkLst>
        <pc:picChg chg="mod">
          <ac:chgData name="Keiko Kojima" userId="6899f029-7342-413a-b38b-6a9d55270ecb" providerId="ADAL" clId="{D2E30DB0-0B74-4DC3-9BD9-AE6C07CCD9F7}" dt="2022-03-28T09:43:08.099" v="18" actId="1582"/>
          <ac:picMkLst>
            <pc:docMk/>
            <pc:sldMk cId="901139532" sldId="394"/>
            <ac:picMk id="8" creationId="{3CBAF30C-40AD-47A0-9A1C-382795348AAF}"/>
          </ac:picMkLst>
        </pc:picChg>
      </pc:sldChg>
    </pc:docChg>
  </pc:docChgLst>
  <pc:docChgLst>
    <pc:chgData name="Chisae Koizumi" userId="56daf4ee-0553-4efe-a59d-f3ef39271f03" providerId="ADAL" clId="{93DAC0C6-D7A4-4711-833F-2C4A29994183}"/>
    <pc:docChg chg="undo custSel addSld modSld">
      <pc:chgData name="Chisae Koizumi" userId="56daf4ee-0553-4efe-a59d-f3ef39271f03" providerId="ADAL" clId="{93DAC0C6-D7A4-4711-833F-2C4A29994183}" dt="2021-12-20T06:46:48.400" v="28" actId="1076"/>
      <pc:docMkLst>
        <pc:docMk/>
      </pc:docMkLst>
      <pc:sldChg chg="modSp mod">
        <pc:chgData name="Chisae Koizumi" userId="56daf4ee-0553-4efe-a59d-f3ef39271f03" providerId="ADAL" clId="{93DAC0C6-D7A4-4711-833F-2C4A29994183}" dt="2021-12-20T06:46:48.400" v="28" actId="1076"/>
        <pc:sldMkLst>
          <pc:docMk/>
          <pc:sldMk cId="2365003806" sldId="332"/>
        </pc:sldMkLst>
        <pc:picChg chg="mod">
          <ac:chgData name="Chisae Koizumi" userId="56daf4ee-0553-4efe-a59d-f3ef39271f03" providerId="ADAL" clId="{93DAC0C6-D7A4-4711-833F-2C4A29994183}" dt="2021-12-20T06:46:48.400" v="28" actId="1076"/>
          <ac:picMkLst>
            <pc:docMk/>
            <pc:sldMk cId="2365003806" sldId="332"/>
            <ac:picMk id="2" creationId="{00000000-0000-0000-0000-000000000000}"/>
          </ac:picMkLst>
        </pc:picChg>
      </pc:sldChg>
      <pc:sldChg chg="modSp mod">
        <pc:chgData name="Chisae Koizumi" userId="56daf4ee-0553-4efe-a59d-f3ef39271f03" providerId="ADAL" clId="{93DAC0C6-D7A4-4711-833F-2C4A29994183}" dt="2021-12-09T09:15:42.815" v="1" actId="1076"/>
        <pc:sldMkLst>
          <pc:docMk/>
          <pc:sldMk cId="1411865521" sldId="354"/>
        </pc:sldMkLst>
        <pc:picChg chg="mod">
          <ac:chgData name="Chisae Koizumi" userId="56daf4ee-0553-4efe-a59d-f3ef39271f03" providerId="ADAL" clId="{93DAC0C6-D7A4-4711-833F-2C4A29994183}" dt="2021-12-09T09:15:42.815" v="1" actId="1076"/>
          <ac:picMkLst>
            <pc:docMk/>
            <pc:sldMk cId="1411865521" sldId="354"/>
            <ac:picMk id="7" creationId="{A040E2B2-720D-4CC5-8265-EEC2824573CC}"/>
          </ac:picMkLst>
        </pc:picChg>
      </pc:sldChg>
      <pc:sldChg chg="addSp modSp">
        <pc:chgData name="Chisae Koizumi" userId="56daf4ee-0553-4efe-a59d-f3ef39271f03" providerId="ADAL" clId="{93DAC0C6-D7A4-4711-833F-2C4A29994183}" dt="2021-12-09T09:20:04.277" v="2" actId="164"/>
        <pc:sldMkLst>
          <pc:docMk/>
          <pc:sldMk cId="3062381250" sldId="359"/>
        </pc:sldMkLst>
        <pc:spChg chg="mod">
          <ac:chgData name="Chisae Koizumi" userId="56daf4ee-0553-4efe-a59d-f3ef39271f03" providerId="ADAL" clId="{93DAC0C6-D7A4-4711-833F-2C4A29994183}" dt="2021-12-09T09:20:04.277" v="2" actId="164"/>
          <ac:spMkLst>
            <pc:docMk/>
            <pc:sldMk cId="3062381250" sldId="359"/>
            <ac:spMk id="9" creationId="{66248C91-DF5A-49AF-867C-FFD84B034FB4}"/>
          </ac:spMkLst>
        </pc:spChg>
        <pc:grpChg chg="add mod">
          <ac:chgData name="Chisae Koizumi" userId="56daf4ee-0553-4efe-a59d-f3ef39271f03" providerId="ADAL" clId="{93DAC0C6-D7A4-4711-833F-2C4A29994183}" dt="2021-12-09T09:20:04.277" v="2" actId="164"/>
          <ac:grpSpMkLst>
            <pc:docMk/>
            <pc:sldMk cId="3062381250" sldId="359"/>
            <ac:grpSpMk id="3" creationId="{75079879-90A1-49E9-920C-DFC0558C464C}"/>
          </ac:grpSpMkLst>
        </pc:grpChg>
        <pc:picChg chg="mod">
          <ac:chgData name="Chisae Koizumi" userId="56daf4ee-0553-4efe-a59d-f3ef39271f03" providerId="ADAL" clId="{93DAC0C6-D7A4-4711-833F-2C4A29994183}" dt="2021-12-09T09:20:04.277" v="2" actId="164"/>
          <ac:picMkLst>
            <pc:docMk/>
            <pc:sldMk cId="3062381250" sldId="359"/>
            <ac:picMk id="8" creationId="{1855F5E2-52AF-4292-8B63-E65F97103BBC}"/>
          </ac:picMkLst>
        </pc:picChg>
      </pc:sldChg>
      <pc:sldChg chg="addSp delSp modSp mod">
        <pc:chgData name="Chisae Koizumi" userId="56daf4ee-0553-4efe-a59d-f3ef39271f03" providerId="ADAL" clId="{93DAC0C6-D7A4-4711-833F-2C4A29994183}" dt="2021-12-09T09:41:28.591" v="27" actId="478"/>
        <pc:sldMkLst>
          <pc:docMk/>
          <pc:sldMk cId="1717180646" sldId="395"/>
        </pc:sldMkLst>
        <pc:spChg chg="mod">
          <ac:chgData name="Chisae Koizumi" userId="56daf4ee-0553-4efe-a59d-f3ef39271f03" providerId="ADAL" clId="{93DAC0C6-D7A4-4711-833F-2C4A29994183}" dt="2021-12-09T09:39:47.718" v="12" actId="1076"/>
          <ac:spMkLst>
            <pc:docMk/>
            <pc:sldMk cId="1717180646" sldId="395"/>
            <ac:spMk id="11" creationId="{B7590462-2870-46AE-B693-DA53F5D97F39}"/>
          </ac:spMkLst>
        </pc:spChg>
        <pc:spChg chg="add del mod">
          <ac:chgData name="Chisae Koizumi" userId="56daf4ee-0553-4efe-a59d-f3ef39271f03" providerId="ADAL" clId="{93DAC0C6-D7A4-4711-833F-2C4A29994183}" dt="2021-12-09T09:41:28.591" v="27" actId="478"/>
          <ac:spMkLst>
            <pc:docMk/>
            <pc:sldMk cId="1717180646" sldId="395"/>
            <ac:spMk id="13" creationId="{744BEB82-A695-46CE-9F70-1E46FCFAC9C8}"/>
          </ac:spMkLst>
        </pc:spChg>
      </pc:sldChg>
      <pc:sldChg chg="add">
        <pc:chgData name="Chisae Koizumi" userId="56daf4ee-0553-4efe-a59d-f3ef39271f03" providerId="ADAL" clId="{93DAC0C6-D7A4-4711-833F-2C4A29994183}" dt="2021-12-09T09:41:23.978" v="26"/>
        <pc:sldMkLst>
          <pc:docMk/>
          <pc:sldMk cId="1515400467" sldId="402"/>
        </pc:sldMkLst>
      </pc:sldChg>
    </pc:docChg>
  </pc:docChgLst>
  <pc:docChgLst>
    <pc:chgData name="Shoko Kakuda" userId="40706642-bbdd-4be4-a46a-1d3174691c72" providerId="ADAL" clId="{A4D84258-0514-4266-BC1E-5B1E6F16D408}"/>
    <pc:docChg chg="undo custSel modSld">
      <pc:chgData name="Shoko Kakuda" userId="40706642-bbdd-4be4-a46a-1d3174691c72" providerId="ADAL" clId="{A4D84258-0514-4266-BC1E-5B1E6F16D408}" dt="2021-11-12T04:01:47.698" v="76" actId="1076"/>
      <pc:docMkLst>
        <pc:docMk/>
      </pc:docMkLst>
      <pc:sldChg chg="addSp delSp modSp mod">
        <pc:chgData name="Shoko Kakuda" userId="40706642-bbdd-4be4-a46a-1d3174691c72" providerId="ADAL" clId="{A4D84258-0514-4266-BC1E-5B1E6F16D408}" dt="2021-11-12T03:55:43.126" v="39" actId="1076"/>
        <pc:sldMkLst>
          <pc:docMk/>
          <pc:sldMk cId="92657407" sldId="361"/>
        </pc:sldMkLst>
        <pc:spChg chg="mod">
          <ac:chgData name="Shoko Kakuda" userId="40706642-bbdd-4be4-a46a-1d3174691c72" providerId="ADAL" clId="{A4D84258-0514-4266-BC1E-5B1E6F16D408}" dt="2021-11-12T03:55:15.904" v="27" actId="14100"/>
          <ac:spMkLst>
            <pc:docMk/>
            <pc:sldMk cId="92657407" sldId="361"/>
            <ac:spMk id="3" creationId="{B48BA12A-7FF6-41B5-94C8-825B5D1C93FA}"/>
          </ac:spMkLst>
        </pc:spChg>
        <pc:spChg chg="add del">
          <ac:chgData name="Shoko Kakuda" userId="40706642-bbdd-4be4-a46a-1d3174691c72" providerId="ADAL" clId="{A4D84258-0514-4266-BC1E-5B1E6F16D408}" dt="2021-11-12T03:53:40.264" v="11" actId="478"/>
          <ac:spMkLst>
            <pc:docMk/>
            <pc:sldMk cId="92657407" sldId="361"/>
            <ac:spMk id="7" creationId="{99EBA36F-A1B9-4570-BED6-6E096BFEB139}"/>
          </ac:spMkLst>
        </pc:spChg>
        <pc:spChg chg="add mod">
          <ac:chgData name="Shoko Kakuda" userId="40706642-bbdd-4be4-a46a-1d3174691c72" providerId="ADAL" clId="{A4D84258-0514-4266-BC1E-5B1E6F16D408}" dt="2021-11-12T03:54:03.054" v="15" actId="164"/>
          <ac:spMkLst>
            <pc:docMk/>
            <pc:sldMk cId="92657407" sldId="361"/>
            <ac:spMk id="8" creationId="{92A266DC-ADD4-4703-B576-006EDFF591F6}"/>
          </ac:spMkLst>
        </pc:spChg>
        <pc:grpChg chg="add mod">
          <ac:chgData name="Shoko Kakuda" userId="40706642-bbdd-4be4-a46a-1d3174691c72" providerId="ADAL" clId="{A4D84258-0514-4266-BC1E-5B1E6F16D408}" dt="2021-11-12T03:55:40.718" v="38" actId="14100"/>
          <ac:grpSpMkLst>
            <pc:docMk/>
            <pc:sldMk cId="92657407" sldId="361"/>
            <ac:grpSpMk id="10" creationId="{9ED0A18C-4A1D-4C9C-9230-8277532CA67D}"/>
          </ac:grpSpMkLst>
        </pc:grpChg>
        <pc:picChg chg="add mod modCrop">
          <ac:chgData name="Shoko Kakuda" userId="40706642-bbdd-4be4-a46a-1d3174691c72" providerId="ADAL" clId="{A4D84258-0514-4266-BC1E-5B1E6F16D408}" dt="2021-11-12T03:54:03.054" v="15" actId="164"/>
          <ac:picMkLst>
            <pc:docMk/>
            <pc:sldMk cId="92657407" sldId="361"/>
            <ac:picMk id="5" creationId="{941B1CA3-A4E0-4121-9066-F8B6E1BD3037}"/>
          </ac:picMkLst>
        </pc:picChg>
        <pc:picChg chg="mod">
          <ac:chgData name="Shoko Kakuda" userId="40706642-bbdd-4be4-a46a-1d3174691c72" providerId="ADAL" clId="{A4D84258-0514-4266-BC1E-5B1E6F16D408}" dt="2021-11-12T03:54:53.645" v="20" actId="1076"/>
          <ac:picMkLst>
            <pc:docMk/>
            <pc:sldMk cId="92657407" sldId="361"/>
            <ac:picMk id="9" creationId="{78F54374-C27F-4621-9D84-A9AB06CE51A7}"/>
          </ac:picMkLst>
        </pc:picChg>
        <pc:picChg chg="mod">
          <ac:chgData name="Shoko Kakuda" userId="40706642-bbdd-4be4-a46a-1d3174691c72" providerId="ADAL" clId="{A4D84258-0514-4266-BC1E-5B1E6F16D408}" dt="2021-11-12T03:54:55.543" v="21" actId="1076"/>
          <ac:picMkLst>
            <pc:docMk/>
            <pc:sldMk cId="92657407" sldId="361"/>
            <ac:picMk id="13" creationId="{6F68F045-C9C8-4AA1-9CA2-7EF328C18860}"/>
          </ac:picMkLst>
        </pc:picChg>
        <pc:picChg chg="mod">
          <ac:chgData name="Shoko Kakuda" userId="40706642-bbdd-4be4-a46a-1d3174691c72" providerId="ADAL" clId="{A4D84258-0514-4266-BC1E-5B1E6F16D408}" dt="2021-11-12T03:55:43.126" v="39" actId="1076"/>
          <ac:picMkLst>
            <pc:docMk/>
            <pc:sldMk cId="92657407" sldId="361"/>
            <ac:picMk id="14" creationId="{3B524E47-D944-466F-B0C6-2E0945CB7138}"/>
          </ac:picMkLst>
        </pc:picChg>
        <pc:picChg chg="mod">
          <ac:chgData name="Shoko Kakuda" userId="40706642-bbdd-4be4-a46a-1d3174691c72" providerId="ADAL" clId="{A4D84258-0514-4266-BC1E-5B1E6F16D408}" dt="2021-11-12T03:55:11.397" v="26" actId="1076"/>
          <ac:picMkLst>
            <pc:docMk/>
            <pc:sldMk cId="92657407" sldId="361"/>
            <ac:picMk id="15" creationId="{B889CEBF-BCC2-49E3-889C-E75C8A9D014A}"/>
          </ac:picMkLst>
        </pc:picChg>
        <pc:picChg chg="del">
          <ac:chgData name="Shoko Kakuda" userId="40706642-bbdd-4be4-a46a-1d3174691c72" providerId="ADAL" clId="{A4D84258-0514-4266-BC1E-5B1E6F16D408}" dt="2021-11-12T03:54:43.441" v="16" actId="478"/>
          <ac:picMkLst>
            <pc:docMk/>
            <pc:sldMk cId="92657407" sldId="361"/>
            <ac:picMk id="1030" creationId="{FE429D95-EE96-42C7-8D0A-C513EC34BC10}"/>
          </ac:picMkLst>
        </pc:picChg>
      </pc:sldChg>
      <pc:sldChg chg="addSp delSp modSp mod">
        <pc:chgData name="Shoko Kakuda" userId="40706642-bbdd-4be4-a46a-1d3174691c72" providerId="ADAL" clId="{A4D84258-0514-4266-BC1E-5B1E6F16D408}" dt="2021-11-12T04:01:47.698" v="76" actId="1076"/>
        <pc:sldMkLst>
          <pc:docMk/>
          <pc:sldMk cId="383752089" sldId="386"/>
        </pc:sldMkLst>
        <pc:spChg chg="del">
          <ac:chgData name="Shoko Kakuda" userId="40706642-bbdd-4be4-a46a-1d3174691c72" providerId="ADAL" clId="{A4D84258-0514-4266-BC1E-5B1E6F16D408}" dt="2021-11-12T03:58:52.263" v="45" actId="478"/>
          <ac:spMkLst>
            <pc:docMk/>
            <pc:sldMk cId="383752089" sldId="386"/>
            <ac:spMk id="4" creationId="{348CA2EE-124D-4FC3-88AD-2B230790B15E}"/>
          </ac:spMkLst>
        </pc:spChg>
        <pc:grpChg chg="add del">
          <ac:chgData name="Shoko Kakuda" userId="40706642-bbdd-4be4-a46a-1d3174691c72" providerId="ADAL" clId="{A4D84258-0514-4266-BC1E-5B1E6F16D408}" dt="2021-11-12T03:59:09.298" v="52" actId="478"/>
          <ac:grpSpMkLst>
            <pc:docMk/>
            <pc:sldMk cId="383752089" sldId="386"/>
            <ac:grpSpMk id="3" creationId="{E366D30F-26EC-4BB1-A5C4-75A2CCFA61B1}"/>
          </ac:grpSpMkLst>
        </pc:grpChg>
        <pc:picChg chg="del">
          <ac:chgData name="Shoko Kakuda" userId="40706642-bbdd-4be4-a46a-1d3174691c72" providerId="ADAL" clId="{A4D84258-0514-4266-BC1E-5B1E6F16D408}" dt="2021-11-12T04:00:32.350" v="63" actId="478"/>
          <ac:picMkLst>
            <pc:docMk/>
            <pc:sldMk cId="383752089" sldId="386"/>
            <ac:picMk id="7" creationId="{4CB688A8-DD20-4085-8521-80DA7FCA230B}"/>
          </ac:picMkLst>
        </pc:picChg>
        <pc:picChg chg="add mod">
          <ac:chgData name="Shoko Kakuda" userId="40706642-bbdd-4be4-a46a-1d3174691c72" providerId="ADAL" clId="{A4D84258-0514-4266-BC1E-5B1E6F16D408}" dt="2021-11-12T04:01:08.046" v="67" actId="1076"/>
          <ac:picMkLst>
            <pc:docMk/>
            <pc:sldMk cId="383752089" sldId="386"/>
            <ac:picMk id="9" creationId="{5DC7597A-1BF8-402D-8C3A-50808DF25CE3}"/>
          </ac:picMkLst>
        </pc:picChg>
        <pc:picChg chg="add mod">
          <ac:chgData name="Shoko Kakuda" userId="40706642-bbdd-4be4-a46a-1d3174691c72" providerId="ADAL" clId="{A4D84258-0514-4266-BC1E-5B1E6F16D408}" dt="2021-11-12T04:01:15.891" v="70" actId="1076"/>
          <ac:picMkLst>
            <pc:docMk/>
            <pc:sldMk cId="383752089" sldId="386"/>
            <ac:picMk id="13" creationId="{03E5BB28-5EB5-43E9-9ABD-C8615EA1F153}"/>
          </ac:picMkLst>
        </pc:picChg>
        <pc:picChg chg="add mod">
          <ac:chgData name="Shoko Kakuda" userId="40706642-bbdd-4be4-a46a-1d3174691c72" providerId="ADAL" clId="{A4D84258-0514-4266-BC1E-5B1E6F16D408}" dt="2021-11-12T04:01:13.935" v="69" actId="1076"/>
          <ac:picMkLst>
            <pc:docMk/>
            <pc:sldMk cId="383752089" sldId="386"/>
            <ac:picMk id="14" creationId="{1A0795B3-39CD-466D-9CD6-69F1884FE3AA}"/>
          </ac:picMkLst>
        </pc:picChg>
        <pc:picChg chg="add mod">
          <ac:chgData name="Shoko Kakuda" userId="40706642-bbdd-4be4-a46a-1d3174691c72" providerId="ADAL" clId="{A4D84258-0514-4266-BC1E-5B1E6F16D408}" dt="2021-11-12T04:01:47.698" v="76" actId="1076"/>
          <ac:picMkLst>
            <pc:docMk/>
            <pc:sldMk cId="383752089" sldId="386"/>
            <ac:picMk id="15" creationId="{4A7BE734-3447-4092-A6E5-025F0582FBAC}"/>
          </ac:picMkLst>
        </pc:picChg>
        <pc:picChg chg="del">
          <ac:chgData name="Shoko Kakuda" userId="40706642-bbdd-4be4-a46a-1d3174691c72" providerId="ADAL" clId="{A4D84258-0514-4266-BC1E-5B1E6F16D408}" dt="2021-11-12T04:00:30.836" v="62" actId="478"/>
          <ac:picMkLst>
            <pc:docMk/>
            <pc:sldMk cId="383752089" sldId="386"/>
            <ac:picMk id="2050" creationId="{A265D908-9410-4BA6-BB71-5F84A8996689}"/>
          </ac:picMkLst>
        </pc:picChg>
        <pc:picChg chg="del">
          <ac:chgData name="Shoko Kakuda" userId="40706642-bbdd-4be4-a46a-1d3174691c72" providerId="ADAL" clId="{A4D84258-0514-4266-BC1E-5B1E6F16D408}" dt="2021-11-12T03:58:44.911" v="42" actId="478"/>
          <ac:picMkLst>
            <pc:docMk/>
            <pc:sldMk cId="383752089" sldId="386"/>
            <ac:picMk id="2054" creationId="{52FEEE90-64DA-4C9D-BD9B-6464EEBAE1A0}"/>
          </ac:picMkLst>
        </pc:picChg>
      </pc:sldChg>
    </pc:docChg>
  </pc:docChgLst>
  <pc:docChgLst>
    <pc:chgData name="Myat Min Htut" userId="dfff3e71-de70-432f-b631-d8cca54eab50" providerId="ADAL" clId="{E6EF5779-DA48-49F5-8163-4B697CE54720}"/>
    <pc:docChg chg="undo custSel addSld delSld modSld">
      <pc:chgData name="Myat Min Htut" userId="dfff3e71-de70-432f-b631-d8cca54eab50" providerId="ADAL" clId="{E6EF5779-DA48-49F5-8163-4B697CE54720}" dt="2024-02-06T03:26:27.843" v="1015" actId="729"/>
      <pc:docMkLst>
        <pc:docMk/>
      </pc:docMkLst>
      <pc:sldChg chg="addSp modSp mod">
        <pc:chgData name="Myat Min Htut" userId="dfff3e71-de70-432f-b631-d8cca54eab50" providerId="ADAL" clId="{E6EF5779-DA48-49F5-8163-4B697CE54720}" dt="2024-02-02T05:44:29.235" v="72" actId="1076"/>
        <pc:sldMkLst>
          <pc:docMk/>
          <pc:sldMk cId="1625383778" sldId="257"/>
        </pc:sldMkLst>
        <pc:picChg chg="mod">
          <ac:chgData name="Myat Min Htut" userId="dfff3e71-de70-432f-b631-d8cca54eab50" providerId="ADAL" clId="{E6EF5779-DA48-49F5-8163-4B697CE54720}" dt="2024-02-02T05:44:29.235" v="72" actId="1076"/>
          <ac:picMkLst>
            <pc:docMk/>
            <pc:sldMk cId="1625383778" sldId="257"/>
            <ac:picMk id="3" creationId="{00A6958A-FBB1-4506-9770-F445CCF2068B}"/>
          </ac:picMkLst>
        </pc:picChg>
        <pc:picChg chg="add mod">
          <ac:chgData name="Myat Min Htut" userId="dfff3e71-de70-432f-b631-d8cca54eab50" providerId="ADAL" clId="{E6EF5779-DA48-49F5-8163-4B697CE54720}" dt="2024-02-02T05:39:47.842" v="4" actId="14100"/>
          <ac:picMkLst>
            <pc:docMk/>
            <pc:sldMk cId="1625383778" sldId="257"/>
            <ac:picMk id="4" creationId="{1CE83FDF-5E12-4C9F-B4E4-C4010DD0DFC2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1:40.824" v="26" actId="1076"/>
        <pc:sldMkLst>
          <pc:docMk/>
          <pc:sldMk cId="2437333288" sldId="258"/>
        </pc:sldMkLst>
        <pc:picChg chg="add mod">
          <ac:chgData name="Myat Min Htut" userId="dfff3e71-de70-432f-b631-d8cca54eab50" providerId="ADAL" clId="{E6EF5779-DA48-49F5-8163-4B697CE54720}" dt="2024-02-02T05:41:40.824" v="26" actId="1076"/>
          <ac:picMkLst>
            <pc:docMk/>
            <pc:sldMk cId="2437333288" sldId="258"/>
            <ac:picMk id="6" creationId="{84447425-6746-4370-A85E-BA92F4857564}"/>
          </ac:picMkLst>
        </pc:picChg>
        <pc:picChg chg="add mod">
          <ac:chgData name="Myat Min Htut" userId="dfff3e71-de70-432f-b631-d8cca54eab50" providerId="ADAL" clId="{E6EF5779-DA48-49F5-8163-4B697CE54720}" dt="2024-02-02T05:41:33.381" v="23" actId="1076"/>
          <ac:picMkLst>
            <pc:docMk/>
            <pc:sldMk cId="2437333288" sldId="258"/>
            <ac:picMk id="10" creationId="{0C35CEF6-E7FA-4831-BD5D-E310C425EB5E}"/>
          </ac:picMkLst>
        </pc:picChg>
      </pc:sldChg>
      <pc:sldChg chg="addSp modSp mod modShow">
        <pc:chgData name="Myat Min Htut" userId="dfff3e71-de70-432f-b631-d8cca54eab50" providerId="ADAL" clId="{E6EF5779-DA48-49F5-8163-4B697CE54720}" dt="2024-02-02T10:03:05.444" v="819" actId="14100"/>
        <pc:sldMkLst>
          <pc:docMk/>
          <pc:sldMk cId="2957291538" sldId="268"/>
        </pc:sldMkLst>
        <pc:picChg chg="add mod">
          <ac:chgData name="Myat Min Htut" userId="dfff3e71-de70-432f-b631-d8cca54eab50" providerId="ADAL" clId="{E6EF5779-DA48-49F5-8163-4B697CE54720}" dt="2024-02-02T10:00:17.108" v="795" actId="14100"/>
          <ac:picMkLst>
            <pc:docMk/>
            <pc:sldMk cId="2957291538" sldId="268"/>
            <ac:picMk id="5" creationId="{69714D62-D5C8-4FAA-BA34-6982C2FCB376}"/>
          </ac:picMkLst>
        </pc:picChg>
        <pc:picChg chg="mod">
          <ac:chgData name="Myat Min Htut" userId="dfff3e71-de70-432f-b631-d8cca54eab50" providerId="ADAL" clId="{E6EF5779-DA48-49F5-8163-4B697CE54720}" dt="2024-02-02T10:02:46.432" v="811" actId="1076"/>
          <ac:picMkLst>
            <pc:docMk/>
            <pc:sldMk cId="2957291538" sldId="268"/>
            <ac:picMk id="6" creationId="{B8620AF8-3207-4EB2-843D-F26C8A74194D}"/>
          </ac:picMkLst>
        </pc:picChg>
        <pc:picChg chg="add mod">
          <ac:chgData name="Myat Min Htut" userId="dfff3e71-de70-432f-b631-d8cca54eab50" providerId="ADAL" clId="{E6EF5779-DA48-49F5-8163-4B697CE54720}" dt="2024-02-02T10:00:30.545" v="799" actId="1076"/>
          <ac:picMkLst>
            <pc:docMk/>
            <pc:sldMk cId="2957291538" sldId="268"/>
            <ac:picMk id="9" creationId="{71BD1A6F-67A1-4066-BF5A-389DCF8A99B6}"/>
          </ac:picMkLst>
        </pc:picChg>
        <pc:picChg chg="add mod">
          <ac:chgData name="Myat Min Htut" userId="dfff3e71-de70-432f-b631-d8cca54eab50" providerId="ADAL" clId="{E6EF5779-DA48-49F5-8163-4B697CE54720}" dt="2024-02-02T10:02:48.473" v="813" actId="1076"/>
          <ac:picMkLst>
            <pc:docMk/>
            <pc:sldMk cId="2957291538" sldId="268"/>
            <ac:picMk id="12" creationId="{15662503-0ACA-492B-8B17-AF68BA422A6D}"/>
          </ac:picMkLst>
        </pc:picChg>
        <pc:picChg chg="add mod">
          <ac:chgData name="Myat Min Htut" userId="dfff3e71-de70-432f-b631-d8cca54eab50" providerId="ADAL" clId="{E6EF5779-DA48-49F5-8163-4B697CE54720}" dt="2024-02-02T10:03:05.444" v="819" actId="14100"/>
          <ac:picMkLst>
            <pc:docMk/>
            <pc:sldMk cId="2957291538" sldId="268"/>
            <ac:picMk id="14" creationId="{D0C8F51B-96C1-486E-B57A-A3175CA0F3DF}"/>
          </ac:picMkLst>
        </pc:picChg>
        <pc:picChg chg="add mod">
          <ac:chgData name="Myat Min Htut" userId="dfff3e71-de70-432f-b631-d8cca54eab50" providerId="ADAL" clId="{E6EF5779-DA48-49F5-8163-4B697CE54720}" dt="2024-02-02T10:03:03.127" v="818" actId="14100"/>
          <ac:picMkLst>
            <pc:docMk/>
            <pc:sldMk cId="2957291538" sldId="268"/>
            <ac:picMk id="16" creationId="{81A7E77B-2016-4F1B-B969-F553CFAAE009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10:08:28.458" v="855" actId="1076"/>
        <pc:sldMkLst>
          <pc:docMk/>
          <pc:sldMk cId="3880498922" sldId="269"/>
        </pc:sldMkLst>
        <pc:picChg chg="add del mod">
          <ac:chgData name="Myat Min Htut" userId="dfff3e71-de70-432f-b631-d8cca54eab50" providerId="ADAL" clId="{E6EF5779-DA48-49F5-8163-4B697CE54720}" dt="2024-02-02T09:48:15.891" v="721" actId="478"/>
          <ac:picMkLst>
            <pc:docMk/>
            <pc:sldMk cId="3880498922" sldId="269"/>
            <ac:picMk id="6" creationId="{9D49D54D-5889-4239-9E55-3EB24320F90A}"/>
          </ac:picMkLst>
        </pc:picChg>
        <pc:picChg chg="add mod">
          <ac:chgData name="Myat Min Htut" userId="dfff3e71-de70-432f-b631-d8cca54eab50" providerId="ADAL" clId="{E6EF5779-DA48-49F5-8163-4B697CE54720}" dt="2024-02-02T10:05:40.721" v="831" actId="1076"/>
          <ac:picMkLst>
            <pc:docMk/>
            <pc:sldMk cId="3880498922" sldId="269"/>
            <ac:picMk id="8" creationId="{97DE9828-35FC-4AB9-988E-78C64A4AAADA}"/>
          </ac:picMkLst>
        </pc:picChg>
        <pc:picChg chg="mod">
          <ac:chgData name="Myat Min Htut" userId="dfff3e71-de70-432f-b631-d8cca54eab50" providerId="ADAL" clId="{E6EF5779-DA48-49F5-8163-4B697CE54720}" dt="2024-02-02T10:08:23.645" v="852" actId="1076"/>
          <ac:picMkLst>
            <pc:docMk/>
            <pc:sldMk cId="3880498922" sldId="269"/>
            <ac:picMk id="10" creationId="{00000000-0000-0000-0000-000000000000}"/>
          </ac:picMkLst>
        </pc:picChg>
        <pc:picChg chg="add mod">
          <ac:chgData name="Myat Min Htut" userId="dfff3e71-de70-432f-b631-d8cca54eab50" providerId="ADAL" clId="{E6EF5779-DA48-49F5-8163-4B697CE54720}" dt="2024-02-02T10:07:16.466" v="836" actId="14100"/>
          <ac:picMkLst>
            <pc:docMk/>
            <pc:sldMk cId="3880498922" sldId="269"/>
            <ac:picMk id="11" creationId="{F4FFE7DF-AD49-418C-A93F-CE43CEB4A46F}"/>
          </ac:picMkLst>
        </pc:picChg>
        <pc:picChg chg="add mod">
          <ac:chgData name="Myat Min Htut" userId="dfff3e71-de70-432f-b631-d8cca54eab50" providerId="ADAL" clId="{E6EF5779-DA48-49F5-8163-4B697CE54720}" dt="2024-02-02T10:07:42.081" v="842" actId="14100"/>
          <ac:picMkLst>
            <pc:docMk/>
            <pc:sldMk cId="3880498922" sldId="269"/>
            <ac:picMk id="13" creationId="{3B30E5CE-99FE-478F-812F-AAFBE5F8F5CF}"/>
          </ac:picMkLst>
        </pc:picChg>
        <pc:picChg chg="add mod">
          <ac:chgData name="Myat Min Htut" userId="dfff3e71-de70-432f-b631-d8cca54eab50" providerId="ADAL" clId="{E6EF5779-DA48-49F5-8163-4B697CE54720}" dt="2024-02-02T10:08:08.990" v="848" actId="1076"/>
          <ac:picMkLst>
            <pc:docMk/>
            <pc:sldMk cId="3880498922" sldId="269"/>
            <ac:picMk id="15" creationId="{D5795EA6-0C17-4FDD-8957-7BF1A7E10F40}"/>
          </ac:picMkLst>
        </pc:picChg>
        <pc:picChg chg="add mod">
          <ac:chgData name="Myat Min Htut" userId="dfff3e71-de70-432f-b631-d8cca54eab50" providerId="ADAL" clId="{E6EF5779-DA48-49F5-8163-4B697CE54720}" dt="2024-02-02T10:08:28.458" v="855" actId="1076"/>
          <ac:picMkLst>
            <pc:docMk/>
            <pc:sldMk cId="3880498922" sldId="269"/>
            <ac:picMk id="17" creationId="{DE961A6D-5F16-4F3D-B2F9-526289572B28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0:34.511" v="10" actId="1076"/>
        <pc:sldMkLst>
          <pc:docMk/>
          <pc:sldMk cId="2961143738" sldId="275"/>
        </pc:sldMkLst>
        <pc:picChg chg="mod">
          <ac:chgData name="Myat Min Htut" userId="dfff3e71-de70-432f-b631-d8cca54eab50" providerId="ADAL" clId="{E6EF5779-DA48-49F5-8163-4B697CE54720}" dt="2024-02-02T05:40:25.698" v="7" actId="1076"/>
          <ac:picMkLst>
            <pc:docMk/>
            <pc:sldMk cId="2961143738" sldId="275"/>
            <ac:picMk id="3" creationId="{4767C436-0BBF-4D93-A598-F21709F93A52}"/>
          </ac:picMkLst>
        </pc:picChg>
        <pc:picChg chg="add mod">
          <ac:chgData name="Myat Min Htut" userId="dfff3e71-de70-432f-b631-d8cca54eab50" providerId="ADAL" clId="{E6EF5779-DA48-49F5-8163-4B697CE54720}" dt="2024-02-02T05:40:34.511" v="10" actId="1076"/>
          <ac:picMkLst>
            <pc:docMk/>
            <pc:sldMk cId="2961143738" sldId="275"/>
            <ac:picMk id="4" creationId="{943C27AD-EAA6-4643-A25F-E1CC53AEDD43}"/>
          </ac:picMkLst>
        </pc:picChg>
      </pc:sldChg>
      <pc:sldChg chg="addSp modSp mod">
        <pc:chgData name="Myat Min Htut" userId="dfff3e71-de70-432f-b631-d8cca54eab50" providerId="ADAL" clId="{E6EF5779-DA48-49F5-8163-4B697CE54720}" dt="2024-02-02T09:53:51.300" v="779" actId="1076"/>
        <pc:sldMkLst>
          <pc:docMk/>
          <pc:sldMk cId="2297736913" sldId="309"/>
        </pc:sldMkLst>
        <pc:picChg chg="add mod">
          <ac:chgData name="Myat Min Htut" userId="dfff3e71-de70-432f-b631-d8cca54eab50" providerId="ADAL" clId="{E6EF5779-DA48-49F5-8163-4B697CE54720}" dt="2024-02-02T09:53:51.300" v="779" actId="1076"/>
          <ac:picMkLst>
            <pc:docMk/>
            <pc:sldMk cId="2297736913" sldId="309"/>
            <ac:picMk id="4" creationId="{E9961DA5-F9E4-49F0-B98E-FEBEF241FB25}"/>
          </ac:picMkLst>
        </pc:picChg>
      </pc:sldChg>
      <pc:sldChg chg="addSp modSp mod">
        <pc:chgData name="Myat Min Htut" userId="dfff3e71-de70-432f-b631-d8cca54eab50" providerId="ADAL" clId="{E6EF5779-DA48-49F5-8163-4B697CE54720}" dt="2024-02-02T09:54:17.192" v="785" actId="14100"/>
        <pc:sldMkLst>
          <pc:docMk/>
          <pc:sldMk cId="3230066887" sldId="310"/>
        </pc:sldMkLst>
        <pc:picChg chg="add mod">
          <ac:chgData name="Myat Min Htut" userId="dfff3e71-de70-432f-b631-d8cca54eab50" providerId="ADAL" clId="{E6EF5779-DA48-49F5-8163-4B697CE54720}" dt="2024-02-02T09:54:17.192" v="785" actId="14100"/>
          <ac:picMkLst>
            <pc:docMk/>
            <pc:sldMk cId="3230066887" sldId="310"/>
            <ac:picMk id="5" creationId="{E1213009-FA59-4E59-A879-9EEC5694291C}"/>
          </ac:picMkLst>
        </pc:picChg>
      </pc:sldChg>
      <pc:sldChg chg="addSp modSp mod">
        <pc:chgData name="Myat Min Htut" userId="dfff3e71-de70-432f-b631-d8cca54eab50" providerId="ADAL" clId="{E6EF5779-DA48-49F5-8163-4B697CE54720}" dt="2024-02-02T09:55:45.039" v="790" actId="14100"/>
        <pc:sldMkLst>
          <pc:docMk/>
          <pc:sldMk cId="3864944562" sldId="311"/>
        </pc:sldMkLst>
        <pc:picChg chg="add mod">
          <ac:chgData name="Myat Min Htut" userId="dfff3e71-de70-432f-b631-d8cca54eab50" providerId="ADAL" clId="{E6EF5779-DA48-49F5-8163-4B697CE54720}" dt="2024-02-02T09:55:45.039" v="790" actId="14100"/>
          <ac:picMkLst>
            <pc:docMk/>
            <pc:sldMk cId="3864944562" sldId="311"/>
            <ac:picMk id="6" creationId="{2E7DEB83-8C54-424D-B02C-C1D269E2AB13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3:48.903" v="64" actId="1076"/>
        <pc:sldMkLst>
          <pc:docMk/>
          <pc:sldMk cId="3038560116" sldId="316"/>
        </pc:sldMkLst>
        <pc:picChg chg="add mod">
          <ac:chgData name="Myat Min Htut" userId="dfff3e71-de70-432f-b631-d8cca54eab50" providerId="ADAL" clId="{E6EF5779-DA48-49F5-8163-4B697CE54720}" dt="2024-02-02T05:43:34.905" v="60" actId="1076"/>
          <ac:picMkLst>
            <pc:docMk/>
            <pc:sldMk cId="3038560116" sldId="316"/>
            <ac:picMk id="9" creationId="{7324AD27-B5E7-4A76-AFAF-F8BACA8A96B2}"/>
          </ac:picMkLst>
        </pc:picChg>
        <pc:picChg chg="add mod">
          <ac:chgData name="Myat Min Htut" userId="dfff3e71-de70-432f-b631-d8cca54eab50" providerId="ADAL" clId="{E6EF5779-DA48-49F5-8163-4B697CE54720}" dt="2024-02-02T05:43:32.136" v="59" actId="1076"/>
          <ac:picMkLst>
            <pc:docMk/>
            <pc:sldMk cId="3038560116" sldId="316"/>
            <ac:picMk id="11" creationId="{E5B58A7A-A758-4329-88F3-A69E9B05844A}"/>
          </ac:picMkLst>
        </pc:picChg>
        <pc:picChg chg="add mod">
          <ac:chgData name="Myat Min Htut" userId="dfff3e71-de70-432f-b631-d8cca54eab50" providerId="ADAL" clId="{E6EF5779-DA48-49F5-8163-4B697CE54720}" dt="2024-02-02T05:43:48.903" v="64" actId="1076"/>
          <ac:picMkLst>
            <pc:docMk/>
            <pc:sldMk cId="3038560116" sldId="316"/>
            <ac:picMk id="13" creationId="{3050ACE0-FF70-4574-8640-B6352CB63D9A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7:51.750" v="131" actId="14100"/>
        <pc:sldMkLst>
          <pc:docMk/>
          <pc:sldMk cId="4257847738" sldId="320"/>
        </pc:sldMkLst>
        <pc:picChg chg="add mod">
          <ac:chgData name="Myat Min Htut" userId="dfff3e71-de70-432f-b631-d8cca54eab50" providerId="ADAL" clId="{E6EF5779-DA48-49F5-8163-4B697CE54720}" dt="2024-02-02T05:47:51.750" v="131" actId="14100"/>
          <ac:picMkLst>
            <pc:docMk/>
            <pc:sldMk cId="4257847738" sldId="320"/>
            <ac:picMk id="5" creationId="{6FF77F4A-19A5-4DA8-B652-90F3DB94E530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10:04:59.011" v="827" actId="14100"/>
        <pc:sldMkLst>
          <pc:docMk/>
          <pc:sldMk cId="2365003806" sldId="332"/>
        </pc:sldMkLst>
        <pc:picChg chg="add del">
          <ac:chgData name="Myat Min Htut" userId="dfff3e71-de70-432f-b631-d8cca54eab50" providerId="ADAL" clId="{E6EF5779-DA48-49F5-8163-4B697CE54720}" dt="2024-02-02T10:04:03.081" v="821" actId="478"/>
          <ac:picMkLst>
            <pc:docMk/>
            <pc:sldMk cId="2365003806" sldId="332"/>
            <ac:picMk id="6" creationId="{EBF1179B-AE23-433D-999C-728BE8A38191}"/>
          </ac:picMkLst>
        </pc:picChg>
        <pc:picChg chg="add mod">
          <ac:chgData name="Myat Min Htut" userId="dfff3e71-de70-432f-b631-d8cca54eab50" providerId="ADAL" clId="{E6EF5779-DA48-49F5-8163-4B697CE54720}" dt="2024-02-02T10:04:59.011" v="827" actId="14100"/>
          <ac:picMkLst>
            <pc:docMk/>
            <pc:sldMk cId="2365003806" sldId="332"/>
            <ac:picMk id="8" creationId="{C0C345B0-4076-4F06-A52F-2D013E4B1D35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9:59.149" v="153" actId="1076"/>
        <pc:sldMkLst>
          <pc:docMk/>
          <pc:sldMk cId="3900189652" sldId="333"/>
        </pc:sldMkLst>
        <pc:picChg chg="add mod">
          <ac:chgData name="Myat Min Htut" userId="dfff3e71-de70-432f-b631-d8cca54eab50" providerId="ADAL" clId="{E6EF5779-DA48-49F5-8163-4B697CE54720}" dt="2024-02-02T05:49:12.122" v="145" actId="1076"/>
          <ac:picMkLst>
            <pc:docMk/>
            <pc:sldMk cId="3900189652" sldId="333"/>
            <ac:picMk id="9" creationId="{E558D71E-89F0-48B6-B46E-61EE7484FEB0}"/>
          </ac:picMkLst>
        </pc:picChg>
        <pc:picChg chg="add mod">
          <ac:chgData name="Myat Min Htut" userId="dfff3e71-de70-432f-b631-d8cca54eab50" providerId="ADAL" clId="{E6EF5779-DA48-49F5-8163-4B697CE54720}" dt="2024-02-02T05:49:59.149" v="153" actId="1076"/>
          <ac:picMkLst>
            <pc:docMk/>
            <pc:sldMk cId="3900189652" sldId="333"/>
            <ac:picMk id="11" creationId="{233804F4-5D6F-4C0B-B6AB-5EFDDC950B77}"/>
          </ac:picMkLst>
        </pc:picChg>
      </pc:sldChg>
      <pc:sldChg chg="addSp modSp mod">
        <pc:chgData name="Myat Min Htut" userId="dfff3e71-de70-432f-b631-d8cca54eab50" providerId="ADAL" clId="{E6EF5779-DA48-49F5-8163-4B697CE54720}" dt="2024-02-02T09:32:53.795" v="559" actId="14100"/>
        <pc:sldMkLst>
          <pc:docMk/>
          <pc:sldMk cId="1887658179" sldId="337"/>
        </pc:sldMkLst>
        <pc:picChg chg="add mod">
          <ac:chgData name="Myat Min Htut" userId="dfff3e71-de70-432f-b631-d8cca54eab50" providerId="ADAL" clId="{E6EF5779-DA48-49F5-8163-4B697CE54720}" dt="2024-02-02T09:32:53.795" v="559" actId="14100"/>
          <ac:picMkLst>
            <pc:docMk/>
            <pc:sldMk cId="1887658179" sldId="337"/>
            <ac:picMk id="3" creationId="{55B32B96-032F-42AE-9EDF-F081F4D1B713}"/>
          </ac:picMkLst>
        </pc:picChg>
      </pc:sldChg>
      <pc:sldChg chg="addSp delSp modSp mod modShow">
        <pc:chgData name="Myat Min Htut" userId="dfff3e71-de70-432f-b631-d8cca54eab50" providerId="ADAL" clId="{E6EF5779-DA48-49F5-8163-4B697CE54720}" dt="2024-02-02T10:11:20.622" v="881" actId="1076"/>
        <pc:sldMkLst>
          <pc:docMk/>
          <pc:sldMk cId="469692268" sldId="351"/>
        </pc:sldMkLst>
        <pc:spChg chg="add del">
          <ac:chgData name="Myat Min Htut" userId="dfff3e71-de70-432f-b631-d8cca54eab50" providerId="ADAL" clId="{E6EF5779-DA48-49F5-8163-4B697CE54720}" dt="2024-02-02T10:09:59.444" v="864" actId="478"/>
          <ac:spMkLst>
            <pc:docMk/>
            <pc:sldMk cId="469692268" sldId="351"/>
            <ac:spMk id="12" creationId="{C0A84EE4-1E8D-4572-9C49-7418F84600F2}"/>
          </ac:spMkLst>
        </pc:spChg>
        <pc:spChg chg="add mod">
          <ac:chgData name="Myat Min Htut" userId="dfff3e71-de70-432f-b631-d8cca54eab50" providerId="ADAL" clId="{E6EF5779-DA48-49F5-8163-4B697CE54720}" dt="2024-02-02T10:10:15.682" v="867" actId="208"/>
          <ac:spMkLst>
            <pc:docMk/>
            <pc:sldMk cId="469692268" sldId="351"/>
            <ac:spMk id="13" creationId="{73EEDE9D-20E7-4602-B2BA-8D907C0D56CE}"/>
          </ac:spMkLst>
        </pc:spChg>
        <pc:picChg chg="add del">
          <ac:chgData name="Myat Min Htut" userId="dfff3e71-de70-432f-b631-d8cca54eab50" providerId="ADAL" clId="{E6EF5779-DA48-49F5-8163-4B697CE54720}" dt="2024-02-02T09:49:53.819" v="734" actId="21"/>
          <ac:picMkLst>
            <pc:docMk/>
            <pc:sldMk cId="469692268" sldId="351"/>
            <ac:picMk id="5" creationId="{067B6FDB-A512-431D-A490-1E3482698F6A}"/>
          </ac:picMkLst>
        </pc:picChg>
        <pc:picChg chg="add mod">
          <ac:chgData name="Myat Min Htut" userId="dfff3e71-de70-432f-b631-d8cca54eab50" providerId="ADAL" clId="{E6EF5779-DA48-49F5-8163-4B697CE54720}" dt="2024-02-02T10:09:29.908" v="859" actId="1076"/>
          <ac:picMkLst>
            <pc:docMk/>
            <pc:sldMk cId="469692268" sldId="351"/>
            <ac:picMk id="8" creationId="{A28981FF-24F7-4A7A-9CEF-3CD87EA6069F}"/>
          </ac:picMkLst>
        </pc:picChg>
        <pc:picChg chg="add mod">
          <ac:chgData name="Myat Min Htut" userId="dfff3e71-de70-432f-b631-d8cca54eab50" providerId="ADAL" clId="{E6EF5779-DA48-49F5-8163-4B697CE54720}" dt="2024-02-02T10:09:41.914" v="862" actId="14100"/>
          <ac:picMkLst>
            <pc:docMk/>
            <pc:sldMk cId="469692268" sldId="351"/>
            <ac:picMk id="11" creationId="{E474AAF7-CB25-49C2-B38D-45D830F8B856}"/>
          </ac:picMkLst>
        </pc:picChg>
        <pc:picChg chg="add mod">
          <ac:chgData name="Myat Min Htut" userId="dfff3e71-de70-432f-b631-d8cca54eab50" providerId="ADAL" clId="{E6EF5779-DA48-49F5-8163-4B697CE54720}" dt="2024-02-02T10:10:42.921" v="872" actId="1076"/>
          <ac:picMkLst>
            <pc:docMk/>
            <pc:sldMk cId="469692268" sldId="351"/>
            <ac:picMk id="15" creationId="{C59796D7-AA5A-48A0-A9F8-CA1A4B370B21}"/>
          </ac:picMkLst>
        </pc:picChg>
        <pc:picChg chg="add mod">
          <ac:chgData name="Myat Min Htut" userId="dfff3e71-de70-432f-b631-d8cca54eab50" providerId="ADAL" clId="{E6EF5779-DA48-49F5-8163-4B697CE54720}" dt="2024-02-02T10:11:07.056" v="877" actId="14100"/>
          <ac:picMkLst>
            <pc:docMk/>
            <pc:sldMk cId="469692268" sldId="351"/>
            <ac:picMk id="17" creationId="{288998B3-4155-4CA0-BEC9-0FB7AB43C1CA}"/>
          </ac:picMkLst>
        </pc:picChg>
        <pc:picChg chg="add mod">
          <ac:chgData name="Myat Min Htut" userId="dfff3e71-de70-432f-b631-d8cca54eab50" providerId="ADAL" clId="{E6EF5779-DA48-49F5-8163-4B697CE54720}" dt="2024-02-02T10:11:20.622" v="881" actId="1076"/>
          <ac:picMkLst>
            <pc:docMk/>
            <pc:sldMk cId="469692268" sldId="351"/>
            <ac:picMk id="19" creationId="{4F953C68-8407-4543-8BDA-32B54DB30262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5:42:08.035" v="36" actId="1076"/>
        <pc:sldMkLst>
          <pc:docMk/>
          <pc:sldMk cId="1500044521" sldId="352"/>
        </pc:sldMkLst>
        <pc:picChg chg="add del mod">
          <ac:chgData name="Myat Min Htut" userId="dfff3e71-de70-432f-b631-d8cca54eab50" providerId="ADAL" clId="{E6EF5779-DA48-49F5-8163-4B697CE54720}" dt="2024-02-02T05:41:49.778" v="28" actId="478"/>
          <ac:picMkLst>
            <pc:docMk/>
            <pc:sldMk cId="1500044521" sldId="352"/>
            <ac:picMk id="5" creationId="{35815D97-25BF-431F-8D9F-6063E3F11B8C}"/>
          </ac:picMkLst>
        </pc:picChg>
        <pc:picChg chg="add mod">
          <ac:chgData name="Myat Min Htut" userId="dfff3e71-de70-432f-b631-d8cca54eab50" providerId="ADAL" clId="{E6EF5779-DA48-49F5-8163-4B697CE54720}" dt="2024-02-02T05:41:47.313" v="27"/>
          <ac:picMkLst>
            <pc:docMk/>
            <pc:sldMk cId="1500044521" sldId="352"/>
            <ac:picMk id="10" creationId="{0B5F1FDA-C9B6-4991-AF0B-9392F253BD02}"/>
          </ac:picMkLst>
        </pc:picChg>
        <pc:picChg chg="add mod">
          <ac:chgData name="Myat Min Htut" userId="dfff3e71-de70-432f-b631-d8cca54eab50" providerId="ADAL" clId="{E6EF5779-DA48-49F5-8163-4B697CE54720}" dt="2024-02-02T05:42:08.035" v="36" actId="1076"/>
          <ac:picMkLst>
            <pc:docMk/>
            <pc:sldMk cId="1500044521" sldId="352"/>
            <ac:picMk id="11" creationId="{9C9F59F5-727F-48F4-9B6E-EBFE748136BD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2:37.212" v="43" actId="1076"/>
        <pc:sldMkLst>
          <pc:docMk/>
          <pc:sldMk cId="1513604203" sldId="353"/>
        </pc:sldMkLst>
        <pc:picChg chg="mod">
          <ac:chgData name="Myat Min Htut" userId="dfff3e71-de70-432f-b631-d8cca54eab50" providerId="ADAL" clId="{E6EF5779-DA48-49F5-8163-4B697CE54720}" dt="2024-02-02T05:42:33.669" v="42" actId="1076"/>
          <ac:picMkLst>
            <pc:docMk/>
            <pc:sldMk cId="1513604203" sldId="353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E6EF5779-DA48-49F5-8163-4B697CE54720}" dt="2024-02-02T05:42:37.212" v="43" actId="1076"/>
          <ac:picMkLst>
            <pc:docMk/>
            <pc:sldMk cId="1513604203" sldId="353"/>
            <ac:picMk id="6" creationId="{B9CCAFF1-51D2-4544-B073-E27D39AF0909}"/>
          </ac:picMkLst>
        </pc:picChg>
        <pc:picChg chg="add mod">
          <ac:chgData name="Myat Min Htut" userId="dfff3e71-de70-432f-b631-d8cca54eab50" providerId="ADAL" clId="{E6EF5779-DA48-49F5-8163-4B697CE54720}" dt="2024-02-02T05:42:13.562" v="37"/>
          <ac:picMkLst>
            <pc:docMk/>
            <pc:sldMk cId="1513604203" sldId="353"/>
            <ac:picMk id="8" creationId="{CA5E4364-0717-49E8-9E15-A206E8C6664F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5:42:51.920" v="46"/>
        <pc:sldMkLst>
          <pc:docMk/>
          <pc:sldMk cId="1411865521" sldId="354"/>
        </pc:sldMkLst>
        <pc:picChg chg="add del">
          <ac:chgData name="Myat Min Htut" userId="dfff3e71-de70-432f-b631-d8cca54eab50" providerId="ADAL" clId="{E6EF5779-DA48-49F5-8163-4B697CE54720}" dt="2024-02-02T05:42:45.143" v="45" actId="22"/>
          <ac:picMkLst>
            <pc:docMk/>
            <pc:sldMk cId="1411865521" sldId="354"/>
            <ac:picMk id="4" creationId="{D07AD210-3211-424B-834E-6BE2673DB566}"/>
          </ac:picMkLst>
        </pc:picChg>
        <pc:picChg chg="add mod">
          <ac:chgData name="Myat Min Htut" userId="dfff3e71-de70-432f-b631-d8cca54eab50" providerId="ADAL" clId="{E6EF5779-DA48-49F5-8163-4B697CE54720}" dt="2024-02-02T05:42:51.920" v="46"/>
          <ac:picMkLst>
            <pc:docMk/>
            <pc:sldMk cId="1411865521" sldId="354"/>
            <ac:picMk id="21" creationId="{47506D4F-9696-49A4-8575-14DEBE08DD58}"/>
          </ac:picMkLst>
        </pc:picChg>
        <pc:picChg chg="add mod">
          <ac:chgData name="Myat Min Htut" userId="dfff3e71-de70-432f-b631-d8cca54eab50" providerId="ADAL" clId="{E6EF5779-DA48-49F5-8163-4B697CE54720}" dt="2024-02-02T05:42:51.920" v="46"/>
          <ac:picMkLst>
            <pc:docMk/>
            <pc:sldMk cId="1411865521" sldId="354"/>
            <ac:picMk id="22" creationId="{D773F554-17DA-4563-B7EF-F7F63FA79848}"/>
          </ac:picMkLst>
        </pc:picChg>
      </pc:sldChg>
      <pc:sldChg chg="addSp modSp">
        <pc:chgData name="Myat Min Htut" userId="dfff3e71-de70-432f-b631-d8cca54eab50" providerId="ADAL" clId="{E6EF5779-DA48-49F5-8163-4B697CE54720}" dt="2024-02-02T05:44:27.914" v="70"/>
        <pc:sldMkLst>
          <pc:docMk/>
          <pc:sldMk cId="664733279" sldId="355"/>
        </pc:sldMkLst>
        <pc:picChg chg="add mod">
          <ac:chgData name="Myat Min Htut" userId="dfff3e71-de70-432f-b631-d8cca54eab50" providerId="ADAL" clId="{E6EF5779-DA48-49F5-8163-4B697CE54720}" dt="2024-02-02T05:44:27.914" v="70"/>
          <ac:picMkLst>
            <pc:docMk/>
            <pc:sldMk cId="664733279" sldId="355"/>
            <ac:picMk id="21" creationId="{6ECD3BDC-35EA-48D1-A39E-CC4C4A628A49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4:21.943" v="69" actId="1076"/>
        <pc:sldMkLst>
          <pc:docMk/>
          <pc:sldMk cId="4049996353" sldId="356"/>
        </pc:sldMkLst>
        <pc:picChg chg="add mod">
          <ac:chgData name="Myat Min Htut" userId="dfff3e71-de70-432f-b631-d8cca54eab50" providerId="ADAL" clId="{E6EF5779-DA48-49F5-8163-4B697CE54720}" dt="2024-02-02T05:44:21.943" v="69" actId="1076"/>
          <ac:picMkLst>
            <pc:docMk/>
            <pc:sldMk cId="4049996353" sldId="356"/>
            <ac:picMk id="3" creationId="{0F2833D0-964D-4980-B193-FE19EBC790F0}"/>
          </ac:picMkLst>
        </pc:picChg>
      </pc:sldChg>
      <pc:sldChg chg="addSp modSp">
        <pc:chgData name="Myat Min Htut" userId="dfff3e71-de70-432f-b631-d8cca54eab50" providerId="ADAL" clId="{E6EF5779-DA48-49F5-8163-4B697CE54720}" dt="2024-02-02T05:44:05.357" v="65"/>
        <pc:sldMkLst>
          <pc:docMk/>
          <pc:sldMk cId="736148876" sldId="357"/>
        </pc:sldMkLst>
        <pc:picChg chg="add mod">
          <ac:chgData name="Myat Min Htut" userId="dfff3e71-de70-432f-b631-d8cca54eab50" providerId="ADAL" clId="{E6EF5779-DA48-49F5-8163-4B697CE54720}" dt="2024-02-02T05:44:05.357" v="65"/>
          <ac:picMkLst>
            <pc:docMk/>
            <pc:sldMk cId="736148876" sldId="357"/>
            <ac:picMk id="13" creationId="{0D2484BB-0D53-4ABC-BC74-66EA78FBAF65}"/>
          </ac:picMkLst>
        </pc:picChg>
        <pc:picChg chg="add mod">
          <ac:chgData name="Myat Min Htut" userId="dfff3e71-de70-432f-b631-d8cca54eab50" providerId="ADAL" clId="{E6EF5779-DA48-49F5-8163-4B697CE54720}" dt="2024-02-02T05:44:05.357" v="65"/>
          <ac:picMkLst>
            <pc:docMk/>
            <pc:sldMk cId="736148876" sldId="357"/>
            <ac:picMk id="14" creationId="{82F7B3E8-420B-4AB4-8C1C-2D9923C7339A}"/>
          </ac:picMkLst>
        </pc:picChg>
        <pc:picChg chg="add mod">
          <ac:chgData name="Myat Min Htut" userId="dfff3e71-de70-432f-b631-d8cca54eab50" providerId="ADAL" clId="{E6EF5779-DA48-49F5-8163-4B697CE54720}" dt="2024-02-02T05:44:05.357" v="65"/>
          <ac:picMkLst>
            <pc:docMk/>
            <pc:sldMk cId="736148876" sldId="357"/>
            <ac:picMk id="15" creationId="{F360FACA-E5A0-4AA4-AB08-CB897791054D}"/>
          </ac:picMkLst>
        </pc:picChg>
      </pc:sldChg>
      <pc:sldChg chg="addSp modSp mod">
        <pc:chgData name="Myat Min Htut" userId="dfff3e71-de70-432f-b631-d8cca54eab50" providerId="ADAL" clId="{E6EF5779-DA48-49F5-8163-4B697CE54720}" dt="2024-02-02T10:22:01.052" v="994" actId="208"/>
        <pc:sldMkLst>
          <pc:docMk/>
          <pc:sldMk cId="838993061" sldId="358"/>
        </pc:sldMkLst>
        <pc:spChg chg="add mod">
          <ac:chgData name="Myat Min Htut" userId="dfff3e71-de70-432f-b631-d8cca54eab50" providerId="ADAL" clId="{E6EF5779-DA48-49F5-8163-4B697CE54720}" dt="2024-02-02T10:22:01.052" v="994" actId="208"/>
          <ac:spMkLst>
            <pc:docMk/>
            <pc:sldMk cId="838993061" sldId="358"/>
            <ac:spMk id="2" creationId="{CA29759F-B877-44C2-8AE5-663BD4BA9081}"/>
          </ac:spMkLst>
        </pc:spChg>
        <pc:picChg chg="add mod">
          <ac:chgData name="Myat Min Htut" userId="dfff3e71-de70-432f-b631-d8cca54eab50" providerId="ADAL" clId="{E6EF5779-DA48-49F5-8163-4B697CE54720}" dt="2024-02-02T05:44:54.848" v="76" actId="1076"/>
          <ac:picMkLst>
            <pc:docMk/>
            <pc:sldMk cId="838993061" sldId="358"/>
            <ac:picMk id="3" creationId="{39614077-5CCE-4106-875A-B06E0465ED92}"/>
          </ac:picMkLst>
        </pc:picChg>
        <pc:picChg chg="add mod">
          <ac:chgData name="Myat Min Htut" userId="dfff3e71-de70-432f-b631-d8cca54eab50" providerId="ADAL" clId="{E6EF5779-DA48-49F5-8163-4B697CE54720}" dt="2024-02-02T05:45:19.814" v="85" actId="1076"/>
          <ac:picMkLst>
            <pc:docMk/>
            <pc:sldMk cId="838993061" sldId="358"/>
            <ac:picMk id="13" creationId="{30CFF545-7D9E-48EC-B9BE-D79AD7E9BA67}"/>
          </ac:picMkLst>
        </pc:picChg>
        <pc:picChg chg="add mod">
          <ac:chgData name="Myat Min Htut" userId="dfff3e71-de70-432f-b631-d8cca54eab50" providerId="ADAL" clId="{E6EF5779-DA48-49F5-8163-4B697CE54720}" dt="2024-02-02T05:45:41.145" v="92" actId="1076"/>
          <ac:picMkLst>
            <pc:docMk/>
            <pc:sldMk cId="838993061" sldId="358"/>
            <ac:picMk id="15" creationId="{4CDF39AD-F06C-440C-9ECE-6F00298EDB0D}"/>
          </ac:picMkLst>
        </pc:picChg>
        <pc:picChg chg="add mod">
          <ac:chgData name="Myat Min Htut" userId="dfff3e71-de70-432f-b631-d8cca54eab50" providerId="ADAL" clId="{E6EF5779-DA48-49F5-8163-4B697CE54720}" dt="2024-02-02T05:45:58.264" v="96" actId="1076"/>
          <ac:picMkLst>
            <pc:docMk/>
            <pc:sldMk cId="838993061" sldId="358"/>
            <ac:picMk id="17" creationId="{AA6AB615-2BB9-484E-BCF1-73865FBE1754}"/>
          </ac:picMkLst>
        </pc:picChg>
        <pc:picChg chg="add mod">
          <ac:chgData name="Myat Min Htut" userId="dfff3e71-de70-432f-b631-d8cca54eab50" providerId="ADAL" clId="{E6EF5779-DA48-49F5-8163-4B697CE54720}" dt="2024-02-02T05:46:16.378" v="103" actId="1076"/>
          <ac:picMkLst>
            <pc:docMk/>
            <pc:sldMk cId="838993061" sldId="358"/>
            <ac:picMk id="19" creationId="{B2571719-4FB4-4519-8DB0-7F3D4FE5A9B8}"/>
          </ac:picMkLst>
        </pc:picChg>
        <pc:picChg chg="add mod">
          <ac:chgData name="Myat Min Htut" userId="dfff3e71-de70-432f-b631-d8cca54eab50" providerId="ADAL" clId="{E6EF5779-DA48-49F5-8163-4B697CE54720}" dt="2024-02-02T05:46:54.301" v="115" actId="1076"/>
          <ac:picMkLst>
            <pc:docMk/>
            <pc:sldMk cId="838993061" sldId="358"/>
            <ac:picMk id="21" creationId="{413D4E59-D42A-41AD-9CB6-4B4E36F836FB}"/>
          </ac:picMkLst>
        </pc:picChg>
        <pc:picChg chg="add mod">
          <ac:chgData name="Myat Min Htut" userId="dfff3e71-de70-432f-b631-d8cca54eab50" providerId="ADAL" clId="{E6EF5779-DA48-49F5-8163-4B697CE54720}" dt="2024-02-02T05:47:14.068" v="121" actId="1076"/>
          <ac:picMkLst>
            <pc:docMk/>
            <pc:sldMk cId="838993061" sldId="358"/>
            <ac:picMk id="23" creationId="{987E1175-2A6C-42B6-9625-E1C93D105C0F}"/>
          </ac:picMkLst>
        </pc:picChg>
        <pc:picChg chg="add mod">
          <ac:chgData name="Myat Min Htut" userId="dfff3e71-de70-432f-b631-d8cca54eab50" providerId="ADAL" clId="{E6EF5779-DA48-49F5-8163-4B697CE54720}" dt="2024-02-02T05:47:36.467" v="128" actId="14100"/>
          <ac:picMkLst>
            <pc:docMk/>
            <pc:sldMk cId="838993061" sldId="358"/>
            <ac:picMk id="25" creationId="{C90BCFDD-AE95-45B8-9A2A-E3616568BD57}"/>
          </ac:picMkLst>
        </pc:picChg>
      </pc:sldChg>
      <pc:sldChg chg="addSp modSp mod">
        <pc:chgData name="Myat Min Htut" userId="dfff3e71-de70-432f-b631-d8cca54eab50" providerId="ADAL" clId="{E6EF5779-DA48-49F5-8163-4B697CE54720}" dt="2024-02-02T05:48:41.047" v="139" actId="14100"/>
        <pc:sldMkLst>
          <pc:docMk/>
          <pc:sldMk cId="3062381250" sldId="359"/>
        </pc:sldMkLst>
        <pc:picChg chg="add mod">
          <ac:chgData name="Myat Min Htut" userId="dfff3e71-de70-432f-b631-d8cca54eab50" providerId="ADAL" clId="{E6EF5779-DA48-49F5-8163-4B697CE54720}" dt="2024-02-02T05:48:21.039" v="132"/>
          <ac:picMkLst>
            <pc:docMk/>
            <pc:sldMk cId="3062381250" sldId="359"/>
            <ac:picMk id="10" creationId="{024F55CE-E150-4019-94F3-3ED3379B01E9}"/>
          </ac:picMkLst>
        </pc:picChg>
        <pc:picChg chg="add mod">
          <ac:chgData name="Myat Min Htut" userId="dfff3e71-de70-432f-b631-d8cca54eab50" providerId="ADAL" clId="{E6EF5779-DA48-49F5-8163-4B697CE54720}" dt="2024-02-02T05:48:41.047" v="139" actId="14100"/>
          <ac:picMkLst>
            <pc:docMk/>
            <pc:sldMk cId="3062381250" sldId="359"/>
            <ac:picMk id="11" creationId="{F33D9DBB-39AD-47D6-8856-0FDF8E45BBDA}"/>
          </ac:picMkLst>
        </pc:picChg>
      </pc:sldChg>
      <pc:sldChg chg="addSp modSp mod">
        <pc:chgData name="Myat Min Htut" userId="dfff3e71-de70-432f-b631-d8cca54eab50" providerId="ADAL" clId="{E6EF5779-DA48-49F5-8163-4B697CE54720}" dt="2024-02-02T05:50:00.382" v="154"/>
        <pc:sldMkLst>
          <pc:docMk/>
          <pc:sldMk cId="2349603531" sldId="360"/>
        </pc:sldMkLst>
        <pc:picChg chg="add mod">
          <ac:chgData name="Myat Min Htut" userId="dfff3e71-de70-432f-b631-d8cca54eab50" providerId="ADAL" clId="{E6EF5779-DA48-49F5-8163-4B697CE54720}" dt="2024-02-02T05:49:56.519" v="152" actId="1076"/>
          <ac:picMkLst>
            <pc:docMk/>
            <pc:sldMk cId="2349603531" sldId="360"/>
            <ac:picMk id="9" creationId="{8B4661B7-4FD7-4A76-9EDC-C001DCDA8F06}"/>
          </ac:picMkLst>
        </pc:picChg>
        <pc:picChg chg="add mod">
          <ac:chgData name="Myat Min Htut" userId="dfff3e71-de70-432f-b631-d8cca54eab50" providerId="ADAL" clId="{E6EF5779-DA48-49F5-8163-4B697CE54720}" dt="2024-02-02T05:49:50.272" v="150"/>
          <ac:picMkLst>
            <pc:docMk/>
            <pc:sldMk cId="2349603531" sldId="360"/>
            <ac:picMk id="10" creationId="{8049452A-EE3C-46D3-B455-E16AFF67258C}"/>
          </ac:picMkLst>
        </pc:picChg>
        <pc:picChg chg="add mod">
          <ac:chgData name="Myat Min Htut" userId="dfff3e71-de70-432f-b631-d8cca54eab50" providerId="ADAL" clId="{E6EF5779-DA48-49F5-8163-4B697CE54720}" dt="2024-02-02T05:50:00.382" v="154"/>
          <ac:picMkLst>
            <pc:docMk/>
            <pc:sldMk cId="2349603531" sldId="360"/>
            <ac:picMk id="11" creationId="{5D9F3AB8-3BF6-4491-A64D-A6B4E45EF8FA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5:51:06.176" v="168" actId="1076"/>
        <pc:sldMkLst>
          <pc:docMk/>
          <pc:sldMk cId="92657407" sldId="361"/>
        </pc:sldMkLst>
        <pc:picChg chg="add del mod">
          <ac:chgData name="Myat Min Htut" userId="dfff3e71-de70-432f-b631-d8cca54eab50" providerId="ADAL" clId="{E6EF5779-DA48-49F5-8163-4B697CE54720}" dt="2024-02-02T05:50:57.851" v="164" actId="478"/>
          <ac:picMkLst>
            <pc:docMk/>
            <pc:sldMk cId="92657407" sldId="361"/>
            <ac:picMk id="7" creationId="{031CC8EB-F72F-49F6-8064-A280DD5A2238}"/>
          </ac:picMkLst>
        </pc:picChg>
        <pc:picChg chg="add mod">
          <ac:chgData name="Myat Min Htut" userId="dfff3e71-de70-432f-b631-d8cca54eab50" providerId="ADAL" clId="{E6EF5779-DA48-49F5-8163-4B697CE54720}" dt="2024-02-02T05:51:06.176" v="168" actId="1076"/>
          <ac:picMkLst>
            <pc:docMk/>
            <pc:sldMk cId="92657407" sldId="361"/>
            <ac:picMk id="12" creationId="{2B64F763-25A1-4FE3-A0DA-4CDCA827B9F0}"/>
          </ac:picMkLst>
        </pc:picChg>
      </pc:sldChg>
      <pc:sldChg chg="addSp modSp mod">
        <pc:chgData name="Myat Min Htut" userId="dfff3e71-de70-432f-b631-d8cca54eab50" providerId="ADAL" clId="{E6EF5779-DA48-49F5-8163-4B697CE54720}" dt="2024-02-02T05:51:28.188" v="174" actId="1076"/>
        <pc:sldMkLst>
          <pc:docMk/>
          <pc:sldMk cId="3587855670" sldId="362"/>
        </pc:sldMkLst>
        <pc:picChg chg="add mod">
          <ac:chgData name="Myat Min Htut" userId="dfff3e71-de70-432f-b631-d8cca54eab50" providerId="ADAL" clId="{E6EF5779-DA48-49F5-8163-4B697CE54720}" dt="2024-02-02T05:51:28.188" v="174" actId="1076"/>
          <ac:picMkLst>
            <pc:docMk/>
            <pc:sldMk cId="3587855670" sldId="362"/>
            <ac:picMk id="4" creationId="{ADD3F759-8720-4A62-8299-0AB8897F13B9}"/>
          </ac:picMkLst>
        </pc:picChg>
      </pc:sldChg>
      <pc:sldChg chg="addSp modSp mod">
        <pc:chgData name="Myat Min Htut" userId="dfff3e71-de70-432f-b631-d8cca54eab50" providerId="ADAL" clId="{E6EF5779-DA48-49F5-8163-4B697CE54720}" dt="2024-02-02T05:54:12.232" v="213" actId="1076"/>
        <pc:sldMkLst>
          <pc:docMk/>
          <pc:sldMk cId="498510415" sldId="363"/>
        </pc:sldMkLst>
        <pc:picChg chg="add mod">
          <ac:chgData name="Myat Min Htut" userId="dfff3e71-de70-432f-b631-d8cca54eab50" providerId="ADAL" clId="{E6EF5779-DA48-49F5-8163-4B697CE54720}" dt="2024-02-02T05:51:54.748" v="182" actId="14100"/>
          <ac:picMkLst>
            <pc:docMk/>
            <pc:sldMk cId="498510415" sldId="363"/>
            <ac:picMk id="3" creationId="{35096CBE-FCCA-4C7B-91B1-A9C395AD5C9C}"/>
          </ac:picMkLst>
        </pc:picChg>
        <pc:picChg chg="add mod">
          <ac:chgData name="Myat Min Htut" userId="dfff3e71-de70-432f-b631-d8cca54eab50" providerId="ADAL" clId="{E6EF5779-DA48-49F5-8163-4B697CE54720}" dt="2024-02-02T05:52:48.820" v="188" actId="1076"/>
          <ac:picMkLst>
            <pc:docMk/>
            <pc:sldMk cId="498510415" sldId="363"/>
            <ac:picMk id="7" creationId="{C22CE037-97AC-4AD8-8FD9-A6905809AEC6}"/>
          </ac:picMkLst>
        </pc:picChg>
        <pc:picChg chg="add mod">
          <ac:chgData name="Myat Min Htut" userId="dfff3e71-de70-432f-b631-d8cca54eab50" providerId="ADAL" clId="{E6EF5779-DA48-49F5-8163-4B697CE54720}" dt="2024-02-02T05:53:00.247" v="192" actId="14100"/>
          <ac:picMkLst>
            <pc:docMk/>
            <pc:sldMk cId="498510415" sldId="363"/>
            <ac:picMk id="11" creationId="{09D3F124-ACDC-4890-828A-DF71EEE106B7}"/>
          </ac:picMkLst>
        </pc:picChg>
        <pc:picChg chg="add mod">
          <ac:chgData name="Myat Min Htut" userId="dfff3e71-de70-432f-b631-d8cca54eab50" providerId="ADAL" clId="{E6EF5779-DA48-49F5-8163-4B697CE54720}" dt="2024-02-02T05:53:12.740" v="196" actId="1076"/>
          <ac:picMkLst>
            <pc:docMk/>
            <pc:sldMk cId="498510415" sldId="363"/>
            <ac:picMk id="13" creationId="{7A5BDFBA-E611-4D9C-A1BF-68B9C837CF3B}"/>
          </ac:picMkLst>
        </pc:picChg>
        <pc:picChg chg="add mod">
          <ac:chgData name="Myat Min Htut" userId="dfff3e71-de70-432f-b631-d8cca54eab50" providerId="ADAL" clId="{E6EF5779-DA48-49F5-8163-4B697CE54720}" dt="2024-02-02T05:53:54.439" v="209" actId="1076"/>
          <ac:picMkLst>
            <pc:docMk/>
            <pc:sldMk cId="498510415" sldId="363"/>
            <ac:picMk id="16" creationId="{5AFAF4D4-9A47-4CC0-8BB5-54DA1A1757D8}"/>
          </ac:picMkLst>
        </pc:picChg>
        <pc:picChg chg="add mod">
          <ac:chgData name="Myat Min Htut" userId="dfff3e71-de70-432f-b631-d8cca54eab50" providerId="ADAL" clId="{E6EF5779-DA48-49F5-8163-4B697CE54720}" dt="2024-02-02T05:53:52.308" v="208" actId="1076"/>
          <ac:picMkLst>
            <pc:docMk/>
            <pc:sldMk cId="498510415" sldId="363"/>
            <ac:picMk id="18" creationId="{A489BEF7-47F0-4B1C-8F6A-E557D25A6CA4}"/>
          </ac:picMkLst>
        </pc:picChg>
        <pc:picChg chg="add mod">
          <ac:chgData name="Myat Min Htut" userId="dfff3e71-de70-432f-b631-d8cca54eab50" providerId="ADAL" clId="{E6EF5779-DA48-49F5-8163-4B697CE54720}" dt="2024-02-02T05:54:12.232" v="213" actId="1076"/>
          <ac:picMkLst>
            <pc:docMk/>
            <pc:sldMk cId="498510415" sldId="363"/>
            <ac:picMk id="20" creationId="{B722A392-F981-41E6-837D-6F21D3ADA6D7}"/>
          </ac:picMkLst>
        </pc:picChg>
      </pc:sldChg>
      <pc:sldChg chg="addSp modSp mod">
        <pc:chgData name="Myat Min Htut" userId="dfff3e71-de70-432f-b631-d8cca54eab50" providerId="ADAL" clId="{E6EF5779-DA48-49F5-8163-4B697CE54720}" dt="2024-02-02T05:56:39.321" v="244" actId="1076"/>
        <pc:sldMkLst>
          <pc:docMk/>
          <pc:sldMk cId="1348572757" sldId="364"/>
        </pc:sldMkLst>
        <pc:spChg chg="add mod">
          <ac:chgData name="Myat Min Htut" userId="dfff3e71-de70-432f-b631-d8cca54eab50" providerId="ADAL" clId="{E6EF5779-DA48-49F5-8163-4B697CE54720}" dt="2024-02-02T05:56:10.080" v="235" actId="207"/>
          <ac:spMkLst>
            <pc:docMk/>
            <pc:sldMk cId="1348572757" sldId="364"/>
            <ac:spMk id="16" creationId="{E677046C-43B2-4514-B7B8-9B359ED65AC0}"/>
          </ac:spMkLst>
        </pc:spChg>
        <pc:picChg chg="add mod">
          <ac:chgData name="Myat Min Htut" userId="dfff3e71-de70-432f-b631-d8cca54eab50" providerId="ADAL" clId="{E6EF5779-DA48-49F5-8163-4B697CE54720}" dt="2024-02-02T05:55:31.760" v="222" actId="1076"/>
          <ac:picMkLst>
            <pc:docMk/>
            <pc:sldMk cId="1348572757" sldId="364"/>
            <ac:picMk id="5" creationId="{C307D3E6-ADA6-4D44-AC4D-ACE275EC470A}"/>
          </ac:picMkLst>
        </pc:picChg>
        <pc:picChg chg="add mod">
          <ac:chgData name="Myat Min Htut" userId="dfff3e71-de70-432f-b631-d8cca54eab50" providerId="ADAL" clId="{E6EF5779-DA48-49F5-8163-4B697CE54720}" dt="2024-02-02T05:55:04.165" v="216" actId="1076"/>
          <ac:picMkLst>
            <pc:docMk/>
            <pc:sldMk cId="1348572757" sldId="364"/>
            <ac:picMk id="8" creationId="{DCF1D0D6-02F0-44A9-B09B-4362D5C067A9}"/>
          </ac:picMkLst>
        </pc:picChg>
        <pc:picChg chg="add mod">
          <ac:chgData name="Myat Min Htut" userId="dfff3e71-de70-432f-b631-d8cca54eab50" providerId="ADAL" clId="{E6EF5779-DA48-49F5-8163-4B697CE54720}" dt="2024-02-02T05:55:11.389" v="217"/>
          <ac:picMkLst>
            <pc:docMk/>
            <pc:sldMk cId="1348572757" sldId="364"/>
            <ac:picMk id="9" creationId="{BB6A153B-F43E-42DB-8AD7-3CC0D39449B3}"/>
          </ac:picMkLst>
        </pc:picChg>
        <pc:picChg chg="add mod">
          <ac:chgData name="Myat Min Htut" userId="dfff3e71-de70-432f-b631-d8cca54eab50" providerId="ADAL" clId="{E6EF5779-DA48-49F5-8163-4B697CE54720}" dt="2024-02-02T05:55:46.373" v="228" actId="1076"/>
          <ac:picMkLst>
            <pc:docMk/>
            <pc:sldMk cId="1348572757" sldId="364"/>
            <ac:picMk id="10" creationId="{694CE816-43E5-4B90-BB63-2C596F6AB237}"/>
          </ac:picMkLst>
        </pc:picChg>
        <pc:picChg chg="add mod">
          <ac:chgData name="Myat Min Htut" userId="dfff3e71-de70-432f-b631-d8cca54eab50" providerId="ADAL" clId="{E6EF5779-DA48-49F5-8163-4B697CE54720}" dt="2024-02-02T05:56:00.011" v="232" actId="1076"/>
          <ac:picMkLst>
            <pc:docMk/>
            <pc:sldMk cId="1348572757" sldId="364"/>
            <ac:picMk id="13" creationId="{707E8D9D-B5D5-450A-8EB8-487D3DE1CBD9}"/>
          </ac:picMkLst>
        </pc:picChg>
        <pc:picChg chg="mod">
          <ac:chgData name="Myat Min Htut" userId="dfff3e71-de70-432f-b631-d8cca54eab50" providerId="ADAL" clId="{E6EF5779-DA48-49F5-8163-4B697CE54720}" dt="2024-02-02T05:55:42.604" v="226" actId="1076"/>
          <ac:picMkLst>
            <pc:docMk/>
            <pc:sldMk cId="1348572757" sldId="364"/>
            <ac:picMk id="15" creationId="{66EB41C9-EFCC-4066-9DB4-9560931D200D}"/>
          </ac:picMkLst>
        </pc:picChg>
        <pc:picChg chg="add mod">
          <ac:chgData name="Myat Min Htut" userId="dfff3e71-de70-432f-b631-d8cca54eab50" providerId="ADAL" clId="{E6EF5779-DA48-49F5-8163-4B697CE54720}" dt="2024-02-02T05:56:21.935" v="239" actId="1076"/>
          <ac:picMkLst>
            <pc:docMk/>
            <pc:sldMk cId="1348572757" sldId="364"/>
            <ac:picMk id="18" creationId="{911F466D-2BE9-4066-AF68-580E00B4145C}"/>
          </ac:picMkLst>
        </pc:picChg>
        <pc:picChg chg="add mod">
          <ac:chgData name="Myat Min Htut" userId="dfff3e71-de70-432f-b631-d8cca54eab50" providerId="ADAL" clId="{E6EF5779-DA48-49F5-8163-4B697CE54720}" dt="2024-02-02T05:56:39.321" v="244" actId="1076"/>
          <ac:picMkLst>
            <pc:docMk/>
            <pc:sldMk cId="1348572757" sldId="364"/>
            <ac:picMk id="20" creationId="{DD35961F-76B9-43A1-962C-C5E467226325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7:06:45.436" v="303" actId="14100"/>
        <pc:sldMkLst>
          <pc:docMk/>
          <pc:sldMk cId="2798798838" sldId="365"/>
        </pc:sldMkLst>
        <pc:spChg chg="add mod">
          <ac:chgData name="Myat Min Htut" userId="dfff3e71-de70-432f-b631-d8cca54eab50" providerId="ADAL" clId="{E6EF5779-DA48-49F5-8163-4B697CE54720}" dt="2024-02-02T07:06:45.436" v="303" actId="14100"/>
          <ac:spMkLst>
            <pc:docMk/>
            <pc:sldMk cId="2798798838" sldId="365"/>
            <ac:spMk id="18" creationId="{32171C7E-FD29-4E36-8903-57701365CF9E}"/>
          </ac:spMkLst>
        </pc:spChg>
        <pc:picChg chg="add mod">
          <ac:chgData name="Myat Min Htut" userId="dfff3e71-de70-432f-b631-d8cca54eab50" providerId="ADAL" clId="{E6EF5779-DA48-49F5-8163-4B697CE54720}" dt="2024-02-02T05:57:20.203" v="250" actId="1076"/>
          <ac:picMkLst>
            <pc:docMk/>
            <pc:sldMk cId="2798798838" sldId="365"/>
            <ac:picMk id="3" creationId="{C955A8D2-B31E-491B-8A5E-A309D26A89C4}"/>
          </ac:picMkLst>
        </pc:picChg>
        <pc:picChg chg="add mod">
          <ac:chgData name="Myat Min Htut" userId="dfff3e71-de70-432f-b631-d8cca54eab50" providerId="ADAL" clId="{E6EF5779-DA48-49F5-8163-4B697CE54720}" dt="2024-02-02T05:57:32.768" v="255" actId="14100"/>
          <ac:picMkLst>
            <pc:docMk/>
            <pc:sldMk cId="2798798838" sldId="365"/>
            <ac:picMk id="6" creationId="{C5163E23-CC81-43B4-B165-8F5634E12AEE}"/>
          </ac:picMkLst>
        </pc:picChg>
        <pc:picChg chg="add mod">
          <ac:chgData name="Myat Min Htut" userId="dfff3e71-de70-432f-b631-d8cca54eab50" providerId="ADAL" clId="{E6EF5779-DA48-49F5-8163-4B697CE54720}" dt="2024-02-02T05:57:54.326" v="264" actId="1076"/>
          <ac:picMkLst>
            <pc:docMk/>
            <pc:sldMk cId="2798798838" sldId="365"/>
            <ac:picMk id="9" creationId="{F481CAB3-997A-4E3A-802A-3E3BDC588A56}"/>
          </ac:picMkLst>
        </pc:picChg>
        <pc:picChg chg="add mod">
          <ac:chgData name="Myat Min Htut" userId="dfff3e71-de70-432f-b631-d8cca54eab50" providerId="ADAL" clId="{E6EF5779-DA48-49F5-8163-4B697CE54720}" dt="2024-02-02T05:58:15.328" v="270" actId="1076"/>
          <ac:picMkLst>
            <pc:docMk/>
            <pc:sldMk cId="2798798838" sldId="365"/>
            <ac:picMk id="12" creationId="{6C22A3B1-F9F1-4B04-9D87-534F4792CA61}"/>
          </ac:picMkLst>
        </pc:picChg>
        <pc:picChg chg="add mod">
          <ac:chgData name="Myat Min Htut" userId="dfff3e71-de70-432f-b631-d8cca54eab50" providerId="ADAL" clId="{E6EF5779-DA48-49F5-8163-4B697CE54720}" dt="2024-02-02T05:58:48.610" v="276" actId="1076"/>
          <ac:picMkLst>
            <pc:docMk/>
            <pc:sldMk cId="2798798838" sldId="365"/>
            <ac:picMk id="15" creationId="{C25AF8BB-57BF-435B-BF93-926D35E9997F}"/>
          </ac:picMkLst>
        </pc:picChg>
        <pc:picChg chg="add mod">
          <ac:chgData name="Myat Min Htut" userId="dfff3e71-de70-432f-b631-d8cca54eab50" providerId="ADAL" clId="{E6EF5779-DA48-49F5-8163-4B697CE54720}" dt="2024-02-02T05:59:10.108" v="283" actId="14100"/>
          <ac:picMkLst>
            <pc:docMk/>
            <pc:sldMk cId="2798798838" sldId="365"/>
            <ac:picMk id="17" creationId="{1F8E5E84-E47B-42C2-A5FE-1F222D19E084}"/>
          </ac:picMkLst>
        </pc:picChg>
        <pc:picChg chg="add del mod">
          <ac:chgData name="Myat Min Htut" userId="dfff3e71-de70-432f-b631-d8cca54eab50" providerId="ADAL" clId="{E6EF5779-DA48-49F5-8163-4B697CE54720}" dt="2024-02-02T05:59:44.502" v="294" actId="478"/>
          <ac:picMkLst>
            <pc:docMk/>
            <pc:sldMk cId="2798798838" sldId="365"/>
            <ac:picMk id="20" creationId="{5F6B3C5C-8D01-4669-A741-A8BBF1C84E20}"/>
          </ac:picMkLst>
        </pc:picChg>
        <pc:picChg chg="add mod">
          <ac:chgData name="Myat Min Htut" userId="dfff3e71-de70-432f-b631-d8cca54eab50" providerId="ADAL" clId="{E6EF5779-DA48-49F5-8163-4B697CE54720}" dt="2024-02-02T05:59:57.964" v="297" actId="1076"/>
          <ac:picMkLst>
            <pc:docMk/>
            <pc:sldMk cId="2798798838" sldId="365"/>
            <ac:picMk id="22" creationId="{4BADEFA0-83B3-4ABE-AA37-81E395EB49E6}"/>
          </ac:picMkLst>
        </pc:picChg>
        <pc:picChg chg="add mod">
          <ac:chgData name="Myat Min Htut" userId="dfff3e71-de70-432f-b631-d8cca54eab50" providerId="ADAL" clId="{E6EF5779-DA48-49F5-8163-4B697CE54720}" dt="2024-02-02T06:00:09.122" v="300" actId="1076"/>
          <ac:picMkLst>
            <pc:docMk/>
            <pc:sldMk cId="2798798838" sldId="365"/>
            <ac:picMk id="24" creationId="{A95A8279-A1F1-49B7-8D39-5E6AD6FDC7DB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8:57:49.504" v="357" actId="14100"/>
        <pc:sldMkLst>
          <pc:docMk/>
          <pc:sldMk cId="3952618071" sldId="366"/>
        </pc:sldMkLst>
        <pc:picChg chg="add del mod">
          <ac:chgData name="Myat Min Htut" userId="dfff3e71-de70-432f-b631-d8cca54eab50" providerId="ADAL" clId="{E6EF5779-DA48-49F5-8163-4B697CE54720}" dt="2024-02-02T08:50:51.323" v="310" actId="478"/>
          <ac:picMkLst>
            <pc:docMk/>
            <pc:sldMk cId="3952618071" sldId="366"/>
            <ac:picMk id="4" creationId="{0B71A1D3-1EC9-4B7F-913B-FC554D2A0A93}"/>
          </ac:picMkLst>
        </pc:picChg>
        <pc:picChg chg="add mod">
          <ac:chgData name="Myat Min Htut" userId="dfff3e71-de70-432f-b631-d8cca54eab50" providerId="ADAL" clId="{E6EF5779-DA48-49F5-8163-4B697CE54720}" dt="2024-02-02T08:51:18.467" v="316" actId="1076"/>
          <ac:picMkLst>
            <pc:docMk/>
            <pc:sldMk cId="3952618071" sldId="366"/>
            <ac:picMk id="7" creationId="{792764C0-8D62-4502-9FAB-B826729E152B}"/>
          </ac:picMkLst>
        </pc:picChg>
        <pc:picChg chg="add mod">
          <ac:chgData name="Myat Min Htut" userId="dfff3e71-de70-432f-b631-d8cca54eab50" providerId="ADAL" clId="{E6EF5779-DA48-49F5-8163-4B697CE54720}" dt="2024-02-02T08:51:29.740" v="320" actId="1076"/>
          <ac:picMkLst>
            <pc:docMk/>
            <pc:sldMk cId="3952618071" sldId="366"/>
            <ac:picMk id="10" creationId="{314237D3-54AE-4641-BAC0-EB75B4A1B9A7}"/>
          </ac:picMkLst>
        </pc:picChg>
        <pc:picChg chg="add mod">
          <ac:chgData name="Myat Min Htut" userId="dfff3e71-de70-432f-b631-d8cca54eab50" providerId="ADAL" clId="{E6EF5779-DA48-49F5-8163-4B697CE54720}" dt="2024-02-02T08:51:49.160" v="325" actId="14100"/>
          <ac:picMkLst>
            <pc:docMk/>
            <pc:sldMk cId="3952618071" sldId="366"/>
            <ac:picMk id="13" creationId="{36723C9B-6147-4E44-9625-6F804937E961}"/>
          </ac:picMkLst>
        </pc:picChg>
        <pc:picChg chg="add mod">
          <ac:chgData name="Myat Min Htut" userId="dfff3e71-de70-432f-b631-d8cca54eab50" providerId="ADAL" clId="{E6EF5779-DA48-49F5-8163-4B697CE54720}" dt="2024-02-02T08:52:58.403" v="330" actId="1076"/>
          <ac:picMkLst>
            <pc:docMk/>
            <pc:sldMk cId="3952618071" sldId="366"/>
            <ac:picMk id="16" creationId="{B3D638CF-D6E5-48C1-8F02-B13DE0C4DE31}"/>
          </ac:picMkLst>
        </pc:picChg>
        <pc:picChg chg="add mod">
          <ac:chgData name="Myat Min Htut" userId="dfff3e71-de70-432f-b631-d8cca54eab50" providerId="ADAL" clId="{E6EF5779-DA48-49F5-8163-4B697CE54720}" dt="2024-02-02T08:55:40.565" v="335" actId="14100"/>
          <ac:picMkLst>
            <pc:docMk/>
            <pc:sldMk cId="3952618071" sldId="366"/>
            <ac:picMk id="18" creationId="{54C0A152-75AF-422B-ABA6-AB7AB797DE8F}"/>
          </ac:picMkLst>
        </pc:picChg>
        <pc:picChg chg="add mod">
          <ac:chgData name="Myat Min Htut" userId="dfff3e71-de70-432f-b631-d8cca54eab50" providerId="ADAL" clId="{E6EF5779-DA48-49F5-8163-4B697CE54720}" dt="2024-02-02T08:56:07.574" v="339" actId="1076"/>
          <ac:picMkLst>
            <pc:docMk/>
            <pc:sldMk cId="3952618071" sldId="366"/>
            <ac:picMk id="20" creationId="{226C1B4D-B74E-45C4-9130-B5E4AFBF6FBE}"/>
          </ac:picMkLst>
        </pc:picChg>
        <pc:picChg chg="add mod">
          <ac:chgData name="Myat Min Htut" userId="dfff3e71-de70-432f-b631-d8cca54eab50" providerId="ADAL" clId="{E6EF5779-DA48-49F5-8163-4B697CE54720}" dt="2024-02-02T08:57:01.381" v="343" actId="14100"/>
          <ac:picMkLst>
            <pc:docMk/>
            <pc:sldMk cId="3952618071" sldId="366"/>
            <ac:picMk id="22" creationId="{E8E9FC6D-1FAB-401E-97F6-454F65CB6E94}"/>
          </ac:picMkLst>
        </pc:picChg>
        <pc:picChg chg="add mod">
          <ac:chgData name="Myat Min Htut" userId="dfff3e71-de70-432f-b631-d8cca54eab50" providerId="ADAL" clId="{E6EF5779-DA48-49F5-8163-4B697CE54720}" dt="2024-02-02T08:57:26.199" v="349" actId="1076"/>
          <ac:picMkLst>
            <pc:docMk/>
            <pc:sldMk cId="3952618071" sldId="366"/>
            <ac:picMk id="24" creationId="{006246BA-19BA-4D86-A268-78BE91C723BE}"/>
          </ac:picMkLst>
        </pc:picChg>
        <pc:picChg chg="add mod">
          <ac:chgData name="Myat Min Htut" userId="dfff3e71-de70-432f-b631-d8cca54eab50" providerId="ADAL" clId="{E6EF5779-DA48-49F5-8163-4B697CE54720}" dt="2024-02-02T08:57:49.504" v="357" actId="14100"/>
          <ac:picMkLst>
            <pc:docMk/>
            <pc:sldMk cId="3952618071" sldId="366"/>
            <ac:picMk id="26" creationId="{C0A9843B-432F-4AC0-A801-2DBB769C9B65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9:06:57.550" v="453" actId="14100"/>
        <pc:sldMkLst>
          <pc:docMk/>
          <pc:sldMk cId="520715735" sldId="367"/>
        </pc:sldMkLst>
        <pc:spChg chg="add mod">
          <ac:chgData name="Myat Min Htut" userId="dfff3e71-de70-432f-b631-d8cca54eab50" providerId="ADAL" clId="{E6EF5779-DA48-49F5-8163-4B697CE54720}" dt="2024-02-02T09:02:45.249" v="414" actId="208"/>
          <ac:spMkLst>
            <pc:docMk/>
            <pc:sldMk cId="520715735" sldId="367"/>
            <ac:spMk id="23" creationId="{B0B6CC88-BC31-4F57-AB09-9738517B1208}"/>
          </ac:spMkLst>
        </pc:spChg>
        <pc:spChg chg="add mod">
          <ac:chgData name="Myat Min Htut" userId="dfff3e71-de70-432f-b631-d8cca54eab50" providerId="ADAL" clId="{E6EF5779-DA48-49F5-8163-4B697CE54720}" dt="2024-02-02T09:02:45.249" v="414" actId="208"/>
          <ac:spMkLst>
            <pc:docMk/>
            <pc:sldMk cId="520715735" sldId="367"/>
            <ac:spMk id="24" creationId="{E9176F11-DD7B-4256-8704-C658450E9DBD}"/>
          </ac:spMkLst>
        </pc:spChg>
        <pc:picChg chg="add del">
          <ac:chgData name="Myat Min Htut" userId="dfff3e71-de70-432f-b631-d8cca54eab50" providerId="ADAL" clId="{E6EF5779-DA48-49F5-8163-4B697CE54720}" dt="2024-02-02T09:01:09.078" v="378" actId="478"/>
          <ac:picMkLst>
            <pc:docMk/>
            <pc:sldMk cId="520715735" sldId="367"/>
            <ac:picMk id="3" creationId="{AD80DADA-35CD-4165-8095-19A8048ED261}"/>
          </ac:picMkLst>
        </pc:picChg>
        <pc:picChg chg="add mod">
          <ac:chgData name="Myat Min Htut" userId="dfff3e71-de70-432f-b631-d8cca54eab50" providerId="ADAL" clId="{E6EF5779-DA48-49F5-8163-4B697CE54720}" dt="2024-02-02T09:06:57.550" v="453" actId="14100"/>
          <ac:picMkLst>
            <pc:docMk/>
            <pc:sldMk cId="520715735" sldId="367"/>
            <ac:picMk id="6" creationId="{8612C8B4-A771-41F1-97B7-F1186082044B}"/>
          </ac:picMkLst>
        </pc:picChg>
        <pc:picChg chg="add mod">
          <ac:chgData name="Myat Min Htut" userId="dfff3e71-de70-432f-b631-d8cca54eab50" providerId="ADAL" clId="{E6EF5779-DA48-49F5-8163-4B697CE54720}" dt="2024-02-02T09:00:31.982" v="367" actId="1076"/>
          <ac:picMkLst>
            <pc:docMk/>
            <pc:sldMk cId="520715735" sldId="367"/>
            <ac:picMk id="9" creationId="{1A789334-CB01-4C9D-BC3D-76160BBDD260}"/>
          </ac:picMkLst>
        </pc:picChg>
        <pc:picChg chg="add mod">
          <ac:chgData name="Myat Min Htut" userId="dfff3e71-de70-432f-b631-d8cca54eab50" providerId="ADAL" clId="{E6EF5779-DA48-49F5-8163-4B697CE54720}" dt="2024-02-02T09:00:45.980" v="371" actId="1076"/>
          <ac:picMkLst>
            <pc:docMk/>
            <pc:sldMk cId="520715735" sldId="367"/>
            <ac:picMk id="11" creationId="{1875C0BC-E09D-4601-8735-EE9F489F1728}"/>
          </ac:picMkLst>
        </pc:picChg>
        <pc:picChg chg="add mod">
          <ac:chgData name="Myat Min Htut" userId="dfff3e71-de70-432f-b631-d8cca54eab50" providerId="ADAL" clId="{E6EF5779-DA48-49F5-8163-4B697CE54720}" dt="2024-02-02T09:01:45.668" v="393" actId="1076"/>
          <ac:picMkLst>
            <pc:docMk/>
            <pc:sldMk cId="520715735" sldId="367"/>
            <ac:picMk id="13" creationId="{43A35031-8615-45DE-AECA-0055B46BB5B1}"/>
          </ac:picMkLst>
        </pc:picChg>
        <pc:picChg chg="add mod">
          <ac:chgData name="Myat Min Htut" userId="dfff3e71-de70-432f-b631-d8cca54eab50" providerId="ADAL" clId="{E6EF5779-DA48-49F5-8163-4B697CE54720}" dt="2024-02-02T09:01:52.184" v="396" actId="1076"/>
          <ac:picMkLst>
            <pc:docMk/>
            <pc:sldMk cId="520715735" sldId="367"/>
            <ac:picMk id="16" creationId="{37D1D6DF-A565-4E96-A3BE-2AB4E3CEBE9C}"/>
          </ac:picMkLst>
        </pc:picChg>
        <pc:picChg chg="add mod">
          <ac:chgData name="Myat Min Htut" userId="dfff3e71-de70-432f-b631-d8cca54eab50" providerId="ADAL" clId="{E6EF5779-DA48-49F5-8163-4B697CE54720}" dt="2024-02-02T09:01:50.961" v="395" actId="1076"/>
          <ac:picMkLst>
            <pc:docMk/>
            <pc:sldMk cId="520715735" sldId="367"/>
            <ac:picMk id="18" creationId="{245AD4E4-0EBE-4AB8-A341-159826390216}"/>
          </ac:picMkLst>
        </pc:picChg>
        <pc:picChg chg="add mod">
          <ac:chgData name="Myat Min Htut" userId="dfff3e71-de70-432f-b631-d8cca54eab50" providerId="ADAL" clId="{E6EF5779-DA48-49F5-8163-4B697CE54720}" dt="2024-02-02T09:02:02.859" v="400" actId="1076"/>
          <ac:picMkLst>
            <pc:docMk/>
            <pc:sldMk cId="520715735" sldId="367"/>
            <ac:picMk id="20" creationId="{CF0451F5-A28B-4C31-8DD0-88F388D964A3}"/>
          </ac:picMkLst>
        </pc:picChg>
        <pc:picChg chg="add mod">
          <ac:chgData name="Myat Min Htut" userId="dfff3e71-de70-432f-b631-d8cca54eab50" providerId="ADAL" clId="{E6EF5779-DA48-49F5-8163-4B697CE54720}" dt="2024-02-02T09:02:21.255" v="405" actId="14100"/>
          <ac:picMkLst>
            <pc:docMk/>
            <pc:sldMk cId="520715735" sldId="367"/>
            <ac:picMk id="22" creationId="{E75512A4-EDB9-4EB8-99E5-7492908E05BD}"/>
          </ac:picMkLst>
        </pc:picChg>
        <pc:picChg chg="add mod">
          <ac:chgData name="Myat Min Htut" userId="dfff3e71-de70-432f-b631-d8cca54eab50" providerId="ADAL" clId="{E6EF5779-DA48-49F5-8163-4B697CE54720}" dt="2024-02-02T09:03:01.123" v="416" actId="571"/>
          <ac:picMkLst>
            <pc:docMk/>
            <pc:sldMk cId="520715735" sldId="367"/>
            <ac:picMk id="25" creationId="{1C144DF5-E7A8-4AA4-9C00-C68C7D60492C}"/>
          </ac:picMkLst>
        </pc:picChg>
        <pc:picChg chg="add mod">
          <ac:chgData name="Myat Min Htut" userId="dfff3e71-de70-432f-b631-d8cca54eab50" providerId="ADAL" clId="{E6EF5779-DA48-49F5-8163-4B697CE54720}" dt="2024-02-02T09:03:01.123" v="416" actId="571"/>
          <ac:picMkLst>
            <pc:docMk/>
            <pc:sldMk cId="520715735" sldId="367"/>
            <ac:picMk id="26" creationId="{DD4A5542-A3CE-4CB6-B09B-B863F5BEC166}"/>
          </ac:picMkLst>
        </pc:picChg>
        <pc:picChg chg="add mod">
          <ac:chgData name="Myat Min Htut" userId="dfff3e71-de70-432f-b631-d8cca54eab50" providerId="ADAL" clId="{E6EF5779-DA48-49F5-8163-4B697CE54720}" dt="2024-02-02T09:03:01.123" v="416" actId="571"/>
          <ac:picMkLst>
            <pc:docMk/>
            <pc:sldMk cId="520715735" sldId="367"/>
            <ac:picMk id="27" creationId="{D2A3D233-82B8-4FA2-86D1-F2461E80B793}"/>
          </ac:picMkLst>
        </pc:picChg>
        <pc:picChg chg="add mod">
          <ac:chgData name="Myat Min Htut" userId="dfff3e71-de70-432f-b631-d8cca54eab50" providerId="ADAL" clId="{E6EF5779-DA48-49F5-8163-4B697CE54720}" dt="2024-02-02T09:03:01.123" v="416" actId="571"/>
          <ac:picMkLst>
            <pc:docMk/>
            <pc:sldMk cId="520715735" sldId="367"/>
            <ac:picMk id="28" creationId="{AA6BE749-4F8E-459F-ABDC-C4E20872F772}"/>
          </ac:picMkLst>
        </pc:picChg>
        <pc:picChg chg="add mod">
          <ac:chgData name="Myat Min Htut" userId="dfff3e71-de70-432f-b631-d8cca54eab50" providerId="ADAL" clId="{E6EF5779-DA48-49F5-8163-4B697CE54720}" dt="2024-02-02T09:03:01.123" v="416" actId="571"/>
          <ac:picMkLst>
            <pc:docMk/>
            <pc:sldMk cId="520715735" sldId="367"/>
            <ac:picMk id="29" creationId="{CFF267E1-86FF-4751-A962-994B06DD41E3}"/>
          </ac:picMkLst>
        </pc:picChg>
        <pc:picChg chg="add mod">
          <ac:chgData name="Myat Min Htut" userId="dfff3e71-de70-432f-b631-d8cca54eab50" providerId="ADAL" clId="{E6EF5779-DA48-49F5-8163-4B697CE54720}" dt="2024-02-02T09:03:01.123" v="416" actId="571"/>
          <ac:picMkLst>
            <pc:docMk/>
            <pc:sldMk cId="520715735" sldId="367"/>
            <ac:picMk id="30" creationId="{2E4B6C0C-90BE-4280-9239-2F29FED96E70}"/>
          </ac:picMkLst>
        </pc:picChg>
        <pc:picChg chg="add mod">
          <ac:chgData name="Myat Min Htut" userId="dfff3e71-de70-432f-b631-d8cca54eab50" providerId="ADAL" clId="{E6EF5779-DA48-49F5-8163-4B697CE54720}" dt="2024-02-02T09:03:01.123" v="416" actId="571"/>
          <ac:picMkLst>
            <pc:docMk/>
            <pc:sldMk cId="520715735" sldId="367"/>
            <ac:picMk id="31" creationId="{75020711-44AD-4A01-A3F6-9E9E8784B4E6}"/>
          </ac:picMkLst>
        </pc:picChg>
      </pc:sldChg>
      <pc:sldChg chg="addSp modSp mod">
        <pc:chgData name="Myat Min Htut" userId="dfff3e71-de70-432f-b631-d8cca54eab50" providerId="ADAL" clId="{E6EF5779-DA48-49F5-8163-4B697CE54720}" dt="2024-02-02T10:24:04.114" v="999" actId="207"/>
        <pc:sldMkLst>
          <pc:docMk/>
          <pc:sldMk cId="1334266153" sldId="368"/>
        </pc:sldMkLst>
        <pc:spChg chg="add mod">
          <ac:chgData name="Myat Min Htut" userId="dfff3e71-de70-432f-b631-d8cca54eab50" providerId="ADAL" clId="{E6EF5779-DA48-49F5-8163-4B697CE54720}" dt="2024-02-02T10:24:04.114" v="999" actId="207"/>
          <ac:spMkLst>
            <pc:docMk/>
            <pc:sldMk cId="1334266153" sldId="368"/>
            <ac:spMk id="17" creationId="{156193C9-A417-4CAC-A978-69D75609E2F3}"/>
          </ac:spMkLst>
        </pc:spChg>
        <pc:picChg chg="add mod">
          <ac:chgData name="Myat Min Htut" userId="dfff3e71-de70-432f-b631-d8cca54eab50" providerId="ADAL" clId="{E6EF5779-DA48-49F5-8163-4B697CE54720}" dt="2024-02-02T09:05:29.277" v="427" actId="14100"/>
          <ac:picMkLst>
            <pc:docMk/>
            <pc:sldMk cId="1334266153" sldId="368"/>
            <ac:picMk id="5" creationId="{E006E9D8-F57E-47D6-A907-65EAA75A2E85}"/>
          </ac:picMkLst>
        </pc:picChg>
        <pc:picChg chg="add mod">
          <ac:chgData name="Myat Min Htut" userId="dfff3e71-de70-432f-b631-d8cca54eab50" providerId="ADAL" clId="{E6EF5779-DA48-49F5-8163-4B697CE54720}" dt="2024-02-02T09:06:47.369" v="451" actId="1076"/>
          <ac:picMkLst>
            <pc:docMk/>
            <pc:sldMk cId="1334266153" sldId="368"/>
            <ac:picMk id="7" creationId="{3F2412F6-F8DC-4A1E-A9C8-0D72A2A9473F}"/>
          </ac:picMkLst>
        </pc:picChg>
        <pc:picChg chg="add mod">
          <ac:chgData name="Myat Min Htut" userId="dfff3e71-de70-432f-b631-d8cca54eab50" providerId="ADAL" clId="{E6EF5779-DA48-49F5-8163-4B697CE54720}" dt="2024-02-02T09:05:51.170" v="431" actId="1076"/>
          <ac:picMkLst>
            <pc:docMk/>
            <pc:sldMk cId="1334266153" sldId="368"/>
            <ac:picMk id="9" creationId="{44AA0FB5-E4C0-4E86-9A74-2D933F2DC772}"/>
          </ac:picMkLst>
        </pc:picChg>
        <pc:picChg chg="add mod">
          <ac:chgData name="Myat Min Htut" userId="dfff3e71-de70-432f-b631-d8cca54eab50" providerId="ADAL" clId="{E6EF5779-DA48-49F5-8163-4B697CE54720}" dt="2024-02-02T09:06:13.665" v="439" actId="14100"/>
          <ac:picMkLst>
            <pc:docMk/>
            <pc:sldMk cId="1334266153" sldId="368"/>
            <ac:picMk id="11" creationId="{40918F14-7819-4056-A909-8785DCCC01D8}"/>
          </ac:picMkLst>
        </pc:picChg>
        <pc:picChg chg="add mod">
          <ac:chgData name="Myat Min Htut" userId="dfff3e71-de70-432f-b631-d8cca54eab50" providerId="ADAL" clId="{E6EF5779-DA48-49F5-8163-4B697CE54720}" dt="2024-02-02T09:06:24.489" v="442" actId="1076"/>
          <ac:picMkLst>
            <pc:docMk/>
            <pc:sldMk cId="1334266153" sldId="368"/>
            <ac:picMk id="13" creationId="{53863284-24DF-4483-B6F9-2BFEEE64EAC3}"/>
          </ac:picMkLst>
        </pc:picChg>
        <pc:picChg chg="add mod">
          <ac:chgData name="Myat Min Htut" userId="dfff3e71-de70-432f-b631-d8cca54eab50" providerId="ADAL" clId="{E6EF5779-DA48-49F5-8163-4B697CE54720}" dt="2024-02-02T09:06:35.735" v="447" actId="1076"/>
          <ac:picMkLst>
            <pc:docMk/>
            <pc:sldMk cId="1334266153" sldId="368"/>
            <ac:picMk id="16" creationId="{5B1132CF-746A-4570-8CD1-0191C9288C34}"/>
          </ac:picMkLst>
        </pc:picChg>
      </pc:sldChg>
      <pc:sldChg chg="addSp modSp mod">
        <pc:chgData name="Myat Min Htut" userId="dfff3e71-de70-432f-b631-d8cca54eab50" providerId="ADAL" clId="{E6EF5779-DA48-49F5-8163-4B697CE54720}" dt="2024-02-02T09:07:36.872" v="458" actId="1076"/>
        <pc:sldMkLst>
          <pc:docMk/>
          <pc:sldMk cId="3175343930" sldId="369"/>
        </pc:sldMkLst>
        <pc:picChg chg="add mod">
          <ac:chgData name="Myat Min Htut" userId="dfff3e71-de70-432f-b631-d8cca54eab50" providerId="ADAL" clId="{E6EF5779-DA48-49F5-8163-4B697CE54720}" dt="2024-02-02T09:07:36.872" v="458" actId="1076"/>
          <ac:picMkLst>
            <pc:docMk/>
            <pc:sldMk cId="3175343930" sldId="369"/>
            <ac:picMk id="4" creationId="{C0595D9A-913A-4C52-BE56-C038DB991FF6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9:30:42.007" v="526" actId="1076"/>
        <pc:sldMkLst>
          <pc:docMk/>
          <pc:sldMk cId="2826648278" sldId="370"/>
        </pc:sldMkLst>
        <pc:picChg chg="add mod">
          <ac:chgData name="Myat Min Htut" userId="dfff3e71-de70-432f-b631-d8cca54eab50" providerId="ADAL" clId="{E6EF5779-DA48-49F5-8163-4B697CE54720}" dt="2024-02-02T09:26:10.375" v="462" actId="1076"/>
          <ac:picMkLst>
            <pc:docMk/>
            <pc:sldMk cId="2826648278" sldId="370"/>
            <ac:picMk id="3" creationId="{1884AD8B-7D3A-4810-986D-204B8E7D5F4A}"/>
          </ac:picMkLst>
        </pc:picChg>
        <pc:picChg chg="add mod">
          <ac:chgData name="Myat Min Htut" userId="dfff3e71-de70-432f-b631-d8cca54eab50" providerId="ADAL" clId="{E6EF5779-DA48-49F5-8163-4B697CE54720}" dt="2024-02-02T09:30:42.007" v="526" actId="1076"/>
          <ac:picMkLst>
            <pc:docMk/>
            <pc:sldMk cId="2826648278" sldId="370"/>
            <ac:picMk id="5" creationId="{F6C0836F-730D-4B04-A50C-C1ADB67C3342}"/>
          </ac:picMkLst>
        </pc:picChg>
        <pc:picChg chg="mod">
          <ac:chgData name="Myat Min Htut" userId="dfff3e71-de70-432f-b631-d8cca54eab50" providerId="ADAL" clId="{E6EF5779-DA48-49F5-8163-4B697CE54720}" dt="2024-02-02T09:27:02.204" v="476" actId="1076"/>
          <ac:picMkLst>
            <pc:docMk/>
            <pc:sldMk cId="2826648278" sldId="370"/>
            <ac:picMk id="6" creationId="{80190A95-5D2A-45E6-AECA-D8506DA64AE9}"/>
          </ac:picMkLst>
        </pc:picChg>
        <pc:picChg chg="add mod">
          <ac:chgData name="Myat Min Htut" userId="dfff3e71-de70-432f-b631-d8cca54eab50" providerId="ADAL" clId="{E6EF5779-DA48-49F5-8163-4B697CE54720}" dt="2024-02-02T09:26:52.756" v="474" actId="1076"/>
          <ac:picMkLst>
            <pc:docMk/>
            <pc:sldMk cId="2826648278" sldId="370"/>
            <ac:picMk id="9" creationId="{B9D8537E-9D6E-49A0-B094-0521B00D98B3}"/>
          </ac:picMkLst>
        </pc:picChg>
        <pc:picChg chg="add mod">
          <ac:chgData name="Myat Min Htut" userId="dfff3e71-de70-432f-b631-d8cca54eab50" providerId="ADAL" clId="{E6EF5779-DA48-49F5-8163-4B697CE54720}" dt="2024-02-02T09:27:22.567" v="485" actId="1076"/>
          <ac:picMkLst>
            <pc:docMk/>
            <pc:sldMk cId="2826648278" sldId="370"/>
            <ac:picMk id="13" creationId="{4BA4E5A5-65CD-437C-A430-46275FD4903F}"/>
          </ac:picMkLst>
        </pc:picChg>
        <pc:picChg chg="add mod">
          <ac:chgData name="Myat Min Htut" userId="dfff3e71-de70-432f-b631-d8cca54eab50" providerId="ADAL" clId="{E6EF5779-DA48-49F5-8163-4B697CE54720}" dt="2024-02-02T09:29:53.862" v="525" actId="1076"/>
          <ac:picMkLst>
            <pc:docMk/>
            <pc:sldMk cId="2826648278" sldId="370"/>
            <ac:picMk id="18" creationId="{FCFBA251-FC10-4F2F-B998-E37EEEEA3BE6}"/>
          </ac:picMkLst>
        </pc:picChg>
        <pc:picChg chg="add mod">
          <ac:chgData name="Myat Min Htut" userId="dfff3e71-de70-432f-b631-d8cca54eab50" providerId="ADAL" clId="{E6EF5779-DA48-49F5-8163-4B697CE54720}" dt="2024-02-02T09:27:52.466" v="495" actId="1076"/>
          <ac:picMkLst>
            <pc:docMk/>
            <pc:sldMk cId="2826648278" sldId="370"/>
            <ac:picMk id="20" creationId="{A6AE66D0-0C93-4E65-8F23-BF4EC4A9374B}"/>
          </ac:picMkLst>
        </pc:picChg>
        <pc:picChg chg="add mod">
          <ac:chgData name="Myat Min Htut" userId="dfff3e71-de70-432f-b631-d8cca54eab50" providerId="ADAL" clId="{E6EF5779-DA48-49F5-8163-4B697CE54720}" dt="2024-02-02T09:28:09.758" v="499" actId="1076"/>
          <ac:picMkLst>
            <pc:docMk/>
            <pc:sldMk cId="2826648278" sldId="370"/>
            <ac:picMk id="22" creationId="{0D990543-B8EA-4F88-AEDF-1143C5E28287}"/>
          </ac:picMkLst>
        </pc:picChg>
        <pc:picChg chg="add mod">
          <ac:chgData name="Myat Min Htut" userId="dfff3e71-de70-432f-b631-d8cca54eab50" providerId="ADAL" clId="{E6EF5779-DA48-49F5-8163-4B697CE54720}" dt="2024-02-02T09:28:49.427" v="507" actId="1076"/>
          <ac:picMkLst>
            <pc:docMk/>
            <pc:sldMk cId="2826648278" sldId="370"/>
            <ac:picMk id="24" creationId="{31C49A54-6EA5-4536-A1EE-12938E601A21}"/>
          </ac:picMkLst>
        </pc:picChg>
        <pc:picChg chg="add mod">
          <ac:chgData name="Myat Min Htut" userId="dfff3e71-de70-432f-b631-d8cca54eab50" providerId="ADAL" clId="{E6EF5779-DA48-49F5-8163-4B697CE54720}" dt="2024-02-02T09:28:47.034" v="506" actId="1076"/>
          <ac:picMkLst>
            <pc:docMk/>
            <pc:sldMk cId="2826648278" sldId="370"/>
            <ac:picMk id="26" creationId="{78F6A389-E947-4763-AC9A-D5AC21440309}"/>
          </ac:picMkLst>
        </pc:picChg>
        <pc:picChg chg="add mod">
          <ac:chgData name="Myat Min Htut" userId="dfff3e71-de70-432f-b631-d8cca54eab50" providerId="ADAL" clId="{E6EF5779-DA48-49F5-8163-4B697CE54720}" dt="2024-02-02T09:29:01.912" v="509" actId="1076"/>
          <ac:picMkLst>
            <pc:docMk/>
            <pc:sldMk cId="2826648278" sldId="370"/>
            <ac:picMk id="28" creationId="{D5BB5ABB-160A-4509-A17B-B124E6729394}"/>
          </ac:picMkLst>
        </pc:picChg>
        <pc:picChg chg="add del mod">
          <ac:chgData name="Myat Min Htut" userId="dfff3e71-de70-432f-b631-d8cca54eab50" providerId="ADAL" clId="{E6EF5779-DA48-49F5-8163-4B697CE54720}" dt="2024-02-02T09:29:14.032" v="512" actId="478"/>
          <ac:picMkLst>
            <pc:docMk/>
            <pc:sldMk cId="2826648278" sldId="370"/>
            <ac:picMk id="30" creationId="{5EB72961-B804-4AB3-898F-C9BC0A16A1F1}"/>
          </ac:picMkLst>
        </pc:picChg>
        <pc:picChg chg="add mod">
          <ac:chgData name="Myat Min Htut" userId="dfff3e71-de70-432f-b631-d8cca54eab50" providerId="ADAL" clId="{E6EF5779-DA48-49F5-8163-4B697CE54720}" dt="2024-02-02T09:29:29.706" v="517" actId="1076"/>
          <ac:picMkLst>
            <pc:docMk/>
            <pc:sldMk cId="2826648278" sldId="370"/>
            <ac:picMk id="32" creationId="{8B30AC8E-57D1-486F-88D8-E4817E5BCFD4}"/>
          </ac:picMkLst>
        </pc:picChg>
        <pc:picChg chg="add mod">
          <ac:chgData name="Myat Min Htut" userId="dfff3e71-de70-432f-b631-d8cca54eab50" providerId="ADAL" clId="{E6EF5779-DA48-49F5-8163-4B697CE54720}" dt="2024-02-02T09:29:50.180" v="523" actId="14100"/>
          <ac:picMkLst>
            <pc:docMk/>
            <pc:sldMk cId="2826648278" sldId="370"/>
            <ac:picMk id="34" creationId="{78660A22-EADB-4505-B30B-59F669B18721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9:32:19.229" v="553" actId="1076"/>
        <pc:sldMkLst>
          <pc:docMk/>
          <pc:sldMk cId="2179676362" sldId="371"/>
        </pc:sldMkLst>
        <pc:picChg chg="add del mod">
          <ac:chgData name="Myat Min Htut" userId="dfff3e71-de70-432f-b631-d8cca54eab50" providerId="ADAL" clId="{E6EF5779-DA48-49F5-8163-4B697CE54720}" dt="2024-02-02T09:31:26.959" v="536" actId="478"/>
          <ac:picMkLst>
            <pc:docMk/>
            <pc:sldMk cId="2179676362" sldId="371"/>
            <ac:picMk id="3" creationId="{EE1AD10C-1D8F-4D87-A276-4A3FB583915B}"/>
          </ac:picMkLst>
        </pc:picChg>
        <pc:picChg chg="add mod">
          <ac:chgData name="Myat Min Htut" userId="dfff3e71-de70-432f-b631-d8cca54eab50" providerId="ADAL" clId="{E6EF5779-DA48-49F5-8163-4B697CE54720}" dt="2024-02-02T09:31:47.044" v="542" actId="1076"/>
          <ac:picMkLst>
            <pc:docMk/>
            <pc:sldMk cId="2179676362" sldId="371"/>
            <ac:picMk id="7" creationId="{E9239288-9473-4A65-BC69-E30189200649}"/>
          </ac:picMkLst>
        </pc:picChg>
        <pc:picChg chg="add mod">
          <ac:chgData name="Myat Min Htut" userId="dfff3e71-de70-432f-b631-d8cca54eab50" providerId="ADAL" clId="{E6EF5779-DA48-49F5-8163-4B697CE54720}" dt="2024-02-02T09:32:19.229" v="553" actId="1076"/>
          <ac:picMkLst>
            <pc:docMk/>
            <pc:sldMk cId="2179676362" sldId="371"/>
            <ac:picMk id="10" creationId="{E108D1FA-80F3-40A7-B6B2-8C1D80D76850}"/>
          </ac:picMkLst>
        </pc:picChg>
      </pc:sldChg>
      <pc:sldChg chg="addSp modSp mod">
        <pc:chgData name="Myat Min Htut" userId="dfff3e71-de70-432f-b631-d8cca54eab50" providerId="ADAL" clId="{E6EF5779-DA48-49F5-8163-4B697CE54720}" dt="2024-02-02T09:35:38.962" v="589" actId="1076"/>
        <pc:sldMkLst>
          <pc:docMk/>
          <pc:sldMk cId="1230521324" sldId="372"/>
        </pc:sldMkLst>
        <pc:picChg chg="add mod">
          <ac:chgData name="Myat Min Htut" userId="dfff3e71-de70-432f-b631-d8cca54eab50" providerId="ADAL" clId="{E6EF5779-DA48-49F5-8163-4B697CE54720}" dt="2024-02-02T09:33:34.014" v="565" actId="1076"/>
          <ac:picMkLst>
            <pc:docMk/>
            <pc:sldMk cId="1230521324" sldId="372"/>
            <ac:picMk id="5" creationId="{0325A7B2-B7BA-4C57-A74F-B6C1138F0220}"/>
          </ac:picMkLst>
        </pc:picChg>
        <pc:picChg chg="add mod">
          <ac:chgData name="Myat Min Htut" userId="dfff3e71-de70-432f-b631-d8cca54eab50" providerId="ADAL" clId="{E6EF5779-DA48-49F5-8163-4B697CE54720}" dt="2024-02-02T09:34:09.177" v="574" actId="14100"/>
          <ac:picMkLst>
            <pc:docMk/>
            <pc:sldMk cId="1230521324" sldId="372"/>
            <ac:picMk id="10" creationId="{7D77FA79-2399-4F72-9C9C-DDA29D6103DE}"/>
          </ac:picMkLst>
        </pc:picChg>
        <pc:picChg chg="add mod">
          <ac:chgData name="Myat Min Htut" userId="dfff3e71-de70-432f-b631-d8cca54eab50" providerId="ADAL" clId="{E6EF5779-DA48-49F5-8163-4B697CE54720}" dt="2024-02-02T09:35:38.962" v="589" actId="1076"/>
          <ac:picMkLst>
            <pc:docMk/>
            <pc:sldMk cId="1230521324" sldId="372"/>
            <ac:picMk id="12" creationId="{E94306E0-84D8-43FB-A49A-9EDE0ADE322F}"/>
          </ac:picMkLst>
        </pc:picChg>
        <pc:picChg chg="add mod">
          <ac:chgData name="Myat Min Htut" userId="dfff3e71-de70-432f-b631-d8cca54eab50" providerId="ADAL" clId="{E6EF5779-DA48-49F5-8163-4B697CE54720}" dt="2024-02-02T09:34:56.549" v="582" actId="14100"/>
          <ac:picMkLst>
            <pc:docMk/>
            <pc:sldMk cId="1230521324" sldId="372"/>
            <ac:picMk id="14" creationId="{CECAF474-85AB-4970-B8B4-1A10701506DF}"/>
          </ac:picMkLst>
        </pc:picChg>
        <pc:picChg chg="add mod">
          <ac:chgData name="Myat Min Htut" userId="dfff3e71-de70-432f-b631-d8cca54eab50" providerId="ADAL" clId="{E6EF5779-DA48-49F5-8163-4B697CE54720}" dt="2024-02-02T09:35:34.036" v="588" actId="14100"/>
          <ac:picMkLst>
            <pc:docMk/>
            <pc:sldMk cId="1230521324" sldId="372"/>
            <ac:picMk id="16" creationId="{95B059C1-6214-499C-96CF-F0EEA42E404F}"/>
          </ac:picMkLst>
        </pc:picChg>
      </pc:sldChg>
      <pc:sldChg chg="addSp modSp mod">
        <pc:chgData name="Myat Min Htut" userId="dfff3e71-de70-432f-b631-d8cca54eab50" providerId="ADAL" clId="{E6EF5779-DA48-49F5-8163-4B697CE54720}" dt="2024-02-02T09:36:21.872" v="599" actId="14100"/>
        <pc:sldMkLst>
          <pc:docMk/>
          <pc:sldMk cId="3139030061" sldId="373"/>
        </pc:sldMkLst>
        <pc:picChg chg="add mod">
          <ac:chgData name="Myat Min Htut" userId="dfff3e71-de70-432f-b631-d8cca54eab50" providerId="ADAL" clId="{E6EF5779-DA48-49F5-8163-4B697CE54720}" dt="2024-02-02T09:36:03.546" v="595" actId="1076"/>
          <ac:picMkLst>
            <pc:docMk/>
            <pc:sldMk cId="3139030061" sldId="373"/>
            <ac:picMk id="5" creationId="{48A37CF2-623F-4B8F-B2AE-8672675702B6}"/>
          </ac:picMkLst>
        </pc:picChg>
        <pc:picChg chg="add mod">
          <ac:chgData name="Myat Min Htut" userId="dfff3e71-de70-432f-b631-d8cca54eab50" providerId="ADAL" clId="{E6EF5779-DA48-49F5-8163-4B697CE54720}" dt="2024-02-02T09:36:21.872" v="599" actId="14100"/>
          <ac:picMkLst>
            <pc:docMk/>
            <pc:sldMk cId="3139030061" sldId="373"/>
            <ac:picMk id="8" creationId="{55BE1B91-9F80-4817-A1A0-7ABB80223DCF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9:38:36.520" v="634" actId="1076"/>
        <pc:sldMkLst>
          <pc:docMk/>
          <pc:sldMk cId="3399753350" sldId="374"/>
        </pc:sldMkLst>
        <pc:picChg chg="add mod">
          <ac:chgData name="Myat Min Htut" userId="dfff3e71-de70-432f-b631-d8cca54eab50" providerId="ADAL" clId="{E6EF5779-DA48-49F5-8163-4B697CE54720}" dt="2024-02-02T09:36:44.667" v="604" actId="1076"/>
          <ac:picMkLst>
            <pc:docMk/>
            <pc:sldMk cId="3399753350" sldId="374"/>
            <ac:picMk id="3" creationId="{E7023886-D241-4979-960A-4DFC8626B588}"/>
          </ac:picMkLst>
        </pc:picChg>
        <pc:picChg chg="add del mod">
          <ac:chgData name="Myat Min Htut" userId="dfff3e71-de70-432f-b631-d8cca54eab50" providerId="ADAL" clId="{E6EF5779-DA48-49F5-8163-4B697CE54720}" dt="2024-02-02T09:37:01.757" v="611" actId="478"/>
          <ac:picMkLst>
            <pc:docMk/>
            <pc:sldMk cId="3399753350" sldId="374"/>
            <ac:picMk id="5" creationId="{0FCADE94-A6E7-4D44-B778-908621980D20}"/>
          </ac:picMkLst>
        </pc:picChg>
        <pc:picChg chg="mod">
          <ac:chgData name="Myat Min Htut" userId="dfff3e71-de70-432f-b631-d8cca54eab50" providerId="ADAL" clId="{E6EF5779-DA48-49F5-8163-4B697CE54720}" dt="2024-02-02T09:36:45.228" v="605" actId="1076"/>
          <ac:picMkLst>
            <pc:docMk/>
            <pc:sldMk cId="3399753350" sldId="374"/>
            <ac:picMk id="6" creationId="{81CE6075-F209-44E3-99A8-2392F29DD3A1}"/>
          </ac:picMkLst>
        </pc:picChg>
        <pc:picChg chg="add mod">
          <ac:chgData name="Myat Min Htut" userId="dfff3e71-de70-432f-b631-d8cca54eab50" providerId="ADAL" clId="{E6EF5779-DA48-49F5-8163-4B697CE54720}" dt="2024-02-02T09:37:16.305" v="615" actId="1076"/>
          <ac:picMkLst>
            <pc:docMk/>
            <pc:sldMk cId="3399753350" sldId="374"/>
            <ac:picMk id="9" creationId="{30AEE7A4-84D1-45C7-AF8F-DD34048E7CB4}"/>
          </ac:picMkLst>
        </pc:picChg>
        <pc:picChg chg="add mod">
          <ac:chgData name="Myat Min Htut" userId="dfff3e71-de70-432f-b631-d8cca54eab50" providerId="ADAL" clId="{E6EF5779-DA48-49F5-8163-4B697CE54720}" dt="2024-02-02T09:37:35.648" v="620" actId="14100"/>
          <ac:picMkLst>
            <pc:docMk/>
            <pc:sldMk cId="3399753350" sldId="374"/>
            <ac:picMk id="11" creationId="{C89EA7F9-B217-41D3-AC0E-382B67007996}"/>
          </ac:picMkLst>
        </pc:picChg>
        <pc:picChg chg="add mod">
          <ac:chgData name="Myat Min Htut" userId="dfff3e71-de70-432f-b631-d8cca54eab50" providerId="ADAL" clId="{E6EF5779-DA48-49F5-8163-4B697CE54720}" dt="2024-02-02T09:37:56.001" v="625" actId="14100"/>
          <ac:picMkLst>
            <pc:docMk/>
            <pc:sldMk cId="3399753350" sldId="374"/>
            <ac:picMk id="13" creationId="{BE7EF42A-B8A6-4F42-9630-56261F0932B1}"/>
          </ac:picMkLst>
        </pc:picChg>
        <pc:picChg chg="add mod">
          <ac:chgData name="Myat Min Htut" userId="dfff3e71-de70-432f-b631-d8cca54eab50" providerId="ADAL" clId="{E6EF5779-DA48-49F5-8163-4B697CE54720}" dt="2024-02-02T09:38:14.331" v="629" actId="1076"/>
          <ac:picMkLst>
            <pc:docMk/>
            <pc:sldMk cId="3399753350" sldId="374"/>
            <ac:picMk id="15" creationId="{3C140049-D3AA-48F4-A6A2-07CFE488038A}"/>
          </ac:picMkLst>
        </pc:picChg>
        <pc:picChg chg="add mod">
          <ac:chgData name="Myat Min Htut" userId="dfff3e71-de70-432f-b631-d8cca54eab50" providerId="ADAL" clId="{E6EF5779-DA48-49F5-8163-4B697CE54720}" dt="2024-02-02T09:38:36.520" v="634" actId="1076"/>
          <ac:picMkLst>
            <pc:docMk/>
            <pc:sldMk cId="3399753350" sldId="374"/>
            <ac:picMk id="17" creationId="{E82F00C5-8013-4C02-892D-6E26A2DF3226}"/>
          </ac:picMkLst>
        </pc:picChg>
      </pc:sldChg>
      <pc:sldChg chg="addSp modSp mod">
        <pc:chgData name="Myat Min Htut" userId="dfff3e71-de70-432f-b631-d8cca54eab50" providerId="ADAL" clId="{E6EF5779-DA48-49F5-8163-4B697CE54720}" dt="2024-02-02T10:25:59.660" v="1014" actId="1076"/>
        <pc:sldMkLst>
          <pc:docMk/>
          <pc:sldMk cId="2940613313" sldId="378"/>
        </pc:sldMkLst>
        <pc:spChg chg="add mod">
          <ac:chgData name="Myat Min Htut" userId="dfff3e71-de70-432f-b631-d8cca54eab50" providerId="ADAL" clId="{E6EF5779-DA48-49F5-8163-4B697CE54720}" dt="2024-02-02T10:25:51.264" v="1012" actId="207"/>
          <ac:spMkLst>
            <pc:docMk/>
            <pc:sldMk cId="2940613313" sldId="378"/>
            <ac:spMk id="45" creationId="{0A6FA294-9B16-4360-A6DF-915444639FAC}"/>
          </ac:spMkLst>
        </pc:spChg>
        <pc:spChg chg="add mod">
          <ac:chgData name="Myat Min Htut" userId="dfff3e71-de70-432f-b631-d8cca54eab50" providerId="ADAL" clId="{E6EF5779-DA48-49F5-8163-4B697CE54720}" dt="2024-02-02T10:25:59.660" v="1014" actId="1076"/>
          <ac:spMkLst>
            <pc:docMk/>
            <pc:sldMk cId="2940613313" sldId="378"/>
            <ac:spMk id="46" creationId="{2A4D0133-F476-4842-AD49-D62DC4D5CDAF}"/>
          </ac:spMkLst>
        </pc:spChg>
        <pc:picChg chg="add mod">
          <ac:chgData name="Myat Min Htut" userId="dfff3e71-de70-432f-b631-d8cca54eab50" providerId="ADAL" clId="{E6EF5779-DA48-49F5-8163-4B697CE54720}" dt="2024-02-02T09:39:12.862" v="639" actId="1076"/>
          <ac:picMkLst>
            <pc:docMk/>
            <pc:sldMk cId="2940613313" sldId="378"/>
            <ac:picMk id="3" creationId="{86015C6A-71E7-4463-AFF0-FFB51643338D}"/>
          </ac:picMkLst>
        </pc:picChg>
        <pc:picChg chg="mod">
          <ac:chgData name="Myat Min Htut" userId="dfff3e71-de70-432f-b631-d8cca54eab50" providerId="ADAL" clId="{E6EF5779-DA48-49F5-8163-4B697CE54720}" dt="2024-02-02T09:41:05.160" v="651" actId="1076"/>
          <ac:picMkLst>
            <pc:docMk/>
            <pc:sldMk cId="2940613313" sldId="378"/>
            <ac:picMk id="4" creationId="{0C452F78-2A5E-4D7A-8DDF-D6F9DB9E2B11}"/>
          </ac:picMkLst>
        </pc:picChg>
        <pc:picChg chg="add mod">
          <ac:chgData name="Myat Min Htut" userId="dfff3e71-de70-432f-b631-d8cca54eab50" providerId="ADAL" clId="{E6EF5779-DA48-49F5-8163-4B697CE54720}" dt="2024-02-02T09:39:25.656" v="644" actId="1076"/>
          <ac:picMkLst>
            <pc:docMk/>
            <pc:sldMk cId="2940613313" sldId="378"/>
            <ac:picMk id="7" creationId="{88A92969-C603-4838-8342-24C9232960E0}"/>
          </ac:picMkLst>
        </pc:picChg>
        <pc:picChg chg="add mod">
          <ac:chgData name="Myat Min Htut" userId="dfff3e71-de70-432f-b631-d8cca54eab50" providerId="ADAL" clId="{E6EF5779-DA48-49F5-8163-4B697CE54720}" dt="2024-02-02T09:40:50.110" v="647" actId="1076"/>
          <ac:picMkLst>
            <pc:docMk/>
            <pc:sldMk cId="2940613313" sldId="378"/>
            <ac:picMk id="10" creationId="{02B2F110-85C3-4DEC-9720-8F4B6609D52F}"/>
          </ac:picMkLst>
        </pc:picChg>
        <pc:picChg chg="add mod">
          <ac:chgData name="Myat Min Htut" userId="dfff3e71-de70-432f-b631-d8cca54eab50" providerId="ADAL" clId="{E6EF5779-DA48-49F5-8163-4B697CE54720}" dt="2024-02-02T09:41:15.332" v="655" actId="1076"/>
          <ac:picMkLst>
            <pc:docMk/>
            <pc:sldMk cId="2940613313" sldId="378"/>
            <ac:picMk id="12" creationId="{E5A15511-50DB-4112-B930-F7628BD24F06}"/>
          </ac:picMkLst>
        </pc:picChg>
        <pc:picChg chg="add mod">
          <ac:chgData name="Myat Min Htut" userId="dfff3e71-de70-432f-b631-d8cca54eab50" providerId="ADAL" clId="{E6EF5779-DA48-49F5-8163-4B697CE54720}" dt="2024-02-02T09:41:26.204" v="657" actId="1076"/>
          <ac:picMkLst>
            <pc:docMk/>
            <pc:sldMk cId="2940613313" sldId="378"/>
            <ac:picMk id="14" creationId="{F6A76C9E-86E9-4276-9F80-70EAF641C891}"/>
          </ac:picMkLst>
        </pc:picChg>
        <pc:picChg chg="add mod">
          <ac:chgData name="Myat Min Htut" userId="dfff3e71-de70-432f-b631-d8cca54eab50" providerId="ADAL" clId="{E6EF5779-DA48-49F5-8163-4B697CE54720}" dt="2024-02-02T09:41:45.550" v="662" actId="1076"/>
          <ac:picMkLst>
            <pc:docMk/>
            <pc:sldMk cId="2940613313" sldId="378"/>
            <ac:picMk id="16" creationId="{F546FB99-B288-4D02-A841-19B6471E0E0E}"/>
          </ac:picMkLst>
        </pc:picChg>
        <pc:picChg chg="add mod">
          <ac:chgData name="Myat Min Htut" userId="dfff3e71-de70-432f-b631-d8cca54eab50" providerId="ADAL" clId="{E6EF5779-DA48-49F5-8163-4B697CE54720}" dt="2024-02-02T09:41:59.207" v="668" actId="1076"/>
          <ac:picMkLst>
            <pc:docMk/>
            <pc:sldMk cId="2940613313" sldId="378"/>
            <ac:picMk id="18" creationId="{486FDE5B-654C-419F-84C2-85EC4C0B2607}"/>
          </ac:picMkLst>
        </pc:picChg>
        <pc:picChg chg="add mod">
          <ac:chgData name="Myat Min Htut" userId="dfff3e71-de70-432f-b631-d8cca54eab50" providerId="ADAL" clId="{E6EF5779-DA48-49F5-8163-4B697CE54720}" dt="2024-02-02T09:42:11.464" v="670" actId="1076"/>
          <ac:picMkLst>
            <pc:docMk/>
            <pc:sldMk cId="2940613313" sldId="378"/>
            <ac:picMk id="20" creationId="{53359669-C21E-4C28-88C7-CF0E555FE12B}"/>
          </ac:picMkLst>
        </pc:picChg>
        <pc:picChg chg="add mod">
          <ac:chgData name="Myat Min Htut" userId="dfff3e71-de70-432f-b631-d8cca54eab50" providerId="ADAL" clId="{E6EF5779-DA48-49F5-8163-4B697CE54720}" dt="2024-02-02T09:42:21.455" v="672" actId="1076"/>
          <ac:picMkLst>
            <pc:docMk/>
            <pc:sldMk cId="2940613313" sldId="378"/>
            <ac:picMk id="22" creationId="{B8909B9B-C215-4C18-92E8-C737A88A557D}"/>
          </ac:picMkLst>
        </pc:picChg>
        <pc:picChg chg="add mod">
          <ac:chgData name="Myat Min Htut" userId="dfff3e71-de70-432f-b631-d8cca54eab50" providerId="ADAL" clId="{E6EF5779-DA48-49F5-8163-4B697CE54720}" dt="2024-02-02T09:42:42.107" v="677" actId="1076"/>
          <ac:picMkLst>
            <pc:docMk/>
            <pc:sldMk cId="2940613313" sldId="378"/>
            <ac:picMk id="24" creationId="{48614707-0643-4333-852D-FCBBA62135FB}"/>
          </ac:picMkLst>
        </pc:picChg>
        <pc:picChg chg="add mod">
          <ac:chgData name="Myat Min Htut" userId="dfff3e71-de70-432f-b631-d8cca54eab50" providerId="ADAL" clId="{E6EF5779-DA48-49F5-8163-4B697CE54720}" dt="2024-02-02T09:42:59.542" v="681" actId="1076"/>
          <ac:picMkLst>
            <pc:docMk/>
            <pc:sldMk cId="2940613313" sldId="378"/>
            <ac:picMk id="26" creationId="{DC75D11A-2184-465B-B848-98695CA44B10}"/>
          </ac:picMkLst>
        </pc:picChg>
        <pc:picChg chg="add mod">
          <ac:chgData name="Myat Min Htut" userId="dfff3e71-de70-432f-b631-d8cca54eab50" providerId="ADAL" clId="{E6EF5779-DA48-49F5-8163-4B697CE54720}" dt="2024-02-02T09:43:08.464" v="683" actId="1076"/>
          <ac:picMkLst>
            <pc:docMk/>
            <pc:sldMk cId="2940613313" sldId="378"/>
            <ac:picMk id="28" creationId="{7D2BAAFC-E662-4E04-BACE-00717AA27046}"/>
          </ac:picMkLst>
        </pc:picChg>
        <pc:picChg chg="add mod">
          <ac:chgData name="Myat Min Htut" userId="dfff3e71-de70-432f-b631-d8cca54eab50" providerId="ADAL" clId="{E6EF5779-DA48-49F5-8163-4B697CE54720}" dt="2024-02-02T09:43:23.805" v="686" actId="14100"/>
          <ac:picMkLst>
            <pc:docMk/>
            <pc:sldMk cId="2940613313" sldId="378"/>
            <ac:picMk id="30" creationId="{96031FC5-5140-4E98-A6A8-E1662BAA6940}"/>
          </ac:picMkLst>
        </pc:picChg>
        <pc:picChg chg="add mod">
          <ac:chgData name="Myat Min Htut" userId="dfff3e71-de70-432f-b631-d8cca54eab50" providerId="ADAL" clId="{E6EF5779-DA48-49F5-8163-4B697CE54720}" dt="2024-02-02T09:43:37.307" v="688" actId="1076"/>
          <ac:picMkLst>
            <pc:docMk/>
            <pc:sldMk cId="2940613313" sldId="378"/>
            <ac:picMk id="32" creationId="{782E27ED-0F84-4811-B57D-1A6C9D9580F5}"/>
          </ac:picMkLst>
        </pc:picChg>
        <pc:picChg chg="add mod">
          <ac:chgData name="Myat Min Htut" userId="dfff3e71-de70-432f-b631-d8cca54eab50" providerId="ADAL" clId="{E6EF5779-DA48-49F5-8163-4B697CE54720}" dt="2024-02-02T09:44:09.527" v="694" actId="1076"/>
          <ac:picMkLst>
            <pc:docMk/>
            <pc:sldMk cId="2940613313" sldId="378"/>
            <ac:picMk id="34" creationId="{9C31AA0F-B1F1-4E91-B437-A34A50B7F14C}"/>
          </ac:picMkLst>
        </pc:picChg>
        <pc:picChg chg="add mod">
          <ac:chgData name="Myat Min Htut" userId="dfff3e71-de70-432f-b631-d8cca54eab50" providerId="ADAL" clId="{E6EF5779-DA48-49F5-8163-4B697CE54720}" dt="2024-02-02T09:44:19.166" v="696" actId="1076"/>
          <ac:picMkLst>
            <pc:docMk/>
            <pc:sldMk cId="2940613313" sldId="378"/>
            <ac:picMk id="36" creationId="{7116E229-4A77-4638-B18A-776AE016020B}"/>
          </ac:picMkLst>
        </pc:picChg>
        <pc:picChg chg="add mod">
          <ac:chgData name="Myat Min Htut" userId="dfff3e71-de70-432f-b631-d8cca54eab50" providerId="ADAL" clId="{E6EF5779-DA48-49F5-8163-4B697CE54720}" dt="2024-02-02T09:44:26.982" v="698" actId="1076"/>
          <ac:picMkLst>
            <pc:docMk/>
            <pc:sldMk cId="2940613313" sldId="378"/>
            <ac:picMk id="38" creationId="{5C92C675-D0D2-4FC2-8DC0-E98000204544}"/>
          </ac:picMkLst>
        </pc:picChg>
        <pc:picChg chg="add mod">
          <ac:chgData name="Myat Min Htut" userId="dfff3e71-de70-432f-b631-d8cca54eab50" providerId="ADAL" clId="{E6EF5779-DA48-49F5-8163-4B697CE54720}" dt="2024-02-02T09:44:56.268" v="706" actId="14100"/>
          <ac:picMkLst>
            <pc:docMk/>
            <pc:sldMk cId="2940613313" sldId="378"/>
            <ac:picMk id="40" creationId="{B8A1421B-9B86-4C3A-8A0B-0D311218CA5E}"/>
          </ac:picMkLst>
        </pc:picChg>
        <pc:picChg chg="add mod">
          <ac:chgData name="Myat Min Htut" userId="dfff3e71-de70-432f-b631-d8cca54eab50" providerId="ADAL" clId="{E6EF5779-DA48-49F5-8163-4B697CE54720}" dt="2024-02-02T09:45:12.466" v="708" actId="1076"/>
          <ac:picMkLst>
            <pc:docMk/>
            <pc:sldMk cId="2940613313" sldId="378"/>
            <ac:picMk id="42" creationId="{C23A082C-3C4B-4C48-BFB6-3954D8FE8837}"/>
          </ac:picMkLst>
        </pc:picChg>
        <pc:picChg chg="add mod">
          <ac:chgData name="Myat Min Htut" userId="dfff3e71-de70-432f-b631-d8cca54eab50" providerId="ADAL" clId="{E6EF5779-DA48-49F5-8163-4B697CE54720}" dt="2024-02-02T09:45:25.116" v="710" actId="1076"/>
          <ac:picMkLst>
            <pc:docMk/>
            <pc:sldMk cId="2940613313" sldId="378"/>
            <ac:picMk id="44" creationId="{38AFF109-1F35-42C2-8C3C-49CADBE2E279}"/>
          </ac:picMkLst>
        </pc:picChg>
      </pc:sldChg>
      <pc:sldChg chg="addSp modSp mod">
        <pc:chgData name="Myat Min Htut" userId="dfff3e71-de70-432f-b631-d8cca54eab50" providerId="ADAL" clId="{E6EF5779-DA48-49F5-8163-4B697CE54720}" dt="2024-02-02T09:47:12.835" v="712" actId="1076"/>
        <pc:sldMkLst>
          <pc:docMk/>
          <pc:sldMk cId="64028399" sldId="379"/>
        </pc:sldMkLst>
        <pc:picChg chg="add mod">
          <ac:chgData name="Myat Min Htut" userId="dfff3e71-de70-432f-b631-d8cca54eab50" providerId="ADAL" clId="{E6EF5779-DA48-49F5-8163-4B697CE54720}" dt="2024-02-02T09:47:12.835" v="712" actId="1076"/>
          <ac:picMkLst>
            <pc:docMk/>
            <pc:sldMk cId="64028399" sldId="379"/>
            <ac:picMk id="7" creationId="{4C58EC14-77C1-4873-9D44-173DB4640E2D}"/>
          </ac:picMkLst>
        </pc:picChg>
      </pc:sldChg>
      <pc:sldChg chg="addSp modSp mod">
        <pc:chgData name="Myat Min Htut" userId="dfff3e71-de70-432f-b631-d8cca54eab50" providerId="ADAL" clId="{E6EF5779-DA48-49F5-8163-4B697CE54720}" dt="2024-02-02T09:47:42.719" v="718" actId="14100"/>
        <pc:sldMkLst>
          <pc:docMk/>
          <pc:sldMk cId="3060705539" sldId="380"/>
        </pc:sldMkLst>
        <pc:picChg chg="add mod">
          <ac:chgData name="Myat Min Htut" userId="dfff3e71-de70-432f-b631-d8cca54eab50" providerId="ADAL" clId="{E6EF5779-DA48-49F5-8163-4B697CE54720}" dt="2024-02-02T09:47:20.502" v="713"/>
          <ac:picMkLst>
            <pc:docMk/>
            <pc:sldMk cId="3060705539" sldId="380"/>
            <ac:picMk id="10" creationId="{B17C78D0-9DBD-46CE-A9F3-3FFE6174B03F}"/>
          </ac:picMkLst>
        </pc:picChg>
        <pc:picChg chg="add mod">
          <ac:chgData name="Myat Min Htut" userId="dfff3e71-de70-432f-b631-d8cca54eab50" providerId="ADAL" clId="{E6EF5779-DA48-49F5-8163-4B697CE54720}" dt="2024-02-02T09:47:42.719" v="718" actId="14100"/>
          <ac:picMkLst>
            <pc:docMk/>
            <pc:sldMk cId="3060705539" sldId="380"/>
            <ac:picMk id="11" creationId="{999FBCA5-C641-49E6-8316-D1E3BEC0F2AE}"/>
          </ac:picMkLst>
        </pc:picChg>
      </pc:sldChg>
      <pc:sldChg chg="addSp modSp mod">
        <pc:chgData name="Myat Min Htut" userId="dfff3e71-de70-432f-b631-d8cca54eab50" providerId="ADAL" clId="{E6EF5779-DA48-49F5-8163-4B697CE54720}" dt="2024-02-02T09:48:52.899" v="727" actId="14100"/>
        <pc:sldMkLst>
          <pc:docMk/>
          <pc:sldMk cId="3865411190" sldId="381"/>
        </pc:sldMkLst>
        <pc:picChg chg="add mod">
          <ac:chgData name="Myat Min Htut" userId="dfff3e71-de70-432f-b631-d8cca54eab50" providerId="ADAL" clId="{E6EF5779-DA48-49F5-8163-4B697CE54720}" dt="2024-02-02T09:48:52.899" v="727" actId="14100"/>
          <ac:picMkLst>
            <pc:docMk/>
            <pc:sldMk cId="3865411190" sldId="381"/>
            <ac:picMk id="8" creationId="{80AC7427-7DB7-4C01-9E22-EBB8E1AAE3E9}"/>
          </ac:picMkLst>
        </pc:picChg>
      </pc:sldChg>
      <pc:sldChg chg="addSp modSp mod">
        <pc:chgData name="Myat Min Htut" userId="dfff3e71-de70-432f-b631-d8cca54eab50" providerId="ADAL" clId="{E6EF5779-DA48-49F5-8163-4B697CE54720}" dt="2024-02-02T09:49:23.522" v="731" actId="14100"/>
        <pc:sldMkLst>
          <pc:docMk/>
          <pc:sldMk cId="870277964" sldId="382"/>
        </pc:sldMkLst>
        <pc:picChg chg="add mod">
          <ac:chgData name="Myat Min Htut" userId="dfff3e71-de70-432f-b631-d8cca54eab50" providerId="ADAL" clId="{E6EF5779-DA48-49F5-8163-4B697CE54720}" dt="2024-02-02T09:49:23.522" v="731" actId="14100"/>
          <ac:picMkLst>
            <pc:docMk/>
            <pc:sldMk cId="870277964" sldId="382"/>
            <ac:picMk id="8" creationId="{4F5BD323-D36C-4D22-A445-B26FB281EBCF}"/>
          </ac:picMkLst>
        </pc:picChg>
        <pc:picChg chg="add mod">
          <ac:chgData name="Myat Min Htut" userId="dfff3e71-de70-432f-b631-d8cca54eab50" providerId="ADAL" clId="{E6EF5779-DA48-49F5-8163-4B697CE54720}" dt="2024-02-02T09:48:59.742" v="728"/>
          <ac:picMkLst>
            <pc:docMk/>
            <pc:sldMk cId="870277964" sldId="382"/>
            <ac:picMk id="16" creationId="{5FDA6F76-7510-4399-A16B-BAF83E884E57}"/>
          </ac:picMkLst>
        </pc:picChg>
      </pc:sldChg>
      <pc:sldChg chg="addSp modSp mod">
        <pc:chgData name="Myat Min Htut" userId="dfff3e71-de70-432f-b631-d8cca54eab50" providerId="ADAL" clId="{E6EF5779-DA48-49F5-8163-4B697CE54720}" dt="2024-02-02T09:50:02.465" v="738" actId="1076"/>
        <pc:sldMkLst>
          <pc:docMk/>
          <pc:sldMk cId="1060556453" sldId="383"/>
        </pc:sldMkLst>
        <pc:picChg chg="add mod">
          <ac:chgData name="Myat Min Htut" userId="dfff3e71-de70-432f-b631-d8cca54eab50" providerId="ADAL" clId="{E6EF5779-DA48-49F5-8163-4B697CE54720}" dt="2024-02-02T09:50:02.465" v="738" actId="1076"/>
          <ac:picMkLst>
            <pc:docMk/>
            <pc:sldMk cId="1060556453" sldId="383"/>
            <ac:picMk id="7" creationId="{F5C1C5FA-319E-42FE-BB5E-41DA0DB978B7}"/>
          </ac:picMkLst>
        </pc:picChg>
      </pc:sldChg>
      <pc:sldChg chg="addSp modSp mod">
        <pc:chgData name="Myat Min Htut" userId="dfff3e71-de70-432f-b631-d8cca54eab50" providerId="ADAL" clId="{E6EF5779-DA48-49F5-8163-4B697CE54720}" dt="2024-02-02T09:51:46.483" v="750" actId="1076"/>
        <pc:sldMkLst>
          <pc:docMk/>
          <pc:sldMk cId="3748482955" sldId="384"/>
        </pc:sldMkLst>
        <pc:picChg chg="mod">
          <ac:chgData name="Myat Min Htut" userId="dfff3e71-de70-432f-b631-d8cca54eab50" providerId="ADAL" clId="{E6EF5779-DA48-49F5-8163-4B697CE54720}" dt="2024-02-02T09:51:46.483" v="750" actId="1076"/>
          <ac:picMkLst>
            <pc:docMk/>
            <pc:sldMk cId="3748482955" sldId="384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E6EF5779-DA48-49F5-8163-4B697CE54720}" dt="2024-02-02T09:51:21.960" v="743" actId="14100"/>
          <ac:picMkLst>
            <pc:docMk/>
            <pc:sldMk cId="3748482955" sldId="384"/>
            <ac:picMk id="7" creationId="{7499042F-2FD5-4E19-BC2F-67867B4A2157}"/>
          </ac:picMkLst>
        </pc:picChg>
        <pc:picChg chg="add mod">
          <ac:chgData name="Myat Min Htut" userId="dfff3e71-de70-432f-b631-d8cca54eab50" providerId="ADAL" clId="{E6EF5779-DA48-49F5-8163-4B697CE54720}" dt="2024-02-02T09:51:43.761" v="749" actId="1076"/>
          <ac:picMkLst>
            <pc:docMk/>
            <pc:sldMk cId="3748482955" sldId="384"/>
            <ac:picMk id="10" creationId="{F8A6181F-E354-44D2-AC82-5A4F27386005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09:52:33.720" v="763" actId="1076"/>
        <pc:sldMkLst>
          <pc:docMk/>
          <pc:sldMk cId="1455042534" sldId="385"/>
        </pc:sldMkLst>
        <pc:picChg chg="add mod">
          <ac:chgData name="Myat Min Htut" userId="dfff3e71-de70-432f-b631-d8cca54eab50" providerId="ADAL" clId="{E6EF5779-DA48-49F5-8163-4B697CE54720}" dt="2024-02-02T09:52:29.413" v="761" actId="1076"/>
          <ac:picMkLst>
            <pc:docMk/>
            <pc:sldMk cId="1455042534" sldId="385"/>
            <ac:picMk id="5" creationId="{BFAEB42A-ED10-4C6F-80CD-119033B04BA5}"/>
          </ac:picMkLst>
        </pc:picChg>
        <pc:picChg chg="mod">
          <ac:chgData name="Myat Min Htut" userId="dfff3e71-de70-432f-b631-d8cca54eab50" providerId="ADAL" clId="{E6EF5779-DA48-49F5-8163-4B697CE54720}" dt="2024-02-02T09:52:24.941" v="759" actId="1076"/>
          <ac:picMkLst>
            <pc:docMk/>
            <pc:sldMk cId="1455042534" sldId="385"/>
            <ac:picMk id="7" creationId="{00000000-0000-0000-0000-000000000000}"/>
          </ac:picMkLst>
        </pc:picChg>
        <pc:picChg chg="add del mod">
          <ac:chgData name="Myat Min Htut" userId="dfff3e71-de70-432f-b631-d8cca54eab50" providerId="ADAL" clId="{E6EF5779-DA48-49F5-8163-4B697CE54720}" dt="2024-02-02T09:51:54.485" v="752" actId="478"/>
          <ac:picMkLst>
            <pc:docMk/>
            <pc:sldMk cId="1455042534" sldId="385"/>
            <ac:picMk id="8" creationId="{37223B86-A4BF-4161-9C19-82DCCB7BC061}"/>
          </ac:picMkLst>
        </pc:picChg>
        <pc:picChg chg="add del mod">
          <ac:chgData name="Myat Min Htut" userId="dfff3e71-de70-432f-b631-d8cca54eab50" providerId="ADAL" clId="{E6EF5779-DA48-49F5-8163-4B697CE54720}" dt="2024-02-02T09:51:54.485" v="752" actId="478"/>
          <ac:picMkLst>
            <pc:docMk/>
            <pc:sldMk cId="1455042534" sldId="385"/>
            <ac:picMk id="10" creationId="{FA30D177-7090-4A25-8A8C-4F34E9F20773}"/>
          </ac:picMkLst>
        </pc:picChg>
        <pc:picChg chg="add mod">
          <ac:chgData name="Myat Min Htut" userId="dfff3e71-de70-432f-b631-d8cca54eab50" providerId="ADAL" clId="{E6EF5779-DA48-49F5-8163-4B697CE54720}" dt="2024-02-02T09:52:33.720" v="763" actId="1076"/>
          <ac:picMkLst>
            <pc:docMk/>
            <pc:sldMk cId="1455042534" sldId="385"/>
            <ac:picMk id="11" creationId="{06B7F0A2-AA58-4A2C-84D5-A423D308E54D}"/>
          </ac:picMkLst>
        </pc:picChg>
        <pc:picChg chg="add del mod">
          <ac:chgData name="Myat Min Htut" userId="dfff3e71-de70-432f-b631-d8cca54eab50" providerId="ADAL" clId="{E6EF5779-DA48-49F5-8163-4B697CE54720}" dt="2024-02-02T09:51:59.820" v="754" actId="478"/>
          <ac:picMkLst>
            <pc:docMk/>
            <pc:sldMk cId="1455042534" sldId="385"/>
            <ac:picMk id="12" creationId="{1245F80D-7A2C-4B4A-9652-B114392C8198}"/>
          </ac:picMkLst>
        </pc:picChg>
      </pc:sldChg>
      <pc:sldChg chg="addSp modSp mod">
        <pc:chgData name="Myat Min Htut" userId="dfff3e71-de70-432f-b631-d8cca54eab50" providerId="ADAL" clId="{E6EF5779-DA48-49F5-8163-4B697CE54720}" dt="2024-02-02T09:53:26.886" v="775" actId="1076"/>
        <pc:sldMkLst>
          <pc:docMk/>
          <pc:sldMk cId="383752089" sldId="386"/>
        </pc:sldMkLst>
        <pc:picChg chg="add mod">
          <ac:chgData name="Myat Min Htut" userId="dfff3e71-de70-432f-b631-d8cca54eab50" providerId="ADAL" clId="{E6EF5779-DA48-49F5-8163-4B697CE54720}" dt="2024-02-02T09:53:26.886" v="775" actId="1076"/>
          <ac:picMkLst>
            <pc:docMk/>
            <pc:sldMk cId="383752089" sldId="386"/>
            <ac:picMk id="3" creationId="{47C3E831-6697-40CF-9C09-B1201F7B8797}"/>
          </ac:picMkLst>
        </pc:picChg>
      </pc:sldChg>
      <pc:sldChg chg="addSp modSp">
        <pc:chgData name="Myat Min Htut" userId="dfff3e71-de70-432f-b631-d8cca54eab50" providerId="ADAL" clId="{E6EF5779-DA48-49F5-8163-4B697CE54720}" dt="2024-02-02T05:54:41.624" v="214"/>
        <pc:sldMkLst>
          <pc:docMk/>
          <pc:sldMk cId="1100610097" sldId="387"/>
        </pc:sldMkLst>
        <pc:picChg chg="add mod">
          <ac:chgData name="Myat Min Htut" userId="dfff3e71-de70-432f-b631-d8cca54eab50" providerId="ADAL" clId="{E6EF5779-DA48-49F5-8163-4B697CE54720}" dt="2024-02-02T05:54:41.624" v="214"/>
          <ac:picMkLst>
            <pc:docMk/>
            <pc:sldMk cId="1100610097" sldId="387"/>
            <ac:picMk id="9" creationId="{C7456376-BDF8-427C-B0A1-A0F4BF7A5CF9}"/>
          </ac:picMkLst>
        </pc:picChg>
        <pc:picChg chg="add mod">
          <ac:chgData name="Myat Min Htut" userId="dfff3e71-de70-432f-b631-d8cca54eab50" providerId="ADAL" clId="{E6EF5779-DA48-49F5-8163-4B697CE54720}" dt="2024-02-02T05:54:41.624" v="214"/>
          <ac:picMkLst>
            <pc:docMk/>
            <pc:sldMk cId="1100610097" sldId="387"/>
            <ac:picMk id="11" creationId="{9B09908D-20C0-4446-B035-2FA11950F522}"/>
          </ac:picMkLst>
        </pc:picChg>
        <pc:picChg chg="add mod">
          <ac:chgData name="Myat Min Htut" userId="dfff3e71-de70-432f-b631-d8cca54eab50" providerId="ADAL" clId="{E6EF5779-DA48-49F5-8163-4B697CE54720}" dt="2024-02-02T05:54:41.624" v="214"/>
          <ac:picMkLst>
            <pc:docMk/>
            <pc:sldMk cId="1100610097" sldId="387"/>
            <ac:picMk id="12" creationId="{E58DEB59-E8F5-455B-8C0A-A8DE4C2856CB}"/>
          </ac:picMkLst>
        </pc:picChg>
        <pc:picChg chg="add mod">
          <ac:chgData name="Myat Min Htut" userId="dfff3e71-de70-432f-b631-d8cca54eab50" providerId="ADAL" clId="{E6EF5779-DA48-49F5-8163-4B697CE54720}" dt="2024-02-02T05:54:41.624" v="214"/>
          <ac:picMkLst>
            <pc:docMk/>
            <pc:sldMk cId="1100610097" sldId="387"/>
            <ac:picMk id="13" creationId="{D1E85C81-18BD-486C-8AD7-FAACB99C5724}"/>
          </ac:picMkLst>
        </pc:picChg>
        <pc:picChg chg="add mod">
          <ac:chgData name="Myat Min Htut" userId="dfff3e71-de70-432f-b631-d8cca54eab50" providerId="ADAL" clId="{E6EF5779-DA48-49F5-8163-4B697CE54720}" dt="2024-02-02T05:54:41.624" v="214"/>
          <ac:picMkLst>
            <pc:docMk/>
            <pc:sldMk cId="1100610097" sldId="387"/>
            <ac:picMk id="15" creationId="{D4870E1D-BF73-415B-BFD3-6C1F7E24C68A}"/>
          </ac:picMkLst>
        </pc:picChg>
        <pc:picChg chg="add mod">
          <ac:chgData name="Myat Min Htut" userId="dfff3e71-de70-432f-b631-d8cca54eab50" providerId="ADAL" clId="{E6EF5779-DA48-49F5-8163-4B697CE54720}" dt="2024-02-02T05:54:41.624" v="214"/>
          <ac:picMkLst>
            <pc:docMk/>
            <pc:sldMk cId="1100610097" sldId="387"/>
            <ac:picMk id="16" creationId="{D11A97F2-1AEF-450A-A8C7-C07515536ADA}"/>
          </ac:picMkLst>
        </pc:picChg>
        <pc:picChg chg="add mod">
          <ac:chgData name="Myat Min Htut" userId="dfff3e71-de70-432f-b631-d8cca54eab50" providerId="ADAL" clId="{E6EF5779-DA48-49F5-8163-4B697CE54720}" dt="2024-02-02T05:54:41.624" v="214"/>
          <ac:picMkLst>
            <pc:docMk/>
            <pc:sldMk cId="1100610097" sldId="387"/>
            <ac:picMk id="17" creationId="{5FB03697-C07D-4E91-AFFE-BE3F79BC8785}"/>
          </ac:picMkLst>
        </pc:picChg>
      </pc:sldChg>
      <pc:sldChg chg="addSp modSp mod">
        <pc:chgData name="Myat Min Htut" userId="dfff3e71-de70-432f-b631-d8cca54eab50" providerId="ADAL" clId="{E6EF5779-DA48-49F5-8163-4B697CE54720}" dt="2024-02-02T05:59:14.233" v="284" actId="1076"/>
        <pc:sldMkLst>
          <pc:docMk/>
          <pc:sldMk cId="2208849522" sldId="388"/>
        </pc:sldMkLst>
        <pc:spChg chg="add mod">
          <ac:chgData name="Myat Min Htut" userId="dfff3e71-de70-432f-b631-d8cca54eab50" providerId="ADAL" clId="{E6EF5779-DA48-49F5-8163-4B697CE54720}" dt="2024-02-02T05:59:14.233" v="284" actId="1076"/>
          <ac:spMkLst>
            <pc:docMk/>
            <pc:sldMk cId="2208849522" sldId="388"/>
            <ac:spMk id="20" creationId="{C21CA429-C125-4787-9513-02C0A0DFF76A}"/>
          </ac:spMkLst>
        </pc:spChg>
        <pc:picChg chg="add mod">
          <ac:chgData name="Myat Min Htut" userId="dfff3e71-de70-432f-b631-d8cca54eab50" providerId="ADAL" clId="{E6EF5779-DA48-49F5-8163-4B697CE54720}" dt="2024-02-02T05:56:54.058" v="245"/>
          <ac:picMkLst>
            <pc:docMk/>
            <pc:sldMk cId="2208849522" sldId="388"/>
            <ac:picMk id="10" creationId="{275D9D75-D0D3-4DCF-85DB-D4E8403AE4AC}"/>
          </ac:picMkLst>
        </pc:picChg>
        <pc:picChg chg="add mod">
          <ac:chgData name="Myat Min Htut" userId="dfff3e71-de70-432f-b631-d8cca54eab50" providerId="ADAL" clId="{E6EF5779-DA48-49F5-8163-4B697CE54720}" dt="2024-02-02T05:56:54.058" v="245"/>
          <ac:picMkLst>
            <pc:docMk/>
            <pc:sldMk cId="2208849522" sldId="388"/>
            <ac:picMk id="11" creationId="{5051D372-4036-4E83-ADE9-28B9E9031B0A}"/>
          </ac:picMkLst>
        </pc:picChg>
        <pc:picChg chg="add mod">
          <ac:chgData name="Myat Min Htut" userId="dfff3e71-de70-432f-b631-d8cca54eab50" providerId="ADAL" clId="{E6EF5779-DA48-49F5-8163-4B697CE54720}" dt="2024-02-02T05:56:54.058" v="245"/>
          <ac:picMkLst>
            <pc:docMk/>
            <pc:sldMk cId="2208849522" sldId="388"/>
            <ac:picMk id="13" creationId="{E93F30F4-1C5A-4AEE-9D82-68242672FA58}"/>
          </ac:picMkLst>
        </pc:picChg>
        <pc:picChg chg="add mod">
          <ac:chgData name="Myat Min Htut" userId="dfff3e71-de70-432f-b631-d8cca54eab50" providerId="ADAL" clId="{E6EF5779-DA48-49F5-8163-4B697CE54720}" dt="2024-02-02T05:56:54.058" v="245"/>
          <ac:picMkLst>
            <pc:docMk/>
            <pc:sldMk cId="2208849522" sldId="388"/>
            <ac:picMk id="16" creationId="{587B29D7-D940-4521-8C5F-120AA43AA643}"/>
          </ac:picMkLst>
        </pc:picChg>
        <pc:picChg chg="add mod">
          <ac:chgData name="Myat Min Htut" userId="dfff3e71-de70-432f-b631-d8cca54eab50" providerId="ADAL" clId="{E6EF5779-DA48-49F5-8163-4B697CE54720}" dt="2024-02-02T05:56:54.058" v="245"/>
          <ac:picMkLst>
            <pc:docMk/>
            <pc:sldMk cId="2208849522" sldId="388"/>
            <ac:picMk id="17" creationId="{668289DE-D5F8-423A-B297-E6163F7A72D2}"/>
          </ac:picMkLst>
        </pc:picChg>
        <pc:picChg chg="add mod">
          <ac:chgData name="Myat Min Htut" userId="dfff3e71-de70-432f-b631-d8cca54eab50" providerId="ADAL" clId="{E6EF5779-DA48-49F5-8163-4B697CE54720}" dt="2024-02-02T05:56:54.058" v="245"/>
          <ac:picMkLst>
            <pc:docMk/>
            <pc:sldMk cId="2208849522" sldId="388"/>
            <ac:picMk id="18" creationId="{F5362483-A08B-47FA-BCB6-C0BC4B6A77F0}"/>
          </ac:picMkLst>
        </pc:picChg>
        <pc:picChg chg="add mod">
          <ac:chgData name="Myat Min Htut" userId="dfff3e71-de70-432f-b631-d8cca54eab50" providerId="ADAL" clId="{E6EF5779-DA48-49F5-8163-4B697CE54720}" dt="2024-02-02T05:56:54.058" v="245"/>
          <ac:picMkLst>
            <pc:docMk/>
            <pc:sldMk cId="2208849522" sldId="388"/>
            <ac:picMk id="19" creationId="{3799A9F7-D599-4B3A-9FF0-93FEA72F3ABA}"/>
          </ac:picMkLst>
        </pc:picChg>
      </pc:sldChg>
      <pc:sldChg chg="addSp modSp">
        <pc:chgData name="Myat Min Htut" userId="dfff3e71-de70-432f-b631-d8cca54eab50" providerId="ADAL" clId="{E6EF5779-DA48-49F5-8163-4B697CE54720}" dt="2024-02-02T08:50:03.191" v="306"/>
        <pc:sldMkLst>
          <pc:docMk/>
          <pc:sldMk cId="3510633503" sldId="389"/>
        </pc:sldMkLst>
        <pc:spChg chg="add mod">
          <ac:chgData name="Myat Min Htut" userId="dfff3e71-de70-432f-b631-d8cca54eab50" providerId="ADAL" clId="{E6EF5779-DA48-49F5-8163-4B697CE54720}" dt="2024-02-02T07:07:28.967" v="305"/>
          <ac:spMkLst>
            <pc:docMk/>
            <pc:sldMk cId="3510633503" sldId="389"/>
            <ac:spMk id="21" creationId="{D8CC3DA5-30F1-4637-BC4A-FEAEDE16D92A}"/>
          </ac:spMkLst>
        </pc:spChg>
        <pc:picChg chg="add mod">
          <ac:chgData name="Myat Min Htut" userId="dfff3e71-de70-432f-b631-d8cca54eab50" providerId="ADAL" clId="{E6EF5779-DA48-49F5-8163-4B697CE54720}" dt="2024-02-02T07:07:22.557" v="304"/>
          <ac:picMkLst>
            <pc:docMk/>
            <pc:sldMk cId="3510633503" sldId="389"/>
            <ac:picMk id="15" creationId="{19E41F02-E4A5-41F8-8676-0175CF16B0AE}"/>
          </ac:picMkLst>
        </pc:picChg>
        <pc:picChg chg="add mod">
          <ac:chgData name="Myat Min Htut" userId="dfff3e71-de70-432f-b631-d8cca54eab50" providerId="ADAL" clId="{E6EF5779-DA48-49F5-8163-4B697CE54720}" dt="2024-02-02T07:07:22.557" v="304"/>
          <ac:picMkLst>
            <pc:docMk/>
            <pc:sldMk cId="3510633503" sldId="389"/>
            <ac:picMk id="16" creationId="{713FF294-0CFA-4799-81A7-DFF50763AF8B}"/>
          </ac:picMkLst>
        </pc:picChg>
        <pc:picChg chg="add mod">
          <ac:chgData name="Myat Min Htut" userId="dfff3e71-de70-432f-b631-d8cca54eab50" providerId="ADAL" clId="{E6EF5779-DA48-49F5-8163-4B697CE54720}" dt="2024-02-02T07:07:22.557" v="304"/>
          <ac:picMkLst>
            <pc:docMk/>
            <pc:sldMk cId="3510633503" sldId="389"/>
            <ac:picMk id="17" creationId="{2A218073-6C7A-4B88-9BD4-126F896CF1B3}"/>
          </ac:picMkLst>
        </pc:picChg>
        <pc:picChg chg="add mod">
          <ac:chgData name="Myat Min Htut" userId="dfff3e71-de70-432f-b631-d8cca54eab50" providerId="ADAL" clId="{E6EF5779-DA48-49F5-8163-4B697CE54720}" dt="2024-02-02T07:07:22.557" v="304"/>
          <ac:picMkLst>
            <pc:docMk/>
            <pc:sldMk cId="3510633503" sldId="389"/>
            <ac:picMk id="18" creationId="{666754E5-90EA-4856-B4A6-AC60A713DAAF}"/>
          </ac:picMkLst>
        </pc:picChg>
        <pc:picChg chg="add mod">
          <ac:chgData name="Myat Min Htut" userId="dfff3e71-de70-432f-b631-d8cca54eab50" providerId="ADAL" clId="{E6EF5779-DA48-49F5-8163-4B697CE54720}" dt="2024-02-02T07:07:22.557" v="304"/>
          <ac:picMkLst>
            <pc:docMk/>
            <pc:sldMk cId="3510633503" sldId="389"/>
            <ac:picMk id="19" creationId="{3745CAE1-6661-4D04-A089-BBC9BCDA5A8C}"/>
          </ac:picMkLst>
        </pc:picChg>
        <pc:picChg chg="add mod">
          <ac:chgData name="Myat Min Htut" userId="dfff3e71-de70-432f-b631-d8cca54eab50" providerId="ADAL" clId="{E6EF5779-DA48-49F5-8163-4B697CE54720}" dt="2024-02-02T07:07:22.557" v="304"/>
          <ac:picMkLst>
            <pc:docMk/>
            <pc:sldMk cId="3510633503" sldId="389"/>
            <ac:picMk id="20" creationId="{A447E452-8809-4147-9A67-2840F61C9108}"/>
          </ac:picMkLst>
        </pc:picChg>
        <pc:picChg chg="add mod">
          <ac:chgData name="Myat Min Htut" userId="dfff3e71-de70-432f-b631-d8cca54eab50" providerId="ADAL" clId="{E6EF5779-DA48-49F5-8163-4B697CE54720}" dt="2024-02-02T08:50:03.191" v="306"/>
          <ac:picMkLst>
            <pc:docMk/>
            <pc:sldMk cId="3510633503" sldId="389"/>
            <ac:picMk id="22" creationId="{1E66A603-CC97-4DFA-8D4A-1666EFD7DBC4}"/>
          </ac:picMkLst>
        </pc:picChg>
        <pc:picChg chg="add mod">
          <ac:chgData name="Myat Min Htut" userId="dfff3e71-de70-432f-b631-d8cca54eab50" providerId="ADAL" clId="{E6EF5779-DA48-49F5-8163-4B697CE54720}" dt="2024-02-02T08:50:03.191" v="306"/>
          <ac:picMkLst>
            <pc:docMk/>
            <pc:sldMk cId="3510633503" sldId="389"/>
            <ac:picMk id="23" creationId="{7BD1DFA5-95C1-44E1-85A2-DF5C693E3715}"/>
          </ac:picMkLst>
        </pc:picChg>
      </pc:sldChg>
      <pc:sldChg chg="addSp modSp">
        <pc:chgData name="Myat Min Htut" userId="dfff3e71-de70-432f-b631-d8cca54eab50" providerId="ADAL" clId="{E6EF5779-DA48-49F5-8163-4B697CE54720}" dt="2024-02-02T08:58:49.782" v="358"/>
        <pc:sldMkLst>
          <pc:docMk/>
          <pc:sldMk cId="1816643774" sldId="390"/>
        </pc:sldMkLst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16" creationId="{1E405972-7A84-44C0-AE63-25F008E9E4F6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17" creationId="{61CAAE50-B444-44F4-B1CE-CC41B27872C6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18" creationId="{8F5AE794-35C4-403B-A557-4462ECC80B74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19" creationId="{6AEDEFF4-437E-43C4-B3D6-827E0743B955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20" creationId="{70FFCD1B-9F08-4595-8D2D-3CDACC597767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21" creationId="{BB6657ED-51EC-4601-81E5-ACAFF6F34945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22" creationId="{14EF1347-5ECB-47E9-9E8D-5DAD40464FE9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23" creationId="{F256D521-E955-45DA-8011-0F53A92ECB00}"/>
          </ac:picMkLst>
        </pc:picChg>
        <pc:picChg chg="add mod">
          <ac:chgData name="Myat Min Htut" userId="dfff3e71-de70-432f-b631-d8cca54eab50" providerId="ADAL" clId="{E6EF5779-DA48-49F5-8163-4B697CE54720}" dt="2024-02-02T08:58:49.782" v="358"/>
          <ac:picMkLst>
            <pc:docMk/>
            <pc:sldMk cId="1816643774" sldId="390"/>
            <ac:picMk id="24" creationId="{9F2FD82A-8210-4D82-BE6D-08BCF9E45B05}"/>
          </ac:picMkLst>
        </pc:picChg>
      </pc:sldChg>
      <pc:sldChg chg="addSp modSp mod">
        <pc:chgData name="Myat Min Htut" userId="dfff3e71-de70-432f-b631-d8cca54eab50" providerId="ADAL" clId="{E6EF5779-DA48-49F5-8163-4B697CE54720}" dt="2024-02-02T10:23:33.175" v="996" actId="14100"/>
        <pc:sldMkLst>
          <pc:docMk/>
          <pc:sldMk cId="2983643147" sldId="391"/>
        </pc:sldMkLst>
        <pc:spChg chg="ord">
          <ac:chgData name="Myat Min Htut" userId="dfff3e71-de70-432f-b631-d8cca54eab50" providerId="ADAL" clId="{E6EF5779-DA48-49F5-8163-4B697CE54720}" dt="2024-02-02T09:05:02.162" v="421" actId="166"/>
          <ac:spMkLst>
            <pc:docMk/>
            <pc:sldMk cId="2983643147" sldId="391"/>
            <ac:spMk id="2" creationId="{00000000-0000-0000-0000-000000000000}"/>
          </ac:spMkLst>
        </pc:spChg>
        <pc:spChg chg="add mod">
          <ac:chgData name="Myat Min Htut" userId="dfff3e71-de70-432f-b631-d8cca54eab50" providerId="ADAL" clId="{E6EF5779-DA48-49F5-8163-4B697CE54720}" dt="2024-02-02T09:03:14.217" v="418"/>
          <ac:spMkLst>
            <pc:docMk/>
            <pc:sldMk cId="2983643147" sldId="391"/>
            <ac:spMk id="16" creationId="{8CA42C73-6C8B-49C1-B8DC-067C04C8E4E2}"/>
          </ac:spMkLst>
        </pc:spChg>
        <pc:spChg chg="add mod">
          <ac:chgData name="Myat Min Htut" userId="dfff3e71-de70-432f-b631-d8cca54eab50" providerId="ADAL" clId="{E6EF5779-DA48-49F5-8163-4B697CE54720}" dt="2024-02-02T09:04:54.658" v="420" actId="14100"/>
          <ac:spMkLst>
            <pc:docMk/>
            <pc:sldMk cId="2983643147" sldId="391"/>
            <ac:spMk id="17" creationId="{5E32F937-3F31-4E22-83F3-BF9791AD18C8}"/>
          </ac:spMkLst>
        </pc:spChg>
        <pc:picChg chg="add mod">
          <ac:chgData name="Myat Min Htut" userId="dfff3e71-de70-432f-b631-d8cca54eab50" providerId="ADAL" clId="{E6EF5779-DA48-49F5-8163-4B697CE54720}" dt="2024-02-02T10:23:33.175" v="996" actId="14100"/>
          <ac:picMkLst>
            <pc:docMk/>
            <pc:sldMk cId="2983643147" sldId="391"/>
            <ac:picMk id="8" creationId="{07D66D99-10A7-43C9-A353-6BBE463FA444}"/>
          </ac:picMkLst>
        </pc:picChg>
        <pc:picChg chg="add mod">
          <ac:chgData name="Myat Min Htut" userId="dfff3e71-de70-432f-b631-d8cca54eab50" providerId="ADAL" clId="{E6EF5779-DA48-49F5-8163-4B697CE54720}" dt="2024-02-02T09:03:07.250" v="417"/>
          <ac:picMkLst>
            <pc:docMk/>
            <pc:sldMk cId="2983643147" sldId="391"/>
            <ac:picMk id="9" creationId="{56B753DC-654C-4839-A470-C76935E7D0B9}"/>
          </ac:picMkLst>
        </pc:picChg>
        <pc:picChg chg="add mod">
          <ac:chgData name="Myat Min Htut" userId="dfff3e71-de70-432f-b631-d8cca54eab50" providerId="ADAL" clId="{E6EF5779-DA48-49F5-8163-4B697CE54720}" dt="2024-02-02T09:03:07.250" v="417"/>
          <ac:picMkLst>
            <pc:docMk/>
            <pc:sldMk cId="2983643147" sldId="391"/>
            <ac:picMk id="10" creationId="{63219682-B936-4228-B396-6A44C5DDFCA7}"/>
          </ac:picMkLst>
        </pc:picChg>
        <pc:picChg chg="add mod">
          <ac:chgData name="Myat Min Htut" userId="dfff3e71-de70-432f-b631-d8cca54eab50" providerId="ADAL" clId="{E6EF5779-DA48-49F5-8163-4B697CE54720}" dt="2024-02-02T09:03:07.250" v="417"/>
          <ac:picMkLst>
            <pc:docMk/>
            <pc:sldMk cId="2983643147" sldId="391"/>
            <ac:picMk id="11" creationId="{0E79A244-34E4-46E5-BAA9-D807B6FA3153}"/>
          </ac:picMkLst>
        </pc:picChg>
        <pc:picChg chg="add mod">
          <ac:chgData name="Myat Min Htut" userId="dfff3e71-de70-432f-b631-d8cca54eab50" providerId="ADAL" clId="{E6EF5779-DA48-49F5-8163-4B697CE54720}" dt="2024-02-02T09:03:07.250" v="417"/>
          <ac:picMkLst>
            <pc:docMk/>
            <pc:sldMk cId="2983643147" sldId="391"/>
            <ac:picMk id="12" creationId="{56CCB7F2-F6AE-4FA5-8039-6B7ED4011AC8}"/>
          </ac:picMkLst>
        </pc:picChg>
        <pc:picChg chg="add mod">
          <ac:chgData name="Myat Min Htut" userId="dfff3e71-de70-432f-b631-d8cca54eab50" providerId="ADAL" clId="{E6EF5779-DA48-49F5-8163-4B697CE54720}" dt="2024-02-02T09:03:07.250" v="417"/>
          <ac:picMkLst>
            <pc:docMk/>
            <pc:sldMk cId="2983643147" sldId="391"/>
            <ac:picMk id="13" creationId="{7627074C-03C2-4ADE-9C7E-1617B102DA97}"/>
          </ac:picMkLst>
        </pc:picChg>
        <pc:picChg chg="add mod">
          <ac:chgData name="Myat Min Htut" userId="dfff3e71-de70-432f-b631-d8cca54eab50" providerId="ADAL" clId="{E6EF5779-DA48-49F5-8163-4B697CE54720}" dt="2024-02-02T09:03:07.250" v="417"/>
          <ac:picMkLst>
            <pc:docMk/>
            <pc:sldMk cId="2983643147" sldId="391"/>
            <ac:picMk id="15" creationId="{1C568039-ADAB-485C-A40B-E89F2B2999AD}"/>
          </ac:picMkLst>
        </pc:picChg>
        <pc:picChg chg="add mod">
          <ac:chgData name="Myat Min Htut" userId="dfff3e71-de70-432f-b631-d8cca54eab50" providerId="ADAL" clId="{E6EF5779-DA48-49F5-8163-4B697CE54720}" dt="2024-02-02T09:03:21.884" v="419"/>
          <ac:picMkLst>
            <pc:docMk/>
            <pc:sldMk cId="2983643147" sldId="391"/>
            <ac:picMk id="18" creationId="{68878683-D4CD-4047-909A-114B8812C6FA}"/>
          </ac:picMkLst>
        </pc:picChg>
      </pc:sldChg>
      <pc:sldChg chg="addSp modSp">
        <pc:chgData name="Myat Min Htut" userId="dfff3e71-de70-432f-b631-d8cca54eab50" providerId="ADAL" clId="{E6EF5779-DA48-49F5-8163-4B697CE54720}" dt="2024-02-02T10:24:08.999" v="1000"/>
        <pc:sldMkLst>
          <pc:docMk/>
          <pc:sldMk cId="3556644539" sldId="392"/>
        </pc:sldMkLst>
        <pc:spChg chg="add mod">
          <ac:chgData name="Myat Min Htut" userId="dfff3e71-de70-432f-b631-d8cca54eab50" providerId="ADAL" clId="{E6EF5779-DA48-49F5-8163-4B697CE54720}" dt="2024-02-02T10:24:08.999" v="1000"/>
          <ac:spMkLst>
            <pc:docMk/>
            <pc:sldMk cId="3556644539" sldId="392"/>
            <ac:spMk id="16" creationId="{0F2FA019-3EC0-4EC7-B55B-56C35F01CC6D}"/>
          </ac:spMkLst>
        </pc:spChg>
        <pc:picChg chg="add mod">
          <ac:chgData name="Myat Min Htut" userId="dfff3e71-de70-432f-b631-d8cca54eab50" providerId="ADAL" clId="{E6EF5779-DA48-49F5-8163-4B697CE54720}" dt="2024-02-02T09:07:15.535" v="454"/>
          <ac:picMkLst>
            <pc:docMk/>
            <pc:sldMk cId="3556644539" sldId="392"/>
            <ac:picMk id="9" creationId="{1BDF5D64-868C-4CF0-9F56-7BF7DDFDD7CF}"/>
          </ac:picMkLst>
        </pc:picChg>
        <pc:picChg chg="add mod">
          <ac:chgData name="Myat Min Htut" userId="dfff3e71-de70-432f-b631-d8cca54eab50" providerId="ADAL" clId="{E6EF5779-DA48-49F5-8163-4B697CE54720}" dt="2024-02-02T09:07:15.535" v="454"/>
          <ac:picMkLst>
            <pc:docMk/>
            <pc:sldMk cId="3556644539" sldId="392"/>
            <ac:picMk id="10" creationId="{B1805AF9-0775-4921-AC50-EF5E788019C7}"/>
          </ac:picMkLst>
        </pc:picChg>
        <pc:picChg chg="add mod">
          <ac:chgData name="Myat Min Htut" userId="dfff3e71-de70-432f-b631-d8cca54eab50" providerId="ADAL" clId="{E6EF5779-DA48-49F5-8163-4B697CE54720}" dt="2024-02-02T09:07:15.535" v="454"/>
          <ac:picMkLst>
            <pc:docMk/>
            <pc:sldMk cId="3556644539" sldId="392"/>
            <ac:picMk id="11" creationId="{743569F5-9A79-4248-A644-70D3780EB2C1}"/>
          </ac:picMkLst>
        </pc:picChg>
        <pc:picChg chg="add mod">
          <ac:chgData name="Myat Min Htut" userId="dfff3e71-de70-432f-b631-d8cca54eab50" providerId="ADAL" clId="{E6EF5779-DA48-49F5-8163-4B697CE54720}" dt="2024-02-02T09:07:15.535" v="454"/>
          <ac:picMkLst>
            <pc:docMk/>
            <pc:sldMk cId="3556644539" sldId="392"/>
            <ac:picMk id="12" creationId="{D3A43951-A3B7-4C65-8992-A3FCAB71CFE8}"/>
          </ac:picMkLst>
        </pc:picChg>
        <pc:picChg chg="add mod">
          <ac:chgData name="Myat Min Htut" userId="dfff3e71-de70-432f-b631-d8cca54eab50" providerId="ADAL" clId="{E6EF5779-DA48-49F5-8163-4B697CE54720}" dt="2024-02-02T09:07:15.535" v="454"/>
          <ac:picMkLst>
            <pc:docMk/>
            <pc:sldMk cId="3556644539" sldId="392"/>
            <ac:picMk id="13" creationId="{0685B237-BF39-484B-A4F0-E7F275F970A7}"/>
          </ac:picMkLst>
        </pc:picChg>
        <pc:picChg chg="add mod">
          <ac:chgData name="Myat Min Htut" userId="dfff3e71-de70-432f-b631-d8cca54eab50" providerId="ADAL" clId="{E6EF5779-DA48-49F5-8163-4B697CE54720}" dt="2024-02-02T09:07:15.535" v="454"/>
          <ac:picMkLst>
            <pc:docMk/>
            <pc:sldMk cId="3556644539" sldId="392"/>
            <ac:picMk id="15" creationId="{9A07243A-034D-4320-81CB-4B192ECE7B41}"/>
          </ac:picMkLst>
        </pc:picChg>
      </pc:sldChg>
      <pc:sldChg chg="addSp modSp">
        <pc:chgData name="Myat Min Htut" userId="dfff3e71-de70-432f-b631-d8cca54eab50" providerId="ADAL" clId="{E6EF5779-DA48-49F5-8163-4B697CE54720}" dt="2024-02-02T09:30:54.473" v="527"/>
        <pc:sldMkLst>
          <pc:docMk/>
          <pc:sldMk cId="1466213909" sldId="393"/>
        </pc:sldMkLst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16" creationId="{76C53E27-D88B-49CB-81BB-5571A2C2871C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18" creationId="{42D03CC8-09DC-4B39-BAFD-7BF06BA711D1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19" creationId="{0231E6F8-02D7-4552-AFF8-D2268D31E9C8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0" creationId="{AF4B73C5-7B0B-4E9F-B5D5-AE09B04ECAF3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1" creationId="{5684BEF5-BEFD-4838-9A1B-C242EFB0DEA4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2" creationId="{980E1ADA-6594-41AD-A9CF-CA6563744958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3" creationId="{7FD87BC8-7A88-4CC9-9C26-66E8569A4031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4" creationId="{E6B11B39-FC80-4944-A10B-C9B10B1CF5A6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5" creationId="{E8618B4F-9F97-47AB-809C-B88FD4CD342B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6" creationId="{BCDD3A2E-944B-482D-8FEF-56A7B7136E39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7" creationId="{DF549FE3-8209-4AC4-A73B-8D0E86382A76}"/>
          </ac:picMkLst>
        </pc:picChg>
        <pc:picChg chg="add mod">
          <ac:chgData name="Myat Min Htut" userId="dfff3e71-de70-432f-b631-d8cca54eab50" providerId="ADAL" clId="{E6EF5779-DA48-49F5-8163-4B697CE54720}" dt="2024-02-02T09:30:54.473" v="527"/>
          <ac:picMkLst>
            <pc:docMk/>
            <pc:sldMk cId="1466213909" sldId="393"/>
            <ac:picMk id="28" creationId="{9F64211C-E4C0-4D7E-81AB-77892E2EAED9}"/>
          </ac:picMkLst>
        </pc:picChg>
      </pc:sldChg>
      <pc:sldChg chg="addSp modSp">
        <pc:chgData name="Myat Min Htut" userId="dfff3e71-de70-432f-b631-d8cca54eab50" providerId="ADAL" clId="{E6EF5779-DA48-49F5-8163-4B697CE54720}" dt="2024-02-02T09:32:27.701" v="554"/>
        <pc:sldMkLst>
          <pc:docMk/>
          <pc:sldMk cId="901139532" sldId="394"/>
        </pc:sldMkLst>
        <pc:picChg chg="add mod">
          <ac:chgData name="Myat Min Htut" userId="dfff3e71-de70-432f-b631-d8cca54eab50" providerId="ADAL" clId="{E6EF5779-DA48-49F5-8163-4B697CE54720}" dt="2024-02-02T09:32:27.701" v="554"/>
          <ac:picMkLst>
            <pc:docMk/>
            <pc:sldMk cId="901139532" sldId="394"/>
            <ac:picMk id="10" creationId="{1CC478D6-F6A0-499A-B79C-4091C9EF5E1B}"/>
          </ac:picMkLst>
        </pc:picChg>
        <pc:picChg chg="add mod">
          <ac:chgData name="Myat Min Htut" userId="dfff3e71-de70-432f-b631-d8cca54eab50" providerId="ADAL" clId="{E6EF5779-DA48-49F5-8163-4B697CE54720}" dt="2024-02-02T09:32:27.701" v="554"/>
          <ac:picMkLst>
            <pc:docMk/>
            <pc:sldMk cId="901139532" sldId="394"/>
            <ac:picMk id="11" creationId="{D7B9478F-0078-4900-AE4A-5E410C28520A}"/>
          </ac:picMkLst>
        </pc:picChg>
      </pc:sldChg>
      <pc:sldChg chg="addSp modSp">
        <pc:chgData name="Myat Min Htut" userId="dfff3e71-de70-432f-b631-d8cca54eab50" providerId="ADAL" clId="{E6EF5779-DA48-49F5-8163-4B697CE54720}" dt="2024-02-02T09:35:44.766" v="590"/>
        <pc:sldMkLst>
          <pc:docMk/>
          <pc:sldMk cId="1717180646" sldId="395"/>
        </pc:sldMkLst>
        <pc:picChg chg="add mod">
          <ac:chgData name="Myat Min Htut" userId="dfff3e71-de70-432f-b631-d8cca54eab50" providerId="ADAL" clId="{E6EF5779-DA48-49F5-8163-4B697CE54720}" dt="2024-02-02T09:35:09.833" v="583"/>
          <ac:picMkLst>
            <pc:docMk/>
            <pc:sldMk cId="1717180646" sldId="395"/>
            <ac:picMk id="13" creationId="{D971CBB0-9DFC-4D0E-8C75-22C9B0C9D847}"/>
          </ac:picMkLst>
        </pc:picChg>
        <pc:picChg chg="add mod">
          <ac:chgData name="Myat Min Htut" userId="dfff3e71-de70-432f-b631-d8cca54eab50" providerId="ADAL" clId="{E6EF5779-DA48-49F5-8163-4B697CE54720}" dt="2024-02-02T09:35:09.833" v="583"/>
          <ac:picMkLst>
            <pc:docMk/>
            <pc:sldMk cId="1717180646" sldId="395"/>
            <ac:picMk id="14" creationId="{97E91708-9808-4C4C-970F-070898118354}"/>
          </ac:picMkLst>
        </pc:picChg>
        <pc:picChg chg="add mod">
          <ac:chgData name="Myat Min Htut" userId="dfff3e71-de70-432f-b631-d8cca54eab50" providerId="ADAL" clId="{E6EF5779-DA48-49F5-8163-4B697CE54720}" dt="2024-02-02T09:35:09.833" v="583"/>
          <ac:picMkLst>
            <pc:docMk/>
            <pc:sldMk cId="1717180646" sldId="395"/>
            <ac:picMk id="15" creationId="{B4F8F1A3-96AC-4642-A62F-81FC70EB78A9}"/>
          </ac:picMkLst>
        </pc:picChg>
        <pc:picChg chg="add mod">
          <ac:chgData name="Myat Min Htut" userId="dfff3e71-de70-432f-b631-d8cca54eab50" providerId="ADAL" clId="{E6EF5779-DA48-49F5-8163-4B697CE54720}" dt="2024-02-02T09:35:09.833" v="583"/>
          <ac:picMkLst>
            <pc:docMk/>
            <pc:sldMk cId="1717180646" sldId="395"/>
            <ac:picMk id="16" creationId="{E189B616-A8C6-41A8-B386-7C3B3E9FD60F}"/>
          </ac:picMkLst>
        </pc:picChg>
        <pc:picChg chg="add mod">
          <ac:chgData name="Myat Min Htut" userId="dfff3e71-de70-432f-b631-d8cca54eab50" providerId="ADAL" clId="{E6EF5779-DA48-49F5-8163-4B697CE54720}" dt="2024-02-02T09:35:44.766" v="590"/>
          <ac:picMkLst>
            <pc:docMk/>
            <pc:sldMk cId="1717180646" sldId="395"/>
            <ac:picMk id="17" creationId="{1E324030-DF6A-499C-8A27-A4624B5E20FB}"/>
          </ac:picMkLst>
        </pc:picChg>
      </pc:sldChg>
      <pc:sldChg chg="addSp modSp">
        <pc:chgData name="Myat Min Htut" userId="dfff3e71-de70-432f-b631-d8cca54eab50" providerId="ADAL" clId="{E6EF5779-DA48-49F5-8163-4B697CE54720}" dt="2024-02-02T09:38:49.442" v="635"/>
        <pc:sldMkLst>
          <pc:docMk/>
          <pc:sldMk cId="663534208" sldId="396"/>
        </pc:sldMkLst>
        <pc:picChg chg="add mod">
          <ac:chgData name="Myat Min Htut" userId="dfff3e71-de70-432f-b631-d8cca54eab50" providerId="ADAL" clId="{E6EF5779-DA48-49F5-8163-4B697CE54720}" dt="2024-02-02T09:38:49.442" v="635"/>
          <ac:picMkLst>
            <pc:docMk/>
            <pc:sldMk cId="663534208" sldId="396"/>
            <ac:picMk id="12" creationId="{28883D11-C2CF-4FDE-9ABE-BA20548AB736}"/>
          </ac:picMkLst>
        </pc:picChg>
        <pc:picChg chg="add mod">
          <ac:chgData name="Myat Min Htut" userId="dfff3e71-de70-432f-b631-d8cca54eab50" providerId="ADAL" clId="{E6EF5779-DA48-49F5-8163-4B697CE54720}" dt="2024-02-02T09:38:49.442" v="635"/>
          <ac:picMkLst>
            <pc:docMk/>
            <pc:sldMk cId="663534208" sldId="396"/>
            <ac:picMk id="13" creationId="{2A601B97-A6EE-4C98-9E25-AA95CC3EAC68}"/>
          </ac:picMkLst>
        </pc:picChg>
        <pc:picChg chg="add mod">
          <ac:chgData name="Myat Min Htut" userId="dfff3e71-de70-432f-b631-d8cca54eab50" providerId="ADAL" clId="{E6EF5779-DA48-49F5-8163-4B697CE54720}" dt="2024-02-02T09:38:49.442" v="635"/>
          <ac:picMkLst>
            <pc:docMk/>
            <pc:sldMk cId="663534208" sldId="396"/>
            <ac:picMk id="14" creationId="{D290B6D9-F396-4EA5-8ECA-DD3812414D7A}"/>
          </ac:picMkLst>
        </pc:picChg>
        <pc:picChg chg="add mod">
          <ac:chgData name="Myat Min Htut" userId="dfff3e71-de70-432f-b631-d8cca54eab50" providerId="ADAL" clId="{E6EF5779-DA48-49F5-8163-4B697CE54720}" dt="2024-02-02T09:38:49.442" v="635"/>
          <ac:picMkLst>
            <pc:docMk/>
            <pc:sldMk cId="663534208" sldId="396"/>
            <ac:picMk id="15" creationId="{4A05F3D4-7806-45B4-AF6A-C3E6A0F9B202}"/>
          </ac:picMkLst>
        </pc:picChg>
        <pc:picChg chg="add mod">
          <ac:chgData name="Myat Min Htut" userId="dfff3e71-de70-432f-b631-d8cca54eab50" providerId="ADAL" clId="{E6EF5779-DA48-49F5-8163-4B697CE54720}" dt="2024-02-02T09:38:49.442" v="635"/>
          <ac:picMkLst>
            <pc:docMk/>
            <pc:sldMk cId="663534208" sldId="396"/>
            <ac:picMk id="16" creationId="{213F6DFA-9A96-48EC-977B-6D1A019A788A}"/>
          </ac:picMkLst>
        </pc:picChg>
        <pc:picChg chg="add mod">
          <ac:chgData name="Myat Min Htut" userId="dfff3e71-de70-432f-b631-d8cca54eab50" providerId="ADAL" clId="{E6EF5779-DA48-49F5-8163-4B697CE54720}" dt="2024-02-02T09:38:49.442" v="635"/>
          <ac:picMkLst>
            <pc:docMk/>
            <pc:sldMk cId="663534208" sldId="396"/>
            <ac:picMk id="17" creationId="{7EA11B38-CD7B-42A2-A5A5-E20457343B68}"/>
          </ac:picMkLst>
        </pc:picChg>
      </pc:sldChg>
      <pc:sldChg chg="mod modShow">
        <pc:chgData name="Myat Min Htut" userId="dfff3e71-de70-432f-b631-d8cca54eab50" providerId="ADAL" clId="{E6EF5779-DA48-49F5-8163-4B697CE54720}" dt="2024-02-06T03:26:27.843" v="1015" actId="729"/>
        <pc:sldMkLst>
          <pc:docMk/>
          <pc:sldMk cId="3562074243" sldId="397"/>
        </pc:sldMkLst>
      </pc:sldChg>
      <pc:sldChg chg="addSp modSp mod">
        <pc:chgData name="Myat Min Htut" userId="dfff3e71-de70-432f-b631-d8cca54eab50" providerId="ADAL" clId="{E6EF5779-DA48-49F5-8163-4B697CE54720}" dt="2024-02-02T05:50:18.664" v="159" actId="1076"/>
        <pc:sldMkLst>
          <pc:docMk/>
          <pc:sldMk cId="729491052" sldId="400"/>
        </pc:sldMkLst>
        <pc:picChg chg="add mod">
          <ac:chgData name="Myat Min Htut" userId="dfff3e71-de70-432f-b631-d8cca54eab50" providerId="ADAL" clId="{E6EF5779-DA48-49F5-8163-4B697CE54720}" dt="2024-02-02T05:50:07.378" v="155"/>
          <ac:picMkLst>
            <pc:docMk/>
            <pc:sldMk cId="729491052" sldId="400"/>
            <ac:picMk id="12" creationId="{F656FE4B-C7EA-407E-A9D1-2E3A45BE1539}"/>
          </ac:picMkLst>
        </pc:picChg>
        <pc:picChg chg="add mod">
          <ac:chgData name="Myat Min Htut" userId="dfff3e71-de70-432f-b631-d8cca54eab50" providerId="ADAL" clId="{E6EF5779-DA48-49F5-8163-4B697CE54720}" dt="2024-02-02T05:50:18.664" v="159" actId="1076"/>
          <ac:picMkLst>
            <pc:docMk/>
            <pc:sldMk cId="729491052" sldId="400"/>
            <ac:picMk id="13" creationId="{39BF2390-83E4-4D86-9039-EF5EE84EB7A1}"/>
          </ac:picMkLst>
        </pc:picChg>
      </pc:sldChg>
      <pc:sldChg chg="addSp modSp mod">
        <pc:chgData name="Myat Min Htut" userId="dfff3e71-de70-432f-b631-d8cca54eab50" providerId="ADAL" clId="{E6EF5779-DA48-49F5-8163-4B697CE54720}" dt="2024-02-02T09:53:02.110" v="768" actId="1076"/>
        <pc:sldMkLst>
          <pc:docMk/>
          <pc:sldMk cId="4270197875" sldId="401"/>
        </pc:sldMkLst>
        <pc:picChg chg="mod">
          <ac:chgData name="Myat Min Htut" userId="dfff3e71-de70-432f-b631-d8cca54eab50" providerId="ADAL" clId="{E6EF5779-DA48-49F5-8163-4B697CE54720}" dt="2024-02-02T09:53:02.110" v="768" actId="1076"/>
          <ac:picMkLst>
            <pc:docMk/>
            <pc:sldMk cId="4270197875" sldId="401"/>
            <ac:picMk id="7" creationId="{00000000-0000-0000-0000-000000000000}"/>
          </ac:picMkLst>
        </pc:picChg>
        <pc:picChg chg="add mod">
          <ac:chgData name="Myat Min Htut" userId="dfff3e71-de70-432f-b631-d8cca54eab50" providerId="ADAL" clId="{E6EF5779-DA48-49F5-8163-4B697CE54720}" dt="2024-02-02T09:52:47.060" v="764"/>
          <ac:picMkLst>
            <pc:docMk/>
            <pc:sldMk cId="4270197875" sldId="401"/>
            <ac:picMk id="20" creationId="{F600D32B-8A49-4349-A2BE-D41BC610EEC0}"/>
          </ac:picMkLst>
        </pc:picChg>
        <pc:picChg chg="add mod">
          <ac:chgData name="Myat Min Htut" userId="dfff3e71-de70-432f-b631-d8cca54eab50" providerId="ADAL" clId="{E6EF5779-DA48-49F5-8163-4B697CE54720}" dt="2024-02-02T09:52:59.658" v="767" actId="1076"/>
          <ac:picMkLst>
            <pc:docMk/>
            <pc:sldMk cId="4270197875" sldId="401"/>
            <ac:picMk id="21" creationId="{A2B6D45B-3B4F-4AD7-9995-F6D8D81AF274}"/>
          </ac:picMkLst>
        </pc:picChg>
      </pc:sldChg>
      <pc:sldChg chg="addSp delSp modSp mod">
        <pc:chgData name="Myat Min Htut" userId="dfff3e71-de70-432f-b631-d8cca54eab50" providerId="ADAL" clId="{E6EF5779-DA48-49F5-8163-4B697CE54720}" dt="2024-02-02T10:25:20.484" v="1009" actId="14100"/>
        <pc:sldMkLst>
          <pc:docMk/>
          <pc:sldMk cId="1515400467" sldId="402"/>
        </pc:sldMkLst>
        <pc:picChg chg="add mod">
          <ac:chgData name="Myat Min Htut" userId="dfff3e71-de70-432f-b631-d8cca54eab50" providerId="ADAL" clId="{E6EF5779-DA48-49F5-8163-4B697CE54720}" dt="2024-02-02T09:35:45.862" v="591"/>
          <ac:picMkLst>
            <pc:docMk/>
            <pc:sldMk cId="1515400467" sldId="402"/>
            <ac:picMk id="14" creationId="{EF4777C2-1AE2-472E-B93C-9DD615C28E45}"/>
          </ac:picMkLst>
        </pc:picChg>
        <pc:picChg chg="add mod">
          <ac:chgData name="Myat Min Htut" userId="dfff3e71-de70-432f-b631-d8cca54eab50" providerId="ADAL" clId="{E6EF5779-DA48-49F5-8163-4B697CE54720}" dt="2024-02-02T10:25:20.484" v="1009" actId="14100"/>
          <ac:picMkLst>
            <pc:docMk/>
            <pc:sldMk cId="1515400467" sldId="402"/>
            <ac:picMk id="15" creationId="{2C60B2CD-1741-4D45-A531-2DE206116A28}"/>
          </ac:picMkLst>
        </pc:picChg>
        <pc:picChg chg="add mod">
          <ac:chgData name="Myat Min Htut" userId="dfff3e71-de70-432f-b631-d8cca54eab50" providerId="ADAL" clId="{E6EF5779-DA48-49F5-8163-4B697CE54720}" dt="2024-02-02T10:25:17.779" v="1008" actId="1076"/>
          <ac:picMkLst>
            <pc:docMk/>
            <pc:sldMk cId="1515400467" sldId="402"/>
            <ac:picMk id="16" creationId="{02710F20-6028-434A-8EB7-8BE82FC88710}"/>
          </ac:picMkLst>
        </pc:picChg>
        <pc:picChg chg="add mod">
          <ac:chgData name="Myat Min Htut" userId="dfff3e71-de70-432f-b631-d8cca54eab50" providerId="ADAL" clId="{E6EF5779-DA48-49F5-8163-4B697CE54720}" dt="2024-02-02T10:25:06.148" v="1007" actId="1076"/>
          <ac:picMkLst>
            <pc:docMk/>
            <pc:sldMk cId="1515400467" sldId="402"/>
            <ac:picMk id="17" creationId="{F40034F5-3E65-4954-8907-34D76E1B462C}"/>
          </ac:picMkLst>
        </pc:picChg>
        <pc:picChg chg="add mod">
          <ac:chgData name="Myat Min Htut" userId="dfff3e71-de70-432f-b631-d8cca54eab50" providerId="ADAL" clId="{E6EF5779-DA48-49F5-8163-4B697CE54720}" dt="2024-02-02T10:24:54.246" v="1002" actId="1076"/>
          <ac:picMkLst>
            <pc:docMk/>
            <pc:sldMk cId="1515400467" sldId="402"/>
            <ac:picMk id="18" creationId="{EE7E821D-F42B-4DCA-9A1F-2D0AB024EF2C}"/>
          </ac:picMkLst>
        </pc:picChg>
        <pc:picChg chg="add del mod">
          <ac:chgData name="Myat Min Htut" userId="dfff3e71-de70-432f-b631-d8cca54eab50" providerId="ADAL" clId="{E6EF5779-DA48-49F5-8163-4B697CE54720}" dt="2024-02-02T10:25:01.202" v="1004" actId="478"/>
          <ac:picMkLst>
            <pc:docMk/>
            <pc:sldMk cId="1515400467" sldId="402"/>
            <ac:picMk id="19" creationId="{C3213450-54DD-49F7-B2EC-50571FB42D82}"/>
          </ac:picMkLst>
        </pc:picChg>
      </pc:sldChg>
      <pc:sldChg chg="addSp delSp modSp new mod">
        <pc:chgData name="Myat Min Htut" userId="dfff3e71-de70-432f-b631-d8cca54eab50" providerId="ADAL" clId="{E6EF5779-DA48-49F5-8163-4B697CE54720}" dt="2024-02-02T10:17:05.890" v="955" actId="166"/>
        <pc:sldMkLst>
          <pc:docMk/>
          <pc:sldMk cId="3921135308" sldId="403"/>
        </pc:sldMkLst>
        <pc:spChg chg="del">
          <ac:chgData name="Myat Min Htut" userId="dfff3e71-de70-432f-b631-d8cca54eab50" providerId="ADAL" clId="{E6EF5779-DA48-49F5-8163-4B697CE54720}" dt="2024-02-02T10:12:08.915" v="891" actId="478"/>
          <ac:spMkLst>
            <pc:docMk/>
            <pc:sldMk cId="3921135308" sldId="403"/>
            <ac:spMk id="2" creationId="{440FDF5A-5803-4323-8D78-DF5FBFFA3078}"/>
          </ac:spMkLst>
        </pc:spChg>
        <pc:spChg chg="del">
          <ac:chgData name="Myat Min Htut" userId="dfff3e71-de70-432f-b631-d8cca54eab50" providerId="ADAL" clId="{E6EF5779-DA48-49F5-8163-4B697CE54720}" dt="2024-02-02T10:12:06.440" v="890" actId="478"/>
          <ac:spMkLst>
            <pc:docMk/>
            <pc:sldMk cId="3921135308" sldId="403"/>
            <ac:spMk id="3" creationId="{2A272D14-30AE-4FDC-BAD1-69A07F261346}"/>
          </ac:spMkLst>
        </pc:spChg>
        <pc:spChg chg="add mod">
          <ac:chgData name="Myat Min Htut" userId="dfff3e71-de70-432f-b631-d8cca54eab50" providerId="ADAL" clId="{E6EF5779-DA48-49F5-8163-4B697CE54720}" dt="2024-02-02T10:12:32.932" v="897" actId="20577"/>
          <ac:spMkLst>
            <pc:docMk/>
            <pc:sldMk cId="3921135308" sldId="403"/>
            <ac:spMk id="5" creationId="{7D054F1F-5E71-4AD4-A81F-5E2915AFF775}"/>
          </ac:spMkLst>
        </pc:spChg>
        <pc:spChg chg="add mod">
          <ac:chgData name="Myat Min Htut" userId="dfff3e71-de70-432f-b631-d8cca54eab50" providerId="ADAL" clId="{E6EF5779-DA48-49F5-8163-4B697CE54720}" dt="2024-02-02T10:14:13.551" v="914" actId="208"/>
          <ac:spMkLst>
            <pc:docMk/>
            <pc:sldMk cId="3921135308" sldId="403"/>
            <ac:spMk id="6" creationId="{D84EB50E-01DB-4946-945D-99BC86B361EE}"/>
          </ac:spMkLst>
        </pc:spChg>
        <pc:spChg chg="add mod">
          <ac:chgData name="Myat Min Htut" userId="dfff3e71-de70-432f-b631-d8cca54eab50" providerId="ADAL" clId="{E6EF5779-DA48-49F5-8163-4B697CE54720}" dt="2024-02-02T10:14:13.551" v="914" actId="208"/>
          <ac:spMkLst>
            <pc:docMk/>
            <pc:sldMk cId="3921135308" sldId="403"/>
            <ac:spMk id="7" creationId="{E25050E6-E6E3-4802-AACB-70017A9A806A}"/>
          </ac:spMkLst>
        </pc:spChg>
        <pc:picChg chg="add mod ord">
          <ac:chgData name="Myat Min Htut" userId="dfff3e71-de70-432f-b631-d8cca54eab50" providerId="ADAL" clId="{E6EF5779-DA48-49F5-8163-4B697CE54720}" dt="2024-02-02T10:15:57.193" v="950" actId="171"/>
          <ac:picMkLst>
            <pc:docMk/>
            <pc:sldMk cId="3921135308" sldId="403"/>
            <ac:picMk id="4" creationId="{88064CBF-C812-4109-BF94-E8CA52287518}"/>
          </ac:picMkLst>
        </pc:picChg>
        <pc:picChg chg="add del mod">
          <ac:chgData name="Myat Min Htut" userId="dfff3e71-de70-432f-b631-d8cca54eab50" providerId="ADAL" clId="{E6EF5779-DA48-49F5-8163-4B697CE54720}" dt="2024-02-02T10:14:33.443" v="917" actId="478"/>
          <ac:picMkLst>
            <pc:docMk/>
            <pc:sldMk cId="3921135308" sldId="403"/>
            <ac:picMk id="9" creationId="{6A026980-A3C7-4EE4-B315-6745AE15DC31}"/>
          </ac:picMkLst>
        </pc:picChg>
        <pc:picChg chg="add mod">
          <ac:chgData name="Myat Min Htut" userId="dfff3e71-de70-432f-b631-d8cca54eab50" providerId="ADAL" clId="{E6EF5779-DA48-49F5-8163-4B697CE54720}" dt="2024-02-02T10:14:49.592" v="923" actId="1076"/>
          <ac:picMkLst>
            <pc:docMk/>
            <pc:sldMk cId="3921135308" sldId="403"/>
            <ac:picMk id="11" creationId="{63F6865F-72B6-42BF-ACDC-C99044D2682E}"/>
          </ac:picMkLst>
        </pc:picChg>
        <pc:picChg chg="add del mod">
          <ac:chgData name="Myat Min Htut" userId="dfff3e71-de70-432f-b631-d8cca54eab50" providerId="ADAL" clId="{E6EF5779-DA48-49F5-8163-4B697CE54720}" dt="2024-02-02T10:15:27.536" v="936" actId="478"/>
          <ac:picMkLst>
            <pc:docMk/>
            <pc:sldMk cId="3921135308" sldId="403"/>
            <ac:picMk id="13" creationId="{3BFC4B75-BA58-4929-A656-ECC882DF8780}"/>
          </ac:picMkLst>
        </pc:picChg>
        <pc:picChg chg="add mod">
          <ac:chgData name="Myat Min Htut" userId="dfff3e71-de70-432f-b631-d8cca54eab50" providerId="ADAL" clId="{E6EF5779-DA48-49F5-8163-4B697CE54720}" dt="2024-02-02T10:15:25.352" v="935" actId="1076"/>
          <ac:picMkLst>
            <pc:docMk/>
            <pc:sldMk cId="3921135308" sldId="403"/>
            <ac:picMk id="15" creationId="{88B6E176-5A80-4033-B6E2-DE25BA7479AC}"/>
          </ac:picMkLst>
        </pc:picChg>
        <pc:picChg chg="add mod ord">
          <ac:chgData name="Myat Min Htut" userId="dfff3e71-de70-432f-b631-d8cca54eab50" providerId="ADAL" clId="{E6EF5779-DA48-49F5-8163-4B697CE54720}" dt="2024-02-02T10:17:05.890" v="955" actId="166"/>
          <ac:picMkLst>
            <pc:docMk/>
            <pc:sldMk cId="3921135308" sldId="403"/>
            <ac:picMk id="17" creationId="{687F6772-33A6-49BC-891E-ECB389653FDB}"/>
          </ac:picMkLst>
        </pc:picChg>
      </pc:sldChg>
      <pc:sldChg chg="addSp delSp modSp new mod">
        <pc:chgData name="Myat Min Htut" userId="dfff3e71-de70-432f-b631-d8cca54eab50" providerId="ADAL" clId="{E6EF5779-DA48-49F5-8163-4B697CE54720}" dt="2024-02-02T10:20:07.490" v="990" actId="1076"/>
        <pc:sldMkLst>
          <pc:docMk/>
          <pc:sldMk cId="1499639303" sldId="404"/>
        </pc:sldMkLst>
        <pc:spChg chg="del">
          <ac:chgData name="Myat Min Htut" userId="dfff3e71-de70-432f-b631-d8cca54eab50" providerId="ADAL" clId="{E6EF5779-DA48-49F5-8163-4B697CE54720}" dt="2024-02-02T10:17:25.817" v="958" actId="478"/>
          <ac:spMkLst>
            <pc:docMk/>
            <pc:sldMk cId="1499639303" sldId="404"/>
            <ac:spMk id="2" creationId="{FEA29448-C023-4189-A25F-34A18E2E640A}"/>
          </ac:spMkLst>
        </pc:spChg>
        <pc:spChg chg="del">
          <ac:chgData name="Myat Min Htut" userId="dfff3e71-de70-432f-b631-d8cca54eab50" providerId="ADAL" clId="{E6EF5779-DA48-49F5-8163-4B697CE54720}" dt="2024-02-02T10:17:26.523" v="959" actId="478"/>
          <ac:spMkLst>
            <pc:docMk/>
            <pc:sldMk cId="1499639303" sldId="404"/>
            <ac:spMk id="3" creationId="{7232B863-8401-4197-A5DF-C54BB9FBCD61}"/>
          </ac:spMkLst>
        </pc:spChg>
        <pc:spChg chg="add mod">
          <ac:chgData name="Myat Min Htut" userId="dfff3e71-de70-432f-b631-d8cca54eab50" providerId="ADAL" clId="{E6EF5779-DA48-49F5-8163-4B697CE54720}" dt="2024-02-02T10:17:17.534" v="956"/>
          <ac:spMkLst>
            <pc:docMk/>
            <pc:sldMk cId="1499639303" sldId="404"/>
            <ac:spMk id="4" creationId="{33C40FC4-2E40-4561-A6E6-5F92C964AB92}"/>
          </ac:spMkLst>
        </pc:spChg>
        <pc:spChg chg="add mod">
          <ac:chgData name="Myat Min Htut" userId="dfff3e71-de70-432f-b631-d8cca54eab50" providerId="ADAL" clId="{E6EF5779-DA48-49F5-8163-4B697CE54720}" dt="2024-02-02T10:17:23.080" v="957"/>
          <ac:spMkLst>
            <pc:docMk/>
            <pc:sldMk cId="1499639303" sldId="404"/>
            <ac:spMk id="6" creationId="{30CB6BD7-2D9D-4BB8-817D-8023DE30E795}"/>
          </ac:spMkLst>
        </pc:spChg>
        <pc:spChg chg="add mod">
          <ac:chgData name="Myat Min Htut" userId="dfff3e71-de70-432f-b631-d8cca54eab50" providerId="ADAL" clId="{E6EF5779-DA48-49F5-8163-4B697CE54720}" dt="2024-02-02T10:17:23.080" v="957"/>
          <ac:spMkLst>
            <pc:docMk/>
            <pc:sldMk cId="1499639303" sldId="404"/>
            <ac:spMk id="7" creationId="{9EC15672-25C5-4C7C-8ED7-8C76ADB702BA}"/>
          </ac:spMkLst>
        </pc:spChg>
        <pc:picChg chg="add mod">
          <ac:chgData name="Myat Min Htut" userId="dfff3e71-de70-432f-b631-d8cca54eab50" providerId="ADAL" clId="{E6EF5779-DA48-49F5-8163-4B697CE54720}" dt="2024-02-02T10:17:17.534" v="956"/>
          <ac:picMkLst>
            <pc:docMk/>
            <pc:sldMk cId="1499639303" sldId="404"/>
            <ac:picMk id="5" creationId="{22B111DC-AF5F-4BC2-ACE2-C563C9472349}"/>
          </ac:picMkLst>
        </pc:picChg>
        <pc:picChg chg="add mod">
          <ac:chgData name="Myat Min Htut" userId="dfff3e71-de70-432f-b631-d8cca54eab50" providerId="ADAL" clId="{E6EF5779-DA48-49F5-8163-4B697CE54720}" dt="2024-02-02T10:19:45.488" v="984" actId="1076"/>
          <ac:picMkLst>
            <pc:docMk/>
            <pc:sldMk cId="1499639303" sldId="404"/>
            <ac:picMk id="9" creationId="{B7AFDE78-8438-4DA1-A795-12B7864A9651}"/>
          </ac:picMkLst>
        </pc:picChg>
        <pc:picChg chg="add del mod">
          <ac:chgData name="Myat Min Htut" userId="dfff3e71-de70-432f-b631-d8cca54eab50" providerId="ADAL" clId="{E6EF5779-DA48-49F5-8163-4B697CE54720}" dt="2024-02-02T10:18:08.293" v="970" actId="478"/>
          <ac:picMkLst>
            <pc:docMk/>
            <pc:sldMk cId="1499639303" sldId="404"/>
            <ac:picMk id="11" creationId="{2E1236BE-DFE2-4ACD-8A2C-839531E00AE2}"/>
          </ac:picMkLst>
        </pc:picChg>
        <pc:picChg chg="add del mod">
          <ac:chgData name="Myat Min Htut" userId="dfff3e71-de70-432f-b631-d8cca54eab50" providerId="ADAL" clId="{E6EF5779-DA48-49F5-8163-4B697CE54720}" dt="2024-02-02T10:18:43.812" v="978" actId="478"/>
          <ac:picMkLst>
            <pc:docMk/>
            <pc:sldMk cId="1499639303" sldId="404"/>
            <ac:picMk id="13" creationId="{FAF471F7-18D7-40FE-A7A7-A39608D9EE10}"/>
          </ac:picMkLst>
        </pc:picChg>
        <pc:picChg chg="add del mod">
          <ac:chgData name="Myat Min Htut" userId="dfff3e71-de70-432f-b631-d8cca54eab50" providerId="ADAL" clId="{E6EF5779-DA48-49F5-8163-4B697CE54720}" dt="2024-02-02T10:18:43.812" v="978" actId="478"/>
          <ac:picMkLst>
            <pc:docMk/>
            <pc:sldMk cId="1499639303" sldId="404"/>
            <ac:picMk id="15" creationId="{75DA6C5F-9CB4-418F-B274-830CFAD2619E}"/>
          </ac:picMkLst>
        </pc:picChg>
        <pc:picChg chg="add del mod ord">
          <ac:chgData name="Myat Min Htut" userId="dfff3e71-de70-432f-b631-d8cca54eab50" providerId="ADAL" clId="{E6EF5779-DA48-49F5-8163-4B697CE54720}" dt="2024-02-02T10:19:52.821" v="986" actId="478"/>
          <ac:picMkLst>
            <pc:docMk/>
            <pc:sldMk cId="1499639303" sldId="404"/>
            <ac:picMk id="17" creationId="{0909C916-A0C2-43FB-B4A8-10DFC40EBB22}"/>
          </ac:picMkLst>
        </pc:picChg>
        <pc:picChg chg="add mod">
          <ac:chgData name="Myat Min Htut" userId="dfff3e71-de70-432f-b631-d8cca54eab50" providerId="ADAL" clId="{E6EF5779-DA48-49F5-8163-4B697CE54720}" dt="2024-02-02T10:20:07.490" v="990" actId="1076"/>
          <ac:picMkLst>
            <pc:docMk/>
            <pc:sldMk cId="1499639303" sldId="404"/>
            <ac:picMk id="19" creationId="{3501A729-3D47-41E6-9796-F5DC30217B2E}"/>
          </ac:picMkLst>
        </pc:picChg>
      </pc:sldChg>
      <pc:sldChg chg="addSp delSp new del mod">
        <pc:chgData name="Myat Min Htut" userId="dfff3e71-de70-432f-b631-d8cca54eab50" providerId="ADAL" clId="{E6EF5779-DA48-49F5-8163-4B697CE54720}" dt="2024-02-02T10:20:22.424" v="991" actId="47"/>
        <pc:sldMkLst>
          <pc:docMk/>
          <pc:sldMk cId="1499550526" sldId="405"/>
        </pc:sldMkLst>
        <pc:spChg chg="del">
          <ac:chgData name="Myat Min Htut" userId="dfff3e71-de70-432f-b631-d8cca54eab50" providerId="ADAL" clId="{E6EF5779-DA48-49F5-8163-4B697CE54720}" dt="2024-02-02T10:11:57.393" v="885" actId="478"/>
          <ac:spMkLst>
            <pc:docMk/>
            <pc:sldMk cId="1499550526" sldId="405"/>
            <ac:spMk id="2" creationId="{5C1F0D1F-45D0-460A-B98A-F92D7D6640E2}"/>
          </ac:spMkLst>
        </pc:spChg>
        <pc:spChg chg="del">
          <ac:chgData name="Myat Min Htut" userId="dfff3e71-de70-432f-b631-d8cca54eab50" providerId="ADAL" clId="{E6EF5779-DA48-49F5-8163-4B697CE54720}" dt="2024-02-02T10:11:58.332" v="886" actId="478"/>
          <ac:spMkLst>
            <pc:docMk/>
            <pc:sldMk cId="1499550526" sldId="405"/>
            <ac:spMk id="3" creationId="{3C9D0A52-37A6-4F75-8643-289E61A0C685}"/>
          </ac:spMkLst>
        </pc:spChg>
        <pc:picChg chg="add del">
          <ac:chgData name="Myat Min Htut" userId="dfff3e71-de70-432f-b631-d8cca54eab50" providerId="ADAL" clId="{E6EF5779-DA48-49F5-8163-4B697CE54720}" dt="2024-02-02T10:12:03.170" v="888" actId="21"/>
          <ac:picMkLst>
            <pc:docMk/>
            <pc:sldMk cId="1499550526" sldId="405"/>
            <ac:picMk id="5" creationId="{557AEBD3-1A09-440E-86E6-193CE5C21EE6}"/>
          </ac:picMkLst>
        </pc:picChg>
      </pc:sldChg>
    </pc:docChg>
  </pc:docChgLst>
  <pc:docChgLst>
    <pc:chgData name="sayaka yokoyama" userId="S::sayaka_yokoyama@jpf.go.jp::f77ee311-c58d-49f9-9c03-4c9f5af284ca" providerId="AD" clId="Web-{51A248FA-0A35-D13A-F018-3572F27FF2CC}"/>
    <pc:docChg chg="modSld">
      <pc:chgData name="sayaka yokoyama" userId="S::sayaka_yokoyama@jpf.go.jp::f77ee311-c58d-49f9-9c03-4c9f5af284ca" providerId="AD" clId="Web-{51A248FA-0A35-D13A-F018-3572F27FF2CC}" dt="2024-02-02T10:33:34.764" v="0" actId="1076"/>
      <pc:docMkLst>
        <pc:docMk/>
      </pc:docMkLst>
      <pc:sldChg chg="modSp">
        <pc:chgData name="sayaka yokoyama" userId="S::sayaka_yokoyama@jpf.go.jp::f77ee311-c58d-49f9-9c03-4c9f5af284ca" providerId="AD" clId="Web-{51A248FA-0A35-D13A-F018-3572F27FF2CC}" dt="2024-02-02T10:33:34.764" v="0" actId="1076"/>
        <pc:sldMkLst>
          <pc:docMk/>
          <pc:sldMk cId="3900189652" sldId="333"/>
        </pc:sldMkLst>
        <pc:picChg chg="mod">
          <ac:chgData name="sayaka yokoyama" userId="S::sayaka_yokoyama@jpf.go.jp::f77ee311-c58d-49f9-9c03-4c9f5af284ca" providerId="AD" clId="Web-{51A248FA-0A35-D13A-F018-3572F27FF2CC}" dt="2024-02-02T10:33:34.764" v="0" actId="1076"/>
          <ac:picMkLst>
            <pc:docMk/>
            <pc:sldMk cId="3900189652" sldId="333"/>
            <ac:picMk id="9" creationId="{E558D71E-89F0-48B6-B46E-61EE7484FEB0}"/>
          </ac:picMkLst>
        </pc:picChg>
      </pc:sldChg>
    </pc:docChg>
  </pc:docChgLst>
  <pc:docChgLst>
    <pc:chgData name="Shoko Kakuda" userId="S::kakuda@jfbkk.or.th::40706642-bbdd-4be4-a46a-1d3174691c72" providerId="AD" clId="Web-{68D921AD-C898-4116-B90E-E92E3EC411D3}"/>
    <pc:docChg chg="modSld">
      <pc:chgData name="Shoko Kakuda" userId="S::kakuda@jfbkk.or.th::40706642-bbdd-4be4-a46a-1d3174691c72" providerId="AD" clId="Web-{68D921AD-C898-4116-B90E-E92E3EC411D3}" dt="2022-01-31T06:29:47.153" v="5" actId="1076"/>
      <pc:docMkLst>
        <pc:docMk/>
      </pc:docMkLst>
      <pc:sldChg chg="addSp modSp">
        <pc:chgData name="Shoko Kakuda" userId="S::kakuda@jfbkk.or.th::40706642-bbdd-4be4-a46a-1d3174691c72" providerId="AD" clId="Web-{68D921AD-C898-4116-B90E-E92E3EC411D3}" dt="2022-01-31T06:29:47.153" v="5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68D921AD-C898-4116-B90E-E92E3EC411D3}" dt="2022-01-31T06:29:43.028" v="4" actId="1076"/>
          <ac:picMkLst>
            <pc:docMk/>
            <pc:sldMk cId="3864944562" sldId="311"/>
            <ac:picMk id="2" creationId="{353BEF9A-65D6-4831-AF7C-0D61C7C9E951}"/>
          </ac:picMkLst>
        </pc:picChg>
        <pc:picChg chg="mod">
          <ac:chgData name="Shoko Kakuda" userId="S::kakuda@jfbkk.or.th::40706642-bbdd-4be4-a46a-1d3174691c72" providerId="AD" clId="Web-{68D921AD-C898-4116-B90E-E92E3EC411D3}" dt="2022-01-31T06:29:47.153" v="5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Mayumi Oya" userId="S::mayumi_oya@jpf.go.jp::81482dfe-07c9-4ece-b186-9b7c75a9add2" providerId="AD" clId="Web-{79710AE8-4F34-C3E8-4044-B1BED3AFE6E4}"/>
    <pc:docChg chg="modSld">
      <pc:chgData name="Mayumi Oya" userId="S::mayumi_oya@jpf.go.jp::81482dfe-07c9-4ece-b186-9b7c75a9add2" providerId="AD" clId="Web-{79710AE8-4F34-C3E8-4044-B1BED3AFE6E4}" dt="2024-07-24T08:41:11.634" v="8" actId="1076"/>
      <pc:docMkLst>
        <pc:docMk/>
      </pc:docMkLst>
      <pc:sldChg chg="modSp">
        <pc:chgData name="Mayumi Oya" userId="S::mayumi_oya@jpf.go.jp::81482dfe-07c9-4ece-b186-9b7c75a9add2" providerId="AD" clId="Web-{79710AE8-4F34-C3E8-4044-B1BED3AFE6E4}" dt="2024-07-24T08:39:45.804" v="2" actId="1076"/>
        <pc:sldMkLst>
          <pc:docMk/>
          <pc:sldMk cId="2023865283" sldId="405"/>
        </pc:sldMkLst>
        <pc:spChg chg="mod">
          <ac:chgData name="Mayumi Oya" userId="S::mayumi_oya@jpf.go.jp::81482dfe-07c9-4ece-b186-9b7c75a9add2" providerId="AD" clId="Web-{79710AE8-4F34-C3E8-4044-B1BED3AFE6E4}" dt="2024-07-24T08:39:45.804" v="2" actId="1076"/>
          <ac:spMkLst>
            <pc:docMk/>
            <pc:sldMk cId="2023865283" sldId="405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79710AE8-4F34-C3E8-4044-B1BED3AFE6E4}" dt="2024-07-24T08:40:29.461" v="4" actId="1076"/>
        <pc:sldMkLst>
          <pc:docMk/>
          <pc:sldMk cId="792945378" sldId="406"/>
        </pc:sldMkLst>
        <pc:spChg chg="mod">
          <ac:chgData name="Mayumi Oya" userId="S::mayumi_oya@jpf.go.jp::81482dfe-07c9-4ece-b186-9b7c75a9add2" providerId="AD" clId="Web-{79710AE8-4F34-C3E8-4044-B1BED3AFE6E4}" dt="2024-07-24T08:40:29.461" v="4" actId="1076"/>
          <ac:spMkLst>
            <pc:docMk/>
            <pc:sldMk cId="792945378" sldId="406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79710AE8-4F34-C3E8-4044-B1BED3AFE6E4}" dt="2024-07-24T08:40:51.040" v="6" actId="1076"/>
        <pc:sldMkLst>
          <pc:docMk/>
          <pc:sldMk cId="2144822908" sldId="407"/>
        </pc:sldMkLst>
        <pc:spChg chg="mod">
          <ac:chgData name="Mayumi Oya" userId="S::mayumi_oya@jpf.go.jp::81482dfe-07c9-4ece-b186-9b7c75a9add2" providerId="AD" clId="Web-{79710AE8-4F34-C3E8-4044-B1BED3AFE6E4}" dt="2024-07-24T08:40:51.040" v="6" actId="1076"/>
          <ac:spMkLst>
            <pc:docMk/>
            <pc:sldMk cId="2144822908" sldId="407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79710AE8-4F34-C3E8-4044-B1BED3AFE6E4}" dt="2024-07-24T08:41:11.634" v="8" actId="1076"/>
        <pc:sldMkLst>
          <pc:docMk/>
          <pc:sldMk cId="1759643012" sldId="408"/>
        </pc:sldMkLst>
        <pc:spChg chg="mod">
          <ac:chgData name="Mayumi Oya" userId="S::mayumi_oya@jpf.go.jp::81482dfe-07c9-4ece-b186-9b7c75a9add2" providerId="AD" clId="Web-{79710AE8-4F34-C3E8-4044-B1BED3AFE6E4}" dt="2024-07-24T08:41:11.634" v="8" actId="1076"/>
          <ac:spMkLst>
            <pc:docMk/>
            <pc:sldMk cId="1759643012" sldId="408"/>
            <ac:spMk id="4" creationId="{E7D80AE9-8F44-4EAF-3E7A-3E6E369C1F27}"/>
          </ac:spMkLst>
        </pc:spChg>
      </pc:sldChg>
    </pc:docChg>
  </pc:docChgLst>
  <pc:docChgLst>
    <pc:chgData name="Shoko Kakuda" userId="S::kakuda@jfbkk.or.th::40706642-bbdd-4be4-a46a-1d3174691c72" providerId="AD" clId="Web-{E0F702A4-C6FD-4600-8B80-396418DDDE57}"/>
    <pc:docChg chg="modSld">
      <pc:chgData name="Shoko Kakuda" userId="S::kakuda@jfbkk.or.th::40706642-bbdd-4be4-a46a-1d3174691c72" providerId="AD" clId="Web-{E0F702A4-C6FD-4600-8B80-396418DDDE57}" dt="2021-11-12T03:51:20.354" v="0"/>
      <pc:docMkLst>
        <pc:docMk/>
      </pc:docMkLst>
      <pc:sldChg chg="delSp">
        <pc:chgData name="Shoko Kakuda" userId="S::kakuda@jfbkk.or.th::40706642-bbdd-4be4-a46a-1d3174691c72" providerId="AD" clId="Web-{E0F702A4-C6FD-4600-8B80-396418DDDE57}" dt="2021-11-12T03:51:20.354" v="0"/>
        <pc:sldMkLst>
          <pc:docMk/>
          <pc:sldMk cId="92657407" sldId="361"/>
        </pc:sldMkLst>
        <pc:grpChg chg="del">
          <ac:chgData name="Shoko Kakuda" userId="S::kakuda@jfbkk.or.th::40706642-bbdd-4be4-a46a-1d3174691c72" providerId="AD" clId="Web-{E0F702A4-C6FD-4600-8B80-396418DDDE57}" dt="2021-11-12T03:51:20.354" v="0"/>
          <ac:grpSpMkLst>
            <pc:docMk/>
            <pc:sldMk cId="92657407" sldId="361"/>
            <ac:grpSpMk id="2" creationId="{4A7DF5E6-5DD1-4123-A913-3E4D7556C932}"/>
          </ac:grpSpMkLst>
        </pc:grpChg>
      </pc:sldChg>
    </pc:docChg>
  </pc:docChgLst>
  <pc:docChgLst>
    <pc:chgData name="Myat Min Htut" userId="S::myat_min_htut@jpf.go.jp::dfff3e71-de70-432f-b631-d8cca54eab50" providerId="AD" clId="Web-{CF87D3D0-9474-4CE1-0EC6-956E5A0D1A99}"/>
    <pc:docChg chg="modSld">
      <pc:chgData name="Myat Min Htut" userId="S::myat_min_htut@jpf.go.jp::dfff3e71-de70-432f-b631-d8cca54eab50" providerId="AD" clId="Web-{CF87D3D0-9474-4CE1-0EC6-956E5A0D1A99}" dt="2024-02-02T08:48:57.375" v="1" actId="1076"/>
      <pc:docMkLst>
        <pc:docMk/>
      </pc:docMkLst>
      <pc:sldChg chg="modSp">
        <pc:chgData name="Myat Min Htut" userId="S::myat_min_htut@jpf.go.jp::dfff3e71-de70-432f-b631-d8cca54eab50" providerId="AD" clId="Web-{CF87D3D0-9474-4CE1-0EC6-956E5A0D1A99}" dt="2024-02-02T08:48:57.375" v="1" actId="1076"/>
        <pc:sldMkLst>
          <pc:docMk/>
          <pc:sldMk cId="2961143738" sldId="275"/>
        </pc:sldMkLst>
        <pc:picChg chg="mod">
          <ac:chgData name="Myat Min Htut" userId="S::myat_min_htut@jpf.go.jp::dfff3e71-de70-432f-b631-d8cca54eab50" providerId="AD" clId="Web-{CF87D3D0-9474-4CE1-0EC6-956E5A0D1A99}" dt="2024-02-02T08:48:57.375" v="1" actId="1076"/>
          <ac:picMkLst>
            <pc:docMk/>
            <pc:sldMk cId="2961143738" sldId="275"/>
            <ac:picMk id="4" creationId="{943C27AD-EAA6-4643-A25F-E1CC53AEDD43}"/>
          </ac:picMkLst>
        </pc:picChg>
      </pc:sldChg>
    </pc:docChg>
  </pc:docChgLst>
  <pc:docChgLst>
    <pc:chgData name="Myat Min Htut" userId="dfff3e71-de70-432f-b631-d8cca54eab50" providerId="ADAL" clId="{873EF713-1413-4ACE-BAAE-F27ED86D8A82}"/>
    <pc:docChg chg="delSld modSld sldOrd">
      <pc:chgData name="Myat Min Htut" userId="dfff3e71-de70-432f-b631-d8cca54eab50" providerId="ADAL" clId="{873EF713-1413-4ACE-BAAE-F27ED86D8A82}" dt="2024-02-28T08:47:26.924" v="95"/>
      <pc:docMkLst>
        <pc:docMk/>
      </pc:docMkLst>
      <pc:sldChg chg="ord">
        <pc:chgData name="Myat Min Htut" userId="dfff3e71-de70-432f-b631-d8cca54eab50" providerId="ADAL" clId="{873EF713-1413-4ACE-BAAE-F27ED86D8A82}" dt="2024-02-20T02:02:58.616" v="1"/>
        <pc:sldMkLst>
          <pc:docMk/>
          <pc:sldMk cId="1625383778" sldId="257"/>
        </pc:sldMkLst>
      </pc:sldChg>
      <pc:sldChg chg="del">
        <pc:chgData name="Myat Min Htut" userId="dfff3e71-de70-432f-b631-d8cca54eab50" providerId="ADAL" clId="{873EF713-1413-4ACE-BAAE-F27ED86D8A82}" dt="2024-02-28T08:18:30.648" v="17" actId="47"/>
        <pc:sldMkLst>
          <pc:docMk/>
          <pc:sldMk cId="3038560116" sldId="316"/>
        </pc:sldMkLst>
      </pc:sldChg>
      <pc:sldChg chg="del">
        <pc:chgData name="Myat Min Htut" userId="dfff3e71-de70-432f-b631-d8cca54eab50" providerId="ADAL" clId="{873EF713-1413-4ACE-BAAE-F27ED86D8A82}" dt="2024-02-28T08:17:30.773" v="4" actId="47"/>
        <pc:sldMkLst>
          <pc:docMk/>
          <pc:sldMk cId="1513604203" sldId="353"/>
        </pc:sldMkLst>
      </pc:sldChg>
      <pc:sldChg chg="modAnim">
        <pc:chgData name="Myat Min Htut" userId="dfff3e71-de70-432f-b631-d8cca54eab50" providerId="ADAL" clId="{873EF713-1413-4ACE-BAAE-F27ED86D8A82}" dt="2024-02-28T08:18:16.078" v="16"/>
        <pc:sldMkLst>
          <pc:docMk/>
          <pc:sldMk cId="1411865521" sldId="354"/>
        </pc:sldMkLst>
      </pc:sldChg>
      <pc:sldChg chg="modSp mod modAnim">
        <pc:chgData name="Myat Min Htut" userId="dfff3e71-de70-432f-b631-d8cca54eab50" providerId="ADAL" clId="{873EF713-1413-4ACE-BAAE-F27ED86D8A82}" dt="2024-02-28T08:19:35.009" v="35"/>
        <pc:sldMkLst>
          <pc:docMk/>
          <pc:sldMk cId="664733279" sldId="355"/>
        </pc:sldMkLst>
        <pc:picChg chg="mod">
          <ac:chgData name="Myat Min Htut" userId="dfff3e71-de70-432f-b631-d8cca54eab50" providerId="ADAL" clId="{873EF713-1413-4ACE-BAAE-F27ED86D8A82}" dt="2024-02-28T08:19:16.710" v="30" actId="1076"/>
          <ac:picMkLst>
            <pc:docMk/>
            <pc:sldMk cId="664733279" sldId="355"/>
            <ac:picMk id="4" creationId="{1213023A-A5C1-45C8-971A-EEBF257F59E4}"/>
          </ac:picMkLst>
        </pc:picChg>
      </pc:sldChg>
      <pc:sldChg chg="del">
        <pc:chgData name="Myat Min Htut" userId="dfff3e71-de70-432f-b631-d8cca54eab50" providerId="ADAL" clId="{873EF713-1413-4ACE-BAAE-F27ED86D8A82}" dt="2024-02-28T08:18:45.547" v="22" actId="47"/>
        <pc:sldMkLst>
          <pc:docMk/>
          <pc:sldMk cId="4049996353" sldId="356"/>
        </pc:sldMkLst>
      </pc:sldChg>
      <pc:sldChg chg="modAnim">
        <pc:chgData name="Myat Min Htut" userId="dfff3e71-de70-432f-b631-d8cca54eab50" providerId="ADAL" clId="{873EF713-1413-4ACE-BAAE-F27ED86D8A82}" dt="2024-02-28T08:18:41.446" v="21"/>
        <pc:sldMkLst>
          <pc:docMk/>
          <pc:sldMk cId="736148876" sldId="357"/>
        </pc:sldMkLst>
      </pc:sldChg>
      <pc:sldChg chg="delSp modSp modAnim">
        <pc:chgData name="Myat Min Htut" userId="dfff3e71-de70-432f-b631-d8cca54eab50" providerId="ADAL" clId="{873EF713-1413-4ACE-BAAE-F27ED86D8A82}" dt="2024-02-28T08:25:34.438" v="37"/>
        <pc:sldMkLst>
          <pc:docMk/>
          <pc:sldMk cId="3062381250" sldId="359"/>
        </pc:sldMkLst>
        <pc:spChg chg="mod topLvl">
          <ac:chgData name="Myat Min Htut" userId="dfff3e71-de70-432f-b631-d8cca54eab50" providerId="ADAL" clId="{873EF713-1413-4ACE-BAAE-F27ED86D8A82}" dt="2024-02-28T08:25:32.366" v="36" actId="165"/>
          <ac:spMkLst>
            <pc:docMk/>
            <pc:sldMk cId="3062381250" sldId="359"/>
            <ac:spMk id="9" creationId="{66248C91-DF5A-49AF-867C-FFD84B034FB4}"/>
          </ac:spMkLst>
        </pc:spChg>
        <pc:grpChg chg="del">
          <ac:chgData name="Myat Min Htut" userId="dfff3e71-de70-432f-b631-d8cca54eab50" providerId="ADAL" clId="{873EF713-1413-4ACE-BAAE-F27ED86D8A82}" dt="2024-02-28T08:25:32.366" v="36" actId="165"/>
          <ac:grpSpMkLst>
            <pc:docMk/>
            <pc:sldMk cId="3062381250" sldId="359"/>
            <ac:grpSpMk id="3" creationId="{75079879-90A1-49E9-920C-DFC0558C464C}"/>
          </ac:grpSpMkLst>
        </pc:grpChg>
        <pc:picChg chg="mod topLvl">
          <ac:chgData name="Myat Min Htut" userId="dfff3e71-de70-432f-b631-d8cca54eab50" providerId="ADAL" clId="{873EF713-1413-4ACE-BAAE-F27ED86D8A82}" dt="2024-02-28T08:25:32.366" v="36" actId="165"/>
          <ac:picMkLst>
            <pc:docMk/>
            <pc:sldMk cId="3062381250" sldId="359"/>
            <ac:picMk id="8" creationId="{1855F5E2-52AF-4292-8B63-E65F97103BBC}"/>
          </ac:picMkLst>
        </pc:picChg>
      </pc:sldChg>
      <pc:sldChg chg="del">
        <pc:chgData name="Myat Min Htut" userId="dfff3e71-de70-432f-b631-d8cca54eab50" providerId="ADAL" clId="{873EF713-1413-4ACE-BAAE-F27ED86D8A82}" dt="2024-02-28T08:25:47.593" v="38" actId="47"/>
        <pc:sldMkLst>
          <pc:docMk/>
          <pc:sldMk cId="498510415" sldId="363"/>
        </pc:sldMkLst>
      </pc:sldChg>
      <pc:sldChg chg="del">
        <pc:chgData name="Myat Min Htut" userId="dfff3e71-de70-432f-b631-d8cca54eab50" providerId="ADAL" clId="{873EF713-1413-4ACE-BAAE-F27ED86D8A82}" dt="2024-02-28T08:25:59.364" v="41" actId="47"/>
        <pc:sldMkLst>
          <pc:docMk/>
          <pc:sldMk cId="1348572757" sldId="364"/>
        </pc:sldMkLst>
      </pc:sldChg>
      <pc:sldChg chg="del">
        <pc:chgData name="Myat Min Htut" userId="dfff3e71-de70-432f-b631-d8cca54eab50" providerId="ADAL" clId="{873EF713-1413-4ACE-BAAE-F27ED86D8A82}" dt="2024-02-28T08:27:26.242" v="49" actId="47"/>
        <pc:sldMkLst>
          <pc:docMk/>
          <pc:sldMk cId="520715735" sldId="367"/>
        </pc:sldMkLst>
      </pc:sldChg>
      <pc:sldChg chg="del">
        <pc:chgData name="Myat Min Htut" userId="dfff3e71-de70-432f-b631-d8cca54eab50" providerId="ADAL" clId="{873EF713-1413-4ACE-BAAE-F27ED86D8A82}" dt="2024-02-28T08:27:41.755" v="52" actId="47"/>
        <pc:sldMkLst>
          <pc:docMk/>
          <pc:sldMk cId="1334266153" sldId="368"/>
        </pc:sldMkLst>
      </pc:sldChg>
      <pc:sldChg chg="del">
        <pc:chgData name="Myat Min Htut" userId="dfff3e71-de70-432f-b631-d8cca54eab50" providerId="ADAL" clId="{873EF713-1413-4ACE-BAAE-F27ED86D8A82}" dt="2024-02-28T08:29:27.097" v="58" actId="47"/>
        <pc:sldMkLst>
          <pc:docMk/>
          <pc:sldMk cId="2826648278" sldId="370"/>
        </pc:sldMkLst>
      </pc:sldChg>
      <pc:sldChg chg="del">
        <pc:chgData name="Myat Min Htut" userId="dfff3e71-de70-432f-b631-d8cca54eab50" providerId="ADAL" clId="{873EF713-1413-4ACE-BAAE-F27ED86D8A82}" dt="2024-02-28T08:29:23.005" v="57" actId="47"/>
        <pc:sldMkLst>
          <pc:docMk/>
          <pc:sldMk cId="2179676362" sldId="371"/>
        </pc:sldMkLst>
      </pc:sldChg>
      <pc:sldChg chg="del">
        <pc:chgData name="Myat Min Htut" userId="dfff3e71-de70-432f-b631-d8cca54eab50" providerId="ADAL" clId="{873EF713-1413-4ACE-BAAE-F27ED86D8A82}" dt="2024-02-28T08:29:39.753" v="61" actId="47"/>
        <pc:sldMkLst>
          <pc:docMk/>
          <pc:sldMk cId="1230521324" sldId="372"/>
        </pc:sldMkLst>
      </pc:sldChg>
      <pc:sldChg chg="del">
        <pc:chgData name="Myat Min Htut" userId="dfff3e71-de70-432f-b631-d8cca54eab50" providerId="ADAL" clId="{873EF713-1413-4ACE-BAAE-F27ED86D8A82}" dt="2024-02-28T08:35:23.510" v="84" actId="47"/>
        <pc:sldMkLst>
          <pc:docMk/>
          <pc:sldMk cId="3399753350" sldId="374"/>
        </pc:sldMkLst>
      </pc:sldChg>
      <pc:sldChg chg="del">
        <pc:chgData name="Myat Min Htut" userId="dfff3e71-de70-432f-b631-d8cca54eab50" providerId="ADAL" clId="{873EF713-1413-4ACE-BAAE-F27ED86D8A82}" dt="2024-02-28T08:30:31.019" v="70" actId="47"/>
        <pc:sldMkLst>
          <pc:docMk/>
          <pc:sldMk cId="1663177871" sldId="375"/>
        </pc:sldMkLst>
      </pc:sldChg>
      <pc:sldChg chg="del">
        <pc:chgData name="Myat Min Htut" userId="dfff3e71-de70-432f-b631-d8cca54eab50" providerId="ADAL" clId="{873EF713-1413-4ACE-BAAE-F27ED86D8A82}" dt="2024-02-28T08:30:31.920" v="71" actId="47"/>
        <pc:sldMkLst>
          <pc:docMk/>
          <pc:sldMk cId="930443973" sldId="376"/>
        </pc:sldMkLst>
      </pc:sldChg>
      <pc:sldChg chg="del">
        <pc:chgData name="Myat Min Htut" userId="dfff3e71-de70-432f-b631-d8cca54eab50" providerId="ADAL" clId="{873EF713-1413-4ACE-BAAE-F27ED86D8A82}" dt="2024-02-28T08:30:33.138" v="72" actId="47"/>
        <pc:sldMkLst>
          <pc:docMk/>
          <pc:sldMk cId="553940292" sldId="377"/>
        </pc:sldMkLst>
      </pc:sldChg>
      <pc:sldChg chg="modAnim">
        <pc:chgData name="Myat Min Htut" userId="dfff3e71-de70-432f-b631-d8cca54eab50" providerId="ADAL" clId="{873EF713-1413-4ACE-BAAE-F27ED86D8A82}" dt="2024-02-28T08:44:59.016" v="91"/>
        <pc:sldMkLst>
          <pc:docMk/>
          <pc:sldMk cId="3060705539" sldId="380"/>
        </pc:sldMkLst>
      </pc:sldChg>
      <pc:sldChg chg="modAnim">
        <pc:chgData name="Myat Min Htut" userId="dfff3e71-de70-432f-b631-d8cca54eab50" providerId="ADAL" clId="{873EF713-1413-4ACE-BAAE-F27ED86D8A82}" dt="2024-02-28T08:47:26.924" v="95"/>
        <pc:sldMkLst>
          <pc:docMk/>
          <pc:sldMk cId="870277964" sldId="382"/>
        </pc:sldMkLst>
      </pc:sldChg>
      <pc:sldChg chg="modAnim">
        <pc:chgData name="Myat Min Htut" userId="dfff3e71-de70-432f-b631-d8cca54eab50" providerId="ADAL" clId="{873EF713-1413-4ACE-BAAE-F27ED86D8A82}" dt="2024-02-28T08:25:52.217" v="39"/>
        <pc:sldMkLst>
          <pc:docMk/>
          <pc:sldMk cId="1100610097" sldId="387"/>
        </pc:sldMkLst>
      </pc:sldChg>
      <pc:sldChg chg="modAnim">
        <pc:chgData name="Myat Min Htut" userId="dfff3e71-de70-432f-b631-d8cca54eab50" providerId="ADAL" clId="{873EF713-1413-4ACE-BAAE-F27ED86D8A82}" dt="2024-02-28T08:25:57.513" v="40"/>
        <pc:sldMkLst>
          <pc:docMk/>
          <pc:sldMk cId="2208849522" sldId="388"/>
        </pc:sldMkLst>
      </pc:sldChg>
      <pc:sldChg chg="modAnim">
        <pc:chgData name="Myat Min Htut" userId="dfff3e71-de70-432f-b631-d8cca54eab50" providerId="ADAL" clId="{873EF713-1413-4ACE-BAAE-F27ED86D8A82}" dt="2024-02-28T08:26:34.866" v="44"/>
        <pc:sldMkLst>
          <pc:docMk/>
          <pc:sldMk cId="3510633503" sldId="389"/>
        </pc:sldMkLst>
      </pc:sldChg>
      <pc:sldChg chg="modAnim">
        <pc:chgData name="Myat Min Htut" userId="dfff3e71-de70-432f-b631-d8cca54eab50" providerId="ADAL" clId="{873EF713-1413-4ACE-BAAE-F27ED86D8A82}" dt="2024-02-28T08:27:20.724" v="48"/>
        <pc:sldMkLst>
          <pc:docMk/>
          <pc:sldMk cId="1816643774" sldId="390"/>
        </pc:sldMkLst>
      </pc:sldChg>
      <pc:sldChg chg="modAnim">
        <pc:chgData name="Myat Min Htut" userId="dfff3e71-de70-432f-b631-d8cca54eab50" providerId="ADAL" clId="{873EF713-1413-4ACE-BAAE-F27ED86D8A82}" dt="2024-02-28T08:27:35.912" v="51"/>
        <pc:sldMkLst>
          <pc:docMk/>
          <pc:sldMk cId="2983643147" sldId="391"/>
        </pc:sldMkLst>
      </pc:sldChg>
      <pc:sldChg chg="modAnim">
        <pc:chgData name="Myat Min Htut" userId="dfff3e71-de70-432f-b631-d8cca54eab50" providerId="ADAL" clId="{873EF713-1413-4ACE-BAAE-F27ED86D8A82}" dt="2024-02-28T08:27:46.125" v="53"/>
        <pc:sldMkLst>
          <pc:docMk/>
          <pc:sldMk cId="3556644539" sldId="392"/>
        </pc:sldMkLst>
      </pc:sldChg>
      <pc:sldChg chg="modAnim">
        <pc:chgData name="Myat Min Htut" userId="dfff3e71-de70-432f-b631-d8cca54eab50" providerId="ADAL" clId="{873EF713-1413-4ACE-BAAE-F27ED86D8A82}" dt="2024-02-28T08:29:19.596" v="56"/>
        <pc:sldMkLst>
          <pc:docMk/>
          <pc:sldMk cId="1466213909" sldId="393"/>
        </pc:sldMkLst>
      </pc:sldChg>
      <pc:sldChg chg="modAnim">
        <pc:chgData name="Myat Min Htut" userId="dfff3e71-de70-432f-b631-d8cca54eab50" providerId="ADAL" clId="{873EF713-1413-4ACE-BAAE-F27ED86D8A82}" dt="2024-02-28T08:29:35.554" v="60"/>
        <pc:sldMkLst>
          <pc:docMk/>
          <pc:sldMk cId="901139532" sldId="394"/>
        </pc:sldMkLst>
      </pc:sldChg>
      <pc:sldChg chg="del modAnim">
        <pc:chgData name="Myat Min Htut" userId="dfff3e71-de70-432f-b631-d8cca54eab50" providerId="ADAL" clId="{873EF713-1413-4ACE-BAAE-F27ED86D8A82}" dt="2024-02-28T08:29:51.598" v="65" actId="47"/>
        <pc:sldMkLst>
          <pc:docMk/>
          <pc:sldMk cId="1717180646" sldId="395"/>
        </pc:sldMkLst>
      </pc:sldChg>
      <pc:sldChg chg="modAnim">
        <pc:chgData name="Myat Min Htut" userId="dfff3e71-de70-432f-b631-d8cca54eab50" providerId="ADAL" clId="{873EF713-1413-4ACE-BAAE-F27ED86D8A82}" dt="2024-02-28T08:35:33.653" v="89"/>
        <pc:sldMkLst>
          <pc:docMk/>
          <pc:sldMk cId="663534208" sldId="396"/>
        </pc:sldMkLst>
      </pc:sldChg>
      <pc:sldChg chg="modAnim">
        <pc:chgData name="Myat Min Htut" userId="dfff3e71-de70-432f-b631-d8cca54eab50" providerId="ADAL" clId="{873EF713-1413-4ACE-BAAE-F27ED86D8A82}" dt="2024-02-28T08:30:42.198" v="75"/>
        <pc:sldMkLst>
          <pc:docMk/>
          <pc:sldMk cId="663445737" sldId="398"/>
        </pc:sldMkLst>
      </pc:sldChg>
      <pc:sldChg chg="modAnim">
        <pc:chgData name="Myat Min Htut" userId="dfff3e71-de70-432f-b631-d8cca54eab50" providerId="ADAL" clId="{873EF713-1413-4ACE-BAAE-F27ED86D8A82}" dt="2024-02-28T08:34:36.801" v="83"/>
        <pc:sldMkLst>
          <pc:docMk/>
          <pc:sldMk cId="614334318" sldId="399"/>
        </pc:sldMkLst>
      </pc:sldChg>
      <pc:sldChg chg="modAnim">
        <pc:chgData name="Myat Min Htut" userId="dfff3e71-de70-432f-b631-d8cca54eab50" providerId="ADAL" clId="{873EF713-1413-4ACE-BAAE-F27ED86D8A82}" dt="2024-02-28T08:30:00.075" v="69"/>
        <pc:sldMkLst>
          <pc:docMk/>
          <pc:sldMk cId="1515400467" sldId="402"/>
        </pc:sldMkLst>
      </pc:sldChg>
      <pc:sldChg chg="addSp modSp">
        <pc:chgData name="Myat Min Htut" userId="dfff3e71-de70-432f-b631-d8cca54eab50" providerId="ADAL" clId="{873EF713-1413-4ACE-BAAE-F27ED86D8A82}" dt="2024-02-20T02:19:43.240" v="3" actId="164"/>
        <pc:sldMkLst>
          <pc:docMk/>
          <pc:sldMk cId="3921135308" sldId="403"/>
        </pc:sldMkLst>
        <pc:spChg chg="mod">
          <ac:chgData name="Myat Min Htut" userId="dfff3e71-de70-432f-b631-d8cca54eab50" providerId="ADAL" clId="{873EF713-1413-4ACE-BAAE-F27ED86D8A82}" dt="2024-02-20T02:19:43.240" v="3" actId="164"/>
          <ac:spMkLst>
            <pc:docMk/>
            <pc:sldMk cId="3921135308" sldId="403"/>
            <ac:spMk id="6" creationId="{D84EB50E-01DB-4946-945D-99BC86B361EE}"/>
          </ac:spMkLst>
        </pc:spChg>
        <pc:spChg chg="mod">
          <ac:chgData name="Myat Min Htut" userId="dfff3e71-de70-432f-b631-d8cca54eab50" providerId="ADAL" clId="{873EF713-1413-4ACE-BAAE-F27ED86D8A82}" dt="2024-02-20T02:19:43.240" v="3" actId="164"/>
          <ac:spMkLst>
            <pc:docMk/>
            <pc:sldMk cId="3921135308" sldId="403"/>
            <ac:spMk id="7" creationId="{E25050E6-E6E3-4802-AACB-70017A9A806A}"/>
          </ac:spMkLst>
        </pc:spChg>
        <pc:grpChg chg="add mod">
          <ac:chgData name="Myat Min Htut" userId="dfff3e71-de70-432f-b631-d8cca54eab50" providerId="ADAL" clId="{873EF713-1413-4ACE-BAAE-F27ED86D8A82}" dt="2024-02-20T02:19:43.240" v="3" actId="164"/>
          <ac:grpSpMkLst>
            <pc:docMk/>
            <pc:sldMk cId="3921135308" sldId="403"/>
            <ac:grpSpMk id="2" creationId="{FE4357C2-69D9-4EB2-B0EA-8D5437D8BA93}"/>
          </ac:grpSpMkLst>
        </pc:grpChg>
        <pc:picChg chg="mod">
          <ac:chgData name="Myat Min Htut" userId="dfff3e71-de70-432f-b631-d8cca54eab50" providerId="ADAL" clId="{873EF713-1413-4ACE-BAAE-F27ED86D8A82}" dt="2024-02-20T02:19:43.240" v="3" actId="164"/>
          <ac:picMkLst>
            <pc:docMk/>
            <pc:sldMk cId="3921135308" sldId="403"/>
            <ac:picMk id="4" creationId="{88064CBF-C812-4109-BF94-E8CA52287518}"/>
          </ac:picMkLst>
        </pc:picChg>
      </pc:sldChg>
      <pc:sldChg chg="addSp modSp">
        <pc:chgData name="Myat Min Htut" userId="dfff3e71-de70-432f-b631-d8cca54eab50" providerId="ADAL" clId="{873EF713-1413-4ACE-BAAE-F27ED86D8A82}" dt="2024-02-20T02:19:38.381" v="2" actId="164"/>
        <pc:sldMkLst>
          <pc:docMk/>
          <pc:sldMk cId="1499639303" sldId="404"/>
        </pc:sldMkLst>
        <pc:spChg chg="mod">
          <ac:chgData name="Myat Min Htut" userId="dfff3e71-de70-432f-b631-d8cca54eab50" providerId="ADAL" clId="{873EF713-1413-4ACE-BAAE-F27ED86D8A82}" dt="2024-02-20T02:19:38.381" v="2" actId="164"/>
          <ac:spMkLst>
            <pc:docMk/>
            <pc:sldMk cId="1499639303" sldId="404"/>
            <ac:spMk id="6" creationId="{30CB6BD7-2D9D-4BB8-817D-8023DE30E795}"/>
          </ac:spMkLst>
        </pc:spChg>
        <pc:spChg chg="mod">
          <ac:chgData name="Myat Min Htut" userId="dfff3e71-de70-432f-b631-d8cca54eab50" providerId="ADAL" clId="{873EF713-1413-4ACE-BAAE-F27ED86D8A82}" dt="2024-02-20T02:19:38.381" v="2" actId="164"/>
          <ac:spMkLst>
            <pc:docMk/>
            <pc:sldMk cId="1499639303" sldId="404"/>
            <ac:spMk id="7" creationId="{9EC15672-25C5-4C7C-8ED7-8C76ADB702BA}"/>
          </ac:spMkLst>
        </pc:spChg>
        <pc:grpChg chg="add mod">
          <ac:chgData name="Myat Min Htut" userId="dfff3e71-de70-432f-b631-d8cca54eab50" providerId="ADAL" clId="{873EF713-1413-4ACE-BAAE-F27ED86D8A82}" dt="2024-02-20T02:19:38.381" v="2" actId="164"/>
          <ac:grpSpMkLst>
            <pc:docMk/>
            <pc:sldMk cId="1499639303" sldId="404"/>
            <ac:grpSpMk id="2" creationId="{D8FBC3EC-B2A6-4ACA-BC65-001B18064114}"/>
          </ac:grpSpMkLst>
        </pc:grpChg>
        <pc:picChg chg="mod">
          <ac:chgData name="Myat Min Htut" userId="dfff3e71-de70-432f-b631-d8cca54eab50" providerId="ADAL" clId="{873EF713-1413-4ACE-BAAE-F27ED86D8A82}" dt="2024-02-20T02:19:38.381" v="2" actId="164"/>
          <ac:picMkLst>
            <pc:docMk/>
            <pc:sldMk cId="1499639303" sldId="404"/>
            <ac:picMk id="5" creationId="{22B111DC-AF5F-4BC2-ACE2-C563C9472349}"/>
          </ac:picMkLst>
        </pc:picChg>
      </pc:sldChg>
    </pc:docChg>
  </pc:docChgLst>
  <pc:docChgLst>
    <pc:chgData name="友村　由衣" userId="S::yui_tomomura@jpf.go.jp::f9f3cfea-937a-448c-aba0-f98ff34d7fe2" providerId="AD" clId="Web-{A0892D7C-1522-108C-9DB6-83FD5D65F98B}"/>
    <pc:docChg chg="addSld modSld">
      <pc:chgData name="友村　由衣" userId="S::yui_tomomura@jpf.go.jp::f9f3cfea-937a-448c-aba0-f98ff34d7fe2" providerId="AD" clId="Web-{A0892D7C-1522-108C-9DB6-83FD5D65F98B}" dt="2024-07-05T09:25:54.446" v="24" actId="1076"/>
      <pc:docMkLst>
        <pc:docMk/>
      </pc:docMkLst>
      <pc:sldChg chg="addSp modSp new">
        <pc:chgData name="友村　由衣" userId="S::yui_tomomura@jpf.go.jp::f9f3cfea-937a-448c-aba0-f98ff34d7fe2" providerId="AD" clId="Web-{A0892D7C-1522-108C-9DB6-83FD5D65F98B}" dt="2024-07-05T09:24:43.163" v="10" actId="14100"/>
        <pc:sldMkLst>
          <pc:docMk/>
          <pc:sldMk cId="2023865283" sldId="405"/>
        </pc:sldMkLst>
        <pc:spChg chg="add mod">
          <ac:chgData name="友村　由衣" userId="S::yui_tomomura@jpf.go.jp::f9f3cfea-937a-448c-aba0-f98ff34d7fe2" providerId="AD" clId="Web-{A0892D7C-1522-108C-9DB6-83FD5D65F98B}" dt="2024-07-05T09:24:43.163" v="10" actId="14100"/>
          <ac:spMkLst>
            <pc:docMk/>
            <pc:sldMk cId="2023865283" sldId="405"/>
            <ac:spMk id="4" creationId="{E7D80AE9-8F44-4EAF-3E7A-3E6E369C1F27}"/>
          </ac:spMkLst>
        </pc:spChg>
        <pc:picChg chg="add mod">
          <ac:chgData name="友村　由衣" userId="S::yui_tomomura@jpf.go.jp::f9f3cfea-937a-448c-aba0-f98ff34d7fe2" providerId="AD" clId="Web-{A0892D7C-1522-108C-9DB6-83FD5D65F98B}" dt="2024-07-05T09:24:10.099" v="6"/>
          <ac:picMkLst>
            <pc:docMk/>
            <pc:sldMk cId="2023865283" sldId="405"/>
            <ac:picMk id="2" creationId="{B0864030-C2E3-710A-73CD-6ED2613696ED}"/>
          </ac:picMkLst>
        </pc:picChg>
        <pc:picChg chg="add mod">
          <ac:chgData name="友村　由衣" userId="S::yui_tomomura@jpf.go.jp::f9f3cfea-937a-448c-aba0-f98ff34d7fe2" providerId="AD" clId="Web-{A0892D7C-1522-108C-9DB6-83FD5D65F98B}" dt="2024-07-05T09:24:12.662" v="7"/>
          <ac:picMkLst>
            <pc:docMk/>
            <pc:sldMk cId="2023865283" sldId="405"/>
            <ac:picMk id="3" creationId="{55AC3DFD-05DD-0D9B-B734-225E61B31BCA}"/>
          </ac:picMkLst>
        </pc:picChg>
      </pc:sldChg>
      <pc:sldChg chg="modSp add replId">
        <pc:chgData name="友村　由衣" userId="S::yui_tomomura@jpf.go.jp::f9f3cfea-937a-448c-aba0-f98ff34d7fe2" providerId="AD" clId="Web-{A0892D7C-1522-108C-9DB6-83FD5D65F98B}" dt="2024-07-05T09:25:15.430" v="17" actId="14100"/>
        <pc:sldMkLst>
          <pc:docMk/>
          <pc:sldMk cId="792945378" sldId="406"/>
        </pc:sldMkLst>
        <pc:spChg chg="mod">
          <ac:chgData name="友村　由衣" userId="S::yui_tomomura@jpf.go.jp::f9f3cfea-937a-448c-aba0-f98ff34d7fe2" providerId="AD" clId="Web-{A0892D7C-1522-108C-9DB6-83FD5D65F98B}" dt="2024-07-05T09:25:15.430" v="17" actId="14100"/>
          <ac:spMkLst>
            <pc:docMk/>
            <pc:sldMk cId="792945378" sldId="406"/>
            <ac:spMk id="4" creationId="{E7D80AE9-8F44-4EAF-3E7A-3E6E369C1F27}"/>
          </ac:spMkLst>
        </pc:spChg>
        <pc:picChg chg="mod">
          <ac:chgData name="友村　由衣" userId="S::yui_tomomura@jpf.go.jp::f9f3cfea-937a-448c-aba0-f98ff34d7fe2" providerId="AD" clId="Web-{A0892D7C-1522-108C-9DB6-83FD5D65F98B}" dt="2024-07-05T09:25:01.835" v="13" actId="1076"/>
          <ac:picMkLst>
            <pc:docMk/>
            <pc:sldMk cId="792945378" sldId="406"/>
            <ac:picMk id="3" creationId="{55AC3DFD-05DD-0D9B-B734-225E61B31BCA}"/>
          </ac:picMkLst>
        </pc:picChg>
      </pc:sldChg>
      <pc:sldChg chg="modSp add replId">
        <pc:chgData name="友村　由衣" userId="S::yui_tomomura@jpf.go.jp::f9f3cfea-937a-448c-aba0-f98ff34d7fe2" providerId="AD" clId="Web-{A0892D7C-1522-108C-9DB6-83FD5D65F98B}" dt="2024-07-05T09:25:32.821" v="20" actId="1076"/>
        <pc:sldMkLst>
          <pc:docMk/>
          <pc:sldMk cId="2144822908" sldId="407"/>
        </pc:sldMkLst>
        <pc:spChg chg="mod">
          <ac:chgData name="友村　由衣" userId="S::yui_tomomura@jpf.go.jp::f9f3cfea-937a-448c-aba0-f98ff34d7fe2" providerId="AD" clId="Web-{A0892D7C-1522-108C-9DB6-83FD5D65F98B}" dt="2024-07-05T09:25:32.821" v="20" actId="1076"/>
          <ac:spMkLst>
            <pc:docMk/>
            <pc:sldMk cId="2144822908" sldId="407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A0892D7C-1522-108C-9DB6-83FD5D65F98B}" dt="2024-07-05T09:25:54.446" v="24" actId="1076"/>
        <pc:sldMkLst>
          <pc:docMk/>
          <pc:sldMk cId="1759643012" sldId="408"/>
        </pc:sldMkLst>
        <pc:spChg chg="mod">
          <ac:chgData name="友村　由衣" userId="S::yui_tomomura@jpf.go.jp::f9f3cfea-937a-448c-aba0-f98ff34d7fe2" providerId="AD" clId="Web-{A0892D7C-1522-108C-9DB6-83FD5D65F98B}" dt="2024-07-05T09:25:54.446" v="24" actId="1076"/>
          <ac:spMkLst>
            <pc:docMk/>
            <pc:sldMk cId="1759643012" sldId="408"/>
            <ac:spMk id="4" creationId="{E7D80AE9-8F44-4EAF-3E7A-3E6E369C1F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22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4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7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6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8.png"/><Relationship Id="rId5" Type="http://schemas.microsoft.com/office/2007/relationships/media" Target="../media/media5.mp3"/><Relationship Id="rId10" Type="http://schemas.openxmlformats.org/officeDocument/2006/relationships/image" Target="../media/image15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0.em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8.png"/><Relationship Id="rId5" Type="http://schemas.microsoft.com/office/2007/relationships/media" Target="../media/media5.mp3"/><Relationship Id="rId10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8.png"/><Relationship Id="rId18" Type="http://schemas.openxmlformats.org/officeDocument/2006/relationships/image" Target="../media/image28.emf"/><Relationship Id="rId3" Type="http://schemas.microsoft.com/office/2007/relationships/media" Target="../media/media4.mp3"/><Relationship Id="rId21" Type="http://schemas.openxmlformats.org/officeDocument/2006/relationships/image" Target="../media/image31.emf"/><Relationship Id="rId7" Type="http://schemas.microsoft.com/office/2007/relationships/media" Target="../media/media6.mp3"/><Relationship Id="rId12" Type="http://schemas.openxmlformats.org/officeDocument/2006/relationships/image" Target="../media/image23.png"/><Relationship Id="rId17" Type="http://schemas.openxmlformats.org/officeDocument/2006/relationships/image" Target="../media/image27.emf"/><Relationship Id="rId2" Type="http://schemas.openxmlformats.org/officeDocument/2006/relationships/audio" Target="../media/media3.mp3"/><Relationship Id="rId16" Type="http://schemas.openxmlformats.org/officeDocument/2006/relationships/image" Target="../media/image26.emf"/><Relationship Id="rId20" Type="http://schemas.openxmlformats.org/officeDocument/2006/relationships/image" Target="../media/image30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2.png"/><Relationship Id="rId5" Type="http://schemas.microsoft.com/office/2007/relationships/media" Target="../media/media5.mp3"/><Relationship Id="rId15" Type="http://schemas.openxmlformats.org/officeDocument/2006/relationships/image" Target="../media/image25.emf"/><Relationship Id="rId10" Type="http://schemas.openxmlformats.org/officeDocument/2006/relationships/image" Target="../media/image21.png"/><Relationship Id="rId19" Type="http://schemas.openxmlformats.org/officeDocument/2006/relationships/image" Target="../media/image29.emf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38.png"/><Relationship Id="rId7" Type="http://schemas.openxmlformats.org/officeDocument/2006/relationships/image" Target="../media/image42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10" Type="http://schemas.openxmlformats.org/officeDocument/2006/relationships/image" Target="../media/image45.emf"/><Relationship Id="rId4" Type="http://schemas.openxmlformats.org/officeDocument/2006/relationships/image" Target="../media/image39.png"/><Relationship Id="rId9" Type="http://schemas.openxmlformats.org/officeDocument/2006/relationships/image" Target="../media/image4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emf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9.mp3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9.png"/><Relationship Id="rId11" Type="http://schemas.openxmlformats.org/officeDocument/2006/relationships/image" Target="../media/image53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2.emf"/><Relationship Id="rId4" Type="http://schemas.openxmlformats.org/officeDocument/2006/relationships/audio" Target="../media/media9.mp3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9.mp3"/><Relationship Id="rId7" Type="http://schemas.openxmlformats.org/officeDocument/2006/relationships/image" Target="../media/image51.png"/><Relationship Id="rId12" Type="http://schemas.openxmlformats.org/officeDocument/2006/relationships/image" Target="../media/image53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9.png"/><Relationship Id="rId11" Type="http://schemas.openxmlformats.org/officeDocument/2006/relationships/image" Target="../media/image52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0.png"/><Relationship Id="rId4" Type="http://schemas.openxmlformats.org/officeDocument/2006/relationships/audio" Target="../media/media9.mp3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9.mp3"/><Relationship Id="rId7" Type="http://schemas.openxmlformats.org/officeDocument/2006/relationships/image" Target="../media/image5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9.png"/><Relationship Id="rId11" Type="http://schemas.openxmlformats.org/officeDocument/2006/relationships/image" Target="../media/image55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2.emf"/><Relationship Id="rId4" Type="http://schemas.openxmlformats.org/officeDocument/2006/relationships/audio" Target="../media/media9.mp3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8.png"/><Relationship Id="rId7" Type="http://schemas.openxmlformats.org/officeDocument/2006/relationships/image" Target="../media/image72.emf"/><Relationship Id="rId12" Type="http://schemas.openxmlformats.org/officeDocument/2006/relationships/image" Target="../media/image77.e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emf"/><Relationship Id="rId11" Type="http://schemas.openxmlformats.org/officeDocument/2006/relationships/image" Target="../media/image76.emf"/><Relationship Id="rId5" Type="http://schemas.openxmlformats.org/officeDocument/2006/relationships/image" Target="../media/image70.png"/><Relationship Id="rId10" Type="http://schemas.openxmlformats.org/officeDocument/2006/relationships/image" Target="../media/image75.emf"/><Relationship Id="rId4" Type="http://schemas.openxmlformats.org/officeDocument/2006/relationships/image" Target="../media/image69.png"/><Relationship Id="rId9" Type="http://schemas.openxmlformats.org/officeDocument/2006/relationships/image" Target="../media/image7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13" Type="http://schemas.openxmlformats.org/officeDocument/2006/relationships/image" Target="../media/image85.emf"/><Relationship Id="rId3" Type="http://schemas.openxmlformats.org/officeDocument/2006/relationships/image" Target="../media/image68.png"/><Relationship Id="rId7" Type="http://schemas.openxmlformats.org/officeDocument/2006/relationships/image" Target="../media/image71.emf"/><Relationship Id="rId12" Type="http://schemas.openxmlformats.org/officeDocument/2006/relationships/image" Target="../media/image84.e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3.emf"/><Relationship Id="rId5" Type="http://schemas.openxmlformats.org/officeDocument/2006/relationships/image" Target="../media/image79.png"/><Relationship Id="rId10" Type="http://schemas.openxmlformats.org/officeDocument/2006/relationships/image" Target="../media/image82.emf"/><Relationship Id="rId4" Type="http://schemas.openxmlformats.org/officeDocument/2006/relationships/image" Target="../media/image78.png"/><Relationship Id="rId9" Type="http://schemas.openxmlformats.org/officeDocument/2006/relationships/image" Target="../media/image8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image" Target="../media/image87.png"/><Relationship Id="rId7" Type="http://schemas.openxmlformats.org/officeDocument/2006/relationships/image" Target="../media/image91.emf"/><Relationship Id="rId12" Type="http://schemas.openxmlformats.org/officeDocument/2006/relationships/image" Target="../media/image96.emf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emf"/><Relationship Id="rId11" Type="http://schemas.openxmlformats.org/officeDocument/2006/relationships/image" Target="../media/image95.emf"/><Relationship Id="rId5" Type="http://schemas.openxmlformats.org/officeDocument/2006/relationships/image" Target="../media/image89.emf"/><Relationship Id="rId10" Type="http://schemas.openxmlformats.org/officeDocument/2006/relationships/image" Target="../media/image94.emf"/><Relationship Id="rId4" Type="http://schemas.openxmlformats.org/officeDocument/2006/relationships/image" Target="../media/image88.png"/><Relationship Id="rId9" Type="http://schemas.openxmlformats.org/officeDocument/2006/relationships/image" Target="../media/image9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13" Type="http://schemas.openxmlformats.org/officeDocument/2006/relationships/image" Target="../media/image108.emf"/><Relationship Id="rId3" Type="http://schemas.openxmlformats.org/officeDocument/2006/relationships/image" Target="../media/image98.png"/><Relationship Id="rId7" Type="http://schemas.openxmlformats.org/officeDocument/2006/relationships/image" Target="../media/image102.emf"/><Relationship Id="rId12" Type="http://schemas.openxmlformats.org/officeDocument/2006/relationships/image" Target="../media/image107.e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emf"/><Relationship Id="rId11" Type="http://schemas.openxmlformats.org/officeDocument/2006/relationships/image" Target="../media/image106.emf"/><Relationship Id="rId5" Type="http://schemas.openxmlformats.org/officeDocument/2006/relationships/image" Target="../media/image100.png"/><Relationship Id="rId10" Type="http://schemas.openxmlformats.org/officeDocument/2006/relationships/image" Target="../media/image105.emf"/><Relationship Id="rId4" Type="http://schemas.openxmlformats.org/officeDocument/2006/relationships/image" Target="../media/image99.png"/><Relationship Id="rId9" Type="http://schemas.openxmlformats.org/officeDocument/2006/relationships/image" Target="../media/image104.emf"/><Relationship Id="rId14" Type="http://schemas.openxmlformats.org/officeDocument/2006/relationships/image" Target="../media/image109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3" Type="http://schemas.openxmlformats.org/officeDocument/2006/relationships/image" Target="../media/image111.png"/><Relationship Id="rId7" Type="http://schemas.openxmlformats.org/officeDocument/2006/relationships/image" Target="../media/image115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emf"/><Relationship Id="rId11" Type="http://schemas.openxmlformats.org/officeDocument/2006/relationships/image" Target="../media/image119.emf"/><Relationship Id="rId5" Type="http://schemas.openxmlformats.org/officeDocument/2006/relationships/image" Target="../media/image113.emf"/><Relationship Id="rId10" Type="http://schemas.openxmlformats.org/officeDocument/2006/relationships/image" Target="../media/image118.emf"/><Relationship Id="rId4" Type="http://schemas.openxmlformats.org/officeDocument/2006/relationships/image" Target="../media/image112.emf"/><Relationship Id="rId9" Type="http://schemas.openxmlformats.org/officeDocument/2006/relationships/image" Target="../media/image117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3" Type="http://schemas.openxmlformats.org/officeDocument/2006/relationships/image" Target="../media/image120.png"/><Relationship Id="rId7" Type="http://schemas.openxmlformats.org/officeDocument/2006/relationships/image" Target="../media/image123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emf"/><Relationship Id="rId5" Type="http://schemas.openxmlformats.org/officeDocument/2006/relationships/image" Target="../media/image112.emf"/><Relationship Id="rId10" Type="http://schemas.openxmlformats.org/officeDocument/2006/relationships/image" Target="../media/image126.emf"/><Relationship Id="rId4" Type="http://schemas.openxmlformats.org/officeDocument/2006/relationships/image" Target="../media/image121.png"/><Relationship Id="rId9" Type="http://schemas.openxmlformats.org/officeDocument/2006/relationships/image" Target="../media/image12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emf"/><Relationship Id="rId13" Type="http://schemas.openxmlformats.org/officeDocument/2006/relationships/image" Target="../media/image140.emf"/><Relationship Id="rId18" Type="http://schemas.openxmlformats.org/officeDocument/2006/relationships/image" Target="../media/image145.emf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emf"/><Relationship Id="rId17" Type="http://schemas.openxmlformats.org/officeDocument/2006/relationships/image" Target="../media/image144.emf"/><Relationship Id="rId2" Type="http://schemas.openxmlformats.org/officeDocument/2006/relationships/image" Target="../media/image129.png"/><Relationship Id="rId16" Type="http://schemas.openxmlformats.org/officeDocument/2006/relationships/image" Target="../media/image14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11" Type="http://schemas.openxmlformats.org/officeDocument/2006/relationships/image" Target="../media/image138.emf"/><Relationship Id="rId5" Type="http://schemas.openxmlformats.org/officeDocument/2006/relationships/image" Target="../media/image132.png"/><Relationship Id="rId15" Type="http://schemas.openxmlformats.org/officeDocument/2006/relationships/image" Target="../media/image142.emf"/><Relationship Id="rId10" Type="http://schemas.openxmlformats.org/officeDocument/2006/relationships/image" Target="../media/image137.emf"/><Relationship Id="rId19" Type="http://schemas.openxmlformats.org/officeDocument/2006/relationships/image" Target="../media/image146.emf"/><Relationship Id="rId4" Type="http://schemas.openxmlformats.org/officeDocument/2006/relationships/image" Target="../media/image131.png"/><Relationship Id="rId9" Type="http://schemas.openxmlformats.org/officeDocument/2006/relationships/image" Target="../media/image136.emf"/><Relationship Id="rId14" Type="http://schemas.openxmlformats.org/officeDocument/2006/relationships/image" Target="../media/image14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emf"/><Relationship Id="rId5" Type="http://schemas.openxmlformats.org/officeDocument/2006/relationships/image" Target="../media/image150.emf"/><Relationship Id="rId4" Type="http://schemas.openxmlformats.org/officeDocument/2006/relationships/image" Target="../media/image1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61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56.png"/><Relationship Id="rId11" Type="http://schemas.openxmlformats.org/officeDocument/2006/relationships/image" Target="../media/image160.emf"/><Relationship Id="rId5" Type="http://schemas.openxmlformats.org/officeDocument/2006/relationships/image" Target="../media/image155.png"/><Relationship Id="rId10" Type="http://schemas.openxmlformats.org/officeDocument/2006/relationships/image" Target="../media/image159.emf"/><Relationship Id="rId4" Type="http://schemas.openxmlformats.org/officeDocument/2006/relationships/image" Target="../media/image154.png"/><Relationship Id="rId9" Type="http://schemas.openxmlformats.org/officeDocument/2006/relationships/image" Target="../media/image15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4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63.emf"/><Relationship Id="rId5" Type="http://schemas.openxmlformats.org/officeDocument/2006/relationships/image" Target="../media/image8.png"/><Relationship Id="rId4" Type="http://schemas.openxmlformats.org/officeDocument/2006/relationships/image" Target="../media/image1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66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emf"/><Relationship Id="rId3" Type="http://schemas.openxmlformats.org/officeDocument/2006/relationships/image" Target="../media/image172.emf"/><Relationship Id="rId7" Type="http://schemas.openxmlformats.org/officeDocument/2006/relationships/image" Target="../media/image176.emf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emf"/><Relationship Id="rId5" Type="http://schemas.openxmlformats.org/officeDocument/2006/relationships/image" Target="../media/image174.emf"/><Relationship Id="rId4" Type="http://schemas.openxmlformats.org/officeDocument/2006/relationships/image" Target="../media/image173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emf"/><Relationship Id="rId13" Type="http://schemas.openxmlformats.org/officeDocument/2006/relationships/image" Target="../media/image189.emf"/><Relationship Id="rId18" Type="http://schemas.openxmlformats.org/officeDocument/2006/relationships/image" Target="../media/image194.emf"/><Relationship Id="rId3" Type="http://schemas.openxmlformats.org/officeDocument/2006/relationships/image" Target="../media/image179.png"/><Relationship Id="rId21" Type="http://schemas.openxmlformats.org/officeDocument/2006/relationships/image" Target="../media/image197.emf"/><Relationship Id="rId7" Type="http://schemas.openxmlformats.org/officeDocument/2006/relationships/image" Target="../media/image183.emf"/><Relationship Id="rId12" Type="http://schemas.openxmlformats.org/officeDocument/2006/relationships/image" Target="../media/image188.emf"/><Relationship Id="rId17" Type="http://schemas.openxmlformats.org/officeDocument/2006/relationships/image" Target="../media/image193.emf"/><Relationship Id="rId2" Type="http://schemas.openxmlformats.org/officeDocument/2006/relationships/image" Target="../media/image178.png"/><Relationship Id="rId16" Type="http://schemas.openxmlformats.org/officeDocument/2006/relationships/image" Target="../media/image192.emf"/><Relationship Id="rId20" Type="http://schemas.openxmlformats.org/officeDocument/2006/relationships/image" Target="../media/image19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emf"/><Relationship Id="rId11" Type="http://schemas.openxmlformats.org/officeDocument/2006/relationships/image" Target="../media/image187.emf"/><Relationship Id="rId5" Type="http://schemas.openxmlformats.org/officeDocument/2006/relationships/image" Target="../media/image181.emf"/><Relationship Id="rId15" Type="http://schemas.openxmlformats.org/officeDocument/2006/relationships/image" Target="../media/image191.emf"/><Relationship Id="rId23" Type="http://schemas.openxmlformats.org/officeDocument/2006/relationships/image" Target="../media/image199.emf"/><Relationship Id="rId10" Type="http://schemas.openxmlformats.org/officeDocument/2006/relationships/image" Target="../media/image186.emf"/><Relationship Id="rId19" Type="http://schemas.openxmlformats.org/officeDocument/2006/relationships/image" Target="../media/image195.emf"/><Relationship Id="rId4" Type="http://schemas.openxmlformats.org/officeDocument/2006/relationships/image" Target="../media/image180.emf"/><Relationship Id="rId9" Type="http://schemas.openxmlformats.org/officeDocument/2006/relationships/image" Target="../media/image185.emf"/><Relationship Id="rId14" Type="http://schemas.openxmlformats.org/officeDocument/2006/relationships/image" Target="../media/image190.emf"/><Relationship Id="rId22" Type="http://schemas.openxmlformats.org/officeDocument/2006/relationships/image" Target="../media/image198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32.png"/><Relationship Id="rId9" Type="http://schemas.openxmlformats.org/officeDocument/2006/relationships/image" Target="../media/image203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emf"/><Relationship Id="rId3" Type="http://schemas.openxmlformats.org/officeDocument/2006/relationships/image" Target="../media/image204.png"/><Relationship Id="rId7" Type="http://schemas.openxmlformats.org/officeDocument/2006/relationships/image" Target="../media/image20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emf"/><Relationship Id="rId5" Type="http://schemas.openxmlformats.org/officeDocument/2006/relationships/image" Target="../media/image206.emf"/><Relationship Id="rId4" Type="http://schemas.openxmlformats.org/officeDocument/2006/relationships/image" Target="../media/image205.png"/><Relationship Id="rId9" Type="http://schemas.openxmlformats.org/officeDocument/2006/relationships/image" Target="../media/image210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11.png"/><Relationship Id="rId11" Type="http://schemas.openxmlformats.org/officeDocument/2006/relationships/image" Target="../media/image215.emf"/><Relationship Id="rId5" Type="http://schemas.openxmlformats.org/officeDocument/2006/relationships/image" Target="../media/image200.png"/><Relationship Id="rId10" Type="http://schemas.openxmlformats.org/officeDocument/2006/relationships/image" Target="../media/image214.emf"/><Relationship Id="rId4" Type="http://schemas.openxmlformats.org/officeDocument/2006/relationships/image" Target="../media/image32.png"/><Relationship Id="rId9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emf"/><Relationship Id="rId3" Type="http://schemas.openxmlformats.org/officeDocument/2006/relationships/image" Target="../media/image216.png"/><Relationship Id="rId7" Type="http://schemas.openxmlformats.org/officeDocument/2006/relationships/image" Target="../media/image220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emf"/><Relationship Id="rId5" Type="http://schemas.openxmlformats.org/officeDocument/2006/relationships/image" Target="../media/image218.emf"/><Relationship Id="rId4" Type="http://schemas.openxmlformats.org/officeDocument/2006/relationships/image" Target="../media/image217.png"/><Relationship Id="rId9" Type="http://schemas.openxmlformats.org/officeDocument/2006/relationships/image" Target="../media/image22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4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8.png"/><Relationship Id="rId5" Type="http://schemas.openxmlformats.org/officeDocument/2006/relationships/image" Target="../media/image156.png"/><Relationship Id="rId4" Type="http://schemas.openxmlformats.org/officeDocument/2006/relationships/image" Target="../media/image22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Relationship Id="rId9" Type="http://schemas.openxmlformats.org/officeDocument/2006/relationships/image" Target="../media/image229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30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Relationship Id="rId9" Type="http://schemas.openxmlformats.org/officeDocument/2006/relationships/image" Target="../media/image231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30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Relationship Id="rId9" Type="http://schemas.openxmlformats.org/officeDocument/2006/relationships/image" Target="../media/image23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7" Type="http://schemas.openxmlformats.org/officeDocument/2006/relationships/image" Target="../media/image234.emf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emf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1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emf"/><Relationship Id="rId2" Type="http://schemas.openxmlformats.org/officeDocument/2006/relationships/image" Target="../media/image24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5.emf"/><Relationship Id="rId4" Type="http://schemas.openxmlformats.org/officeDocument/2006/relationships/image" Target="../media/image244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emf"/><Relationship Id="rId2" Type="http://schemas.openxmlformats.org/officeDocument/2006/relationships/image" Target="../media/image2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A6958A-FBB1-4506-9770-F445CCF20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4284" cy="428000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E83FDF-5E12-4C9F-B4E4-C4010DD0D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152" y="3564884"/>
            <a:ext cx="8582534" cy="34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67C436-0BBF-4D93-A598-F21709F93A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"/>
          <a:stretch/>
        </p:blipFill>
        <p:spPr>
          <a:xfrm>
            <a:off x="46065" y="11829"/>
            <a:ext cx="12145935" cy="218226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3C27AD-EAA6-4643-A25F-E1CC53AE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771" y="1714064"/>
            <a:ext cx="10146033" cy="74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040E2B2-720D-4CC5-8265-EEC282457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803" y="0"/>
            <a:ext cx="8253162" cy="68580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890E4A2-53B9-4534-86D4-6D63C5C89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28220" cy="7991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7E263BD-8D8B-4C24-ABAA-BAD5254EC83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125"/>
            <a:ext cx="3867349" cy="755689"/>
          </a:xfrm>
          <a:prstGeom prst="rect">
            <a:avLst/>
          </a:prstGeom>
        </p:spPr>
      </p:pic>
      <p:pic>
        <p:nvPicPr>
          <p:cNvPr id="2" name="Z_[12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38667" y="1051012"/>
            <a:ext cx="503802" cy="50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447425-6746-4370-A85E-BA92F48575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363" y="466843"/>
            <a:ext cx="2674304" cy="369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35CEF6-E7FA-4831-BD5D-E310C425EB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64" y="1234724"/>
            <a:ext cx="2908203" cy="3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040E2B2-720D-4CC5-8265-EEC282457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803" y="0"/>
            <a:ext cx="8253162" cy="68580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890E4A2-53B9-4534-86D4-6D63C5C89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28220" cy="79912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11A989F-4A18-4081-AE6D-C419D8DF5F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125"/>
            <a:ext cx="3506650" cy="761405"/>
          </a:xfrm>
          <a:prstGeom prst="rect">
            <a:avLst/>
          </a:prstGeom>
        </p:spPr>
      </p:pic>
      <p:pic>
        <p:nvPicPr>
          <p:cNvPr id="6" name="Z_[12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69958" y="1051012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5F1FDA-C9B6-4991-AF0B-9392F253BD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363" y="466843"/>
            <a:ext cx="2674304" cy="369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9F59F5-727F-48F4-9B6E-EBFE748136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194" y="1229089"/>
            <a:ext cx="2388649" cy="32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4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040E2B2-720D-4CC5-8265-EEC2824573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803" y="0"/>
            <a:ext cx="8253162" cy="68580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890E4A2-53B9-4534-86D4-6D63C5C89D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28220" cy="7991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4A9142C-C775-4751-8E28-3558BBBD2DA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125"/>
            <a:ext cx="4007056" cy="71758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8201221" y="10717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6629645" y="457339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4923589" y="457339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4943393" y="5792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3104357" y="16892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9880218" y="457339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9882031" y="10717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8226343" y="457339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6629645" y="228879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6614363" y="10717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3344790" y="452568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3288349" y="231583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0" name="Z_[12-02]_kotob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38666" y="1562139"/>
            <a:ext cx="717587" cy="7175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506D4F-9696-49A4-8575-14DEBE08DD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363" y="466843"/>
            <a:ext cx="2674304" cy="3692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773F554-17DA-4563-B7EF-F7F63FA798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65" y="1228637"/>
            <a:ext cx="3256073" cy="33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6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6380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E4BFCA-7A78-4E91-B33C-F4D0B29CC1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" y="275678"/>
            <a:ext cx="12048780" cy="630664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2L12-2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A12CDB1-C5FC-4D75-B1CE-B024532D7246}"/>
              </a:ext>
            </a:extLst>
          </p:cNvPr>
          <p:cNvSpPr txBox="1"/>
          <p:nvPr/>
        </p:nvSpPr>
        <p:spPr>
          <a:xfrm>
            <a:off x="411295" y="5738475"/>
            <a:ext cx="2822971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ボーサン</a:t>
            </a:r>
            <a:endParaRPr kumimoji="1" lang="en-US" altLang="ja-JP" sz="11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BOSAN, 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ワイヤレス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12CDB1-C5FC-4D75-B1CE-B024532D7246}"/>
              </a:ext>
            </a:extLst>
          </p:cNvPr>
          <p:cNvSpPr txBox="1"/>
          <p:nvPr/>
        </p:nvSpPr>
        <p:spPr>
          <a:xfrm>
            <a:off x="3573951" y="6084723"/>
            <a:ext cx="2449929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ヨツジマネット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A12CDB1-C5FC-4D75-B1CE-B024532D7246}"/>
              </a:ext>
            </a:extLst>
          </p:cNvPr>
          <p:cNvSpPr txBox="1"/>
          <p:nvPr/>
        </p:nvSpPr>
        <p:spPr>
          <a:xfrm>
            <a:off x="6265842" y="5803865"/>
            <a:ext cx="2822971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1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あたら　　　　でんきや　　　ジェーズ</a:t>
            </a:r>
            <a:endParaRPr kumimoji="1" lang="en-US" altLang="ja-JP" sz="11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新しい電気屋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/J’s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デンキ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12CDB1-C5FC-4D75-B1CE-B024532D7246}"/>
              </a:ext>
            </a:extLst>
          </p:cNvPr>
          <p:cNvSpPr txBox="1"/>
          <p:nvPr/>
        </p:nvSpPr>
        <p:spPr>
          <a:xfrm>
            <a:off x="9564680" y="5803865"/>
            <a:ext cx="2079843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1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</a:t>
            </a:r>
            <a:r>
              <a:rPr kumimoji="1" lang="ja-JP" altLang="en-US" sz="11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</a:t>
            </a:r>
            <a:endParaRPr kumimoji="1" lang="en-US" altLang="ja-JP" sz="11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ネットで売る</a:t>
            </a:r>
          </a:p>
        </p:txBody>
      </p:sp>
      <p:pic>
        <p:nvPicPr>
          <p:cNvPr id="9" name="Z_[12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32538" y="3177099"/>
            <a:ext cx="503802" cy="503802"/>
          </a:xfrm>
          <a:prstGeom prst="rect">
            <a:avLst/>
          </a:prstGeom>
        </p:spPr>
      </p:pic>
      <p:pic>
        <p:nvPicPr>
          <p:cNvPr id="10" name="Z_[12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67467" y="3177099"/>
            <a:ext cx="503802" cy="503802"/>
          </a:xfrm>
          <a:prstGeom prst="rect">
            <a:avLst/>
          </a:prstGeom>
        </p:spPr>
      </p:pic>
      <p:pic>
        <p:nvPicPr>
          <p:cNvPr id="11" name="Z_[12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81052" y="3177099"/>
            <a:ext cx="503802" cy="503802"/>
          </a:xfrm>
          <a:prstGeom prst="rect">
            <a:avLst/>
          </a:prstGeom>
        </p:spPr>
      </p:pic>
      <p:pic>
        <p:nvPicPr>
          <p:cNvPr id="12" name="Z_[12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42736" y="3177099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2484BB-0D53-4ABC-BC74-66EA78FBAF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4210" y="922320"/>
            <a:ext cx="3236590" cy="385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F7B3E8-420B-4AB4-8C1C-2D9923C733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699" y="1833588"/>
            <a:ext cx="7858207" cy="4849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60FACA-E5A0-4AA4-AB08-CB897791054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4210" y="2866130"/>
            <a:ext cx="5959203" cy="40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4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7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39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88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482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13023A-A5C1-45C8-971A-EEBF257F59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" y="617000"/>
            <a:ext cx="11954735" cy="4157028"/>
          </a:xfrm>
          <a:prstGeom prst="rect">
            <a:avLst/>
          </a:prstGeom>
        </p:spPr>
      </p:pic>
      <p:sp>
        <p:nvSpPr>
          <p:cNvPr id="2" name="角丸四角形 1"/>
          <p:cNvSpPr/>
          <p:nvPr/>
        </p:nvSpPr>
        <p:spPr>
          <a:xfrm>
            <a:off x="457199" y="3357667"/>
            <a:ext cx="1371600" cy="36766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角丸四角形 5"/>
          <p:cNvSpPr/>
          <p:nvPr/>
        </p:nvSpPr>
        <p:spPr>
          <a:xfrm>
            <a:off x="457198" y="3752940"/>
            <a:ext cx="1981201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角丸四角形 6"/>
          <p:cNvSpPr/>
          <p:nvPr/>
        </p:nvSpPr>
        <p:spPr>
          <a:xfrm>
            <a:off x="457198" y="4199012"/>
            <a:ext cx="2150535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角丸四角形 7"/>
          <p:cNvSpPr/>
          <p:nvPr/>
        </p:nvSpPr>
        <p:spPr>
          <a:xfrm>
            <a:off x="3369732" y="4187885"/>
            <a:ext cx="13546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角丸四角形 8"/>
          <p:cNvSpPr/>
          <p:nvPr/>
        </p:nvSpPr>
        <p:spPr>
          <a:xfrm>
            <a:off x="3369732" y="3335867"/>
            <a:ext cx="15578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角丸四角形 9"/>
          <p:cNvSpPr/>
          <p:nvPr/>
        </p:nvSpPr>
        <p:spPr>
          <a:xfrm>
            <a:off x="3352799" y="2483849"/>
            <a:ext cx="15578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角丸四角形 10"/>
          <p:cNvSpPr/>
          <p:nvPr/>
        </p:nvSpPr>
        <p:spPr>
          <a:xfrm>
            <a:off x="6180614" y="2483848"/>
            <a:ext cx="15578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角丸四角形 11"/>
          <p:cNvSpPr/>
          <p:nvPr/>
        </p:nvSpPr>
        <p:spPr>
          <a:xfrm>
            <a:off x="6265282" y="2924113"/>
            <a:ext cx="15578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角丸四角形 12"/>
          <p:cNvSpPr/>
          <p:nvPr/>
        </p:nvSpPr>
        <p:spPr>
          <a:xfrm>
            <a:off x="6248349" y="3750481"/>
            <a:ext cx="15578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角丸四角形 13"/>
          <p:cNvSpPr/>
          <p:nvPr/>
        </p:nvSpPr>
        <p:spPr>
          <a:xfrm>
            <a:off x="9109983" y="2934334"/>
            <a:ext cx="2861786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角丸四角形 14"/>
          <p:cNvSpPr/>
          <p:nvPr/>
        </p:nvSpPr>
        <p:spPr>
          <a:xfrm>
            <a:off x="9127016" y="3750481"/>
            <a:ext cx="15578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角丸四角形 15"/>
          <p:cNvSpPr/>
          <p:nvPr/>
        </p:nvSpPr>
        <p:spPr>
          <a:xfrm>
            <a:off x="9127018" y="4190746"/>
            <a:ext cx="1748596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Z_[12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11313" y="1613771"/>
            <a:ext cx="503802" cy="503802"/>
          </a:xfrm>
          <a:prstGeom prst="rect">
            <a:avLst/>
          </a:prstGeom>
        </p:spPr>
      </p:pic>
      <p:pic>
        <p:nvPicPr>
          <p:cNvPr id="18" name="Z_[12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46242" y="1613771"/>
            <a:ext cx="503802" cy="503802"/>
          </a:xfrm>
          <a:prstGeom prst="rect">
            <a:avLst/>
          </a:prstGeom>
        </p:spPr>
      </p:pic>
      <p:pic>
        <p:nvPicPr>
          <p:cNvPr id="19" name="Z_[12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59827" y="1613771"/>
            <a:ext cx="503802" cy="503802"/>
          </a:xfrm>
          <a:prstGeom prst="rect">
            <a:avLst/>
          </a:prstGeom>
        </p:spPr>
      </p:pic>
      <p:pic>
        <p:nvPicPr>
          <p:cNvPr id="20" name="Z_[12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21511" y="1613771"/>
            <a:ext cx="503802" cy="503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CD3BDC-35EA-48D1-A39E-CC4C4A628A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7152" y="1201087"/>
            <a:ext cx="10310340" cy="42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3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447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4391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4884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4482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160F2D4-D3B0-40F1-A3F6-1299580CB5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88" y="176371"/>
            <a:ext cx="9897625" cy="123403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089D76F-72E5-4C5F-92F7-DAC5D81ED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8" y="1555265"/>
            <a:ext cx="10928804" cy="124248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9ACBDB9-8C22-4E8F-8249-276A17A09F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62" y="3161102"/>
            <a:ext cx="11199276" cy="490233"/>
          </a:xfrm>
          <a:prstGeom prst="rect">
            <a:avLst/>
          </a:prstGeom>
        </p:spPr>
      </p:pic>
      <p:pic>
        <p:nvPicPr>
          <p:cNvPr id="6" name="Z_[12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96566" y="3413072"/>
            <a:ext cx="503802" cy="503802"/>
          </a:xfrm>
          <a:prstGeom prst="rect">
            <a:avLst/>
          </a:prstGeom>
        </p:spPr>
      </p:pic>
      <p:pic>
        <p:nvPicPr>
          <p:cNvPr id="8" name="Z_[12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28258" y="3413072"/>
            <a:ext cx="503802" cy="503802"/>
          </a:xfrm>
          <a:prstGeom prst="rect">
            <a:avLst/>
          </a:prstGeom>
        </p:spPr>
      </p:pic>
      <p:pic>
        <p:nvPicPr>
          <p:cNvPr id="10" name="Z_[12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91122" y="3413072"/>
            <a:ext cx="503802" cy="503802"/>
          </a:xfrm>
          <a:prstGeom prst="rect">
            <a:avLst/>
          </a:prstGeom>
        </p:spPr>
      </p:pic>
      <p:pic>
        <p:nvPicPr>
          <p:cNvPr id="12" name="Z_[12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67552" y="3413072"/>
            <a:ext cx="503802" cy="503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614077-5CCE-4106-875A-B06E0465ED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3039" y="852158"/>
            <a:ext cx="6235340" cy="4375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CFF545-7D9E-48EC-B9BE-D79AD7E9BA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15784" y="1782290"/>
            <a:ext cx="1099334" cy="3664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DF39AD-F06C-440C-9ECE-6F00298EDB0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53545" y="1695482"/>
            <a:ext cx="539003" cy="4532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AB615-2BB9-484E-BCF1-73865FBE17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24637" y="1695482"/>
            <a:ext cx="916696" cy="4328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2571719-4FB4-4519-8DB0-7F3D4FE5A9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96566" y="2260216"/>
            <a:ext cx="1592495" cy="4436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3D4E59-D42A-41AD-9CB6-4B4E36F836F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45408" y="2313515"/>
            <a:ext cx="1650721" cy="3564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87E1175-2A6C-42B6-9625-E1C93D105C0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68225" y="2311932"/>
            <a:ext cx="1119734" cy="3919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90BCFDD-AE95-45B8-9A2A-E3616568BD5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393832" y="2311932"/>
            <a:ext cx="2533556" cy="3757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29759F-B877-44C2-8AE5-663BD4BA9081}"/>
              </a:ext>
            </a:extLst>
          </p:cNvPr>
          <p:cNvSpPr/>
          <p:nvPr/>
        </p:nvSpPr>
        <p:spPr>
          <a:xfrm>
            <a:off x="6441333" y="1695482"/>
            <a:ext cx="4962982" cy="488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9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9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88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482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FCF158-379C-4EB5-A1C6-A7BC8C7175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72"/>
          <a:stretch/>
        </p:blipFill>
        <p:spPr>
          <a:xfrm>
            <a:off x="1383475" y="3429000"/>
            <a:ext cx="8872062" cy="117613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855F5E2-52AF-4292-8B63-E65F97103B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475" y="1103607"/>
            <a:ext cx="10218813" cy="220604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6248C91-DF5A-49AF-867C-FFD84B034FB4}"/>
              </a:ext>
            </a:extLst>
          </p:cNvPr>
          <p:cNvSpPr txBox="1"/>
          <p:nvPr/>
        </p:nvSpPr>
        <p:spPr>
          <a:xfrm>
            <a:off x="3618556" y="2690136"/>
            <a:ext cx="1091758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まで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Z_[12-07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98809" y="1599021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4F55CE-E150-4019-94F3-3ED3379B01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2858" y="1848353"/>
            <a:ext cx="6220306" cy="4040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3D9DBB-39AD-47D6-8856-0FDF8E45BB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2858" y="4054400"/>
            <a:ext cx="3534712" cy="40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8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05AEBA-4E3A-4A76-B127-2C53787BA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59217" cy="142501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27D88F7-C44C-4C85-861C-87A18EEF2A7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46" y="959182"/>
            <a:ext cx="10827307" cy="35555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8620AF8-3207-4EB2-843D-F26C8A7419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21" y="4461299"/>
            <a:ext cx="5099312" cy="23432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714D62-D5C8-4FAA-BA34-6982C2FCB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6867" y="2617535"/>
            <a:ext cx="3582810" cy="3620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BD1A6F-67A1-4066-BF5A-389DCF8A99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867" y="3096481"/>
            <a:ext cx="10232786" cy="1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662503-0ACA-492B-8B17-AF68BA422A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8741" y="4873066"/>
            <a:ext cx="4258665" cy="3815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C8F51B-96C1-486E-B57A-A3175CA0F3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1926" y="5648064"/>
            <a:ext cx="3589684" cy="3570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A7E77B-2016-4F1B-B969-F553CFAAE0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4183" y="6435840"/>
            <a:ext cx="4053430" cy="34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F73CE23-8682-4ECD-B7F5-C1A3ABAB98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132" y="313222"/>
            <a:ext cx="9585737" cy="1283058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043F8A1-FCF6-4326-A7A5-6F67C04E51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720" y="2366830"/>
            <a:ext cx="3579543" cy="2956609"/>
          </a:xfrm>
          <a:prstGeom prst="rect">
            <a:avLst/>
          </a:prstGeom>
        </p:spPr>
      </p:pic>
      <p:pic>
        <p:nvPicPr>
          <p:cNvPr id="2" name="Z_[12-04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85371" y="965637"/>
            <a:ext cx="503802" cy="50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C345B0-4076-4F06-A52F-2D013E4B1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7430" y="1083690"/>
            <a:ext cx="7366570" cy="3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0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BFBD5A-A5D9-424A-9204-EA48F9871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84618" cy="77537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7829F4A-3991-4517-AD88-494A0ED3D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5375"/>
            <a:ext cx="4840855" cy="7760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E5A3EFF-CD01-4392-8864-2B85BAEA6AB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716" y="1550750"/>
            <a:ext cx="8756567" cy="5138989"/>
          </a:xfrm>
          <a:prstGeom prst="rect">
            <a:avLst/>
          </a:prstGeom>
        </p:spPr>
      </p:pic>
      <p:pic>
        <p:nvPicPr>
          <p:cNvPr id="2" name="Z_[12-08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23313" y="1046948"/>
            <a:ext cx="503802" cy="503802"/>
          </a:xfrm>
          <a:prstGeom prst="rect">
            <a:avLst/>
          </a:prstGeom>
        </p:spPr>
      </p:pic>
      <p:pic>
        <p:nvPicPr>
          <p:cNvPr id="5" name="Z_[12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21197" y="1046948"/>
            <a:ext cx="503802" cy="50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58D71E-89F0-48B6-B46E-61EE7484FE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364" y="408134"/>
            <a:ext cx="6309665" cy="3657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3804F4-5D6F-4C0B-B6AB-5EFDDC950B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298849"/>
            <a:ext cx="288318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8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6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BFBD5A-A5D9-424A-9204-EA48F9871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84618" cy="7753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E5A3EFF-CD01-4392-8864-2B85BAEA6AB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716" y="1550750"/>
            <a:ext cx="8756567" cy="51389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21A86AE-D40C-4213-93CA-86D2E7F378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5375"/>
            <a:ext cx="5394094" cy="768390"/>
          </a:xfrm>
          <a:prstGeom prst="rect">
            <a:avLst/>
          </a:prstGeom>
        </p:spPr>
      </p:pic>
      <p:pic>
        <p:nvPicPr>
          <p:cNvPr id="6" name="Z_[12-08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45829" y="1030619"/>
            <a:ext cx="503802" cy="503802"/>
          </a:xfrm>
          <a:prstGeom prst="rect">
            <a:avLst/>
          </a:prstGeom>
        </p:spPr>
      </p:pic>
      <p:pic>
        <p:nvPicPr>
          <p:cNvPr id="7" name="Z_[12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43713" y="1030619"/>
            <a:ext cx="503802" cy="503802"/>
          </a:xfrm>
          <a:prstGeom prst="rect">
            <a:avLst/>
          </a:prstGeom>
        </p:spPr>
      </p:pic>
      <p:pic>
        <p:nvPicPr>
          <p:cNvPr id="9" name="図 5">
            <a:extLst>
              <a:ext uri="{FF2B5EF4-FFF2-40B4-BE49-F238E27FC236}">
                <a16:creationId xmlns:a16="http://schemas.microsoft.com/office/drawing/2014/main" id="{8B4661B7-4FD7-4A76-9EDC-C001DCDA8F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5375"/>
            <a:ext cx="4840855" cy="7760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49452A-EE3C-46D3-B455-E16AFF6725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364" y="507525"/>
            <a:ext cx="6309665" cy="3657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9F3AB8-3BF6-4491-A64D-A6B4E45EF8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298849"/>
            <a:ext cx="288318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0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BFBD5A-A5D9-424A-9204-EA48F9871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84618" cy="7753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E5A3EFF-CD01-4392-8864-2B85BAEA6AB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716" y="1550750"/>
            <a:ext cx="8756567" cy="51389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21A86AE-D40C-4213-93CA-86D2E7F378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5375"/>
            <a:ext cx="5394094" cy="768390"/>
          </a:xfrm>
          <a:prstGeom prst="rect">
            <a:avLst/>
          </a:prstGeom>
        </p:spPr>
      </p:pic>
      <p:pic>
        <p:nvPicPr>
          <p:cNvPr id="6" name="Z_[12-08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45829" y="1030619"/>
            <a:ext cx="503802" cy="503802"/>
          </a:xfrm>
          <a:prstGeom prst="rect">
            <a:avLst/>
          </a:prstGeom>
        </p:spPr>
      </p:pic>
      <p:pic>
        <p:nvPicPr>
          <p:cNvPr id="7" name="Z_[12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43713" y="1030619"/>
            <a:ext cx="503802" cy="503802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314050" y="1727199"/>
            <a:ext cx="6684805" cy="10450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394094" y="3087721"/>
            <a:ext cx="4519163" cy="20648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2328564" y="5544457"/>
            <a:ext cx="3237454" cy="10159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56FE4B-C7EA-407E-A9D1-2E3A45BE15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364" y="507525"/>
            <a:ext cx="6309665" cy="3657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BF2390-83E4-4D86-9039-EF5EE84EB7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20" y="1225028"/>
            <a:ext cx="3171276" cy="30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思考の吹き出し: 雲形 2">
            <a:extLst>
              <a:ext uri="{FF2B5EF4-FFF2-40B4-BE49-F238E27FC236}">
                <a16:creationId xmlns:a16="http://schemas.microsoft.com/office/drawing/2014/main" id="{B48BA12A-7FF6-41B5-94C8-825B5D1C93FA}"/>
              </a:ext>
            </a:extLst>
          </p:cNvPr>
          <p:cNvSpPr/>
          <p:nvPr/>
        </p:nvSpPr>
        <p:spPr>
          <a:xfrm>
            <a:off x="408562" y="1543455"/>
            <a:ext cx="4544438" cy="3630525"/>
          </a:xfrm>
          <a:prstGeom prst="cloudCallout">
            <a:avLst>
              <a:gd name="adj1" fmla="val 83447"/>
              <a:gd name="adj2" fmla="val 2405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B6F6502-6D05-4A8B-881D-9EF5E1426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97" y="458756"/>
            <a:ext cx="11672605" cy="102272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2L12-3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8F54374-C27F-4621-9D84-A9AB06CE51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53" y="2359225"/>
            <a:ext cx="1576035" cy="123542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F68F045-C9C8-4AA1-9CA2-7EF328C188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594" y="2196998"/>
            <a:ext cx="1029136" cy="101336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889CEBF-BCC2-49E3-889C-E75C8A9D01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389" y="3374122"/>
            <a:ext cx="1518305" cy="1443256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ED0A18C-4A1D-4C9C-9230-8277532CA67D}"/>
              </a:ext>
            </a:extLst>
          </p:cNvPr>
          <p:cNvGrpSpPr/>
          <p:nvPr/>
        </p:nvGrpSpPr>
        <p:grpSpPr>
          <a:xfrm>
            <a:off x="6685662" y="3429000"/>
            <a:ext cx="4271897" cy="3235466"/>
            <a:chOff x="7982782" y="3916680"/>
            <a:chExt cx="3465437" cy="262774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41B1CA3-A4E0-4121-9066-F8B6E1BD30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81"/>
            <a:stretch/>
          </p:blipFill>
          <p:spPr>
            <a:xfrm>
              <a:off x="7982782" y="4163064"/>
              <a:ext cx="3465437" cy="2381356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92A266DC-ADD4-4703-B576-006EDFF591F6}"/>
                </a:ext>
              </a:extLst>
            </p:cNvPr>
            <p:cNvSpPr/>
            <p:nvPr/>
          </p:nvSpPr>
          <p:spPr>
            <a:xfrm>
              <a:off x="9608820" y="3916680"/>
              <a:ext cx="1509946" cy="358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" name="Picture 6" descr="はてなマーク・クエスチョンマーク">
            <a:extLst>
              <a:ext uri="{FF2B5EF4-FFF2-40B4-BE49-F238E27FC236}">
                <a16:creationId xmlns:a16="http://schemas.microsoft.com/office/drawing/2014/main" id="{3B524E47-D944-466F-B0C6-2E0945CB7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2278">
            <a:off x="7741977" y="2683471"/>
            <a:ext cx="928541" cy="118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64F763-25A1-4FE3-A0DA-4CDCA827B9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453" y="1082296"/>
            <a:ext cx="10451958" cy="63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0864030-C2E3-710A-73CD-6ED261369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3" y="134558"/>
            <a:ext cx="959167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5AC3DFD-05DD-0D9B-B734-225E61B31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43025"/>
            <a:ext cx="9544050" cy="53911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56204" y="2051733"/>
            <a:ext cx="9397519" cy="99652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65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601B31-51A8-467B-9B90-961CBB451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" y="7684"/>
            <a:ext cx="12164602" cy="2182266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3F759-8720-4A62-8299-0AB8897F1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716" y="1758422"/>
            <a:ext cx="10039131" cy="43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55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498EB06-4D79-4664-BA8B-FB4986229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00635" cy="6921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99EFD-EBAC-4FAB-A911-FF86F5F74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681" y="22226"/>
            <a:ext cx="4318222" cy="64773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0FD71E2-9EDE-4E81-A485-512061F05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9958"/>
            <a:ext cx="3911173" cy="62106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013BD4A-0B42-4990-A98C-644A38DC9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218" y="669958"/>
            <a:ext cx="6246238" cy="4259950"/>
          </a:xfrm>
          <a:prstGeom prst="rect">
            <a:avLst/>
          </a:prstGeom>
        </p:spPr>
      </p:pic>
      <p:sp>
        <p:nvSpPr>
          <p:cNvPr id="7" name="角丸四角形 6"/>
          <p:cNvSpPr/>
          <p:nvPr/>
        </p:nvSpPr>
        <p:spPr>
          <a:xfrm>
            <a:off x="1021383" y="1786214"/>
            <a:ext cx="1557868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右矢印 1"/>
          <p:cNvSpPr/>
          <p:nvPr/>
        </p:nvSpPr>
        <p:spPr>
          <a:xfrm>
            <a:off x="287865" y="1786214"/>
            <a:ext cx="660400" cy="415119"/>
          </a:xfrm>
          <a:prstGeom prst="rightArrow">
            <a:avLst>
              <a:gd name="adj1" fmla="val 50000"/>
              <a:gd name="adj2" fmla="val 5815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456376-BDF8-427C-B0A1-A0F4BF7A5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409421"/>
            <a:ext cx="4155217" cy="371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09908D-20C0-4446-B035-2FA11950F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5218" y="359750"/>
            <a:ext cx="5846072" cy="371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8DEB59-E8F5-455B-8C0A-A8DE4C2856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261" y="1087696"/>
            <a:ext cx="1758470" cy="3626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E85C81-18BD-486C-8AD7-FAACB99C57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0930" y="1274348"/>
            <a:ext cx="4864213" cy="371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870E1D-BF73-415B-BFD3-6C1F7E24C6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2980" y="2288102"/>
            <a:ext cx="4670548" cy="4394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1A97F2-1AEF-450A-A8C7-C07515536A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3651" y="3370290"/>
            <a:ext cx="4396120" cy="4490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B03697-C07D-4E91-AFFE-BE3F79BC87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44709" y="4511008"/>
            <a:ext cx="5523017" cy="70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1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498EB06-4D79-4664-BA8B-FB4986229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00635" cy="6921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99EFD-EBAC-4FAB-A911-FF86F5F74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681" y="22226"/>
            <a:ext cx="4318222" cy="64773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A3B7261-E2B4-4C13-8779-57C3AA441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02" y="692186"/>
            <a:ext cx="4425616" cy="601549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6EB41C9-EFCC-4066-9DB4-9560931D2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20" y="692186"/>
            <a:ext cx="6220881" cy="471637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20BC699-F444-4269-B8FB-F85776C069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898" y="5654982"/>
            <a:ext cx="2574105" cy="105269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8" name="角丸四角形 7"/>
          <p:cNvSpPr/>
          <p:nvPr/>
        </p:nvSpPr>
        <p:spPr>
          <a:xfrm>
            <a:off x="344046" y="4529413"/>
            <a:ext cx="2602351" cy="423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右矢印 8"/>
          <p:cNvSpPr/>
          <p:nvPr/>
        </p:nvSpPr>
        <p:spPr>
          <a:xfrm rot="7924445">
            <a:off x="2895103" y="4149334"/>
            <a:ext cx="660400" cy="415119"/>
          </a:xfrm>
          <a:prstGeom prst="rightArrow">
            <a:avLst>
              <a:gd name="adj1" fmla="val 50000"/>
              <a:gd name="adj2" fmla="val 5815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9D75-D0D3-4DCF-85DB-D4E8403AE4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99274"/>
            <a:ext cx="4155217" cy="371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51D372-4036-4E83-ADE9-28B9E9031B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5218" y="359750"/>
            <a:ext cx="5846072" cy="37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3F30F4-1C5A-4AEE-9D82-68242672FA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965" y="1196292"/>
            <a:ext cx="3223763" cy="4313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7B29D7-D940-4521-8C5F-120AA43AA6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2197" y="2316320"/>
            <a:ext cx="3154531" cy="3424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8289DE-D5F8-423A-B297-E6163F7A72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2197" y="3875201"/>
            <a:ext cx="4887281" cy="6480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5362483-A08B-47FA-BCB6-C0BC4B6A77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00447" y="5043072"/>
            <a:ext cx="4600843" cy="3654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99A9F7-D599-4B3A-9FF0-93FEA72F3A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84335" y="6357785"/>
            <a:ext cx="1818172" cy="30302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21CA429-C125-4787-9513-02C0A0DFF76A}"/>
              </a:ext>
            </a:extLst>
          </p:cNvPr>
          <p:cNvSpPr/>
          <p:nvPr/>
        </p:nvSpPr>
        <p:spPr>
          <a:xfrm>
            <a:off x="10229478" y="3648661"/>
            <a:ext cx="760623" cy="648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4272B84-E5FE-472D-A9FD-D214E63E8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6" y="42994"/>
            <a:ext cx="4160055" cy="67720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E972815-1265-4C16-953B-D8B60A5E5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91" y="584775"/>
            <a:ext cx="6685757" cy="51727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3D42372-1DB2-4AA5-81E0-99595A031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386" y="5694401"/>
            <a:ext cx="2528700" cy="97096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7" name="角丸四角形 6"/>
          <p:cNvSpPr/>
          <p:nvPr/>
        </p:nvSpPr>
        <p:spPr>
          <a:xfrm>
            <a:off x="3264187" y="2269067"/>
            <a:ext cx="925955" cy="2539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角丸四角形 8"/>
          <p:cNvSpPr/>
          <p:nvPr/>
        </p:nvSpPr>
        <p:spPr>
          <a:xfrm>
            <a:off x="2421467" y="1659467"/>
            <a:ext cx="842720" cy="3217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角丸四角形 10"/>
          <p:cNvSpPr/>
          <p:nvPr/>
        </p:nvSpPr>
        <p:spPr>
          <a:xfrm>
            <a:off x="849245" y="1659467"/>
            <a:ext cx="1572221" cy="3217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線吹き出し 1 (枠付き) 1"/>
          <p:cNvSpPr/>
          <p:nvPr/>
        </p:nvSpPr>
        <p:spPr>
          <a:xfrm>
            <a:off x="4557714" y="2760132"/>
            <a:ext cx="336019" cy="411041"/>
          </a:xfrm>
          <a:prstGeom prst="borderCallout1">
            <a:avLst>
              <a:gd name="adj1" fmla="val 18750"/>
              <a:gd name="adj2" fmla="val -8333"/>
              <a:gd name="adj3" fmla="val -68763"/>
              <a:gd name="adj4" fmla="val -12400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線吹き出し 1 (枠付き) 11"/>
          <p:cNvSpPr/>
          <p:nvPr/>
        </p:nvSpPr>
        <p:spPr>
          <a:xfrm>
            <a:off x="4580633" y="3755948"/>
            <a:ext cx="336019" cy="411041"/>
          </a:xfrm>
          <a:prstGeom prst="borderCallout1">
            <a:avLst>
              <a:gd name="adj1" fmla="val 18750"/>
              <a:gd name="adj2" fmla="val -8333"/>
              <a:gd name="adj3" fmla="val -435409"/>
              <a:gd name="adj4" fmla="val -8295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線吹き出し 1 (枠付き) 12"/>
          <p:cNvSpPr/>
          <p:nvPr/>
        </p:nvSpPr>
        <p:spPr>
          <a:xfrm>
            <a:off x="4563699" y="4784699"/>
            <a:ext cx="336019" cy="411041"/>
          </a:xfrm>
          <a:prstGeom prst="borderCallout1">
            <a:avLst>
              <a:gd name="adj1" fmla="val 18750"/>
              <a:gd name="adj2" fmla="val -8333"/>
              <a:gd name="adj3" fmla="val -690825"/>
              <a:gd name="adj4" fmla="val -47676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E41F02-E4A5-41F8-8676-0175CF16B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65" y="584775"/>
            <a:ext cx="3441703" cy="3501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13FF294-0CFA-4799-81A7-DFF50763AF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382" y="1100427"/>
            <a:ext cx="3763926" cy="3696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218073-6C7A-4B88-9BD4-126F896CF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4114" y="2174007"/>
            <a:ext cx="6934480" cy="3696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6754E5-90EA-4856-B4A6-AC60A713D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6440" y="3128452"/>
            <a:ext cx="4786203" cy="3435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45CAE1-6661-4D04-A089-BBC9BCDA5A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9382" y="4188223"/>
            <a:ext cx="4308378" cy="4265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47E452-8809-4147-9A67-2840F61C91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2198" y="5280877"/>
            <a:ext cx="4973012" cy="6164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8CC3DA5-30F1-4637-BC4A-FEAEDE16D92A}"/>
              </a:ext>
            </a:extLst>
          </p:cNvPr>
          <p:cNvSpPr/>
          <p:nvPr/>
        </p:nvSpPr>
        <p:spPr>
          <a:xfrm>
            <a:off x="9434386" y="5248218"/>
            <a:ext cx="850045" cy="306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66A603-CC97-4DFA-8D4A-1666EFD7DB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42036" y="6027715"/>
            <a:ext cx="867156" cy="28001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BD1DFA5-95C1-44E1-85A2-DF5C693E37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17962" y="6307733"/>
            <a:ext cx="1772071" cy="34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3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2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C1BE774-227A-4011-9975-A235455D6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2215" cy="8452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7DF42CD-B43F-42DD-AA0D-4671EC357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04" y="845229"/>
            <a:ext cx="3580788" cy="594085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A744C38-D363-4F66-9028-71FA11378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450" y="524484"/>
            <a:ext cx="6525164" cy="524041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1C46598-E70F-4F01-AA3B-C3DF5502E3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48" y="5819175"/>
            <a:ext cx="4369025" cy="90809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7" name="角丸四角形 6"/>
          <p:cNvSpPr/>
          <p:nvPr/>
        </p:nvSpPr>
        <p:spPr>
          <a:xfrm>
            <a:off x="1357245" y="2556933"/>
            <a:ext cx="2757555" cy="35560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角丸四角形 9"/>
          <p:cNvSpPr/>
          <p:nvPr/>
        </p:nvSpPr>
        <p:spPr>
          <a:xfrm>
            <a:off x="1357244" y="3683252"/>
            <a:ext cx="2757555" cy="35560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線吹き出し 1 (枠付き) 10"/>
          <p:cNvSpPr/>
          <p:nvPr/>
        </p:nvSpPr>
        <p:spPr>
          <a:xfrm>
            <a:off x="4608513" y="2844797"/>
            <a:ext cx="336019" cy="411041"/>
          </a:xfrm>
          <a:prstGeom prst="borderCallout1">
            <a:avLst>
              <a:gd name="adj1" fmla="val 18750"/>
              <a:gd name="adj2" fmla="val -8333"/>
              <a:gd name="adj3" fmla="val -19328"/>
              <a:gd name="adj4" fmla="val -1542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29D4FB2-2EFF-1DB8-6B4B-4243F7B2E4EA}"/>
              </a:ext>
            </a:extLst>
          </p:cNvPr>
          <p:cNvGrpSpPr/>
          <p:nvPr/>
        </p:nvGrpSpPr>
        <p:grpSpPr>
          <a:xfrm>
            <a:off x="1357244" y="2966891"/>
            <a:ext cx="3587288" cy="2409370"/>
            <a:chOff x="1357244" y="2966891"/>
            <a:chExt cx="3587288" cy="2409370"/>
          </a:xfrm>
        </p:grpSpPr>
        <p:sp>
          <p:nvSpPr>
            <p:cNvPr id="8" name="角丸四角形 7"/>
            <p:cNvSpPr/>
            <p:nvPr/>
          </p:nvSpPr>
          <p:spPr>
            <a:xfrm>
              <a:off x="1357244" y="2966891"/>
              <a:ext cx="2757555" cy="355600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線吹き出し 1 (枠付き) 12"/>
            <p:cNvSpPr/>
            <p:nvPr/>
          </p:nvSpPr>
          <p:spPr>
            <a:xfrm>
              <a:off x="4608513" y="4965220"/>
              <a:ext cx="336019" cy="411041"/>
            </a:xfrm>
            <a:prstGeom prst="borderCallout1">
              <a:avLst>
                <a:gd name="adj1" fmla="val 18750"/>
                <a:gd name="adj2" fmla="val -8333"/>
                <a:gd name="adj3" fmla="val -427171"/>
                <a:gd name="adj4" fmla="val -154239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線吹き出し 1 (枠付き) 14"/>
          <p:cNvSpPr/>
          <p:nvPr/>
        </p:nvSpPr>
        <p:spPr>
          <a:xfrm>
            <a:off x="4608513" y="3905008"/>
            <a:ext cx="336019" cy="411041"/>
          </a:xfrm>
          <a:prstGeom prst="borderCallout1">
            <a:avLst>
              <a:gd name="adj1" fmla="val 18750"/>
              <a:gd name="adj2" fmla="val -8333"/>
              <a:gd name="adj3" fmla="val 21868"/>
              <a:gd name="adj4" fmla="val -16431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E405972-7A84-44C0-AE63-25F008E9E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78" y="470208"/>
            <a:ext cx="6269345" cy="316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CAAE50-B444-44F4-B1CE-CC41B27872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2198" y="1097614"/>
            <a:ext cx="5228811" cy="4268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5AE794-35C4-403B-A557-4462ECC80B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1803" y="2169505"/>
            <a:ext cx="6193595" cy="3893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AEDEFF4-437E-43C4-B3D6-827E0743B9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4193" y="3247409"/>
            <a:ext cx="5205579" cy="3631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0FFCD1B-9F08-4595-8D2D-3CDACC5977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4193" y="4317109"/>
            <a:ext cx="4035336" cy="3631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B6657ED-51EC-4601-81E5-ACAFF6F349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5409" y="5359137"/>
            <a:ext cx="4285543" cy="3631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EF1347-5ECB-47E9-9E8D-5DAD40464F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90089" y="6352985"/>
            <a:ext cx="649440" cy="3490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256D521-E955-45DA-8011-0F53A92ECB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81813" y="6363774"/>
            <a:ext cx="774093" cy="2753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F2FD82A-8210-4D82-BE6D-08BCF9E45B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44725" y="6261239"/>
            <a:ext cx="418494" cy="4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4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9A55E39-E3D0-47FA-B827-73B136C12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6358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2F7B8CD-5687-4A56-8B98-02ECC0C3A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91" y="49783"/>
            <a:ext cx="4893522" cy="675843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96668" y="606041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〇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D66D99-10A7-43C9-A353-6BBE463FA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53" y="318499"/>
            <a:ext cx="3471500" cy="3588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B753DC-654C-4839-A470-C76935E7D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0246" y="501374"/>
            <a:ext cx="3151856" cy="310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219682-B936-4228-B396-6A44C5DDFC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078" y="1840953"/>
            <a:ext cx="4535351" cy="310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79A244-34E4-46E5-BAA9-D807B6FA31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3006" y="2699353"/>
            <a:ext cx="2616175" cy="3356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CCB7F2-F6AE-4FA5-8039-6B7ED4011A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3006" y="3606555"/>
            <a:ext cx="2071644" cy="3560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27074C-03C2-4ADE-9C7E-1617B102DA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3006" y="4445918"/>
            <a:ext cx="1887138" cy="3560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568039-ADAB-485C-A40B-E89F2B2999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4732" y="6462445"/>
            <a:ext cx="2263229" cy="34577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CA42C73-6C8B-49C1-B8DC-067C04C8E4E2}"/>
              </a:ext>
            </a:extLst>
          </p:cNvPr>
          <p:cNvSpPr/>
          <p:nvPr/>
        </p:nvSpPr>
        <p:spPr>
          <a:xfrm>
            <a:off x="7064607" y="4385878"/>
            <a:ext cx="575353" cy="441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2F937-3F31-4E22-83F3-BF9791AD18C8}"/>
              </a:ext>
            </a:extLst>
          </p:cNvPr>
          <p:cNvSpPr/>
          <p:nvPr/>
        </p:nvSpPr>
        <p:spPr>
          <a:xfrm>
            <a:off x="7785031" y="5326611"/>
            <a:ext cx="1174034" cy="2662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8878683-D4CD-4047-909A-114B8812C6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364" y="5326611"/>
            <a:ext cx="2616175" cy="397394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8703733" y="54864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〇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4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9A55E39-E3D0-47FA-B827-73B136C12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6358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6B1F315-01AD-427A-93F8-67561083B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052" y="584775"/>
            <a:ext cx="4919230" cy="98046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CD1544-68A6-4226-A50C-387762522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052" y="5665188"/>
            <a:ext cx="7467984" cy="95254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7" name="角丸四角形 6"/>
          <p:cNvSpPr/>
          <p:nvPr/>
        </p:nvSpPr>
        <p:spPr>
          <a:xfrm>
            <a:off x="2170937" y="6192261"/>
            <a:ext cx="1724622" cy="575734"/>
          </a:xfrm>
          <a:prstGeom prst="roundRect">
            <a:avLst>
              <a:gd name="adj" fmla="val 2209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右矢印 7"/>
          <p:cNvSpPr/>
          <p:nvPr/>
        </p:nvSpPr>
        <p:spPr>
          <a:xfrm rot="7924445">
            <a:off x="3617723" y="5634383"/>
            <a:ext cx="660400" cy="415119"/>
          </a:xfrm>
          <a:prstGeom prst="rightArrow">
            <a:avLst>
              <a:gd name="adj1" fmla="val 50000"/>
              <a:gd name="adj2" fmla="val 5815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DF5D64-868C-4CF0-9F56-7BF7DDFDD7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820" y="348217"/>
            <a:ext cx="3075490" cy="317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805AF9-0775-4921-AC50-EF5E788019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1712" y="1160768"/>
            <a:ext cx="3815839" cy="3833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3569F5-9A79-4248-A644-70D3780EB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2030" y="6229514"/>
            <a:ext cx="921497" cy="3291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A43951-A3B7-4C65-8992-A3FCAB71CF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8524" y="6229514"/>
            <a:ext cx="1555220" cy="3291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85B237-BF39-484B-A4F0-E7F275F970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7933" y="6232201"/>
            <a:ext cx="801615" cy="3237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07243A-034D-4320-81CB-4B192ECE7B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45019" y="6229514"/>
            <a:ext cx="1097017" cy="32910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2FA019-3EC0-4EC7-B55B-56C35F01CC6D}"/>
              </a:ext>
            </a:extLst>
          </p:cNvPr>
          <p:cNvSpPr/>
          <p:nvPr/>
        </p:nvSpPr>
        <p:spPr>
          <a:xfrm>
            <a:off x="5753527" y="6308333"/>
            <a:ext cx="342473" cy="1643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4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0864030-C2E3-710A-73CD-6ED261369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3" y="134558"/>
            <a:ext cx="959167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5AC3DFD-05DD-0D9B-B734-225E61B31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43025"/>
            <a:ext cx="9544050" cy="53911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65491" y="3109435"/>
            <a:ext cx="9405265" cy="79180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45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C529C6-7729-43E3-AC3F-2686D10F0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8" y="7684"/>
            <a:ext cx="12139412" cy="2143845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595D9A-913A-4C52-BE56-C038DB991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982" y="1689201"/>
            <a:ext cx="10921798" cy="70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43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2L12-7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0190A95-5D2A-45E6-AECA-D8506DA64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6638"/>
            <a:ext cx="8604692" cy="354348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3E74E73-76E7-4041-987D-3AE9EA8EB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73558" cy="73663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1EB4687-FE41-4421-AEE7-D2969A70C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444" y="6350"/>
            <a:ext cx="3581584" cy="73028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C8AC075-97FF-41B3-ADB2-5D1ABE64C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261" y="2050870"/>
            <a:ext cx="7504739" cy="480078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9361831-6036-44E7-A812-85392B75A9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578" y="76840"/>
            <a:ext cx="1954913" cy="191255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9861913-1700-4269-B1E8-58463E9596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2" y="5904718"/>
            <a:ext cx="4896574" cy="73474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4000788" y="2031894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ⓑ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3503503" y="3601382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ⓒ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2900678" y="4832209"/>
            <a:ext cx="60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507941" y="2849046"/>
            <a:ext cx="59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ⓐ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6C53E27-D88B-49CB-81BB-5571A2C287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91" y="480115"/>
            <a:ext cx="2754253" cy="2565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D03CC8-09DC-4B39-BAFD-7BF06BA71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7413" y="386428"/>
            <a:ext cx="3732929" cy="3266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231E6F8-02D7-4552-AFF8-D2268D31E9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473276"/>
            <a:ext cx="9130248" cy="5161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F4B73C5-7B0B-4E9F-B5D5-AE09B04ECA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791" y="2508379"/>
            <a:ext cx="2987679" cy="3201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84BEF5-BEFD-4838-9A1B-C242EFB0DE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7136" y="3257634"/>
            <a:ext cx="2710277" cy="30114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80E1ADA-6594-41AD-A9CF-CA6563744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655" y="4059714"/>
            <a:ext cx="3418684" cy="2749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FD87BC8-7A88-4CC9-9C26-66E8569A40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740" y="6348070"/>
            <a:ext cx="679078" cy="2512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B11B39-FC80-4944-A10B-C9B10B1CF5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48719" y="6171528"/>
            <a:ext cx="594911" cy="2478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8618B4F-9F97-47AB-809C-B88FD4CD342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48719" y="6394004"/>
            <a:ext cx="727113" cy="1983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CDD3A2E-944B-482D-8FEF-56A7B7136E3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29875" y="6364329"/>
            <a:ext cx="705080" cy="2313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F549FE3-8209-4AC4-A73B-8D0E86382A7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02346" y="6102934"/>
            <a:ext cx="495761" cy="2478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F64211C-E4C0-4D7E-81AB-77892E2EAED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85821" y="6362175"/>
            <a:ext cx="679078" cy="21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1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DED47DD-664C-4F90-9A65-C48E2C638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0" y="0"/>
            <a:ext cx="9813102" cy="24427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3A99126-AA4A-4202-858A-72ABC8E9E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567" y="2442710"/>
            <a:ext cx="6744047" cy="430552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CBAF30C-40AD-47A0-9A1C-382795348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17" y="5469119"/>
            <a:ext cx="2159175" cy="109879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6244317" y="982027"/>
            <a:ext cx="25185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ぜい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9,500〈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＋税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6952276" y="1695724"/>
            <a:ext cx="11026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こんしゅう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今週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C478D6-F6A0-499A-B79C-4091C9EF5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968" y="584775"/>
            <a:ext cx="8863871" cy="2846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B9478F-0078-4900-AE4A-5E410C2852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3287" y="6071078"/>
            <a:ext cx="1940605" cy="40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3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0864030-C2E3-710A-73CD-6ED261369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3" y="134558"/>
            <a:ext cx="959167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5AC3DFD-05DD-0D9B-B734-225E61B31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43025"/>
            <a:ext cx="9544050" cy="53911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90668" y="3894180"/>
            <a:ext cx="9412539" cy="99652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822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67BF13C-F7E5-449A-8AE0-E16C7E37A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9" y="7684"/>
            <a:ext cx="12160690" cy="215921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B32B96-032F-42AE-9EDF-F081F4D1B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238" y="1736611"/>
            <a:ext cx="10521398" cy="3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58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2L12-9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9F06BC1-72C6-4572-8148-FC671FF3FA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537" y="0"/>
            <a:ext cx="9017463" cy="5118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50FB33A-AED4-43DF-89BB-21F744D73D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40723" cy="215333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5745A93-D5E4-499F-96C0-84319D7271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67" y="2986899"/>
            <a:ext cx="3473629" cy="343552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4093784" y="2173076"/>
            <a:ext cx="2984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かる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軽い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うご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動かしやすい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デザインがちょっと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6951332" y="1816909"/>
            <a:ext cx="233701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パワフル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きのう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いろいろな機能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ふくざつ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複雑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おも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重い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つか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使いにくい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707107" y="1811299"/>
            <a:ext cx="23370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かる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軽い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きのう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機能が</a:t>
            </a:r>
            <a:r>
              <a:rPr kumimoji="1" lang="en-US" altLang="ja-JP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シンプル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パワフル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しず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静か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たか</a:t>
            </a:r>
            <a:endParaRPr kumimoji="1"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高い</a:t>
            </a:r>
          </a:p>
        </p:txBody>
      </p:sp>
      <p:pic>
        <p:nvPicPr>
          <p:cNvPr id="12" name="Z_[12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07684" y="292387"/>
            <a:ext cx="503802" cy="50380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44BEB82-A695-46CE-9F70-1E46FCFAC9C8}"/>
              </a:ext>
            </a:extLst>
          </p:cNvPr>
          <p:cNvSpPr txBox="1"/>
          <p:nvPr/>
        </p:nvSpPr>
        <p:spPr>
          <a:xfrm>
            <a:off x="4485670" y="5401944"/>
            <a:ext cx="2984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バイソン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F4777C2-1AE2-472E-B93C-9DD615C28E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333" y="1376046"/>
            <a:ext cx="3753211" cy="8762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60B2CD-1741-4D45-A531-2DE206116A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121" y="408787"/>
            <a:ext cx="2483538" cy="2775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710F20-6028-434A-8EB7-8BE82FC887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4883" y="377193"/>
            <a:ext cx="4525923" cy="2828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0034F5-3E65-4954-8907-34D76E1B46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2073" y="1135215"/>
            <a:ext cx="4379035" cy="3649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7E821D-F42B-4DCA-9A1F-2D0AB024EF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2455" y="4848875"/>
            <a:ext cx="3690813" cy="37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0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09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8C0673-7860-48DB-BC72-CFD14CBA8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9" y="20013"/>
            <a:ext cx="12069862" cy="2899134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2L12-9</a:t>
            </a:r>
          </a:p>
        </p:txBody>
      </p:sp>
      <p:pic>
        <p:nvPicPr>
          <p:cNvPr id="4" name="Z_[12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09313" y="552117"/>
            <a:ext cx="503802" cy="5038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A37CF2-623F-4B8F-B2AE-867267570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496" y="621391"/>
            <a:ext cx="3689066" cy="3652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BE1B91-9F80-4817-A1A0-7ABB80223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496" y="2208997"/>
            <a:ext cx="11345435" cy="70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3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65E513-BFAC-498B-A60F-20BE738AA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3" y="159503"/>
            <a:ext cx="10042852" cy="653899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9D6182EB-8295-405F-9B79-F03CCB0501E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A1AD150-8E51-4CD9-BAB8-9AF9834454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778" y="159502"/>
            <a:ext cx="1441524" cy="539778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6790263" y="5164666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72664" y="6224364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✕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23195" y="5147730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9" name="Z_[12-10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820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04764" y="493313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4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27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1C2DA33-B412-4BA5-9436-222516E5A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27" y="57632"/>
            <a:ext cx="9416213" cy="38861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0716A35-6328-4A24-A3C0-B70526C9B8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79"/>
          <a:stretch/>
        </p:blipFill>
        <p:spPr>
          <a:xfrm>
            <a:off x="1202561" y="3888121"/>
            <a:ext cx="9449989" cy="292761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7B1AF3CD-2BD5-4E87-954F-18525EE7A7E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C6C6FC3-07D5-4222-8E38-27B2F97738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50" y="620096"/>
            <a:ext cx="1441524" cy="539778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538132" y="16936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875864" y="33870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solidFill>
                  <a:srgbClr val="FF0000"/>
                </a:solidFill>
              </a:rPr>
              <a:t>〇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20534" y="2387601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89201" y="2404532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317066" y="2404535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455334" y="2912535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707466" y="3413431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✕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434667" y="1499965"/>
            <a:ext cx="47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✕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16" name="Z_[12-10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911" end="3287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96106" y="943294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3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8517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825EB4D9-DC28-4A5A-8AA3-7CDC133727F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2L12-10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2FE0D4C-9BCC-426B-A8B6-D8AC5DDEDE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126" y="47216"/>
            <a:ext cx="1441524" cy="53977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3CAC6A0-7DA0-43B7-A50F-E0CEB541B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3" y="234036"/>
            <a:ext cx="6034931" cy="638992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CAB6BDC-F1C2-4F8A-8E98-AD44C64E5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374" y="817244"/>
            <a:ext cx="6111003" cy="5223512"/>
          </a:xfrm>
          <a:prstGeom prst="rect">
            <a:avLst/>
          </a:prstGeom>
        </p:spPr>
      </p:pic>
      <p:pic>
        <p:nvPicPr>
          <p:cNvPr id="6" name="Z_[12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70938" y="80973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7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1CE6075-F209-44E3-99A8-2392F29DD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4" y="41166"/>
            <a:ext cx="11469750" cy="606874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2L12-10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020608" y="1439227"/>
            <a:ext cx="164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15,000</a:t>
            </a:r>
            <a:endParaRPr kumimoji="1" lang="ja-JP" altLang="en-US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257675" y="2377844"/>
            <a:ext cx="140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2,000</a:t>
            </a:r>
            <a:endParaRPr kumimoji="1" lang="ja-JP" altLang="en-US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020609" y="3316461"/>
            <a:ext cx="164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14,300</a:t>
            </a:r>
            <a:endParaRPr kumimoji="1" lang="ja-JP" altLang="en-US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511286" y="4288944"/>
            <a:ext cx="902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735</a:t>
            </a:r>
            <a:endParaRPr kumimoji="1" lang="ja-JP" altLang="en-US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020608" y="5261427"/>
            <a:ext cx="164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13,565</a:t>
            </a:r>
            <a:endParaRPr kumimoji="1" lang="ja-JP" altLang="en-US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883D11-C2CF-4FDE-9ABE-BA20548AB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3" y="748094"/>
            <a:ext cx="4840068" cy="4165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601B97-A6EE-4C98-9E25-AA95CC3EA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246" y="1860292"/>
            <a:ext cx="1058702" cy="3452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B6D9-F396-4EA5-8ECA-DD3812414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217" y="2853343"/>
            <a:ext cx="1711122" cy="267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05F3D4-7806-45B4-AF6A-C3E6A0F9B2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2216" y="3696885"/>
            <a:ext cx="4232941" cy="3910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3F6DFA-9A96-48EC-977B-6D1A019A7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8246" y="4715745"/>
            <a:ext cx="1809472" cy="3452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A11B38-CD7B-42A2-A5A5-E20457343B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3795" y="5698792"/>
            <a:ext cx="2186305" cy="35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3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825EB4D9-DC28-4A5A-8AA3-7CDC133727F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C452F78-2A5E-4D7A-8DDF-D6F9DB9E2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5" y="673150"/>
            <a:ext cx="10945708" cy="239199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F4F7D64-2677-4852-B358-9E8307EE3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92" y="3411712"/>
            <a:ext cx="11006215" cy="205411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015C6A-71E7-4463-AFF0-FFB516433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663" y="898686"/>
            <a:ext cx="1142468" cy="3829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A92969-C603-4838-8342-24C923296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354" y="898686"/>
            <a:ext cx="911771" cy="4168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B2F110-85C3-4DEC-9720-8F4B6609D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0919" y="686312"/>
            <a:ext cx="1410159" cy="3470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A15511-50DB-4112-B930-F7628BD24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0911" y="881467"/>
            <a:ext cx="1456097" cy="4340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A76C9E-86E9-4276-9F80-70EAF641C8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2274" y="908440"/>
            <a:ext cx="1388125" cy="3800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46FB99-B288-4D02-A841-19B6471E0E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0880" y="1536772"/>
            <a:ext cx="1070163" cy="2766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6FDE5B-654C-419F-84C2-85EC4C0B26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4983" y="1460382"/>
            <a:ext cx="966515" cy="41681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3359669-C21E-4C28-88C7-CF0E555FE1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3397" y="1531076"/>
            <a:ext cx="793214" cy="2754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8909B9B-C215-4C18-92E8-C737A88A55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92587" y="1489763"/>
            <a:ext cx="1255923" cy="3580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614707-0643-4333-852D-FCBBA62135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92811" y="1489763"/>
            <a:ext cx="1515705" cy="3849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C75D11A-2184-465B-B848-98695CA44B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64169" y="2029936"/>
            <a:ext cx="1347923" cy="40966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2BAAFC-E662-4E04-BACE-00717AA2704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64239" y="2085661"/>
            <a:ext cx="1057619" cy="2093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6031FC5-5140-4E98-A6A8-E1662BAA694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28182" y="2059193"/>
            <a:ext cx="1645798" cy="29461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82E27ED-0F84-4811-B57D-1A6C9D9580F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72080" y="2063562"/>
            <a:ext cx="991518" cy="3249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31AA0F-B1F1-4E91-B437-A34A50B7F14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49751" y="2527974"/>
            <a:ext cx="1347923" cy="37986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116E229-4A77-4638-B18A-776AE016020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53893" y="2598231"/>
            <a:ext cx="1057619" cy="31398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C92C675-D0D2-4FC2-8DC0-E9800020454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56603" y="2553593"/>
            <a:ext cx="1035586" cy="34703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8A1421B-9B86-4C3A-8A0B-0D311218CA5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12535" y="2613225"/>
            <a:ext cx="1121448" cy="29461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23A082C-3C4B-4C48-BFB6-3954D8FE883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629709" y="2600007"/>
            <a:ext cx="1233889" cy="34152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8AFF109-1F35-42C2-8C3C-49CADBE2E27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85618" y="3725961"/>
            <a:ext cx="4935557" cy="341523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0A6FA294-9B16-4360-A6DF-915444639FAC}"/>
              </a:ext>
            </a:extLst>
          </p:cNvPr>
          <p:cNvSpPr/>
          <p:nvPr/>
        </p:nvSpPr>
        <p:spPr>
          <a:xfrm>
            <a:off x="2825393" y="1460382"/>
            <a:ext cx="459590" cy="387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A4D0133-F476-4842-AD49-D62DC4D5CDAF}"/>
              </a:ext>
            </a:extLst>
          </p:cNvPr>
          <p:cNvSpPr/>
          <p:nvPr/>
        </p:nvSpPr>
        <p:spPr>
          <a:xfrm>
            <a:off x="10863598" y="1499969"/>
            <a:ext cx="459590" cy="387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13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D584881-E51E-4F75-A628-18E9A01330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77"/>
          <a:stretch/>
        </p:blipFill>
        <p:spPr>
          <a:xfrm>
            <a:off x="1540220" y="1055045"/>
            <a:ext cx="7610266" cy="24427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D76B30C-05DE-4949-8818-9E649ABE51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218" y="3659119"/>
            <a:ext cx="9213834" cy="111570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720187" y="2346178"/>
            <a:ext cx="1163098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やすい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4A05711-9F3E-44B4-A580-BAD4D8DFE88C}"/>
              </a:ext>
            </a:extLst>
          </p:cNvPr>
          <p:cNvSpPr txBox="1"/>
          <p:nvPr/>
        </p:nvSpPr>
        <p:spPr>
          <a:xfrm>
            <a:off x="3720187" y="2920476"/>
            <a:ext cx="1163098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にくい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12-11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99471" y="1446171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7C78D0-9DBD-46CE-A9F3-3FFE6174B0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6850" y="1590200"/>
            <a:ext cx="5706737" cy="363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9FBCA5-C641-49E6-8316-D1E3BEC0F2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850" y="4216785"/>
            <a:ext cx="6584763" cy="40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70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26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467" y="0"/>
            <a:ext cx="12192000" cy="6858000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127" y="150834"/>
            <a:ext cx="9839745" cy="499846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5A95A57-506E-412F-97A1-E61334AD0DF7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2L12-17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05" y="5224716"/>
            <a:ext cx="5178261" cy="15578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DE9828-35FC-4AB9-988E-78C64A4AA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9224" y="2145565"/>
            <a:ext cx="2627293" cy="3076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FFE7DF-AD49-418C-A93F-CE43CEB4A4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6946" y="3081694"/>
            <a:ext cx="3862705" cy="3473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30E5CE-99FE-478F-812F-AAFBE5F8F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5385" y="3428999"/>
            <a:ext cx="9642823" cy="17834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795EA6-0C17-4FDD-8957-7BF1A7E10F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7261" y="5666457"/>
            <a:ext cx="3859535" cy="4023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E961A6D-5F16-4F3D-B2F9-526289572B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261" y="6398884"/>
            <a:ext cx="3859535" cy="35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2L12-12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DF9C5DD-6564-47F7-96AC-19C7EA98896F}"/>
              </a:ext>
            </a:extLst>
          </p:cNvPr>
          <p:cNvGrpSpPr/>
          <p:nvPr/>
        </p:nvGrpSpPr>
        <p:grpSpPr>
          <a:xfrm>
            <a:off x="1540219" y="1055045"/>
            <a:ext cx="9756255" cy="3291434"/>
            <a:chOff x="1540219" y="1055045"/>
            <a:chExt cx="9756255" cy="329143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D584881-E51E-4F75-A628-18E9A01330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210" b="56370"/>
            <a:stretch/>
          </p:blipFill>
          <p:spPr>
            <a:xfrm>
              <a:off x="1540219" y="1055045"/>
              <a:ext cx="7634517" cy="1065748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A251DE0F-ACD9-4A75-A862-9F3512207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2"/>
            <a:stretch/>
          </p:blipFill>
          <p:spPr>
            <a:xfrm>
              <a:off x="2051636" y="2005197"/>
              <a:ext cx="9244838" cy="2341282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20E0C5A9-85F0-45C4-9568-F9AC1DAA9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7627" y="1134588"/>
              <a:ext cx="1183321" cy="515590"/>
            </a:xfrm>
            <a:prstGeom prst="rect">
              <a:avLst/>
            </a:prstGeom>
          </p:spPr>
        </p:pic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048CB63F-DEEA-43F6-8EDD-D44EEA8391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36" y="4526821"/>
            <a:ext cx="7506813" cy="119659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20388F-1802-44A0-9D5A-F27A475B1B37}"/>
              </a:ext>
            </a:extLst>
          </p:cNvPr>
          <p:cNvSpPr txBox="1"/>
          <p:nvPr/>
        </p:nvSpPr>
        <p:spPr>
          <a:xfrm>
            <a:off x="2799376" y="2101788"/>
            <a:ext cx="1163098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どっち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687A8A-BD39-44F8-9C3D-0853B5BC48B3}"/>
              </a:ext>
            </a:extLst>
          </p:cNvPr>
          <p:cNvSpPr txBox="1"/>
          <p:nvPr/>
        </p:nvSpPr>
        <p:spPr>
          <a:xfrm>
            <a:off x="4098661" y="2658011"/>
            <a:ext cx="823535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ほう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C5E0FE7-70F3-40C1-8550-427B2D4956C8}"/>
              </a:ext>
            </a:extLst>
          </p:cNvPr>
          <p:cNvSpPr txBox="1"/>
          <p:nvPr/>
        </p:nvSpPr>
        <p:spPr>
          <a:xfrm>
            <a:off x="6446271" y="2666849"/>
            <a:ext cx="823535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より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480A8D3-A89C-4766-99C0-22D6EA3C2631}"/>
              </a:ext>
            </a:extLst>
          </p:cNvPr>
          <p:cNvSpPr txBox="1"/>
          <p:nvPr/>
        </p:nvSpPr>
        <p:spPr>
          <a:xfrm>
            <a:off x="8200492" y="3779044"/>
            <a:ext cx="823535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より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12-12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70285" y="1430935"/>
            <a:ext cx="503802" cy="503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DA6F76-7510-4399-A16B-BAF83E884E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4688" y="1650178"/>
            <a:ext cx="6082857" cy="4318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5BD323-D36C-4D22-A445-B26FB281EB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9376" y="5207822"/>
            <a:ext cx="4467738" cy="39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7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61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  <p:bldP spid="12" grpId="0"/>
      <p:bldP spid="13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2L12-18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528" y="0"/>
            <a:ext cx="8246943" cy="5218523"/>
          </a:xfrm>
          <a:prstGeom prst="rect">
            <a:avLst/>
          </a:prstGeom>
        </p:spPr>
      </p:pic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4" y="5338076"/>
            <a:ext cx="7811590" cy="1400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8981FF-24F7-4A7A-9CEF-3CD87EA60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862" y="1639477"/>
            <a:ext cx="2226709" cy="2452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74AAF7-CB25-49C2-B38D-45D830F8B8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770" y="2429831"/>
            <a:ext cx="4202630" cy="27113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EDE9D-20E7-4602-B2BA-8D907C0D56CE}"/>
              </a:ext>
            </a:extLst>
          </p:cNvPr>
          <p:cNvSpPr/>
          <p:nvPr/>
        </p:nvSpPr>
        <p:spPr>
          <a:xfrm>
            <a:off x="6883400" y="2429831"/>
            <a:ext cx="721360" cy="271137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9796D7-AA5A-48A0-A9F8-CA1A4B370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6802" y="2820521"/>
            <a:ext cx="7960197" cy="24560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8998B3-4155-4CA0-BEC9-0FB7AB43C1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1907" y="5695449"/>
            <a:ext cx="5452158" cy="2904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953C68-8407-4543-8BDA-32B54DB302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907" y="6447962"/>
            <a:ext cx="6661754" cy="29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92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2L12-12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25EF81F-1D8C-4CAF-AC07-579C406BE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53" y="228481"/>
            <a:ext cx="8887494" cy="12988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17496C1-1DA4-4C60-87B3-A1B504B1E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764" y="2287087"/>
            <a:ext cx="3820992" cy="3779080"/>
          </a:xfrm>
          <a:prstGeom prst="rect">
            <a:avLst/>
          </a:prstGeom>
        </p:spPr>
      </p:pic>
      <p:pic>
        <p:nvPicPr>
          <p:cNvPr id="5" name="Z_[12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85238" y="796149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C1C5FA-319E-42FE-BB5E-41DA0DB978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3120" y="1031684"/>
            <a:ext cx="6310802" cy="35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5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EAFC6F2-4113-48EE-889F-BE8D5F97F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80" y="2999"/>
            <a:ext cx="6470983" cy="6852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C066BFA-D29C-4DC4-A5CC-8768412EB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83542" cy="7112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C5356AD-3231-496C-8291-166BB35AF8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710"/>
            <a:ext cx="3534592" cy="747434"/>
          </a:xfrm>
          <a:prstGeom prst="rect">
            <a:avLst/>
          </a:prstGeom>
        </p:spPr>
      </p:pic>
      <p:pic>
        <p:nvPicPr>
          <p:cNvPr id="2" name="Z_[12-13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08514" y="1035577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99042F-2FD5-4E19-BC2F-67867B4A21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697" y="489094"/>
            <a:ext cx="5323787" cy="3122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A6181F-E354-44D2-AC82-5A4F273860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539" y="1149855"/>
            <a:ext cx="2623232" cy="31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8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EAFC6F2-4113-48EE-889F-BE8D5F97F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80" y="2999"/>
            <a:ext cx="6470983" cy="6852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C066BFA-D29C-4DC4-A5CC-8768412EB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83542" cy="71123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F4E31E0-7525-4CA3-9240-DAED8751B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1237"/>
            <a:ext cx="4089610" cy="730288"/>
          </a:xfrm>
          <a:prstGeom prst="rect">
            <a:avLst/>
          </a:prstGeom>
        </p:spPr>
      </p:pic>
      <p:pic>
        <p:nvPicPr>
          <p:cNvPr id="7" name="Z_[12-13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53980" y="1071044"/>
            <a:ext cx="785148" cy="7851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B7F0A2-AA58-4A2C-84D5-A423D308E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483" y="489095"/>
            <a:ext cx="6384576" cy="3745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AEB42A-ED10-4C6F-80CD-119033B04B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271" y="1131041"/>
            <a:ext cx="3574893" cy="37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4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EAFC6F2-4113-48EE-889F-BE8D5F97F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80" y="2999"/>
            <a:ext cx="6470983" cy="6852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C066BFA-D29C-4DC4-A5CC-8768412EB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83542" cy="71123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F4E31E0-7525-4CA3-9240-DAED8751B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1237"/>
            <a:ext cx="4089610" cy="730288"/>
          </a:xfrm>
          <a:prstGeom prst="rect">
            <a:avLst/>
          </a:prstGeom>
        </p:spPr>
      </p:pic>
      <p:pic>
        <p:nvPicPr>
          <p:cNvPr id="7" name="Z_[12-13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3730" y="1000368"/>
            <a:ext cx="503802" cy="503802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054908" y="101791"/>
            <a:ext cx="2508521" cy="3191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054907" y="1310991"/>
            <a:ext cx="2508521" cy="3191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054907" y="2835528"/>
            <a:ext cx="2508521" cy="3191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054906" y="3451028"/>
            <a:ext cx="1710237" cy="322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054905" y="4652879"/>
            <a:ext cx="1710237" cy="322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6054905" y="5854730"/>
            <a:ext cx="1710237" cy="322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499077" y="710066"/>
            <a:ext cx="4126866" cy="3045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499077" y="5257427"/>
            <a:ext cx="3691437" cy="322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484564" y="6459278"/>
            <a:ext cx="1586866" cy="3081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499077" y="4044728"/>
            <a:ext cx="1238523" cy="3153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484564" y="1958460"/>
            <a:ext cx="4141379" cy="550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600D32B-8A49-4349-A2BE-D41BC610EE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483" y="489095"/>
            <a:ext cx="6384576" cy="3745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2B6D45B-3B4F-4AD7-9995-F6D8D81AF2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657" y="1123734"/>
            <a:ext cx="3574893" cy="37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9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364DD0A-967A-46F1-8791-5B7ED1F42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2" y="293938"/>
            <a:ext cx="11548895" cy="15675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2L12-13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DC7597A-1BF8-402D-8C3A-50808DF25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370" y="1861453"/>
            <a:ext cx="5417258" cy="489140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3E5BB28-5EB5-43E9-9ABD-C8615EA1F1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299" y="2040474"/>
            <a:ext cx="1696087" cy="132953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A0795B3-39CD-466D-9CD6-69F1884FE3A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582" y="2040474"/>
            <a:ext cx="1398669" cy="132953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A7BE734-3447-4092-A6E5-025F0582FB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251" y="2155391"/>
            <a:ext cx="1142535" cy="101336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C3E831-6697-40CF-9C09-B1201F7B87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552" y="1416544"/>
            <a:ext cx="11605764" cy="37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20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0864030-C2E3-710A-73CD-6ED261369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3" y="134558"/>
            <a:ext cx="959167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5AC3DFD-05DD-0D9B-B734-225E61B31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343025"/>
            <a:ext cx="9544050" cy="539115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390233" y="4917763"/>
            <a:ext cx="9407260" cy="81455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430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CB6206-EAF5-4303-ABFC-A4C20E281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42" y="796795"/>
            <a:ext cx="9061916" cy="60328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961DA5-F9E4-49F0-B98E-FEBEF241F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876" y="1225657"/>
            <a:ext cx="2685621" cy="3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9960533-B8AF-4944-83AF-23BA27DFD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40" y="297608"/>
            <a:ext cx="10403918" cy="4695246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13009-FA59-4E59-A879-9EEC56942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640" y="1052265"/>
            <a:ext cx="4889676" cy="43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4312912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2L12-16</a:t>
            </a:r>
          </a:p>
        </p:txBody>
      </p:sp>
      <p:pic>
        <p:nvPicPr>
          <p:cNvPr id="2" name="図 1" descr="テキスト, 手紙&#10;&#10;説明は自動で生成されたものです">
            <a:extLst>
              <a:ext uri="{FF2B5EF4-FFF2-40B4-BE49-F238E27FC236}">
                <a16:creationId xmlns:a16="http://schemas.microsoft.com/office/drawing/2014/main" id="{353BEF9A-65D6-4831-AF7C-0D61C7C9E9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57" r="-71" b="156"/>
          <a:stretch/>
        </p:blipFill>
        <p:spPr>
          <a:xfrm>
            <a:off x="894040" y="649300"/>
            <a:ext cx="10411253" cy="33987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7DEB83-8C54-424D-B02C-C1D269E2A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635" y="5087047"/>
            <a:ext cx="8313925" cy="34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D054F1F-5E71-4AD4-A81F-5E2915AFF77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4357C2-69D9-4EB2-B0EA-8D5437D8BA93}"/>
              </a:ext>
            </a:extLst>
          </p:cNvPr>
          <p:cNvGrpSpPr/>
          <p:nvPr/>
        </p:nvGrpSpPr>
        <p:grpSpPr>
          <a:xfrm>
            <a:off x="0" y="-2"/>
            <a:ext cx="2593286" cy="1718633"/>
            <a:chOff x="0" y="-2"/>
            <a:chExt cx="2593286" cy="171863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8064CBF-C812-4109-BF94-E8CA52287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23711" cy="1718631"/>
            </a:xfrm>
            <a:prstGeom prst="rect">
              <a:avLst/>
            </a:prstGeom>
          </p:spPr>
        </p:pic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D84EB50E-01DB-4946-945D-99BC86B361EE}"/>
                </a:ext>
              </a:extLst>
            </p:cNvPr>
            <p:cNvSpPr/>
            <p:nvPr/>
          </p:nvSpPr>
          <p:spPr>
            <a:xfrm rot="10800000">
              <a:off x="1068511" y="0"/>
              <a:ext cx="1524775" cy="9965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E25050E6-E6E3-4802-AACB-70017A9A806A}"/>
                </a:ext>
              </a:extLst>
            </p:cNvPr>
            <p:cNvSpPr/>
            <p:nvPr/>
          </p:nvSpPr>
          <p:spPr>
            <a:xfrm rot="10800000" flipH="1">
              <a:off x="0" y="-2"/>
              <a:ext cx="1325366" cy="81166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6865F-72B6-42BF-ACDC-C99044D26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994" y="584775"/>
            <a:ext cx="6833834" cy="5847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B6E176-5A80-4033-B6E2-DE25BA74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90" y="4454893"/>
            <a:ext cx="11328020" cy="21031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7F6772-33A6-49BC-891E-ECB389653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455" y="1169549"/>
            <a:ext cx="9252912" cy="316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35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33C40FC4-2E40-4561-A6E6-5F92C964AB9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2L12-19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FBC3EC-B2A6-4ACA-BC65-001B18064114}"/>
              </a:ext>
            </a:extLst>
          </p:cNvPr>
          <p:cNvGrpSpPr/>
          <p:nvPr/>
        </p:nvGrpSpPr>
        <p:grpSpPr>
          <a:xfrm>
            <a:off x="0" y="-2"/>
            <a:ext cx="2593286" cy="1718633"/>
            <a:chOff x="0" y="-2"/>
            <a:chExt cx="2593286" cy="17186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2B111DC-AF5F-4BC2-ACE2-C563C9472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23711" cy="1718631"/>
            </a:xfrm>
            <a:prstGeom prst="rect">
              <a:avLst/>
            </a:prstGeom>
          </p:spPr>
        </p:pic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0CB6BD7-2D9D-4BB8-817D-8023DE30E795}"/>
                </a:ext>
              </a:extLst>
            </p:cNvPr>
            <p:cNvSpPr/>
            <p:nvPr/>
          </p:nvSpPr>
          <p:spPr>
            <a:xfrm rot="10800000">
              <a:off x="1068511" y="0"/>
              <a:ext cx="1524775" cy="9965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9EC15672-25C5-4C7C-8ED7-8C76ADB702BA}"/>
                </a:ext>
              </a:extLst>
            </p:cNvPr>
            <p:cNvSpPr/>
            <p:nvPr/>
          </p:nvSpPr>
          <p:spPr>
            <a:xfrm rot="10800000" flipH="1">
              <a:off x="0" y="-2"/>
              <a:ext cx="1325366" cy="81166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7AFDE78-8438-4DA1-A795-12B7864A9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344" y="51497"/>
            <a:ext cx="4993312" cy="7471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01A729-3D47-41E6-9796-F5DC30217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668" y="1356189"/>
            <a:ext cx="10090803" cy="51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39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1416A2-C755-4691-B5D7-563AF0E96C1C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3e344923-98a3-4cbb-98eb-7a7235193b6b"/>
    <ds:schemaRef ds:uri="dd831380-f772-4d0a-86be-ca519d40c5a8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515DE1F-418D-460C-B1FC-F9659A9C4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154</Words>
  <Application>Microsoft Office PowerPoint</Application>
  <PresentationFormat>Widescreen</PresentationFormat>
  <Paragraphs>126</Paragraphs>
  <Slides>51</Slides>
  <Notes>2</Notes>
  <HiddenSlides>0</HiddenSlides>
  <MMClips>34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sayaka yokoyama</cp:lastModifiedBy>
  <cp:revision>28</cp:revision>
  <dcterms:created xsi:type="dcterms:W3CDTF">2020-06-23T07:26:01Z</dcterms:created>
  <dcterms:modified xsi:type="dcterms:W3CDTF">2024-07-30T07:50:42Z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