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5"/>
  </p:notesMasterIdLst>
  <p:sldIdLst>
    <p:sldId id="257" r:id="rId5"/>
    <p:sldId id="275" r:id="rId6"/>
    <p:sldId id="258" r:id="rId7"/>
    <p:sldId id="352" r:id="rId8"/>
    <p:sldId id="353" r:id="rId9"/>
    <p:sldId id="397" r:id="rId10"/>
    <p:sldId id="354" r:id="rId11"/>
    <p:sldId id="355" r:id="rId12"/>
    <p:sldId id="356" r:id="rId13"/>
    <p:sldId id="357" r:id="rId14"/>
    <p:sldId id="358" r:id="rId15"/>
    <p:sldId id="268" r:id="rId16"/>
    <p:sldId id="269" r:id="rId17"/>
    <p:sldId id="359" r:id="rId18"/>
    <p:sldId id="332" r:id="rId19"/>
    <p:sldId id="333" r:id="rId20"/>
    <p:sldId id="360" r:id="rId21"/>
    <p:sldId id="406" r:id="rId22"/>
    <p:sldId id="361" r:id="rId23"/>
    <p:sldId id="417" r:id="rId24"/>
    <p:sldId id="362" r:id="rId25"/>
    <p:sldId id="363" r:id="rId26"/>
    <p:sldId id="365" r:id="rId27"/>
    <p:sldId id="366" r:id="rId28"/>
    <p:sldId id="399" r:id="rId29"/>
    <p:sldId id="367" r:id="rId30"/>
    <p:sldId id="368" r:id="rId31"/>
    <p:sldId id="369" r:id="rId32"/>
    <p:sldId id="340" r:id="rId33"/>
    <p:sldId id="341" r:id="rId34"/>
    <p:sldId id="370" r:id="rId35"/>
    <p:sldId id="351" r:id="rId36"/>
    <p:sldId id="372" r:id="rId37"/>
    <p:sldId id="373" r:id="rId38"/>
    <p:sldId id="374" r:id="rId39"/>
    <p:sldId id="375" r:id="rId40"/>
    <p:sldId id="376" r:id="rId41"/>
    <p:sldId id="377" r:id="rId42"/>
    <p:sldId id="407" r:id="rId43"/>
    <p:sldId id="378" r:id="rId44"/>
    <p:sldId id="408" r:id="rId45"/>
    <p:sldId id="379" r:id="rId46"/>
    <p:sldId id="418" r:id="rId47"/>
    <p:sldId id="380" r:id="rId48"/>
    <p:sldId id="381" r:id="rId49"/>
    <p:sldId id="384" r:id="rId50"/>
    <p:sldId id="401" r:id="rId51"/>
    <p:sldId id="405" r:id="rId52"/>
    <p:sldId id="388" r:id="rId53"/>
    <p:sldId id="387" r:id="rId54"/>
    <p:sldId id="389" r:id="rId55"/>
    <p:sldId id="390" r:id="rId56"/>
    <p:sldId id="391" r:id="rId57"/>
    <p:sldId id="409" r:id="rId58"/>
    <p:sldId id="392" r:id="rId59"/>
    <p:sldId id="419" r:id="rId60"/>
    <p:sldId id="393" r:id="rId61"/>
    <p:sldId id="402" r:id="rId62"/>
    <p:sldId id="403" r:id="rId63"/>
    <p:sldId id="396" r:id="rId64"/>
    <p:sldId id="420" r:id="rId65"/>
    <p:sldId id="309" r:id="rId66"/>
    <p:sldId id="310" r:id="rId67"/>
    <p:sldId id="311" r:id="rId68"/>
    <p:sldId id="411" r:id="rId69"/>
    <p:sldId id="412" r:id="rId70"/>
    <p:sldId id="413" r:id="rId71"/>
    <p:sldId id="414" r:id="rId72"/>
    <p:sldId id="415" r:id="rId73"/>
    <p:sldId id="416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0F1F2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0994F7-F5B2-15A3-8BFD-CDBD6BA028D8}" v="4" dt="2024-07-24T08:24:55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sae Koizumi" userId="56daf4ee-0553-4efe-a59d-f3ef39271f03" providerId="ADAL" clId="{E154A2D3-9A43-4DD7-AFE8-D5BC24C0AD35}"/>
    <pc:docChg chg="undo custSel addSld modSld sldOrd">
      <pc:chgData name="Chisae Koizumi" userId="56daf4ee-0553-4efe-a59d-f3ef39271f03" providerId="ADAL" clId="{E154A2D3-9A43-4DD7-AFE8-D5BC24C0AD35}" dt="2021-12-07T08:29:25.773" v="73" actId="478"/>
      <pc:docMkLst>
        <pc:docMk/>
      </pc:docMkLst>
      <pc:sldChg chg="ord">
        <pc:chgData name="Chisae Koizumi" userId="56daf4ee-0553-4efe-a59d-f3ef39271f03" providerId="ADAL" clId="{E154A2D3-9A43-4DD7-AFE8-D5BC24C0AD35}" dt="2021-12-07T04:26:39.929" v="3" actId="20578"/>
        <pc:sldMkLst>
          <pc:docMk/>
          <pc:sldMk cId="2437333288" sldId="258"/>
        </pc:sldMkLst>
      </pc:sldChg>
      <pc:sldChg chg="addSp modSp mod">
        <pc:chgData name="Chisae Koizumi" userId="56daf4ee-0553-4efe-a59d-f3ef39271f03" providerId="ADAL" clId="{E154A2D3-9A43-4DD7-AFE8-D5BC24C0AD35}" dt="2021-12-07T04:31:39.214" v="10" actId="164"/>
        <pc:sldMkLst>
          <pc:docMk/>
          <pc:sldMk cId="654226203" sldId="353"/>
        </pc:sldMkLst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6" creationId="{4CB2A521-58C8-41D1-A8B7-63D43F10C71F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8" creationId="{B7590462-2870-46AE-B693-DA53F5D97F39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0" creationId="{B9DFD32F-AD3D-49AC-A0B0-324962D9F723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1" creationId="{FE90F2FE-53F3-47D6-8912-9EA4FF373E7D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2" creationId="{64393348-2842-47B7-927C-9D9E76E4631E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3" creationId="{003E2685-D393-47ED-9716-1218F30AC70A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4" creationId="{B9D8A225-0250-4B93-8AF1-8A803E53F3F5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5" creationId="{FE90F2FE-53F3-47D6-8912-9EA4FF373E7D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6" creationId="{FE90F2FE-53F3-47D6-8912-9EA4FF373E7D}"/>
          </ac:spMkLst>
        </pc:spChg>
        <pc:spChg chg="mod">
          <ac:chgData name="Chisae Koizumi" userId="56daf4ee-0553-4efe-a59d-f3ef39271f03" providerId="ADAL" clId="{E154A2D3-9A43-4DD7-AFE8-D5BC24C0AD35}" dt="2021-12-07T04:31:39.214" v="10" actId="164"/>
          <ac:spMkLst>
            <pc:docMk/>
            <pc:sldMk cId="654226203" sldId="353"/>
            <ac:spMk id="17" creationId="{FE90F2FE-53F3-47D6-8912-9EA4FF373E7D}"/>
          </ac:spMkLst>
        </pc:spChg>
        <pc:grpChg chg="add mod">
          <ac:chgData name="Chisae Koizumi" userId="56daf4ee-0553-4efe-a59d-f3ef39271f03" providerId="ADAL" clId="{E154A2D3-9A43-4DD7-AFE8-D5BC24C0AD35}" dt="2021-12-07T04:31:18.045" v="9" actId="164"/>
          <ac:grpSpMkLst>
            <pc:docMk/>
            <pc:sldMk cId="654226203" sldId="353"/>
            <ac:grpSpMk id="2" creationId="{C8D93046-4F0C-48CB-8964-027517BD07D9}"/>
          </ac:grpSpMkLst>
        </pc:grpChg>
        <pc:grpChg chg="add mod">
          <ac:chgData name="Chisae Koizumi" userId="56daf4ee-0553-4efe-a59d-f3ef39271f03" providerId="ADAL" clId="{E154A2D3-9A43-4DD7-AFE8-D5BC24C0AD35}" dt="2021-12-07T04:31:39.214" v="10" actId="164"/>
          <ac:grpSpMkLst>
            <pc:docMk/>
            <pc:sldMk cId="654226203" sldId="353"/>
            <ac:grpSpMk id="4" creationId="{497FBEE9-B1B8-464C-A742-7410C0694FD0}"/>
          </ac:grpSpMkLst>
        </pc:grpChg>
        <pc:picChg chg="mod">
          <ac:chgData name="Chisae Koizumi" userId="56daf4ee-0553-4efe-a59d-f3ef39271f03" providerId="ADAL" clId="{E154A2D3-9A43-4DD7-AFE8-D5BC24C0AD35}" dt="2021-12-07T04:27:18.207" v="5" actId="1076"/>
          <ac:picMkLst>
            <pc:docMk/>
            <pc:sldMk cId="654226203" sldId="353"/>
            <ac:picMk id="7" creationId="{E5672A34-1040-46C8-AFCE-A06924F4FF04}"/>
          </ac:picMkLst>
        </pc:picChg>
      </pc:sldChg>
      <pc:sldChg chg="addSp modSp mod">
        <pc:chgData name="Chisae Koizumi" userId="56daf4ee-0553-4efe-a59d-f3ef39271f03" providerId="ADAL" clId="{E154A2D3-9A43-4DD7-AFE8-D5BC24C0AD35}" dt="2021-12-07T04:35:03.978" v="12" actId="166"/>
        <pc:sldMkLst>
          <pc:docMk/>
          <pc:sldMk cId="2709460812" sldId="358"/>
        </pc:sldMkLst>
        <pc:spChg chg="ord">
          <ac:chgData name="Chisae Koizumi" userId="56daf4ee-0553-4efe-a59d-f3ef39271f03" providerId="ADAL" clId="{E154A2D3-9A43-4DD7-AFE8-D5BC24C0AD35}" dt="2021-12-07T04:35:03.978" v="12" actId="166"/>
          <ac:spMkLst>
            <pc:docMk/>
            <pc:sldMk cId="2709460812" sldId="358"/>
            <ac:spMk id="6" creationId="{C9D85EFE-6006-4AFF-AB7E-3F1114A879F2}"/>
          </ac:spMkLst>
        </pc:spChg>
        <pc:spChg chg="mod">
          <ac:chgData name="Chisae Koizumi" userId="56daf4ee-0553-4efe-a59d-f3ef39271f03" providerId="ADAL" clId="{E154A2D3-9A43-4DD7-AFE8-D5BC24C0AD35}" dt="2021-12-07T04:33:49.325" v="11" actId="164"/>
          <ac:spMkLst>
            <pc:docMk/>
            <pc:sldMk cId="2709460812" sldId="358"/>
            <ac:spMk id="7" creationId="{106C0093-B2FB-4313-8800-2F69664D3018}"/>
          </ac:spMkLst>
        </pc:spChg>
        <pc:spChg chg="mod">
          <ac:chgData name="Chisae Koizumi" userId="56daf4ee-0553-4efe-a59d-f3ef39271f03" providerId="ADAL" clId="{E154A2D3-9A43-4DD7-AFE8-D5BC24C0AD35}" dt="2021-12-07T04:33:49.325" v="11" actId="164"/>
          <ac:spMkLst>
            <pc:docMk/>
            <pc:sldMk cId="2709460812" sldId="358"/>
            <ac:spMk id="8" creationId="{B5356FB4-4A2A-4C4C-BFA7-885CB1B8EAEE}"/>
          </ac:spMkLst>
        </pc:spChg>
        <pc:spChg chg="mod">
          <ac:chgData name="Chisae Koizumi" userId="56daf4ee-0553-4efe-a59d-f3ef39271f03" providerId="ADAL" clId="{E154A2D3-9A43-4DD7-AFE8-D5BC24C0AD35}" dt="2021-12-07T04:33:49.325" v="11" actId="164"/>
          <ac:spMkLst>
            <pc:docMk/>
            <pc:sldMk cId="2709460812" sldId="358"/>
            <ac:spMk id="9" creationId="{5648954F-40C3-421C-A026-D09A0060ED85}"/>
          </ac:spMkLst>
        </pc:spChg>
        <pc:grpChg chg="add mod">
          <ac:chgData name="Chisae Koizumi" userId="56daf4ee-0553-4efe-a59d-f3ef39271f03" providerId="ADAL" clId="{E154A2D3-9A43-4DD7-AFE8-D5BC24C0AD35}" dt="2021-12-07T04:33:49.325" v="11" actId="164"/>
          <ac:grpSpMkLst>
            <pc:docMk/>
            <pc:sldMk cId="2709460812" sldId="358"/>
            <ac:grpSpMk id="3" creationId="{59158CD7-A73C-4C24-BE39-49859598151D}"/>
          </ac:grpSpMkLst>
        </pc:grpChg>
        <pc:picChg chg="mod">
          <ac:chgData name="Chisae Koizumi" userId="56daf4ee-0553-4efe-a59d-f3ef39271f03" providerId="ADAL" clId="{E154A2D3-9A43-4DD7-AFE8-D5BC24C0AD35}" dt="2021-12-07T04:33:49.325" v="11" actId="164"/>
          <ac:picMkLst>
            <pc:docMk/>
            <pc:sldMk cId="2709460812" sldId="358"/>
            <ac:picMk id="4" creationId="{042E723D-D587-43DF-AC26-FC571B9DBAFA}"/>
          </ac:picMkLst>
        </pc:picChg>
      </pc:sldChg>
      <pc:sldChg chg="addSp modSp mod">
        <pc:chgData name="Chisae Koizumi" userId="56daf4ee-0553-4efe-a59d-f3ef39271f03" providerId="ADAL" clId="{E154A2D3-9A43-4DD7-AFE8-D5BC24C0AD35}" dt="2021-12-07T04:56:59.093" v="21" actId="166"/>
        <pc:sldMkLst>
          <pc:docMk/>
          <pc:sldMk cId="35862567" sldId="367"/>
        </pc:sldMkLst>
        <pc:spChg chg="ord">
          <ac:chgData name="Chisae Koizumi" userId="56daf4ee-0553-4efe-a59d-f3ef39271f03" providerId="ADAL" clId="{E154A2D3-9A43-4DD7-AFE8-D5BC24C0AD35}" dt="2021-12-07T04:56:59.093" v="21" actId="166"/>
          <ac:spMkLst>
            <pc:docMk/>
            <pc:sldMk cId="35862567" sldId="367"/>
            <ac:spMk id="4" creationId="{C9D85EFE-6006-4AFF-AB7E-3F1114A879F2}"/>
          </ac:spMkLst>
        </pc:spChg>
        <pc:spChg chg="mod">
          <ac:chgData name="Chisae Koizumi" userId="56daf4ee-0553-4efe-a59d-f3ef39271f03" providerId="ADAL" clId="{E154A2D3-9A43-4DD7-AFE8-D5BC24C0AD35}" dt="2021-12-07T04:54:45.520" v="18" actId="164"/>
          <ac:spMkLst>
            <pc:docMk/>
            <pc:sldMk cId="35862567" sldId="367"/>
            <ac:spMk id="6" creationId="{EB5751AB-522A-41DB-ABC1-AD90E6ACA88B}"/>
          </ac:spMkLst>
        </pc:spChg>
        <pc:spChg chg="mod">
          <ac:chgData name="Chisae Koizumi" userId="56daf4ee-0553-4efe-a59d-f3ef39271f03" providerId="ADAL" clId="{E154A2D3-9A43-4DD7-AFE8-D5BC24C0AD35}" dt="2021-12-07T04:54:45.520" v="18" actId="164"/>
          <ac:spMkLst>
            <pc:docMk/>
            <pc:sldMk cId="35862567" sldId="367"/>
            <ac:spMk id="7" creationId="{EB5751AB-522A-41DB-ABC1-AD90E6ACA88B}"/>
          </ac:spMkLst>
        </pc:spChg>
        <pc:spChg chg="mod">
          <ac:chgData name="Chisae Koizumi" userId="56daf4ee-0553-4efe-a59d-f3ef39271f03" providerId="ADAL" clId="{E154A2D3-9A43-4DD7-AFE8-D5BC24C0AD35}" dt="2021-12-07T04:54:45.520" v="18" actId="164"/>
          <ac:spMkLst>
            <pc:docMk/>
            <pc:sldMk cId="35862567" sldId="367"/>
            <ac:spMk id="8" creationId="{EB5751AB-522A-41DB-ABC1-AD90E6ACA88B}"/>
          </ac:spMkLst>
        </pc:spChg>
        <pc:spChg chg="mod">
          <ac:chgData name="Chisae Koizumi" userId="56daf4ee-0553-4efe-a59d-f3ef39271f03" providerId="ADAL" clId="{E154A2D3-9A43-4DD7-AFE8-D5BC24C0AD35}" dt="2021-12-07T04:54:45.520" v="18" actId="164"/>
          <ac:spMkLst>
            <pc:docMk/>
            <pc:sldMk cId="35862567" sldId="367"/>
            <ac:spMk id="9" creationId="{EB5751AB-522A-41DB-ABC1-AD90E6ACA88B}"/>
          </ac:spMkLst>
        </pc:spChg>
        <pc:grpChg chg="add mod">
          <ac:chgData name="Chisae Koizumi" userId="56daf4ee-0553-4efe-a59d-f3ef39271f03" providerId="ADAL" clId="{E154A2D3-9A43-4DD7-AFE8-D5BC24C0AD35}" dt="2021-12-07T04:54:45.520" v="18" actId="164"/>
          <ac:grpSpMkLst>
            <pc:docMk/>
            <pc:sldMk cId="35862567" sldId="367"/>
            <ac:grpSpMk id="2" creationId="{2A40B4CE-1AC9-4A48-B73C-7FC18C48DE3D}"/>
          </ac:grpSpMkLst>
        </pc:grpChg>
        <pc:picChg chg="mod">
          <ac:chgData name="Chisae Koizumi" userId="56daf4ee-0553-4efe-a59d-f3ef39271f03" providerId="ADAL" clId="{E154A2D3-9A43-4DD7-AFE8-D5BC24C0AD35}" dt="2021-12-07T04:54:45.520" v="18" actId="164"/>
          <ac:picMkLst>
            <pc:docMk/>
            <pc:sldMk cId="35862567" sldId="367"/>
            <ac:picMk id="5" creationId="{F4DF31AA-532C-422C-811D-09B521BDFF13}"/>
          </ac:picMkLst>
        </pc:picChg>
      </pc:sldChg>
      <pc:sldChg chg="addSp modSp">
        <pc:chgData name="Chisae Koizumi" userId="56daf4ee-0553-4efe-a59d-f3ef39271f03" providerId="ADAL" clId="{E154A2D3-9A43-4DD7-AFE8-D5BC24C0AD35}" dt="2021-12-07T06:08:36.588" v="22" actId="164"/>
        <pc:sldMkLst>
          <pc:docMk/>
          <pc:sldMk cId="794946516" sldId="369"/>
        </pc:sldMkLst>
        <pc:spChg chg="mod">
          <ac:chgData name="Chisae Koizumi" userId="56daf4ee-0553-4efe-a59d-f3ef39271f03" providerId="ADAL" clId="{E154A2D3-9A43-4DD7-AFE8-D5BC24C0AD35}" dt="2021-12-07T06:08:36.588" v="22" actId="164"/>
          <ac:spMkLst>
            <pc:docMk/>
            <pc:sldMk cId="794946516" sldId="369"/>
            <ac:spMk id="6" creationId="{03D3236F-85FF-4EF0-BFE0-E285D8846C83}"/>
          </ac:spMkLst>
        </pc:spChg>
        <pc:spChg chg="mod">
          <ac:chgData name="Chisae Koizumi" userId="56daf4ee-0553-4efe-a59d-f3ef39271f03" providerId="ADAL" clId="{E154A2D3-9A43-4DD7-AFE8-D5BC24C0AD35}" dt="2021-12-07T06:08:36.588" v="22" actId="164"/>
          <ac:spMkLst>
            <pc:docMk/>
            <pc:sldMk cId="794946516" sldId="369"/>
            <ac:spMk id="9" creationId="{6171BE6E-2051-409B-A0AA-D4CF72C20C5C}"/>
          </ac:spMkLst>
        </pc:spChg>
        <pc:grpChg chg="add mod">
          <ac:chgData name="Chisae Koizumi" userId="56daf4ee-0553-4efe-a59d-f3ef39271f03" providerId="ADAL" clId="{E154A2D3-9A43-4DD7-AFE8-D5BC24C0AD35}" dt="2021-12-07T06:08:36.588" v="22" actId="164"/>
          <ac:grpSpMkLst>
            <pc:docMk/>
            <pc:sldMk cId="794946516" sldId="369"/>
            <ac:grpSpMk id="3" creationId="{47A12D5D-B042-4B3E-8C1F-D8E516C6BBD4}"/>
          </ac:grpSpMkLst>
        </pc:grpChg>
        <pc:picChg chg="mod">
          <ac:chgData name="Chisae Koizumi" userId="56daf4ee-0553-4efe-a59d-f3ef39271f03" providerId="ADAL" clId="{E154A2D3-9A43-4DD7-AFE8-D5BC24C0AD35}" dt="2021-12-07T06:08:36.588" v="22" actId="164"/>
          <ac:picMkLst>
            <pc:docMk/>
            <pc:sldMk cId="794946516" sldId="369"/>
            <ac:picMk id="8" creationId="{34BBB4DD-A3DB-4174-AB37-08C65026123E}"/>
          </ac:picMkLst>
        </pc:picChg>
      </pc:sldChg>
      <pc:sldChg chg="addSp modSp">
        <pc:chgData name="Chisae Koizumi" userId="56daf4ee-0553-4efe-a59d-f3ef39271f03" providerId="ADAL" clId="{E154A2D3-9A43-4DD7-AFE8-D5BC24C0AD35}" dt="2021-12-07T06:12:57.444" v="23" actId="164"/>
        <pc:sldMkLst>
          <pc:docMk/>
          <pc:sldMk cId="4147456604" sldId="370"/>
        </pc:sldMkLst>
        <pc:spChg chg="mod">
          <ac:chgData name="Chisae Koizumi" userId="56daf4ee-0553-4efe-a59d-f3ef39271f03" providerId="ADAL" clId="{E154A2D3-9A43-4DD7-AFE8-D5BC24C0AD35}" dt="2021-12-07T06:12:57.444" v="23" actId="164"/>
          <ac:spMkLst>
            <pc:docMk/>
            <pc:sldMk cId="4147456604" sldId="370"/>
            <ac:spMk id="10" creationId="{B6E9FADD-258D-47F4-BA9E-9F767F4256A0}"/>
          </ac:spMkLst>
        </pc:spChg>
        <pc:spChg chg="mod">
          <ac:chgData name="Chisae Koizumi" userId="56daf4ee-0553-4efe-a59d-f3ef39271f03" providerId="ADAL" clId="{E154A2D3-9A43-4DD7-AFE8-D5BC24C0AD35}" dt="2021-12-07T06:12:57.444" v="23" actId="164"/>
          <ac:spMkLst>
            <pc:docMk/>
            <pc:sldMk cId="4147456604" sldId="370"/>
            <ac:spMk id="11" creationId="{67E36AC0-7CC6-473E-8D96-C79071A130AE}"/>
          </ac:spMkLst>
        </pc:spChg>
        <pc:grpChg chg="add mod">
          <ac:chgData name="Chisae Koizumi" userId="56daf4ee-0553-4efe-a59d-f3ef39271f03" providerId="ADAL" clId="{E154A2D3-9A43-4DD7-AFE8-D5BC24C0AD35}" dt="2021-12-07T06:12:57.444" v="23" actId="164"/>
          <ac:grpSpMkLst>
            <pc:docMk/>
            <pc:sldMk cId="4147456604" sldId="370"/>
            <ac:grpSpMk id="2" creationId="{97E8000D-1CB6-45BC-9EAB-D4E364CD71AF}"/>
          </ac:grpSpMkLst>
        </pc:grpChg>
        <pc:picChg chg="mod">
          <ac:chgData name="Chisae Koizumi" userId="56daf4ee-0553-4efe-a59d-f3ef39271f03" providerId="ADAL" clId="{E154A2D3-9A43-4DD7-AFE8-D5BC24C0AD35}" dt="2021-12-07T06:12:57.444" v="23" actId="164"/>
          <ac:picMkLst>
            <pc:docMk/>
            <pc:sldMk cId="4147456604" sldId="370"/>
            <ac:picMk id="9" creationId="{F2E30C56-F835-401A-97BC-ECF165F2F1AE}"/>
          </ac:picMkLst>
        </pc:picChg>
      </pc:sldChg>
      <pc:sldChg chg="addSp delSp mod addAnim delAnim">
        <pc:chgData name="Chisae Koizumi" userId="56daf4ee-0553-4efe-a59d-f3ef39271f03" providerId="ADAL" clId="{E154A2D3-9A43-4DD7-AFE8-D5BC24C0AD35}" dt="2021-12-07T08:21:34.968" v="66" actId="478"/>
        <pc:sldMkLst>
          <pc:docMk/>
          <pc:sldMk cId="115414578" sldId="371"/>
        </pc:sldMkLst>
        <pc:picChg chg="add del">
          <ac:chgData name="Chisae Koizumi" userId="56daf4ee-0553-4efe-a59d-f3ef39271f03" providerId="ADAL" clId="{E154A2D3-9A43-4DD7-AFE8-D5BC24C0AD35}" dt="2021-12-07T08:21:34.968" v="66" actId="478"/>
          <ac:picMkLst>
            <pc:docMk/>
            <pc:sldMk cId="115414578" sldId="371"/>
            <ac:picMk id="9" creationId="{00000000-0000-0000-0000-000000000000}"/>
          </ac:picMkLst>
        </pc:picChg>
      </pc:sldChg>
      <pc:sldChg chg="addSp modSp">
        <pc:chgData name="Chisae Koizumi" userId="56daf4ee-0553-4efe-a59d-f3ef39271f03" providerId="ADAL" clId="{E154A2D3-9A43-4DD7-AFE8-D5BC24C0AD35}" dt="2021-12-07T06:13:10.106" v="24" actId="164"/>
        <pc:sldMkLst>
          <pc:docMk/>
          <pc:sldMk cId="3324205238" sldId="372"/>
        </pc:sldMkLst>
        <pc:spChg chg="mod">
          <ac:chgData name="Chisae Koizumi" userId="56daf4ee-0553-4efe-a59d-f3ef39271f03" providerId="ADAL" clId="{E154A2D3-9A43-4DD7-AFE8-D5BC24C0AD35}" dt="2021-12-07T06:13:10.106" v="24" actId="164"/>
          <ac:spMkLst>
            <pc:docMk/>
            <pc:sldMk cId="3324205238" sldId="372"/>
            <ac:spMk id="10" creationId="{5EC6C4F0-C0A0-445C-95E8-CED2AC76B782}"/>
          </ac:spMkLst>
        </pc:spChg>
        <pc:grpChg chg="add mod">
          <ac:chgData name="Chisae Koizumi" userId="56daf4ee-0553-4efe-a59d-f3ef39271f03" providerId="ADAL" clId="{E154A2D3-9A43-4DD7-AFE8-D5BC24C0AD35}" dt="2021-12-07T06:13:10.106" v="24" actId="164"/>
          <ac:grpSpMkLst>
            <pc:docMk/>
            <pc:sldMk cId="3324205238" sldId="372"/>
            <ac:grpSpMk id="2" creationId="{07CEF8D7-023E-4F5F-8D83-69E0C2F8B961}"/>
          </ac:grpSpMkLst>
        </pc:grpChg>
        <pc:picChg chg="mod">
          <ac:chgData name="Chisae Koizumi" userId="56daf4ee-0553-4efe-a59d-f3ef39271f03" providerId="ADAL" clId="{E154A2D3-9A43-4DD7-AFE8-D5BC24C0AD35}" dt="2021-12-07T06:13:10.106" v="24" actId="164"/>
          <ac:picMkLst>
            <pc:docMk/>
            <pc:sldMk cId="3324205238" sldId="372"/>
            <ac:picMk id="4" creationId="{EA2D92E2-FB8D-4A77-AB62-2CC94391093A}"/>
          </ac:picMkLst>
        </pc:picChg>
      </pc:sldChg>
      <pc:sldChg chg="mod modShow">
        <pc:chgData name="Chisae Koizumi" userId="56daf4ee-0553-4efe-a59d-f3ef39271f03" providerId="ADAL" clId="{E154A2D3-9A43-4DD7-AFE8-D5BC24C0AD35}" dt="2021-12-07T06:24:16.426" v="26" actId="729"/>
        <pc:sldMkLst>
          <pc:docMk/>
          <pc:sldMk cId="3398509683" sldId="389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1724096569" sldId="390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1952740386" sldId="391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3612067851" sldId="392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3298108087" sldId="393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3915420316" sldId="394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4164235781" sldId="395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4033626182" sldId="396"/>
        </pc:sldMkLst>
      </pc:sldChg>
      <pc:sldChg chg="modSp mod">
        <pc:chgData name="Chisae Koizumi" userId="56daf4ee-0553-4efe-a59d-f3ef39271f03" providerId="ADAL" clId="{E154A2D3-9A43-4DD7-AFE8-D5BC24C0AD35}" dt="2021-12-07T04:26:39.496" v="2" actId="1076"/>
        <pc:sldMkLst>
          <pc:docMk/>
          <pc:sldMk cId="2302154150" sldId="397"/>
        </pc:sldMkLst>
        <pc:picChg chg="mod">
          <ac:chgData name="Chisae Koizumi" userId="56daf4ee-0553-4efe-a59d-f3ef39271f03" providerId="ADAL" clId="{E154A2D3-9A43-4DD7-AFE8-D5BC24C0AD35}" dt="2021-12-07T04:26:39.496" v="2" actId="1076"/>
          <ac:picMkLst>
            <pc:docMk/>
            <pc:sldMk cId="2302154150" sldId="397"/>
            <ac:picMk id="8" creationId="{85FA4B54-7AB2-4E16-AEC1-DBAB42657036}"/>
          </ac:picMkLst>
        </pc:picChg>
      </pc:sldChg>
      <pc:sldChg chg="addSp modSp mod">
        <pc:chgData name="Chisae Koizumi" userId="56daf4ee-0553-4efe-a59d-f3ef39271f03" providerId="ADAL" clId="{E154A2D3-9A43-4DD7-AFE8-D5BC24C0AD35}" dt="2021-12-07T08:15:11.083" v="63" actId="166"/>
        <pc:sldMkLst>
          <pc:docMk/>
          <pc:sldMk cId="1381098794" sldId="399"/>
        </pc:sldMkLst>
        <pc:spChg chg="ord">
          <ac:chgData name="Chisae Koizumi" userId="56daf4ee-0553-4efe-a59d-f3ef39271f03" providerId="ADAL" clId="{E154A2D3-9A43-4DD7-AFE8-D5BC24C0AD35}" dt="2021-12-07T08:15:11.083" v="63" actId="166"/>
          <ac:spMkLst>
            <pc:docMk/>
            <pc:sldMk cId="1381098794" sldId="399"/>
            <ac:spMk id="4" creationId="{C9D85EFE-6006-4AFF-AB7E-3F1114A879F2}"/>
          </ac:spMkLst>
        </pc:spChg>
        <pc:spChg chg="mod">
          <ac:chgData name="Chisae Koizumi" userId="56daf4ee-0553-4efe-a59d-f3ef39271f03" providerId="ADAL" clId="{E154A2D3-9A43-4DD7-AFE8-D5BC24C0AD35}" dt="2021-12-07T04:54:00.132" v="17" actId="164"/>
          <ac:spMkLst>
            <pc:docMk/>
            <pc:sldMk cId="1381098794" sldId="399"/>
            <ac:spMk id="5" creationId="{EB5751AB-522A-41DB-ABC1-AD90E6ACA88B}"/>
          </ac:spMkLst>
        </pc:spChg>
        <pc:spChg chg="mod">
          <ac:chgData name="Chisae Koizumi" userId="56daf4ee-0553-4efe-a59d-f3ef39271f03" providerId="ADAL" clId="{E154A2D3-9A43-4DD7-AFE8-D5BC24C0AD35}" dt="2021-12-07T04:54:00.132" v="17" actId="164"/>
          <ac:spMkLst>
            <pc:docMk/>
            <pc:sldMk cId="1381098794" sldId="399"/>
            <ac:spMk id="6" creationId="{EB5751AB-522A-41DB-ABC1-AD90E6ACA88B}"/>
          </ac:spMkLst>
        </pc:spChg>
        <pc:spChg chg="mod">
          <ac:chgData name="Chisae Koizumi" userId="56daf4ee-0553-4efe-a59d-f3ef39271f03" providerId="ADAL" clId="{E154A2D3-9A43-4DD7-AFE8-D5BC24C0AD35}" dt="2021-12-07T04:54:00.132" v="17" actId="164"/>
          <ac:spMkLst>
            <pc:docMk/>
            <pc:sldMk cId="1381098794" sldId="399"/>
            <ac:spMk id="7" creationId="{EB5751AB-522A-41DB-ABC1-AD90E6ACA88B}"/>
          </ac:spMkLst>
        </pc:spChg>
        <pc:spChg chg="mod">
          <ac:chgData name="Chisae Koizumi" userId="56daf4ee-0553-4efe-a59d-f3ef39271f03" providerId="ADAL" clId="{E154A2D3-9A43-4DD7-AFE8-D5BC24C0AD35}" dt="2021-12-07T04:54:00.132" v="17" actId="164"/>
          <ac:spMkLst>
            <pc:docMk/>
            <pc:sldMk cId="1381098794" sldId="399"/>
            <ac:spMk id="8" creationId="{EB5751AB-522A-41DB-ABC1-AD90E6ACA88B}"/>
          </ac:spMkLst>
        </pc:spChg>
        <pc:grpChg chg="add mod">
          <ac:chgData name="Chisae Koizumi" userId="56daf4ee-0553-4efe-a59d-f3ef39271f03" providerId="ADAL" clId="{E154A2D3-9A43-4DD7-AFE8-D5BC24C0AD35}" dt="2021-12-07T04:53:49.583" v="16" actId="164"/>
          <ac:grpSpMkLst>
            <pc:docMk/>
            <pc:sldMk cId="1381098794" sldId="399"/>
            <ac:grpSpMk id="2" creationId="{D458B626-B8ED-4477-A080-EB7F7086BA57}"/>
          </ac:grpSpMkLst>
        </pc:grpChg>
        <pc:grpChg chg="add mod">
          <ac:chgData name="Chisae Koizumi" userId="56daf4ee-0553-4efe-a59d-f3ef39271f03" providerId="ADAL" clId="{E154A2D3-9A43-4DD7-AFE8-D5BC24C0AD35}" dt="2021-12-07T04:54:00.132" v="17" actId="164"/>
          <ac:grpSpMkLst>
            <pc:docMk/>
            <pc:sldMk cId="1381098794" sldId="399"/>
            <ac:grpSpMk id="13" creationId="{4D75589C-B050-4EF9-9F7D-2223825CB9D6}"/>
          </ac:grpSpMkLst>
        </pc:grpChg>
        <pc:picChg chg="mod">
          <ac:chgData name="Chisae Koizumi" userId="56daf4ee-0553-4efe-a59d-f3ef39271f03" providerId="ADAL" clId="{E154A2D3-9A43-4DD7-AFE8-D5BC24C0AD35}" dt="2021-12-07T04:54:00.132" v="17" actId="164"/>
          <ac:picMkLst>
            <pc:docMk/>
            <pc:sldMk cId="1381098794" sldId="399"/>
            <ac:picMk id="3" creationId="{D2060062-1527-4219-B96C-E2F6BBC0EE34}"/>
          </ac:picMkLst>
        </pc:picChg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1727410993" sldId="402"/>
        </pc:sldMkLst>
      </pc:sldChg>
      <pc:sldChg chg="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520407936" sldId="403"/>
        </pc:sldMkLst>
      </pc:sldChg>
      <pc:sldChg chg="addSp modSp">
        <pc:chgData name="Chisae Koizumi" userId="56daf4ee-0553-4efe-a59d-f3ef39271f03" providerId="ADAL" clId="{E154A2D3-9A43-4DD7-AFE8-D5BC24C0AD35}" dt="2021-12-07T06:22:14.878" v="25" actId="164"/>
        <pc:sldMkLst>
          <pc:docMk/>
          <pc:sldMk cId="1052855210" sldId="405"/>
        </pc:sldMkLst>
        <pc:spChg chg="mod">
          <ac:chgData name="Chisae Koizumi" userId="56daf4ee-0553-4efe-a59d-f3ef39271f03" providerId="ADAL" clId="{E154A2D3-9A43-4DD7-AFE8-D5BC24C0AD35}" dt="2021-12-07T06:22:14.878" v="25" actId="164"/>
          <ac:spMkLst>
            <pc:docMk/>
            <pc:sldMk cId="1052855210" sldId="405"/>
            <ac:spMk id="2" creationId="{00000000-0000-0000-0000-000000000000}"/>
          </ac:spMkLst>
        </pc:spChg>
        <pc:spChg chg="mod">
          <ac:chgData name="Chisae Koizumi" userId="56daf4ee-0553-4efe-a59d-f3ef39271f03" providerId="ADAL" clId="{E154A2D3-9A43-4DD7-AFE8-D5BC24C0AD35}" dt="2021-12-07T06:22:14.878" v="25" actId="164"/>
          <ac:spMkLst>
            <pc:docMk/>
            <pc:sldMk cId="1052855210" sldId="405"/>
            <ac:spMk id="7" creationId="{00000000-0000-0000-0000-000000000000}"/>
          </ac:spMkLst>
        </pc:spChg>
        <pc:spChg chg="mod">
          <ac:chgData name="Chisae Koizumi" userId="56daf4ee-0553-4efe-a59d-f3ef39271f03" providerId="ADAL" clId="{E154A2D3-9A43-4DD7-AFE8-D5BC24C0AD35}" dt="2021-12-07T06:22:14.878" v="25" actId="164"/>
          <ac:spMkLst>
            <pc:docMk/>
            <pc:sldMk cId="1052855210" sldId="405"/>
            <ac:spMk id="8" creationId="{00000000-0000-0000-0000-000000000000}"/>
          </ac:spMkLst>
        </pc:spChg>
        <pc:spChg chg="mod">
          <ac:chgData name="Chisae Koizumi" userId="56daf4ee-0553-4efe-a59d-f3ef39271f03" providerId="ADAL" clId="{E154A2D3-9A43-4DD7-AFE8-D5BC24C0AD35}" dt="2021-12-07T06:22:14.878" v="25" actId="164"/>
          <ac:spMkLst>
            <pc:docMk/>
            <pc:sldMk cId="1052855210" sldId="405"/>
            <ac:spMk id="10" creationId="{00000000-0000-0000-0000-000000000000}"/>
          </ac:spMkLst>
        </pc:spChg>
        <pc:grpChg chg="add mod">
          <ac:chgData name="Chisae Koizumi" userId="56daf4ee-0553-4efe-a59d-f3ef39271f03" providerId="ADAL" clId="{E154A2D3-9A43-4DD7-AFE8-D5BC24C0AD35}" dt="2021-12-07T06:22:14.878" v="25" actId="164"/>
          <ac:grpSpMkLst>
            <pc:docMk/>
            <pc:sldMk cId="1052855210" sldId="405"/>
            <ac:grpSpMk id="6" creationId="{96FC6FFF-8952-4D58-8CAD-22720B08D23B}"/>
          </ac:grpSpMkLst>
        </pc:grpChg>
        <pc:picChg chg="mod">
          <ac:chgData name="Chisae Koizumi" userId="56daf4ee-0553-4efe-a59d-f3ef39271f03" providerId="ADAL" clId="{E154A2D3-9A43-4DD7-AFE8-D5BC24C0AD35}" dt="2021-12-07T06:22:14.878" v="25" actId="164"/>
          <ac:picMkLst>
            <pc:docMk/>
            <pc:sldMk cId="1052855210" sldId="405"/>
            <ac:picMk id="3" creationId="{29BC7428-E226-4FD6-B99F-CF9E15DA344C}"/>
          </ac:picMkLst>
        </pc:picChg>
      </pc:sldChg>
      <pc:sldChg chg="addSp modSp mod modShow">
        <pc:chgData name="Chisae Koizumi" userId="56daf4ee-0553-4efe-a59d-f3ef39271f03" providerId="ADAL" clId="{E154A2D3-9A43-4DD7-AFE8-D5BC24C0AD35}" dt="2021-12-07T06:46:23.826" v="62" actId="729"/>
        <pc:sldMkLst>
          <pc:docMk/>
          <pc:sldMk cId="1412344217" sldId="409"/>
        </pc:sldMkLst>
        <pc:spChg chg="add mod">
          <ac:chgData name="Chisae Koizumi" userId="56daf4ee-0553-4efe-a59d-f3ef39271f03" providerId="ADAL" clId="{E154A2D3-9A43-4DD7-AFE8-D5BC24C0AD35}" dt="2021-12-07T06:26:29.748" v="30" actId="14100"/>
          <ac:spMkLst>
            <pc:docMk/>
            <pc:sldMk cId="1412344217" sldId="409"/>
            <ac:spMk id="10" creationId="{870A27CC-FFAD-43CB-BB5A-883DCAABEC17}"/>
          </ac:spMkLst>
        </pc:spChg>
        <pc:spChg chg="add mod">
          <ac:chgData name="Chisae Koizumi" userId="56daf4ee-0553-4efe-a59d-f3ef39271f03" providerId="ADAL" clId="{E154A2D3-9A43-4DD7-AFE8-D5BC24C0AD35}" dt="2021-12-07T06:26:44.680" v="33" actId="14100"/>
          <ac:spMkLst>
            <pc:docMk/>
            <pc:sldMk cId="1412344217" sldId="409"/>
            <ac:spMk id="11" creationId="{03CA5D71-41BF-4E1E-94AC-1AA5427CD868}"/>
          </ac:spMkLst>
        </pc:spChg>
        <pc:spChg chg="add mod">
          <ac:chgData name="Chisae Koizumi" userId="56daf4ee-0553-4efe-a59d-f3ef39271f03" providerId="ADAL" clId="{E154A2D3-9A43-4DD7-AFE8-D5BC24C0AD35}" dt="2021-12-07T06:27:00.264" v="38" actId="14100"/>
          <ac:spMkLst>
            <pc:docMk/>
            <pc:sldMk cId="1412344217" sldId="409"/>
            <ac:spMk id="12" creationId="{2B2389A6-7410-482D-BDB8-91840F2E4C0E}"/>
          </ac:spMkLst>
        </pc:spChg>
        <pc:spChg chg="add mod">
          <ac:chgData name="Chisae Koizumi" userId="56daf4ee-0553-4efe-a59d-f3ef39271f03" providerId="ADAL" clId="{E154A2D3-9A43-4DD7-AFE8-D5BC24C0AD35}" dt="2021-12-07T06:27:29.232" v="43" actId="14100"/>
          <ac:spMkLst>
            <pc:docMk/>
            <pc:sldMk cId="1412344217" sldId="409"/>
            <ac:spMk id="13" creationId="{C77505E6-28F4-4246-96E4-7F82AE3E8CC2}"/>
          </ac:spMkLst>
        </pc:spChg>
        <pc:spChg chg="add mod">
          <ac:chgData name="Chisae Koizumi" userId="56daf4ee-0553-4efe-a59d-f3ef39271f03" providerId="ADAL" clId="{E154A2D3-9A43-4DD7-AFE8-D5BC24C0AD35}" dt="2021-12-07T06:27:49.846" v="50" actId="1035"/>
          <ac:spMkLst>
            <pc:docMk/>
            <pc:sldMk cId="1412344217" sldId="409"/>
            <ac:spMk id="14" creationId="{ABA06037-FEBF-4A56-9F7E-9FA0D1D0A584}"/>
          </ac:spMkLst>
        </pc:spChg>
        <pc:spChg chg="add mod">
          <ac:chgData name="Chisae Koizumi" userId="56daf4ee-0553-4efe-a59d-f3ef39271f03" providerId="ADAL" clId="{E154A2D3-9A43-4DD7-AFE8-D5BC24C0AD35}" dt="2021-12-07T06:28:25.037" v="61" actId="1038"/>
          <ac:spMkLst>
            <pc:docMk/>
            <pc:sldMk cId="1412344217" sldId="409"/>
            <ac:spMk id="15" creationId="{F007480F-77FF-4FC1-8C3A-CFAB9573D674}"/>
          </ac:spMkLst>
        </pc:spChg>
        <pc:picChg chg="mod">
          <ac:chgData name="Chisae Koizumi" userId="56daf4ee-0553-4efe-a59d-f3ef39271f03" providerId="ADAL" clId="{E154A2D3-9A43-4DD7-AFE8-D5BC24C0AD35}" dt="2021-12-07T06:26:52.920" v="36" actId="1076"/>
          <ac:picMkLst>
            <pc:docMk/>
            <pc:sldMk cId="1412344217" sldId="409"/>
            <ac:picMk id="9" creationId="{BBA2D1EA-C781-4152-AA09-D192E69EDDA3}"/>
          </ac:picMkLst>
        </pc:picChg>
      </pc:sldChg>
      <pc:sldChg chg="delSp add mod ord">
        <pc:chgData name="Chisae Koizumi" userId="56daf4ee-0553-4efe-a59d-f3ef39271f03" providerId="ADAL" clId="{E154A2D3-9A43-4DD7-AFE8-D5BC24C0AD35}" dt="2021-12-07T08:29:25.773" v="73" actId="478"/>
        <pc:sldMkLst>
          <pc:docMk/>
          <pc:sldMk cId="4184730371" sldId="410"/>
        </pc:sldMkLst>
        <pc:spChg chg="del">
          <ac:chgData name="Chisae Koizumi" userId="56daf4ee-0553-4efe-a59d-f3ef39271f03" providerId="ADAL" clId="{E154A2D3-9A43-4DD7-AFE8-D5BC24C0AD35}" dt="2021-12-07T08:29:20.381" v="71" actId="478"/>
          <ac:spMkLst>
            <pc:docMk/>
            <pc:sldMk cId="4184730371" sldId="410"/>
            <ac:spMk id="6" creationId="{00000000-0000-0000-0000-000000000000}"/>
          </ac:spMkLst>
        </pc:spChg>
        <pc:spChg chg="del">
          <ac:chgData name="Chisae Koizumi" userId="56daf4ee-0553-4efe-a59d-f3ef39271f03" providerId="ADAL" clId="{E154A2D3-9A43-4DD7-AFE8-D5BC24C0AD35}" dt="2021-12-07T08:29:19.398" v="70" actId="478"/>
          <ac:spMkLst>
            <pc:docMk/>
            <pc:sldMk cId="4184730371" sldId="410"/>
            <ac:spMk id="9" creationId="{00000000-0000-0000-0000-000000000000}"/>
          </ac:spMkLst>
        </pc:spChg>
        <pc:spChg chg="del">
          <ac:chgData name="Chisae Koizumi" userId="56daf4ee-0553-4efe-a59d-f3ef39271f03" providerId="ADAL" clId="{E154A2D3-9A43-4DD7-AFE8-D5BC24C0AD35}" dt="2021-12-07T08:29:22.736" v="72" actId="478"/>
          <ac:spMkLst>
            <pc:docMk/>
            <pc:sldMk cId="4184730371" sldId="410"/>
            <ac:spMk id="10" creationId="{EB5751AB-522A-41DB-ABC1-AD90E6ACA88B}"/>
          </ac:spMkLst>
        </pc:spChg>
        <pc:spChg chg="del">
          <ac:chgData name="Chisae Koizumi" userId="56daf4ee-0553-4efe-a59d-f3ef39271f03" providerId="ADAL" clId="{E154A2D3-9A43-4DD7-AFE8-D5BC24C0AD35}" dt="2021-12-07T08:29:25.773" v="73" actId="478"/>
          <ac:spMkLst>
            <pc:docMk/>
            <pc:sldMk cId="4184730371" sldId="410"/>
            <ac:spMk id="11" creationId="{EB5751AB-522A-41DB-ABC1-AD90E6ACA88B}"/>
          </ac:spMkLst>
        </pc:spChg>
      </pc:sldChg>
    </pc:docChg>
  </pc:docChgLst>
  <pc:docChgLst>
    <pc:chgData name="Shoko Kakuda" userId="S::kakuda@jfbkk.or.th::40706642-bbdd-4be4-a46a-1d3174691c72" providerId="AD" clId="Web-{B4F1C2F0-F133-4589-82D3-64541E5F938C}"/>
    <pc:docChg chg="modSld">
      <pc:chgData name="Shoko Kakuda" userId="S::kakuda@jfbkk.or.th::40706642-bbdd-4be4-a46a-1d3174691c72" providerId="AD" clId="Web-{B4F1C2F0-F133-4589-82D3-64541E5F938C}" dt="2021-11-12T04:03:11.204" v="7" actId="1076"/>
      <pc:docMkLst>
        <pc:docMk/>
      </pc:docMkLst>
      <pc:sldChg chg="addSp delSp modSp">
        <pc:chgData name="Shoko Kakuda" userId="S::kakuda@jfbkk.or.th::40706642-bbdd-4be4-a46a-1d3174691c72" providerId="AD" clId="Web-{B4F1C2F0-F133-4589-82D3-64541E5F938C}" dt="2021-11-12T04:03:11.204" v="7" actId="1076"/>
        <pc:sldMkLst>
          <pc:docMk/>
          <pc:sldMk cId="3594969923" sldId="361"/>
        </pc:sldMkLst>
        <pc:grpChg chg="del">
          <ac:chgData name="Shoko Kakuda" userId="S::kakuda@jfbkk.or.th::40706642-bbdd-4be4-a46a-1d3174691c72" providerId="AD" clId="Web-{B4F1C2F0-F133-4589-82D3-64541E5F938C}" dt="2021-11-12T04:02:57.563" v="2"/>
          <ac:grpSpMkLst>
            <pc:docMk/>
            <pc:sldMk cId="3594969923" sldId="361"/>
            <ac:grpSpMk id="3" creationId="{1DA334DE-1465-45A4-A295-53FF9DEF32FC}"/>
          </ac:grpSpMkLst>
        </pc:grpChg>
        <pc:picChg chg="add mod">
          <ac:chgData name="Shoko Kakuda" userId="S::kakuda@jfbkk.or.th::40706642-bbdd-4be4-a46a-1d3174691c72" providerId="AD" clId="Web-{B4F1C2F0-F133-4589-82D3-64541E5F938C}" dt="2021-11-12T04:03:11.204" v="7" actId="1076"/>
          <ac:picMkLst>
            <pc:docMk/>
            <pc:sldMk cId="3594969923" sldId="361"/>
            <ac:picMk id="5" creationId="{7019403A-2C2C-465E-9C1D-B43EA42B7891}"/>
          </ac:picMkLst>
        </pc:picChg>
        <pc:picChg chg="add">
          <ac:chgData name="Shoko Kakuda" userId="S::kakuda@jfbkk.or.th::40706642-bbdd-4be4-a46a-1d3174691c72" providerId="AD" clId="Web-{B4F1C2F0-F133-4589-82D3-64541E5F938C}" dt="2021-11-12T04:02:54.532" v="1"/>
          <ac:picMkLst>
            <pc:docMk/>
            <pc:sldMk cId="3594969923" sldId="361"/>
            <ac:picMk id="7" creationId="{9E715301-A6E1-4A84-9B7E-8234556C1D07}"/>
          </ac:picMkLst>
        </pc:picChg>
        <pc:picChg chg="del">
          <ac:chgData name="Shoko Kakuda" userId="S::kakuda@jfbkk.or.th::40706642-bbdd-4be4-a46a-1d3174691c72" providerId="AD" clId="Web-{B4F1C2F0-F133-4589-82D3-64541E5F938C}" dt="2021-11-12T04:03:05.704" v="5"/>
          <ac:picMkLst>
            <pc:docMk/>
            <pc:sldMk cId="3594969923" sldId="361"/>
            <ac:picMk id="1028" creationId="{B2B4D624-B594-4EEB-85D6-C80CBA67C011}"/>
          </ac:picMkLst>
        </pc:picChg>
        <pc:picChg chg="del">
          <ac:chgData name="Shoko Kakuda" userId="S::kakuda@jfbkk.or.th::40706642-bbdd-4be4-a46a-1d3174691c72" providerId="AD" clId="Web-{B4F1C2F0-F133-4589-82D3-64541E5F938C}" dt="2021-11-12T04:02:59.563" v="3"/>
          <ac:picMkLst>
            <pc:docMk/>
            <pc:sldMk cId="3594969923" sldId="361"/>
            <ac:picMk id="1030" creationId="{8A894E58-E214-47B6-9E3F-CC9245CF877D}"/>
          </ac:picMkLst>
        </pc:picChg>
      </pc:sldChg>
    </pc:docChg>
  </pc:docChgLst>
  <pc:docChgLst>
    <pc:chgData name="sayaka yokoyama" userId="f77ee311-c58d-49f9-9c03-4c9f5af284ca" providerId="ADAL" clId="{521F406B-F2EB-4C38-90C2-BB04B9CC45B6}"/>
    <pc:docChg chg="custSel modSld">
      <pc:chgData name="sayaka yokoyama" userId="f77ee311-c58d-49f9-9c03-4c9f5af284ca" providerId="ADAL" clId="{521F406B-F2EB-4C38-90C2-BB04B9CC45B6}" dt="2024-03-25T05:27:04.298" v="0" actId="478"/>
      <pc:docMkLst>
        <pc:docMk/>
      </pc:docMkLst>
      <pc:sldChg chg="delSp mod">
        <pc:chgData name="sayaka yokoyama" userId="f77ee311-c58d-49f9-9c03-4c9f5af284ca" providerId="ADAL" clId="{521F406B-F2EB-4C38-90C2-BB04B9CC45B6}" dt="2024-03-25T05:27:04.298" v="0" actId="478"/>
        <pc:sldMkLst>
          <pc:docMk/>
          <pc:sldMk cId="1322399787" sldId="374"/>
        </pc:sldMkLst>
        <pc:graphicFrameChg chg="del">
          <ac:chgData name="sayaka yokoyama" userId="f77ee311-c58d-49f9-9c03-4c9f5af284ca" providerId="ADAL" clId="{521F406B-F2EB-4C38-90C2-BB04B9CC45B6}" dt="2024-03-25T05:27:04.298" v="0" actId="478"/>
          <ac:graphicFrameMkLst>
            <pc:docMk/>
            <pc:sldMk cId="1322399787" sldId="374"/>
            <ac:graphicFrameMk id="4" creationId="{B5F96EA9-021A-FD03-4BA8-C0734A2B2531}"/>
          </ac:graphicFrameMkLst>
        </pc:graphicFrameChg>
      </pc:sldChg>
    </pc:docChg>
  </pc:docChgLst>
  <pc:docChgLst>
    <pc:chgData name="友村　由衣" userId="S::yui_tomomura@jpf.go.jp::f9f3cfea-937a-448c-aba0-f98ff34d7fe2" providerId="AD" clId="Web-{AD05241D-AB02-8197-19EE-32DD49E158F7}"/>
    <pc:docChg chg="addSld modSld">
      <pc:chgData name="友村　由衣" userId="S::yui_tomomura@jpf.go.jp::f9f3cfea-937a-448c-aba0-f98ff34d7fe2" providerId="AD" clId="Web-{AD05241D-AB02-8197-19EE-32DD49E158F7}" dt="2024-07-05T09:22:54.147" v="15" actId="1076"/>
      <pc:docMkLst>
        <pc:docMk/>
      </pc:docMkLst>
      <pc:sldChg chg="addSp modSp new">
        <pc:chgData name="友村　由衣" userId="S::yui_tomomura@jpf.go.jp::f9f3cfea-937a-448c-aba0-f98ff34d7fe2" providerId="AD" clId="Web-{AD05241D-AB02-8197-19EE-32DD49E158F7}" dt="2024-07-05T09:21:58.286" v="6" actId="14100"/>
        <pc:sldMkLst>
          <pc:docMk/>
          <pc:sldMk cId="4293330218" sldId="417"/>
        </pc:sldMkLst>
        <pc:spChg chg="add mod">
          <ac:chgData name="友村　由衣" userId="S::yui_tomomura@jpf.go.jp::f9f3cfea-937a-448c-aba0-f98ff34d7fe2" providerId="AD" clId="Web-{AD05241D-AB02-8197-19EE-32DD49E158F7}" dt="2024-07-05T09:21:58.286" v="6" actId="14100"/>
          <ac:spMkLst>
            <pc:docMk/>
            <pc:sldMk cId="4293330218" sldId="417"/>
            <ac:spMk id="3" creationId="{E7D80AE9-8F44-4EAF-3E7A-3E6E369C1F27}"/>
          </ac:spMkLst>
        </pc:spChg>
        <pc:picChg chg="add mod">
          <ac:chgData name="友村　由衣" userId="S::yui_tomomura@jpf.go.jp::f9f3cfea-937a-448c-aba0-f98ff34d7fe2" providerId="AD" clId="Web-{AD05241D-AB02-8197-19EE-32DD49E158F7}" dt="2024-07-05T09:21:42.504" v="2"/>
          <ac:picMkLst>
            <pc:docMk/>
            <pc:sldMk cId="4293330218" sldId="417"/>
            <ac:picMk id="2" creationId="{C89A2068-8BB1-F4B2-31EE-1225F6A97D28}"/>
          </ac:picMkLst>
        </pc:picChg>
      </pc:sldChg>
      <pc:sldChg chg="modSp add replId">
        <pc:chgData name="友村　由衣" userId="S::yui_tomomura@jpf.go.jp::f9f3cfea-937a-448c-aba0-f98ff34d7fe2" providerId="AD" clId="Web-{AD05241D-AB02-8197-19EE-32DD49E158F7}" dt="2024-07-05T09:22:25.068" v="10" actId="1076"/>
        <pc:sldMkLst>
          <pc:docMk/>
          <pc:sldMk cId="3238466321" sldId="418"/>
        </pc:sldMkLst>
        <pc:spChg chg="mod">
          <ac:chgData name="友村　由衣" userId="S::yui_tomomura@jpf.go.jp::f9f3cfea-937a-448c-aba0-f98ff34d7fe2" providerId="AD" clId="Web-{AD05241D-AB02-8197-19EE-32DD49E158F7}" dt="2024-07-05T09:22:25.068" v="10" actId="1076"/>
          <ac:spMkLst>
            <pc:docMk/>
            <pc:sldMk cId="3238466321" sldId="418"/>
            <ac:spMk id="3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AD05241D-AB02-8197-19EE-32DD49E158F7}" dt="2024-07-05T09:22:42.990" v="13" actId="14100"/>
        <pc:sldMkLst>
          <pc:docMk/>
          <pc:sldMk cId="2437519922" sldId="419"/>
        </pc:sldMkLst>
        <pc:spChg chg="mod">
          <ac:chgData name="友村　由衣" userId="S::yui_tomomura@jpf.go.jp::f9f3cfea-937a-448c-aba0-f98ff34d7fe2" providerId="AD" clId="Web-{AD05241D-AB02-8197-19EE-32DD49E158F7}" dt="2024-07-05T09:22:42.990" v="13" actId="14100"/>
          <ac:spMkLst>
            <pc:docMk/>
            <pc:sldMk cId="2437519922" sldId="419"/>
            <ac:spMk id="3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AD05241D-AB02-8197-19EE-32DD49E158F7}" dt="2024-07-05T09:22:54.147" v="15" actId="1076"/>
        <pc:sldMkLst>
          <pc:docMk/>
          <pc:sldMk cId="1469354213" sldId="420"/>
        </pc:sldMkLst>
        <pc:spChg chg="mod">
          <ac:chgData name="友村　由衣" userId="S::yui_tomomura@jpf.go.jp::f9f3cfea-937a-448c-aba0-f98ff34d7fe2" providerId="AD" clId="Web-{AD05241D-AB02-8197-19EE-32DD49E158F7}" dt="2024-07-05T09:22:54.147" v="15" actId="1076"/>
          <ac:spMkLst>
            <pc:docMk/>
            <pc:sldMk cId="1469354213" sldId="420"/>
            <ac:spMk id="3" creationId="{E7D80AE9-8F44-4EAF-3E7A-3E6E369C1F27}"/>
          </ac:spMkLst>
        </pc:spChg>
      </pc:sldChg>
    </pc:docChg>
  </pc:docChgLst>
  <pc:docChgLst>
    <pc:chgData name="Myat Min Htut" userId="dfff3e71-de70-432f-b631-d8cca54eab50" providerId="ADAL" clId="{4928FCA6-1879-439F-A31A-5A29EC665FA6}"/>
    <pc:docChg chg="custSel delSld modSld">
      <pc:chgData name="Myat Min Htut" userId="dfff3e71-de70-432f-b631-d8cca54eab50" providerId="ADAL" clId="{4928FCA6-1879-439F-A31A-5A29EC665FA6}" dt="2024-02-28T08:14:12.975" v="96"/>
      <pc:docMkLst>
        <pc:docMk/>
      </pc:docMkLst>
      <pc:sldChg chg="del">
        <pc:chgData name="Myat Min Htut" userId="dfff3e71-de70-432f-b631-d8cca54eab50" providerId="ADAL" clId="{4928FCA6-1879-439F-A31A-5A29EC665FA6}" dt="2024-02-28T07:33:57.586" v="31" actId="47"/>
        <pc:sldMkLst>
          <pc:docMk/>
          <pc:sldMk cId="3038560116" sldId="316"/>
        </pc:sldMkLst>
      </pc:sldChg>
      <pc:sldChg chg="delSp modSp modAnim">
        <pc:chgData name="Myat Min Htut" userId="dfff3e71-de70-432f-b631-d8cca54eab50" providerId="ADAL" clId="{4928FCA6-1879-439F-A31A-5A29EC665FA6}" dt="2024-02-28T07:33:42.701" v="30"/>
        <pc:sldMkLst>
          <pc:docMk/>
          <pc:sldMk cId="654226203" sldId="353"/>
        </pc:sldMkLst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6" creationId="{4CB2A521-58C8-41D1-A8B7-63D43F10C71F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8" creationId="{B7590462-2870-46AE-B693-DA53F5D97F39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0" creationId="{B9DFD32F-AD3D-49AC-A0B0-324962D9F723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1" creationId="{FE90F2FE-53F3-47D6-8912-9EA4FF373E7D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2" creationId="{64393348-2842-47B7-927C-9D9E76E4631E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3" creationId="{003E2685-D393-47ED-9716-1218F30AC70A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4" creationId="{B9D8A225-0250-4B93-8AF1-8A803E53F3F5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5" creationId="{FE90F2FE-53F3-47D6-8912-9EA4FF373E7D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6" creationId="{FE90F2FE-53F3-47D6-8912-9EA4FF373E7D}"/>
          </ac:spMkLst>
        </pc:spChg>
        <pc:spChg chg="mod topLvl">
          <ac:chgData name="Myat Min Htut" userId="dfff3e71-de70-432f-b631-d8cca54eab50" providerId="ADAL" clId="{4928FCA6-1879-439F-A31A-5A29EC665FA6}" dt="2024-02-28T07:31:46.644" v="20" actId="165"/>
          <ac:spMkLst>
            <pc:docMk/>
            <pc:sldMk cId="654226203" sldId="353"/>
            <ac:spMk id="17" creationId="{FE90F2FE-53F3-47D6-8912-9EA4FF373E7D}"/>
          </ac:spMkLst>
        </pc:spChg>
        <pc:grpChg chg="del">
          <ac:chgData name="Myat Min Htut" userId="dfff3e71-de70-432f-b631-d8cca54eab50" providerId="ADAL" clId="{4928FCA6-1879-439F-A31A-5A29EC665FA6}" dt="2024-02-28T07:31:46.644" v="20" actId="165"/>
          <ac:grpSpMkLst>
            <pc:docMk/>
            <pc:sldMk cId="654226203" sldId="353"/>
            <ac:grpSpMk id="4" creationId="{497FBEE9-B1B8-464C-A742-7410C0694FD0}"/>
          </ac:grpSpMkLst>
        </pc:grpChg>
      </pc:sldChg>
      <pc:sldChg chg="delSp modSp modAnim">
        <pc:chgData name="Myat Min Htut" userId="dfff3e71-de70-432f-b631-d8cca54eab50" providerId="ADAL" clId="{4928FCA6-1879-439F-A31A-5A29EC665FA6}" dt="2024-02-28T07:34:52.557" v="41"/>
        <pc:sldMkLst>
          <pc:docMk/>
          <pc:sldMk cId="2709460812" sldId="358"/>
        </pc:sldMkLst>
        <pc:spChg chg="mod topLvl">
          <ac:chgData name="Myat Min Htut" userId="dfff3e71-de70-432f-b631-d8cca54eab50" providerId="ADAL" clId="{4928FCA6-1879-439F-A31A-5A29EC665FA6}" dt="2024-02-28T07:34:41.442" v="38" actId="165"/>
          <ac:spMkLst>
            <pc:docMk/>
            <pc:sldMk cId="2709460812" sldId="358"/>
            <ac:spMk id="7" creationId="{106C0093-B2FB-4313-8800-2F69664D3018}"/>
          </ac:spMkLst>
        </pc:spChg>
        <pc:spChg chg="mod topLvl">
          <ac:chgData name="Myat Min Htut" userId="dfff3e71-de70-432f-b631-d8cca54eab50" providerId="ADAL" clId="{4928FCA6-1879-439F-A31A-5A29EC665FA6}" dt="2024-02-28T07:34:41.442" v="38" actId="165"/>
          <ac:spMkLst>
            <pc:docMk/>
            <pc:sldMk cId="2709460812" sldId="358"/>
            <ac:spMk id="8" creationId="{B5356FB4-4A2A-4C4C-BFA7-885CB1B8EAEE}"/>
          </ac:spMkLst>
        </pc:spChg>
        <pc:spChg chg="mod topLvl">
          <ac:chgData name="Myat Min Htut" userId="dfff3e71-de70-432f-b631-d8cca54eab50" providerId="ADAL" clId="{4928FCA6-1879-439F-A31A-5A29EC665FA6}" dt="2024-02-28T07:34:41.442" v="38" actId="165"/>
          <ac:spMkLst>
            <pc:docMk/>
            <pc:sldMk cId="2709460812" sldId="358"/>
            <ac:spMk id="9" creationId="{5648954F-40C3-421C-A026-D09A0060ED85}"/>
          </ac:spMkLst>
        </pc:spChg>
        <pc:grpChg chg="del">
          <ac:chgData name="Myat Min Htut" userId="dfff3e71-de70-432f-b631-d8cca54eab50" providerId="ADAL" clId="{4928FCA6-1879-439F-A31A-5A29EC665FA6}" dt="2024-02-28T07:34:41.442" v="38" actId="165"/>
          <ac:grpSpMkLst>
            <pc:docMk/>
            <pc:sldMk cId="2709460812" sldId="358"/>
            <ac:grpSpMk id="3" creationId="{59158CD7-A73C-4C24-BE39-49859598151D}"/>
          </ac:grpSpMkLst>
        </pc:grpChg>
        <pc:picChg chg="mod topLvl">
          <ac:chgData name="Myat Min Htut" userId="dfff3e71-de70-432f-b631-d8cca54eab50" providerId="ADAL" clId="{4928FCA6-1879-439F-A31A-5A29EC665FA6}" dt="2024-02-28T07:34:41.442" v="38" actId="165"/>
          <ac:picMkLst>
            <pc:docMk/>
            <pc:sldMk cId="2709460812" sldId="358"/>
            <ac:picMk id="4" creationId="{042E723D-D587-43DF-AC26-FC571B9DBAFA}"/>
          </ac:picMkLst>
        </pc:picChg>
      </pc:sldChg>
      <pc:sldChg chg="modSp mod">
        <pc:chgData name="Myat Min Htut" userId="dfff3e71-de70-432f-b631-d8cca54eab50" providerId="ADAL" clId="{4928FCA6-1879-439F-A31A-5A29EC665FA6}" dt="2024-02-19T10:10:10.821" v="7" actId="1036"/>
        <pc:sldMkLst>
          <pc:docMk/>
          <pc:sldMk cId="3594969923" sldId="361"/>
        </pc:sldMkLst>
        <pc:picChg chg="mod">
          <ac:chgData name="Myat Min Htut" userId="dfff3e71-de70-432f-b631-d8cca54eab50" providerId="ADAL" clId="{4928FCA6-1879-439F-A31A-5A29EC665FA6}" dt="2024-02-19T10:10:10.821" v="7" actId="1036"/>
          <ac:picMkLst>
            <pc:docMk/>
            <pc:sldMk cId="3594969923" sldId="361"/>
            <ac:picMk id="3" creationId="{20CBA0F9-319D-4162-9855-71AB04E1BA1D}"/>
          </ac:picMkLst>
        </pc:picChg>
      </pc:sldChg>
      <pc:sldChg chg="del">
        <pc:chgData name="Myat Min Htut" userId="dfff3e71-de70-432f-b631-d8cca54eab50" providerId="ADAL" clId="{4928FCA6-1879-439F-A31A-5A29EC665FA6}" dt="2024-02-28T07:39:30.679" v="49" actId="47"/>
        <pc:sldMkLst>
          <pc:docMk/>
          <pc:sldMk cId="4289178924" sldId="364"/>
        </pc:sldMkLst>
      </pc:sldChg>
      <pc:sldChg chg="modAnim">
        <pc:chgData name="Myat Min Htut" userId="dfff3e71-de70-432f-b631-d8cca54eab50" providerId="ADAL" clId="{4928FCA6-1879-439F-A31A-5A29EC665FA6}" dt="2024-02-28T07:38:36.176" v="47"/>
        <pc:sldMkLst>
          <pc:docMk/>
          <pc:sldMk cId="3575409243" sldId="366"/>
        </pc:sldMkLst>
      </pc:sldChg>
      <pc:sldChg chg="delSp modSp modAnim">
        <pc:chgData name="Myat Min Htut" userId="dfff3e71-de70-432f-b631-d8cca54eab50" providerId="ADAL" clId="{4928FCA6-1879-439F-A31A-5A29EC665FA6}" dt="2024-02-28T08:00:19.213" v="58"/>
        <pc:sldMkLst>
          <pc:docMk/>
          <pc:sldMk cId="794946516" sldId="369"/>
        </pc:sldMkLst>
        <pc:spChg chg="mod topLvl">
          <ac:chgData name="Myat Min Htut" userId="dfff3e71-de70-432f-b631-d8cca54eab50" providerId="ADAL" clId="{4928FCA6-1879-439F-A31A-5A29EC665FA6}" dt="2024-02-28T07:58:03.292" v="56" actId="165"/>
          <ac:spMkLst>
            <pc:docMk/>
            <pc:sldMk cId="794946516" sldId="369"/>
            <ac:spMk id="6" creationId="{03D3236F-85FF-4EF0-BFE0-E285D8846C83}"/>
          </ac:spMkLst>
        </pc:spChg>
        <pc:spChg chg="mod topLvl">
          <ac:chgData name="Myat Min Htut" userId="dfff3e71-de70-432f-b631-d8cca54eab50" providerId="ADAL" clId="{4928FCA6-1879-439F-A31A-5A29EC665FA6}" dt="2024-02-28T07:58:03.292" v="56" actId="165"/>
          <ac:spMkLst>
            <pc:docMk/>
            <pc:sldMk cId="794946516" sldId="369"/>
            <ac:spMk id="9" creationId="{6171BE6E-2051-409B-A0AA-D4CF72C20C5C}"/>
          </ac:spMkLst>
        </pc:spChg>
        <pc:grpChg chg="del">
          <ac:chgData name="Myat Min Htut" userId="dfff3e71-de70-432f-b631-d8cca54eab50" providerId="ADAL" clId="{4928FCA6-1879-439F-A31A-5A29EC665FA6}" dt="2024-02-28T07:58:03.292" v="56" actId="165"/>
          <ac:grpSpMkLst>
            <pc:docMk/>
            <pc:sldMk cId="794946516" sldId="369"/>
            <ac:grpSpMk id="3" creationId="{47A12D5D-B042-4B3E-8C1F-D8E516C6BBD4}"/>
          </ac:grpSpMkLst>
        </pc:grpChg>
        <pc:picChg chg="mod topLvl">
          <ac:chgData name="Myat Min Htut" userId="dfff3e71-de70-432f-b631-d8cca54eab50" providerId="ADAL" clId="{4928FCA6-1879-439F-A31A-5A29EC665FA6}" dt="2024-02-28T07:58:03.292" v="56" actId="165"/>
          <ac:picMkLst>
            <pc:docMk/>
            <pc:sldMk cId="794946516" sldId="369"/>
            <ac:picMk id="8" creationId="{34BBB4DD-A3DB-4174-AB37-08C65026123E}"/>
          </ac:picMkLst>
        </pc:picChg>
      </pc:sldChg>
      <pc:sldChg chg="delSp modSp modAnim">
        <pc:chgData name="Myat Min Htut" userId="dfff3e71-de70-432f-b631-d8cca54eab50" providerId="ADAL" clId="{4928FCA6-1879-439F-A31A-5A29EC665FA6}" dt="2024-02-28T08:00:58.098" v="61"/>
        <pc:sldMkLst>
          <pc:docMk/>
          <pc:sldMk cId="4147456604" sldId="370"/>
        </pc:sldMkLst>
        <pc:spChg chg="mod topLvl">
          <ac:chgData name="Myat Min Htut" userId="dfff3e71-de70-432f-b631-d8cca54eab50" providerId="ADAL" clId="{4928FCA6-1879-439F-A31A-5A29EC665FA6}" dt="2024-02-28T08:00:53.137" v="59" actId="165"/>
          <ac:spMkLst>
            <pc:docMk/>
            <pc:sldMk cId="4147456604" sldId="370"/>
            <ac:spMk id="10" creationId="{B6E9FADD-258D-47F4-BA9E-9F767F4256A0}"/>
          </ac:spMkLst>
        </pc:spChg>
        <pc:spChg chg="mod topLvl">
          <ac:chgData name="Myat Min Htut" userId="dfff3e71-de70-432f-b631-d8cca54eab50" providerId="ADAL" clId="{4928FCA6-1879-439F-A31A-5A29EC665FA6}" dt="2024-02-28T08:00:53.137" v="59" actId="165"/>
          <ac:spMkLst>
            <pc:docMk/>
            <pc:sldMk cId="4147456604" sldId="370"/>
            <ac:spMk id="11" creationId="{67E36AC0-7CC6-473E-8D96-C79071A130AE}"/>
          </ac:spMkLst>
        </pc:spChg>
        <pc:grpChg chg="del">
          <ac:chgData name="Myat Min Htut" userId="dfff3e71-de70-432f-b631-d8cca54eab50" providerId="ADAL" clId="{4928FCA6-1879-439F-A31A-5A29EC665FA6}" dt="2024-02-28T08:00:53.137" v="59" actId="165"/>
          <ac:grpSpMkLst>
            <pc:docMk/>
            <pc:sldMk cId="4147456604" sldId="370"/>
            <ac:grpSpMk id="2" creationId="{97E8000D-1CB6-45BC-9EAB-D4E364CD71AF}"/>
          </ac:grpSpMkLst>
        </pc:grpChg>
        <pc:picChg chg="mod topLvl">
          <ac:chgData name="Myat Min Htut" userId="dfff3e71-de70-432f-b631-d8cca54eab50" providerId="ADAL" clId="{4928FCA6-1879-439F-A31A-5A29EC665FA6}" dt="2024-02-28T08:00:53.137" v="59" actId="165"/>
          <ac:picMkLst>
            <pc:docMk/>
            <pc:sldMk cId="4147456604" sldId="370"/>
            <ac:picMk id="9" creationId="{F2E30C56-F835-401A-97BC-ECF165F2F1AE}"/>
          </ac:picMkLst>
        </pc:picChg>
      </pc:sldChg>
      <pc:sldChg chg="delSp modSp modAnim">
        <pc:chgData name="Myat Min Htut" userId="dfff3e71-de70-432f-b631-d8cca54eab50" providerId="ADAL" clId="{4928FCA6-1879-439F-A31A-5A29EC665FA6}" dt="2024-02-28T08:01:08.588" v="63"/>
        <pc:sldMkLst>
          <pc:docMk/>
          <pc:sldMk cId="3324205238" sldId="372"/>
        </pc:sldMkLst>
        <pc:spChg chg="mod topLvl">
          <ac:chgData name="Myat Min Htut" userId="dfff3e71-de70-432f-b631-d8cca54eab50" providerId="ADAL" clId="{4928FCA6-1879-439F-A31A-5A29EC665FA6}" dt="2024-02-28T08:01:06.810" v="62" actId="165"/>
          <ac:spMkLst>
            <pc:docMk/>
            <pc:sldMk cId="3324205238" sldId="372"/>
            <ac:spMk id="10" creationId="{5EC6C4F0-C0A0-445C-95E8-CED2AC76B782}"/>
          </ac:spMkLst>
        </pc:spChg>
        <pc:grpChg chg="del">
          <ac:chgData name="Myat Min Htut" userId="dfff3e71-de70-432f-b631-d8cca54eab50" providerId="ADAL" clId="{4928FCA6-1879-439F-A31A-5A29EC665FA6}" dt="2024-02-28T08:01:06.810" v="62" actId="165"/>
          <ac:grpSpMkLst>
            <pc:docMk/>
            <pc:sldMk cId="3324205238" sldId="372"/>
            <ac:grpSpMk id="2" creationId="{07CEF8D7-023E-4F5F-8D83-69E0C2F8B961}"/>
          </ac:grpSpMkLst>
        </pc:grpChg>
        <pc:picChg chg="mod topLvl">
          <ac:chgData name="Myat Min Htut" userId="dfff3e71-de70-432f-b631-d8cca54eab50" providerId="ADAL" clId="{4928FCA6-1879-439F-A31A-5A29EC665FA6}" dt="2024-02-28T08:01:06.810" v="62" actId="165"/>
          <ac:picMkLst>
            <pc:docMk/>
            <pc:sldMk cId="3324205238" sldId="372"/>
            <ac:picMk id="4" creationId="{EA2D92E2-FB8D-4A77-AB62-2CC94391093A}"/>
          </ac:picMkLst>
        </pc:picChg>
      </pc:sldChg>
      <pc:sldChg chg="modAnim">
        <pc:chgData name="Myat Min Htut" userId="dfff3e71-de70-432f-b631-d8cca54eab50" providerId="ADAL" clId="{4928FCA6-1879-439F-A31A-5A29EC665FA6}" dt="2024-02-28T08:02:30.480" v="65"/>
        <pc:sldMkLst>
          <pc:docMk/>
          <pc:sldMk cId="1498494918" sldId="381"/>
        </pc:sldMkLst>
      </pc:sldChg>
      <pc:sldChg chg="del">
        <pc:chgData name="Myat Min Htut" userId="dfff3e71-de70-432f-b631-d8cca54eab50" providerId="ADAL" clId="{4928FCA6-1879-439F-A31A-5A29EC665FA6}" dt="2024-02-28T08:02:27.532" v="64" actId="47"/>
        <pc:sldMkLst>
          <pc:docMk/>
          <pc:sldMk cId="3301445450" sldId="382"/>
        </pc:sldMkLst>
      </pc:sldChg>
      <pc:sldChg chg="del">
        <pc:chgData name="Myat Min Htut" userId="dfff3e71-de70-432f-b631-d8cca54eab50" providerId="ADAL" clId="{4928FCA6-1879-439F-A31A-5A29EC665FA6}" dt="2024-02-28T08:02:37.278" v="67" actId="47"/>
        <pc:sldMkLst>
          <pc:docMk/>
          <pc:sldMk cId="4225348358" sldId="383"/>
        </pc:sldMkLst>
      </pc:sldChg>
      <pc:sldChg chg="modAnim">
        <pc:chgData name="Myat Min Htut" userId="dfff3e71-de70-432f-b631-d8cca54eab50" providerId="ADAL" clId="{4928FCA6-1879-439F-A31A-5A29EC665FA6}" dt="2024-02-28T08:02:35.577" v="66"/>
        <pc:sldMkLst>
          <pc:docMk/>
          <pc:sldMk cId="2791683918" sldId="384"/>
        </pc:sldMkLst>
      </pc:sldChg>
      <pc:sldChg chg="del">
        <pc:chgData name="Myat Min Htut" userId="dfff3e71-de70-432f-b631-d8cca54eab50" providerId="ADAL" clId="{4928FCA6-1879-439F-A31A-5A29EC665FA6}" dt="2024-02-28T08:02:57.888" v="69" actId="47"/>
        <pc:sldMkLst>
          <pc:docMk/>
          <pc:sldMk cId="2281373305" sldId="385"/>
        </pc:sldMkLst>
      </pc:sldChg>
      <pc:sldChg chg="del">
        <pc:chgData name="Myat Min Htut" userId="dfff3e71-de70-432f-b631-d8cca54eab50" providerId="ADAL" clId="{4928FCA6-1879-439F-A31A-5A29EC665FA6}" dt="2024-02-28T08:03:13.661" v="70" actId="47"/>
        <pc:sldMkLst>
          <pc:docMk/>
          <pc:sldMk cId="1983087819" sldId="386"/>
        </pc:sldMkLst>
      </pc:sldChg>
      <pc:sldChg chg="modAnim">
        <pc:chgData name="Myat Min Htut" userId="dfff3e71-de70-432f-b631-d8cca54eab50" providerId="ADAL" clId="{4928FCA6-1879-439F-A31A-5A29EC665FA6}" dt="2024-02-28T08:13:17.805" v="80"/>
        <pc:sldMkLst>
          <pc:docMk/>
          <pc:sldMk cId="1790982013" sldId="388"/>
        </pc:sldMkLst>
      </pc:sldChg>
      <pc:sldChg chg="del">
        <pc:chgData name="Myat Min Htut" userId="dfff3e71-de70-432f-b631-d8cca54eab50" providerId="ADAL" clId="{4928FCA6-1879-439F-A31A-5A29EC665FA6}" dt="2024-02-28T08:13:31.730" v="81" actId="47"/>
        <pc:sldMkLst>
          <pc:docMk/>
          <pc:sldMk cId="3915420316" sldId="394"/>
        </pc:sldMkLst>
      </pc:sldChg>
      <pc:sldChg chg="del">
        <pc:chgData name="Myat Min Htut" userId="dfff3e71-de70-432f-b631-d8cca54eab50" providerId="ADAL" clId="{4928FCA6-1879-439F-A31A-5A29EC665FA6}" dt="2024-02-28T08:13:44.408" v="86" actId="47"/>
        <pc:sldMkLst>
          <pc:docMk/>
          <pc:sldMk cId="4164235781" sldId="395"/>
        </pc:sldMkLst>
      </pc:sldChg>
      <pc:sldChg chg="modAnim">
        <pc:chgData name="Myat Min Htut" userId="dfff3e71-de70-432f-b631-d8cca54eab50" providerId="ADAL" clId="{4928FCA6-1879-439F-A31A-5A29EC665FA6}" dt="2024-02-28T07:34:11.993" v="36"/>
        <pc:sldMkLst>
          <pc:docMk/>
          <pc:sldMk cId="2302154150" sldId="397"/>
        </pc:sldMkLst>
      </pc:sldChg>
      <pc:sldChg chg="modSp del mod">
        <pc:chgData name="Myat Min Htut" userId="dfff3e71-de70-432f-b631-d8cca54eab50" providerId="ADAL" clId="{4928FCA6-1879-439F-A31A-5A29EC665FA6}" dt="2024-02-28T07:39:25.160" v="48" actId="47"/>
        <pc:sldMkLst>
          <pc:docMk/>
          <pc:sldMk cId="1893378766" sldId="398"/>
        </pc:sldMkLst>
        <pc:picChg chg="mod">
          <ac:chgData name="Myat Min Htut" userId="dfff3e71-de70-432f-b631-d8cca54eab50" providerId="ADAL" clId="{4928FCA6-1879-439F-A31A-5A29EC665FA6}" dt="2024-02-19T10:11:43.308" v="11" actId="1036"/>
          <ac:picMkLst>
            <pc:docMk/>
            <pc:sldMk cId="1893378766" sldId="398"/>
            <ac:picMk id="11" creationId="{2FFE429B-3967-4C6B-B887-1F590363DAEA}"/>
          </ac:picMkLst>
        </pc:picChg>
      </pc:sldChg>
      <pc:sldChg chg="delSp modSp modAnim">
        <pc:chgData name="Myat Min Htut" userId="dfff3e71-de70-432f-b631-d8cca54eab50" providerId="ADAL" clId="{4928FCA6-1879-439F-A31A-5A29EC665FA6}" dt="2024-02-28T07:39:51.787" v="54"/>
        <pc:sldMkLst>
          <pc:docMk/>
          <pc:sldMk cId="1381098794" sldId="399"/>
        </pc:sldMkLst>
        <pc:spChg chg="mod topLvl">
          <ac:chgData name="Myat Min Htut" userId="dfff3e71-de70-432f-b631-d8cca54eab50" providerId="ADAL" clId="{4928FCA6-1879-439F-A31A-5A29EC665FA6}" dt="2024-02-28T07:39:37.864" v="50" actId="165"/>
          <ac:spMkLst>
            <pc:docMk/>
            <pc:sldMk cId="1381098794" sldId="399"/>
            <ac:spMk id="5" creationId="{EB5751AB-522A-41DB-ABC1-AD90E6ACA88B}"/>
          </ac:spMkLst>
        </pc:spChg>
        <pc:spChg chg="mod topLvl">
          <ac:chgData name="Myat Min Htut" userId="dfff3e71-de70-432f-b631-d8cca54eab50" providerId="ADAL" clId="{4928FCA6-1879-439F-A31A-5A29EC665FA6}" dt="2024-02-28T07:39:37.864" v="50" actId="165"/>
          <ac:spMkLst>
            <pc:docMk/>
            <pc:sldMk cId="1381098794" sldId="399"/>
            <ac:spMk id="6" creationId="{EB5751AB-522A-41DB-ABC1-AD90E6ACA88B}"/>
          </ac:spMkLst>
        </pc:spChg>
        <pc:spChg chg="mod topLvl">
          <ac:chgData name="Myat Min Htut" userId="dfff3e71-de70-432f-b631-d8cca54eab50" providerId="ADAL" clId="{4928FCA6-1879-439F-A31A-5A29EC665FA6}" dt="2024-02-28T07:39:37.864" v="50" actId="165"/>
          <ac:spMkLst>
            <pc:docMk/>
            <pc:sldMk cId="1381098794" sldId="399"/>
            <ac:spMk id="7" creationId="{EB5751AB-522A-41DB-ABC1-AD90E6ACA88B}"/>
          </ac:spMkLst>
        </pc:spChg>
        <pc:spChg chg="mod topLvl">
          <ac:chgData name="Myat Min Htut" userId="dfff3e71-de70-432f-b631-d8cca54eab50" providerId="ADAL" clId="{4928FCA6-1879-439F-A31A-5A29EC665FA6}" dt="2024-02-28T07:39:37.864" v="50" actId="165"/>
          <ac:spMkLst>
            <pc:docMk/>
            <pc:sldMk cId="1381098794" sldId="399"/>
            <ac:spMk id="8" creationId="{EB5751AB-522A-41DB-ABC1-AD90E6ACA88B}"/>
          </ac:spMkLst>
        </pc:spChg>
        <pc:grpChg chg="del">
          <ac:chgData name="Myat Min Htut" userId="dfff3e71-de70-432f-b631-d8cca54eab50" providerId="ADAL" clId="{4928FCA6-1879-439F-A31A-5A29EC665FA6}" dt="2024-02-28T07:39:37.864" v="50" actId="165"/>
          <ac:grpSpMkLst>
            <pc:docMk/>
            <pc:sldMk cId="1381098794" sldId="399"/>
            <ac:grpSpMk id="13" creationId="{4D75589C-B050-4EF9-9F7D-2223825CB9D6}"/>
          </ac:grpSpMkLst>
        </pc:grpChg>
        <pc:picChg chg="mod topLvl">
          <ac:chgData name="Myat Min Htut" userId="dfff3e71-de70-432f-b631-d8cca54eab50" providerId="ADAL" clId="{4928FCA6-1879-439F-A31A-5A29EC665FA6}" dt="2024-02-28T07:39:37.864" v="50" actId="165"/>
          <ac:picMkLst>
            <pc:docMk/>
            <pc:sldMk cId="1381098794" sldId="399"/>
            <ac:picMk id="3" creationId="{D2060062-1527-4219-B96C-E2F6BBC0EE34}"/>
          </ac:picMkLst>
        </pc:picChg>
      </pc:sldChg>
      <pc:sldChg chg="del">
        <pc:chgData name="Myat Min Htut" userId="dfff3e71-de70-432f-b631-d8cca54eab50" providerId="ADAL" clId="{4928FCA6-1879-439F-A31A-5A29EC665FA6}" dt="2024-02-28T07:57:51.735" v="55" actId="47"/>
        <pc:sldMkLst>
          <pc:docMk/>
          <pc:sldMk cId="3735995787" sldId="400"/>
        </pc:sldMkLst>
      </pc:sldChg>
      <pc:sldChg chg="modAnim">
        <pc:chgData name="Myat Min Htut" userId="dfff3e71-de70-432f-b631-d8cca54eab50" providerId="ADAL" clId="{4928FCA6-1879-439F-A31A-5A29EC665FA6}" dt="2024-02-28T08:02:54.342" v="68"/>
        <pc:sldMkLst>
          <pc:docMk/>
          <pc:sldMk cId="632115622" sldId="401"/>
        </pc:sldMkLst>
      </pc:sldChg>
      <pc:sldChg chg="modAnim">
        <pc:chgData name="Myat Min Htut" userId="dfff3e71-de70-432f-b631-d8cca54eab50" providerId="ADAL" clId="{4928FCA6-1879-439F-A31A-5A29EC665FA6}" dt="2024-02-28T08:13:40.985" v="85"/>
        <pc:sldMkLst>
          <pc:docMk/>
          <pc:sldMk cId="1727410993" sldId="402"/>
        </pc:sldMkLst>
      </pc:sldChg>
      <pc:sldChg chg="modAnim">
        <pc:chgData name="Myat Min Htut" userId="dfff3e71-de70-432f-b631-d8cca54eab50" providerId="ADAL" clId="{4928FCA6-1879-439F-A31A-5A29EC665FA6}" dt="2024-02-28T08:14:12.975" v="96"/>
        <pc:sldMkLst>
          <pc:docMk/>
          <pc:sldMk cId="520407936" sldId="403"/>
        </pc:sldMkLst>
      </pc:sldChg>
      <pc:sldChg chg="del">
        <pc:chgData name="Myat Min Htut" userId="dfff3e71-de70-432f-b631-d8cca54eab50" providerId="ADAL" clId="{4928FCA6-1879-439F-A31A-5A29EC665FA6}" dt="2024-02-28T07:31:34.662" v="19" actId="47"/>
        <pc:sldMkLst>
          <pc:docMk/>
          <pc:sldMk cId="2750586662" sldId="404"/>
        </pc:sldMkLst>
      </pc:sldChg>
      <pc:sldChg chg="delSp modSp modAnim">
        <pc:chgData name="Myat Min Htut" userId="dfff3e71-de70-432f-b631-d8cca54eab50" providerId="ADAL" clId="{4928FCA6-1879-439F-A31A-5A29EC665FA6}" dt="2024-02-28T08:13:02.929" v="78"/>
        <pc:sldMkLst>
          <pc:docMk/>
          <pc:sldMk cId="1052855210" sldId="405"/>
        </pc:sldMkLst>
        <pc:spChg chg="mod topLvl">
          <ac:chgData name="Myat Min Htut" userId="dfff3e71-de70-432f-b631-d8cca54eab50" providerId="ADAL" clId="{4928FCA6-1879-439F-A31A-5A29EC665FA6}" dt="2024-02-28T08:03:22.991" v="72" actId="165"/>
          <ac:spMkLst>
            <pc:docMk/>
            <pc:sldMk cId="1052855210" sldId="405"/>
            <ac:spMk id="2" creationId="{00000000-0000-0000-0000-000000000000}"/>
          </ac:spMkLst>
        </pc:spChg>
        <pc:spChg chg="mod topLvl">
          <ac:chgData name="Myat Min Htut" userId="dfff3e71-de70-432f-b631-d8cca54eab50" providerId="ADAL" clId="{4928FCA6-1879-439F-A31A-5A29EC665FA6}" dt="2024-02-28T08:03:22.991" v="72" actId="165"/>
          <ac:spMkLst>
            <pc:docMk/>
            <pc:sldMk cId="1052855210" sldId="405"/>
            <ac:spMk id="7" creationId="{00000000-0000-0000-0000-000000000000}"/>
          </ac:spMkLst>
        </pc:spChg>
        <pc:spChg chg="mod topLvl">
          <ac:chgData name="Myat Min Htut" userId="dfff3e71-de70-432f-b631-d8cca54eab50" providerId="ADAL" clId="{4928FCA6-1879-439F-A31A-5A29EC665FA6}" dt="2024-02-28T08:03:22.991" v="72" actId="165"/>
          <ac:spMkLst>
            <pc:docMk/>
            <pc:sldMk cId="1052855210" sldId="405"/>
            <ac:spMk id="8" creationId="{00000000-0000-0000-0000-000000000000}"/>
          </ac:spMkLst>
        </pc:spChg>
        <pc:spChg chg="mod topLvl">
          <ac:chgData name="Myat Min Htut" userId="dfff3e71-de70-432f-b631-d8cca54eab50" providerId="ADAL" clId="{4928FCA6-1879-439F-A31A-5A29EC665FA6}" dt="2024-02-28T08:03:22.991" v="72" actId="165"/>
          <ac:spMkLst>
            <pc:docMk/>
            <pc:sldMk cId="1052855210" sldId="405"/>
            <ac:spMk id="10" creationId="{00000000-0000-0000-0000-000000000000}"/>
          </ac:spMkLst>
        </pc:spChg>
        <pc:grpChg chg="del">
          <ac:chgData name="Myat Min Htut" userId="dfff3e71-de70-432f-b631-d8cca54eab50" providerId="ADAL" clId="{4928FCA6-1879-439F-A31A-5A29EC665FA6}" dt="2024-02-28T08:03:22.991" v="72" actId="165"/>
          <ac:grpSpMkLst>
            <pc:docMk/>
            <pc:sldMk cId="1052855210" sldId="405"/>
            <ac:grpSpMk id="6" creationId="{96FC6FFF-8952-4D58-8CAD-22720B08D23B}"/>
          </ac:grpSpMkLst>
        </pc:grpChg>
        <pc:picChg chg="mod topLvl">
          <ac:chgData name="Myat Min Htut" userId="dfff3e71-de70-432f-b631-d8cca54eab50" providerId="ADAL" clId="{4928FCA6-1879-439F-A31A-5A29EC665FA6}" dt="2024-02-28T08:03:22.991" v="72" actId="165"/>
          <ac:picMkLst>
            <pc:docMk/>
            <pc:sldMk cId="1052855210" sldId="405"/>
            <ac:picMk id="3" creationId="{29BC7428-E226-4FD6-B99F-CF9E15DA344C}"/>
          </ac:picMkLst>
        </pc:picChg>
      </pc:sldChg>
      <pc:sldChg chg="del">
        <pc:chgData name="Myat Min Htut" userId="dfff3e71-de70-432f-b631-d8cca54eab50" providerId="ADAL" clId="{4928FCA6-1879-439F-A31A-5A29EC665FA6}" dt="2024-02-28T08:03:14.788" v="71" actId="47"/>
        <pc:sldMkLst>
          <pc:docMk/>
          <pc:sldMk cId="4184730371" sldId="410"/>
        </pc:sldMkLst>
      </pc:sldChg>
      <pc:sldChg chg="addSp modSp">
        <pc:chgData name="Myat Min Htut" userId="dfff3e71-de70-432f-b631-d8cca54eab50" providerId="ADAL" clId="{4928FCA6-1879-439F-A31A-5A29EC665FA6}" dt="2024-02-20T02:23:38.233" v="17" actId="164"/>
        <pc:sldMkLst>
          <pc:docMk/>
          <pc:sldMk cId="995838075" sldId="411"/>
        </pc:sldMkLst>
        <pc:spChg chg="mod">
          <ac:chgData name="Myat Min Htut" userId="dfff3e71-de70-432f-b631-d8cca54eab50" providerId="ADAL" clId="{4928FCA6-1879-439F-A31A-5A29EC665FA6}" dt="2024-02-20T02:23:38.233" v="17" actId="164"/>
          <ac:spMkLst>
            <pc:docMk/>
            <pc:sldMk cId="995838075" sldId="411"/>
            <ac:spMk id="11" creationId="{AD53B8DD-FEAA-4A44-A36E-22DC558383F8}"/>
          </ac:spMkLst>
        </pc:spChg>
        <pc:spChg chg="mod">
          <ac:chgData name="Myat Min Htut" userId="dfff3e71-de70-432f-b631-d8cca54eab50" providerId="ADAL" clId="{4928FCA6-1879-439F-A31A-5A29EC665FA6}" dt="2024-02-20T02:23:38.233" v="17" actId="164"/>
          <ac:spMkLst>
            <pc:docMk/>
            <pc:sldMk cId="995838075" sldId="411"/>
            <ac:spMk id="12" creationId="{6433623F-2878-4F8B-B969-E85B19E6CCA7}"/>
          </ac:spMkLst>
        </pc:spChg>
        <pc:grpChg chg="add mod">
          <ac:chgData name="Myat Min Htut" userId="dfff3e71-de70-432f-b631-d8cca54eab50" providerId="ADAL" clId="{4928FCA6-1879-439F-A31A-5A29EC665FA6}" dt="2024-02-20T02:23:38.233" v="17" actId="164"/>
          <ac:grpSpMkLst>
            <pc:docMk/>
            <pc:sldMk cId="995838075" sldId="411"/>
            <ac:grpSpMk id="2" creationId="{36389DC9-EEC3-4B31-9060-DC231959187C}"/>
          </ac:grpSpMkLst>
        </pc:grpChg>
        <pc:picChg chg="mod">
          <ac:chgData name="Myat Min Htut" userId="dfff3e71-de70-432f-b631-d8cca54eab50" providerId="ADAL" clId="{4928FCA6-1879-439F-A31A-5A29EC665FA6}" dt="2024-02-20T02:23:38.233" v="17" actId="164"/>
          <ac:picMkLst>
            <pc:docMk/>
            <pc:sldMk cId="995838075" sldId="411"/>
            <ac:picMk id="5" creationId="{35A279CF-9EF3-466B-8A2E-CFD160D9A7D6}"/>
          </ac:picMkLst>
        </pc:picChg>
      </pc:sldChg>
      <pc:sldChg chg="addSp modSp">
        <pc:chgData name="Myat Min Htut" userId="dfff3e71-de70-432f-b631-d8cca54eab50" providerId="ADAL" clId="{4928FCA6-1879-439F-A31A-5A29EC665FA6}" dt="2024-02-20T02:23:41.782" v="18" actId="164"/>
        <pc:sldMkLst>
          <pc:docMk/>
          <pc:sldMk cId="4065193700" sldId="412"/>
        </pc:sldMkLst>
        <pc:spChg chg="mod">
          <ac:chgData name="Myat Min Htut" userId="dfff3e71-de70-432f-b631-d8cca54eab50" providerId="ADAL" clId="{4928FCA6-1879-439F-A31A-5A29EC665FA6}" dt="2024-02-20T02:23:41.782" v="18" actId="164"/>
          <ac:spMkLst>
            <pc:docMk/>
            <pc:sldMk cId="4065193700" sldId="412"/>
            <ac:spMk id="10" creationId="{30CAD594-BD90-4EC2-8B4E-51EADDDA4D73}"/>
          </ac:spMkLst>
        </pc:spChg>
        <pc:spChg chg="mod">
          <ac:chgData name="Myat Min Htut" userId="dfff3e71-de70-432f-b631-d8cca54eab50" providerId="ADAL" clId="{4928FCA6-1879-439F-A31A-5A29EC665FA6}" dt="2024-02-20T02:23:41.782" v="18" actId="164"/>
          <ac:spMkLst>
            <pc:docMk/>
            <pc:sldMk cId="4065193700" sldId="412"/>
            <ac:spMk id="11" creationId="{9EE9A4FC-0D8B-4C34-B1DA-0BAB311508C5}"/>
          </ac:spMkLst>
        </pc:spChg>
        <pc:grpChg chg="add mod">
          <ac:chgData name="Myat Min Htut" userId="dfff3e71-de70-432f-b631-d8cca54eab50" providerId="ADAL" clId="{4928FCA6-1879-439F-A31A-5A29EC665FA6}" dt="2024-02-20T02:23:41.782" v="18" actId="164"/>
          <ac:grpSpMkLst>
            <pc:docMk/>
            <pc:sldMk cId="4065193700" sldId="412"/>
            <ac:grpSpMk id="2" creationId="{74A8482F-AA83-4F8D-95B2-D14A1FF4119A}"/>
          </ac:grpSpMkLst>
        </pc:grpChg>
        <pc:picChg chg="mod">
          <ac:chgData name="Myat Min Htut" userId="dfff3e71-de70-432f-b631-d8cca54eab50" providerId="ADAL" clId="{4928FCA6-1879-439F-A31A-5A29EC665FA6}" dt="2024-02-20T02:23:41.782" v="18" actId="164"/>
          <ac:picMkLst>
            <pc:docMk/>
            <pc:sldMk cId="4065193700" sldId="412"/>
            <ac:picMk id="4" creationId="{067C2778-16DA-4F26-AFF9-18F2E5EF3D33}"/>
          </ac:picMkLst>
        </pc:picChg>
      </pc:sldChg>
      <pc:sldChg chg="addSp modSp">
        <pc:chgData name="Myat Min Htut" userId="dfff3e71-de70-432f-b631-d8cca54eab50" providerId="ADAL" clId="{4928FCA6-1879-439F-A31A-5A29EC665FA6}" dt="2024-02-20T02:23:32.838" v="16" actId="164"/>
        <pc:sldMkLst>
          <pc:docMk/>
          <pc:sldMk cId="948817157" sldId="413"/>
        </pc:sldMkLst>
        <pc:spChg chg="mod">
          <ac:chgData name="Myat Min Htut" userId="dfff3e71-de70-432f-b631-d8cca54eab50" providerId="ADAL" clId="{4928FCA6-1879-439F-A31A-5A29EC665FA6}" dt="2024-02-20T02:23:32.838" v="16" actId="164"/>
          <ac:spMkLst>
            <pc:docMk/>
            <pc:sldMk cId="948817157" sldId="413"/>
            <ac:spMk id="14" creationId="{8BAE11CA-B07F-4B4B-B721-BD12E15232CA}"/>
          </ac:spMkLst>
        </pc:spChg>
        <pc:spChg chg="mod">
          <ac:chgData name="Myat Min Htut" userId="dfff3e71-de70-432f-b631-d8cca54eab50" providerId="ADAL" clId="{4928FCA6-1879-439F-A31A-5A29EC665FA6}" dt="2024-02-20T02:23:32.838" v="16" actId="164"/>
          <ac:spMkLst>
            <pc:docMk/>
            <pc:sldMk cId="948817157" sldId="413"/>
            <ac:spMk id="15" creationId="{90B3430A-216E-43BF-8A20-3D51A048BC62}"/>
          </ac:spMkLst>
        </pc:spChg>
        <pc:grpChg chg="add mod">
          <ac:chgData name="Myat Min Htut" userId="dfff3e71-de70-432f-b631-d8cca54eab50" providerId="ADAL" clId="{4928FCA6-1879-439F-A31A-5A29EC665FA6}" dt="2024-02-20T02:23:32.838" v="16" actId="164"/>
          <ac:grpSpMkLst>
            <pc:docMk/>
            <pc:sldMk cId="948817157" sldId="413"/>
            <ac:grpSpMk id="2" creationId="{DDA6C4A1-5473-4913-8A1F-E1950D184659}"/>
          </ac:grpSpMkLst>
        </pc:grpChg>
        <pc:picChg chg="mod">
          <ac:chgData name="Myat Min Htut" userId="dfff3e71-de70-432f-b631-d8cca54eab50" providerId="ADAL" clId="{4928FCA6-1879-439F-A31A-5A29EC665FA6}" dt="2024-02-20T02:23:32.838" v="16" actId="164"/>
          <ac:picMkLst>
            <pc:docMk/>
            <pc:sldMk cId="948817157" sldId="413"/>
            <ac:picMk id="19" creationId="{17DF9612-BBEA-40CF-A4C3-C53CFF2683D4}"/>
          </ac:picMkLst>
        </pc:picChg>
      </pc:sldChg>
      <pc:sldChg chg="addSp modSp">
        <pc:chgData name="Myat Min Htut" userId="dfff3e71-de70-432f-b631-d8cca54eab50" providerId="ADAL" clId="{4928FCA6-1879-439F-A31A-5A29EC665FA6}" dt="2024-02-20T02:23:29.157" v="15" actId="164"/>
        <pc:sldMkLst>
          <pc:docMk/>
          <pc:sldMk cId="3795155574" sldId="414"/>
        </pc:sldMkLst>
        <pc:spChg chg="mod">
          <ac:chgData name="Myat Min Htut" userId="dfff3e71-de70-432f-b631-d8cca54eab50" providerId="ADAL" clId="{4928FCA6-1879-439F-A31A-5A29EC665FA6}" dt="2024-02-20T02:23:29.157" v="15" actId="164"/>
          <ac:spMkLst>
            <pc:docMk/>
            <pc:sldMk cId="3795155574" sldId="414"/>
            <ac:spMk id="8" creationId="{6DB0E1BE-BD28-4B32-8127-A83228B9C8E0}"/>
          </ac:spMkLst>
        </pc:spChg>
        <pc:spChg chg="mod">
          <ac:chgData name="Myat Min Htut" userId="dfff3e71-de70-432f-b631-d8cca54eab50" providerId="ADAL" clId="{4928FCA6-1879-439F-A31A-5A29EC665FA6}" dt="2024-02-20T02:23:29.157" v="15" actId="164"/>
          <ac:spMkLst>
            <pc:docMk/>
            <pc:sldMk cId="3795155574" sldId="414"/>
            <ac:spMk id="9" creationId="{72F9457C-D021-4402-BBD0-9CB4A292D58F}"/>
          </ac:spMkLst>
        </pc:spChg>
        <pc:grpChg chg="add mod">
          <ac:chgData name="Myat Min Htut" userId="dfff3e71-de70-432f-b631-d8cca54eab50" providerId="ADAL" clId="{4928FCA6-1879-439F-A31A-5A29EC665FA6}" dt="2024-02-20T02:23:29.157" v="15" actId="164"/>
          <ac:grpSpMkLst>
            <pc:docMk/>
            <pc:sldMk cId="3795155574" sldId="414"/>
            <ac:grpSpMk id="2" creationId="{D152A4F3-A739-4FAE-9C54-7F00B6D39F4F}"/>
          </ac:grpSpMkLst>
        </pc:grpChg>
        <pc:grpChg chg="mod">
          <ac:chgData name="Myat Min Htut" userId="dfff3e71-de70-432f-b631-d8cca54eab50" providerId="ADAL" clId="{4928FCA6-1879-439F-A31A-5A29EC665FA6}" dt="2024-02-20T02:23:29.157" v="15" actId="164"/>
          <ac:grpSpMkLst>
            <pc:docMk/>
            <pc:sldMk cId="3795155574" sldId="414"/>
            <ac:grpSpMk id="6" creationId="{76D6A4E5-1937-454C-99A0-358ED4614FA5}"/>
          </ac:grpSpMkLst>
        </pc:grpChg>
      </pc:sldChg>
      <pc:sldChg chg="addSp modSp">
        <pc:chgData name="Myat Min Htut" userId="dfff3e71-de70-432f-b631-d8cca54eab50" providerId="ADAL" clId="{4928FCA6-1879-439F-A31A-5A29EC665FA6}" dt="2024-02-20T02:23:23.479" v="14" actId="164"/>
        <pc:sldMkLst>
          <pc:docMk/>
          <pc:sldMk cId="88373983" sldId="415"/>
        </pc:sldMkLst>
        <pc:spChg chg="mod">
          <ac:chgData name="Myat Min Htut" userId="dfff3e71-de70-432f-b631-d8cca54eab50" providerId="ADAL" clId="{4928FCA6-1879-439F-A31A-5A29EC665FA6}" dt="2024-02-20T02:23:23.479" v="14" actId="164"/>
          <ac:spMkLst>
            <pc:docMk/>
            <pc:sldMk cId="88373983" sldId="415"/>
            <ac:spMk id="6" creationId="{24BAE310-E590-499B-9069-3A7751549F58}"/>
          </ac:spMkLst>
        </pc:spChg>
        <pc:spChg chg="mod">
          <ac:chgData name="Myat Min Htut" userId="dfff3e71-de70-432f-b631-d8cca54eab50" providerId="ADAL" clId="{4928FCA6-1879-439F-A31A-5A29EC665FA6}" dt="2024-02-20T02:23:23.479" v="14" actId="164"/>
          <ac:spMkLst>
            <pc:docMk/>
            <pc:sldMk cId="88373983" sldId="415"/>
            <ac:spMk id="7" creationId="{80C55299-B4D5-463A-AB9A-AAD4B14C36DC}"/>
          </ac:spMkLst>
        </pc:spChg>
        <pc:grpChg chg="add mod">
          <ac:chgData name="Myat Min Htut" userId="dfff3e71-de70-432f-b631-d8cca54eab50" providerId="ADAL" clId="{4928FCA6-1879-439F-A31A-5A29EC665FA6}" dt="2024-02-20T02:23:23.479" v="14" actId="164"/>
          <ac:grpSpMkLst>
            <pc:docMk/>
            <pc:sldMk cId="88373983" sldId="415"/>
            <ac:grpSpMk id="2" creationId="{99803742-AF9B-41F7-9618-627C542474B8}"/>
          </ac:grpSpMkLst>
        </pc:grpChg>
        <pc:picChg chg="mod">
          <ac:chgData name="Myat Min Htut" userId="dfff3e71-de70-432f-b631-d8cca54eab50" providerId="ADAL" clId="{4928FCA6-1879-439F-A31A-5A29EC665FA6}" dt="2024-02-20T02:23:23.479" v="14" actId="164"/>
          <ac:picMkLst>
            <pc:docMk/>
            <pc:sldMk cId="88373983" sldId="415"/>
            <ac:picMk id="4" creationId="{B551F15A-E7A7-4AEB-B152-1DEC2D85A8C0}"/>
          </ac:picMkLst>
        </pc:picChg>
      </pc:sldChg>
      <pc:sldChg chg="delSp modSp mod">
        <pc:chgData name="Myat Min Htut" userId="dfff3e71-de70-432f-b631-d8cca54eab50" providerId="ADAL" clId="{4928FCA6-1879-439F-A31A-5A29EC665FA6}" dt="2024-02-20T02:23:18.002" v="13" actId="478"/>
        <pc:sldMkLst>
          <pc:docMk/>
          <pc:sldMk cId="2309210579" sldId="416"/>
        </pc:sldMkLst>
        <pc:spChg chg="del">
          <ac:chgData name="Myat Min Htut" userId="dfff3e71-de70-432f-b631-d8cca54eab50" providerId="ADAL" clId="{4928FCA6-1879-439F-A31A-5A29EC665FA6}" dt="2024-02-20T02:23:18.002" v="13" actId="478"/>
          <ac:spMkLst>
            <pc:docMk/>
            <pc:sldMk cId="2309210579" sldId="416"/>
            <ac:spMk id="8" creationId="{58A520C2-D6C0-4819-9F83-B5DFF545D76D}"/>
          </ac:spMkLst>
        </pc:spChg>
        <pc:picChg chg="del mod">
          <ac:chgData name="Myat Min Htut" userId="dfff3e71-de70-432f-b631-d8cca54eab50" providerId="ADAL" clId="{4928FCA6-1879-439F-A31A-5A29EC665FA6}" dt="2024-02-20T02:23:18.002" v="13" actId="478"/>
          <ac:picMkLst>
            <pc:docMk/>
            <pc:sldMk cId="2309210579" sldId="416"/>
            <ac:picMk id="6" creationId="{44BB2023-527C-4291-AAF9-FEE803282A3D}"/>
          </ac:picMkLst>
        </pc:picChg>
      </pc:sldChg>
    </pc:docChg>
  </pc:docChgLst>
  <pc:docChgLst>
    <pc:chgData name="sayaka yokoyama" userId="S::sayaka_yokoyama@jpf.go.jp::f77ee311-c58d-49f9-9c03-4c9f5af284ca" providerId="AD" clId="Web-{6167BE2E-7ABE-5159-203E-1A05FDE81523}"/>
    <pc:docChg chg="modSld">
      <pc:chgData name="sayaka yokoyama" userId="S::sayaka_yokoyama@jpf.go.jp::f77ee311-c58d-49f9-9c03-4c9f5af284ca" providerId="AD" clId="Web-{6167BE2E-7ABE-5159-203E-1A05FDE81523}" dt="2024-02-02T04:45:33.741" v="93" actId="1076"/>
      <pc:docMkLst>
        <pc:docMk/>
      </pc:docMkLst>
      <pc:sldChg chg="modSp">
        <pc:chgData name="sayaka yokoyama" userId="S::sayaka_yokoyama@jpf.go.jp::f77ee311-c58d-49f9-9c03-4c9f5af284ca" providerId="AD" clId="Web-{6167BE2E-7ABE-5159-203E-1A05FDE81523}" dt="2024-02-02T03:29:50.824" v="0" actId="1076"/>
        <pc:sldMkLst>
          <pc:docMk/>
          <pc:sldMk cId="3038560116" sldId="316"/>
        </pc:sldMkLst>
        <pc:picChg chg="mod">
          <ac:chgData name="sayaka yokoyama" userId="S::sayaka_yokoyama@jpf.go.jp::f77ee311-c58d-49f9-9c03-4c9f5af284ca" providerId="AD" clId="Web-{6167BE2E-7ABE-5159-203E-1A05FDE81523}" dt="2024-02-02T03:29:50.824" v="0" actId="1076"/>
          <ac:picMkLst>
            <pc:docMk/>
            <pc:sldMk cId="3038560116" sldId="316"/>
            <ac:picMk id="16" creationId="{203DFD6D-419B-4D19-82AF-82AA84B375A3}"/>
          </ac:picMkLst>
        </pc:picChg>
      </pc:sldChg>
      <pc:sldChg chg="addSp modSp">
        <pc:chgData name="sayaka yokoyama" userId="S::sayaka_yokoyama@jpf.go.jp::f77ee311-c58d-49f9-9c03-4c9f5af284ca" providerId="AD" clId="Web-{6167BE2E-7ABE-5159-203E-1A05FDE81523}" dt="2024-02-02T03:37:32.871" v="50"/>
        <pc:sldMkLst>
          <pc:docMk/>
          <pc:sldMk cId="2805050158" sldId="368"/>
        </pc:sldMkLst>
        <pc:spChg chg="add mod">
          <ac:chgData name="sayaka yokoyama" userId="S::sayaka_yokoyama@jpf.go.jp::f77ee311-c58d-49f9-9c03-4c9f5af284ca" providerId="AD" clId="Web-{6167BE2E-7ABE-5159-203E-1A05FDE81523}" dt="2024-02-02T03:37:32.871" v="50"/>
          <ac:spMkLst>
            <pc:docMk/>
            <pc:sldMk cId="2805050158" sldId="368"/>
            <ac:spMk id="2" creationId="{13F6210F-E151-A55E-EA10-28A72B44E37B}"/>
          </ac:spMkLst>
        </pc:spChg>
        <pc:picChg chg="mod">
          <ac:chgData name="sayaka yokoyama" userId="S::sayaka_yokoyama@jpf.go.jp::f77ee311-c58d-49f9-9c03-4c9f5af284ca" providerId="AD" clId="Web-{6167BE2E-7ABE-5159-203E-1A05FDE81523}" dt="2024-02-02T03:36:18.150" v="31" actId="1076"/>
          <ac:picMkLst>
            <pc:docMk/>
            <pc:sldMk cId="2805050158" sldId="368"/>
            <ac:picMk id="7" creationId="{9FB5D3C6-0152-464D-BF35-36D4A2D81306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6:13.822" v="30" actId="1076"/>
          <ac:picMkLst>
            <pc:docMk/>
            <pc:sldMk cId="2805050158" sldId="368"/>
            <ac:picMk id="14" creationId="{C64E8098-72C2-49B6-8EFD-8F859824F35C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6:35.088" v="34" actId="1076"/>
          <ac:picMkLst>
            <pc:docMk/>
            <pc:sldMk cId="2805050158" sldId="368"/>
            <ac:picMk id="16" creationId="{47800F2D-5C01-4B1A-BB0A-2977D97B6F09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6:26.947" v="32" actId="1076"/>
          <ac:picMkLst>
            <pc:docMk/>
            <pc:sldMk cId="2805050158" sldId="368"/>
            <ac:picMk id="18" creationId="{B8D4A080-C48D-46A8-B3CB-FE91CD4B63F3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6:54.651" v="43" actId="1076"/>
          <ac:picMkLst>
            <pc:docMk/>
            <pc:sldMk cId="2805050158" sldId="368"/>
            <ac:picMk id="20" creationId="{F2182766-A9EE-46B3-A495-99A5413C3782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7:02.370" v="45" actId="1076"/>
          <ac:picMkLst>
            <pc:docMk/>
            <pc:sldMk cId="2805050158" sldId="368"/>
            <ac:picMk id="22" creationId="{37721BBE-052C-4BF6-B895-F1F5A5363F94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7:06.699" v="46" actId="1076"/>
          <ac:picMkLst>
            <pc:docMk/>
            <pc:sldMk cId="2805050158" sldId="368"/>
            <ac:picMk id="26" creationId="{EE3F018C-5F8E-4DDA-8650-589B3F24B6AD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6:44.463" v="38" actId="1076"/>
          <ac:picMkLst>
            <pc:docMk/>
            <pc:sldMk cId="2805050158" sldId="368"/>
            <ac:picMk id="36" creationId="{B8C307C5-B32C-459B-A73A-38C6627A2652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6:38.166" v="36" actId="1076"/>
          <ac:picMkLst>
            <pc:docMk/>
            <pc:sldMk cId="2805050158" sldId="368"/>
            <ac:picMk id="38" creationId="{183EC36F-2D00-4B2A-AD9D-260BBF63E1A9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6:53.011" v="42" actId="1076"/>
          <ac:picMkLst>
            <pc:docMk/>
            <pc:sldMk cId="2805050158" sldId="368"/>
            <ac:picMk id="40" creationId="{707EFBCA-E317-44CB-84F7-DB90A8E1901A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7:12.652" v="47" actId="1076"/>
          <ac:picMkLst>
            <pc:docMk/>
            <pc:sldMk cId="2805050158" sldId="368"/>
            <ac:picMk id="42" creationId="{F798D000-F1EA-41DB-8A26-58C0F3586410}"/>
          </ac:picMkLst>
        </pc:picChg>
      </pc:sldChg>
      <pc:sldChg chg="modSp">
        <pc:chgData name="sayaka yokoyama" userId="S::sayaka_yokoyama@jpf.go.jp::f77ee311-c58d-49f9-9c03-4c9f5af284ca" providerId="AD" clId="Web-{6167BE2E-7ABE-5159-203E-1A05FDE81523}" dt="2024-02-02T03:32:28.751" v="11" actId="1076"/>
        <pc:sldMkLst>
          <pc:docMk/>
          <pc:sldMk cId="3692984069" sldId="378"/>
        </pc:sldMkLst>
        <pc:picChg chg="mod">
          <ac:chgData name="sayaka yokoyama" userId="S::sayaka_yokoyama@jpf.go.jp::f77ee311-c58d-49f9-9c03-4c9f5af284ca" providerId="AD" clId="Web-{6167BE2E-7ABE-5159-203E-1A05FDE81523}" dt="2024-02-02T03:32:28.751" v="11" actId="1076"/>
          <ac:picMkLst>
            <pc:docMk/>
            <pc:sldMk cId="3692984069" sldId="378"/>
            <ac:picMk id="4" creationId="{3FB5918C-B931-49EF-8462-C35F64DD3B8C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2:26.032" v="10" actId="1076"/>
          <ac:picMkLst>
            <pc:docMk/>
            <pc:sldMk cId="3692984069" sldId="378"/>
            <ac:picMk id="10" creationId="{00000000-0000-0000-0000-000000000000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2:24.782" v="9" actId="1076"/>
          <ac:picMkLst>
            <pc:docMk/>
            <pc:sldMk cId="3692984069" sldId="378"/>
            <ac:picMk id="11" creationId="{00000000-0000-0000-0000-000000000000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2:07.625" v="4" actId="1076"/>
          <ac:picMkLst>
            <pc:docMk/>
            <pc:sldMk cId="3692984069" sldId="378"/>
            <ac:picMk id="13" creationId="{8507481F-C9AF-4408-8F2B-81E27CAEBAD3}"/>
          </ac:picMkLst>
        </pc:picChg>
      </pc:sldChg>
      <pc:sldChg chg="modSp">
        <pc:chgData name="sayaka yokoyama" userId="S::sayaka_yokoyama@jpf.go.jp::f77ee311-c58d-49f9-9c03-4c9f5af284ca" providerId="AD" clId="Web-{6167BE2E-7ABE-5159-203E-1A05FDE81523}" dt="2024-02-02T04:43:08.019" v="55" actId="14100"/>
        <pc:sldMkLst>
          <pc:docMk/>
          <pc:sldMk cId="3398509683" sldId="389"/>
        </pc:sldMkLst>
        <pc:picChg chg="mod">
          <ac:chgData name="sayaka yokoyama" userId="S::sayaka_yokoyama@jpf.go.jp::f77ee311-c58d-49f9-9c03-4c9f5af284ca" providerId="AD" clId="Web-{6167BE2E-7ABE-5159-203E-1A05FDE81523}" dt="2024-02-02T04:43:08.019" v="55" actId="14100"/>
          <ac:picMkLst>
            <pc:docMk/>
            <pc:sldMk cId="3398509683" sldId="389"/>
            <ac:picMk id="22" creationId="{53195DAC-9B6D-46D9-A5DC-3006F8D0B7DC}"/>
          </ac:picMkLst>
        </pc:picChg>
      </pc:sldChg>
      <pc:sldChg chg="modSp">
        <pc:chgData name="sayaka yokoyama" userId="S::sayaka_yokoyama@jpf.go.jp::f77ee311-c58d-49f9-9c03-4c9f5af284ca" providerId="AD" clId="Web-{6167BE2E-7ABE-5159-203E-1A05FDE81523}" dt="2024-02-02T03:35:43.586" v="26" actId="1076"/>
        <pc:sldMkLst>
          <pc:docMk/>
          <pc:sldMk cId="4153939637" sldId="408"/>
        </pc:sldMkLst>
        <pc:spChg chg="mod">
          <ac:chgData name="sayaka yokoyama" userId="S::sayaka_yokoyama@jpf.go.jp::f77ee311-c58d-49f9-9c03-4c9f5af284ca" providerId="AD" clId="Web-{6167BE2E-7ABE-5159-203E-1A05FDE81523}" dt="2024-02-02T03:35:29.414" v="25" actId="1076"/>
          <ac:spMkLst>
            <pc:docMk/>
            <pc:sldMk cId="4153939637" sldId="408"/>
            <ac:spMk id="12" creationId="{42C2593C-C4D2-475B-88CB-8384CB5D6652}"/>
          </ac:spMkLst>
        </pc:spChg>
        <pc:spChg chg="mod">
          <ac:chgData name="sayaka yokoyama" userId="S::sayaka_yokoyama@jpf.go.jp::f77ee311-c58d-49f9-9c03-4c9f5af284ca" providerId="AD" clId="Web-{6167BE2E-7ABE-5159-203E-1A05FDE81523}" dt="2024-02-02T03:35:23.148" v="23" actId="1076"/>
          <ac:spMkLst>
            <pc:docMk/>
            <pc:sldMk cId="4153939637" sldId="408"/>
            <ac:spMk id="13" creationId="{42C2593C-C4D2-475B-88CB-8384CB5D6652}"/>
          </ac:spMkLst>
        </pc:spChg>
        <pc:spChg chg="mod">
          <ac:chgData name="sayaka yokoyama" userId="S::sayaka_yokoyama@jpf.go.jp::f77ee311-c58d-49f9-9c03-4c9f5af284ca" providerId="AD" clId="Web-{6167BE2E-7ABE-5159-203E-1A05FDE81523}" dt="2024-02-02T03:35:43.586" v="26" actId="1076"/>
          <ac:spMkLst>
            <pc:docMk/>
            <pc:sldMk cId="4153939637" sldId="408"/>
            <ac:spMk id="17" creationId="{42C2593C-C4D2-475B-88CB-8384CB5D6652}"/>
          </ac:spMkLst>
        </pc:spChg>
        <pc:picChg chg="mod">
          <ac:chgData name="sayaka yokoyama" userId="S::sayaka_yokoyama@jpf.go.jp::f77ee311-c58d-49f9-9c03-4c9f5af284ca" providerId="AD" clId="Web-{6167BE2E-7ABE-5159-203E-1A05FDE81523}" dt="2024-02-02T03:32:41.689" v="14" actId="1076"/>
          <ac:picMkLst>
            <pc:docMk/>
            <pc:sldMk cId="4153939637" sldId="408"/>
            <ac:picMk id="4" creationId="{3FB5918C-B931-49EF-8462-C35F64DD3B8C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3:35:27.664" v="24" actId="1076"/>
          <ac:picMkLst>
            <pc:docMk/>
            <pc:sldMk cId="4153939637" sldId="408"/>
            <ac:picMk id="19" creationId="{D6254EDE-95B6-4FD9-9C0A-52B42F194458}"/>
          </ac:picMkLst>
        </pc:picChg>
      </pc:sldChg>
      <pc:sldChg chg="modSp">
        <pc:chgData name="sayaka yokoyama" userId="S::sayaka_yokoyama@jpf.go.jp::f77ee311-c58d-49f9-9c03-4c9f5af284ca" providerId="AD" clId="Web-{6167BE2E-7ABE-5159-203E-1A05FDE81523}" dt="2024-02-02T04:43:50.661" v="66" actId="14100"/>
        <pc:sldMkLst>
          <pc:docMk/>
          <pc:sldMk cId="995838075" sldId="411"/>
        </pc:sldMkLst>
        <pc:picChg chg="mod">
          <ac:chgData name="sayaka yokoyama" userId="S::sayaka_yokoyama@jpf.go.jp::f77ee311-c58d-49f9-9c03-4c9f5af284ca" providerId="AD" clId="Web-{6167BE2E-7ABE-5159-203E-1A05FDE81523}" dt="2024-02-02T04:43:50.661" v="66" actId="14100"/>
          <ac:picMkLst>
            <pc:docMk/>
            <pc:sldMk cId="995838075" sldId="411"/>
            <ac:picMk id="36" creationId="{60365EDE-631B-4A65-BDDA-5F19D63B4649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4:43:47.723" v="65" actId="1076"/>
          <ac:picMkLst>
            <pc:docMk/>
            <pc:sldMk cId="995838075" sldId="411"/>
            <ac:picMk id="38" creationId="{CAD7CAC1-8D9E-4866-B121-9C0E24C8BECB}"/>
          </ac:picMkLst>
        </pc:picChg>
      </pc:sldChg>
      <pc:sldChg chg="modSp">
        <pc:chgData name="sayaka yokoyama" userId="S::sayaka_yokoyama@jpf.go.jp::f77ee311-c58d-49f9-9c03-4c9f5af284ca" providerId="AD" clId="Web-{6167BE2E-7ABE-5159-203E-1A05FDE81523}" dt="2024-02-02T04:45:05.600" v="85" actId="1076"/>
        <pc:sldMkLst>
          <pc:docMk/>
          <pc:sldMk cId="4065193700" sldId="412"/>
        </pc:sldMkLst>
        <pc:picChg chg="mod">
          <ac:chgData name="sayaka yokoyama" userId="S::sayaka_yokoyama@jpf.go.jp::f77ee311-c58d-49f9-9c03-4c9f5af284ca" providerId="AD" clId="Web-{6167BE2E-7ABE-5159-203E-1A05FDE81523}" dt="2024-02-02T04:45:05.600" v="85" actId="1076"/>
          <ac:picMkLst>
            <pc:docMk/>
            <pc:sldMk cId="4065193700" sldId="412"/>
            <ac:picMk id="17" creationId="{B4C13EFA-FF18-4EA3-B1C6-FAA25A479DD1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4:45:04.115" v="84" actId="1076"/>
          <ac:picMkLst>
            <pc:docMk/>
            <pc:sldMk cId="4065193700" sldId="412"/>
            <ac:picMk id="19" creationId="{5C542AD9-4758-4057-867E-90EF799AECFF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4:45:02.444" v="83" actId="1076"/>
          <ac:picMkLst>
            <pc:docMk/>
            <pc:sldMk cId="4065193700" sldId="412"/>
            <ac:picMk id="21" creationId="{D23D9B0C-C031-4507-BB6F-CD358B3E1B14}"/>
          </ac:picMkLst>
        </pc:picChg>
      </pc:sldChg>
      <pc:sldChg chg="modSp">
        <pc:chgData name="sayaka yokoyama" userId="S::sayaka_yokoyama@jpf.go.jp::f77ee311-c58d-49f9-9c03-4c9f5af284ca" providerId="AD" clId="Web-{6167BE2E-7ABE-5159-203E-1A05FDE81523}" dt="2024-02-02T04:45:33.741" v="93" actId="1076"/>
        <pc:sldMkLst>
          <pc:docMk/>
          <pc:sldMk cId="948817157" sldId="413"/>
        </pc:sldMkLst>
        <pc:spChg chg="mod">
          <ac:chgData name="sayaka yokoyama" userId="S::sayaka_yokoyama@jpf.go.jp::f77ee311-c58d-49f9-9c03-4c9f5af284ca" providerId="AD" clId="Web-{6167BE2E-7ABE-5159-203E-1A05FDE81523}" dt="2024-02-02T04:45:33.741" v="93" actId="1076"/>
          <ac:spMkLst>
            <pc:docMk/>
            <pc:sldMk cId="948817157" sldId="413"/>
            <ac:spMk id="31" creationId="{117E224E-03E6-409A-8C3B-58CD5634D3E4}"/>
          </ac:spMkLst>
        </pc:spChg>
        <pc:picChg chg="mod">
          <ac:chgData name="sayaka yokoyama" userId="S::sayaka_yokoyama@jpf.go.jp::f77ee311-c58d-49f9-9c03-4c9f5af284ca" providerId="AD" clId="Web-{6167BE2E-7ABE-5159-203E-1A05FDE81523}" dt="2024-02-02T04:45:19.303" v="87" actId="1076"/>
          <ac:picMkLst>
            <pc:docMk/>
            <pc:sldMk cId="948817157" sldId="413"/>
            <ac:picMk id="26" creationId="{286F3427-5FEE-4FB4-92B6-1ED85403A94A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4:45:17.788" v="86" actId="1076"/>
          <ac:picMkLst>
            <pc:docMk/>
            <pc:sldMk cId="948817157" sldId="413"/>
            <ac:picMk id="28" creationId="{6F2FA852-EE1C-4639-88A7-4AF0851E794E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4:45:29.679" v="91" actId="1076"/>
          <ac:picMkLst>
            <pc:docMk/>
            <pc:sldMk cId="948817157" sldId="413"/>
            <ac:picMk id="30" creationId="{8ECEF2B5-6353-4081-9BB3-B7644DD38E0B}"/>
          </ac:picMkLst>
        </pc:picChg>
      </pc:sldChg>
      <pc:sldChg chg="modSp">
        <pc:chgData name="sayaka yokoyama" userId="S::sayaka_yokoyama@jpf.go.jp::f77ee311-c58d-49f9-9c03-4c9f5af284ca" providerId="AD" clId="Web-{6167BE2E-7ABE-5159-203E-1A05FDE81523}" dt="2024-02-02T04:44:32.240" v="74" actId="1076"/>
        <pc:sldMkLst>
          <pc:docMk/>
          <pc:sldMk cId="2309210579" sldId="416"/>
        </pc:sldMkLst>
        <pc:picChg chg="mod">
          <ac:chgData name="sayaka yokoyama" userId="S::sayaka_yokoyama@jpf.go.jp::f77ee311-c58d-49f9-9c03-4c9f5af284ca" providerId="AD" clId="Web-{6167BE2E-7ABE-5159-203E-1A05FDE81523}" dt="2024-02-02T04:44:22.755" v="68" actId="1076"/>
          <ac:picMkLst>
            <pc:docMk/>
            <pc:sldMk cId="2309210579" sldId="416"/>
            <ac:picMk id="3" creationId="{46AED62D-4415-4903-81FB-5E5AA1C0B207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4:44:32.240" v="74" actId="1076"/>
          <ac:picMkLst>
            <pc:docMk/>
            <pc:sldMk cId="2309210579" sldId="416"/>
            <ac:picMk id="5" creationId="{FAAD7319-63C1-429D-B517-38520553CD2D}"/>
          </ac:picMkLst>
        </pc:picChg>
        <pc:picChg chg="mod">
          <ac:chgData name="sayaka yokoyama" userId="S::sayaka_yokoyama@jpf.go.jp::f77ee311-c58d-49f9-9c03-4c9f5af284ca" providerId="AD" clId="Web-{6167BE2E-7ABE-5159-203E-1A05FDE81523}" dt="2024-02-02T04:44:31.193" v="73" actId="1076"/>
          <ac:picMkLst>
            <pc:docMk/>
            <pc:sldMk cId="2309210579" sldId="416"/>
            <ac:picMk id="12" creationId="{78197687-1277-4D3B-969A-F36BF4EDEAEC}"/>
          </ac:picMkLst>
        </pc:picChg>
      </pc:sldChg>
    </pc:docChg>
  </pc:docChgLst>
  <pc:docChgLst>
    <pc:chgData name="Shoko Kakuda" userId="S::kakuda@jfbkk.or.th::40706642-bbdd-4be4-a46a-1d3174691c72" providerId="AD" clId="Web-{31247E7E-64FB-49EA-B03A-55C8B70194CF}"/>
    <pc:docChg chg="modSld">
      <pc:chgData name="Shoko Kakuda" userId="S::kakuda@jfbkk.or.th::40706642-bbdd-4be4-a46a-1d3174691c72" providerId="AD" clId="Web-{31247E7E-64FB-49EA-B03A-55C8B70194CF}" dt="2022-01-31T06:27:05.575" v="4" actId="1076"/>
      <pc:docMkLst>
        <pc:docMk/>
      </pc:docMkLst>
      <pc:sldChg chg="addSp modSp">
        <pc:chgData name="Shoko Kakuda" userId="S::kakuda@jfbkk.or.th::40706642-bbdd-4be4-a46a-1d3174691c72" providerId="AD" clId="Web-{31247E7E-64FB-49EA-B03A-55C8B70194CF}" dt="2022-01-31T06:27:05.575" v="4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31247E7E-64FB-49EA-B03A-55C8B70194CF}" dt="2022-01-31T06:27:05.575" v="4" actId="1076"/>
          <ac:picMkLst>
            <pc:docMk/>
            <pc:sldMk cId="3864944562" sldId="311"/>
            <ac:picMk id="2" creationId="{54AA1819-C59C-438C-95DE-F6F26E24DCD2}"/>
          </ac:picMkLst>
        </pc:picChg>
        <pc:picChg chg="mod">
          <ac:chgData name="Shoko Kakuda" userId="S::kakuda@jfbkk.or.th::40706642-bbdd-4be4-a46a-1d3174691c72" providerId="AD" clId="Web-{31247E7E-64FB-49EA-B03A-55C8B70194CF}" dt="2022-01-31T06:26:31.465" v="0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Keiko Kojima" userId="6899f029-7342-413a-b38b-6a9d55270ecb" providerId="ADAL" clId="{E249B93A-042F-45C9-9128-A011132B7457}"/>
    <pc:docChg chg="modSld">
      <pc:chgData name="Keiko Kojima" userId="6899f029-7342-413a-b38b-6a9d55270ecb" providerId="ADAL" clId="{E249B93A-042F-45C9-9128-A011132B7457}" dt="2022-03-28T05:11:31.446" v="11" actId="1582"/>
      <pc:docMkLst>
        <pc:docMk/>
      </pc:docMkLst>
      <pc:sldChg chg="modSp mod">
        <pc:chgData name="Keiko Kojima" userId="6899f029-7342-413a-b38b-6a9d55270ecb" providerId="ADAL" clId="{E249B93A-042F-45C9-9128-A011132B7457}" dt="2022-03-28T05:06:35.842" v="2" actId="1038"/>
        <pc:sldMkLst>
          <pc:docMk/>
          <pc:sldMk cId="2961143738" sldId="275"/>
        </pc:sldMkLst>
        <pc:picChg chg="mod">
          <ac:chgData name="Keiko Kojima" userId="6899f029-7342-413a-b38b-6a9d55270ecb" providerId="ADAL" clId="{E249B93A-042F-45C9-9128-A011132B7457}" dt="2022-03-28T05:06:35.842" v="2" actId="1038"/>
          <ac:picMkLst>
            <pc:docMk/>
            <pc:sldMk cId="2961143738" sldId="275"/>
            <ac:picMk id="3" creationId="{BA0B8E28-3833-47AD-AF9A-A1A10AD27BAC}"/>
          </ac:picMkLst>
        </pc:picChg>
      </pc:sldChg>
      <pc:sldChg chg="modSp mod">
        <pc:chgData name="Keiko Kojima" userId="6899f029-7342-413a-b38b-6a9d55270ecb" providerId="ADAL" clId="{E249B93A-042F-45C9-9128-A011132B7457}" dt="2022-03-28T05:07:27.586" v="3" actId="1582"/>
        <pc:sldMkLst>
          <pc:docMk/>
          <pc:sldMk cId="3608122047" sldId="357"/>
        </pc:sldMkLst>
        <pc:picChg chg="mod">
          <ac:chgData name="Keiko Kojima" userId="6899f029-7342-413a-b38b-6a9d55270ecb" providerId="ADAL" clId="{E249B93A-042F-45C9-9128-A011132B7457}" dt="2022-03-28T05:07:27.586" v="3" actId="1582"/>
          <ac:picMkLst>
            <pc:docMk/>
            <pc:sldMk cId="3608122047" sldId="357"/>
            <ac:picMk id="3" creationId="{0FE99096-13D1-45DC-8B0A-3C97C8CCA8C7}"/>
          </ac:picMkLst>
        </pc:picChg>
        <pc:picChg chg="mod">
          <ac:chgData name="Keiko Kojima" userId="6899f029-7342-413a-b38b-6a9d55270ecb" providerId="ADAL" clId="{E249B93A-042F-45C9-9128-A011132B7457}" dt="2022-03-28T05:07:27.586" v="3" actId="1582"/>
          <ac:picMkLst>
            <pc:docMk/>
            <pc:sldMk cId="3608122047" sldId="357"/>
            <ac:picMk id="8" creationId="{F0878680-421A-4079-9899-B627339A0D44}"/>
          </ac:picMkLst>
        </pc:picChg>
      </pc:sldChg>
      <pc:sldChg chg="modSp mod">
        <pc:chgData name="Keiko Kojima" userId="6899f029-7342-413a-b38b-6a9d55270ecb" providerId="ADAL" clId="{E249B93A-042F-45C9-9128-A011132B7457}" dt="2022-03-28T05:08:53.382" v="4" actId="1582"/>
        <pc:sldMkLst>
          <pc:docMk/>
          <pc:sldMk cId="2805050158" sldId="368"/>
        </pc:sldMkLst>
        <pc:picChg chg="mod">
          <ac:chgData name="Keiko Kojima" userId="6899f029-7342-413a-b38b-6a9d55270ecb" providerId="ADAL" clId="{E249B93A-042F-45C9-9128-A011132B7457}" dt="2022-03-28T05:08:53.382" v="4" actId="1582"/>
          <ac:picMkLst>
            <pc:docMk/>
            <pc:sldMk cId="2805050158" sldId="368"/>
            <ac:picMk id="7" creationId="{9FB5D3C6-0152-464D-BF35-36D4A2D81306}"/>
          </ac:picMkLst>
        </pc:picChg>
        <pc:picChg chg="mod">
          <ac:chgData name="Keiko Kojima" userId="6899f029-7342-413a-b38b-6a9d55270ecb" providerId="ADAL" clId="{E249B93A-042F-45C9-9128-A011132B7457}" dt="2022-03-28T05:08:53.382" v="4" actId="1582"/>
          <ac:picMkLst>
            <pc:docMk/>
            <pc:sldMk cId="2805050158" sldId="368"/>
            <ac:picMk id="9" creationId="{891C8B66-1BDE-4E6F-81E8-F76D98BCCD08}"/>
          </ac:picMkLst>
        </pc:picChg>
      </pc:sldChg>
      <pc:sldChg chg="modSp mod">
        <pc:chgData name="Keiko Kojima" userId="6899f029-7342-413a-b38b-6a9d55270ecb" providerId="ADAL" clId="{E249B93A-042F-45C9-9128-A011132B7457}" dt="2022-03-28T05:10:47.222" v="5" actId="1582"/>
        <pc:sldMkLst>
          <pc:docMk/>
          <pc:sldMk cId="3398509683" sldId="389"/>
        </pc:sldMkLst>
        <pc:picChg chg="mod">
          <ac:chgData name="Keiko Kojima" userId="6899f029-7342-413a-b38b-6a9d55270ecb" providerId="ADAL" clId="{E249B93A-042F-45C9-9128-A011132B7457}" dt="2022-03-28T05:10:47.222" v="5" actId="1582"/>
          <ac:picMkLst>
            <pc:docMk/>
            <pc:sldMk cId="3398509683" sldId="389"/>
            <ac:picMk id="3" creationId="{320F62E4-40F7-4DDC-82AA-0FFED5CAC069}"/>
          </ac:picMkLst>
        </pc:picChg>
      </pc:sldChg>
      <pc:sldChg chg="modSp">
        <pc:chgData name="Keiko Kojima" userId="6899f029-7342-413a-b38b-6a9d55270ecb" providerId="ADAL" clId="{E249B93A-042F-45C9-9128-A011132B7457}" dt="2022-03-28T05:10:56.010" v="6" actId="1076"/>
        <pc:sldMkLst>
          <pc:docMk/>
          <pc:sldMk cId="3612067851" sldId="392"/>
        </pc:sldMkLst>
        <pc:spChg chg="mod">
          <ac:chgData name="Keiko Kojima" userId="6899f029-7342-413a-b38b-6a9d55270ecb" providerId="ADAL" clId="{E249B93A-042F-45C9-9128-A011132B7457}" dt="2022-03-28T05:10:56.010" v="6" actId="1076"/>
          <ac:spMkLst>
            <pc:docMk/>
            <pc:sldMk cId="3612067851" sldId="392"/>
            <ac:spMk id="2" creationId="{9BF048B6-507D-4934-BAAE-E73E7D080182}"/>
          </ac:spMkLst>
        </pc:spChg>
        <pc:grpChg chg="mod">
          <ac:chgData name="Keiko Kojima" userId="6899f029-7342-413a-b38b-6a9d55270ecb" providerId="ADAL" clId="{E249B93A-042F-45C9-9128-A011132B7457}" dt="2022-03-28T05:10:56.010" v="6" actId="1076"/>
          <ac:grpSpMkLst>
            <pc:docMk/>
            <pc:sldMk cId="3612067851" sldId="392"/>
            <ac:grpSpMk id="3" creationId="{E57657CE-EE33-4719-AE5D-1FF62B6D9CA6}"/>
          </ac:grpSpMkLst>
        </pc:grpChg>
        <pc:grpChg chg="mod">
          <ac:chgData name="Keiko Kojima" userId="6899f029-7342-413a-b38b-6a9d55270ecb" providerId="ADAL" clId="{E249B93A-042F-45C9-9128-A011132B7457}" dt="2022-03-28T05:10:56.010" v="6" actId="1076"/>
          <ac:grpSpMkLst>
            <pc:docMk/>
            <pc:sldMk cId="3612067851" sldId="392"/>
            <ac:grpSpMk id="4" creationId="{2DE9516B-13DA-4490-A15E-85C4836F9C53}"/>
          </ac:grpSpMkLst>
        </pc:grpChg>
        <pc:picChg chg="mod">
          <ac:chgData name="Keiko Kojima" userId="6899f029-7342-413a-b38b-6a9d55270ecb" providerId="ADAL" clId="{E249B93A-042F-45C9-9128-A011132B7457}" dt="2022-03-28T05:10:56.010" v="6" actId="1076"/>
          <ac:picMkLst>
            <pc:docMk/>
            <pc:sldMk cId="3612067851" sldId="392"/>
            <ac:picMk id="7" creationId="{36630560-A38E-4B4C-997D-835CC39E224D}"/>
          </ac:picMkLst>
        </pc:picChg>
        <pc:picChg chg="mod">
          <ac:chgData name="Keiko Kojima" userId="6899f029-7342-413a-b38b-6a9d55270ecb" providerId="ADAL" clId="{E249B93A-042F-45C9-9128-A011132B7457}" dt="2022-03-28T05:10:56.010" v="6" actId="1076"/>
          <ac:picMkLst>
            <pc:docMk/>
            <pc:sldMk cId="3612067851" sldId="392"/>
            <ac:picMk id="2054" creationId="{5C23E597-6303-4FF2-8574-CA832276F542}"/>
          </ac:picMkLst>
        </pc:picChg>
      </pc:sldChg>
      <pc:sldChg chg="modSp mod">
        <pc:chgData name="Keiko Kojima" userId="6899f029-7342-413a-b38b-6a9d55270ecb" providerId="ADAL" clId="{E249B93A-042F-45C9-9128-A011132B7457}" dt="2022-03-28T05:11:07.837" v="10" actId="1038"/>
        <pc:sldMkLst>
          <pc:docMk/>
          <pc:sldMk cId="3298108087" sldId="393"/>
        </pc:sldMkLst>
        <pc:picChg chg="mod">
          <ac:chgData name="Keiko Kojima" userId="6899f029-7342-413a-b38b-6a9d55270ecb" providerId="ADAL" clId="{E249B93A-042F-45C9-9128-A011132B7457}" dt="2022-03-28T05:11:07.837" v="10" actId="1038"/>
          <ac:picMkLst>
            <pc:docMk/>
            <pc:sldMk cId="3298108087" sldId="393"/>
            <ac:picMk id="3" creationId="{DC3E93CE-C3E1-441B-A535-F1469CEFCD93}"/>
          </ac:picMkLst>
        </pc:picChg>
      </pc:sldChg>
      <pc:sldChg chg="modSp mod">
        <pc:chgData name="Keiko Kojima" userId="6899f029-7342-413a-b38b-6a9d55270ecb" providerId="ADAL" clId="{E249B93A-042F-45C9-9128-A011132B7457}" dt="2022-03-28T05:11:31.446" v="11" actId="1582"/>
        <pc:sldMkLst>
          <pc:docMk/>
          <pc:sldMk cId="4033626182" sldId="396"/>
        </pc:sldMkLst>
        <pc:picChg chg="mod">
          <ac:chgData name="Keiko Kojima" userId="6899f029-7342-413a-b38b-6a9d55270ecb" providerId="ADAL" clId="{E249B93A-042F-45C9-9128-A011132B7457}" dt="2022-03-28T05:11:31.446" v="11" actId="1582"/>
          <ac:picMkLst>
            <pc:docMk/>
            <pc:sldMk cId="4033626182" sldId="396"/>
            <ac:picMk id="9" creationId="{38B80D20-8895-4C8B-AB9E-97BAF10BA23C}"/>
          </ac:picMkLst>
        </pc:picChg>
        <pc:picChg chg="mod">
          <ac:chgData name="Keiko Kojima" userId="6899f029-7342-413a-b38b-6a9d55270ecb" providerId="ADAL" clId="{E249B93A-042F-45C9-9128-A011132B7457}" dt="2022-03-28T05:11:31.446" v="11" actId="1582"/>
          <ac:picMkLst>
            <pc:docMk/>
            <pc:sldMk cId="4033626182" sldId="396"/>
            <ac:picMk id="11" creationId="{2A6AEA12-AA7A-4BC5-AC4A-982AF2778D19}"/>
          </ac:picMkLst>
        </pc:picChg>
      </pc:sldChg>
    </pc:docChg>
  </pc:docChgLst>
  <pc:docChgLst>
    <pc:chgData name="Myat Min Htut" userId="dfff3e71-de70-432f-b631-d8cca54eab50" providerId="ADAL" clId="{38ADC8EB-A66C-476C-865D-F704B544B095}"/>
    <pc:docChg chg="undo custSel addSld delSld modSld sldOrd">
      <pc:chgData name="Myat Min Htut" userId="dfff3e71-de70-432f-b631-d8cca54eab50" providerId="ADAL" clId="{38ADC8EB-A66C-476C-865D-F704B544B095}" dt="2024-02-02T04:46:51.400" v="1908" actId="1076"/>
      <pc:docMkLst>
        <pc:docMk/>
      </pc:docMkLst>
      <pc:sldChg chg="addSp delSp modSp mod">
        <pc:chgData name="Myat Min Htut" userId="dfff3e71-de70-432f-b631-d8cca54eab50" providerId="ADAL" clId="{38ADC8EB-A66C-476C-865D-F704B544B095}" dt="2024-02-01T09:28:28.229" v="60" actId="14100"/>
        <pc:sldMkLst>
          <pc:docMk/>
          <pc:sldMk cId="1625383778" sldId="257"/>
        </pc:sldMkLst>
        <pc:spChg chg="add del mod">
          <ac:chgData name="Myat Min Htut" userId="dfff3e71-de70-432f-b631-d8cca54eab50" providerId="ADAL" clId="{38ADC8EB-A66C-476C-865D-F704B544B095}" dt="2024-02-01T09:22:35.236" v="4" actId="478"/>
          <ac:spMkLst>
            <pc:docMk/>
            <pc:sldMk cId="1625383778" sldId="257"/>
            <ac:spMk id="2" creationId="{BDE105B3-DBCE-4216-80D0-30C70981CB89}"/>
          </ac:spMkLst>
        </pc:spChg>
        <pc:spChg chg="add del mod">
          <ac:chgData name="Myat Min Htut" userId="dfff3e71-de70-432f-b631-d8cca54eab50" providerId="ADAL" clId="{38ADC8EB-A66C-476C-865D-F704B544B095}" dt="2024-02-01T09:22:51.373" v="7" actId="478"/>
          <ac:spMkLst>
            <pc:docMk/>
            <pc:sldMk cId="1625383778" sldId="257"/>
            <ac:spMk id="4" creationId="{BA49448D-11F0-44F1-867E-C96873182F21}"/>
          </ac:spMkLst>
        </pc:spChg>
        <pc:spChg chg="add del mod">
          <ac:chgData name="Myat Min Htut" userId="dfff3e71-de70-432f-b631-d8cca54eab50" providerId="ADAL" clId="{38ADC8EB-A66C-476C-865D-F704B544B095}" dt="2024-02-01T09:27:56.049" v="54" actId="478"/>
          <ac:spMkLst>
            <pc:docMk/>
            <pc:sldMk cId="1625383778" sldId="257"/>
            <ac:spMk id="5" creationId="{378D8601-70AB-4E75-87EE-6288F82369C1}"/>
          </ac:spMkLst>
        </pc:spChg>
        <pc:picChg chg="mod">
          <ac:chgData name="Myat Min Htut" userId="dfff3e71-de70-432f-b631-d8cca54eab50" providerId="ADAL" clId="{38ADC8EB-A66C-476C-865D-F704B544B095}" dt="2024-02-01T09:23:09.402" v="12" actId="1076"/>
          <ac:picMkLst>
            <pc:docMk/>
            <pc:sldMk cId="1625383778" sldId="257"/>
            <ac:picMk id="3" creationId="{9E1061D5-3D90-46AA-ACD1-6370F5D54BF4}"/>
          </ac:picMkLst>
        </pc:picChg>
        <pc:picChg chg="add mod">
          <ac:chgData name="Myat Min Htut" userId="dfff3e71-de70-432f-b631-d8cca54eab50" providerId="ADAL" clId="{38ADC8EB-A66C-476C-865D-F704B544B095}" dt="2024-02-01T09:28:28.229" v="60" actId="14100"/>
          <ac:picMkLst>
            <pc:docMk/>
            <pc:sldMk cId="1625383778" sldId="257"/>
            <ac:picMk id="8" creationId="{DEF9C48D-497A-4749-B2FA-43BE6568CFAC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2T02:47:44.161" v="1113" actId="14100"/>
        <pc:sldMkLst>
          <pc:docMk/>
          <pc:sldMk cId="2437333288" sldId="258"/>
        </pc:sldMkLst>
        <pc:picChg chg="mod">
          <ac:chgData name="Myat Min Htut" userId="dfff3e71-de70-432f-b631-d8cca54eab50" providerId="ADAL" clId="{38ADC8EB-A66C-476C-865D-F704B544B095}" dt="2024-02-02T02:47:34.044" v="1108" actId="1076"/>
          <ac:picMkLst>
            <pc:docMk/>
            <pc:sldMk cId="2437333288" sldId="258"/>
            <ac:picMk id="2" creationId="{00000000-0000-0000-0000-000000000000}"/>
          </ac:picMkLst>
        </pc:picChg>
        <pc:picChg chg="mod">
          <ac:chgData name="Myat Min Htut" userId="dfff3e71-de70-432f-b631-d8cca54eab50" providerId="ADAL" clId="{38ADC8EB-A66C-476C-865D-F704B544B095}" dt="2024-02-02T02:47:32.010" v="1107" actId="1076"/>
          <ac:picMkLst>
            <pc:docMk/>
            <pc:sldMk cId="2437333288" sldId="258"/>
            <ac:picMk id="5" creationId="{FB4DFD92-1F20-42FE-ACF8-1E761863A34A}"/>
          </ac:picMkLst>
        </pc:picChg>
        <pc:picChg chg="add del">
          <ac:chgData name="Myat Min Htut" userId="dfff3e71-de70-432f-b631-d8cca54eab50" providerId="ADAL" clId="{38ADC8EB-A66C-476C-865D-F704B544B095}" dt="2024-02-01T09:31:38.524" v="81" actId="478"/>
          <ac:picMkLst>
            <pc:docMk/>
            <pc:sldMk cId="2437333288" sldId="258"/>
            <ac:picMk id="6" creationId="{E3FE6B2D-9B75-4244-B451-82CE6DEEB09C}"/>
          </ac:picMkLst>
        </pc:picChg>
        <pc:picChg chg="mod">
          <ac:chgData name="Myat Min Htut" userId="dfff3e71-de70-432f-b631-d8cca54eab50" providerId="ADAL" clId="{38ADC8EB-A66C-476C-865D-F704B544B095}" dt="2024-02-01T09:30:11.829" v="69" actId="1076"/>
          <ac:picMkLst>
            <pc:docMk/>
            <pc:sldMk cId="2437333288" sldId="258"/>
            <ac:picMk id="7" creationId="{E5672A34-1040-46C8-AFCE-A06924F4FF04}"/>
          </ac:picMkLst>
        </pc:picChg>
        <pc:picChg chg="add mod">
          <ac:chgData name="Myat Min Htut" userId="dfff3e71-de70-432f-b631-d8cca54eab50" providerId="ADAL" clId="{38ADC8EB-A66C-476C-865D-F704B544B095}" dt="2024-02-01T09:29:19.805" v="66" actId="14100"/>
          <ac:picMkLst>
            <pc:docMk/>
            <pc:sldMk cId="2437333288" sldId="258"/>
            <ac:picMk id="10" creationId="{4503628C-04C6-4847-86D7-74A6C7AE16FE}"/>
          </ac:picMkLst>
        </pc:picChg>
        <pc:picChg chg="add del mod">
          <ac:chgData name="Myat Min Htut" userId="dfff3e71-de70-432f-b631-d8cca54eab50" providerId="ADAL" clId="{38ADC8EB-A66C-476C-865D-F704B544B095}" dt="2024-02-01T09:31:37.317" v="80" actId="478"/>
          <ac:picMkLst>
            <pc:docMk/>
            <pc:sldMk cId="2437333288" sldId="258"/>
            <ac:picMk id="12" creationId="{3C3E2064-47C5-499F-B5C8-305019497DE2}"/>
          </ac:picMkLst>
        </pc:picChg>
        <pc:picChg chg="add mod">
          <ac:chgData name="Myat Min Htut" userId="dfff3e71-de70-432f-b631-d8cca54eab50" providerId="ADAL" clId="{38ADC8EB-A66C-476C-865D-F704B544B095}" dt="2024-02-02T02:47:44.161" v="1113" actId="14100"/>
          <ac:picMkLst>
            <pc:docMk/>
            <pc:sldMk cId="2437333288" sldId="258"/>
            <ac:picMk id="14" creationId="{288EE39D-BD7C-4257-9DB3-DFAA0ACD37F0}"/>
          </ac:picMkLst>
        </pc:picChg>
      </pc:sldChg>
      <pc:sldChg chg="addSp delSp modSp mod modShow">
        <pc:chgData name="Myat Min Htut" userId="dfff3e71-de70-432f-b631-d8cca54eab50" providerId="ADAL" clId="{38ADC8EB-A66C-476C-865D-F704B544B095}" dt="2024-02-02T02:27:09.525" v="866" actId="1076"/>
        <pc:sldMkLst>
          <pc:docMk/>
          <pc:sldMk cId="2957291538" sldId="268"/>
        </pc:sldMkLst>
        <pc:picChg chg="add mod">
          <ac:chgData name="Myat Min Htut" userId="dfff3e71-de70-432f-b631-d8cca54eab50" providerId="ADAL" clId="{38ADC8EB-A66C-476C-865D-F704B544B095}" dt="2024-02-02T02:25:58.768" v="855" actId="14100"/>
          <ac:picMkLst>
            <pc:docMk/>
            <pc:sldMk cId="2957291538" sldId="268"/>
            <ac:picMk id="5" creationId="{7296D58D-46EE-4358-B5BC-7200D64B2378}"/>
          </ac:picMkLst>
        </pc:picChg>
        <pc:picChg chg="add del mod">
          <ac:chgData name="Myat Min Htut" userId="dfff3e71-de70-432f-b631-d8cca54eab50" providerId="ADAL" clId="{38ADC8EB-A66C-476C-865D-F704B544B095}" dt="2024-02-02T02:26:14.939" v="858" actId="478"/>
          <ac:picMkLst>
            <pc:docMk/>
            <pc:sldMk cId="2957291538" sldId="268"/>
            <ac:picMk id="9" creationId="{A32D1885-E358-4863-9CD9-8DAA460B838B}"/>
          </ac:picMkLst>
        </pc:picChg>
        <pc:picChg chg="add mod">
          <ac:chgData name="Myat Min Htut" userId="dfff3e71-de70-432f-b631-d8cca54eab50" providerId="ADAL" clId="{38ADC8EB-A66C-476C-865D-F704B544B095}" dt="2024-02-02T02:26:37.750" v="862" actId="1076"/>
          <ac:picMkLst>
            <pc:docMk/>
            <pc:sldMk cId="2957291538" sldId="268"/>
            <ac:picMk id="12" creationId="{B18987A0-D912-46C1-8A99-FE768F97842B}"/>
          </ac:picMkLst>
        </pc:picChg>
        <pc:picChg chg="add mod">
          <ac:chgData name="Myat Min Htut" userId="dfff3e71-de70-432f-b631-d8cca54eab50" providerId="ADAL" clId="{38ADC8EB-A66C-476C-865D-F704B544B095}" dt="2024-02-02T02:27:09.525" v="866" actId="1076"/>
          <ac:picMkLst>
            <pc:docMk/>
            <pc:sldMk cId="2957291538" sldId="268"/>
            <ac:picMk id="14" creationId="{1649D34D-E943-4F08-9FBB-0F46222A2513}"/>
          </ac:picMkLst>
        </pc:picChg>
      </pc:sldChg>
      <pc:sldChg chg="addSp delSp modSp mod modShow">
        <pc:chgData name="Myat Min Htut" userId="dfff3e71-de70-432f-b631-d8cca54eab50" providerId="ADAL" clId="{38ADC8EB-A66C-476C-865D-F704B544B095}" dt="2024-02-02T02:30:54.974" v="897" actId="1076"/>
        <pc:sldMkLst>
          <pc:docMk/>
          <pc:sldMk cId="3880498922" sldId="269"/>
        </pc:sldMkLst>
        <pc:picChg chg="mod">
          <ac:chgData name="Myat Min Htut" userId="dfff3e71-de70-432f-b631-d8cca54eab50" providerId="ADAL" clId="{38ADC8EB-A66C-476C-865D-F704B544B095}" dt="2024-02-02T02:29:57.797" v="881" actId="1076"/>
          <ac:picMkLst>
            <pc:docMk/>
            <pc:sldMk cId="3880498922" sldId="269"/>
            <ac:picMk id="3" creationId="{D1462A7C-4E1B-44C0-822F-C56D8A5BB71E}"/>
          </ac:picMkLst>
        </pc:picChg>
        <pc:picChg chg="add mod">
          <ac:chgData name="Myat Min Htut" userId="dfff3e71-de70-432f-b631-d8cca54eab50" providerId="ADAL" clId="{38ADC8EB-A66C-476C-865D-F704B544B095}" dt="2024-02-02T02:30:01.359" v="883" actId="1076"/>
          <ac:picMkLst>
            <pc:docMk/>
            <pc:sldMk cId="3880498922" sldId="269"/>
            <ac:picMk id="5" creationId="{F957C96F-A256-41F2-B447-158225DBA40A}"/>
          </ac:picMkLst>
        </pc:picChg>
        <pc:picChg chg="mod">
          <ac:chgData name="Myat Min Htut" userId="dfff3e71-de70-432f-b631-d8cca54eab50" providerId="ADAL" clId="{38ADC8EB-A66C-476C-865D-F704B544B095}" dt="2024-02-02T02:30:04.332" v="885" actId="1076"/>
          <ac:picMkLst>
            <pc:docMk/>
            <pc:sldMk cId="3880498922" sldId="269"/>
            <ac:picMk id="7" creationId="{22DB4CCB-F7D4-41EF-9046-39F9E9D3F6A0}"/>
          </ac:picMkLst>
        </pc:picChg>
        <pc:picChg chg="add del mod">
          <ac:chgData name="Myat Min Htut" userId="dfff3e71-de70-432f-b631-d8cca54eab50" providerId="ADAL" clId="{38ADC8EB-A66C-476C-865D-F704B544B095}" dt="2024-02-02T02:29:24.192" v="875" actId="478"/>
          <ac:picMkLst>
            <pc:docMk/>
            <pc:sldMk cId="3880498922" sldId="269"/>
            <ac:picMk id="8" creationId="{79752461-6FE1-43DA-BE83-41D509486B7A}"/>
          </ac:picMkLst>
        </pc:picChg>
        <pc:picChg chg="add mod">
          <ac:chgData name="Myat Min Htut" userId="dfff3e71-de70-432f-b631-d8cca54eab50" providerId="ADAL" clId="{38ADC8EB-A66C-476C-865D-F704B544B095}" dt="2024-02-02T02:30:14.764" v="887" actId="1076"/>
          <ac:picMkLst>
            <pc:docMk/>
            <pc:sldMk cId="3880498922" sldId="269"/>
            <ac:picMk id="11" creationId="{BC591900-C1DE-411C-B00B-CD62A7B35140}"/>
          </ac:picMkLst>
        </pc:picChg>
        <pc:picChg chg="add mod">
          <ac:chgData name="Myat Min Htut" userId="dfff3e71-de70-432f-b631-d8cca54eab50" providerId="ADAL" clId="{38ADC8EB-A66C-476C-865D-F704B544B095}" dt="2024-02-02T02:30:36.680" v="893" actId="1076"/>
          <ac:picMkLst>
            <pc:docMk/>
            <pc:sldMk cId="3880498922" sldId="269"/>
            <ac:picMk id="13" creationId="{DFE117B4-A5E5-4BE8-A34F-1DECE35B9F8F}"/>
          </ac:picMkLst>
        </pc:picChg>
        <pc:picChg chg="add mod">
          <ac:chgData name="Myat Min Htut" userId="dfff3e71-de70-432f-b631-d8cca54eab50" providerId="ADAL" clId="{38ADC8EB-A66C-476C-865D-F704B544B095}" dt="2024-02-02T02:30:54.974" v="897" actId="1076"/>
          <ac:picMkLst>
            <pc:docMk/>
            <pc:sldMk cId="3880498922" sldId="269"/>
            <ac:picMk id="15" creationId="{5B3BE4B7-4ED9-4B36-AFA1-366A08322BDE}"/>
          </ac:picMkLst>
        </pc:picChg>
      </pc:sldChg>
      <pc:sldChg chg="addSp modSp mod ord">
        <pc:chgData name="Myat Min Htut" userId="dfff3e71-de70-432f-b631-d8cca54eab50" providerId="ADAL" clId="{38ADC8EB-A66C-476C-865D-F704B544B095}" dt="2024-02-01T09:28:34.980" v="61" actId="14100"/>
        <pc:sldMkLst>
          <pc:docMk/>
          <pc:sldMk cId="2961143738" sldId="275"/>
        </pc:sldMkLst>
        <pc:picChg chg="add mod">
          <ac:chgData name="Myat Min Htut" userId="dfff3e71-de70-432f-b631-d8cca54eab50" providerId="ADAL" clId="{38ADC8EB-A66C-476C-865D-F704B544B095}" dt="2024-02-01T09:28:34.980" v="61" actId="14100"/>
          <ac:picMkLst>
            <pc:docMk/>
            <pc:sldMk cId="2961143738" sldId="275"/>
            <ac:picMk id="4" creationId="{AA7657A5-54B3-4B5A-84A7-085798A31536}"/>
          </ac:picMkLst>
        </pc:picChg>
      </pc:sldChg>
      <pc:sldChg chg="addSp modSp mod">
        <pc:chgData name="Myat Min Htut" userId="dfff3e71-de70-432f-b631-d8cca54eab50" providerId="ADAL" clId="{38ADC8EB-A66C-476C-865D-F704B544B095}" dt="2024-02-01T10:31:36.251" v="832" actId="1076"/>
        <pc:sldMkLst>
          <pc:docMk/>
          <pc:sldMk cId="2297736913" sldId="309"/>
        </pc:sldMkLst>
        <pc:picChg chg="add mod">
          <ac:chgData name="Myat Min Htut" userId="dfff3e71-de70-432f-b631-d8cca54eab50" providerId="ADAL" clId="{38ADC8EB-A66C-476C-865D-F704B544B095}" dt="2024-02-01T10:31:36.251" v="832" actId="1076"/>
          <ac:picMkLst>
            <pc:docMk/>
            <pc:sldMk cId="2297736913" sldId="309"/>
            <ac:picMk id="4" creationId="{20973A9C-29A8-4B4F-A313-E260CCEBE4BA}"/>
          </ac:picMkLst>
        </pc:picChg>
      </pc:sldChg>
      <pc:sldChg chg="addSp modSp mod">
        <pc:chgData name="Myat Min Htut" userId="dfff3e71-de70-432f-b631-d8cca54eab50" providerId="ADAL" clId="{38ADC8EB-A66C-476C-865D-F704B544B095}" dt="2024-02-02T02:24:27.276" v="845" actId="1076"/>
        <pc:sldMkLst>
          <pc:docMk/>
          <pc:sldMk cId="3230066887" sldId="310"/>
        </pc:sldMkLst>
        <pc:picChg chg="add mod">
          <ac:chgData name="Myat Min Htut" userId="dfff3e71-de70-432f-b631-d8cca54eab50" providerId="ADAL" clId="{38ADC8EB-A66C-476C-865D-F704B544B095}" dt="2024-02-01T10:32:06.752" v="838" actId="1076"/>
          <ac:picMkLst>
            <pc:docMk/>
            <pc:sldMk cId="3230066887" sldId="310"/>
            <ac:picMk id="5" creationId="{F9036EF1-040C-45D4-8275-D8C066DFC62B}"/>
          </ac:picMkLst>
        </pc:picChg>
        <pc:picChg chg="add mod">
          <ac:chgData name="Myat Min Htut" userId="dfff3e71-de70-432f-b631-d8cca54eab50" providerId="ADAL" clId="{38ADC8EB-A66C-476C-865D-F704B544B095}" dt="2024-02-02T02:24:27.276" v="845" actId="1076"/>
          <ac:picMkLst>
            <pc:docMk/>
            <pc:sldMk cId="3230066887" sldId="310"/>
            <ac:picMk id="6" creationId="{90F3A321-B460-4E0E-8EBB-BAC29AF7AAFC}"/>
          </ac:picMkLst>
        </pc:picChg>
      </pc:sldChg>
      <pc:sldChg chg="addSp modSp mod">
        <pc:chgData name="Myat Min Htut" userId="dfff3e71-de70-432f-b631-d8cca54eab50" providerId="ADAL" clId="{38ADC8EB-A66C-476C-865D-F704B544B095}" dt="2024-02-02T02:24:57.223" v="849" actId="1076"/>
        <pc:sldMkLst>
          <pc:docMk/>
          <pc:sldMk cId="3864944562" sldId="311"/>
        </pc:sldMkLst>
        <pc:picChg chg="add mod">
          <ac:chgData name="Myat Min Htut" userId="dfff3e71-de70-432f-b631-d8cca54eab50" providerId="ADAL" clId="{38ADC8EB-A66C-476C-865D-F704B544B095}" dt="2024-02-02T02:24:57.223" v="849" actId="1076"/>
          <ac:picMkLst>
            <pc:docMk/>
            <pc:sldMk cId="3864944562" sldId="311"/>
            <ac:picMk id="6" creationId="{7CA1A37D-BC75-4B40-AEC6-1E938B6F8C6E}"/>
          </ac:picMkLst>
        </pc:picChg>
      </pc:sldChg>
      <pc:sldChg chg="addSp modSp mod">
        <pc:chgData name="Myat Min Htut" userId="dfff3e71-de70-432f-b631-d8cca54eab50" providerId="ADAL" clId="{38ADC8EB-A66C-476C-865D-F704B544B095}" dt="2024-02-01T09:38:04.303" v="162" actId="1076"/>
        <pc:sldMkLst>
          <pc:docMk/>
          <pc:sldMk cId="3038560116" sldId="316"/>
        </pc:sldMkLst>
        <pc:picChg chg="mod">
          <ac:chgData name="Myat Min Htut" userId="dfff3e71-de70-432f-b631-d8cca54eab50" providerId="ADAL" clId="{38ADC8EB-A66C-476C-865D-F704B544B095}" dt="2024-02-01T09:35:54.794" v="125" actId="1076"/>
          <ac:picMkLst>
            <pc:docMk/>
            <pc:sldMk cId="3038560116" sldId="316"/>
            <ac:picMk id="6" creationId="{D8BA7C5D-7AFD-42B8-B95C-29C427007D47}"/>
          </ac:picMkLst>
        </pc:picChg>
        <pc:picChg chg="add mod">
          <ac:chgData name="Myat Min Htut" userId="dfff3e71-de70-432f-b631-d8cca54eab50" providerId="ADAL" clId="{38ADC8EB-A66C-476C-865D-F704B544B095}" dt="2024-02-01T09:38:04.303" v="162" actId="1076"/>
          <ac:picMkLst>
            <pc:docMk/>
            <pc:sldMk cId="3038560116" sldId="316"/>
            <ac:picMk id="7" creationId="{6C4C08A7-6883-47B2-8997-A68484500AF9}"/>
          </ac:picMkLst>
        </pc:picChg>
        <pc:picChg chg="add mod">
          <ac:chgData name="Myat Min Htut" userId="dfff3e71-de70-432f-b631-d8cca54eab50" providerId="ADAL" clId="{38ADC8EB-A66C-476C-865D-F704B544B095}" dt="2024-02-01T09:37:55.506" v="159" actId="1076"/>
          <ac:picMkLst>
            <pc:docMk/>
            <pc:sldMk cId="3038560116" sldId="316"/>
            <ac:picMk id="11" creationId="{27920CB4-7E62-41E0-97AF-CDCDB3BA6611}"/>
          </ac:picMkLst>
        </pc:picChg>
        <pc:picChg chg="add mod">
          <ac:chgData name="Myat Min Htut" userId="dfff3e71-de70-432f-b631-d8cca54eab50" providerId="ADAL" clId="{38ADC8EB-A66C-476C-865D-F704B544B095}" dt="2024-02-01T09:36:54.973" v="143" actId="1076"/>
          <ac:picMkLst>
            <pc:docMk/>
            <pc:sldMk cId="3038560116" sldId="316"/>
            <ac:picMk id="14" creationId="{5B68D2E9-E8BD-479B-9471-E8476D218C5C}"/>
          </ac:picMkLst>
        </pc:picChg>
        <pc:picChg chg="add mod">
          <ac:chgData name="Myat Min Htut" userId="dfff3e71-de70-432f-b631-d8cca54eab50" providerId="ADAL" clId="{38ADC8EB-A66C-476C-865D-F704B544B095}" dt="2024-02-01T09:37:01.972" v="146" actId="14100"/>
          <ac:picMkLst>
            <pc:docMk/>
            <pc:sldMk cId="3038560116" sldId="316"/>
            <ac:picMk id="16" creationId="{203DFD6D-419B-4D19-82AF-82AA84B375A3}"/>
          </ac:picMkLst>
        </pc:picChg>
        <pc:picChg chg="add mod">
          <ac:chgData name="Myat Min Htut" userId="dfff3e71-de70-432f-b631-d8cca54eab50" providerId="ADAL" clId="{38ADC8EB-A66C-476C-865D-F704B544B095}" dt="2024-02-01T09:37:22.093" v="152" actId="1076"/>
          <ac:picMkLst>
            <pc:docMk/>
            <pc:sldMk cId="3038560116" sldId="316"/>
            <ac:picMk id="18" creationId="{12B9E070-8DFB-47F8-8483-E1094DE7C687}"/>
          </ac:picMkLst>
        </pc:picChg>
      </pc:sldChg>
      <pc:sldChg chg="addSp modSp mod">
        <pc:chgData name="Myat Min Htut" userId="dfff3e71-de70-432f-b631-d8cca54eab50" providerId="ADAL" clId="{38ADC8EB-A66C-476C-865D-F704B544B095}" dt="2024-02-01T09:43:16.296" v="222" actId="1076"/>
        <pc:sldMkLst>
          <pc:docMk/>
          <pc:sldMk cId="4257847738" sldId="320"/>
        </pc:sldMkLst>
        <pc:picChg chg="add mod">
          <ac:chgData name="Myat Min Htut" userId="dfff3e71-de70-432f-b631-d8cca54eab50" providerId="ADAL" clId="{38ADC8EB-A66C-476C-865D-F704B544B095}" dt="2024-02-01T09:43:16.296" v="222" actId="1076"/>
          <ac:picMkLst>
            <pc:docMk/>
            <pc:sldMk cId="4257847738" sldId="320"/>
            <ac:picMk id="7" creationId="{C10EE819-F49E-4C59-B440-37174C6BABA5}"/>
          </ac:picMkLst>
        </pc:picChg>
      </pc:sldChg>
      <pc:sldChg chg="addSp modSp mod">
        <pc:chgData name="Myat Min Htut" userId="dfff3e71-de70-432f-b631-d8cca54eab50" providerId="ADAL" clId="{38ADC8EB-A66C-476C-865D-F704B544B095}" dt="2024-02-02T03:02:10.286" v="1269" actId="1076"/>
        <pc:sldMkLst>
          <pc:docMk/>
          <pc:sldMk cId="2365003806" sldId="332"/>
        </pc:sldMkLst>
        <pc:spChg chg="add mod">
          <ac:chgData name="Myat Min Htut" userId="dfff3e71-de70-432f-b631-d8cca54eab50" providerId="ADAL" clId="{38ADC8EB-A66C-476C-865D-F704B544B095}" dt="2024-02-02T03:00:47.403" v="1127" actId="1076"/>
          <ac:spMkLst>
            <pc:docMk/>
            <pc:sldMk cId="2365003806" sldId="332"/>
            <ac:spMk id="2" creationId="{F18EE1DE-591A-4E07-979E-C825B6039932}"/>
          </ac:spMkLst>
        </pc:spChg>
        <pc:spChg chg="add mod">
          <ac:chgData name="Myat Min Htut" userId="dfff3e71-de70-432f-b631-d8cca54eab50" providerId="ADAL" clId="{38ADC8EB-A66C-476C-865D-F704B544B095}" dt="2024-02-02T03:02:10.286" v="1269" actId="1076"/>
          <ac:spMkLst>
            <pc:docMk/>
            <pc:sldMk cId="2365003806" sldId="332"/>
            <ac:spMk id="3" creationId="{A400B945-427A-4627-BFD7-530430B617EA}"/>
          </ac:spMkLst>
        </pc:spChg>
      </pc:sldChg>
      <pc:sldChg chg="addSp modSp mod">
        <pc:chgData name="Myat Min Htut" userId="dfff3e71-de70-432f-b631-d8cca54eab50" providerId="ADAL" clId="{38ADC8EB-A66C-476C-865D-F704B544B095}" dt="2024-02-02T02:56:23.744" v="1121" actId="1076"/>
        <pc:sldMkLst>
          <pc:docMk/>
          <pc:sldMk cId="3900189652" sldId="333"/>
        </pc:sldMkLst>
        <pc:picChg chg="add mod">
          <ac:chgData name="Myat Min Htut" userId="dfff3e71-de70-432f-b631-d8cca54eab50" providerId="ADAL" clId="{38ADC8EB-A66C-476C-865D-F704B544B095}" dt="2024-02-01T09:47:28.093" v="253" actId="1076"/>
          <ac:picMkLst>
            <pc:docMk/>
            <pc:sldMk cId="3900189652" sldId="333"/>
            <ac:picMk id="11" creationId="{ADB326A9-A8B9-46C7-9CB2-38F1E5534691}"/>
          </ac:picMkLst>
        </pc:picChg>
        <pc:picChg chg="add mod">
          <ac:chgData name="Myat Min Htut" userId="dfff3e71-de70-432f-b631-d8cca54eab50" providerId="ADAL" clId="{38ADC8EB-A66C-476C-865D-F704B544B095}" dt="2024-02-02T02:56:23.744" v="1121" actId="1076"/>
          <ac:picMkLst>
            <pc:docMk/>
            <pc:sldMk cId="3900189652" sldId="333"/>
            <ac:picMk id="15" creationId="{FD28544E-AD56-4C87-92AE-B0B7D8A66DC9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3:05.112" v="459" actId="1076"/>
        <pc:sldMkLst>
          <pc:docMk/>
          <pc:sldMk cId="1887658179" sldId="337"/>
        </pc:sldMkLst>
        <pc:picChg chg="add mod">
          <ac:chgData name="Myat Min Htut" userId="dfff3e71-de70-432f-b631-d8cca54eab50" providerId="ADAL" clId="{38ADC8EB-A66C-476C-865D-F704B544B095}" dt="2024-02-01T10:03:05.112" v="459" actId="1076"/>
          <ac:picMkLst>
            <pc:docMk/>
            <pc:sldMk cId="1887658179" sldId="337"/>
            <ac:picMk id="6" creationId="{8A6F9386-A5C8-4184-BBBC-DD83217DB3B7}"/>
          </ac:picMkLst>
        </pc:picChg>
      </pc:sldChg>
      <pc:sldChg chg="addSp modSp mod modShow">
        <pc:chgData name="Myat Min Htut" userId="dfff3e71-de70-432f-b631-d8cca54eab50" providerId="ADAL" clId="{38ADC8EB-A66C-476C-865D-F704B544B095}" dt="2024-02-02T02:36:58.761" v="975" actId="1076"/>
        <pc:sldMkLst>
          <pc:docMk/>
          <pc:sldMk cId="444738013" sldId="340"/>
        </pc:sldMkLst>
        <pc:picChg chg="mod">
          <ac:chgData name="Myat Min Htut" userId="dfff3e71-de70-432f-b631-d8cca54eab50" providerId="ADAL" clId="{38ADC8EB-A66C-476C-865D-F704B544B095}" dt="2024-02-02T02:36:41.529" v="967" actId="1076"/>
          <ac:picMkLst>
            <pc:docMk/>
            <pc:sldMk cId="444738013" sldId="340"/>
            <ac:picMk id="3" creationId="{B4E7896E-6588-4EF4-B991-7C29DA64CF79}"/>
          </ac:picMkLst>
        </pc:picChg>
        <pc:picChg chg="add mod">
          <ac:chgData name="Myat Min Htut" userId="dfff3e71-de70-432f-b631-d8cca54eab50" providerId="ADAL" clId="{38ADC8EB-A66C-476C-865D-F704B544B095}" dt="2024-02-02T02:36:05.856" v="958" actId="1076"/>
          <ac:picMkLst>
            <pc:docMk/>
            <pc:sldMk cId="444738013" sldId="340"/>
            <ac:picMk id="4" creationId="{58D56CB8-D67C-43A3-A758-0A0BEFED4C1E}"/>
          </ac:picMkLst>
        </pc:picChg>
        <pc:picChg chg="add mod">
          <ac:chgData name="Myat Min Htut" userId="dfff3e71-de70-432f-b631-d8cca54eab50" providerId="ADAL" clId="{38ADC8EB-A66C-476C-865D-F704B544B095}" dt="2024-02-02T02:36:22.992" v="965" actId="1076"/>
          <ac:picMkLst>
            <pc:docMk/>
            <pc:sldMk cId="444738013" sldId="340"/>
            <ac:picMk id="6" creationId="{53199B2C-11B2-47D8-94C5-D97404A8220C}"/>
          </ac:picMkLst>
        </pc:picChg>
        <pc:picChg chg="add mod">
          <ac:chgData name="Myat Min Htut" userId="dfff3e71-de70-432f-b631-d8cca54eab50" providerId="ADAL" clId="{38ADC8EB-A66C-476C-865D-F704B544B095}" dt="2024-02-02T02:36:58.761" v="975" actId="1076"/>
          <ac:picMkLst>
            <pc:docMk/>
            <pc:sldMk cId="444738013" sldId="340"/>
            <ac:picMk id="9" creationId="{1BFBE5E5-9C60-4A39-8FDD-0C82ED51B424}"/>
          </ac:picMkLst>
        </pc:picChg>
      </pc:sldChg>
      <pc:sldChg chg="addSp modSp mod modShow">
        <pc:chgData name="Myat Min Htut" userId="dfff3e71-de70-432f-b631-d8cca54eab50" providerId="ADAL" clId="{38ADC8EB-A66C-476C-865D-F704B544B095}" dt="2024-02-02T02:38:57.151" v="1000" actId="14100"/>
        <pc:sldMkLst>
          <pc:docMk/>
          <pc:sldMk cId="975663714" sldId="341"/>
        </pc:sldMkLst>
        <pc:picChg chg="add mod">
          <ac:chgData name="Myat Min Htut" userId="dfff3e71-de70-432f-b631-d8cca54eab50" providerId="ADAL" clId="{38ADC8EB-A66C-476C-865D-F704B544B095}" dt="2024-02-02T02:38:00.818" v="985" actId="14100"/>
          <ac:picMkLst>
            <pc:docMk/>
            <pc:sldMk cId="975663714" sldId="341"/>
            <ac:picMk id="4" creationId="{6E4314DB-BBE4-4452-88D9-E6E197E7BD37}"/>
          </ac:picMkLst>
        </pc:picChg>
        <pc:picChg chg="add mod">
          <ac:chgData name="Myat Min Htut" userId="dfff3e71-de70-432f-b631-d8cca54eab50" providerId="ADAL" clId="{38ADC8EB-A66C-476C-865D-F704B544B095}" dt="2024-02-02T02:38:05.554" v="986" actId="14100"/>
          <ac:picMkLst>
            <pc:docMk/>
            <pc:sldMk cId="975663714" sldId="341"/>
            <ac:picMk id="7" creationId="{4CE2DE0B-DE06-426A-92FE-5F7BDB6B2366}"/>
          </ac:picMkLst>
        </pc:picChg>
        <pc:picChg chg="add mod">
          <ac:chgData name="Myat Min Htut" userId="dfff3e71-de70-432f-b631-d8cca54eab50" providerId="ADAL" clId="{38ADC8EB-A66C-476C-865D-F704B544B095}" dt="2024-02-02T02:38:57.151" v="1000" actId="14100"/>
          <ac:picMkLst>
            <pc:docMk/>
            <pc:sldMk cId="975663714" sldId="341"/>
            <ac:picMk id="9" creationId="{F0D3BD0E-ACA9-472F-B354-B16A35796A12}"/>
          </ac:picMkLst>
        </pc:picChg>
        <pc:picChg chg="add mod">
          <ac:chgData name="Myat Min Htut" userId="dfff3e71-de70-432f-b631-d8cca54eab50" providerId="ADAL" clId="{38ADC8EB-A66C-476C-865D-F704B544B095}" dt="2024-02-02T02:38:50.454" v="997" actId="1076"/>
          <ac:picMkLst>
            <pc:docMk/>
            <pc:sldMk cId="975663714" sldId="341"/>
            <ac:picMk id="12" creationId="{DFE73E90-B9A8-4563-AFDD-CABA65C82DC2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3:55.795" v="471" actId="1076"/>
        <pc:sldMkLst>
          <pc:docMk/>
          <pc:sldMk cId="540776017" sldId="347"/>
        </pc:sldMkLst>
        <pc:picChg chg="add mod">
          <ac:chgData name="Myat Min Htut" userId="dfff3e71-de70-432f-b631-d8cca54eab50" providerId="ADAL" clId="{38ADC8EB-A66C-476C-865D-F704B544B095}" dt="2024-02-01T10:03:55.795" v="471" actId="1076"/>
          <ac:picMkLst>
            <pc:docMk/>
            <pc:sldMk cId="540776017" sldId="347"/>
            <ac:picMk id="10" creationId="{596913DB-EFE9-4637-B151-7A14480AF948}"/>
          </ac:picMkLst>
        </pc:picChg>
      </pc:sldChg>
      <pc:sldChg chg="addSp delSp modSp mod modShow">
        <pc:chgData name="Myat Min Htut" userId="dfff3e71-de70-432f-b631-d8cca54eab50" providerId="ADAL" clId="{38ADC8EB-A66C-476C-865D-F704B544B095}" dt="2024-02-02T02:42:02.922" v="1046" actId="1076"/>
        <pc:sldMkLst>
          <pc:docMk/>
          <pc:sldMk cId="469692268" sldId="351"/>
        </pc:sldMkLst>
        <pc:picChg chg="mod">
          <ac:chgData name="Myat Min Htut" userId="dfff3e71-de70-432f-b631-d8cca54eab50" providerId="ADAL" clId="{38ADC8EB-A66C-476C-865D-F704B544B095}" dt="2024-02-02T02:39:11.779" v="1002" actId="1076"/>
          <ac:picMkLst>
            <pc:docMk/>
            <pc:sldMk cId="469692268" sldId="351"/>
            <ac:picMk id="3" creationId="{4374A1F5-2E5C-4590-A489-C72142C377D9}"/>
          </ac:picMkLst>
        </pc:picChg>
        <pc:picChg chg="add del mod">
          <ac:chgData name="Myat Min Htut" userId="dfff3e71-de70-432f-b631-d8cca54eab50" providerId="ADAL" clId="{38ADC8EB-A66C-476C-865D-F704B544B095}" dt="2024-02-02T02:39:32.422" v="1007" actId="478"/>
          <ac:picMkLst>
            <pc:docMk/>
            <pc:sldMk cId="469692268" sldId="351"/>
            <ac:picMk id="4" creationId="{4FA86B8B-1A8C-4023-A668-2713800B4E39}"/>
          </ac:picMkLst>
        </pc:picChg>
        <pc:picChg chg="add mod">
          <ac:chgData name="Myat Min Htut" userId="dfff3e71-de70-432f-b631-d8cca54eab50" providerId="ADAL" clId="{38ADC8EB-A66C-476C-865D-F704B544B095}" dt="2024-02-02T02:39:50.950" v="1011" actId="1076"/>
          <ac:picMkLst>
            <pc:docMk/>
            <pc:sldMk cId="469692268" sldId="351"/>
            <ac:picMk id="9" creationId="{CC065025-5030-4635-A471-D094F3799F9B}"/>
          </ac:picMkLst>
        </pc:picChg>
        <pc:picChg chg="add mod">
          <ac:chgData name="Myat Min Htut" userId="dfff3e71-de70-432f-b631-d8cca54eab50" providerId="ADAL" clId="{38ADC8EB-A66C-476C-865D-F704B544B095}" dt="2024-02-02T02:40:56.660" v="1026" actId="1076"/>
          <ac:picMkLst>
            <pc:docMk/>
            <pc:sldMk cId="469692268" sldId="351"/>
            <ac:picMk id="12" creationId="{9E4A7D0E-8237-4A26-875F-7E60212BFBDF}"/>
          </ac:picMkLst>
        </pc:picChg>
        <pc:picChg chg="add mod">
          <ac:chgData name="Myat Min Htut" userId="dfff3e71-de70-432f-b631-d8cca54eab50" providerId="ADAL" clId="{38ADC8EB-A66C-476C-865D-F704B544B095}" dt="2024-02-02T02:40:42.293" v="1025" actId="1076"/>
          <ac:picMkLst>
            <pc:docMk/>
            <pc:sldMk cId="469692268" sldId="351"/>
            <ac:picMk id="14" creationId="{CADD5FEE-205C-4CAB-B702-D651944EBFEC}"/>
          </ac:picMkLst>
        </pc:picChg>
        <pc:picChg chg="add mod">
          <ac:chgData name="Myat Min Htut" userId="dfff3e71-de70-432f-b631-d8cca54eab50" providerId="ADAL" clId="{38ADC8EB-A66C-476C-865D-F704B544B095}" dt="2024-02-02T02:41:14.078" v="1032" actId="1076"/>
          <ac:picMkLst>
            <pc:docMk/>
            <pc:sldMk cId="469692268" sldId="351"/>
            <ac:picMk id="16" creationId="{3114C541-D272-4758-9DFD-DE9B4EF50198}"/>
          </ac:picMkLst>
        </pc:picChg>
        <pc:picChg chg="add mod">
          <ac:chgData name="Myat Min Htut" userId="dfff3e71-de70-432f-b631-d8cca54eab50" providerId="ADAL" clId="{38ADC8EB-A66C-476C-865D-F704B544B095}" dt="2024-02-02T02:41:29.847" v="1036" actId="1076"/>
          <ac:picMkLst>
            <pc:docMk/>
            <pc:sldMk cId="469692268" sldId="351"/>
            <ac:picMk id="18" creationId="{F6059DA5-B785-419C-AFE3-FB28C372C268}"/>
          </ac:picMkLst>
        </pc:picChg>
        <pc:picChg chg="add mod">
          <ac:chgData name="Myat Min Htut" userId="dfff3e71-de70-432f-b631-d8cca54eab50" providerId="ADAL" clId="{38ADC8EB-A66C-476C-865D-F704B544B095}" dt="2024-02-02T02:41:44.019" v="1040" actId="1076"/>
          <ac:picMkLst>
            <pc:docMk/>
            <pc:sldMk cId="469692268" sldId="351"/>
            <ac:picMk id="20" creationId="{EDF5B403-6940-42A7-817E-418F49CB1E88}"/>
          </ac:picMkLst>
        </pc:picChg>
        <pc:picChg chg="add mod">
          <ac:chgData name="Myat Min Htut" userId="dfff3e71-de70-432f-b631-d8cca54eab50" providerId="ADAL" clId="{38ADC8EB-A66C-476C-865D-F704B544B095}" dt="2024-02-02T02:42:02.922" v="1046" actId="1076"/>
          <ac:picMkLst>
            <pc:docMk/>
            <pc:sldMk cId="469692268" sldId="351"/>
            <ac:picMk id="22" creationId="{DFD80C33-CCA8-48C8-9C85-997356A946D6}"/>
          </ac:picMkLst>
        </pc:picChg>
      </pc:sldChg>
      <pc:sldChg chg="addSp modSp mod">
        <pc:chgData name="Myat Min Htut" userId="dfff3e71-de70-432f-b631-d8cca54eab50" providerId="ADAL" clId="{38ADC8EB-A66C-476C-865D-F704B544B095}" dt="2024-02-01T09:33:10.029" v="91" actId="1076"/>
        <pc:sldMkLst>
          <pc:docMk/>
          <pc:sldMk cId="118416516" sldId="352"/>
        </pc:sldMkLst>
        <pc:picChg chg="add mod">
          <ac:chgData name="Myat Min Htut" userId="dfff3e71-de70-432f-b631-d8cca54eab50" providerId="ADAL" clId="{38ADC8EB-A66C-476C-865D-F704B544B095}" dt="2024-02-01T09:33:03.499" v="90" actId="1076"/>
          <ac:picMkLst>
            <pc:docMk/>
            <pc:sldMk cId="118416516" sldId="352"/>
            <ac:picMk id="5" creationId="{DA0E8E8D-598B-4664-A23E-126D10006470}"/>
          </ac:picMkLst>
        </pc:picChg>
        <pc:picChg chg="add mod">
          <ac:chgData name="Myat Min Htut" userId="dfff3e71-de70-432f-b631-d8cca54eab50" providerId="ADAL" clId="{38ADC8EB-A66C-476C-865D-F704B544B095}" dt="2024-02-01T09:33:10.029" v="91" actId="1076"/>
          <ac:picMkLst>
            <pc:docMk/>
            <pc:sldMk cId="118416516" sldId="352"/>
            <ac:picMk id="8" creationId="{4BE0B32C-E3C0-4A8C-95E3-E0D661E94DE4}"/>
          </ac:picMkLst>
        </pc:picChg>
      </pc:sldChg>
      <pc:sldChg chg="addSp modSp mod">
        <pc:chgData name="Myat Min Htut" userId="dfff3e71-de70-432f-b631-d8cca54eab50" providerId="ADAL" clId="{38ADC8EB-A66C-476C-865D-F704B544B095}" dt="2024-02-01T09:34:09.938" v="104" actId="1076"/>
        <pc:sldMkLst>
          <pc:docMk/>
          <pc:sldMk cId="654226203" sldId="353"/>
        </pc:sldMkLst>
        <pc:picChg chg="add mod">
          <ac:chgData name="Myat Min Htut" userId="dfff3e71-de70-432f-b631-d8cca54eab50" providerId="ADAL" clId="{38ADC8EB-A66C-476C-865D-F704B544B095}" dt="2024-02-01T09:33:59.667" v="102" actId="1076"/>
          <ac:picMkLst>
            <pc:docMk/>
            <pc:sldMk cId="654226203" sldId="353"/>
            <ac:picMk id="19" creationId="{061A1AB1-2FED-43AC-AA44-5C9E80C20E4B}"/>
          </ac:picMkLst>
        </pc:picChg>
        <pc:picChg chg="add mod">
          <ac:chgData name="Myat Min Htut" userId="dfff3e71-de70-432f-b631-d8cca54eab50" providerId="ADAL" clId="{38ADC8EB-A66C-476C-865D-F704B544B095}" dt="2024-02-01T09:34:09.938" v="104" actId="1076"/>
          <ac:picMkLst>
            <pc:docMk/>
            <pc:sldMk cId="654226203" sldId="353"/>
            <ac:picMk id="20" creationId="{4092C567-A2F1-4FAD-81C0-3B7AAB8298AE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1T09:39:12.299" v="171" actId="478"/>
        <pc:sldMkLst>
          <pc:docMk/>
          <pc:sldMk cId="767542468" sldId="354"/>
        </pc:sldMkLst>
        <pc:picChg chg="add del">
          <ac:chgData name="Myat Min Htut" userId="dfff3e71-de70-432f-b631-d8cca54eab50" providerId="ADAL" clId="{38ADC8EB-A66C-476C-865D-F704B544B095}" dt="2024-02-01T09:39:12.299" v="171" actId="478"/>
          <ac:picMkLst>
            <pc:docMk/>
            <pc:sldMk cId="767542468" sldId="354"/>
            <ac:picMk id="6" creationId="{7C8C95C3-E7BA-4B7C-8899-05D18B3FF9A2}"/>
          </ac:picMkLst>
        </pc:picChg>
        <pc:picChg chg="add mod">
          <ac:chgData name="Myat Min Htut" userId="dfff3e71-de70-432f-b631-d8cca54eab50" providerId="ADAL" clId="{38ADC8EB-A66C-476C-865D-F704B544B095}" dt="2024-02-01T09:39:09.980" v="170" actId="1076"/>
          <ac:picMkLst>
            <pc:docMk/>
            <pc:sldMk cId="767542468" sldId="354"/>
            <ac:picMk id="8" creationId="{36FDED62-2D5E-4364-8B55-1EC8246C922C}"/>
          </ac:picMkLst>
        </pc:picChg>
      </pc:sldChg>
      <pc:sldChg chg="mod modShow">
        <pc:chgData name="Myat Min Htut" userId="dfff3e71-de70-432f-b631-d8cca54eab50" providerId="ADAL" clId="{38ADC8EB-A66C-476C-865D-F704B544B095}" dt="2024-02-01T09:42:44.900" v="214" actId="729"/>
        <pc:sldMkLst>
          <pc:docMk/>
          <pc:sldMk cId="566290848" sldId="356"/>
        </pc:sldMkLst>
      </pc:sldChg>
      <pc:sldChg chg="addSp delSp modSp mod">
        <pc:chgData name="Myat Min Htut" userId="dfff3e71-de70-432f-b631-d8cca54eab50" providerId="ADAL" clId="{38ADC8EB-A66C-476C-865D-F704B544B095}" dt="2024-02-01T09:42:25.383" v="213" actId="14100"/>
        <pc:sldMkLst>
          <pc:docMk/>
          <pc:sldMk cId="3608122047" sldId="357"/>
        </pc:sldMkLst>
        <pc:spChg chg="add mod">
          <ac:chgData name="Myat Min Htut" userId="dfff3e71-de70-432f-b631-d8cca54eab50" providerId="ADAL" clId="{38ADC8EB-A66C-476C-865D-F704B544B095}" dt="2024-02-01T09:41:24.547" v="199" actId="207"/>
          <ac:spMkLst>
            <pc:docMk/>
            <pc:sldMk cId="3608122047" sldId="357"/>
            <ac:spMk id="15" creationId="{D5303366-074D-41A8-864D-0AB1F834A9AA}"/>
          </ac:spMkLst>
        </pc:spChg>
        <pc:picChg chg="add mod">
          <ac:chgData name="Myat Min Htut" userId="dfff3e71-de70-432f-b631-d8cca54eab50" providerId="ADAL" clId="{38ADC8EB-A66C-476C-865D-F704B544B095}" dt="2024-02-01T09:39:42.970" v="175" actId="1076"/>
          <ac:picMkLst>
            <pc:docMk/>
            <pc:sldMk cId="3608122047" sldId="357"/>
            <ac:picMk id="5" creationId="{6D313E8B-E611-4395-B4D8-DA12141D48D1}"/>
          </ac:picMkLst>
        </pc:picChg>
        <pc:picChg chg="add mod">
          <ac:chgData name="Myat Min Htut" userId="dfff3e71-de70-432f-b631-d8cca54eab50" providerId="ADAL" clId="{38ADC8EB-A66C-476C-865D-F704B544B095}" dt="2024-02-01T09:40:06.283" v="178" actId="14100"/>
          <ac:picMkLst>
            <pc:docMk/>
            <pc:sldMk cId="3608122047" sldId="357"/>
            <ac:picMk id="7" creationId="{BF035D48-5197-4444-A621-2B00B1224B46}"/>
          </ac:picMkLst>
        </pc:picChg>
        <pc:picChg chg="add mod">
          <ac:chgData name="Myat Min Htut" userId="dfff3e71-de70-432f-b631-d8cca54eab50" providerId="ADAL" clId="{38ADC8EB-A66C-476C-865D-F704B544B095}" dt="2024-02-01T09:40:27.550" v="182" actId="1076"/>
          <ac:picMkLst>
            <pc:docMk/>
            <pc:sldMk cId="3608122047" sldId="357"/>
            <ac:picMk id="10" creationId="{205B0EB6-B909-4C1C-AAEF-BBA226DD705E}"/>
          </ac:picMkLst>
        </pc:picChg>
        <pc:picChg chg="add mod">
          <ac:chgData name="Myat Min Htut" userId="dfff3e71-de70-432f-b631-d8cca54eab50" providerId="ADAL" clId="{38ADC8EB-A66C-476C-865D-F704B544B095}" dt="2024-02-01T09:40:52.294" v="191" actId="1076"/>
          <ac:picMkLst>
            <pc:docMk/>
            <pc:sldMk cId="3608122047" sldId="357"/>
            <ac:picMk id="12" creationId="{E2EBB807-C257-4102-8C02-36A529C73649}"/>
          </ac:picMkLst>
        </pc:picChg>
        <pc:picChg chg="add mod">
          <ac:chgData name="Myat Min Htut" userId="dfff3e71-de70-432f-b631-d8cca54eab50" providerId="ADAL" clId="{38ADC8EB-A66C-476C-865D-F704B544B095}" dt="2024-02-01T09:41:10.740" v="195" actId="1076"/>
          <ac:picMkLst>
            <pc:docMk/>
            <pc:sldMk cId="3608122047" sldId="357"/>
            <ac:picMk id="14" creationId="{0661DFFA-7E78-4DF5-B366-D005170E08AF}"/>
          </ac:picMkLst>
        </pc:picChg>
        <pc:picChg chg="add del mod">
          <ac:chgData name="Myat Min Htut" userId="dfff3e71-de70-432f-b631-d8cca54eab50" providerId="ADAL" clId="{38ADC8EB-A66C-476C-865D-F704B544B095}" dt="2024-02-01T09:41:46.080" v="204" actId="478"/>
          <ac:picMkLst>
            <pc:docMk/>
            <pc:sldMk cId="3608122047" sldId="357"/>
            <ac:picMk id="17" creationId="{0D47B02D-393A-4979-A696-1E6B61C57D1F}"/>
          </ac:picMkLst>
        </pc:picChg>
        <pc:picChg chg="add mod">
          <ac:chgData name="Myat Min Htut" userId="dfff3e71-de70-432f-b631-d8cca54eab50" providerId="ADAL" clId="{38ADC8EB-A66C-476C-865D-F704B544B095}" dt="2024-02-01T09:42:01.497" v="209" actId="1076"/>
          <ac:picMkLst>
            <pc:docMk/>
            <pc:sldMk cId="3608122047" sldId="357"/>
            <ac:picMk id="19" creationId="{796271EA-1B87-41E2-A6A7-8AE52EC85256}"/>
          </ac:picMkLst>
        </pc:picChg>
        <pc:picChg chg="add mod">
          <ac:chgData name="Myat Min Htut" userId="dfff3e71-de70-432f-b631-d8cca54eab50" providerId="ADAL" clId="{38ADC8EB-A66C-476C-865D-F704B544B095}" dt="2024-02-01T09:42:25.383" v="213" actId="14100"/>
          <ac:picMkLst>
            <pc:docMk/>
            <pc:sldMk cId="3608122047" sldId="357"/>
            <ac:picMk id="21" creationId="{6EA9E5D6-EAD3-45E0-857B-2FEE75AA9C71}"/>
          </ac:picMkLst>
        </pc:picChg>
      </pc:sldChg>
      <pc:sldChg chg="addSp modSp mod">
        <pc:chgData name="Myat Min Htut" userId="dfff3e71-de70-432f-b631-d8cca54eab50" providerId="ADAL" clId="{38ADC8EB-A66C-476C-865D-F704B544B095}" dt="2024-02-01T09:45:05.729" v="247" actId="14100"/>
        <pc:sldMkLst>
          <pc:docMk/>
          <pc:sldMk cId="2709460812" sldId="358"/>
        </pc:sldMkLst>
        <pc:grpChg chg="mod">
          <ac:chgData name="Myat Min Htut" userId="dfff3e71-de70-432f-b631-d8cca54eab50" providerId="ADAL" clId="{38ADC8EB-A66C-476C-865D-F704B544B095}" dt="2024-02-01T09:44:19.993" v="233" actId="1076"/>
          <ac:grpSpMkLst>
            <pc:docMk/>
            <pc:sldMk cId="2709460812" sldId="358"/>
            <ac:grpSpMk id="3" creationId="{59158CD7-A73C-4C24-BE39-49859598151D}"/>
          </ac:grpSpMkLst>
        </pc:grpChg>
        <pc:picChg chg="add mod">
          <ac:chgData name="Myat Min Htut" userId="dfff3e71-de70-432f-b631-d8cca54eab50" providerId="ADAL" clId="{38ADC8EB-A66C-476C-865D-F704B544B095}" dt="2024-02-01T09:43:34.720" v="224" actId="1076"/>
          <ac:picMkLst>
            <pc:docMk/>
            <pc:sldMk cId="2709460812" sldId="358"/>
            <ac:picMk id="11" creationId="{CF1A5625-DAF2-4A9E-AFD9-076FBB0B8EE0}"/>
          </ac:picMkLst>
        </pc:picChg>
        <pc:picChg chg="add mod">
          <ac:chgData name="Myat Min Htut" userId="dfff3e71-de70-432f-b631-d8cca54eab50" providerId="ADAL" clId="{38ADC8EB-A66C-476C-865D-F704B544B095}" dt="2024-02-01T09:44:06.001" v="231" actId="1076"/>
          <ac:picMkLst>
            <pc:docMk/>
            <pc:sldMk cId="2709460812" sldId="358"/>
            <ac:picMk id="13" creationId="{3EB75B66-271A-45BB-A380-3B04F3406C88}"/>
          </ac:picMkLst>
        </pc:picChg>
        <pc:picChg chg="add mod">
          <ac:chgData name="Myat Min Htut" userId="dfff3e71-de70-432f-b631-d8cca54eab50" providerId="ADAL" clId="{38ADC8EB-A66C-476C-865D-F704B544B095}" dt="2024-02-01T09:44:34.025" v="240" actId="14100"/>
          <ac:picMkLst>
            <pc:docMk/>
            <pc:sldMk cId="2709460812" sldId="358"/>
            <ac:picMk id="15" creationId="{7974B823-4521-4322-933F-9920EF3438A2}"/>
          </ac:picMkLst>
        </pc:picChg>
        <pc:picChg chg="add mod">
          <ac:chgData name="Myat Min Htut" userId="dfff3e71-de70-432f-b631-d8cca54eab50" providerId="ADAL" clId="{38ADC8EB-A66C-476C-865D-F704B544B095}" dt="2024-02-01T09:45:05.729" v="247" actId="14100"/>
          <ac:picMkLst>
            <pc:docMk/>
            <pc:sldMk cId="2709460812" sldId="358"/>
            <ac:picMk id="17" creationId="{6F3063CD-CA34-4888-BA9C-864D086A6840}"/>
          </ac:picMkLst>
        </pc:picChg>
      </pc:sldChg>
      <pc:sldChg chg="addSp delSp modSp mod modShow">
        <pc:chgData name="Myat Min Htut" userId="dfff3e71-de70-432f-b631-d8cca54eab50" providerId="ADAL" clId="{38ADC8EB-A66C-476C-865D-F704B544B095}" dt="2024-02-02T02:35:17.735" v="949" actId="1076"/>
        <pc:sldMkLst>
          <pc:docMk/>
          <pc:sldMk cId="3664274003" sldId="359"/>
        </pc:sldMkLst>
        <pc:picChg chg="add mod">
          <ac:chgData name="Myat Min Htut" userId="dfff3e71-de70-432f-b631-d8cca54eab50" providerId="ADAL" clId="{38ADC8EB-A66C-476C-865D-F704B544B095}" dt="2024-02-02T02:31:17.164" v="901" actId="14100"/>
          <ac:picMkLst>
            <pc:docMk/>
            <pc:sldMk cId="3664274003" sldId="359"/>
            <ac:picMk id="3" creationId="{A3430EFB-A941-4497-987F-96EEFFE0141C}"/>
          </ac:picMkLst>
        </pc:picChg>
        <pc:picChg chg="add del">
          <ac:chgData name="Myat Min Htut" userId="dfff3e71-de70-432f-b631-d8cca54eab50" providerId="ADAL" clId="{38ADC8EB-A66C-476C-865D-F704B544B095}" dt="2024-02-02T02:31:32.292" v="904" actId="22"/>
          <ac:picMkLst>
            <pc:docMk/>
            <pc:sldMk cId="3664274003" sldId="359"/>
            <ac:picMk id="7" creationId="{515B442A-0DDD-42AE-AC30-4E70B0BF9F2C}"/>
          </ac:picMkLst>
        </pc:picChg>
        <pc:picChg chg="add mod">
          <ac:chgData name="Myat Min Htut" userId="dfff3e71-de70-432f-b631-d8cca54eab50" providerId="ADAL" clId="{38ADC8EB-A66C-476C-865D-F704B544B095}" dt="2024-02-02T02:31:33.225" v="905" actId="571"/>
          <ac:picMkLst>
            <pc:docMk/>
            <pc:sldMk cId="3664274003" sldId="359"/>
            <ac:picMk id="9" creationId="{2293CA84-543C-449D-AF35-252B04696171}"/>
          </ac:picMkLst>
        </pc:picChg>
        <pc:picChg chg="add del mod">
          <ac:chgData name="Myat Min Htut" userId="dfff3e71-de70-432f-b631-d8cca54eab50" providerId="ADAL" clId="{38ADC8EB-A66C-476C-865D-F704B544B095}" dt="2024-02-02T02:33:36.127" v="915" actId="478"/>
          <ac:picMkLst>
            <pc:docMk/>
            <pc:sldMk cId="3664274003" sldId="359"/>
            <ac:picMk id="12" creationId="{BD5CB4DB-6E29-4226-9DB9-D8E6C64BB4DB}"/>
          </ac:picMkLst>
        </pc:picChg>
        <pc:picChg chg="add mod">
          <ac:chgData name="Myat Min Htut" userId="dfff3e71-de70-432f-b631-d8cca54eab50" providerId="ADAL" clId="{38ADC8EB-A66C-476C-865D-F704B544B095}" dt="2024-02-02T02:34:48.797" v="941" actId="1037"/>
          <ac:picMkLst>
            <pc:docMk/>
            <pc:sldMk cId="3664274003" sldId="359"/>
            <ac:picMk id="14" creationId="{4508DFC6-BE47-4A4D-A5AE-27C57097DCC7}"/>
          </ac:picMkLst>
        </pc:picChg>
        <pc:picChg chg="add del mod">
          <ac:chgData name="Myat Min Htut" userId="dfff3e71-de70-432f-b631-d8cca54eab50" providerId="ADAL" clId="{38ADC8EB-A66C-476C-865D-F704B544B095}" dt="2024-02-02T02:34:32.020" v="930" actId="478"/>
          <ac:picMkLst>
            <pc:docMk/>
            <pc:sldMk cId="3664274003" sldId="359"/>
            <ac:picMk id="16" creationId="{1E78E763-E26C-46D6-9790-BF839E5387CB}"/>
          </ac:picMkLst>
        </pc:picChg>
        <pc:picChg chg="add mod">
          <ac:chgData name="Myat Min Htut" userId="dfff3e71-de70-432f-b631-d8cca54eab50" providerId="ADAL" clId="{38ADC8EB-A66C-476C-865D-F704B544B095}" dt="2024-02-02T02:34:48.797" v="941" actId="1037"/>
          <ac:picMkLst>
            <pc:docMk/>
            <pc:sldMk cId="3664274003" sldId="359"/>
            <ac:picMk id="18" creationId="{4F385D16-35C3-4ED8-9E50-38B18CC9DD8D}"/>
          </ac:picMkLst>
        </pc:picChg>
        <pc:picChg chg="add mod">
          <ac:chgData name="Myat Min Htut" userId="dfff3e71-de70-432f-b631-d8cca54eab50" providerId="ADAL" clId="{38ADC8EB-A66C-476C-865D-F704B544B095}" dt="2024-02-02T02:35:05.985" v="945" actId="1076"/>
          <ac:picMkLst>
            <pc:docMk/>
            <pc:sldMk cId="3664274003" sldId="359"/>
            <ac:picMk id="20" creationId="{BD6A7CD6-6352-4BE4-B202-AD5ADE514CF4}"/>
          </ac:picMkLst>
        </pc:picChg>
        <pc:picChg chg="add mod">
          <ac:chgData name="Myat Min Htut" userId="dfff3e71-de70-432f-b631-d8cca54eab50" providerId="ADAL" clId="{38ADC8EB-A66C-476C-865D-F704B544B095}" dt="2024-02-02T02:35:17.735" v="949" actId="1076"/>
          <ac:picMkLst>
            <pc:docMk/>
            <pc:sldMk cId="3664274003" sldId="359"/>
            <ac:picMk id="22" creationId="{3E600E51-581D-4D21-A4E4-227F70E757A0}"/>
          </ac:picMkLst>
        </pc:picChg>
      </pc:sldChg>
      <pc:sldChg chg="addSp modSp mod">
        <pc:chgData name="Myat Min Htut" userId="dfff3e71-de70-432f-b631-d8cca54eab50" providerId="ADAL" clId="{38ADC8EB-A66C-476C-865D-F704B544B095}" dt="2024-02-01T09:49:05.398" v="270" actId="1076"/>
        <pc:sldMkLst>
          <pc:docMk/>
          <pc:sldMk cId="3004079391" sldId="360"/>
        </pc:sldMkLst>
        <pc:picChg chg="add mod">
          <ac:chgData name="Myat Min Htut" userId="dfff3e71-de70-432f-b631-d8cca54eab50" providerId="ADAL" clId="{38ADC8EB-A66C-476C-865D-F704B544B095}" dt="2024-02-01T09:49:05.398" v="270" actId="1076"/>
          <ac:picMkLst>
            <pc:docMk/>
            <pc:sldMk cId="3004079391" sldId="360"/>
            <ac:picMk id="6" creationId="{D18DDE5F-7A4C-40C3-8FCC-B0D66BBFA5D5}"/>
          </ac:picMkLst>
        </pc:picChg>
        <pc:picChg chg="add mod">
          <ac:chgData name="Myat Min Htut" userId="dfff3e71-de70-432f-b631-d8cca54eab50" providerId="ADAL" clId="{38ADC8EB-A66C-476C-865D-F704B544B095}" dt="2024-02-01T09:48:18.609" v="258"/>
          <ac:picMkLst>
            <pc:docMk/>
            <pc:sldMk cId="3004079391" sldId="360"/>
            <ac:picMk id="15" creationId="{07326B7A-A04E-44A9-878B-369B4C4D5F01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0:14.358" v="286" actId="1076"/>
        <pc:sldMkLst>
          <pc:docMk/>
          <pc:sldMk cId="3594969923" sldId="361"/>
        </pc:sldMkLst>
        <pc:spChg chg="add mod">
          <ac:chgData name="Myat Min Htut" userId="dfff3e71-de70-432f-b631-d8cca54eab50" providerId="ADAL" clId="{38ADC8EB-A66C-476C-865D-F704B544B095}" dt="2024-02-01T09:50:10.275" v="285" actId="208"/>
          <ac:spMkLst>
            <pc:docMk/>
            <pc:sldMk cId="3594969923" sldId="361"/>
            <ac:spMk id="8" creationId="{9BDBA3C6-36F6-45C4-81EA-0ABB158A5BA7}"/>
          </ac:spMkLst>
        </pc:spChg>
        <pc:picChg chg="add mod">
          <ac:chgData name="Myat Min Htut" userId="dfff3e71-de70-432f-b631-d8cca54eab50" providerId="ADAL" clId="{38ADC8EB-A66C-476C-865D-F704B544B095}" dt="2024-02-01T09:50:14.358" v="286" actId="1076"/>
          <ac:picMkLst>
            <pc:docMk/>
            <pc:sldMk cId="3594969923" sldId="361"/>
            <ac:picMk id="3" creationId="{20CBA0F9-319D-4162-9855-71AB04E1BA1D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0:40.059" v="290" actId="1076"/>
        <pc:sldMkLst>
          <pc:docMk/>
          <pc:sldMk cId="1051125865" sldId="362"/>
        </pc:sldMkLst>
        <pc:picChg chg="add mod">
          <ac:chgData name="Myat Min Htut" userId="dfff3e71-de70-432f-b631-d8cca54eab50" providerId="ADAL" clId="{38ADC8EB-A66C-476C-865D-F704B544B095}" dt="2024-02-01T09:50:40.059" v="290" actId="1076"/>
          <ac:picMkLst>
            <pc:docMk/>
            <pc:sldMk cId="1051125865" sldId="362"/>
            <ac:picMk id="5" creationId="{DEC0F228-D193-499E-97D9-E8558B32C071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1:55.220" v="312" actId="1076"/>
        <pc:sldMkLst>
          <pc:docMk/>
          <pc:sldMk cId="4129844499" sldId="363"/>
        </pc:sldMkLst>
        <pc:picChg chg="mod">
          <ac:chgData name="Myat Min Htut" userId="dfff3e71-de70-432f-b631-d8cca54eab50" providerId="ADAL" clId="{38ADC8EB-A66C-476C-865D-F704B544B095}" dt="2024-02-01T09:51:55.220" v="312" actId="1076"/>
          <ac:picMkLst>
            <pc:docMk/>
            <pc:sldMk cId="4129844499" sldId="363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09:51:47.044" v="310" actId="1076"/>
          <ac:picMkLst>
            <pc:docMk/>
            <pc:sldMk cId="4129844499" sldId="363"/>
            <ac:picMk id="6" creationId="{E280DB75-C808-4A02-867D-7F231864916E}"/>
          </ac:picMkLst>
        </pc:picChg>
        <pc:picChg chg="add mod">
          <ac:chgData name="Myat Min Htut" userId="dfff3e71-de70-432f-b631-d8cca54eab50" providerId="ADAL" clId="{38ADC8EB-A66C-476C-865D-F704B544B095}" dt="2024-02-01T09:51:53.216" v="311" actId="1076"/>
          <ac:picMkLst>
            <pc:docMk/>
            <pc:sldMk cId="4129844499" sldId="363"/>
            <ac:picMk id="9" creationId="{E4827D3E-1001-4A2E-A878-02F72BF33E44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4:25.545" v="347" actId="1076"/>
        <pc:sldMkLst>
          <pc:docMk/>
          <pc:sldMk cId="4289178924" sldId="364"/>
        </pc:sldMkLst>
        <pc:picChg chg="add mod">
          <ac:chgData name="Myat Min Htut" userId="dfff3e71-de70-432f-b631-d8cca54eab50" providerId="ADAL" clId="{38ADC8EB-A66C-476C-865D-F704B544B095}" dt="2024-02-01T09:54:22.813" v="346" actId="1076"/>
          <ac:picMkLst>
            <pc:docMk/>
            <pc:sldMk cId="4289178924" sldId="364"/>
            <ac:picMk id="9" creationId="{9B1A59E7-7A76-450D-802F-4F6DDD4DC027}"/>
          </ac:picMkLst>
        </pc:picChg>
        <pc:picChg chg="add mod">
          <ac:chgData name="Myat Min Htut" userId="dfff3e71-de70-432f-b631-d8cca54eab50" providerId="ADAL" clId="{38ADC8EB-A66C-476C-865D-F704B544B095}" dt="2024-02-01T09:54:25.545" v="347" actId="1076"/>
          <ac:picMkLst>
            <pc:docMk/>
            <pc:sldMk cId="4289178924" sldId="364"/>
            <ac:picMk id="11" creationId="{01944845-B4DF-4021-9ED2-3A3FB0C24BE3}"/>
          </ac:picMkLst>
        </pc:picChg>
        <pc:picChg chg="add mod">
          <ac:chgData name="Myat Min Htut" userId="dfff3e71-de70-432f-b631-d8cca54eab50" providerId="ADAL" clId="{38ADC8EB-A66C-476C-865D-F704B544B095}" dt="2024-02-01T09:54:09.581" v="344" actId="1076"/>
          <ac:picMkLst>
            <pc:docMk/>
            <pc:sldMk cId="4289178924" sldId="364"/>
            <ac:picMk id="13" creationId="{03EA78F1-1D8D-431B-A195-D17C4F87A7F3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2:35.262" v="322" actId="1076"/>
        <pc:sldMkLst>
          <pc:docMk/>
          <pc:sldMk cId="2265829935" sldId="365"/>
        </pc:sldMkLst>
        <pc:picChg chg="add mod">
          <ac:chgData name="Myat Min Htut" userId="dfff3e71-de70-432f-b631-d8cca54eab50" providerId="ADAL" clId="{38ADC8EB-A66C-476C-865D-F704B544B095}" dt="2024-02-01T09:52:11.348" v="313"/>
          <ac:picMkLst>
            <pc:docMk/>
            <pc:sldMk cId="2265829935" sldId="365"/>
            <ac:picMk id="7" creationId="{17E2F695-21D6-44DA-A8B3-C580DDAE0E52}"/>
          </ac:picMkLst>
        </pc:picChg>
        <pc:picChg chg="add mod">
          <ac:chgData name="Myat Min Htut" userId="dfff3e71-de70-432f-b631-d8cca54eab50" providerId="ADAL" clId="{38ADC8EB-A66C-476C-865D-F704B544B095}" dt="2024-02-01T09:52:35.262" v="322" actId="1076"/>
          <ac:picMkLst>
            <pc:docMk/>
            <pc:sldMk cId="2265829935" sldId="365"/>
            <ac:picMk id="8" creationId="{A4E881F3-B51E-40E1-AE03-9718403FAC20}"/>
          </ac:picMkLst>
        </pc:picChg>
      </pc:sldChg>
      <pc:sldChg chg="addSp modSp">
        <pc:chgData name="Myat Min Htut" userId="dfff3e71-de70-432f-b631-d8cca54eab50" providerId="ADAL" clId="{38ADC8EB-A66C-476C-865D-F704B544B095}" dt="2024-02-01T09:53:24.004" v="332"/>
        <pc:sldMkLst>
          <pc:docMk/>
          <pc:sldMk cId="3575409243" sldId="366"/>
        </pc:sldMkLst>
        <pc:picChg chg="add mod">
          <ac:chgData name="Myat Min Htut" userId="dfff3e71-de70-432f-b631-d8cca54eab50" providerId="ADAL" clId="{38ADC8EB-A66C-476C-865D-F704B544B095}" dt="2024-02-01T09:53:24.004" v="332"/>
          <ac:picMkLst>
            <pc:docMk/>
            <pc:sldMk cId="3575409243" sldId="366"/>
            <ac:picMk id="14" creationId="{7460E3AD-9DF2-4E6F-8C6C-3C7B3D645A31}"/>
          </ac:picMkLst>
        </pc:picChg>
        <pc:picChg chg="add mod">
          <ac:chgData name="Myat Min Htut" userId="dfff3e71-de70-432f-b631-d8cca54eab50" providerId="ADAL" clId="{38ADC8EB-A66C-476C-865D-F704B544B095}" dt="2024-02-01T09:53:24.004" v="332"/>
          <ac:picMkLst>
            <pc:docMk/>
            <pc:sldMk cId="3575409243" sldId="366"/>
            <ac:picMk id="16" creationId="{45BCCA72-170F-4FFC-A37C-A75C31E52C59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6:07.211" v="355" actId="1076"/>
        <pc:sldMkLst>
          <pc:docMk/>
          <pc:sldMk cId="35862567" sldId="367"/>
        </pc:sldMkLst>
        <pc:picChg chg="add mod">
          <ac:chgData name="Myat Min Htut" userId="dfff3e71-de70-432f-b631-d8cca54eab50" providerId="ADAL" clId="{38ADC8EB-A66C-476C-865D-F704B544B095}" dt="2024-02-01T09:56:07.211" v="355" actId="1076"/>
          <ac:picMkLst>
            <pc:docMk/>
            <pc:sldMk cId="35862567" sldId="367"/>
            <ac:picMk id="14" creationId="{37C3D204-031F-4405-BD1F-AFAA79DAE950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1T10:02:20.953" v="449" actId="1076"/>
        <pc:sldMkLst>
          <pc:docMk/>
          <pc:sldMk cId="2805050158" sldId="368"/>
        </pc:sldMkLst>
        <pc:spChg chg="add mod">
          <ac:chgData name="Myat Min Htut" userId="dfff3e71-de70-432f-b631-d8cca54eab50" providerId="ADAL" clId="{38ADC8EB-A66C-476C-865D-F704B544B095}" dt="2024-02-01T10:02:04.471" v="445" actId="208"/>
          <ac:spMkLst>
            <pc:docMk/>
            <pc:sldMk cId="2805050158" sldId="368"/>
            <ac:spMk id="43" creationId="{ABB9DFE0-52C5-42FD-804C-7D1889D81C76}"/>
          </ac:spMkLst>
        </pc:spChg>
        <pc:picChg chg="add mod">
          <ac:chgData name="Myat Min Htut" userId="dfff3e71-de70-432f-b631-d8cca54eab50" providerId="ADAL" clId="{38ADC8EB-A66C-476C-865D-F704B544B095}" dt="2024-02-01T09:56:26.280" v="360" actId="14100"/>
          <ac:picMkLst>
            <pc:docMk/>
            <pc:sldMk cId="2805050158" sldId="368"/>
            <ac:picMk id="5" creationId="{40014E6B-E6D9-439D-8806-729470B9A94D}"/>
          </ac:picMkLst>
        </pc:picChg>
        <pc:picChg chg="add mod">
          <ac:chgData name="Myat Min Htut" userId="dfff3e71-de70-432f-b631-d8cca54eab50" providerId="ADAL" clId="{38ADC8EB-A66C-476C-865D-F704B544B095}" dt="2024-02-01T09:56:40.280" v="365" actId="14100"/>
          <ac:picMkLst>
            <pc:docMk/>
            <pc:sldMk cId="2805050158" sldId="368"/>
            <ac:picMk id="14" creationId="{C64E8098-72C2-49B6-8EFD-8F859824F35C}"/>
          </ac:picMkLst>
        </pc:picChg>
        <pc:picChg chg="add mod">
          <ac:chgData name="Myat Min Htut" userId="dfff3e71-de70-432f-b631-d8cca54eab50" providerId="ADAL" clId="{38ADC8EB-A66C-476C-865D-F704B544B095}" dt="2024-02-01T09:57:06.551" v="372" actId="1076"/>
          <ac:picMkLst>
            <pc:docMk/>
            <pc:sldMk cId="2805050158" sldId="368"/>
            <ac:picMk id="16" creationId="{47800F2D-5C01-4B1A-BB0A-2977D97B6F09}"/>
          </ac:picMkLst>
        </pc:picChg>
        <pc:picChg chg="add mod">
          <ac:chgData name="Myat Min Htut" userId="dfff3e71-de70-432f-b631-d8cca54eab50" providerId="ADAL" clId="{38ADC8EB-A66C-476C-865D-F704B544B095}" dt="2024-02-01T09:57:26.760" v="378" actId="1076"/>
          <ac:picMkLst>
            <pc:docMk/>
            <pc:sldMk cId="2805050158" sldId="368"/>
            <ac:picMk id="18" creationId="{B8D4A080-C48D-46A8-B3CB-FE91CD4B63F3}"/>
          </ac:picMkLst>
        </pc:picChg>
        <pc:picChg chg="add mod">
          <ac:chgData name="Myat Min Htut" userId="dfff3e71-de70-432f-b631-d8cca54eab50" providerId="ADAL" clId="{38ADC8EB-A66C-476C-865D-F704B544B095}" dt="2024-02-01T09:57:47.961" v="383" actId="1076"/>
          <ac:picMkLst>
            <pc:docMk/>
            <pc:sldMk cId="2805050158" sldId="368"/>
            <ac:picMk id="20" creationId="{F2182766-A9EE-46B3-A495-99A5413C3782}"/>
          </ac:picMkLst>
        </pc:picChg>
        <pc:picChg chg="add mod">
          <ac:chgData name="Myat Min Htut" userId="dfff3e71-de70-432f-b631-d8cca54eab50" providerId="ADAL" clId="{38ADC8EB-A66C-476C-865D-F704B544B095}" dt="2024-02-01T09:58:10.041" v="391" actId="1076"/>
          <ac:picMkLst>
            <pc:docMk/>
            <pc:sldMk cId="2805050158" sldId="368"/>
            <ac:picMk id="22" creationId="{37721BBE-052C-4BF6-B895-F1F5A5363F94}"/>
          </ac:picMkLst>
        </pc:picChg>
        <pc:picChg chg="add del mod">
          <ac:chgData name="Myat Min Htut" userId="dfff3e71-de70-432f-b631-d8cca54eab50" providerId="ADAL" clId="{38ADC8EB-A66C-476C-865D-F704B544B095}" dt="2024-02-01T09:58:25.488" v="395" actId="478"/>
          <ac:picMkLst>
            <pc:docMk/>
            <pc:sldMk cId="2805050158" sldId="368"/>
            <ac:picMk id="24" creationId="{7B013609-E6BA-4332-8063-EAE87CD6A38B}"/>
          </ac:picMkLst>
        </pc:picChg>
        <pc:picChg chg="add mod">
          <ac:chgData name="Myat Min Htut" userId="dfff3e71-de70-432f-b631-d8cca54eab50" providerId="ADAL" clId="{38ADC8EB-A66C-476C-865D-F704B544B095}" dt="2024-02-01T09:59:13.453" v="409" actId="1076"/>
          <ac:picMkLst>
            <pc:docMk/>
            <pc:sldMk cId="2805050158" sldId="368"/>
            <ac:picMk id="26" creationId="{EE3F018C-5F8E-4DDA-8650-589B3F24B6AD}"/>
          </ac:picMkLst>
        </pc:picChg>
        <pc:picChg chg="add mod">
          <ac:chgData name="Myat Min Htut" userId="dfff3e71-de70-432f-b631-d8cca54eab50" providerId="ADAL" clId="{38ADC8EB-A66C-476C-865D-F704B544B095}" dt="2024-02-01T09:59:20.039" v="410" actId="1076"/>
          <ac:picMkLst>
            <pc:docMk/>
            <pc:sldMk cId="2805050158" sldId="368"/>
            <ac:picMk id="28" creationId="{4647F8FB-CA9D-494E-9062-8A93D44A85C6}"/>
          </ac:picMkLst>
        </pc:picChg>
        <pc:picChg chg="add del mod">
          <ac:chgData name="Myat Min Htut" userId="dfff3e71-de70-432f-b631-d8cca54eab50" providerId="ADAL" clId="{38ADC8EB-A66C-476C-865D-F704B544B095}" dt="2024-02-01T09:59:44.876" v="415" actId="478"/>
          <ac:picMkLst>
            <pc:docMk/>
            <pc:sldMk cId="2805050158" sldId="368"/>
            <ac:picMk id="30" creationId="{704EA7BB-7B45-4D99-A248-3DE2C8E50125}"/>
          </ac:picMkLst>
        </pc:picChg>
        <pc:picChg chg="add mod">
          <ac:chgData name="Myat Min Htut" userId="dfff3e71-de70-432f-b631-d8cca54eab50" providerId="ADAL" clId="{38ADC8EB-A66C-476C-865D-F704B544B095}" dt="2024-02-01T09:59:59.356" v="419" actId="1076"/>
          <ac:picMkLst>
            <pc:docMk/>
            <pc:sldMk cId="2805050158" sldId="368"/>
            <ac:picMk id="32" creationId="{25E70123-4F68-4B2F-967A-DE4402558F5E}"/>
          </ac:picMkLst>
        </pc:picChg>
        <pc:picChg chg="add del mod">
          <ac:chgData name="Myat Min Htut" userId="dfff3e71-de70-432f-b631-d8cca54eab50" providerId="ADAL" clId="{38ADC8EB-A66C-476C-865D-F704B544B095}" dt="2024-02-01T10:00:56.804" v="428" actId="478"/>
          <ac:picMkLst>
            <pc:docMk/>
            <pc:sldMk cId="2805050158" sldId="368"/>
            <ac:picMk id="34" creationId="{559ECB24-FA30-40E9-B354-D193C7586C55}"/>
          </ac:picMkLst>
        </pc:picChg>
        <pc:picChg chg="add mod">
          <ac:chgData name="Myat Min Htut" userId="dfff3e71-de70-432f-b631-d8cca54eab50" providerId="ADAL" clId="{38ADC8EB-A66C-476C-865D-F704B544B095}" dt="2024-02-01T10:00:50.526" v="427" actId="1076"/>
          <ac:picMkLst>
            <pc:docMk/>
            <pc:sldMk cId="2805050158" sldId="368"/>
            <ac:picMk id="36" creationId="{B8C307C5-B32C-459B-A73A-38C6627A2652}"/>
          </ac:picMkLst>
        </pc:picChg>
        <pc:picChg chg="add mod">
          <ac:chgData name="Myat Min Htut" userId="dfff3e71-de70-432f-b631-d8cca54eab50" providerId="ADAL" clId="{38ADC8EB-A66C-476C-865D-F704B544B095}" dt="2024-02-01T10:01:16.515" v="434" actId="1076"/>
          <ac:picMkLst>
            <pc:docMk/>
            <pc:sldMk cId="2805050158" sldId="368"/>
            <ac:picMk id="38" creationId="{183EC36F-2D00-4B2A-AD9D-260BBF63E1A9}"/>
          </ac:picMkLst>
        </pc:picChg>
        <pc:picChg chg="add mod">
          <ac:chgData name="Myat Min Htut" userId="dfff3e71-de70-432f-b631-d8cca54eab50" providerId="ADAL" clId="{38ADC8EB-A66C-476C-865D-F704B544B095}" dt="2024-02-01T10:01:31.314" v="439" actId="1076"/>
          <ac:picMkLst>
            <pc:docMk/>
            <pc:sldMk cId="2805050158" sldId="368"/>
            <ac:picMk id="40" creationId="{707EFBCA-E317-44CB-84F7-DB90A8E1901A}"/>
          </ac:picMkLst>
        </pc:picChg>
        <pc:picChg chg="add mod">
          <ac:chgData name="Myat Min Htut" userId="dfff3e71-de70-432f-b631-d8cca54eab50" providerId="ADAL" clId="{38ADC8EB-A66C-476C-865D-F704B544B095}" dt="2024-02-01T10:01:45.159" v="442" actId="1076"/>
          <ac:picMkLst>
            <pc:docMk/>
            <pc:sldMk cId="2805050158" sldId="368"/>
            <ac:picMk id="42" creationId="{F798D000-F1EA-41DB-8A26-58C0F3586410}"/>
          </ac:picMkLst>
        </pc:picChg>
        <pc:picChg chg="add mod">
          <ac:chgData name="Myat Min Htut" userId="dfff3e71-de70-432f-b631-d8cca54eab50" providerId="ADAL" clId="{38ADC8EB-A66C-476C-865D-F704B544B095}" dt="2024-02-01T10:02:20.953" v="449" actId="1076"/>
          <ac:picMkLst>
            <pc:docMk/>
            <pc:sldMk cId="2805050158" sldId="368"/>
            <ac:picMk id="45" creationId="{AE8D48A7-BA52-4060-8D63-817C3D1B1E00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3:40.941" v="469"/>
        <pc:sldMkLst>
          <pc:docMk/>
          <pc:sldMk cId="794946516" sldId="369"/>
        </pc:sldMkLst>
        <pc:picChg chg="add mod">
          <ac:chgData name="Myat Min Htut" userId="dfff3e71-de70-432f-b631-d8cca54eab50" providerId="ADAL" clId="{38ADC8EB-A66C-476C-865D-F704B544B095}" dt="2024-02-01T10:03:34.593" v="468" actId="1076"/>
          <ac:picMkLst>
            <pc:docMk/>
            <pc:sldMk cId="794946516" sldId="369"/>
            <ac:picMk id="11" creationId="{9177B415-014D-4AE8-BCDB-AB75C15F8655}"/>
          </ac:picMkLst>
        </pc:picChg>
        <pc:picChg chg="add mod">
          <ac:chgData name="Myat Min Htut" userId="dfff3e71-de70-432f-b631-d8cca54eab50" providerId="ADAL" clId="{38ADC8EB-A66C-476C-865D-F704B544B095}" dt="2024-02-01T10:03:40.941" v="469"/>
          <ac:picMkLst>
            <pc:docMk/>
            <pc:sldMk cId="794946516" sldId="369"/>
            <ac:picMk id="12" creationId="{155CDCC3-AE6B-42A3-B62F-12B1A0F0E744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4:18.157" v="476" actId="14100"/>
        <pc:sldMkLst>
          <pc:docMk/>
          <pc:sldMk cId="4147456604" sldId="370"/>
        </pc:sldMkLst>
        <pc:picChg chg="add mod">
          <ac:chgData name="Myat Min Htut" userId="dfff3e71-de70-432f-b631-d8cca54eab50" providerId="ADAL" clId="{38ADC8EB-A66C-476C-865D-F704B544B095}" dt="2024-02-01T10:03:57.297" v="472"/>
          <ac:picMkLst>
            <pc:docMk/>
            <pc:sldMk cId="4147456604" sldId="370"/>
            <ac:picMk id="13" creationId="{A231AFBC-750B-456C-992C-687596A40DA1}"/>
          </ac:picMkLst>
        </pc:picChg>
        <pc:picChg chg="add mod">
          <ac:chgData name="Myat Min Htut" userId="dfff3e71-de70-432f-b631-d8cca54eab50" providerId="ADAL" clId="{38ADC8EB-A66C-476C-865D-F704B544B095}" dt="2024-02-01T10:04:18.157" v="476" actId="14100"/>
          <ac:picMkLst>
            <pc:docMk/>
            <pc:sldMk cId="4147456604" sldId="370"/>
            <ac:picMk id="15" creationId="{F6D8AEDE-9036-4B5A-B3F8-AF4A320A3669}"/>
          </ac:picMkLst>
        </pc:picChg>
      </pc:sldChg>
      <pc:sldChg chg="addSp modSp">
        <pc:chgData name="Myat Min Htut" userId="dfff3e71-de70-432f-b631-d8cca54eab50" providerId="ADAL" clId="{38ADC8EB-A66C-476C-865D-F704B544B095}" dt="2024-02-01T10:04:35.699" v="477"/>
        <pc:sldMkLst>
          <pc:docMk/>
          <pc:sldMk cId="115414578" sldId="371"/>
        </pc:sldMkLst>
        <pc:picChg chg="add mod">
          <ac:chgData name="Myat Min Htut" userId="dfff3e71-de70-432f-b631-d8cca54eab50" providerId="ADAL" clId="{38ADC8EB-A66C-476C-865D-F704B544B095}" dt="2024-02-01T10:04:35.699" v="477"/>
          <ac:picMkLst>
            <pc:docMk/>
            <pc:sldMk cId="115414578" sldId="371"/>
            <ac:picMk id="9" creationId="{686942F8-E1D8-4A62-8B85-8481DE5CA40D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4:59.995" v="486" actId="14100"/>
        <pc:sldMkLst>
          <pc:docMk/>
          <pc:sldMk cId="3324205238" sldId="372"/>
        </pc:sldMkLst>
        <pc:picChg chg="add mod">
          <ac:chgData name="Myat Min Htut" userId="dfff3e71-de70-432f-b631-d8cca54eab50" providerId="ADAL" clId="{38ADC8EB-A66C-476C-865D-F704B544B095}" dt="2024-02-01T10:04:40.283" v="479" actId="1076"/>
          <ac:picMkLst>
            <pc:docMk/>
            <pc:sldMk cId="3324205238" sldId="372"/>
            <ac:picMk id="12" creationId="{1A5ACBD6-60E8-44B9-928D-3FCCADFFA8BE}"/>
          </ac:picMkLst>
        </pc:picChg>
        <pc:picChg chg="add mod">
          <ac:chgData name="Myat Min Htut" userId="dfff3e71-de70-432f-b631-d8cca54eab50" providerId="ADAL" clId="{38ADC8EB-A66C-476C-865D-F704B544B095}" dt="2024-02-01T10:04:59.995" v="486" actId="14100"/>
          <ac:picMkLst>
            <pc:docMk/>
            <pc:sldMk cId="3324205238" sldId="372"/>
            <ac:picMk id="14" creationId="{75AEB8D9-E583-4468-B95F-CBCEE3D59E82}"/>
          </ac:picMkLst>
        </pc:picChg>
      </pc:sldChg>
      <pc:sldChg chg="addSp delSp modSp mod modShow">
        <pc:chgData name="Myat Min Htut" userId="dfff3e71-de70-432f-b631-d8cca54eab50" providerId="ADAL" clId="{38ADC8EB-A66C-476C-865D-F704B544B095}" dt="2024-02-02T02:45:13.148" v="1103" actId="1076"/>
        <pc:sldMkLst>
          <pc:docMk/>
          <pc:sldMk cId="4054464784" sldId="373"/>
        </pc:sldMkLst>
        <pc:picChg chg="add del">
          <ac:chgData name="Myat Min Htut" userId="dfff3e71-de70-432f-b631-d8cca54eab50" providerId="ADAL" clId="{38ADC8EB-A66C-476C-865D-F704B544B095}" dt="2024-02-02T02:42:17.265" v="1048" actId="478"/>
          <ac:picMkLst>
            <pc:docMk/>
            <pc:sldMk cId="4054464784" sldId="373"/>
            <ac:picMk id="4" creationId="{8D9CDF81-BA10-4D37-B77C-DD463D4E9384}"/>
          </ac:picMkLst>
        </pc:picChg>
        <pc:picChg chg="mod">
          <ac:chgData name="Myat Min Htut" userId="dfff3e71-de70-432f-b631-d8cca54eab50" providerId="ADAL" clId="{38ADC8EB-A66C-476C-865D-F704B544B095}" dt="2024-02-02T02:44:52.873" v="1099" actId="1035"/>
          <ac:picMkLst>
            <pc:docMk/>
            <pc:sldMk cId="4054464784" sldId="373"/>
            <ac:picMk id="5" creationId="{E727B98F-6C86-497D-96AF-5183D4C6AFAD}"/>
          </ac:picMkLst>
        </pc:picChg>
        <pc:picChg chg="add del mod">
          <ac:chgData name="Myat Min Htut" userId="dfff3e71-de70-432f-b631-d8cca54eab50" providerId="ADAL" clId="{38ADC8EB-A66C-476C-865D-F704B544B095}" dt="2024-02-02T02:42:54.693" v="1054" actId="478"/>
          <ac:picMkLst>
            <pc:docMk/>
            <pc:sldMk cId="4054464784" sldId="373"/>
            <ac:picMk id="8" creationId="{EEECB2DB-C1B0-496F-BC07-AB611EA7703B}"/>
          </ac:picMkLst>
        </pc:picChg>
        <pc:picChg chg="add mod">
          <ac:chgData name="Myat Min Htut" userId="dfff3e71-de70-432f-b631-d8cca54eab50" providerId="ADAL" clId="{38ADC8EB-A66C-476C-865D-F704B544B095}" dt="2024-02-02T02:45:06.537" v="1102" actId="1076"/>
          <ac:picMkLst>
            <pc:docMk/>
            <pc:sldMk cId="4054464784" sldId="373"/>
            <ac:picMk id="11" creationId="{4425AA5D-ACCD-485A-B380-991C54B04F9C}"/>
          </ac:picMkLst>
        </pc:picChg>
        <pc:picChg chg="add mod">
          <ac:chgData name="Myat Min Htut" userId="dfff3e71-de70-432f-b631-d8cca54eab50" providerId="ADAL" clId="{38ADC8EB-A66C-476C-865D-F704B544B095}" dt="2024-02-02T02:45:13.148" v="1103" actId="1076"/>
          <ac:picMkLst>
            <pc:docMk/>
            <pc:sldMk cId="4054464784" sldId="373"/>
            <ac:picMk id="13" creationId="{7BD1BAEB-B688-4A0A-B2E7-E75228A9BBC8}"/>
          </ac:picMkLst>
        </pc:picChg>
        <pc:picChg chg="add mod">
          <ac:chgData name="Myat Min Htut" userId="dfff3e71-de70-432f-b631-d8cca54eab50" providerId="ADAL" clId="{38ADC8EB-A66C-476C-865D-F704B544B095}" dt="2024-02-02T02:44:52.873" v="1099" actId="1035"/>
          <ac:picMkLst>
            <pc:docMk/>
            <pc:sldMk cId="4054464784" sldId="373"/>
            <ac:picMk id="15" creationId="{17F81F10-FE28-433E-B062-21346FF54818}"/>
          </ac:picMkLst>
        </pc:picChg>
        <pc:picChg chg="add mod">
          <ac:chgData name="Myat Min Htut" userId="dfff3e71-de70-432f-b631-d8cca54eab50" providerId="ADAL" clId="{38ADC8EB-A66C-476C-865D-F704B544B095}" dt="2024-02-02T02:44:52.873" v="1099" actId="1035"/>
          <ac:picMkLst>
            <pc:docMk/>
            <pc:sldMk cId="4054464784" sldId="373"/>
            <ac:picMk id="17" creationId="{2A477097-E2F0-49C5-A894-7B304D23D7F0}"/>
          </ac:picMkLst>
        </pc:picChg>
        <pc:picChg chg="add mod">
          <ac:chgData name="Myat Min Htut" userId="dfff3e71-de70-432f-b631-d8cca54eab50" providerId="ADAL" clId="{38ADC8EB-A66C-476C-865D-F704B544B095}" dt="2024-02-02T02:44:58.312" v="1101" actId="1076"/>
          <ac:picMkLst>
            <pc:docMk/>
            <pc:sldMk cId="4054464784" sldId="373"/>
            <ac:picMk id="19" creationId="{28113F38-1B31-4B2D-93A0-41374FCAB84F}"/>
          </ac:picMkLst>
        </pc:picChg>
      </pc:sldChg>
      <pc:sldChg chg="addSp modSp mod">
        <pc:chgData name="Myat Min Htut" userId="dfff3e71-de70-432f-b631-d8cca54eab50" providerId="ADAL" clId="{38ADC8EB-A66C-476C-865D-F704B544B095}" dt="2024-02-02T03:09:21.768" v="1272" actId="1076"/>
        <pc:sldMkLst>
          <pc:docMk/>
          <pc:sldMk cId="1322399787" sldId="374"/>
        </pc:sldMkLst>
        <pc:picChg chg="add mod">
          <ac:chgData name="Myat Min Htut" userId="dfff3e71-de70-432f-b631-d8cca54eab50" providerId="ADAL" clId="{38ADC8EB-A66C-476C-865D-F704B544B095}" dt="2024-02-02T03:09:21.768" v="1272" actId="1076"/>
          <ac:picMkLst>
            <pc:docMk/>
            <pc:sldMk cId="1322399787" sldId="374"/>
            <ac:picMk id="3" creationId="{156DFD1A-B4B7-49CD-B5CA-DD652994FF9E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6:31.188" v="506" actId="1076"/>
        <pc:sldMkLst>
          <pc:docMk/>
          <pc:sldMk cId="3844860143" sldId="375"/>
        </pc:sldMkLst>
        <pc:picChg chg="mod">
          <ac:chgData name="Myat Min Htut" userId="dfff3e71-de70-432f-b631-d8cca54eab50" providerId="ADAL" clId="{38ADC8EB-A66C-476C-865D-F704B544B095}" dt="2024-02-01T10:06:31.188" v="506" actId="1076"/>
          <ac:picMkLst>
            <pc:docMk/>
            <pc:sldMk cId="3844860143" sldId="375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05:52.627" v="495" actId="14100"/>
          <ac:picMkLst>
            <pc:docMk/>
            <pc:sldMk cId="3844860143" sldId="375"/>
            <ac:picMk id="5" creationId="{8EFD1D69-51FC-428C-9268-1F64766B7A74}"/>
          </ac:picMkLst>
        </pc:picChg>
        <pc:picChg chg="add mod">
          <ac:chgData name="Myat Min Htut" userId="dfff3e71-de70-432f-b631-d8cca54eab50" providerId="ADAL" clId="{38ADC8EB-A66C-476C-865D-F704B544B095}" dt="2024-02-01T10:06:29.261" v="505" actId="1076"/>
          <ac:picMkLst>
            <pc:docMk/>
            <pc:sldMk cId="3844860143" sldId="375"/>
            <ac:picMk id="9" creationId="{32BFBE9A-79DC-49A9-9A2C-834D21F9729A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1T10:07:46.867" v="524" actId="1076"/>
        <pc:sldMkLst>
          <pc:docMk/>
          <pc:sldMk cId="928896589" sldId="376"/>
        </pc:sldMkLst>
        <pc:picChg chg="add mod">
          <ac:chgData name="Myat Min Htut" userId="dfff3e71-de70-432f-b631-d8cca54eab50" providerId="ADAL" clId="{38ADC8EB-A66C-476C-865D-F704B544B095}" dt="2024-02-01T10:06:45.382" v="507"/>
          <ac:picMkLst>
            <pc:docMk/>
            <pc:sldMk cId="928896589" sldId="376"/>
            <ac:picMk id="10" creationId="{FE2112BC-5FA8-4C68-82B6-C9EF8895BBF1}"/>
          </ac:picMkLst>
        </pc:picChg>
        <pc:picChg chg="add del mod">
          <ac:chgData name="Myat Min Htut" userId="dfff3e71-de70-432f-b631-d8cca54eab50" providerId="ADAL" clId="{38ADC8EB-A66C-476C-865D-F704B544B095}" dt="2024-02-01T10:07:19.452" v="517" actId="478"/>
          <ac:picMkLst>
            <pc:docMk/>
            <pc:sldMk cId="928896589" sldId="376"/>
            <ac:picMk id="11" creationId="{A2A155A1-0614-4AC9-851E-09412F759986}"/>
          </ac:picMkLst>
        </pc:picChg>
        <pc:picChg chg="add mod">
          <ac:chgData name="Myat Min Htut" userId="dfff3e71-de70-432f-b631-d8cca54eab50" providerId="ADAL" clId="{38ADC8EB-A66C-476C-865D-F704B544B095}" dt="2024-02-01T10:07:46.867" v="524" actId="1076"/>
          <ac:picMkLst>
            <pc:docMk/>
            <pc:sldMk cId="928896589" sldId="376"/>
            <ac:picMk id="13" creationId="{77B575DB-3414-4E77-B3C1-148FA48AD143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8:31.347" v="532" actId="1076"/>
        <pc:sldMkLst>
          <pc:docMk/>
          <pc:sldMk cId="227550894" sldId="377"/>
        </pc:sldMkLst>
        <pc:picChg chg="add mod">
          <ac:chgData name="Myat Min Htut" userId="dfff3e71-de70-432f-b631-d8cca54eab50" providerId="ADAL" clId="{38ADC8EB-A66C-476C-865D-F704B544B095}" dt="2024-02-01T10:08:29.354" v="531" actId="1076"/>
          <ac:picMkLst>
            <pc:docMk/>
            <pc:sldMk cId="227550894" sldId="377"/>
            <ac:picMk id="5" creationId="{F40EC7AF-B07E-4DAA-88E6-F858A93F5D91}"/>
          </ac:picMkLst>
        </pc:picChg>
        <pc:picChg chg="mod">
          <ac:chgData name="Myat Min Htut" userId="dfff3e71-de70-432f-b631-d8cca54eab50" providerId="ADAL" clId="{38ADC8EB-A66C-476C-865D-F704B544B095}" dt="2024-02-01T10:08:31.347" v="532" actId="1076"/>
          <ac:picMkLst>
            <pc:docMk/>
            <pc:sldMk cId="227550894" sldId="377"/>
            <ac:picMk id="7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06:46.900" v="508"/>
          <ac:picMkLst>
            <pc:docMk/>
            <pc:sldMk cId="227550894" sldId="377"/>
            <ac:picMk id="8" creationId="{83F63822-91E3-45CB-8A02-1F24E576C1EC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9:43.205" v="544" actId="1076"/>
        <pc:sldMkLst>
          <pc:docMk/>
          <pc:sldMk cId="3692984069" sldId="378"/>
        </pc:sldMkLst>
        <pc:picChg chg="mod">
          <ac:chgData name="Myat Min Htut" userId="dfff3e71-de70-432f-b631-d8cca54eab50" providerId="ADAL" clId="{38ADC8EB-A66C-476C-865D-F704B544B095}" dt="2024-02-01T10:09:32.867" v="543" actId="1076"/>
          <ac:picMkLst>
            <pc:docMk/>
            <pc:sldMk cId="3692984069" sldId="378"/>
            <ac:picMk id="10" creationId="{00000000-0000-0000-0000-000000000000}"/>
          </ac:picMkLst>
        </pc:picChg>
        <pc:picChg chg="mod">
          <ac:chgData name="Myat Min Htut" userId="dfff3e71-de70-432f-b631-d8cca54eab50" providerId="ADAL" clId="{38ADC8EB-A66C-476C-865D-F704B544B095}" dt="2024-02-01T10:09:31.129" v="542" actId="1076"/>
          <ac:picMkLst>
            <pc:docMk/>
            <pc:sldMk cId="3692984069" sldId="378"/>
            <ac:picMk id="11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09:18.774" v="537"/>
          <ac:picMkLst>
            <pc:docMk/>
            <pc:sldMk cId="3692984069" sldId="378"/>
            <ac:picMk id="12" creationId="{D01ED1FF-5DE8-479E-AB3F-1DCCC507AE1C}"/>
          </ac:picMkLst>
        </pc:picChg>
        <pc:picChg chg="add mod">
          <ac:chgData name="Myat Min Htut" userId="dfff3e71-de70-432f-b631-d8cca54eab50" providerId="ADAL" clId="{38ADC8EB-A66C-476C-865D-F704B544B095}" dt="2024-02-01T10:09:43.205" v="544" actId="1076"/>
          <ac:picMkLst>
            <pc:docMk/>
            <pc:sldMk cId="3692984069" sldId="378"/>
            <ac:picMk id="13" creationId="{8507481F-C9AF-4408-8F2B-81E27CAEBAD3}"/>
          </ac:picMkLst>
        </pc:picChg>
      </pc:sldChg>
      <pc:sldChg chg="addSp modSp mod">
        <pc:chgData name="Myat Min Htut" userId="dfff3e71-de70-432f-b631-d8cca54eab50" providerId="ADAL" clId="{38ADC8EB-A66C-476C-865D-F704B544B095}" dt="2024-02-01T10:10:19.682" v="552" actId="1076"/>
        <pc:sldMkLst>
          <pc:docMk/>
          <pc:sldMk cId="290309298" sldId="379"/>
        </pc:sldMkLst>
        <pc:picChg chg="add mod">
          <ac:chgData name="Myat Min Htut" userId="dfff3e71-de70-432f-b631-d8cca54eab50" providerId="ADAL" clId="{38ADC8EB-A66C-476C-865D-F704B544B095}" dt="2024-02-01T10:10:19.682" v="552" actId="1076"/>
          <ac:picMkLst>
            <pc:docMk/>
            <pc:sldMk cId="290309298" sldId="379"/>
            <ac:picMk id="3" creationId="{0A997B92-B1AA-499D-9A01-85B348F675F6}"/>
          </ac:picMkLst>
        </pc:picChg>
      </pc:sldChg>
      <pc:sldChg chg="addSp modSp mod">
        <pc:chgData name="Myat Min Htut" userId="dfff3e71-de70-432f-b631-d8cca54eab50" providerId="ADAL" clId="{38ADC8EB-A66C-476C-865D-F704B544B095}" dt="2024-02-01T10:10:40.827" v="557" actId="1076"/>
        <pc:sldMkLst>
          <pc:docMk/>
          <pc:sldMk cId="2471476562" sldId="380"/>
        </pc:sldMkLst>
        <pc:picChg chg="add mod">
          <ac:chgData name="Myat Min Htut" userId="dfff3e71-de70-432f-b631-d8cca54eab50" providerId="ADAL" clId="{38ADC8EB-A66C-476C-865D-F704B544B095}" dt="2024-02-01T10:10:40.827" v="557" actId="1076"/>
          <ac:picMkLst>
            <pc:docMk/>
            <pc:sldMk cId="2471476562" sldId="380"/>
            <ac:picMk id="4" creationId="{0027EA3C-AA7F-4684-9D78-7A9E7D496D27}"/>
          </ac:picMkLst>
        </pc:picChg>
      </pc:sldChg>
      <pc:sldChg chg="addSp modSp mod">
        <pc:chgData name="Myat Min Htut" userId="dfff3e71-de70-432f-b631-d8cca54eab50" providerId="ADAL" clId="{38ADC8EB-A66C-476C-865D-F704B544B095}" dt="2024-02-02T03:12:07.933" v="1276" actId="14100"/>
        <pc:sldMkLst>
          <pc:docMk/>
          <pc:sldMk cId="1498494918" sldId="381"/>
        </pc:sldMkLst>
        <pc:picChg chg="add mod">
          <ac:chgData name="Myat Min Htut" userId="dfff3e71-de70-432f-b631-d8cca54eab50" providerId="ADAL" clId="{38ADC8EB-A66C-476C-865D-F704B544B095}" dt="2024-02-01T10:13:01.919" v="580"/>
          <ac:picMkLst>
            <pc:docMk/>
            <pc:sldMk cId="1498494918" sldId="381"/>
            <ac:picMk id="10" creationId="{8E6AAE51-65AE-4E0E-B5A5-BBED70FC0600}"/>
          </ac:picMkLst>
        </pc:picChg>
        <pc:picChg chg="add mod">
          <ac:chgData name="Myat Min Htut" userId="dfff3e71-de70-432f-b631-d8cca54eab50" providerId="ADAL" clId="{38ADC8EB-A66C-476C-865D-F704B544B095}" dt="2024-02-01T10:13:01.919" v="580"/>
          <ac:picMkLst>
            <pc:docMk/>
            <pc:sldMk cId="1498494918" sldId="381"/>
            <ac:picMk id="11" creationId="{FA580A03-E0A3-4975-ACF2-D830D62AE231}"/>
          </ac:picMkLst>
        </pc:picChg>
        <pc:picChg chg="add mod">
          <ac:chgData name="Myat Min Htut" userId="dfff3e71-de70-432f-b631-d8cca54eab50" providerId="ADAL" clId="{38ADC8EB-A66C-476C-865D-F704B544B095}" dt="2024-02-01T10:13:01.919" v="580"/>
          <ac:picMkLst>
            <pc:docMk/>
            <pc:sldMk cId="1498494918" sldId="381"/>
            <ac:picMk id="12" creationId="{18241238-4E60-45F8-9011-C497C2771485}"/>
          </ac:picMkLst>
        </pc:picChg>
        <pc:picChg chg="add mod">
          <ac:chgData name="Myat Min Htut" userId="dfff3e71-de70-432f-b631-d8cca54eab50" providerId="ADAL" clId="{38ADC8EB-A66C-476C-865D-F704B544B095}" dt="2024-02-02T03:12:07.933" v="1276" actId="14100"/>
          <ac:picMkLst>
            <pc:docMk/>
            <pc:sldMk cId="1498494918" sldId="381"/>
            <ac:picMk id="13" creationId="{78FAEDD7-C295-4597-B2E4-46F6F0E6F002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2T03:12:11.632" v="1277" actId="14100"/>
        <pc:sldMkLst>
          <pc:docMk/>
          <pc:sldMk cId="3301445450" sldId="382"/>
        </pc:sldMkLst>
        <pc:picChg chg="add mod">
          <ac:chgData name="Myat Min Htut" userId="dfff3e71-de70-432f-b631-d8cca54eab50" providerId="ADAL" clId="{38ADC8EB-A66C-476C-865D-F704B544B095}" dt="2024-02-02T03:12:11.632" v="1277" actId="14100"/>
          <ac:picMkLst>
            <pc:docMk/>
            <pc:sldMk cId="3301445450" sldId="382"/>
            <ac:picMk id="6" creationId="{20431010-88BF-4C59-AB73-8DAAC049B01C}"/>
          </ac:picMkLst>
        </pc:picChg>
        <pc:picChg chg="add mod">
          <ac:chgData name="Myat Min Htut" userId="dfff3e71-de70-432f-b631-d8cca54eab50" providerId="ADAL" clId="{38ADC8EB-A66C-476C-865D-F704B544B095}" dt="2024-02-01T10:11:26.422" v="566" actId="1076"/>
          <ac:picMkLst>
            <pc:docMk/>
            <pc:sldMk cId="3301445450" sldId="382"/>
            <ac:picMk id="10" creationId="{0C14DA94-3F67-455E-B1FA-BD78A5615466}"/>
          </ac:picMkLst>
        </pc:picChg>
        <pc:picChg chg="add del mod">
          <ac:chgData name="Myat Min Htut" userId="dfff3e71-de70-432f-b631-d8cca54eab50" providerId="ADAL" clId="{38ADC8EB-A66C-476C-865D-F704B544B095}" dt="2024-02-01T10:12:04.915" v="572" actId="478"/>
          <ac:picMkLst>
            <pc:docMk/>
            <pc:sldMk cId="3301445450" sldId="382"/>
            <ac:picMk id="12" creationId="{B2CB7DD6-50A6-440B-A035-7A979B1E0254}"/>
          </ac:picMkLst>
        </pc:picChg>
        <pc:picChg chg="add mod">
          <ac:chgData name="Myat Min Htut" userId="dfff3e71-de70-432f-b631-d8cca54eab50" providerId="ADAL" clId="{38ADC8EB-A66C-476C-865D-F704B544B095}" dt="2024-02-01T10:12:16.442" v="575" actId="1076"/>
          <ac:picMkLst>
            <pc:docMk/>
            <pc:sldMk cId="3301445450" sldId="382"/>
            <ac:picMk id="14" creationId="{AC6C5BB3-3F78-41E3-B9C0-9ADEBCF1EB1B}"/>
          </ac:picMkLst>
        </pc:picChg>
        <pc:picChg chg="add mod">
          <ac:chgData name="Myat Min Htut" userId="dfff3e71-de70-432f-b631-d8cca54eab50" providerId="ADAL" clId="{38ADC8EB-A66C-476C-865D-F704B544B095}" dt="2024-02-01T10:12:34.796" v="579" actId="1076"/>
          <ac:picMkLst>
            <pc:docMk/>
            <pc:sldMk cId="3301445450" sldId="382"/>
            <ac:picMk id="16" creationId="{A699DF3A-0A96-4C04-9DDC-C2838B91A006}"/>
          </ac:picMkLst>
        </pc:picChg>
      </pc:sldChg>
      <pc:sldChg chg="addSp modSp mod">
        <pc:chgData name="Myat Min Htut" userId="dfff3e71-de70-432f-b631-d8cca54eab50" providerId="ADAL" clId="{38ADC8EB-A66C-476C-865D-F704B544B095}" dt="2024-02-01T10:13:20.111" v="584" actId="1076"/>
        <pc:sldMkLst>
          <pc:docMk/>
          <pc:sldMk cId="4225348358" sldId="383"/>
        </pc:sldMkLst>
        <pc:picChg chg="add mod">
          <ac:chgData name="Myat Min Htut" userId="dfff3e71-de70-432f-b631-d8cca54eab50" providerId="ADAL" clId="{38ADC8EB-A66C-476C-865D-F704B544B095}" dt="2024-02-01T10:13:20.111" v="584" actId="1076"/>
          <ac:picMkLst>
            <pc:docMk/>
            <pc:sldMk cId="4225348358" sldId="383"/>
            <ac:picMk id="4" creationId="{93B138E1-A812-4275-A991-FDF330A3A286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1T10:13:29.290" v="587"/>
        <pc:sldMkLst>
          <pc:docMk/>
          <pc:sldMk cId="2791683918" sldId="384"/>
        </pc:sldMkLst>
        <pc:picChg chg="add del">
          <ac:chgData name="Myat Min Htut" userId="dfff3e71-de70-432f-b631-d8cca54eab50" providerId="ADAL" clId="{38ADC8EB-A66C-476C-865D-F704B544B095}" dt="2024-02-01T10:13:25.461" v="586" actId="478"/>
          <ac:picMkLst>
            <pc:docMk/>
            <pc:sldMk cId="2791683918" sldId="384"/>
            <ac:picMk id="4" creationId="{15074CC4-7A46-41E6-A3DE-0B6FFD2A87B1}"/>
          </ac:picMkLst>
        </pc:picChg>
        <pc:picChg chg="add mod">
          <ac:chgData name="Myat Min Htut" userId="dfff3e71-de70-432f-b631-d8cca54eab50" providerId="ADAL" clId="{38ADC8EB-A66C-476C-865D-F704B544B095}" dt="2024-02-01T10:13:29.290" v="587"/>
          <ac:picMkLst>
            <pc:docMk/>
            <pc:sldMk cId="2791683918" sldId="384"/>
            <ac:picMk id="8" creationId="{E6F2CD61-5DB6-4881-B9CA-503E6A9EEF6A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2T03:13:25.837" v="1290" actId="1076"/>
        <pc:sldMkLst>
          <pc:docMk/>
          <pc:sldMk cId="2281373305" sldId="385"/>
        </pc:sldMkLst>
        <pc:picChg chg="add mod">
          <ac:chgData name="Myat Min Htut" userId="dfff3e71-de70-432f-b631-d8cca54eab50" providerId="ADAL" clId="{38ADC8EB-A66C-476C-865D-F704B544B095}" dt="2024-02-01T10:14:17.042" v="591" actId="1076"/>
          <ac:picMkLst>
            <pc:docMk/>
            <pc:sldMk cId="2281373305" sldId="385"/>
            <ac:picMk id="3" creationId="{D6B6C35A-0948-47BB-A07E-AB5DB8661B9B}"/>
          </ac:picMkLst>
        </pc:picChg>
        <pc:picChg chg="add mod">
          <ac:chgData name="Myat Min Htut" userId="dfff3e71-de70-432f-b631-d8cca54eab50" providerId="ADAL" clId="{38ADC8EB-A66C-476C-865D-F704B544B095}" dt="2024-02-01T10:14:35.482" v="596" actId="14100"/>
          <ac:picMkLst>
            <pc:docMk/>
            <pc:sldMk cId="2281373305" sldId="385"/>
            <ac:picMk id="7" creationId="{3614E3F8-1ACA-4BEC-9760-36940E8A76F1}"/>
          </ac:picMkLst>
        </pc:picChg>
        <pc:picChg chg="add mod">
          <ac:chgData name="Myat Min Htut" userId="dfff3e71-de70-432f-b631-d8cca54eab50" providerId="ADAL" clId="{38ADC8EB-A66C-476C-865D-F704B544B095}" dt="2024-02-02T03:13:25.837" v="1290" actId="1076"/>
          <ac:picMkLst>
            <pc:docMk/>
            <pc:sldMk cId="2281373305" sldId="385"/>
            <ac:picMk id="9" creationId="{69472C85-DB36-40AA-9F94-181E02A944D7}"/>
          </ac:picMkLst>
        </pc:picChg>
        <pc:picChg chg="add del mod">
          <ac:chgData name="Myat Min Htut" userId="dfff3e71-de70-432f-b631-d8cca54eab50" providerId="ADAL" clId="{38ADC8EB-A66C-476C-865D-F704B544B095}" dt="2024-02-01T10:15:53.993" v="611" actId="478"/>
          <ac:picMkLst>
            <pc:docMk/>
            <pc:sldMk cId="2281373305" sldId="385"/>
            <ac:picMk id="11" creationId="{0527E63E-6C9A-4E31-BAA7-DBB12853A7C0}"/>
          </ac:picMkLst>
        </pc:picChg>
        <pc:picChg chg="add mod">
          <ac:chgData name="Myat Min Htut" userId="dfff3e71-de70-432f-b631-d8cca54eab50" providerId="ADAL" clId="{38ADC8EB-A66C-476C-865D-F704B544B095}" dt="2024-02-02T03:13:02.954" v="1288" actId="1076"/>
          <ac:picMkLst>
            <pc:docMk/>
            <pc:sldMk cId="2281373305" sldId="385"/>
            <ac:picMk id="13" creationId="{724C3F13-EBAB-4F94-BC5B-E76AD721A611}"/>
          </ac:picMkLst>
        </pc:picChg>
        <pc:picChg chg="add mod">
          <ac:chgData name="Myat Min Htut" userId="dfff3e71-de70-432f-b631-d8cca54eab50" providerId="ADAL" clId="{38ADC8EB-A66C-476C-865D-F704B544B095}" dt="2024-02-02T03:12:55.500" v="1284" actId="1076"/>
          <ac:picMkLst>
            <pc:docMk/>
            <pc:sldMk cId="2281373305" sldId="385"/>
            <ac:picMk id="15" creationId="{0C745F03-C5B1-47E4-8734-1C117A2F79F3}"/>
          </ac:picMkLst>
        </pc:picChg>
        <pc:picChg chg="add mod">
          <ac:chgData name="Myat Min Htut" userId="dfff3e71-de70-432f-b631-d8cca54eab50" providerId="ADAL" clId="{38ADC8EB-A66C-476C-865D-F704B544B095}" dt="2024-02-01T10:16:30.494" v="624" actId="571"/>
          <ac:picMkLst>
            <pc:docMk/>
            <pc:sldMk cId="2281373305" sldId="385"/>
            <ac:picMk id="16" creationId="{FFB8703D-B907-48BE-8B56-7FE133D7ED9F}"/>
          </ac:picMkLst>
        </pc:picChg>
        <pc:picChg chg="add mod">
          <ac:chgData name="Myat Min Htut" userId="dfff3e71-de70-432f-b631-d8cca54eab50" providerId="ADAL" clId="{38ADC8EB-A66C-476C-865D-F704B544B095}" dt="2024-02-02T03:12:49.862" v="1282" actId="14100"/>
          <ac:picMkLst>
            <pc:docMk/>
            <pc:sldMk cId="2281373305" sldId="385"/>
            <ac:picMk id="17" creationId="{6028E561-9434-4722-9A1C-7D8A02DF7919}"/>
          </ac:picMkLst>
        </pc:picChg>
      </pc:sldChg>
      <pc:sldChg chg="addSp modSp mod">
        <pc:chgData name="Myat Min Htut" userId="dfff3e71-de70-432f-b631-d8cca54eab50" providerId="ADAL" clId="{38ADC8EB-A66C-476C-865D-F704B544B095}" dt="2024-02-01T10:17:08.190" v="634" actId="1076"/>
        <pc:sldMkLst>
          <pc:docMk/>
          <pc:sldMk cId="1983087819" sldId="386"/>
        </pc:sldMkLst>
        <pc:picChg chg="add mod">
          <ac:chgData name="Myat Min Htut" userId="dfff3e71-de70-432f-b631-d8cca54eab50" providerId="ADAL" clId="{38ADC8EB-A66C-476C-865D-F704B544B095}" dt="2024-02-01T10:17:08.190" v="634" actId="1076"/>
          <ac:picMkLst>
            <pc:docMk/>
            <pc:sldMk cId="1983087819" sldId="386"/>
            <ac:picMk id="4" creationId="{E2895409-6E61-458D-BB36-2CF8B53F41A5}"/>
          </ac:picMkLst>
        </pc:picChg>
      </pc:sldChg>
      <pc:sldChg chg="mod modShow">
        <pc:chgData name="Myat Min Htut" userId="dfff3e71-de70-432f-b631-d8cca54eab50" providerId="ADAL" clId="{38ADC8EB-A66C-476C-865D-F704B544B095}" dt="2024-02-01T09:27:12.012" v="53" actId="729"/>
        <pc:sldMkLst>
          <pc:docMk/>
          <pc:sldMk cId="421086746" sldId="387"/>
        </pc:sldMkLst>
      </pc:sldChg>
      <pc:sldChg chg="addSp delSp modSp mod">
        <pc:chgData name="Myat Min Htut" userId="dfff3e71-de70-432f-b631-d8cca54eab50" providerId="ADAL" clId="{38ADC8EB-A66C-476C-865D-F704B544B095}" dt="2024-02-02T03:41:06.022" v="1314" actId="1076"/>
        <pc:sldMkLst>
          <pc:docMk/>
          <pc:sldMk cId="3398509683" sldId="389"/>
        </pc:sldMkLst>
        <pc:spChg chg="add mod">
          <ac:chgData name="Myat Min Htut" userId="dfff3e71-de70-432f-b631-d8cca54eab50" providerId="ADAL" clId="{38ADC8EB-A66C-476C-865D-F704B544B095}" dt="2024-02-01T10:18:51.319" v="658" actId="14100"/>
          <ac:spMkLst>
            <pc:docMk/>
            <pc:sldMk cId="3398509683" sldId="389"/>
            <ac:spMk id="14" creationId="{35109128-CFB8-401E-81D7-5489447D3D23}"/>
          </ac:spMkLst>
        </pc:spChg>
        <pc:picChg chg="add del mod">
          <ac:chgData name="Myat Min Htut" userId="dfff3e71-de70-432f-b631-d8cca54eab50" providerId="ADAL" clId="{38ADC8EB-A66C-476C-865D-F704B544B095}" dt="2024-02-02T03:17:22.672" v="1298" actId="478"/>
          <ac:picMkLst>
            <pc:docMk/>
            <pc:sldMk cId="3398509683" sldId="389"/>
            <ac:picMk id="4" creationId="{2967247F-AD04-4C7A-B8CB-8F9E7041B8BD}"/>
          </ac:picMkLst>
        </pc:picChg>
        <pc:picChg chg="add del">
          <ac:chgData name="Myat Min Htut" userId="dfff3e71-de70-432f-b631-d8cca54eab50" providerId="ADAL" clId="{38ADC8EB-A66C-476C-865D-F704B544B095}" dt="2024-02-01T10:17:35.099" v="637" actId="478"/>
          <ac:picMkLst>
            <pc:docMk/>
            <pc:sldMk cId="3398509683" sldId="389"/>
            <ac:picMk id="4" creationId="{6120B842-D8EC-439B-8E4A-B1E17689E558}"/>
          </ac:picMkLst>
        </pc:picChg>
        <pc:picChg chg="add mod">
          <ac:chgData name="Myat Min Htut" userId="dfff3e71-de70-432f-b631-d8cca54eab50" providerId="ADAL" clId="{38ADC8EB-A66C-476C-865D-F704B544B095}" dt="2024-02-01T10:17:47.892" v="640" actId="1076"/>
          <ac:picMkLst>
            <pc:docMk/>
            <pc:sldMk cId="3398509683" sldId="389"/>
            <ac:picMk id="7" creationId="{90F1E720-2316-438F-BB7A-0108B5D4F5E3}"/>
          </ac:picMkLst>
        </pc:picChg>
        <pc:picChg chg="add mod">
          <ac:chgData name="Myat Min Htut" userId="dfff3e71-de70-432f-b631-d8cca54eab50" providerId="ADAL" clId="{38ADC8EB-A66C-476C-865D-F704B544B095}" dt="2024-02-02T03:17:46.253" v="1305" actId="1076"/>
          <ac:picMkLst>
            <pc:docMk/>
            <pc:sldMk cId="3398509683" sldId="389"/>
            <ac:picMk id="8" creationId="{2D84768A-55C2-4AA7-97DA-5A3E680C53CF}"/>
          </ac:picMkLst>
        </pc:picChg>
        <pc:picChg chg="add mod">
          <ac:chgData name="Myat Min Htut" userId="dfff3e71-de70-432f-b631-d8cca54eab50" providerId="ADAL" clId="{38ADC8EB-A66C-476C-865D-F704B544B095}" dt="2024-02-01T10:18:06.555" v="644" actId="14100"/>
          <ac:picMkLst>
            <pc:docMk/>
            <pc:sldMk cId="3398509683" sldId="389"/>
            <ac:picMk id="9" creationId="{88EE8958-3830-425E-B787-A06F91F1AEF6}"/>
          </ac:picMkLst>
        </pc:picChg>
        <pc:picChg chg="add mod">
          <ac:chgData name="Myat Min Htut" userId="dfff3e71-de70-432f-b631-d8cca54eab50" providerId="ADAL" clId="{38ADC8EB-A66C-476C-865D-F704B544B095}" dt="2024-02-01T10:18:21.072" v="649" actId="1076"/>
          <ac:picMkLst>
            <pc:docMk/>
            <pc:sldMk cId="3398509683" sldId="389"/>
            <ac:picMk id="11" creationId="{2EE03CB1-18A9-419B-AB3B-043FE9F6D332}"/>
          </ac:picMkLst>
        </pc:picChg>
        <pc:picChg chg="add del mod">
          <ac:chgData name="Myat Min Htut" userId="dfff3e71-de70-432f-b631-d8cca54eab50" providerId="ADAL" clId="{38ADC8EB-A66C-476C-865D-F704B544B095}" dt="2024-02-02T03:17:07.765" v="1292" actId="478"/>
          <ac:picMkLst>
            <pc:docMk/>
            <pc:sldMk cId="3398509683" sldId="389"/>
            <ac:picMk id="13" creationId="{99C94B18-C887-4299-9EDF-87B942857C66}"/>
          </ac:picMkLst>
        </pc:picChg>
        <pc:picChg chg="add mod">
          <ac:chgData name="Myat Min Htut" userId="dfff3e71-de70-432f-b631-d8cca54eab50" providerId="ADAL" clId="{38ADC8EB-A66C-476C-865D-F704B544B095}" dt="2024-02-01T10:19:02.505" v="661" actId="1076"/>
          <ac:picMkLst>
            <pc:docMk/>
            <pc:sldMk cId="3398509683" sldId="389"/>
            <ac:picMk id="16" creationId="{53F2593E-AEE0-486A-B7D6-4582CD7DCC35}"/>
          </ac:picMkLst>
        </pc:picChg>
        <pc:picChg chg="add mod">
          <ac:chgData name="Myat Min Htut" userId="dfff3e71-de70-432f-b631-d8cca54eab50" providerId="ADAL" clId="{38ADC8EB-A66C-476C-865D-F704B544B095}" dt="2024-02-01T10:19:24.212" v="668" actId="1076"/>
          <ac:picMkLst>
            <pc:docMk/>
            <pc:sldMk cId="3398509683" sldId="389"/>
            <ac:picMk id="18" creationId="{7F3438C6-E644-4AE1-A3F3-094B5B116307}"/>
          </ac:picMkLst>
        </pc:picChg>
        <pc:picChg chg="add del mod">
          <ac:chgData name="Myat Min Htut" userId="dfff3e71-de70-432f-b631-d8cca54eab50" providerId="ADAL" clId="{38ADC8EB-A66C-476C-865D-F704B544B095}" dt="2024-02-01T10:19:51.259" v="675" actId="478"/>
          <ac:picMkLst>
            <pc:docMk/>
            <pc:sldMk cId="3398509683" sldId="389"/>
            <ac:picMk id="20" creationId="{B4696974-7DE2-4BC6-B540-0B7C3BF433A3}"/>
          </ac:picMkLst>
        </pc:picChg>
        <pc:picChg chg="add mod">
          <ac:chgData name="Myat Min Htut" userId="dfff3e71-de70-432f-b631-d8cca54eab50" providerId="ADAL" clId="{38ADC8EB-A66C-476C-865D-F704B544B095}" dt="2024-02-02T03:41:06.022" v="1314" actId="1076"/>
          <ac:picMkLst>
            <pc:docMk/>
            <pc:sldMk cId="3398509683" sldId="389"/>
            <ac:picMk id="22" creationId="{53195DAC-9B6D-46D9-A5DC-3006F8D0B7DC}"/>
          </ac:picMkLst>
        </pc:picChg>
        <pc:picChg chg="add mod">
          <ac:chgData name="Myat Min Htut" userId="dfff3e71-de70-432f-b631-d8cca54eab50" providerId="ADAL" clId="{38ADC8EB-A66C-476C-865D-F704B544B095}" dt="2024-02-01T10:20:17.150" v="686" actId="14100"/>
          <ac:picMkLst>
            <pc:docMk/>
            <pc:sldMk cId="3398509683" sldId="389"/>
            <ac:picMk id="24" creationId="{69BC06A8-EC66-463B-9DB4-CC5592324B25}"/>
          </ac:picMkLst>
        </pc:picChg>
        <pc:picChg chg="add mod">
          <ac:chgData name="Myat Min Htut" userId="dfff3e71-de70-432f-b631-d8cca54eab50" providerId="ADAL" clId="{38ADC8EB-A66C-476C-865D-F704B544B095}" dt="2024-02-01T10:20:30.665" v="690" actId="1076"/>
          <ac:picMkLst>
            <pc:docMk/>
            <pc:sldMk cId="3398509683" sldId="389"/>
            <ac:picMk id="26" creationId="{444972FE-5A71-45D7-B24A-63C15C140A23}"/>
          </ac:picMkLst>
        </pc:picChg>
      </pc:sldChg>
      <pc:sldChg chg="addSp modSp mod">
        <pc:chgData name="Myat Min Htut" userId="dfff3e71-de70-432f-b631-d8cca54eab50" providerId="ADAL" clId="{38ADC8EB-A66C-476C-865D-F704B544B095}" dt="2024-02-01T10:21:28.669" v="703" actId="1076"/>
        <pc:sldMkLst>
          <pc:docMk/>
          <pc:sldMk cId="1724096569" sldId="390"/>
        </pc:sldMkLst>
        <pc:picChg chg="mod">
          <ac:chgData name="Myat Min Htut" userId="dfff3e71-de70-432f-b631-d8cca54eab50" providerId="ADAL" clId="{38ADC8EB-A66C-476C-865D-F704B544B095}" dt="2024-02-01T10:21:23.643" v="701" actId="1076"/>
          <ac:picMkLst>
            <pc:docMk/>
            <pc:sldMk cId="1724096569" sldId="390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20:47.640" v="694" actId="14100"/>
          <ac:picMkLst>
            <pc:docMk/>
            <pc:sldMk cId="1724096569" sldId="390"/>
            <ac:picMk id="6" creationId="{1939F7DA-A314-4D4B-8638-A0300BB4B723}"/>
          </ac:picMkLst>
        </pc:picChg>
        <pc:picChg chg="add mod">
          <ac:chgData name="Myat Min Htut" userId="dfff3e71-de70-432f-b631-d8cca54eab50" providerId="ADAL" clId="{38ADC8EB-A66C-476C-865D-F704B544B095}" dt="2024-02-01T10:21:28.669" v="703" actId="1076"/>
          <ac:picMkLst>
            <pc:docMk/>
            <pc:sldMk cId="1724096569" sldId="390"/>
            <ac:picMk id="10" creationId="{7A372F2B-6676-45BD-9C51-DBE20BE47D18}"/>
          </ac:picMkLst>
        </pc:picChg>
      </pc:sldChg>
      <pc:sldChg chg="addSp modSp mod">
        <pc:chgData name="Myat Min Htut" userId="dfff3e71-de70-432f-b631-d8cca54eab50" providerId="ADAL" clId="{38ADC8EB-A66C-476C-865D-F704B544B095}" dt="2024-02-01T10:22:07.807" v="711" actId="1076"/>
        <pc:sldMkLst>
          <pc:docMk/>
          <pc:sldMk cId="1952740386" sldId="391"/>
        </pc:sldMkLst>
        <pc:picChg chg="mod">
          <ac:chgData name="Myat Min Htut" userId="dfff3e71-de70-432f-b631-d8cca54eab50" providerId="ADAL" clId="{38ADC8EB-A66C-476C-865D-F704B544B095}" dt="2024-02-01T10:21:41.063" v="705" actId="1076"/>
          <ac:picMkLst>
            <pc:docMk/>
            <pc:sldMk cId="1952740386" sldId="391"/>
            <ac:picMk id="6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21:38.308" v="704"/>
          <ac:picMkLst>
            <pc:docMk/>
            <pc:sldMk cId="1952740386" sldId="391"/>
            <ac:picMk id="7" creationId="{1A79A338-C184-4740-B408-E94B25040C04}"/>
          </ac:picMkLst>
        </pc:picChg>
        <pc:picChg chg="add mod">
          <ac:chgData name="Myat Min Htut" userId="dfff3e71-de70-432f-b631-d8cca54eab50" providerId="ADAL" clId="{38ADC8EB-A66C-476C-865D-F704B544B095}" dt="2024-02-01T10:22:07.807" v="711" actId="1076"/>
          <ac:picMkLst>
            <pc:docMk/>
            <pc:sldMk cId="1952740386" sldId="391"/>
            <ac:picMk id="8" creationId="{B6EC5F86-092F-4E0E-A325-7E73A684FE0B}"/>
          </ac:picMkLst>
        </pc:picChg>
      </pc:sldChg>
      <pc:sldChg chg="addSp modSp mod">
        <pc:chgData name="Myat Min Htut" userId="dfff3e71-de70-432f-b631-d8cca54eab50" providerId="ADAL" clId="{38ADC8EB-A66C-476C-865D-F704B544B095}" dt="2024-02-01T10:22:48.922" v="720" actId="1076"/>
        <pc:sldMkLst>
          <pc:docMk/>
          <pc:sldMk cId="3612067851" sldId="392"/>
        </pc:sldMkLst>
        <pc:picChg chg="add mod">
          <ac:chgData name="Myat Min Htut" userId="dfff3e71-de70-432f-b631-d8cca54eab50" providerId="ADAL" clId="{38ADC8EB-A66C-476C-865D-F704B544B095}" dt="2024-02-01T10:22:48.922" v="720" actId="1076"/>
          <ac:picMkLst>
            <pc:docMk/>
            <pc:sldMk cId="3612067851" sldId="392"/>
            <ac:picMk id="9" creationId="{12810624-D33C-4720-B6B0-1AC8BC0CB5C2}"/>
          </ac:picMkLst>
        </pc:picChg>
      </pc:sldChg>
      <pc:sldChg chg="addSp modSp mod">
        <pc:chgData name="Myat Min Htut" userId="dfff3e71-de70-432f-b631-d8cca54eab50" providerId="ADAL" clId="{38ADC8EB-A66C-476C-865D-F704B544B095}" dt="2024-02-01T10:23:21.139" v="724" actId="1076"/>
        <pc:sldMkLst>
          <pc:docMk/>
          <pc:sldMk cId="3298108087" sldId="393"/>
        </pc:sldMkLst>
        <pc:picChg chg="add mod">
          <ac:chgData name="Myat Min Htut" userId="dfff3e71-de70-432f-b631-d8cca54eab50" providerId="ADAL" clId="{38ADC8EB-A66C-476C-865D-F704B544B095}" dt="2024-02-01T10:23:21.139" v="724" actId="1076"/>
          <ac:picMkLst>
            <pc:docMk/>
            <pc:sldMk cId="3298108087" sldId="393"/>
            <ac:picMk id="4" creationId="{3A5DC630-A9D6-46A5-8EF5-8212AED69AFA}"/>
          </ac:picMkLst>
        </pc:picChg>
      </pc:sldChg>
      <pc:sldChg chg="addSp modSp mod">
        <pc:chgData name="Myat Min Htut" userId="dfff3e71-de70-432f-b631-d8cca54eab50" providerId="ADAL" clId="{38ADC8EB-A66C-476C-865D-F704B544B095}" dt="2024-02-01T10:24:03.727" v="737" actId="1076"/>
        <pc:sldMkLst>
          <pc:docMk/>
          <pc:sldMk cId="3915420316" sldId="394"/>
        </pc:sldMkLst>
        <pc:picChg chg="add mod">
          <ac:chgData name="Myat Min Htut" userId="dfff3e71-de70-432f-b631-d8cca54eab50" providerId="ADAL" clId="{38ADC8EB-A66C-476C-865D-F704B544B095}" dt="2024-02-01T10:23:33.495" v="727" actId="14100"/>
          <ac:picMkLst>
            <pc:docMk/>
            <pc:sldMk cId="3915420316" sldId="394"/>
            <ac:picMk id="9" creationId="{5E7522B6-735F-456A-9F1C-264C86055453}"/>
          </ac:picMkLst>
        </pc:picChg>
        <pc:picChg chg="add mod">
          <ac:chgData name="Myat Min Htut" userId="dfff3e71-de70-432f-b631-d8cca54eab50" providerId="ADAL" clId="{38ADC8EB-A66C-476C-865D-F704B544B095}" dt="2024-02-01T10:23:48.653" v="733" actId="1076"/>
          <ac:picMkLst>
            <pc:docMk/>
            <pc:sldMk cId="3915420316" sldId="394"/>
            <ac:picMk id="11" creationId="{6E8FA571-1EA5-41FE-9ACE-2363B416C7B6}"/>
          </ac:picMkLst>
        </pc:picChg>
        <pc:picChg chg="add mod">
          <ac:chgData name="Myat Min Htut" userId="dfff3e71-de70-432f-b631-d8cca54eab50" providerId="ADAL" clId="{38ADC8EB-A66C-476C-865D-F704B544B095}" dt="2024-02-01T10:24:03.727" v="737" actId="1076"/>
          <ac:picMkLst>
            <pc:docMk/>
            <pc:sldMk cId="3915420316" sldId="394"/>
            <ac:picMk id="13" creationId="{83F2CB7F-3222-4791-A6F6-080EC0383794}"/>
          </ac:picMkLst>
        </pc:picChg>
      </pc:sldChg>
      <pc:sldChg chg="addSp modSp mod">
        <pc:chgData name="Myat Min Htut" userId="dfff3e71-de70-432f-b631-d8cca54eab50" providerId="ADAL" clId="{38ADC8EB-A66C-476C-865D-F704B544B095}" dt="2024-02-01T10:24:35.615" v="742" actId="1076"/>
        <pc:sldMkLst>
          <pc:docMk/>
          <pc:sldMk cId="4164235781" sldId="395"/>
        </pc:sldMkLst>
        <pc:picChg chg="add mod">
          <ac:chgData name="Myat Min Htut" userId="dfff3e71-de70-432f-b631-d8cca54eab50" providerId="ADAL" clId="{38ADC8EB-A66C-476C-865D-F704B544B095}" dt="2024-02-01T10:24:35.615" v="742" actId="1076"/>
          <ac:picMkLst>
            <pc:docMk/>
            <pc:sldMk cId="4164235781" sldId="395"/>
            <ac:picMk id="10" creationId="{D37F3C3C-C41B-460E-BD91-7C08525A8760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2T02:21:40.162" v="841" actId="14100"/>
        <pc:sldMkLst>
          <pc:docMk/>
          <pc:sldMk cId="4033626182" sldId="396"/>
        </pc:sldMkLst>
        <pc:spChg chg="add mod">
          <ac:chgData name="Myat Min Htut" userId="dfff3e71-de70-432f-b631-d8cca54eab50" providerId="ADAL" clId="{38ADC8EB-A66C-476C-865D-F704B544B095}" dt="2024-02-01T10:27:09.878" v="775" actId="208"/>
          <ac:spMkLst>
            <pc:docMk/>
            <pc:sldMk cId="4033626182" sldId="396"/>
            <ac:spMk id="21" creationId="{4D252B07-79CE-4D5B-9147-B9F5D222232C}"/>
          </ac:spMkLst>
        </pc:spChg>
        <pc:spChg chg="add mod">
          <ac:chgData name="Myat Min Htut" userId="dfff3e71-de70-432f-b631-d8cca54eab50" providerId="ADAL" clId="{38ADC8EB-A66C-476C-865D-F704B544B095}" dt="2024-02-01T10:27:48.553" v="791" actId="1076"/>
          <ac:spMkLst>
            <pc:docMk/>
            <pc:sldMk cId="4033626182" sldId="396"/>
            <ac:spMk id="26" creationId="{74636299-A818-4108-BE41-969FDD84F4AA}"/>
          </ac:spMkLst>
        </pc:spChg>
        <pc:picChg chg="add mod">
          <ac:chgData name="Myat Min Htut" userId="dfff3e71-de70-432f-b631-d8cca54eab50" providerId="ADAL" clId="{38ADC8EB-A66C-476C-865D-F704B544B095}" dt="2024-02-02T02:21:30.802" v="839" actId="1076"/>
          <ac:picMkLst>
            <pc:docMk/>
            <pc:sldMk cId="4033626182" sldId="396"/>
            <ac:picMk id="3" creationId="{1F1C56FD-1606-42A1-B0E1-DDED9BE24768}"/>
          </ac:picMkLst>
        </pc:picChg>
        <pc:picChg chg="add mod">
          <ac:chgData name="Myat Min Htut" userId="dfff3e71-de70-432f-b631-d8cca54eab50" providerId="ADAL" clId="{38ADC8EB-A66C-476C-865D-F704B544B095}" dt="2024-02-01T10:26:34.275" v="765" actId="14100"/>
          <ac:picMkLst>
            <pc:docMk/>
            <pc:sldMk cId="4033626182" sldId="396"/>
            <ac:picMk id="14" creationId="{EE2CB4A1-6CA4-4161-9ED1-61405831EA14}"/>
          </ac:picMkLst>
        </pc:picChg>
        <pc:picChg chg="add mod">
          <ac:chgData name="Myat Min Htut" userId="dfff3e71-de70-432f-b631-d8cca54eab50" providerId="ADAL" clId="{38ADC8EB-A66C-476C-865D-F704B544B095}" dt="2024-02-02T02:21:40.162" v="841" actId="14100"/>
          <ac:picMkLst>
            <pc:docMk/>
            <pc:sldMk cId="4033626182" sldId="396"/>
            <ac:picMk id="16" creationId="{91763EEB-557D-4A79-B9CF-D00013DE802D}"/>
          </ac:picMkLst>
        </pc:picChg>
        <pc:picChg chg="add mod">
          <ac:chgData name="Myat Min Htut" userId="dfff3e71-de70-432f-b631-d8cca54eab50" providerId="ADAL" clId="{38ADC8EB-A66C-476C-865D-F704B544B095}" dt="2024-02-01T10:26:15.030" v="760" actId="1076"/>
          <ac:picMkLst>
            <pc:docMk/>
            <pc:sldMk cId="4033626182" sldId="396"/>
            <ac:picMk id="18" creationId="{0FA72BBA-3F1D-42BD-BC8C-D9872CBFCE81}"/>
          </ac:picMkLst>
        </pc:picChg>
        <pc:picChg chg="add mod">
          <ac:chgData name="Myat Min Htut" userId="dfff3e71-de70-432f-b631-d8cca54eab50" providerId="ADAL" clId="{38ADC8EB-A66C-476C-865D-F704B544B095}" dt="2024-02-01T10:26:52.513" v="772" actId="1076"/>
          <ac:picMkLst>
            <pc:docMk/>
            <pc:sldMk cId="4033626182" sldId="396"/>
            <ac:picMk id="20" creationId="{59339FD5-114D-4205-A257-D29B72C0D1AD}"/>
          </ac:picMkLst>
        </pc:picChg>
        <pc:picChg chg="add mod">
          <ac:chgData name="Myat Min Htut" userId="dfff3e71-de70-432f-b631-d8cca54eab50" providerId="ADAL" clId="{38ADC8EB-A66C-476C-865D-F704B544B095}" dt="2024-02-01T10:27:26.728" v="783" actId="1076"/>
          <ac:picMkLst>
            <pc:docMk/>
            <pc:sldMk cId="4033626182" sldId="396"/>
            <ac:picMk id="23" creationId="{86EB96FA-5F9F-4DC2-9136-BA0C67A9D2B8}"/>
          </ac:picMkLst>
        </pc:picChg>
        <pc:picChg chg="add mod">
          <ac:chgData name="Myat Min Htut" userId="dfff3e71-de70-432f-b631-d8cca54eab50" providerId="ADAL" clId="{38ADC8EB-A66C-476C-865D-F704B544B095}" dt="2024-02-01T10:27:42.016" v="789" actId="1076"/>
          <ac:picMkLst>
            <pc:docMk/>
            <pc:sldMk cId="4033626182" sldId="396"/>
            <ac:picMk id="25" creationId="{D57C5FD1-3180-4BEE-A823-DA88C04C3D94}"/>
          </ac:picMkLst>
        </pc:picChg>
        <pc:picChg chg="add del mod">
          <ac:chgData name="Myat Min Htut" userId="dfff3e71-de70-432f-b631-d8cca54eab50" providerId="ADAL" clId="{38ADC8EB-A66C-476C-865D-F704B544B095}" dt="2024-02-01T10:28:01.452" v="795" actId="478"/>
          <ac:picMkLst>
            <pc:docMk/>
            <pc:sldMk cId="4033626182" sldId="396"/>
            <ac:picMk id="28" creationId="{9319AD47-4745-4565-BF38-B3154BD92ECC}"/>
          </ac:picMkLst>
        </pc:picChg>
        <pc:picChg chg="add mod">
          <ac:chgData name="Myat Min Htut" userId="dfff3e71-de70-432f-b631-d8cca54eab50" providerId="ADAL" clId="{38ADC8EB-A66C-476C-865D-F704B544B095}" dt="2024-02-01T10:28:17.970" v="799" actId="1076"/>
          <ac:picMkLst>
            <pc:docMk/>
            <pc:sldMk cId="4033626182" sldId="396"/>
            <ac:picMk id="30" creationId="{C4B55527-D08B-4F4A-83F6-F33E6896D858}"/>
          </ac:picMkLst>
        </pc:picChg>
        <pc:picChg chg="add mod">
          <ac:chgData name="Myat Min Htut" userId="dfff3e71-de70-432f-b631-d8cca54eab50" providerId="ADAL" clId="{38ADC8EB-A66C-476C-865D-F704B544B095}" dt="2024-02-01T10:28:41.793" v="806" actId="1076"/>
          <ac:picMkLst>
            <pc:docMk/>
            <pc:sldMk cId="4033626182" sldId="396"/>
            <ac:picMk id="32" creationId="{45357C90-B7C6-425D-9489-1977B436068F}"/>
          </ac:picMkLst>
        </pc:picChg>
        <pc:picChg chg="add mod">
          <ac:chgData name="Myat Min Htut" userId="dfff3e71-de70-432f-b631-d8cca54eab50" providerId="ADAL" clId="{38ADC8EB-A66C-476C-865D-F704B544B095}" dt="2024-02-01T10:29:04.147" v="811" actId="1076"/>
          <ac:picMkLst>
            <pc:docMk/>
            <pc:sldMk cId="4033626182" sldId="396"/>
            <ac:picMk id="34" creationId="{94C1D840-7CF7-4D85-B3E2-9FAD3680CC01}"/>
          </ac:picMkLst>
        </pc:picChg>
        <pc:picChg chg="add mod">
          <ac:chgData name="Myat Min Htut" userId="dfff3e71-de70-432f-b631-d8cca54eab50" providerId="ADAL" clId="{38ADC8EB-A66C-476C-865D-F704B544B095}" dt="2024-02-01T10:30:24.257" v="816" actId="14100"/>
          <ac:picMkLst>
            <pc:docMk/>
            <pc:sldMk cId="4033626182" sldId="396"/>
            <ac:picMk id="36" creationId="{EE4308C5-2DE8-41A6-B244-603646AE3E1F}"/>
          </ac:picMkLst>
        </pc:picChg>
        <pc:picChg chg="add mod">
          <ac:chgData name="Myat Min Htut" userId="dfff3e71-de70-432f-b631-d8cca54eab50" providerId="ADAL" clId="{38ADC8EB-A66C-476C-865D-F704B544B095}" dt="2024-02-01T10:30:39.244" v="820" actId="1076"/>
          <ac:picMkLst>
            <pc:docMk/>
            <pc:sldMk cId="4033626182" sldId="396"/>
            <ac:picMk id="38" creationId="{2A0A7AA0-E4A6-41A8-A2D8-E2741BE1EF6D}"/>
          </ac:picMkLst>
        </pc:picChg>
        <pc:picChg chg="add mod">
          <ac:chgData name="Myat Min Htut" userId="dfff3e71-de70-432f-b631-d8cca54eab50" providerId="ADAL" clId="{38ADC8EB-A66C-476C-865D-F704B544B095}" dt="2024-02-01T10:30:56.732" v="826" actId="14100"/>
          <ac:picMkLst>
            <pc:docMk/>
            <pc:sldMk cId="4033626182" sldId="396"/>
            <ac:picMk id="40" creationId="{36810BB8-8D26-4B8C-A813-E5AEEEFA6636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2T02:48:49.224" v="1114" actId="14100"/>
        <pc:sldMkLst>
          <pc:docMk/>
          <pc:sldMk cId="2302154150" sldId="397"/>
        </pc:sldMkLst>
        <pc:graphicFrameChg chg="add del modGraphic">
          <ac:chgData name="Myat Min Htut" userId="dfff3e71-de70-432f-b631-d8cca54eab50" providerId="ADAL" clId="{38ADC8EB-A66C-476C-865D-F704B544B095}" dt="2024-02-01T09:37:40.060" v="154" actId="27309"/>
          <ac:graphicFrameMkLst>
            <pc:docMk/>
            <pc:sldMk cId="2302154150" sldId="397"/>
            <ac:graphicFrameMk id="4" creationId="{FD2E2938-3CB9-4028-AF79-0669D0052B94}"/>
          </ac:graphicFrameMkLst>
        </pc:graphicFrameChg>
        <pc:picChg chg="add mod">
          <ac:chgData name="Myat Min Htut" userId="dfff3e71-de70-432f-b631-d8cca54eab50" providerId="ADAL" clId="{38ADC8EB-A66C-476C-865D-F704B544B095}" dt="2024-02-01T09:37:44.469" v="155"/>
          <ac:picMkLst>
            <pc:docMk/>
            <pc:sldMk cId="2302154150" sldId="397"/>
            <ac:picMk id="17" creationId="{000E967D-B97D-424C-98F8-ADF81862C35F}"/>
          </ac:picMkLst>
        </pc:picChg>
        <pc:picChg chg="add mod">
          <ac:chgData name="Myat Min Htut" userId="dfff3e71-de70-432f-b631-d8cca54eab50" providerId="ADAL" clId="{38ADC8EB-A66C-476C-865D-F704B544B095}" dt="2024-02-01T09:38:11.336" v="164" actId="1076"/>
          <ac:picMkLst>
            <pc:docMk/>
            <pc:sldMk cId="2302154150" sldId="397"/>
            <ac:picMk id="18" creationId="{85EC2838-F7CC-41C0-B50F-D537F8324F08}"/>
          </ac:picMkLst>
        </pc:picChg>
        <pc:picChg chg="add mod">
          <ac:chgData name="Myat Min Htut" userId="dfff3e71-de70-432f-b631-d8cca54eab50" providerId="ADAL" clId="{38ADC8EB-A66C-476C-865D-F704B544B095}" dt="2024-02-01T09:38:19.638" v="165"/>
          <ac:picMkLst>
            <pc:docMk/>
            <pc:sldMk cId="2302154150" sldId="397"/>
            <ac:picMk id="19" creationId="{C0CE1027-C0F3-47F0-80C5-F76DD77B73CA}"/>
          </ac:picMkLst>
        </pc:picChg>
        <pc:picChg chg="add mod">
          <ac:chgData name="Myat Min Htut" userId="dfff3e71-de70-432f-b631-d8cca54eab50" providerId="ADAL" clId="{38ADC8EB-A66C-476C-865D-F704B544B095}" dt="2024-02-02T02:48:49.224" v="1114" actId="14100"/>
          <ac:picMkLst>
            <pc:docMk/>
            <pc:sldMk cId="2302154150" sldId="397"/>
            <ac:picMk id="20" creationId="{10EBD26F-A23B-409F-8D47-381E9C40654B}"/>
          </ac:picMkLst>
        </pc:picChg>
        <pc:picChg chg="add mod">
          <ac:chgData name="Myat Min Htut" userId="dfff3e71-de70-432f-b631-d8cca54eab50" providerId="ADAL" clId="{38ADC8EB-A66C-476C-865D-F704B544B095}" dt="2024-02-01T09:38:19.638" v="165"/>
          <ac:picMkLst>
            <pc:docMk/>
            <pc:sldMk cId="2302154150" sldId="397"/>
            <ac:picMk id="21" creationId="{0608C222-6CCF-4F90-8504-ED4A30F801A9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3:10.966" v="331" actId="14100"/>
        <pc:sldMkLst>
          <pc:docMk/>
          <pc:sldMk cId="1893378766" sldId="398"/>
        </pc:sldMkLst>
        <pc:picChg chg="add mod">
          <ac:chgData name="Myat Min Htut" userId="dfff3e71-de70-432f-b631-d8cca54eab50" providerId="ADAL" clId="{38ADC8EB-A66C-476C-865D-F704B544B095}" dt="2024-02-01T09:52:48.739" v="324" actId="1076"/>
          <ac:picMkLst>
            <pc:docMk/>
            <pc:sldMk cId="1893378766" sldId="398"/>
            <ac:picMk id="7" creationId="{F2E943AB-4F32-41D3-9FF9-2B57ACD812D8}"/>
          </ac:picMkLst>
        </pc:picChg>
        <pc:picChg chg="add mod">
          <ac:chgData name="Myat Min Htut" userId="dfff3e71-de70-432f-b631-d8cca54eab50" providerId="ADAL" clId="{38ADC8EB-A66C-476C-865D-F704B544B095}" dt="2024-02-01T09:53:10.966" v="331" actId="14100"/>
          <ac:picMkLst>
            <pc:docMk/>
            <pc:sldMk cId="1893378766" sldId="398"/>
            <ac:picMk id="8" creationId="{CBF1D79B-3821-40E2-A953-DEADCCD9B300}"/>
          </ac:picMkLst>
        </pc:picChg>
      </pc:sldChg>
      <pc:sldChg chg="addSp modSp">
        <pc:chgData name="Myat Min Htut" userId="dfff3e71-de70-432f-b631-d8cca54eab50" providerId="ADAL" clId="{38ADC8EB-A66C-476C-865D-F704B544B095}" dt="2024-02-01T09:54:29.597" v="348"/>
        <pc:sldMkLst>
          <pc:docMk/>
          <pc:sldMk cId="1381098794" sldId="399"/>
        </pc:sldMkLst>
        <pc:picChg chg="add mod">
          <ac:chgData name="Myat Min Htut" userId="dfff3e71-de70-432f-b631-d8cca54eab50" providerId="ADAL" clId="{38ADC8EB-A66C-476C-865D-F704B544B095}" dt="2024-02-01T09:54:29.597" v="348"/>
          <ac:picMkLst>
            <pc:docMk/>
            <pc:sldMk cId="1381098794" sldId="399"/>
            <ac:picMk id="14" creationId="{E04BDC7C-EDE5-4D40-AD47-441B1D87FD63}"/>
          </ac:picMkLst>
        </pc:picChg>
        <pc:picChg chg="add mod">
          <ac:chgData name="Myat Min Htut" userId="dfff3e71-de70-432f-b631-d8cca54eab50" providerId="ADAL" clId="{38ADC8EB-A66C-476C-865D-F704B544B095}" dt="2024-02-01T09:54:29.597" v="348"/>
          <ac:picMkLst>
            <pc:docMk/>
            <pc:sldMk cId="1381098794" sldId="399"/>
            <ac:picMk id="15" creationId="{C401CAA0-DC16-4825-85D2-10BDC4D1A9F9}"/>
          </ac:picMkLst>
        </pc:picChg>
        <pc:picChg chg="add mod">
          <ac:chgData name="Myat Min Htut" userId="dfff3e71-de70-432f-b631-d8cca54eab50" providerId="ADAL" clId="{38ADC8EB-A66C-476C-865D-F704B544B095}" dt="2024-02-01T09:54:29.597" v="348"/>
          <ac:picMkLst>
            <pc:docMk/>
            <pc:sldMk cId="1381098794" sldId="399"/>
            <ac:picMk id="16" creationId="{9034224A-F536-42B0-9A5F-18A8202C3D3B}"/>
          </ac:picMkLst>
        </pc:picChg>
      </pc:sldChg>
      <pc:sldChg chg="addSp modSp mod">
        <pc:chgData name="Myat Min Htut" userId="dfff3e71-de70-432f-b631-d8cca54eab50" providerId="ADAL" clId="{38ADC8EB-A66C-476C-865D-F704B544B095}" dt="2024-02-01T09:54:49.769" v="351" actId="14100"/>
        <pc:sldMkLst>
          <pc:docMk/>
          <pc:sldMk cId="3735995787" sldId="400"/>
        </pc:sldMkLst>
        <pc:picChg chg="add mod">
          <ac:chgData name="Myat Min Htut" userId="dfff3e71-de70-432f-b631-d8cca54eab50" providerId="ADAL" clId="{38ADC8EB-A66C-476C-865D-F704B544B095}" dt="2024-02-01T09:54:49.769" v="351" actId="14100"/>
          <ac:picMkLst>
            <pc:docMk/>
            <pc:sldMk cId="3735995787" sldId="400"/>
            <ac:picMk id="3" creationId="{EC26D3DA-98A4-4346-AF1E-2C83EDD12EA3}"/>
          </ac:picMkLst>
        </pc:picChg>
      </pc:sldChg>
      <pc:sldChg chg="addSp delSp modSp mod">
        <pc:chgData name="Myat Min Htut" userId="dfff3e71-de70-432f-b631-d8cca54eab50" providerId="ADAL" clId="{38ADC8EB-A66C-476C-865D-F704B544B095}" dt="2024-02-02T03:13:31.156" v="1291"/>
        <pc:sldMkLst>
          <pc:docMk/>
          <pc:sldMk cId="632115622" sldId="401"/>
        </pc:sldMkLst>
        <pc:picChg chg="add del mod">
          <ac:chgData name="Myat Min Htut" userId="dfff3e71-de70-432f-b631-d8cca54eab50" providerId="ADAL" clId="{38ADC8EB-A66C-476C-865D-F704B544B095}" dt="2024-02-02T03:13:22.428" v="1289" actId="478"/>
          <ac:picMkLst>
            <pc:docMk/>
            <pc:sldMk cId="632115622" sldId="401"/>
            <ac:picMk id="7" creationId="{ECA19968-BD11-45B5-BF8F-AB2CC93C5A09}"/>
          </ac:picMkLst>
        </pc:picChg>
        <pc:picChg chg="add del mod">
          <ac:chgData name="Myat Min Htut" userId="dfff3e71-de70-432f-b631-d8cca54eab50" providerId="ADAL" clId="{38ADC8EB-A66C-476C-865D-F704B544B095}" dt="2024-02-02T03:13:22.428" v="1289" actId="478"/>
          <ac:picMkLst>
            <pc:docMk/>
            <pc:sldMk cId="632115622" sldId="401"/>
            <ac:picMk id="8" creationId="{9B326A85-A7A5-45DC-B0C2-83875E88C104}"/>
          </ac:picMkLst>
        </pc:picChg>
        <pc:picChg chg="add del mod">
          <ac:chgData name="Myat Min Htut" userId="dfff3e71-de70-432f-b631-d8cca54eab50" providerId="ADAL" clId="{38ADC8EB-A66C-476C-865D-F704B544B095}" dt="2024-02-02T03:13:22.428" v="1289" actId="478"/>
          <ac:picMkLst>
            <pc:docMk/>
            <pc:sldMk cId="632115622" sldId="401"/>
            <ac:picMk id="9" creationId="{7B575361-387C-46BC-ADAC-DC6FE5B4E777}"/>
          </ac:picMkLst>
        </pc:picChg>
        <pc:picChg chg="add mod">
          <ac:chgData name="Myat Min Htut" userId="dfff3e71-de70-432f-b631-d8cca54eab50" providerId="ADAL" clId="{38ADC8EB-A66C-476C-865D-F704B544B095}" dt="2024-02-01T10:16:35.418" v="625"/>
          <ac:picMkLst>
            <pc:docMk/>
            <pc:sldMk cId="632115622" sldId="401"/>
            <ac:picMk id="10" creationId="{43A1C8D0-3547-4B14-8F48-EC3153A1E0B8}"/>
          </ac:picMkLst>
        </pc:picChg>
        <pc:picChg chg="add del mod">
          <ac:chgData name="Myat Min Htut" userId="dfff3e71-de70-432f-b631-d8cca54eab50" providerId="ADAL" clId="{38ADC8EB-A66C-476C-865D-F704B544B095}" dt="2024-02-02T03:13:22.428" v="1289" actId="478"/>
          <ac:picMkLst>
            <pc:docMk/>
            <pc:sldMk cId="632115622" sldId="401"/>
            <ac:picMk id="11" creationId="{8D9CE04A-0215-4D2A-BCF0-FE81FAC4533C}"/>
          </ac:picMkLst>
        </pc:picChg>
        <pc:picChg chg="add mod">
          <ac:chgData name="Myat Min Htut" userId="dfff3e71-de70-432f-b631-d8cca54eab50" providerId="ADAL" clId="{38ADC8EB-A66C-476C-865D-F704B544B095}" dt="2024-02-02T03:13:31.156" v="1291"/>
          <ac:picMkLst>
            <pc:docMk/>
            <pc:sldMk cId="632115622" sldId="401"/>
            <ac:picMk id="12" creationId="{81CECD1D-6DE5-432B-AE18-E2F0A5F212AE}"/>
          </ac:picMkLst>
        </pc:picChg>
        <pc:picChg chg="add mod">
          <ac:chgData name="Myat Min Htut" userId="dfff3e71-de70-432f-b631-d8cca54eab50" providerId="ADAL" clId="{38ADC8EB-A66C-476C-865D-F704B544B095}" dt="2024-02-02T03:13:31.156" v="1291"/>
          <ac:picMkLst>
            <pc:docMk/>
            <pc:sldMk cId="632115622" sldId="401"/>
            <ac:picMk id="13" creationId="{7B2147B8-42AE-4AF1-9B41-84A5C5056C3C}"/>
          </ac:picMkLst>
        </pc:picChg>
        <pc:picChg chg="add mod">
          <ac:chgData name="Myat Min Htut" userId="dfff3e71-de70-432f-b631-d8cca54eab50" providerId="ADAL" clId="{38ADC8EB-A66C-476C-865D-F704B544B095}" dt="2024-02-02T03:13:31.156" v="1291"/>
          <ac:picMkLst>
            <pc:docMk/>
            <pc:sldMk cId="632115622" sldId="401"/>
            <ac:picMk id="14" creationId="{7C53A6C2-7227-41B6-A538-3ECCC53004DF}"/>
          </ac:picMkLst>
        </pc:picChg>
        <pc:picChg chg="add mod">
          <ac:chgData name="Myat Min Htut" userId="dfff3e71-de70-432f-b631-d8cca54eab50" providerId="ADAL" clId="{38ADC8EB-A66C-476C-865D-F704B544B095}" dt="2024-02-02T03:13:31.156" v="1291"/>
          <ac:picMkLst>
            <pc:docMk/>
            <pc:sldMk cId="632115622" sldId="401"/>
            <ac:picMk id="15" creationId="{056A2CE9-1100-4405-8285-578DFFA10173}"/>
          </ac:picMkLst>
        </pc:picChg>
      </pc:sldChg>
      <pc:sldChg chg="addSp modSp">
        <pc:chgData name="Myat Min Htut" userId="dfff3e71-de70-432f-b631-d8cca54eab50" providerId="ADAL" clId="{38ADC8EB-A66C-476C-865D-F704B544B095}" dt="2024-02-01T10:24:17.548" v="738"/>
        <pc:sldMkLst>
          <pc:docMk/>
          <pc:sldMk cId="1727410993" sldId="402"/>
        </pc:sldMkLst>
        <pc:picChg chg="add mod">
          <ac:chgData name="Myat Min Htut" userId="dfff3e71-de70-432f-b631-d8cca54eab50" providerId="ADAL" clId="{38ADC8EB-A66C-476C-865D-F704B544B095}" dt="2024-02-01T10:24:17.548" v="738"/>
          <ac:picMkLst>
            <pc:docMk/>
            <pc:sldMk cId="1727410993" sldId="402"/>
            <ac:picMk id="14" creationId="{FC741070-B265-403B-863D-02290A5A5415}"/>
          </ac:picMkLst>
        </pc:picChg>
        <pc:picChg chg="add mod">
          <ac:chgData name="Myat Min Htut" userId="dfff3e71-de70-432f-b631-d8cca54eab50" providerId="ADAL" clId="{38ADC8EB-A66C-476C-865D-F704B544B095}" dt="2024-02-01T10:24:17.548" v="738"/>
          <ac:picMkLst>
            <pc:docMk/>
            <pc:sldMk cId="1727410993" sldId="402"/>
            <ac:picMk id="15" creationId="{FBA20150-185F-4361-BBEB-B64ED6227E35}"/>
          </ac:picMkLst>
        </pc:picChg>
        <pc:picChg chg="add mod">
          <ac:chgData name="Myat Min Htut" userId="dfff3e71-de70-432f-b631-d8cca54eab50" providerId="ADAL" clId="{38ADC8EB-A66C-476C-865D-F704B544B095}" dt="2024-02-01T10:24:17.548" v="738"/>
          <ac:picMkLst>
            <pc:docMk/>
            <pc:sldMk cId="1727410993" sldId="402"/>
            <ac:picMk id="16" creationId="{1B9207B0-E6C1-463A-A4DC-C75028840765}"/>
          </ac:picMkLst>
        </pc:picChg>
      </pc:sldChg>
      <pc:sldChg chg="addSp modSp">
        <pc:chgData name="Myat Min Htut" userId="dfff3e71-de70-432f-b631-d8cca54eab50" providerId="ADAL" clId="{38ADC8EB-A66C-476C-865D-F704B544B095}" dt="2024-02-01T10:25:06.786" v="743"/>
        <pc:sldMkLst>
          <pc:docMk/>
          <pc:sldMk cId="520407936" sldId="403"/>
        </pc:sldMkLst>
        <pc:picChg chg="add mod">
          <ac:chgData name="Myat Min Htut" userId="dfff3e71-de70-432f-b631-d8cca54eab50" providerId="ADAL" clId="{38ADC8EB-A66C-476C-865D-F704B544B095}" dt="2024-02-01T10:25:06.786" v="743"/>
          <ac:picMkLst>
            <pc:docMk/>
            <pc:sldMk cId="520407936" sldId="403"/>
            <ac:picMk id="20" creationId="{F693580F-48BB-45E5-85C2-E4B64A9DE5C1}"/>
          </ac:picMkLst>
        </pc:picChg>
      </pc:sldChg>
      <pc:sldChg chg="addSp modSp mod">
        <pc:chgData name="Myat Min Htut" userId="dfff3e71-de70-432f-b631-d8cca54eab50" providerId="ADAL" clId="{38ADC8EB-A66C-476C-865D-F704B544B095}" dt="2024-02-01T09:34:04.309" v="103" actId="1076"/>
        <pc:sldMkLst>
          <pc:docMk/>
          <pc:sldMk cId="2750586662" sldId="404"/>
        </pc:sldMkLst>
        <pc:picChg chg="add mod">
          <ac:chgData name="Myat Min Htut" userId="dfff3e71-de70-432f-b631-d8cca54eab50" providerId="ADAL" clId="{38ADC8EB-A66C-476C-865D-F704B544B095}" dt="2024-02-01T09:33:33.586" v="97" actId="1076"/>
          <ac:picMkLst>
            <pc:docMk/>
            <pc:sldMk cId="2750586662" sldId="404"/>
            <ac:picMk id="6" creationId="{49E2D975-73E0-45BF-B83F-41E91349817D}"/>
          </ac:picMkLst>
        </pc:picChg>
        <pc:picChg chg="add mod">
          <ac:chgData name="Myat Min Htut" userId="dfff3e71-de70-432f-b631-d8cca54eab50" providerId="ADAL" clId="{38ADC8EB-A66C-476C-865D-F704B544B095}" dt="2024-02-01T09:34:04.309" v="103" actId="1076"/>
          <ac:picMkLst>
            <pc:docMk/>
            <pc:sldMk cId="2750586662" sldId="404"/>
            <ac:picMk id="8" creationId="{E944267D-7255-4AC7-BF8D-ED6EBC83BEF9}"/>
          </ac:picMkLst>
        </pc:picChg>
      </pc:sldChg>
      <pc:sldChg chg="addSp modSp">
        <pc:chgData name="Myat Min Htut" userId="dfff3e71-de70-432f-b631-d8cca54eab50" providerId="ADAL" clId="{38ADC8EB-A66C-476C-865D-F704B544B095}" dt="2024-02-01T10:17:18.583" v="635"/>
        <pc:sldMkLst>
          <pc:docMk/>
          <pc:sldMk cId="1052855210" sldId="405"/>
        </pc:sldMkLst>
        <pc:picChg chg="add mod">
          <ac:chgData name="Myat Min Htut" userId="dfff3e71-de70-432f-b631-d8cca54eab50" providerId="ADAL" clId="{38ADC8EB-A66C-476C-865D-F704B544B095}" dt="2024-02-01T10:17:18.583" v="635"/>
          <ac:picMkLst>
            <pc:docMk/>
            <pc:sldMk cId="1052855210" sldId="405"/>
            <ac:picMk id="15" creationId="{54D9ED24-07F9-4EB2-AC61-D5043FFD51D0}"/>
          </ac:picMkLst>
        </pc:picChg>
      </pc:sldChg>
      <pc:sldChg chg="addSp modSp">
        <pc:chgData name="Myat Min Htut" userId="dfff3e71-de70-432f-b631-d8cca54eab50" providerId="ADAL" clId="{38ADC8EB-A66C-476C-865D-F704B544B095}" dt="2024-02-01T09:49:22.533" v="271"/>
        <pc:sldMkLst>
          <pc:docMk/>
          <pc:sldMk cId="1158422355" sldId="406"/>
        </pc:sldMkLst>
        <pc:picChg chg="add mod">
          <ac:chgData name="Myat Min Htut" userId="dfff3e71-de70-432f-b631-d8cca54eab50" providerId="ADAL" clId="{38ADC8EB-A66C-476C-865D-F704B544B095}" dt="2024-02-01T09:49:22.533" v="271"/>
          <ac:picMkLst>
            <pc:docMk/>
            <pc:sldMk cId="1158422355" sldId="406"/>
            <ac:picMk id="22" creationId="{1A97650F-951F-42D5-8773-6C2A6FD78813}"/>
          </ac:picMkLst>
        </pc:picChg>
        <pc:picChg chg="add mod">
          <ac:chgData name="Myat Min Htut" userId="dfff3e71-de70-432f-b631-d8cca54eab50" providerId="ADAL" clId="{38ADC8EB-A66C-476C-865D-F704B544B095}" dt="2024-02-01T09:49:22.533" v="271"/>
          <ac:picMkLst>
            <pc:docMk/>
            <pc:sldMk cId="1158422355" sldId="406"/>
            <ac:picMk id="23" creationId="{308825A1-7B95-4B0C-A696-F257DE318861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8:50.225" v="536" actId="1076"/>
        <pc:sldMkLst>
          <pc:docMk/>
          <pc:sldMk cId="1079480695" sldId="407"/>
        </pc:sldMkLst>
        <pc:picChg chg="mod">
          <ac:chgData name="Myat Min Htut" userId="dfff3e71-de70-432f-b631-d8cca54eab50" providerId="ADAL" clId="{38ADC8EB-A66C-476C-865D-F704B544B095}" dt="2024-02-01T10:08:46.810" v="535" actId="1076"/>
          <ac:picMkLst>
            <pc:docMk/>
            <pc:sldMk cId="1079480695" sldId="407"/>
            <ac:picMk id="7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06:48.741" v="509"/>
          <ac:picMkLst>
            <pc:docMk/>
            <pc:sldMk cId="1079480695" sldId="407"/>
            <ac:picMk id="14" creationId="{00771838-D253-4E6E-9B3A-EA57227193FB}"/>
          </ac:picMkLst>
        </pc:picChg>
        <pc:picChg chg="add mod">
          <ac:chgData name="Myat Min Htut" userId="dfff3e71-de70-432f-b631-d8cca54eab50" providerId="ADAL" clId="{38ADC8EB-A66C-476C-865D-F704B544B095}" dt="2024-02-01T10:08:50.225" v="536" actId="1076"/>
          <ac:picMkLst>
            <pc:docMk/>
            <pc:sldMk cId="1079480695" sldId="407"/>
            <ac:picMk id="15" creationId="{18100D79-C075-4988-B707-9B34D34E3FDA}"/>
          </ac:picMkLst>
        </pc:picChg>
      </pc:sldChg>
      <pc:sldChg chg="addSp modSp mod">
        <pc:chgData name="Myat Min Htut" userId="dfff3e71-de70-432f-b631-d8cca54eab50" providerId="ADAL" clId="{38ADC8EB-A66C-476C-865D-F704B544B095}" dt="2024-02-01T10:09:59.837" v="547" actId="1076"/>
        <pc:sldMkLst>
          <pc:docMk/>
          <pc:sldMk cId="4153939637" sldId="408"/>
        </pc:sldMkLst>
        <pc:picChg chg="mod">
          <ac:chgData name="Myat Min Htut" userId="dfff3e71-de70-432f-b631-d8cca54eab50" providerId="ADAL" clId="{38ADC8EB-A66C-476C-865D-F704B544B095}" dt="2024-02-01T10:09:59.837" v="547" actId="1076"/>
          <ac:picMkLst>
            <pc:docMk/>
            <pc:sldMk cId="4153939637" sldId="408"/>
            <ac:picMk id="10" creationId="{00000000-0000-0000-0000-000000000000}"/>
          </ac:picMkLst>
        </pc:picChg>
        <pc:picChg chg="mod">
          <ac:chgData name="Myat Min Htut" userId="dfff3e71-de70-432f-b631-d8cca54eab50" providerId="ADAL" clId="{38ADC8EB-A66C-476C-865D-F704B544B095}" dt="2024-02-01T10:09:55.745" v="546" actId="1076"/>
          <ac:picMkLst>
            <pc:docMk/>
            <pc:sldMk cId="4153939637" sldId="408"/>
            <ac:picMk id="11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09:52.927" v="545"/>
          <ac:picMkLst>
            <pc:docMk/>
            <pc:sldMk cId="4153939637" sldId="408"/>
            <ac:picMk id="18" creationId="{3A994500-266D-428C-B484-8C24716D643C}"/>
          </ac:picMkLst>
        </pc:picChg>
        <pc:picChg chg="add mod">
          <ac:chgData name="Myat Min Htut" userId="dfff3e71-de70-432f-b631-d8cca54eab50" providerId="ADAL" clId="{38ADC8EB-A66C-476C-865D-F704B544B095}" dt="2024-02-01T10:09:52.927" v="545"/>
          <ac:picMkLst>
            <pc:docMk/>
            <pc:sldMk cId="4153939637" sldId="408"/>
            <ac:picMk id="19" creationId="{D6254EDE-95B6-4FD9-9C0A-52B42F194458}"/>
          </ac:picMkLst>
        </pc:picChg>
      </pc:sldChg>
      <pc:sldChg chg="addSp modSp mod">
        <pc:chgData name="Myat Min Htut" userId="dfff3e71-de70-432f-b631-d8cca54eab50" providerId="ADAL" clId="{38ADC8EB-A66C-476C-865D-F704B544B095}" dt="2024-02-01T10:22:19.893" v="713" actId="1076"/>
        <pc:sldMkLst>
          <pc:docMk/>
          <pc:sldMk cId="1412344217" sldId="409"/>
        </pc:sldMkLst>
        <pc:picChg chg="mod">
          <ac:chgData name="Myat Min Htut" userId="dfff3e71-de70-432f-b631-d8cca54eab50" providerId="ADAL" clId="{38ADC8EB-A66C-476C-865D-F704B544B095}" dt="2024-02-01T10:22:19.893" v="713" actId="1076"/>
          <ac:picMkLst>
            <pc:docMk/>
            <pc:sldMk cId="1412344217" sldId="409"/>
            <ac:picMk id="6" creationId="{00000000-0000-0000-0000-000000000000}"/>
          </ac:picMkLst>
        </pc:picChg>
        <pc:picChg chg="add mod">
          <ac:chgData name="Myat Min Htut" userId="dfff3e71-de70-432f-b631-d8cca54eab50" providerId="ADAL" clId="{38ADC8EB-A66C-476C-865D-F704B544B095}" dt="2024-02-01T10:22:16.772" v="712"/>
          <ac:picMkLst>
            <pc:docMk/>
            <pc:sldMk cId="1412344217" sldId="409"/>
            <ac:picMk id="16" creationId="{AB19C390-3F4B-41D5-B3C5-0330ADEC5F32}"/>
          </ac:picMkLst>
        </pc:picChg>
        <pc:picChg chg="add mod">
          <ac:chgData name="Myat Min Htut" userId="dfff3e71-de70-432f-b631-d8cca54eab50" providerId="ADAL" clId="{38ADC8EB-A66C-476C-865D-F704B544B095}" dt="2024-02-01T10:22:16.772" v="712"/>
          <ac:picMkLst>
            <pc:docMk/>
            <pc:sldMk cId="1412344217" sldId="409"/>
            <ac:picMk id="17" creationId="{E364C643-0FE0-42FE-9B14-9630F5A233FD}"/>
          </ac:picMkLst>
        </pc:picChg>
      </pc:sldChg>
      <pc:sldChg chg="addSp delSp modSp new mod">
        <pc:chgData name="Myat Min Htut" userId="dfff3e71-de70-432f-b631-d8cca54eab50" providerId="ADAL" clId="{38ADC8EB-A66C-476C-865D-F704B544B095}" dt="2024-02-02T04:42:40.933" v="1868" actId="14100"/>
        <pc:sldMkLst>
          <pc:docMk/>
          <pc:sldMk cId="995838075" sldId="411"/>
        </pc:sldMkLst>
        <pc:spChg chg="del">
          <ac:chgData name="Myat Min Htut" userId="dfff3e71-de70-432f-b631-d8cca54eab50" providerId="ADAL" clId="{38ADC8EB-A66C-476C-865D-F704B544B095}" dt="2024-02-02T03:44:34.548" v="1316" actId="478"/>
          <ac:spMkLst>
            <pc:docMk/>
            <pc:sldMk cId="995838075" sldId="411"/>
            <ac:spMk id="2" creationId="{236BFFF7-708D-46E8-82CE-23BA76CA0D99}"/>
          </ac:spMkLst>
        </pc:spChg>
        <pc:spChg chg="del">
          <ac:chgData name="Myat Min Htut" userId="dfff3e71-de70-432f-b631-d8cca54eab50" providerId="ADAL" clId="{38ADC8EB-A66C-476C-865D-F704B544B095}" dt="2024-02-02T03:44:35.847" v="1317" actId="478"/>
          <ac:spMkLst>
            <pc:docMk/>
            <pc:sldMk cId="995838075" sldId="411"/>
            <ac:spMk id="3" creationId="{A9597AF4-E2A1-475D-A136-0F5C06771037}"/>
          </ac:spMkLst>
        </pc:spChg>
        <pc:spChg chg="add mod">
          <ac:chgData name="Myat Min Htut" userId="dfff3e71-de70-432f-b631-d8cca54eab50" providerId="ADAL" clId="{38ADC8EB-A66C-476C-865D-F704B544B095}" dt="2024-02-02T03:45:46.500" v="1332" actId="20577"/>
          <ac:spMkLst>
            <pc:docMk/>
            <pc:sldMk cId="995838075" sldId="411"/>
            <ac:spMk id="8" creationId="{A627DD4E-89D0-4CA1-ACB4-30113BEACB75}"/>
          </ac:spMkLst>
        </pc:spChg>
        <pc:spChg chg="add mod">
          <ac:chgData name="Myat Min Htut" userId="dfff3e71-de70-432f-b631-d8cca54eab50" providerId="ADAL" clId="{38ADC8EB-A66C-476C-865D-F704B544B095}" dt="2024-02-02T04:20:51.185" v="1580" actId="14100"/>
          <ac:spMkLst>
            <pc:docMk/>
            <pc:sldMk cId="995838075" sldId="411"/>
            <ac:spMk id="11" creationId="{AD53B8DD-FEAA-4A44-A36E-22DC558383F8}"/>
          </ac:spMkLst>
        </pc:spChg>
        <pc:spChg chg="add mod">
          <ac:chgData name="Myat Min Htut" userId="dfff3e71-de70-432f-b631-d8cca54eab50" providerId="ADAL" clId="{38ADC8EB-A66C-476C-865D-F704B544B095}" dt="2024-02-02T04:20:42.239" v="1577" actId="14100"/>
          <ac:spMkLst>
            <pc:docMk/>
            <pc:sldMk cId="995838075" sldId="411"/>
            <ac:spMk id="12" creationId="{6433623F-2878-4F8B-B969-E85B19E6CCA7}"/>
          </ac:spMkLst>
        </pc:spChg>
        <pc:picChg chg="add del mod">
          <ac:chgData name="Myat Min Htut" userId="dfff3e71-de70-432f-b631-d8cca54eab50" providerId="ADAL" clId="{38ADC8EB-A66C-476C-865D-F704B544B095}" dt="2024-02-02T04:19:19.859" v="1559" actId="478"/>
          <ac:picMkLst>
            <pc:docMk/>
            <pc:sldMk cId="995838075" sldId="411"/>
            <ac:picMk id="3" creationId="{89DAF5FD-EEE4-4BA8-9C79-A8667F45C29C}"/>
          </ac:picMkLst>
        </pc:picChg>
        <pc:picChg chg="add mod ord">
          <ac:chgData name="Myat Min Htut" userId="dfff3e71-de70-432f-b631-d8cca54eab50" providerId="ADAL" clId="{38ADC8EB-A66C-476C-865D-F704B544B095}" dt="2024-02-02T04:20:42.239" v="1577" actId="14100"/>
          <ac:picMkLst>
            <pc:docMk/>
            <pc:sldMk cId="995838075" sldId="411"/>
            <ac:picMk id="5" creationId="{35A279CF-9EF3-466B-8A2E-CFD160D9A7D6}"/>
          </ac:picMkLst>
        </pc:picChg>
        <pc:picChg chg="add del mod">
          <ac:chgData name="Myat Min Htut" userId="dfff3e71-de70-432f-b631-d8cca54eab50" providerId="ADAL" clId="{38ADC8EB-A66C-476C-865D-F704B544B095}" dt="2024-02-02T04:20:54.893" v="1581" actId="478"/>
          <ac:picMkLst>
            <pc:docMk/>
            <pc:sldMk cId="995838075" sldId="411"/>
            <ac:picMk id="6" creationId="{55FE0076-1079-4768-8570-C49D3E679BBA}"/>
          </ac:picMkLst>
        </pc:picChg>
        <pc:picChg chg="add del mod">
          <ac:chgData name="Myat Min Htut" userId="dfff3e71-de70-432f-b631-d8cca54eab50" providerId="ADAL" clId="{38ADC8EB-A66C-476C-865D-F704B544B095}" dt="2024-02-02T03:45:42.952" v="1327" actId="478"/>
          <ac:picMkLst>
            <pc:docMk/>
            <pc:sldMk cId="995838075" sldId="411"/>
            <ac:picMk id="7" creationId="{BC0EB568-CBFD-4F65-9E92-6FB3F41E78F0}"/>
          </ac:picMkLst>
        </pc:picChg>
        <pc:picChg chg="add del mod">
          <ac:chgData name="Myat Min Htut" userId="dfff3e71-de70-432f-b631-d8cca54eab50" providerId="ADAL" clId="{38ADC8EB-A66C-476C-865D-F704B544B095}" dt="2024-02-02T04:20:54.893" v="1581" actId="478"/>
          <ac:picMkLst>
            <pc:docMk/>
            <pc:sldMk cId="995838075" sldId="411"/>
            <ac:picMk id="9" creationId="{E352B813-A2E7-4F0B-AC51-768887DD0860}"/>
          </ac:picMkLst>
        </pc:picChg>
        <pc:picChg chg="add del mod">
          <ac:chgData name="Myat Min Htut" userId="dfff3e71-de70-432f-b631-d8cca54eab50" providerId="ADAL" clId="{38ADC8EB-A66C-476C-865D-F704B544B095}" dt="2024-02-02T04:18:52.223" v="1555" actId="478"/>
          <ac:picMkLst>
            <pc:docMk/>
            <pc:sldMk cId="995838075" sldId="411"/>
            <ac:picMk id="10" creationId="{115AF5CC-2434-46D7-A23D-E4F5A16B3C7C}"/>
          </ac:picMkLst>
        </pc:picChg>
        <pc:picChg chg="add del mod">
          <ac:chgData name="Myat Min Htut" userId="dfff3e71-de70-432f-b631-d8cca54eab50" providerId="ADAL" clId="{38ADC8EB-A66C-476C-865D-F704B544B095}" dt="2024-02-02T04:20:54.893" v="1581" actId="478"/>
          <ac:picMkLst>
            <pc:docMk/>
            <pc:sldMk cId="995838075" sldId="411"/>
            <ac:picMk id="14" creationId="{781AFD25-3F42-4540-A3DC-A750BA653199}"/>
          </ac:picMkLst>
        </pc:picChg>
        <pc:picChg chg="add del">
          <ac:chgData name="Myat Min Htut" userId="dfff3e71-de70-432f-b631-d8cca54eab50" providerId="ADAL" clId="{38ADC8EB-A66C-476C-865D-F704B544B095}" dt="2024-02-02T04:20:32.955" v="1575" actId="478"/>
          <ac:picMkLst>
            <pc:docMk/>
            <pc:sldMk cId="995838075" sldId="411"/>
            <ac:picMk id="16" creationId="{608B5B0A-8ADC-432B-ADDC-42D00E0AA606}"/>
          </ac:picMkLst>
        </pc:picChg>
        <pc:picChg chg="add del mod">
          <ac:chgData name="Myat Min Htut" userId="dfff3e71-de70-432f-b631-d8cca54eab50" providerId="ADAL" clId="{38ADC8EB-A66C-476C-865D-F704B544B095}" dt="2024-02-02T04:21:36.325" v="1590" actId="478"/>
          <ac:picMkLst>
            <pc:docMk/>
            <pc:sldMk cId="995838075" sldId="411"/>
            <ac:picMk id="18" creationId="{C324CC3A-C83D-4889-B503-794B9750B254}"/>
          </ac:picMkLst>
        </pc:picChg>
        <pc:picChg chg="add del mod">
          <ac:chgData name="Myat Min Htut" userId="dfff3e71-de70-432f-b631-d8cca54eab50" providerId="ADAL" clId="{38ADC8EB-A66C-476C-865D-F704B544B095}" dt="2024-02-02T04:21:36.325" v="1590" actId="478"/>
          <ac:picMkLst>
            <pc:docMk/>
            <pc:sldMk cId="995838075" sldId="411"/>
            <ac:picMk id="20" creationId="{A8B36932-8189-4FD3-B8C2-173B61CCAE56}"/>
          </ac:picMkLst>
        </pc:picChg>
        <pc:picChg chg="add del mod">
          <ac:chgData name="Myat Min Htut" userId="dfff3e71-de70-432f-b631-d8cca54eab50" providerId="ADAL" clId="{38ADC8EB-A66C-476C-865D-F704B544B095}" dt="2024-02-02T04:22:25.381" v="1596" actId="478"/>
          <ac:picMkLst>
            <pc:docMk/>
            <pc:sldMk cId="995838075" sldId="411"/>
            <ac:picMk id="22" creationId="{CF8DD3B1-2BF9-417A-8799-3C201274F23D}"/>
          </ac:picMkLst>
        </pc:picChg>
        <pc:picChg chg="add del mod">
          <ac:chgData name="Myat Min Htut" userId="dfff3e71-de70-432f-b631-d8cca54eab50" providerId="ADAL" clId="{38ADC8EB-A66C-476C-865D-F704B544B095}" dt="2024-02-02T04:22:27.110" v="1597" actId="478"/>
          <ac:picMkLst>
            <pc:docMk/>
            <pc:sldMk cId="995838075" sldId="411"/>
            <ac:picMk id="24" creationId="{7DC8D490-CE8B-416C-AEBC-2F4B645E7C91}"/>
          </ac:picMkLst>
        </pc:picChg>
        <pc:picChg chg="add del mod">
          <ac:chgData name="Myat Min Htut" userId="dfff3e71-de70-432f-b631-d8cca54eab50" providerId="ADAL" clId="{38ADC8EB-A66C-476C-865D-F704B544B095}" dt="2024-02-02T04:39:45.516" v="1826" actId="478"/>
          <ac:picMkLst>
            <pc:docMk/>
            <pc:sldMk cId="995838075" sldId="411"/>
            <ac:picMk id="26" creationId="{3A931E2F-46D3-4695-85B8-35E327E39D14}"/>
          </ac:picMkLst>
        </pc:picChg>
        <pc:picChg chg="add del mod">
          <ac:chgData name="Myat Min Htut" userId="dfff3e71-de70-432f-b631-d8cca54eab50" providerId="ADAL" clId="{38ADC8EB-A66C-476C-865D-F704B544B095}" dt="2024-02-02T04:41:35.705" v="1848" actId="478"/>
          <ac:picMkLst>
            <pc:docMk/>
            <pc:sldMk cId="995838075" sldId="411"/>
            <ac:picMk id="28" creationId="{9A002B72-356B-40AD-BDCD-7C4EC86E164B}"/>
          </ac:picMkLst>
        </pc:picChg>
        <pc:picChg chg="add del mod">
          <ac:chgData name="Myat Min Htut" userId="dfff3e71-de70-432f-b631-d8cca54eab50" providerId="ADAL" clId="{38ADC8EB-A66C-476C-865D-F704B544B095}" dt="2024-02-02T04:41:35.705" v="1848" actId="478"/>
          <ac:picMkLst>
            <pc:docMk/>
            <pc:sldMk cId="995838075" sldId="411"/>
            <ac:picMk id="30" creationId="{B6672145-3A94-416B-8C3E-FC8A680B45F5}"/>
          </ac:picMkLst>
        </pc:picChg>
        <pc:picChg chg="add del mod">
          <ac:chgData name="Myat Min Htut" userId="dfff3e71-de70-432f-b631-d8cca54eab50" providerId="ADAL" clId="{38ADC8EB-A66C-476C-865D-F704B544B095}" dt="2024-02-02T04:41:35.705" v="1848" actId="478"/>
          <ac:picMkLst>
            <pc:docMk/>
            <pc:sldMk cId="995838075" sldId="411"/>
            <ac:picMk id="32" creationId="{34C18319-F1E1-4458-BBD8-387248833AAF}"/>
          </ac:picMkLst>
        </pc:picChg>
        <pc:picChg chg="add del mod">
          <ac:chgData name="Myat Min Htut" userId="dfff3e71-de70-432f-b631-d8cca54eab50" providerId="ADAL" clId="{38ADC8EB-A66C-476C-865D-F704B544B095}" dt="2024-02-02T04:41:14.422" v="1847" actId="478"/>
          <ac:picMkLst>
            <pc:docMk/>
            <pc:sldMk cId="995838075" sldId="411"/>
            <ac:picMk id="34" creationId="{1D234F1F-4C1F-43D6-AEC5-0E181E234FB1}"/>
          </ac:picMkLst>
        </pc:picChg>
        <pc:picChg chg="add mod">
          <ac:chgData name="Myat Min Htut" userId="dfff3e71-de70-432f-b631-d8cca54eab50" providerId="ADAL" clId="{38ADC8EB-A66C-476C-865D-F704B544B095}" dt="2024-02-02T04:42:40.933" v="1868" actId="14100"/>
          <ac:picMkLst>
            <pc:docMk/>
            <pc:sldMk cId="995838075" sldId="411"/>
            <ac:picMk id="36" creationId="{60365EDE-631B-4A65-BDDA-5F19D63B4649}"/>
          </ac:picMkLst>
        </pc:picChg>
        <pc:picChg chg="add mod">
          <ac:chgData name="Myat Min Htut" userId="dfff3e71-de70-432f-b631-d8cca54eab50" providerId="ADAL" clId="{38ADC8EB-A66C-476C-865D-F704B544B095}" dt="2024-02-02T04:42:27.465" v="1865" actId="14100"/>
          <ac:picMkLst>
            <pc:docMk/>
            <pc:sldMk cId="995838075" sldId="411"/>
            <ac:picMk id="38" creationId="{CAD7CAC1-8D9E-4866-B121-9C0E24C8BECB}"/>
          </ac:picMkLst>
        </pc:picChg>
      </pc:sldChg>
      <pc:sldChg chg="new del">
        <pc:chgData name="Myat Min Htut" userId="dfff3e71-de70-432f-b631-d8cca54eab50" providerId="ADAL" clId="{38ADC8EB-A66C-476C-865D-F704B544B095}" dt="2024-02-02T03:40:31.954" v="1307" actId="680"/>
        <pc:sldMkLst>
          <pc:docMk/>
          <pc:sldMk cId="3908331473" sldId="411"/>
        </pc:sldMkLst>
      </pc:sldChg>
      <pc:sldChg chg="addSp delSp modSp new mod">
        <pc:chgData name="Myat Min Htut" userId="dfff3e71-de70-432f-b631-d8cca54eab50" providerId="ADAL" clId="{38ADC8EB-A66C-476C-865D-F704B544B095}" dt="2024-02-02T04:43:04.622" v="1871" actId="1076"/>
        <pc:sldMkLst>
          <pc:docMk/>
          <pc:sldMk cId="4065193700" sldId="412"/>
        </pc:sldMkLst>
        <pc:spChg chg="del mod">
          <ac:chgData name="Myat Min Htut" userId="dfff3e71-de70-432f-b631-d8cca54eab50" providerId="ADAL" clId="{38ADC8EB-A66C-476C-865D-F704B544B095}" dt="2024-02-02T03:46:35.414" v="1345" actId="478"/>
          <ac:spMkLst>
            <pc:docMk/>
            <pc:sldMk cId="4065193700" sldId="412"/>
            <ac:spMk id="2" creationId="{B0919F5A-5046-42E7-8A63-7502828E5045}"/>
          </ac:spMkLst>
        </pc:spChg>
        <pc:spChg chg="del">
          <ac:chgData name="Myat Min Htut" userId="dfff3e71-de70-432f-b631-d8cca54eab50" providerId="ADAL" clId="{38ADC8EB-A66C-476C-865D-F704B544B095}" dt="2024-02-02T03:46:36.018" v="1346" actId="478"/>
          <ac:spMkLst>
            <pc:docMk/>
            <pc:sldMk cId="4065193700" sldId="412"/>
            <ac:spMk id="3" creationId="{97EA7AFA-59BD-426A-A6ED-5D9CE08AECA8}"/>
          </ac:spMkLst>
        </pc:spChg>
        <pc:spChg chg="add mod">
          <ac:chgData name="Myat Min Htut" userId="dfff3e71-de70-432f-b631-d8cca54eab50" providerId="ADAL" clId="{38ADC8EB-A66C-476C-865D-F704B544B095}" dt="2024-02-02T03:46:32.910" v="1343"/>
          <ac:spMkLst>
            <pc:docMk/>
            <pc:sldMk cId="4065193700" sldId="412"/>
            <ac:spMk id="5" creationId="{798837F0-E735-42FB-A60F-ECC7E31B6929}"/>
          </ac:spMkLst>
        </pc:spChg>
        <pc:spChg chg="add mod">
          <ac:chgData name="Myat Min Htut" userId="dfff3e71-de70-432f-b631-d8cca54eab50" providerId="ADAL" clId="{38ADC8EB-A66C-476C-865D-F704B544B095}" dt="2024-02-02T04:39:38.381" v="1825" actId="1076"/>
          <ac:spMkLst>
            <pc:docMk/>
            <pc:sldMk cId="4065193700" sldId="412"/>
            <ac:spMk id="10" creationId="{30CAD594-BD90-4EC2-8B4E-51EADDDA4D73}"/>
          </ac:spMkLst>
        </pc:spChg>
        <pc:spChg chg="add mod">
          <ac:chgData name="Myat Min Htut" userId="dfff3e71-de70-432f-b631-d8cca54eab50" providerId="ADAL" clId="{38ADC8EB-A66C-476C-865D-F704B544B095}" dt="2024-02-02T04:24:37.269" v="1630" actId="14100"/>
          <ac:spMkLst>
            <pc:docMk/>
            <pc:sldMk cId="4065193700" sldId="412"/>
            <ac:spMk id="11" creationId="{9EE9A4FC-0D8B-4C34-B1DA-0BAB311508C5}"/>
          </ac:spMkLst>
        </pc:spChg>
        <pc:picChg chg="add del mod">
          <ac:chgData name="Myat Min Htut" userId="dfff3e71-de70-432f-b631-d8cca54eab50" providerId="ADAL" clId="{38ADC8EB-A66C-476C-865D-F704B544B095}" dt="2024-02-02T04:23:31.957" v="1608" actId="478"/>
          <ac:picMkLst>
            <pc:docMk/>
            <pc:sldMk cId="4065193700" sldId="412"/>
            <ac:picMk id="3" creationId="{F278F839-85B1-4324-B049-EEE9CED8953A}"/>
          </ac:picMkLst>
        </pc:picChg>
        <pc:picChg chg="add mod">
          <ac:chgData name="Myat Min Htut" userId="dfff3e71-de70-432f-b631-d8cca54eab50" providerId="ADAL" clId="{38ADC8EB-A66C-476C-865D-F704B544B095}" dt="2024-02-02T04:24:37.269" v="1630" actId="14100"/>
          <ac:picMkLst>
            <pc:docMk/>
            <pc:sldMk cId="4065193700" sldId="412"/>
            <ac:picMk id="4" creationId="{067C2778-16DA-4F26-AFF9-18F2E5EF3D33}"/>
          </ac:picMkLst>
        </pc:picChg>
        <pc:picChg chg="add del mod">
          <ac:chgData name="Myat Min Htut" userId="dfff3e71-de70-432f-b631-d8cca54eab50" providerId="ADAL" clId="{38ADC8EB-A66C-476C-865D-F704B544B095}" dt="2024-02-02T04:23:16.396" v="1604" actId="478"/>
          <ac:picMkLst>
            <pc:docMk/>
            <pc:sldMk cId="4065193700" sldId="412"/>
            <ac:picMk id="7" creationId="{0F89BF2E-4018-4CF4-AC87-7DEB5DF853CC}"/>
          </ac:picMkLst>
        </pc:picChg>
        <pc:picChg chg="add del mod">
          <ac:chgData name="Myat Min Htut" userId="dfff3e71-de70-432f-b631-d8cca54eab50" providerId="ADAL" clId="{38ADC8EB-A66C-476C-865D-F704B544B095}" dt="2024-02-02T04:24:12.114" v="1623" actId="478"/>
          <ac:picMkLst>
            <pc:docMk/>
            <pc:sldMk cId="4065193700" sldId="412"/>
            <ac:picMk id="8" creationId="{BECDBC16-8261-4A06-8429-8E31615ECC92}"/>
          </ac:picMkLst>
        </pc:picChg>
        <pc:picChg chg="add del mod">
          <ac:chgData name="Myat Min Htut" userId="dfff3e71-de70-432f-b631-d8cca54eab50" providerId="ADAL" clId="{38ADC8EB-A66C-476C-865D-F704B544B095}" dt="2024-02-02T04:23:33.986" v="1609" actId="478"/>
          <ac:picMkLst>
            <pc:docMk/>
            <pc:sldMk cId="4065193700" sldId="412"/>
            <ac:picMk id="9" creationId="{1B8E35BA-0E49-4F82-9C72-9499CA178E1A}"/>
          </ac:picMkLst>
        </pc:picChg>
        <pc:picChg chg="add del mod">
          <ac:chgData name="Myat Min Htut" userId="dfff3e71-de70-432f-b631-d8cca54eab50" providerId="ADAL" clId="{38ADC8EB-A66C-476C-865D-F704B544B095}" dt="2024-02-02T04:24:10.657" v="1622" actId="478"/>
          <ac:picMkLst>
            <pc:docMk/>
            <pc:sldMk cId="4065193700" sldId="412"/>
            <ac:picMk id="13" creationId="{C9599301-8FF4-4487-9C7A-D706D17B4F02}"/>
          </ac:picMkLst>
        </pc:picChg>
        <pc:picChg chg="add del mod">
          <ac:chgData name="Myat Min Htut" userId="dfff3e71-de70-432f-b631-d8cca54eab50" providerId="ADAL" clId="{38ADC8EB-A66C-476C-865D-F704B544B095}" dt="2024-02-02T04:24:08.823" v="1621" actId="478"/>
          <ac:picMkLst>
            <pc:docMk/>
            <pc:sldMk cId="4065193700" sldId="412"/>
            <ac:picMk id="15" creationId="{EF49FE7C-87FA-4FEA-A15B-90486146AE47}"/>
          </ac:picMkLst>
        </pc:picChg>
        <pc:picChg chg="add mod">
          <ac:chgData name="Myat Min Htut" userId="dfff3e71-de70-432f-b631-d8cca54eab50" providerId="ADAL" clId="{38ADC8EB-A66C-476C-865D-F704B544B095}" dt="2024-02-02T04:43:00.783" v="1869" actId="1076"/>
          <ac:picMkLst>
            <pc:docMk/>
            <pc:sldMk cId="4065193700" sldId="412"/>
            <ac:picMk id="17" creationId="{B4C13EFA-FF18-4EA3-B1C6-FAA25A479DD1}"/>
          </ac:picMkLst>
        </pc:picChg>
        <pc:picChg chg="add mod">
          <ac:chgData name="Myat Min Htut" userId="dfff3e71-de70-432f-b631-d8cca54eab50" providerId="ADAL" clId="{38ADC8EB-A66C-476C-865D-F704B544B095}" dt="2024-02-02T04:43:02.220" v="1870" actId="1076"/>
          <ac:picMkLst>
            <pc:docMk/>
            <pc:sldMk cId="4065193700" sldId="412"/>
            <ac:picMk id="19" creationId="{5C542AD9-4758-4057-867E-90EF799AECFF}"/>
          </ac:picMkLst>
        </pc:picChg>
        <pc:picChg chg="add mod">
          <ac:chgData name="Myat Min Htut" userId="dfff3e71-de70-432f-b631-d8cca54eab50" providerId="ADAL" clId="{38ADC8EB-A66C-476C-865D-F704B544B095}" dt="2024-02-02T04:43:04.622" v="1871" actId="1076"/>
          <ac:picMkLst>
            <pc:docMk/>
            <pc:sldMk cId="4065193700" sldId="412"/>
            <ac:picMk id="21" creationId="{D23D9B0C-C031-4507-BB6F-CD358B3E1B14}"/>
          </ac:picMkLst>
        </pc:picChg>
      </pc:sldChg>
      <pc:sldChg chg="addSp delSp modSp new mod">
        <pc:chgData name="Myat Min Htut" userId="dfff3e71-de70-432f-b631-d8cca54eab50" providerId="ADAL" clId="{38ADC8EB-A66C-476C-865D-F704B544B095}" dt="2024-02-02T04:43:12.275" v="1873" actId="14100"/>
        <pc:sldMkLst>
          <pc:docMk/>
          <pc:sldMk cId="948817157" sldId="413"/>
        </pc:sldMkLst>
        <pc:spChg chg="del">
          <ac:chgData name="Myat Min Htut" userId="dfff3e71-de70-432f-b631-d8cca54eab50" providerId="ADAL" clId="{38ADC8EB-A66C-476C-865D-F704B544B095}" dt="2024-02-02T03:47:49.715" v="1357" actId="478"/>
          <ac:spMkLst>
            <pc:docMk/>
            <pc:sldMk cId="948817157" sldId="413"/>
            <ac:spMk id="2" creationId="{65F2D621-1652-4982-90DE-4BDC987D6E9C}"/>
          </ac:spMkLst>
        </pc:spChg>
        <pc:spChg chg="del">
          <ac:chgData name="Myat Min Htut" userId="dfff3e71-de70-432f-b631-d8cca54eab50" providerId="ADAL" clId="{38ADC8EB-A66C-476C-865D-F704B544B095}" dt="2024-02-02T03:47:50.647" v="1358" actId="478"/>
          <ac:spMkLst>
            <pc:docMk/>
            <pc:sldMk cId="948817157" sldId="413"/>
            <ac:spMk id="3" creationId="{C7F26964-652F-4956-9CC4-C06A2B1361C3}"/>
          </ac:spMkLst>
        </pc:spChg>
        <pc:spChg chg="add mod">
          <ac:chgData name="Myat Min Htut" userId="dfff3e71-de70-432f-b631-d8cca54eab50" providerId="ADAL" clId="{38ADC8EB-A66C-476C-865D-F704B544B095}" dt="2024-02-02T03:48:02.503" v="1360" actId="20577"/>
          <ac:spMkLst>
            <pc:docMk/>
            <pc:sldMk cId="948817157" sldId="413"/>
            <ac:spMk id="5" creationId="{8CA898B1-4DA0-4C86-8127-CEE31427FE64}"/>
          </ac:spMkLst>
        </pc:spChg>
        <pc:spChg chg="add mod ord">
          <ac:chgData name="Myat Min Htut" userId="dfff3e71-de70-432f-b631-d8cca54eab50" providerId="ADAL" clId="{38ADC8EB-A66C-476C-865D-F704B544B095}" dt="2024-02-02T04:31:43.119" v="1724" actId="14100"/>
          <ac:spMkLst>
            <pc:docMk/>
            <pc:sldMk cId="948817157" sldId="413"/>
            <ac:spMk id="14" creationId="{8BAE11CA-B07F-4B4B-B721-BD12E15232CA}"/>
          </ac:spMkLst>
        </pc:spChg>
        <pc:spChg chg="add mod ord">
          <ac:chgData name="Myat Min Htut" userId="dfff3e71-de70-432f-b631-d8cca54eab50" providerId="ADAL" clId="{38ADC8EB-A66C-476C-865D-F704B544B095}" dt="2024-02-02T04:31:43.119" v="1724" actId="14100"/>
          <ac:spMkLst>
            <pc:docMk/>
            <pc:sldMk cId="948817157" sldId="413"/>
            <ac:spMk id="15" creationId="{90B3430A-216E-43BF-8A20-3D51A048BC62}"/>
          </ac:spMkLst>
        </pc:spChg>
        <pc:spChg chg="add mod">
          <ac:chgData name="Myat Min Htut" userId="dfff3e71-de70-432f-b631-d8cca54eab50" providerId="ADAL" clId="{38ADC8EB-A66C-476C-865D-F704B544B095}" dt="2024-02-02T04:31:14.606" v="1720" actId="14100"/>
          <ac:spMkLst>
            <pc:docMk/>
            <pc:sldMk cId="948817157" sldId="413"/>
            <ac:spMk id="31" creationId="{117E224E-03E6-409A-8C3B-58CD5634D3E4}"/>
          </ac:spMkLst>
        </pc:spChg>
        <pc:grpChg chg="add del mod">
          <ac:chgData name="Myat Min Htut" userId="dfff3e71-de70-432f-b631-d8cca54eab50" providerId="ADAL" clId="{38ADC8EB-A66C-476C-865D-F704B544B095}" dt="2024-02-02T04:01:13.999" v="1499" actId="165"/>
          <ac:grpSpMkLst>
            <pc:docMk/>
            <pc:sldMk cId="948817157" sldId="413"/>
            <ac:grpSpMk id="16" creationId="{2E914B84-93E6-4DAA-9FE8-E5BC2656AD61}"/>
          </ac:grpSpMkLst>
        </pc:grpChg>
        <pc:grpChg chg="add del mod">
          <ac:chgData name="Myat Min Htut" userId="dfff3e71-de70-432f-b631-d8cca54eab50" providerId="ADAL" clId="{38ADC8EB-A66C-476C-865D-F704B544B095}" dt="2024-02-02T04:25:57.022" v="1645" actId="478"/>
          <ac:grpSpMkLst>
            <pc:docMk/>
            <pc:sldMk cId="948817157" sldId="413"/>
            <ac:grpSpMk id="17" creationId="{79E30E5C-4F60-45D8-AAE8-C5EF0229B770}"/>
          </ac:grpSpMkLst>
        </pc:grpChg>
        <pc:picChg chg="add del mod">
          <ac:chgData name="Myat Min Htut" userId="dfff3e71-de70-432f-b631-d8cca54eab50" providerId="ADAL" clId="{38ADC8EB-A66C-476C-865D-F704B544B095}" dt="2024-02-02T04:26:40.619" v="1653" actId="478"/>
          <ac:picMkLst>
            <pc:docMk/>
            <pc:sldMk cId="948817157" sldId="413"/>
            <ac:picMk id="3" creationId="{E7F381E7-62FA-4826-A521-D783D3006709}"/>
          </ac:picMkLst>
        </pc:picChg>
        <pc:picChg chg="add del mod">
          <ac:chgData name="Myat Min Htut" userId="dfff3e71-de70-432f-b631-d8cca54eab50" providerId="ADAL" clId="{38ADC8EB-A66C-476C-865D-F704B544B095}" dt="2024-02-02T04:07:36.010" v="1505" actId="478"/>
          <ac:picMkLst>
            <pc:docMk/>
            <pc:sldMk cId="948817157" sldId="413"/>
            <ac:picMk id="4" creationId="{08C52D40-2E7D-4425-AAF9-470D5EBFD17B}"/>
          </ac:picMkLst>
        </pc:picChg>
        <pc:picChg chg="add del mod">
          <ac:chgData name="Myat Min Htut" userId="dfff3e71-de70-432f-b631-d8cca54eab50" providerId="ADAL" clId="{38ADC8EB-A66C-476C-865D-F704B544B095}" dt="2024-02-02T04:27:03.417" v="1661" actId="478"/>
          <ac:picMkLst>
            <pc:docMk/>
            <pc:sldMk cId="948817157" sldId="413"/>
            <ac:picMk id="6" creationId="{483A73BD-4C7B-4036-8441-768EACB653E8}"/>
          </ac:picMkLst>
        </pc:picChg>
        <pc:picChg chg="add del mod">
          <ac:chgData name="Myat Min Htut" userId="dfff3e71-de70-432f-b631-d8cca54eab50" providerId="ADAL" clId="{38ADC8EB-A66C-476C-865D-F704B544B095}" dt="2024-02-02T04:25:58.756" v="1646" actId="478"/>
          <ac:picMkLst>
            <pc:docMk/>
            <pc:sldMk cId="948817157" sldId="413"/>
            <ac:picMk id="7" creationId="{26F56264-EED5-4F6D-B8FD-C19CF3A0C925}"/>
          </ac:picMkLst>
        </pc:picChg>
        <pc:picChg chg="add mod topLvl">
          <ac:chgData name="Myat Min Htut" userId="dfff3e71-de70-432f-b631-d8cca54eab50" providerId="ADAL" clId="{38ADC8EB-A66C-476C-865D-F704B544B095}" dt="2024-02-02T04:07:01.055" v="1500" actId="164"/>
          <ac:picMkLst>
            <pc:docMk/>
            <pc:sldMk cId="948817157" sldId="413"/>
            <ac:picMk id="9" creationId="{13B89BDD-4BFB-48A6-A6AB-7FA88542E47C}"/>
          </ac:picMkLst>
        </pc:picChg>
        <pc:picChg chg="add del mod">
          <ac:chgData name="Myat Min Htut" userId="dfff3e71-de70-432f-b631-d8cca54eab50" providerId="ADAL" clId="{38ADC8EB-A66C-476C-865D-F704B544B095}" dt="2024-02-02T04:27:05.125" v="1662" actId="478"/>
          <ac:picMkLst>
            <pc:docMk/>
            <pc:sldMk cId="948817157" sldId="413"/>
            <ac:picMk id="10" creationId="{7508DCEA-FBFB-483D-97AB-220ED90538DA}"/>
          </ac:picMkLst>
        </pc:picChg>
        <pc:picChg chg="add mod topLvl">
          <ac:chgData name="Myat Min Htut" userId="dfff3e71-de70-432f-b631-d8cca54eab50" providerId="ADAL" clId="{38ADC8EB-A66C-476C-865D-F704B544B095}" dt="2024-02-02T04:07:01.055" v="1500" actId="164"/>
          <ac:picMkLst>
            <pc:docMk/>
            <pc:sldMk cId="948817157" sldId="413"/>
            <ac:picMk id="11" creationId="{384AF041-98A8-4802-845C-123D337801FA}"/>
          </ac:picMkLst>
        </pc:picChg>
        <pc:picChg chg="add mod topLvl">
          <ac:chgData name="Myat Min Htut" userId="dfff3e71-de70-432f-b631-d8cca54eab50" providerId="ADAL" clId="{38ADC8EB-A66C-476C-865D-F704B544B095}" dt="2024-02-02T04:07:01.055" v="1500" actId="164"/>
          <ac:picMkLst>
            <pc:docMk/>
            <pc:sldMk cId="948817157" sldId="413"/>
            <ac:picMk id="13" creationId="{CF3E2A52-54DF-4A22-95FF-7E2B4FA65EF3}"/>
          </ac:picMkLst>
        </pc:picChg>
        <pc:picChg chg="add del mod">
          <ac:chgData name="Myat Min Htut" userId="dfff3e71-de70-432f-b631-d8cca54eab50" providerId="ADAL" clId="{38ADC8EB-A66C-476C-865D-F704B544B095}" dt="2024-02-02T04:28:03.892" v="1673" actId="478"/>
          <ac:picMkLst>
            <pc:docMk/>
            <pc:sldMk cId="948817157" sldId="413"/>
            <ac:picMk id="16" creationId="{24F2079F-ED9A-47B8-8922-F7C7A67E8DFF}"/>
          </ac:picMkLst>
        </pc:picChg>
        <pc:picChg chg="add mod">
          <ac:chgData name="Myat Min Htut" userId="dfff3e71-de70-432f-b631-d8cca54eab50" providerId="ADAL" clId="{38ADC8EB-A66C-476C-865D-F704B544B095}" dt="2024-02-02T04:31:43.119" v="1724" actId="14100"/>
          <ac:picMkLst>
            <pc:docMk/>
            <pc:sldMk cId="948817157" sldId="413"/>
            <ac:picMk id="19" creationId="{17DF9612-BBEA-40CF-A4C3-C53CFF2683D4}"/>
          </ac:picMkLst>
        </pc:picChg>
        <pc:picChg chg="add del mod">
          <ac:chgData name="Myat Min Htut" userId="dfff3e71-de70-432f-b631-d8cca54eab50" providerId="ADAL" clId="{38ADC8EB-A66C-476C-865D-F704B544B095}" dt="2024-02-02T04:28:43.849" v="1680" actId="478"/>
          <ac:picMkLst>
            <pc:docMk/>
            <pc:sldMk cId="948817157" sldId="413"/>
            <ac:picMk id="20" creationId="{B1530434-9ADB-4B07-A0CE-50CBE672CE62}"/>
          </ac:picMkLst>
        </pc:picChg>
        <pc:picChg chg="add del mod">
          <ac:chgData name="Myat Min Htut" userId="dfff3e71-de70-432f-b631-d8cca54eab50" providerId="ADAL" clId="{38ADC8EB-A66C-476C-865D-F704B544B095}" dt="2024-02-02T04:28:21.313" v="1677" actId="478"/>
          <ac:picMkLst>
            <pc:docMk/>
            <pc:sldMk cId="948817157" sldId="413"/>
            <ac:picMk id="22" creationId="{09AE2F43-D193-4533-87B9-68FED11228E4}"/>
          </ac:picMkLst>
        </pc:picChg>
        <pc:picChg chg="add del mod">
          <ac:chgData name="Myat Min Htut" userId="dfff3e71-de70-432f-b631-d8cca54eab50" providerId="ADAL" clId="{38ADC8EB-A66C-476C-865D-F704B544B095}" dt="2024-02-02T04:29:07.116" v="1685" actId="478"/>
          <ac:picMkLst>
            <pc:docMk/>
            <pc:sldMk cId="948817157" sldId="413"/>
            <ac:picMk id="24" creationId="{10E5F050-D61C-4EFB-AF2C-95A1CD294149}"/>
          </ac:picMkLst>
        </pc:picChg>
        <pc:picChg chg="add mod">
          <ac:chgData name="Myat Min Htut" userId="dfff3e71-de70-432f-b631-d8cca54eab50" providerId="ADAL" clId="{38ADC8EB-A66C-476C-865D-F704B544B095}" dt="2024-02-02T04:43:12.275" v="1873" actId="14100"/>
          <ac:picMkLst>
            <pc:docMk/>
            <pc:sldMk cId="948817157" sldId="413"/>
            <ac:picMk id="26" creationId="{286F3427-5FEE-4FB4-92B6-1ED85403A94A}"/>
          </ac:picMkLst>
        </pc:picChg>
        <pc:picChg chg="add mod">
          <ac:chgData name="Myat Min Htut" userId="dfff3e71-de70-432f-b631-d8cca54eab50" providerId="ADAL" clId="{38ADC8EB-A66C-476C-865D-F704B544B095}" dt="2024-02-02T04:31:34.309" v="1721" actId="1076"/>
          <ac:picMkLst>
            <pc:docMk/>
            <pc:sldMk cId="948817157" sldId="413"/>
            <ac:picMk id="28" creationId="{6F2FA852-EE1C-4639-88A7-4AF0851E794E}"/>
          </ac:picMkLst>
        </pc:picChg>
        <pc:picChg chg="add mod">
          <ac:chgData name="Myat Min Htut" userId="dfff3e71-de70-432f-b631-d8cca54eab50" providerId="ADAL" clId="{38ADC8EB-A66C-476C-865D-F704B544B095}" dt="2024-02-02T04:31:14.606" v="1720" actId="14100"/>
          <ac:picMkLst>
            <pc:docMk/>
            <pc:sldMk cId="948817157" sldId="413"/>
            <ac:picMk id="30" creationId="{8ECEF2B5-6353-4081-9BB3-B7644DD38E0B}"/>
          </ac:picMkLst>
        </pc:picChg>
      </pc:sldChg>
      <pc:sldChg chg="addSp delSp modSp new mod">
        <pc:chgData name="Myat Min Htut" userId="dfff3e71-de70-432f-b631-d8cca54eab50" providerId="ADAL" clId="{38ADC8EB-A66C-476C-865D-F704B544B095}" dt="2024-02-02T04:45:59.945" v="1906" actId="1076"/>
        <pc:sldMkLst>
          <pc:docMk/>
          <pc:sldMk cId="3795155574" sldId="414"/>
        </pc:sldMkLst>
        <pc:spChg chg="del">
          <ac:chgData name="Myat Min Htut" userId="dfff3e71-de70-432f-b631-d8cca54eab50" providerId="ADAL" clId="{38ADC8EB-A66C-476C-865D-F704B544B095}" dt="2024-02-02T03:49:36.284" v="1381" actId="478"/>
          <ac:spMkLst>
            <pc:docMk/>
            <pc:sldMk cId="3795155574" sldId="414"/>
            <ac:spMk id="2" creationId="{957C76BB-B495-4B44-A47C-89E3800EA7CE}"/>
          </ac:spMkLst>
        </pc:spChg>
        <pc:spChg chg="del mod">
          <ac:chgData name="Myat Min Htut" userId="dfff3e71-de70-432f-b631-d8cca54eab50" providerId="ADAL" clId="{38ADC8EB-A66C-476C-865D-F704B544B095}" dt="2024-02-02T03:49:35.197" v="1380" actId="478"/>
          <ac:spMkLst>
            <pc:docMk/>
            <pc:sldMk cId="3795155574" sldId="414"/>
            <ac:spMk id="3" creationId="{EC0B1375-AF7D-446B-B4F3-0D8502C62060}"/>
          </ac:spMkLst>
        </pc:spChg>
        <pc:spChg chg="add mod">
          <ac:chgData name="Myat Min Htut" userId="dfff3e71-de70-432f-b631-d8cca54eab50" providerId="ADAL" clId="{38ADC8EB-A66C-476C-865D-F704B544B095}" dt="2024-02-02T04:38:55.268" v="1810" actId="338"/>
          <ac:spMkLst>
            <pc:docMk/>
            <pc:sldMk cId="3795155574" sldId="414"/>
            <ac:spMk id="5" creationId="{263784A5-8B94-4163-ADBE-DA80A0C216D9}"/>
          </ac:spMkLst>
        </pc:spChg>
        <pc:spChg chg="add mod ord">
          <ac:chgData name="Myat Min Htut" userId="dfff3e71-de70-432f-b631-d8cca54eab50" providerId="ADAL" clId="{38ADC8EB-A66C-476C-865D-F704B544B095}" dt="2024-02-02T04:39:15.841" v="1820" actId="1076"/>
          <ac:spMkLst>
            <pc:docMk/>
            <pc:sldMk cId="3795155574" sldId="414"/>
            <ac:spMk id="8" creationId="{6DB0E1BE-BD28-4B32-8127-A83228B9C8E0}"/>
          </ac:spMkLst>
        </pc:spChg>
        <pc:spChg chg="add mod ord">
          <ac:chgData name="Myat Min Htut" userId="dfff3e71-de70-432f-b631-d8cca54eab50" providerId="ADAL" clId="{38ADC8EB-A66C-476C-865D-F704B544B095}" dt="2024-02-02T04:39:26.857" v="1824" actId="1076"/>
          <ac:spMkLst>
            <pc:docMk/>
            <pc:sldMk cId="3795155574" sldId="414"/>
            <ac:spMk id="9" creationId="{72F9457C-D021-4402-BBD0-9CB4A292D58F}"/>
          </ac:spMkLst>
        </pc:spChg>
        <pc:spChg chg="mod">
          <ac:chgData name="Myat Min Htut" userId="dfff3e71-de70-432f-b631-d8cca54eab50" providerId="ADAL" clId="{38ADC8EB-A66C-476C-865D-F704B544B095}" dt="2024-02-02T04:39:24.826" v="1823" actId="1076"/>
          <ac:spMkLst>
            <pc:docMk/>
            <pc:sldMk cId="3795155574" sldId="414"/>
            <ac:spMk id="10" creationId="{B442FD07-45AE-45FF-BED4-0D68219E2273}"/>
          </ac:spMkLst>
        </pc:spChg>
        <pc:grpChg chg="mod">
          <ac:chgData name="Myat Min Htut" userId="dfff3e71-de70-432f-b631-d8cca54eab50" providerId="ADAL" clId="{38ADC8EB-A66C-476C-865D-F704B544B095}" dt="2024-02-02T04:38:55.268" v="1810" actId="338"/>
          <ac:grpSpMkLst>
            <pc:docMk/>
            <pc:sldMk cId="3795155574" sldId="414"/>
            <ac:grpSpMk id="1" creationId="{00000000-0000-0000-0000-000000000000}"/>
          </ac:grpSpMkLst>
        </pc:grpChg>
        <pc:grpChg chg="mod">
          <ac:chgData name="Myat Min Htut" userId="dfff3e71-de70-432f-b631-d8cca54eab50" providerId="ADAL" clId="{38ADC8EB-A66C-476C-865D-F704B544B095}" dt="2024-02-02T04:39:24.826" v="1823" actId="1076"/>
          <ac:grpSpMkLst>
            <pc:docMk/>
            <pc:sldMk cId="3795155574" sldId="414"/>
            <ac:grpSpMk id="6" creationId="{76D6A4E5-1937-454C-99A0-358ED4614FA5}"/>
          </ac:grpSpMkLst>
        </pc:grpChg>
        <pc:picChg chg="add del mod">
          <ac:chgData name="Myat Min Htut" userId="dfff3e71-de70-432f-b631-d8cca54eab50" providerId="ADAL" clId="{38ADC8EB-A66C-476C-865D-F704B544B095}" dt="2024-02-02T04:45:32.584" v="1902" actId="478"/>
          <ac:picMkLst>
            <pc:docMk/>
            <pc:sldMk cId="3795155574" sldId="414"/>
            <ac:picMk id="3" creationId="{3E4FBD73-3F88-4FC4-A7A1-226E3748ED1B}"/>
          </ac:picMkLst>
        </pc:picChg>
        <pc:picChg chg="add del mod ord">
          <ac:chgData name="Myat Min Htut" userId="dfff3e71-de70-432f-b631-d8cca54eab50" providerId="ADAL" clId="{38ADC8EB-A66C-476C-865D-F704B544B095}" dt="2024-02-02T04:38:55.268" v="1810" actId="338"/>
          <ac:picMkLst>
            <pc:docMk/>
            <pc:sldMk cId="3795155574" sldId="414"/>
            <ac:picMk id="4" creationId="{5A186636-17D5-4997-BE1F-2E2F4BBFD2AB}"/>
          </ac:picMkLst>
        </pc:picChg>
        <pc:picChg chg="add del mod">
          <ac:chgData name="Myat Min Htut" userId="dfff3e71-de70-432f-b631-d8cca54eab50" providerId="ADAL" clId="{38ADC8EB-A66C-476C-865D-F704B544B095}" dt="2024-02-02T04:32:17.255" v="1727" actId="478"/>
          <ac:picMkLst>
            <pc:docMk/>
            <pc:sldMk cId="3795155574" sldId="414"/>
            <ac:picMk id="7" creationId="{82888040-6D20-41A6-BF46-70C09B8652F7}"/>
          </ac:picMkLst>
        </pc:picChg>
        <pc:picChg chg="add mod">
          <ac:chgData name="Myat Min Htut" userId="dfff3e71-de70-432f-b631-d8cca54eab50" providerId="ADAL" clId="{38ADC8EB-A66C-476C-865D-F704B544B095}" dt="2024-02-02T04:45:27.959" v="1901" actId="14100"/>
          <ac:picMkLst>
            <pc:docMk/>
            <pc:sldMk cId="3795155574" sldId="414"/>
            <ac:picMk id="12" creationId="{A2C7D359-43E5-4277-896B-FF30E9CB0663}"/>
          </ac:picMkLst>
        </pc:picChg>
        <pc:picChg chg="add mod">
          <ac:chgData name="Myat Min Htut" userId="dfff3e71-de70-432f-b631-d8cca54eab50" providerId="ADAL" clId="{38ADC8EB-A66C-476C-865D-F704B544B095}" dt="2024-02-02T04:45:59.945" v="1906" actId="1076"/>
          <ac:picMkLst>
            <pc:docMk/>
            <pc:sldMk cId="3795155574" sldId="414"/>
            <ac:picMk id="14" creationId="{28F63365-3818-4640-B348-0E89BBC0DB12}"/>
          </ac:picMkLst>
        </pc:picChg>
        <pc:picChg chg="mod">
          <ac:chgData name="Myat Min Htut" userId="dfff3e71-de70-432f-b631-d8cca54eab50" providerId="ADAL" clId="{38ADC8EB-A66C-476C-865D-F704B544B095}" dt="2024-02-02T04:39:24.826" v="1823" actId="1076"/>
          <ac:picMkLst>
            <pc:docMk/>
            <pc:sldMk cId="3795155574" sldId="414"/>
            <ac:picMk id="1029" creationId="{95FD2DAB-AA29-4144-8E35-23420C44DD34}"/>
          </ac:picMkLst>
        </pc:picChg>
      </pc:sldChg>
      <pc:sldChg chg="addSp delSp modSp new mod">
        <pc:chgData name="Myat Min Htut" userId="dfff3e71-de70-432f-b631-d8cca54eab50" providerId="ADAL" clId="{38ADC8EB-A66C-476C-865D-F704B544B095}" dt="2024-02-02T04:44:50.702" v="1896" actId="1076"/>
        <pc:sldMkLst>
          <pc:docMk/>
          <pc:sldMk cId="88373983" sldId="415"/>
        </pc:sldMkLst>
        <pc:spChg chg="del">
          <ac:chgData name="Myat Min Htut" userId="dfff3e71-de70-432f-b631-d8cca54eab50" providerId="ADAL" clId="{38ADC8EB-A66C-476C-865D-F704B544B095}" dt="2024-02-02T03:53:40.744" v="1428" actId="478"/>
          <ac:spMkLst>
            <pc:docMk/>
            <pc:sldMk cId="88373983" sldId="415"/>
            <ac:spMk id="2" creationId="{0ECD9B3D-B937-4AC7-BDE6-024CFF919D4C}"/>
          </ac:spMkLst>
        </pc:spChg>
        <pc:spChg chg="del">
          <ac:chgData name="Myat Min Htut" userId="dfff3e71-de70-432f-b631-d8cca54eab50" providerId="ADAL" clId="{38ADC8EB-A66C-476C-865D-F704B544B095}" dt="2024-02-02T03:53:42.484" v="1429" actId="478"/>
          <ac:spMkLst>
            <pc:docMk/>
            <pc:sldMk cId="88373983" sldId="415"/>
            <ac:spMk id="3" creationId="{F6EC49BD-D76E-448B-B749-5503D031C3C6}"/>
          </ac:spMkLst>
        </pc:spChg>
        <pc:spChg chg="add mod">
          <ac:chgData name="Myat Min Htut" userId="dfff3e71-de70-432f-b631-d8cca54eab50" providerId="ADAL" clId="{38ADC8EB-A66C-476C-865D-F704B544B095}" dt="2024-02-02T03:57:35.178" v="1474" actId="20577"/>
          <ac:spMkLst>
            <pc:docMk/>
            <pc:sldMk cId="88373983" sldId="415"/>
            <ac:spMk id="5" creationId="{AACB5CAE-9180-4425-8CFB-1D9AF27BE4E3}"/>
          </ac:spMkLst>
        </pc:spChg>
        <pc:spChg chg="add mod">
          <ac:chgData name="Myat Min Htut" userId="dfff3e71-de70-432f-b631-d8cca54eab50" providerId="ADAL" clId="{38ADC8EB-A66C-476C-865D-F704B544B095}" dt="2024-02-02T04:33:11.487" v="1741" actId="14100"/>
          <ac:spMkLst>
            <pc:docMk/>
            <pc:sldMk cId="88373983" sldId="415"/>
            <ac:spMk id="6" creationId="{24BAE310-E590-499B-9069-3A7751549F58}"/>
          </ac:spMkLst>
        </pc:spChg>
        <pc:spChg chg="add mod">
          <ac:chgData name="Myat Min Htut" userId="dfff3e71-de70-432f-b631-d8cca54eab50" providerId="ADAL" clId="{38ADC8EB-A66C-476C-865D-F704B544B095}" dt="2024-02-02T04:38:09.496" v="1802" actId="14100"/>
          <ac:spMkLst>
            <pc:docMk/>
            <pc:sldMk cId="88373983" sldId="415"/>
            <ac:spMk id="7" creationId="{80C55299-B4D5-463A-AB9A-AAD4B14C36DC}"/>
          </ac:spMkLst>
        </pc:spChg>
        <pc:picChg chg="add del mod">
          <ac:chgData name="Myat Min Htut" userId="dfff3e71-de70-432f-b631-d8cca54eab50" providerId="ADAL" clId="{38ADC8EB-A66C-476C-865D-F704B544B095}" dt="2024-02-02T04:33:22.070" v="1744" actId="478"/>
          <ac:picMkLst>
            <pc:docMk/>
            <pc:sldMk cId="88373983" sldId="415"/>
            <ac:picMk id="3" creationId="{50B47064-E119-4C03-BB0D-112BB78EC132}"/>
          </ac:picMkLst>
        </pc:picChg>
        <pc:picChg chg="add mod">
          <ac:chgData name="Myat Min Htut" userId="dfff3e71-de70-432f-b631-d8cca54eab50" providerId="ADAL" clId="{38ADC8EB-A66C-476C-865D-F704B544B095}" dt="2024-02-02T04:33:05.150" v="1740" actId="14100"/>
          <ac:picMkLst>
            <pc:docMk/>
            <pc:sldMk cId="88373983" sldId="415"/>
            <ac:picMk id="4" creationId="{B551F15A-E7A7-4AEB-B152-1DEC2D85A8C0}"/>
          </ac:picMkLst>
        </pc:picChg>
        <pc:picChg chg="add mod">
          <ac:chgData name="Myat Min Htut" userId="dfff3e71-de70-432f-b631-d8cca54eab50" providerId="ADAL" clId="{38ADC8EB-A66C-476C-865D-F704B544B095}" dt="2024-02-02T04:44:05.506" v="1880" actId="1076"/>
          <ac:picMkLst>
            <pc:docMk/>
            <pc:sldMk cId="88373983" sldId="415"/>
            <ac:picMk id="9" creationId="{2368BE78-E154-422B-9D90-B75714545B07}"/>
          </ac:picMkLst>
        </pc:picChg>
        <pc:picChg chg="add del mod">
          <ac:chgData name="Myat Min Htut" userId="dfff3e71-de70-432f-b631-d8cca54eab50" providerId="ADAL" clId="{38ADC8EB-A66C-476C-865D-F704B544B095}" dt="2024-02-02T03:55:28.011" v="1459" actId="478"/>
          <ac:picMkLst>
            <pc:docMk/>
            <pc:sldMk cId="88373983" sldId="415"/>
            <ac:picMk id="9" creationId="{C8747540-D4A8-4B08-AAB0-3B5CD5478D84}"/>
          </ac:picMkLst>
        </pc:picChg>
        <pc:picChg chg="add del mod">
          <ac:chgData name="Myat Min Htut" userId="dfff3e71-de70-432f-b631-d8cca54eab50" providerId="ADAL" clId="{38ADC8EB-A66C-476C-865D-F704B544B095}" dt="2024-02-02T04:32:49.138" v="1734" actId="478"/>
          <ac:picMkLst>
            <pc:docMk/>
            <pc:sldMk cId="88373983" sldId="415"/>
            <ac:picMk id="11" creationId="{BD373BA0-7349-41A3-9997-1C29A22F3E11}"/>
          </ac:picMkLst>
        </pc:picChg>
        <pc:picChg chg="add mod ord">
          <ac:chgData name="Myat Min Htut" userId="dfff3e71-de70-432f-b631-d8cca54eab50" providerId="ADAL" clId="{38ADC8EB-A66C-476C-865D-F704B544B095}" dt="2024-02-02T04:44:50.702" v="1896" actId="1076"/>
          <ac:picMkLst>
            <pc:docMk/>
            <pc:sldMk cId="88373983" sldId="415"/>
            <ac:picMk id="12" creationId="{C12485FD-A5F3-4F19-9721-B50DA8587769}"/>
          </ac:picMkLst>
        </pc:picChg>
        <pc:picChg chg="add del mod">
          <ac:chgData name="Myat Min Htut" userId="dfff3e71-de70-432f-b631-d8cca54eab50" providerId="ADAL" clId="{38ADC8EB-A66C-476C-865D-F704B544B095}" dt="2024-02-02T04:32:49.138" v="1734" actId="478"/>
          <ac:picMkLst>
            <pc:docMk/>
            <pc:sldMk cId="88373983" sldId="415"/>
            <ac:picMk id="13" creationId="{E72E7B45-2143-43BE-A97C-EBB273C075CC}"/>
          </ac:picMkLst>
        </pc:picChg>
        <pc:picChg chg="add mod">
          <ac:chgData name="Myat Min Htut" userId="dfff3e71-de70-432f-b631-d8cca54eab50" providerId="ADAL" clId="{38ADC8EB-A66C-476C-865D-F704B544B095}" dt="2024-02-02T04:44:18.446" v="1886" actId="1076"/>
          <ac:picMkLst>
            <pc:docMk/>
            <pc:sldMk cId="88373983" sldId="415"/>
            <ac:picMk id="15" creationId="{FC2DBE68-BF67-45C4-8383-4689FA8D4197}"/>
          </ac:picMkLst>
        </pc:picChg>
        <pc:picChg chg="add mod">
          <ac:chgData name="Myat Min Htut" userId="dfff3e71-de70-432f-b631-d8cca54eab50" providerId="ADAL" clId="{38ADC8EB-A66C-476C-865D-F704B544B095}" dt="2024-02-02T04:44:28.337" v="1891" actId="1076"/>
          <ac:picMkLst>
            <pc:docMk/>
            <pc:sldMk cId="88373983" sldId="415"/>
            <ac:picMk id="17" creationId="{953E8788-9497-4B36-B47E-CB85F4850270}"/>
          </ac:picMkLst>
        </pc:picChg>
      </pc:sldChg>
      <pc:sldChg chg="addSp delSp modSp new mod">
        <pc:chgData name="Myat Min Htut" userId="dfff3e71-de70-432f-b631-d8cca54eab50" providerId="ADAL" clId="{38ADC8EB-A66C-476C-865D-F704B544B095}" dt="2024-02-02T04:46:51.400" v="1908" actId="1076"/>
        <pc:sldMkLst>
          <pc:docMk/>
          <pc:sldMk cId="2309210579" sldId="416"/>
        </pc:sldMkLst>
        <pc:spChg chg="del">
          <ac:chgData name="Myat Min Htut" userId="dfff3e71-de70-432f-b631-d8cca54eab50" providerId="ADAL" clId="{38ADC8EB-A66C-476C-865D-F704B544B095}" dt="2024-02-02T03:57:10.001" v="1468" actId="478"/>
          <ac:spMkLst>
            <pc:docMk/>
            <pc:sldMk cId="2309210579" sldId="416"/>
            <ac:spMk id="2" creationId="{F4F4FB11-AA0B-460B-B88A-D6B9459E7A7A}"/>
          </ac:spMkLst>
        </pc:spChg>
        <pc:spChg chg="del">
          <ac:chgData name="Myat Min Htut" userId="dfff3e71-de70-432f-b631-d8cca54eab50" providerId="ADAL" clId="{38ADC8EB-A66C-476C-865D-F704B544B095}" dt="2024-02-02T03:57:11.655" v="1469" actId="478"/>
          <ac:spMkLst>
            <pc:docMk/>
            <pc:sldMk cId="2309210579" sldId="416"/>
            <ac:spMk id="3" creationId="{89BE138E-6D81-4821-8BCE-3D477E5DD85F}"/>
          </ac:spMkLst>
        </pc:spChg>
        <pc:spChg chg="add mod">
          <ac:chgData name="Myat Min Htut" userId="dfff3e71-de70-432f-b631-d8cca54eab50" providerId="ADAL" clId="{38ADC8EB-A66C-476C-865D-F704B544B095}" dt="2024-02-02T04:10:17.577" v="1538" actId="20577"/>
          <ac:spMkLst>
            <pc:docMk/>
            <pc:sldMk cId="2309210579" sldId="416"/>
            <ac:spMk id="7" creationId="{6511E9AE-E837-4330-BD14-E71376DEF3AA}"/>
          </ac:spMkLst>
        </pc:spChg>
        <pc:spChg chg="add mod">
          <ac:chgData name="Myat Min Htut" userId="dfff3e71-de70-432f-b631-d8cca54eab50" providerId="ADAL" clId="{38ADC8EB-A66C-476C-865D-F704B544B095}" dt="2024-02-02T04:36:20.132" v="1777" actId="14100"/>
          <ac:spMkLst>
            <pc:docMk/>
            <pc:sldMk cId="2309210579" sldId="416"/>
            <ac:spMk id="8" creationId="{58A520C2-D6C0-4819-9F83-B5DFF545D76D}"/>
          </ac:spMkLst>
        </pc:spChg>
        <pc:spChg chg="add mod">
          <ac:chgData name="Myat Min Htut" userId="dfff3e71-de70-432f-b631-d8cca54eab50" providerId="ADAL" clId="{38ADC8EB-A66C-476C-865D-F704B544B095}" dt="2024-02-02T04:36:23.537" v="1778" actId="14100"/>
          <ac:spMkLst>
            <pc:docMk/>
            <pc:sldMk cId="2309210579" sldId="416"/>
            <ac:spMk id="9" creationId="{694C2F64-7807-4CEF-952C-CA19CA72790C}"/>
          </ac:spMkLst>
        </pc:spChg>
        <pc:picChg chg="add mod">
          <ac:chgData name="Myat Min Htut" userId="dfff3e71-de70-432f-b631-d8cca54eab50" providerId="ADAL" clId="{38ADC8EB-A66C-476C-865D-F704B544B095}" dt="2024-02-02T04:37:31.601" v="1795" actId="1076"/>
          <ac:picMkLst>
            <pc:docMk/>
            <pc:sldMk cId="2309210579" sldId="416"/>
            <ac:picMk id="3" creationId="{46AED62D-4415-4903-81FB-5E5AA1C0B207}"/>
          </ac:picMkLst>
        </pc:picChg>
        <pc:picChg chg="add del">
          <ac:chgData name="Myat Min Htut" userId="dfff3e71-de70-432f-b631-d8cca54eab50" providerId="ADAL" clId="{38ADC8EB-A66C-476C-865D-F704B544B095}" dt="2024-02-02T03:57:20.078" v="1471" actId="478"/>
          <ac:picMkLst>
            <pc:docMk/>
            <pc:sldMk cId="2309210579" sldId="416"/>
            <ac:picMk id="5" creationId="{96EB03E0-C762-4F99-9DB0-6BCE7CC44B51}"/>
          </ac:picMkLst>
        </pc:picChg>
        <pc:picChg chg="add mod">
          <ac:chgData name="Myat Min Htut" userId="dfff3e71-de70-432f-b631-d8cca54eab50" providerId="ADAL" clId="{38ADC8EB-A66C-476C-865D-F704B544B095}" dt="2024-02-02T04:46:51.400" v="1908" actId="1076"/>
          <ac:picMkLst>
            <pc:docMk/>
            <pc:sldMk cId="2309210579" sldId="416"/>
            <ac:picMk id="5" creationId="{FAAD7319-63C1-429D-B517-38520553CD2D}"/>
          </ac:picMkLst>
        </pc:picChg>
        <pc:picChg chg="add mod">
          <ac:chgData name="Myat Min Htut" userId="dfff3e71-de70-432f-b631-d8cca54eab50" providerId="ADAL" clId="{38ADC8EB-A66C-476C-865D-F704B544B095}" dt="2024-02-02T04:36:15.361" v="1776" actId="14100"/>
          <ac:picMkLst>
            <pc:docMk/>
            <pc:sldMk cId="2309210579" sldId="416"/>
            <ac:picMk id="6" creationId="{44BB2023-527C-4291-AAF9-FEE803282A3D}"/>
          </ac:picMkLst>
        </pc:picChg>
        <pc:picChg chg="add del mod">
          <ac:chgData name="Myat Min Htut" userId="dfff3e71-de70-432f-b631-d8cca54eab50" providerId="ADAL" clId="{38ADC8EB-A66C-476C-865D-F704B544B095}" dt="2024-02-02T04:35:16.833" v="1772" actId="478"/>
          <ac:picMkLst>
            <pc:docMk/>
            <pc:sldMk cId="2309210579" sldId="416"/>
            <ac:picMk id="11" creationId="{7FDE9924-99F3-4523-A77B-0CAD5A4E12A9}"/>
          </ac:picMkLst>
        </pc:picChg>
        <pc:picChg chg="add mod">
          <ac:chgData name="Myat Min Htut" userId="dfff3e71-de70-432f-b631-d8cca54eab50" providerId="ADAL" clId="{38ADC8EB-A66C-476C-865D-F704B544B095}" dt="2024-02-02T04:37:51.569" v="1801" actId="1076"/>
          <ac:picMkLst>
            <pc:docMk/>
            <pc:sldMk cId="2309210579" sldId="416"/>
            <ac:picMk id="12" creationId="{78197687-1277-4D3B-969A-F36BF4EDEAEC}"/>
          </ac:picMkLst>
        </pc:picChg>
      </pc:sldChg>
    </pc:docChg>
  </pc:docChgLst>
  <pc:docChgLst>
    <pc:chgData name="sayaka yokoyama" userId="f77ee311-c58d-49f9-9c03-4c9f5af284ca" providerId="ADAL" clId="{C1D6B489-0717-4F2A-A8F3-69F8E576FDC4}"/>
    <pc:docChg chg="modSld sldOrd">
      <pc:chgData name="sayaka yokoyama" userId="f77ee311-c58d-49f9-9c03-4c9f5af284ca" providerId="ADAL" clId="{C1D6B489-0717-4F2A-A8F3-69F8E576FDC4}" dt="2024-03-07T02:18:28.437" v="17" actId="27309"/>
      <pc:docMkLst>
        <pc:docMk/>
      </pc:docMkLst>
      <pc:sldChg chg="modSp">
        <pc:chgData name="sayaka yokoyama" userId="f77ee311-c58d-49f9-9c03-4c9f5af284ca" providerId="ADAL" clId="{C1D6B489-0717-4F2A-A8F3-69F8E576FDC4}" dt="2024-03-06T10:29:03.628" v="1"/>
        <pc:sldMkLst>
          <pc:docMk/>
          <pc:sldMk cId="1625383778" sldId="257"/>
        </pc:sldMkLst>
        <pc:picChg chg="mod">
          <ac:chgData name="sayaka yokoyama" userId="f77ee311-c58d-49f9-9c03-4c9f5af284ca" providerId="ADAL" clId="{C1D6B489-0717-4F2A-A8F3-69F8E576FDC4}" dt="2024-03-06T10:29:03.628" v="1"/>
          <ac:picMkLst>
            <pc:docMk/>
            <pc:sldMk cId="1625383778" sldId="257"/>
            <ac:picMk id="8" creationId="{DEF9C48D-497A-4749-B2FA-43BE6568CFAC}"/>
          </ac:picMkLst>
        </pc:picChg>
      </pc:sldChg>
      <pc:sldChg chg="modSp mod">
        <pc:chgData name="sayaka yokoyama" userId="f77ee311-c58d-49f9-9c03-4c9f5af284ca" providerId="ADAL" clId="{C1D6B489-0717-4F2A-A8F3-69F8E576FDC4}" dt="2024-03-06T10:29:44.666" v="9" actId="14100"/>
        <pc:sldMkLst>
          <pc:docMk/>
          <pc:sldMk cId="2437333288" sldId="258"/>
        </pc:sldMkLst>
        <pc:picChg chg="mod">
          <ac:chgData name="sayaka yokoyama" userId="f77ee311-c58d-49f9-9c03-4c9f5af284ca" providerId="ADAL" clId="{C1D6B489-0717-4F2A-A8F3-69F8E576FDC4}" dt="2024-03-06T10:29:44.666" v="9" actId="14100"/>
          <ac:picMkLst>
            <pc:docMk/>
            <pc:sldMk cId="2437333288" sldId="258"/>
            <ac:picMk id="10" creationId="{4503628C-04C6-4847-86D7-74A6C7AE16FE}"/>
          </ac:picMkLst>
        </pc:picChg>
        <pc:picChg chg="mod">
          <ac:chgData name="sayaka yokoyama" userId="f77ee311-c58d-49f9-9c03-4c9f5af284ca" providerId="ADAL" clId="{C1D6B489-0717-4F2A-A8F3-69F8E576FDC4}" dt="2024-03-06T10:29:15.843" v="3"/>
          <ac:picMkLst>
            <pc:docMk/>
            <pc:sldMk cId="2437333288" sldId="258"/>
            <ac:picMk id="14" creationId="{288EE39D-BD7C-4257-9DB3-DFAA0ACD37F0}"/>
          </ac:picMkLst>
        </pc:picChg>
      </pc:sldChg>
      <pc:sldChg chg="modSp">
        <pc:chgData name="sayaka yokoyama" userId="f77ee311-c58d-49f9-9c03-4c9f5af284ca" providerId="ADAL" clId="{C1D6B489-0717-4F2A-A8F3-69F8E576FDC4}" dt="2024-03-06T10:29:56.704" v="11"/>
        <pc:sldMkLst>
          <pc:docMk/>
          <pc:sldMk cId="118416516" sldId="352"/>
        </pc:sldMkLst>
        <pc:picChg chg="mod">
          <ac:chgData name="sayaka yokoyama" userId="f77ee311-c58d-49f9-9c03-4c9f5af284ca" providerId="ADAL" clId="{C1D6B489-0717-4F2A-A8F3-69F8E576FDC4}" dt="2024-03-06T10:29:56.704" v="11"/>
          <ac:picMkLst>
            <pc:docMk/>
            <pc:sldMk cId="118416516" sldId="352"/>
            <ac:picMk id="5" creationId="{DA0E8E8D-598B-4664-A23E-126D10006470}"/>
          </ac:picMkLst>
        </pc:picChg>
        <pc:picChg chg="mod">
          <ac:chgData name="sayaka yokoyama" userId="f77ee311-c58d-49f9-9c03-4c9f5af284ca" providerId="ADAL" clId="{C1D6B489-0717-4F2A-A8F3-69F8E576FDC4}" dt="2024-03-06T10:29:55.250" v="10"/>
          <ac:picMkLst>
            <pc:docMk/>
            <pc:sldMk cId="118416516" sldId="352"/>
            <ac:picMk id="8" creationId="{4BE0B32C-E3C0-4A8C-95E3-E0D661E94DE4}"/>
          </ac:picMkLst>
        </pc:picChg>
      </pc:sldChg>
      <pc:sldChg chg="modSp mod">
        <pc:chgData name="sayaka yokoyama" userId="f77ee311-c58d-49f9-9c03-4c9f5af284ca" providerId="ADAL" clId="{C1D6B489-0717-4F2A-A8F3-69F8E576FDC4}" dt="2024-03-06T10:32:29.004" v="15" actId="14100"/>
        <pc:sldMkLst>
          <pc:docMk/>
          <pc:sldMk cId="654226203" sldId="353"/>
        </pc:sldMkLst>
        <pc:picChg chg="mod">
          <ac:chgData name="sayaka yokoyama" userId="f77ee311-c58d-49f9-9c03-4c9f5af284ca" providerId="ADAL" clId="{C1D6B489-0717-4F2A-A8F3-69F8E576FDC4}" dt="2024-03-06T10:32:29.004" v="15" actId="14100"/>
          <ac:picMkLst>
            <pc:docMk/>
            <pc:sldMk cId="654226203" sldId="353"/>
            <ac:picMk id="19" creationId="{061A1AB1-2FED-43AC-AA44-5C9E80C20E4B}"/>
          </ac:picMkLst>
        </pc:picChg>
        <pc:picChg chg="mod">
          <ac:chgData name="sayaka yokoyama" userId="f77ee311-c58d-49f9-9c03-4c9f5af284ca" providerId="ADAL" clId="{C1D6B489-0717-4F2A-A8F3-69F8E576FDC4}" dt="2024-03-06T10:30:01.179" v="13"/>
          <ac:picMkLst>
            <pc:docMk/>
            <pc:sldMk cId="654226203" sldId="353"/>
            <ac:picMk id="20" creationId="{4092C567-A2F1-4FAD-81C0-3B7AAB8298AE}"/>
          </ac:picMkLst>
        </pc:picChg>
      </pc:sldChg>
      <pc:sldChg chg="modSp mod">
        <pc:chgData name="sayaka yokoyama" userId="f77ee311-c58d-49f9-9c03-4c9f5af284ca" providerId="ADAL" clId="{C1D6B489-0717-4F2A-A8F3-69F8E576FDC4}" dt="2024-03-07T02:13:10.465" v="16" actId="1076"/>
        <pc:sldMkLst>
          <pc:docMk/>
          <pc:sldMk cId="4129844499" sldId="363"/>
        </pc:sldMkLst>
        <pc:picChg chg="mod">
          <ac:chgData name="sayaka yokoyama" userId="f77ee311-c58d-49f9-9c03-4c9f5af284ca" providerId="ADAL" clId="{C1D6B489-0717-4F2A-A8F3-69F8E576FDC4}" dt="2024-03-07T02:13:10.465" v="16" actId="1076"/>
          <ac:picMkLst>
            <pc:docMk/>
            <pc:sldMk cId="4129844499" sldId="363"/>
            <ac:picMk id="2" creationId="{00000000-0000-0000-0000-000000000000}"/>
          </ac:picMkLst>
        </pc:picChg>
      </pc:sldChg>
      <pc:sldChg chg="addSp modSp mod">
        <pc:chgData name="sayaka yokoyama" userId="f77ee311-c58d-49f9-9c03-4c9f5af284ca" providerId="ADAL" clId="{C1D6B489-0717-4F2A-A8F3-69F8E576FDC4}" dt="2024-03-07T02:18:28.437" v="17" actId="27309"/>
        <pc:sldMkLst>
          <pc:docMk/>
          <pc:sldMk cId="1322399787" sldId="374"/>
        </pc:sldMkLst>
        <pc:graphicFrameChg chg="add modGraphic">
          <ac:chgData name="sayaka yokoyama" userId="f77ee311-c58d-49f9-9c03-4c9f5af284ca" providerId="ADAL" clId="{C1D6B489-0717-4F2A-A8F3-69F8E576FDC4}" dt="2024-03-07T02:18:28.437" v="17" actId="27309"/>
          <ac:graphicFrameMkLst>
            <pc:docMk/>
            <pc:sldMk cId="1322399787" sldId="374"/>
            <ac:graphicFrameMk id="4" creationId="{B5F96EA9-021A-FD03-4BA8-C0734A2B2531}"/>
          </ac:graphicFrameMkLst>
        </pc:graphicFrameChg>
      </pc:sldChg>
      <pc:sldChg chg="ord">
        <pc:chgData name="sayaka yokoyama" userId="f77ee311-c58d-49f9-9c03-4c9f5af284ca" providerId="ADAL" clId="{C1D6B489-0717-4F2A-A8F3-69F8E576FDC4}" dt="2024-03-06T10:28:53.725" v="0" actId="20578"/>
        <pc:sldMkLst>
          <pc:docMk/>
          <pc:sldMk cId="3298108087" sldId="393"/>
        </pc:sldMkLst>
      </pc:sldChg>
    </pc:docChg>
  </pc:docChgLst>
  <pc:docChgLst>
    <pc:chgData name="Mayumi Oya" userId="S::mayumi_oya@jpf.go.jp::81482dfe-07c9-4ece-b186-9b7c75a9add2" providerId="AD" clId="Web-{B90994F7-F5B2-15A3-8BFD-CDBD6BA028D8}"/>
    <pc:docChg chg="modSld">
      <pc:chgData name="Mayumi Oya" userId="S::mayumi_oya@jpf.go.jp::81482dfe-07c9-4ece-b186-9b7c75a9add2" providerId="AD" clId="Web-{B90994F7-F5B2-15A3-8BFD-CDBD6BA028D8}" dt="2024-07-24T08:24:55.396" v="3" actId="14100"/>
      <pc:docMkLst>
        <pc:docMk/>
      </pc:docMkLst>
      <pc:sldChg chg="modSp">
        <pc:chgData name="Mayumi Oya" userId="S::mayumi_oya@jpf.go.jp::81482dfe-07c9-4ece-b186-9b7c75a9add2" providerId="AD" clId="Web-{B90994F7-F5B2-15A3-8BFD-CDBD6BA028D8}" dt="2024-07-24T08:23:36.097" v="0" actId="14100"/>
        <pc:sldMkLst>
          <pc:docMk/>
          <pc:sldMk cId="4293330218" sldId="417"/>
        </pc:sldMkLst>
        <pc:spChg chg="mod">
          <ac:chgData name="Mayumi Oya" userId="S::mayumi_oya@jpf.go.jp::81482dfe-07c9-4ece-b186-9b7c75a9add2" providerId="AD" clId="Web-{B90994F7-F5B2-15A3-8BFD-CDBD6BA028D8}" dt="2024-07-24T08:23:36.097" v="0" actId="14100"/>
          <ac:spMkLst>
            <pc:docMk/>
            <pc:sldMk cId="4293330218" sldId="417"/>
            <ac:spMk id="3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B90994F7-F5B2-15A3-8BFD-CDBD6BA028D8}" dt="2024-07-24T08:23:55.769" v="1" actId="14100"/>
        <pc:sldMkLst>
          <pc:docMk/>
          <pc:sldMk cId="3238466321" sldId="418"/>
        </pc:sldMkLst>
        <pc:spChg chg="mod">
          <ac:chgData name="Mayumi Oya" userId="S::mayumi_oya@jpf.go.jp::81482dfe-07c9-4ece-b186-9b7c75a9add2" providerId="AD" clId="Web-{B90994F7-F5B2-15A3-8BFD-CDBD6BA028D8}" dt="2024-07-24T08:23:55.769" v="1" actId="14100"/>
          <ac:spMkLst>
            <pc:docMk/>
            <pc:sldMk cId="3238466321" sldId="418"/>
            <ac:spMk id="3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B90994F7-F5B2-15A3-8BFD-CDBD6BA028D8}" dt="2024-07-24T08:24:32.333" v="2" actId="14100"/>
        <pc:sldMkLst>
          <pc:docMk/>
          <pc:sldMk cId="2437519922" sldId="419"/>
        </pc:sldMkLst>
        <pc:spChg chg="mod">
          <ac:chgData name="Mayumi Oya" userId="S::mayumi_oya@jpf.go.jp::81482dfe-07c9-4ece-b186-9b7c75a9add2" providerId="AD" clId="Web-{B90994F7-F5B2-15A3-8BFD-CDBD6BA028D8}" dt="2024-07-24T08:24:32.333" v="2" actId="14100"/>
          <ac:spMkLst>
            <pc:docMk/>
            <pc:sldMk cId="2437519922" sldId="419"/>
            <ac:spMk id="3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B90994F7-F5B2-15A3-8BFD-CDBD6BA028D8}" dt="2024-07-24T08:24:55.396" v="3" actId="14100"/>
        <pc:sldMkLst>
          <pc:docMk/>
          <pc:sldMk cId="1469354213" sldId="420"/>
        </pc:sldMkLst>
        <pc:spChg chg="mod">
          <ac:chgData name="Mayumi Oya" userId="S::mayumi_oya@jpf.go.jp::81482dfe-07c9-4ece-b186-9b7c75a9add2" providerId="AD" clId="Web-{B90994F7-F5B2-15A3-8BFD-CDBD6BA028D8}" dt="2024-07-24T08:24:55.396" v="3" actId="14100"/>
          <ac:spMkLst>
            <pc:docMk/>
            <pc:sldMk cId="1469354213" sldId="420"/>
            <ac:spMk id="3" creationId="{E7D80AE9-8F44-4EAF-3E7A-3E6E369C1F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46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0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12" Type="http://schemas.openxmlformats.org/officeDocument/2006/relationships/image" Target="../media/image22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11" Type="http://schemas.openxmlformats.org/officeDocument/2006/relationships/image" Target="../media/image21.emf"/><Relationship Id="rId5" Type="http://schemas.openxmlformats.org/officeDocument/2006/relationships/image" Target="../media/image16.png"/><Relationship Id="rId10" Type="http://schemas.openxmlformats.org/officeDocument/2006/relationships/image" Target="../media/image20.emf"/><Relationship Id="rId4" Type="http://schemas.openxmlformats.org/officeDocument/2006/relationships/image" Target="../media/image15.png"/><Relationship Id="rId9" Type="http://schemas.openxmlformats.org/officeDocument/2006/relationships/image" Target="../media/image8.png"/><Relationship Id="rId1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6.emf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1.png"/><Relationship Id="rId7" Type="http://schemas.openxmlformats.org/officeDocument/2006/relationships/image" Target="../media/image35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10" Type="http://schemas.openxmlformats.org/officeDocument/2006/relationships/image" Target="../media/image38.emf"/><Relationship Id="rId4" Type="http://schemas.openxmlformats.org/officeDocument/2006/relationships/image" Target="../media/image32.emf"/><Relationship Id="rId9" Type="http://schemas.openxmlformats.org/officeDocument/2006/relationships/image" Target="../media/image3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1.png"/><Relationship Id="rId11" Type="http://schemas.openxmlformats.org/officeDocument/2006/relationships/image" Target="../media/image45.emf"/><Relationship Id="rId5" Type="http://schemas.openxmlformats.org/officeDocument/2006/relationships/image" Target="../media/image40.png"/><Relationship Id="rId10" Type="http://schemas.openxmlformats.org/officeDocument/2006/relationships/image" Target="../media/image44.emf"/><Relationship Id="rId4" Type="http://schemas.openxmlformats.org/officeDocument/2006/relationships/image" Target="../media/image39.png"/><Relationship Id="rId9" Type="http://schemas.openxmlformats.org/officeDocument/2006/relationships/image" Target="../media/image4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47.png"/><Relationship Id="rId7" Type="http://schemas.openxmlformats.org/officeDocument/2006/relationships/image" Target="../media/image51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image" Target="../media/image53.png"/><Relationship Id="rId7" Type="http://schemas.openxmlformats.org/officeDocument/2006/relationships/image" Target="../media/image57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59.png"/><Relationship Id="rId7" Type="http://schemas.openxmlformats.org/officeDocument/2006/relationships/image" Target="../media/image63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png"/><Relationship Id="rId9" Type="http://schemas.openxmlformats.org/officeDocument/2006/relationships/image" Target="../media/image6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8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0.png"/><Relationship Id="rId5" Type="http://schemas.microsoft.com/office/2007/relationships/media" Target="../media/media7.mp3"/><Relationship Id="rId15" Type="http://schemas.openxmlformats.org/officeDocument/2006/relationships/image" Target="../media/image73.emf"/><Relationship Id="rId10" Type="http://schemas.openxmlformats.org/officeDocument/2006/relationships/image" Target="../media/image69.png"/><Relationship Id="rId4" Type="http://schemas.openxmlformats.org/officeDocument/2006/relationships/audio" Target="../media/media6.mp3"/><Relationship Id="rId9" Type="http://schemas.openxmlformats.org/officeDocument/2006/relationships/image" Target="../media/image68.png"/><Relationship Id="rId14" Type="http://schemas.openxmlformats.org/officeDocument/2006/relationships/image" Target="../media/image7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8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0.png"/><Relationship Id="rId5" Type="http://schemas.microsoft.com/office/2007/relationships/media" Target="../media/media7.mp3"/><Relationship Id="rId15" Type="http://schemas.openxmlformats.org/officeDocument/2006/relationships/image" Target="../media/image75.emf"/><Relationship Id="rId10" Type="http://schemas.openxmlformats.org/officeDocument/2006/relationships/image" Target="../media/image69.png"/><Relationship Id="rId4" Type="http://schemas.openxmlformats.org/officeDocument/2006/relationships/audio" Target="../media/media6.mp3"/><Relationship Id="rId9" Type="http://schemas.openxmlformats.org/officeDocument/2006/relationships/image" Target="../media/image68.png"/><Relationship Id="rId14" Type="http://schemas.openxmlformats.org/officeDocument/2006/relationships/image" Target="../media/image7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8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0.png"/><Relationship Id="rId5" Type="http://schemas.microsoft.com/office/2007/relationships/media" Target="../media/media7.mp3"/><Relationship Id="rId15" Type="http://schemas.openxmlformats.org/officeDocument/2006/relationships/image" Target="../media/image75.emf"/><Relationship Id="rId10" Type="http://schemas.openxmlformats.org/officeDocument/2006/relationships/image" Target="../media/image69.png"/><Relationship Id="rId4" Type="http://schemas.openxmlformats.org/officeDocument/2006/relationships/audio" Target="../media/media6.mp3"/><Relationship Id="rId9" Type="http://schemas.openxmlformats.org/officeDocument/2006/relationships/image" Target="../media/image68.png"/><Relationship Id="rId14" Type="http://schemas.openxmlformats.org/officeDocument/2006/relationships/image" Target="../media/image7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emf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5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6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Relationship Id="rId9" Type="http://schemas.openxmlformats.org/officeDocument/2006/relationships/image" Target="../media/image87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88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Relationship Id="rId9" Type="http://schemas.openxmlformats.org/officeDocument/2006/relationships/image" Target="../media/image89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92.emf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91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90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95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8.png"/><Relationship Id="rId5" Type="http://schemas.microsoft.com/office/2007/relationships/media" Target="../media/media12.mp3"/><Relationship Id="rId10" Type="http://schemas.openxmlformats.org/officeDocument/2006/relationships/image" Target="../media/image94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99.png"/><Relationship Id="rId18" Type="http://schemas.openxmlformats.org/officeDocument/2006/relationships/image" Target="../media/image103.emf"/><Relationship Id="rId26" Type="http://schemas.openxmlformats.org/officeDocument/2006/relationships/image" Target="../media/image111.emf"/><Relationship Id="rId3" Type="http://schemas.microsoft.com/office/2007/relationships/media" Target="../media/media11.mp3"/><Relationship Id="rId21" Type="http://schemas.openxmlformats.org/officeDocument/2006/relationships/image" Target="../media/image106.emf"/><Relationship Id="rId7" Type="http://schemas.microsoft.com/office/2007/relationships/media" Target="../media/media13.mp3"/><Relationship Id="rId12" Type="http://schemas.openxmlformats.org/officeDocument/2006/relationships/image" Target="../media/image98.png"/><Relationship Id="rId17" Type="http://schemas.openxmlformats.org/officeDocument/2006/relationships/image" Target="../media/image102.emf"/><Relationship Id="rId25" Type="http://schemas.openxmlformats.org/officeDocument/2006/relationships/image" Target="../media/image110.emf"/><Relationship Id="rId2" Type="http://schemas.openxmlformats.org/officeDocument/2006/relationships/audio" Target="../media/media10.mp3"/><Relationship Id="rId16" Type="http://schemas.openxmlformats.org/officeDocument/2006/relationships/image" Target="../media/image101.emf"/><Relationship Id="rId20" Type="http://schemas.openxmlformats.org/officeDocument/2006/relationships/image" Target="../media/image105.emf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97.png"/><Relationship Id="rId24" Type="http://schemas.openxmlformats.org/officeDocument/2006/relationships/image" Target="../media/image109.emf"/><Relationship Id="rId5" Type="http://schemas.microsoft.com/office/2007/relationships/media" Target="../media/media12.mp3"/><Relationship Id="rId15" Type="http://schemas.openxmlformats.org/officeDocument/2006/relationships/image" Target="../media/image100.emf"/><Relationship Id="rId23" Type="http://schemas.openxmlformats.org/officeDocument/2006/relationships/image" Target="../media/image108.emf"/><Relationship Id="rId28" Type="http://schemas.openxmlformats.org/officeDocument/2006/relationships/image" Target="../media/image113.emf"/><Relationship Id="rId10" Type="http://schemas.openxmlformats.org/officeDocument/2006/relationships/image" Target="../media/image96.png"/><Relationship Id="rId19" Type="http://schemas.openxmlformats.org/officeDocument/2006/relationships/image" Target="../media/image104.emf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.png"/><Relationship Id="rId22" Type="http://schemas.openxmlformats.org/officeDocument/2006/relationships/image" Target="../media/image107.emf"/><Relationship Id="rId27" Type="http://schemas.openxmlformats.org/officeDocument/2006/relationships/image" Target="../media/image112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39.png"/><Relationship Id="rId9" Type="http://schemas.openxmlformats.org/officeDocument/2006/relationships/image" Target="../media/image11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4" Type="http://schemas.openxmlformats.org/officeDocument/2006/relationships/image" Target="../media/image11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emf"/><Relationship Id="rId5" Type="http://schemas.openxmlformats.org/officeDocument/2006/relationships/image" Target="../media/image124.emf"/><Relationship Id="rId4" Type="http://schemas.openxmlformats.org/officeDocument/2006/relationships/image" Target="../media/image123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28.png"/><Relationship Id="rId11" Type="http://schemas.openxmlformats.org/officeDocument/2006/relationships/image" Target="../media/image131.emf"/><Relationship Id="rId5" Type="http://schemas.openxmlformats.org/officeDocument/2006/relationships/image" Target="../media/image127.png"/><Relationship Id="rId10" Type="http://schemas.openxmlformats.org/officeDocument/2006/relationships/image" Target="../media/image117.emf"/><Relationship Id="rId4" Type="http://schemas.openxmlformats.org/officeDocument/2006/relationships/image" Target="../media/image39.png"/><Relationship Id="rId9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image" Target="../media/image132.png"/><Relationship Id="rId7" Type="http://schemas.openxmlformats.org/officeDocument/2006/relationships/image" Target="../media/image136.emf"/><Relationship Id="rId12" Type="http://schemas.openxmlformats.org/officeDocument/2006/relationships/image" Target="../media/image141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emf"/><Relationship Id="rId11" Type="http://schemas.openxmlformats.org/officeDocument/2006/relationships/image" Target="../media/image140.emf"/><Relationship Id="rId5" Type="http://schemas.openxmlformats.org/officeDocument/2006/relationships/image" Target="../media/image134.png"/><Relationship Id="rId10" Type="http://schemas.openxmlformats.org/officeDocument/2006/relationships/image" Target="../media/image139.emf"/><Relationship Id="rId4" Type="http://schemas.openxmlformats.org/officeDocument/2006/relationships/image" Target="../media/image133.png"/><Relationship Id="rId9" Type="http://schemas.openxmlformats.org/officeDocument/2006/relationships/image" Target="../media/image138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3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28.png"/><Relationship Id="rId11" Type="http://schemas.openxmlformats.org/officeDocument/2006/relationships/image" Target="../media/image145.emf"/><Relationship Id="rId5" Type="http://schemas.openxmlformats.org/officeDocument/2006/relationships/image" Target="../media/image142.png"/><Relationship Id="rId10" Type="http://schemas.openxmlformats.org/officeDocument/2006/relationships/image" Target="../media/image117.emf"/><Relationship Id="rId4" Type="http://schemas.openxmlformats.org/officeDocument/2006/relationships/image" Target="../media/image39.png"/><Relationship Id="rId9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emf"/><Relationship Id="rId3" Type="http://schemas.openxmlformats.org/officeDocument/2006/relationships/image" Target="../media/image146.png"/><Relationship Id="rId7" Type="http://schemas.openxmlformats.org/officeDocument/2006/relationships/image" Target="../media/image150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emf"/><Relationship Id="rId5" Type="http://schemas.openxmlformats.org/officeDocument/2006/relationships/image" Target="../media/image148.emf"/><Relationship Id="rId4" Type="http://schemas.openxmlformats.org/officeDocument/2006/relationships/image" Target="../media/image147.png"/><Relationship Id="rId9" Type="http://schemas.openxmlformats.org/officeDocument/2006/relationships/image" Target="../media/image152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microsoft.com/office/2007/relationships/media" Target="../media/media1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3.mp3"/><Relationship Id="rId11" Type="http://schemas.openxmlformats.org/officeDocument/2006/relationships/image" Target="../media/image155.emf"/><Relationship Id="rId5" Type="http://schemas.microsoft.com/office/2007/relationships/media" Target="../media/media13.mp3"/><Relationship Id="rId10" Type="http://schemas.openxmlformats.org/officeDocument/2006/relationships/image" Target="../media/image8.png"/><Relationship Id="rId4" Type="http://schemas.openxmlformats.org/officeDocument/2006/relationships/audio" Target="../media/media12.mp3"/><Relationship Id="rId9" Type="http://schemas.openxmlformats.org/officeDocument/2006/relationships/image" Target="../media/image1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Relationship Id="rId9" Type="http://schemas.openxmlformats.org/officeDocument/2006/relationships/image" Target="../media/image160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microsoft.com/office/2007/relationships/media" Target="../media/media19.mp3"/><Relationship Id="rId7" Type="http://schemas.openxmlformats.org/officeDocument/2006/relationships/image" Target="../media/image15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6.png"/><Relationship Id="rId11" Type="http://schemas.openxmlformats.org/officeDocument/2006/relationships/image" Target="../media/image162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9.emf"/><Relationship Id="rId4" Type="http://schemas.openxmlformats.org/officeDocument/2006/relationships/audio" Target="../media/media19.mp3"/><Relationship Id="rId9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63.png"/><Relationship Id="rId5" Type="http://schemas.openxmlformats.org/officeDocument/2006/relationships/image" Target="../media/image158.png"/><Relationship Id="rId4" Type="http://schemas.openxmlformats.org/officeDocument/2006/relationships/image" Target="../media/image156.png"/><Relationship Id="rId9" Type="http://schemas.openxmlformats.org/officeDocument/2006/relationships/image" Target="../media/image164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63.png"/><Relationship Id="rId5" Type="http://schemas.openxmlformats.org/officeDocument/2006/relationships/image" Target="../media/image158.png"/><Relationship Id="rId4" Type="http://schemas.openxmlformats.org/officeDocument/2006/relationships/image" Target="../media/image156.png"/><Relationship Id="rId9" Type="http://schemas.openxmlformats.org/officeDocument/2006/relationships/image" Target="../media/image164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microsoft.com/office/2007/relationships/media" Target="../media/media19.mp3"/><Relationship Id="rId7" Type="http://schemas.openxmlformats.org/officeDocument/2006/relationships/image" Target="../media/image163.png"/><Relationship Id="rId12" Type="http://schemas.openxmlformats.org/officeDocument/2006/relationships/image" Target="../media/image164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6.png"/><Relationship Id="rId11" Type="http://schemas.openxmlformats.org/officeDocument/2006/relationships/image" Target="../media/image159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19.mp3"/><Relationship Id="rId9" Type="http://schemas.openxmlformats.org/officeDocument/2006/relationships/image" Target="../media/image16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microsoft.com/office/2007/relationships/media" Target="../media/media19.mp3"/><Relationship Id="rId7" Type="http://schemas.openxmlformats.org/officeDocument/2006/relationships/image" Target="../media/image163.png"/><Relationship Id="rId12" Type="http://schemas.openxmlformats.org/officeDocument/2006/relationships/image" Target="../media/image164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6.png"/><Relationship Id="rId11" Type="http://schemas.openxmlformats.org/officeDocument/2006/relationships/image" Target="../media/image159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19.mp3"/><Relationship Id="rId9" Type="http://schemas.openxmlformats.org/officeDocument/2006/relationships/image" Target="../media/image1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emf"/><Relationship Id="rId3" Type="http://schemas.openxmlformats.org/officeDocument/2006/relationships/image" Target="../media/image166.png"/><Relationship Id="rId7" Type="http://schemas.openxmlformats.org/officeDocument/2006/relationships/image" Target="../media/image90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74.png"/><Relationship Id="rId11" Type="http://schemas.openxmlformats.org/officeDocument/2006/relationships/image" Target="../media/image178.emf"/><Relationship Id="rId5" Type="http://schemas.openxmlformats.org/officeDocument/2006/relationships/image" Target="../media/image173.png"/><Relationship Id="rId10" Type="http://schemas.openxmlformats.org/officeDocument/2006/relationships/image" Target="../media/image177.emf"/><Relationship Id="rId4" Type="http://schemas.openxmlformats.org/officeDocument/2006/relationships/image" Target="../media/image172.png"/><Relationship Id="rId9" Type="http://schemas.openxmlformats.org/officeDocument/2006/relationships/image" Target="../media/image176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7" Type="http://schemas.openxmlformats.org/officeDocument/2006/relationships/image" Target="../media/image186.emf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emf"/><Relationship Id="rId5" Type="http://schemas.openxmlformats.org/officeDocument/2006/relationships/image" Target="../media/image184.emf"/><Relationship Id="rId4" Type="http://schemas.openxmlformats.org/officeDocument/2006/relationships/image" Target="../media/image183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9.emf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.png"/><Relationship Id="rId5" Type="http://schemas.openxmlformats.org/officeDocument/2006/relationships/image" Target="../media/image191.png"/><Relationship Id="rId4" Type="http://schemas.openxmlformats.org/officeDocument/2006/relationships/image" Target="../media/image19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emf"/><Relationship Id="rId3" Type="http://schemas.openxmlformats.org/officeDocument/2006/relationships/image" Target="../media/image194.emf"/><Relationship Id="rId7" Type="http://schemas.openxmlformats.org/officeDocument/2006/relationships/image" Target="../media/image198.emf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emf"/><Relationship Id="rId11" Type="http://schemas.openxmlformats.org/officeDocument/2006/relationships/image" Target="../media/image202.emf"/><Relationship Id="rId5" Type="http://schemas.openxmlformats.org/officeDocument/2006/relationships/image" Target="../media/image196.emf"/><Relationship Id="rId10" Type="http://schemas.openxmlformats.org/officeDocument/2006/relationships/image" Target="../media/image201.emf"/><Relationship Id="rId4" Type="http://schemas.openxmlformats.org/officeDocument/2006/relationships/image" Target="../media/image195.emf"/><Relationship Id="rId9" Type="http://schemas.openxmlformats.org/officeDocument/2006/relationships/image" Target="../media/image200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Relationship Id="rId9" Type="http://schemas.openxmlformats.org/officeDocument/2006/relationships/image" Target="../media/image207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08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Relationship Id="rId9" Type="http://schemas.openxmlformats.org/officeDocument/2006/relationships/image" Target="../media/image209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08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Relationship Id="rId9" Type="http://schemas.openxmlformats.org/officeDocument/2006/relationships/image" Target="../media/image20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2.emf"/><Relationship Id="rId4" Type="http://schemas.openxmlformats.org/officeDocument/2006/relationships/image" Target="../media/image21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217.emf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216.emf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8.png"/><Relationship Id="rId5" Type="http://schemas.microsoft.com/office/2007/relationships/media" Target="../media/media24.mp3"/><Relationship Id="rId10" Type="http://schemas.openxmlformats.org/officeDocument/2006/relationships/image" Target="../media/image215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8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221.emf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220.png"/><Relationship Id="rId5" Type="http://schemas.microsoft.com/office/2007/relationships/media" Target="../media/media24.mp3"/><Relationship Id="rId10" Type="http://schemas.openxmlformats.org/officeDocument/2006/relationships/image" Target="../media/image219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224.png"/><Relationship Id="rId18" Type="http://schemas.openxmlformats.org/officeDocument/2006/relationships/image" Target="../media/image228.emf"/><Relationship Id="rId26" Type="http://schemas.openxmlformats.org/officeDocument/2006/relationships/image" Target="../media/image236.emf"/><Relationship Id="rId3" Type="http://schemas.microsoft.com/office/2007/relationships/media" Target="../media/media23.mp3"/><Relationship Id="rId21" Type="http://schemas.openxmlformats.org/officeDocument/2006/relationships/image" Target="../media/image231.emf"/><Relationship Id="rId7" Type="http://schemas.microsoft.com/office/2007/relationships/media" Target="../media/media25.mp3"/><Relationship Id="rId12" Type="http://schemas.openxmlformats.org/officeDocument/2006/relationships/image" Target="../media/image223.png"/><Relationship Id="rId17" Type="http://schemas.openxmlformats.org/officeDocument/2006/relationships/image" Target="../media/image227.emf"/><Relationship Id="rId25" Type="http://schemas.openxmlformats.org/officeDocument/2006/relationships/image" Target="../media/image235.emf"/><Relationship Id="rId2" Type="http://schemas.openxmlformats.org/officeDocument/2006/relationships/audio" Target="../media/media22.mp3"/><Relationship Id="rId16" Type="http://schemas.openxmlformats.org/officeDocument/2006/relationships/image" Target="../media/image226.emf"/><Relationship Id="rId20" Type="http://schemas.openxmlformats.org/officeDocument/2006/relationships/image" Target="../media/image230.emf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220.png"/><Relationship Id="rId24" Type="http://schemas.openxmlformats.org/officeDocument/2006/relationships/image" Target="../media/image234.emf"/><Relationship Id="rId5" Type="http://schemas.microsoft.com/office/2007/relationships/media" Target="../media/media24.mp3"/><Relationship Id="rId15" Type="http://schemas.openxmlformats.org/officeDocument/2006/relationships/image" Target="../media/image225.emf"/><Relationship Id="rId23" Type="http://schemas.openxmlformats.org/officeDocument/2006/relationships/image" Target="../media/image233.emf"/><Relationship Id="rId10" Type="http://schemas.openxmlformats.org/officeDocument/2006/relationships/image" Target="../media/image222.png"/><Relationship Id="rId19" Type="http://schemas.openxmlformats.org/officeDocument/2006/relationships/image" Target="../media/image229.emf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Relationship Id="rId22" Type="http://schemas.openxmlformats.org/officeDocument/2006/relationships/image" Target="../media/image232.emf"/><Relationship Id="rId27" Type="http://schemas.openxmlformats.org/officeDocument/2006/relationships/image" Target="../media/image237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emf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3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5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8.emf"/><Relationship Id="rId4" Type="http://schemas.openxmlformats.org/officeDocument/2006/relationships/image" Target="../media/image247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emf"/><Relationship Id="rId2" Type="http://schemas.openxmlformats.org/officeDocument/2006/relationships/image" Target="../media/image2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1.emf"/><Relationship Id="rId4" Type="http://schemas.openxmlformats.org/officeDocument/2006/relationships/image" Target="../media/image250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emf"/><Relationship Id="rId2" Type="http://schemas.openxmlformats.org/officeDocument/2006/relationships/image" Target="../media/image25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5.emf"/><Relationship Id="rId4" Type="http://schemas.openxmlformats.org/officeDocument/2006/relationships/image" Target="../media/image254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emf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8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emf"/><Relationship Id="rId2" Type="http://schemas.openxmlformats.org/officeDocument/2006/relationships/image" Target="../media/image24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emf"/><Relationship Id="rId5" Type="http://schemas.openxmlformats.org/officeDocument/2006/relationships/image" Target="../media/image261.emf"/><Relationship Id="rId4" Type="http://schemas.openxmlformats.org/officeDocument/2006/relationships/image" Target="../media/image260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5.emf"/><Relationship Id="rId4" Type="http://schemas.openxmlformats.org/officeDocument/2006/relationships/image" Target="../media/image26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1061D5-3D90-46AA-ACD1-6370F5D54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4" y="122082"/>
            <a:ext cx="12167376" cy="429537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F9C48D-497A-4749-B2FA-43BE6568CFA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341257" y="3732614"/>
            <a:ext cx="8001110" cy="51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0B8E28-3833-47AD-AF9A-A1A10AD27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" y="7683"/>
            <a:ext cx="12153856" cy="24204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7657A5-54B3-4B5A-84A7-085798A31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28" y="1703713"/>
            <a:ext cx="11339279" cy="72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8DFFC-CE06-4989-8E6A-0921D6E5F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77227" cy="7404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B4DFD92-1F20-42FE-ACF8-1E761863A3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941"/>
            <a:ext cx="4345985" cy="8040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5672A34-1040-46C8-AFCE-A06924F4FF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598" y="1353487"/>
            <a:ext cx="9640902" cy="5575460"/>
          </a:xfrm>
          <a:prstGeom prst="rect">
            <a:avLst/>
          </a:prstGeom>
        </p:spPr>
      </p:pic>
      <p:pic>
        <p:nvPicPr>
          <p:cNvPr id="2" name="Z_[11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27032" y="699602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03628C-04C6-4847-86D7-74A6C7AE16FE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01207" y="379646"/>
            <a:ext cx="2689266" cy="3169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8EE39D-BD7C-4257-9DB3-DFAA0ACD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43514" y="1057905"/>
            <a:ext cx="2605170" cy="34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8DFFC-CE06-4989-8E6A-0921D6E5F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77227" cy="74044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5672A34-1040-46C8-AFCE-A06924F4F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098" y="1282540"/>
            <a:ext cx="9640902" cy="557546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97E7520-26ED-419F-B778-45E16B3B26E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8" y="740449"/>
            <a:ext cx="3809605" cy="796358"/>
          </a:xfrm>
          <a:prstGeom prst="rect">
            <a:avLst/>
          </a:prstGeom>
        </p:spPr>
      </p:pic>
      <p:pic>
        <p:nvPicPr>
          <p:cNvPr id="6" name="Z_[11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88779" y="778738"/>
            <a:ext cx="503802" cy="50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E0B32C-E3C0-4A8C-95E3-E0D661E94DE4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79578" y="434908"/>
            <a:ext cx="3109201" cy="3664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E8E8D-598B-4664-A23E-126D1000647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669601" y="1264030"/>
            <a:ext cx="1988557" cy="26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8DFFC-CE06-4989-8E6A-0921D6E5F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77227" cy="74044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5672A34-1040-46C8-AFCE-A06924F4F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712" y="1282540"/>
            <a:ext cx="9640902" cy="55754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863E8A7-2013-4BE6-9FB0-E4592D9C8D2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449"/>
            <a:ext cx="3925771" cy="76839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4677451" y="170173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8080734" y="170172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6403087" y="170172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9293727" y="398862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9758381" y="170173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10673632" y="171805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3838628" y="171805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6484731" y="388950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10261799" y="542909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8619440" y="542909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Z_[11-02]_kotob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93113" y="762409"/>
            <a:ext cx="503802" cy="5038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1A1AB1-2FED-43AC-AA44-5C9E80C20E4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471023" y="461834"/>
            <a:ext cx="2693418" cy="3174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092C567-A2F1-4FAD-81C0-3B7AAB8298AE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471022" y="1142398"/>
            <a:ext cx="2261467" cy="3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2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610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8BA7C5D-7AFD-42B8-B95C-29C427007D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583" y="0"/>
            <a:ext cx="7801042" cy="568311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34BBD9D-1CE0-440C-AE44-82D3EF6D4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17827" cy="13739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FA4B54-7AB2-4E16-AEC1-DBAB426570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768" y="5683112"/>
            <a:ext cx="7226671" cy="114940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3D89089-59B9-4813-9D3C-5F67CDBF3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" y="1556788"/>
            <a:ext cx="2480969" cy="244757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FAA2027-AA08-4EA7-8501-8C446144F2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" y="4187167"/>
            <a:ext cx="2490511" cy="243325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7128100" y="5683112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8374087" y="5683112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9805610" y="5673041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10997117" y="5731340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7128100" y="6236918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</a:p>
        </p:txBody>
      </p:sp>
      <p:pic>
        <p:nvPicPr>
          <p:cNvPr id="16" name="Z_[11-03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24213" y="0"/>
            <a:ext cx="503802" cy="5038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0E967D-B97D-424C-98F8-ADF81862C3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724" y="428535"/>
            <a:ext cx="2702522" cy="3109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EC2838-F7CC-41C0-B50F-D537F8324F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2724" y="1085320"/>
            <a:ext cx="4539967" cy="3109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CE1027-C0F3-47F0-80C5-F76DD77B73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01451" y="394185"/>
            <a:ext cx="4766424" cy="3593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EBD26F-A23B-409F-8D47-381E9C4065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1451" y="1138582"/>
            <a:ext cx="6080874" cy="3737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08C222-6CCF-4F90-8504-ED4A30F801A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01451" y="1964276"/>
            <a:ext cx="4518191" cy="27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5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75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126F7A-6F45-4664-860D-678618562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8" y="674358"/>
            <a:ext cx="11593824" cy="5081683"/>
          </a:xfrm>
          <a:prstGeom prst="rect">
            <a:avLst/>
          </a:prstGeom>
        </p:spPr>
      </p:pic>
      <p:pic>
        <p:nvPicPr>
          <p:cNvPr id="5" name="Z_[11-03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773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29699" y="1110343"/>
            <a:ext cx="503802" cy="50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FDED62-2D5E-4364-8B55-1EC8246C9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667" y="1276119"/>
            <a:ext cx="3464764" cy="33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4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EBA4DC4-FEB2-4A6B-BC56-25070C71B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1" y="25033"/>
            <a:ext cx="10526936" cy="670035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4DDF41A-5909-42D5-8881-35BF134D1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366" y="609808"/>
            <a:ext cx="1124643" cy="558829"/>
          </a:xfrm>
          <a:prstGeom prst="rect">
            <a:avLst/>
          </a:prstGeom>
        </p:spPr>
      </p:pic>
      <p:pic>
        <p:nvPicPr>
          <p:cNvPr id="7" name="Z_[11-03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1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25885" y="941769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3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CB9BA54-F620-4D28-9009-4CB92AF0E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78" y="31941"/>
            <a:ext cx="6140843" cy="68260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A2CEE96-E7DA-4410-B34A-1531FB2ED5A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507" y="31941"/>
            <a:ext cx="1237107" cy="614712"/>
          </a:xfrm>
          <a:prstGeom prst="rect">
            <a:avLst/>
          </a:prstGeom>
        </p:spPr>
      </p:pic>
      <p:pic>
        <p:nvPicPr>
          <p:cNvPr id="5" name="Z_[11-03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53258" y="394752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9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E99096-13D1-45DC-8B0A-3C97C8CCA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14" y="632032"/>
            <a:ext cx="10749770" cy="124479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0878680-421A-4079-9899-B627339A0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14" y="2244505"/>
            <a:ext cx="10749770" cy="290042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313E8B-E611-4395-B4D8-DA12141D4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706" y="822248"/>
            <a:ext cx="567369" cy="425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035D48-5197-4444-A621-2B00B1224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627" y="842216"/>
            <a:ext cx="1297791" cy="4055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5B0EB6-B909-4C1C-AAEF-BBA226DD70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224" y="743064"/>
            <a:ext cx="1065499" cy="504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EBB807-C257-4102-8C02-36A529C736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3567" y="789609"/>
            <a:ext cx="1065499" cy="4581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61DFFA-7E78-4DF5-B366-D005170E0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262" y="1281368"/>
            <a:ext cx="2790622" cy="33408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5303366-074D-41A8-864D-0AB1F834A9AA}"/>
              </a:ext>
            </a:extLst>
          </p:cNvPr>
          <p:cNvSpPr/>
          <p:nvPr/>
        </p:nvSpPr>
        <p:spPr>
          <a:xfrm>
            <a:off x="10182225" y="743064"/>
            <a:ext cx="1065499" cy="5047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6271EA-1B87-41E2-A6A7-8AE52EC852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7706" y="1428917"/>
            <a:ext cx="1418417" cy="4255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A9E5D6-EAD3-45E0-857B-2FEE75AA9C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1022" y="2526159"/>
            <a:ext cx="5623242" cy="49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22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D6AF1EA-1F83-4C6C-9690-BFDAB4A0F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914" y="4508379"/>
            <a:ext cx="6528135" cy="234962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42E723D-D587-43DF-AC26-FC571B9DB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951" y="46499"/>
            <a:ext cx="8682802" cy="453349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6C0093-B2FB-4313-8800-2F69664D3018}"/>
              </a:ext>
            </a:extLst>
          </p:cNvPr>
          <p:cNvSpPr txBox="1"/>
          <p:nvPr/>
        </p:nvSpPr>
        <p:spPr>
          <a:xfrm>
            <a:off x="5302553" y="1864505"/>
            <a:ext cx="171685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みてもいい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356FB4-4A2A-4C4C-BFA7-885CB1B8EAEE}"/>
              </a:ext>
            </a:extLst>
          </p:cNvPr>
          <p:cNvSpPr txBox="1"/>
          <p:nvPr/>
        </p:nvSpPr>
        <p:spPr>
          <a:xfrm>
            <a:off x="9144977" y="2973490"/>
            <a:ext cx="86802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すぎ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648954F-40C3-421C-A026-D09A0060ED85}"/>
              </a:ext>
            </a:extLst>
          </p:cNvPr>
          <p:cNvSpPr txBox="1"/>
          <p:nvPr/>
        </p:nvSpPr>
        <p:spPr>
          <a:xfrm>
            <a:off x="5730569" y="4091651"/>
            <a:ext cx="527559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Z_[11-04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37324" y="470475"/>
            <a:ext cx="503802" cy="503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1A5625-DAF2-4A9E-AFD9-076FBB0B8E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9420" y="503717"/>
            <a:ext cx="5887638" cy="4906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B75B66-271A-45BB-A380-3B04F3406C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3470" y="4866032"/>
            <a:ext cx="4707530" cy="3423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74B823-4521-4322-933F-9920EF3438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37598" y="5701951"/>
            <a:ext cx="4329295" cy="4226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3063CD-CA34-4888-BA9C-864D086A68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3470" y="6477283"/>
            <a:ext cx="4606603" cy="38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6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5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05AEBA-4E3A-4A76-B127-2C53787BA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59217" cy="142501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A9EECEB-6DCA-4F5C-B2AD-CB7FC710F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89" y="1162247"/>
            <a:ext cx="10772821" cy="41800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2F0AAE-5698-4BAA-A510-198F03867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898" y="5301907"/>
            <a:ext cx="5460735" cy="15560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96D58D-46EE-4358-B5BC-7200D64B23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8897" y="2724322"/>
            <a:ext cx="10475561" cy="2636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8987A0-D912-46C1-8A99-FE768F978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0884" y="5753749"/>
            <a:ext cx="3889368" cy="3320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49D34D-E943-4F08-9FBB-0F46222A25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0884" y="6475585"/>
            <a:ext cx="817278" cy="33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1462A7C-4E1B-44C0-822F-C56D8A5BB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32" y="66298"/>
            <a:ext cx="10534620" cy="457960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71FA665D-6C67-48DD-9301-53BC9C90314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2L11-19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2DB4CCB-F7D4-41EF-9046-39F9E9D3F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22" y="5144724"/>
            <a:ext cx="8080383" cy="1022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57C96F-A256-41F2-B447-158225DBA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022" y="2254416"/>
            <a:ext cx="3511993" cy="3711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591900-C1DE-411C-B00B-CD62A7B351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022" y="2674835"/>
            <a:ext cx="10569174" cy="23163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E117B4-A5E5-4BE8-A34F-1DECE35B9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8487" y="5713981"/>
            <a:ext cx="3697513" cy="4534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3BE4B7-4ED9-4B36-AFA1-366A08322B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8223" y="5752269"/>
            <a:ext cx="2775290" cy="37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C33DA43-78AD-4735-8188-D0FD5D5F4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54" y="147956"/>
            <a:ext cx="10834292" cy="424151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71FA665D-6C67-48DD-9301-53BC9C90314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2L11-20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2227A10-F736-4D8D-AFD2-094B7437B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360" y="4537422"/>
            <a:ext cx="4623400" cy="18172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430EFB-A941-4497-987F-96EEFFE01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690" y="2387162"/>
            <a:ext cx="3311517" cy="3868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508DFC6-BE47-4A4D-A5AE-27C57097D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865" y="3075758"/>
            <a:ext cx="11567941" cy="8197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385D16-35C3-4ED8-9E50-38B18CC9DD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936" y="3952429"/>
            <a:ext cx="11239168" cy="4436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D6A7CD6-6352-4BE4-B202-AD5ADE514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8895" y="5076006"/>
            <a:ext cx="2834983" cy="3779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600E51-581D-4D21-A4E4-227F70E757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8895" y="5959903"/>
            <a:ext cx="4166370" cy="37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74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0EDF542-15AF-454B-8ED7-2DBF4C810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15" y="363974"/>
            <a:ext cx="9455570" cy="127376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D0B07C1-CE62-43DC-B858-0FDFB73B6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565" y="2436582"/>
            <a:ext cx="3001973" cy="29615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31AC45B-93E1-478C-8EBB-428C2D71D7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464" y="2453901"/>
            <a:ext cx="3013518" cy="2944242"/>
          </a:xfrm>
          <a:prstGeom prst="rect">
            <a:avLst/>
          </a:prstGeom>
        </p:spPr>
      </p:pic>
      <p:pic>
        <p:nvPicPr>
          <p:cNvPr id="6" name="Z_[11-03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70864" y="932487"/>
            <a:ext cx="503802" cy="503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8EE1DE-591A-4E07-979E-C825B6039932}"/>
              </a:ext>
            </a:extLst>
          </p:cNvPr>
          <p:cNvSpPr/>
          <p:nvPr/>
        </p:nvSpPr>
        <p:spPr>
          <a:xfrm>
            <a:off x="2224048" y="1071556"/>
            <a:ext cx="6313241" cy="729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00B945-427A-4627-BFD7-530430B617EA}"/>
              </a:ext>
            </a:extLst>
          </p:cNvPr>
          <p:cNvSpPr txBox="1"/>
          <p:nvPr/>
        </p:nvSpPr>
        <p:spPr>
          <a:xfrm>
            <a:off x="2224048" y="1184388"/>
            <a:ext cx="7078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/>
              <a:t>သတိထားပြီး စကားပြောကို နောက်တကြိမ်နားထောင်ကြည့်ရအောင်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0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EDCA127-0BDA-4E8B-8BAF-F069B7F708D3}"/>
              </a:ext>
            </a:extLst>
          </p:cNvPr>
          <p:cNvGrpSpPr/>
          <p:nvPr/>
        </p:nvGrpSpPr>
        <p:grpSpPr>
          <a:xfrm>
            <a:off x="5609345" y="8078"/>
            <a:ext cx="6498130" cy="6849922"/>
            <a:chOff x="5422552" y="-152408"/>
            <a:chExt cx="6769448" cy="7010408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B98E75F-6A69-4DAD-A90D-BB9952EDD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953" y="-152408"/>
              <a:ext cx="5664491" cy="171458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33AD9FF-3A3B-4065-B369-C967EDCE2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2552" y="1562180"/>
              <a:ext cx="6769448" cy="2514729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2B3A7C5-0AC0-46AA-849E-62DAAD01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953" y="4038455"/>
              <a:ext cx="6744047" cy="2819545"/>
            </a:xfrm>
            <a:prstGeom prst="rect">
              <a:avLst/>
            </a:prstGeom>
          </p:spPr>
        </p:pic>
      </p:grpSp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C0CECA3-B12E-4540-8D75-021725D33A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05910" cy="7683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42A3EC4-D531-4EF9-A614-741F27B3FC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746"/>
            <a:ext cx="5700053" cy="747434"/>
          </a:xfrm>
          <a:prstGeom prst="rect">
            <a:avLst/>
          </a:prstGeom>
        </p:spPr>
      </p:pic>
      <p:pic>
        <p:nvPicPr>
          <p:cNvPr id="2" name="Z_[11-05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54009" y="1089378"/>
            <a:ext cx="503802" cy="503802"/>
          </a:xfrm>
          <a:prstGeom prst="rect">
            <a:avLst/>
          </a:prstGeom>
        </p:spPr>
      </p:pic>
      <p:pic>
        <p:nvPicPr>
          <p:cNvPr id="5" name="Z_[11-0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40066" y="1089378"/>
            <a:ext cx="503802" cy="503802"/>
          </a:xfrm>
          <a:prstGeom prst="rect">
            <a:avLst/>
          </a:prstGeom>
        </p:spPr>
      </p:pic>
      <p:pic>
        <p:nvPicPr>
          <p:cNvPr id="7" name="Z_[11-07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47671" y="1093036"/>
            <a:ext cx="503802" cy="503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B326A9-A8B9-46C7-9CB2-38F1E55346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373" y="499669"/>
            <a:ext cx="1816177" cy="2687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28544E-AD56-4C87-92AE-B0B7D8A66DC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0767" y="1340435"/>
            <a:ext cx="2370567" cy="2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8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7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5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EDCA127-0BDA-4E8B-8BAF-F069B7F708D3}"/>
              </a:ext>
            </a:extLst>
          </p:cNvPr>
          <p:cNvGrpSpPr/>
          <p:nvPr/>
        </p:nvGrpSpPr>
        <p:grpSpPr>
          <a:xfrm>
            <a:off x="5609345" y="8078"/>
            <a:ext cx="6498130" cy="6849922"/>
            <a:chOff x="5422552" y="-152408"/>
            <a:chExt cx="6769448" cy="7010408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B98E75F-6A69-4DAD-A90D-BB9952EDD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953" y="-152408"/>
              <a:ext cx="5664491" cy="171458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33AD9FF-3A3B-4065-B369-C967EDCE2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2552" y="1562180"/>
              <a:ext cx="6769448" cy="2514729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2B3A7C5-0AC0-46AA-849E-62DAAD01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953" y="4038455"/>
              <a:ext cx="6744047" cy="2819545"/>
            </a:xfrm>
            <a:prstGeom prst="rect">
              <a:avLst/>
            </a:prstGeom>
          </p:spPr>
        </p:pic>
      </p:grpSp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C0CECA3-B12E-4540-8D75-021725D33A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05910" cy="7683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D43123A-3ECB-4471-AAE1-B4FF36980A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535"/>
            <a:ext cx="5894236" cy="675536"/>
          </a:xfrm>
          <a:prstGeom prst="rect">
            <a:avLst/>
          </a:prstGeom>
        </p:spPr>
      </p:pic>
      <p:pic>
        <p:nvPicPr>
          <p:cNvPr id="9" name="Z_[11-05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29566" y="1056720"/>
            <a:ext cx="503802" cy="503802"/>
          </a:xfrm>
          <a:prstGeom prst="rect">
            <a:avLst/>
          </a:prstGeom>
        </p:spPr>
      </p:pic>
      <p:pic>
        <p:nvPicPr>
          <p:cNvPr id="11" name="Z_[11-0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15623" y="1056720"/>
            <a:ext cx="503802" cy="503802"/>
          </a:xfrm>
          <a:prstGeom prst="rect">
            <a:avLst/>
          </a:prstGeom>
        </p:spPr>
      </p:pic>
      <p:pic>
        <p:nvPicPr>
          <p:cNvPr id="14" name="Z_[11-07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23228" y="1060378"/>
            <a:ext cx="503802" cy="503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326B7A-A04E-44A9-878B-369B4C4D5F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373" y="499669"/>
            <a:ext cx="1816177" cy="2687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8DDE5F-7A4C-40C3-8FCC-B0D66BBFA5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884" y="1188966"/>
            <a:ext cx="2905910" cy="23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7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7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5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EDCA127-0BDA-4E8B-8BAF-F069B7F708D3}"/>
              </a:ext>
            </a:extLst>
          </p:cNvPr>
          <p:cNvGrpSpPr/>
          <p:nvPr/>
        </p:nvGrpSpPr>
        <p:grpSpPr>
          <a:xfrm>
            <a:off x="5609345" y="8078"/>
            <a:ext cx="6498130" cy="6849922"/>
            <a:chOff x="5422552" y="-152408"/>
            <a:chExt cx="6769448" cy="7010408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B98E75F-6A69-4DAD-A90D-BB9952EDD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953" y="-152408"/>
              <a:ext cx="5664491" cy="171458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33AD9FF-3A3B-4065-B369-C967EDCE2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2552" y="1562180"/>
              <a:ext cx="6769448" cy="2514729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2B3A7C5-0AC0-46AA-849E-62DAAD01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953" y="4038455"/>
              <a:ext cx="6744047" cy="2819545"/>
            </a:xfrm>
            <a:prstGeom prst="rect">
              <a:avLst/>
            </a:prstGeom>
          </p:spPr>
        </p:pic>
      </p:grpSp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C0CECA3-B12E-4540-8D75-021725D33A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05910" cy="7683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D43123A-3ECB-4471-AAE1-B4FF36980A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535"/>
            <a:ext cx="5894236" cy="675536"/>
          </a:xfrm>
          <a:prstGeom prst="rect">
            <a:avLst/>
          </a:prstGeom>
        </p:spPr>
      </p:pic>
      <p:pic>
        <p:nvPicPr>
          <p:cNvPr id="9" name="Z_[11-05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29566" y="1056720"/>
            <a:ext cx="503802" cy="503802"/>
          </a:xfrm>
          <a:prstGeom prst="rect">
            <a:avLst/>
          </a:prstGeom>
        </p:spPr>
      </p:pic>
      <p:pic>
        <p:nvPicPr>
          <p:cNvPr id="11" name="Z_[11-0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15623" y="1056720"/>
            <a:ext cx="503802" cy="503802"/>
          </a:xfrm>
          <a:prstGeom prst="rect">
            <a:avLst/>
          </a:prstGeom>
        </p:spPr>
      </p:pic>
      <p:pic>
        <p:nvPicPr>
          <p:cNvPr id="14" name="Z_[11-07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23228" y="1060378"/>
            <a:ext cx="503802" cy="503802"/>
          </a:xfrm>
          <a:prstGeom prst="rect">
            <a:avLst/>
          </a:prstGeom>
        </p:spPr>
      </p:pic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259831" y="2289778"/>
            <a:ext cx="3840772" cy="10408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245763" y="5388092"/>
            <a:ext cx="3052981" cy="7032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259831" y="584775"/>
            <a:ext cx="3055950" cy="343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973993" y="1241592"/>
            <a:ext cx="721077" cy="343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959925" y="3696176"/>
            <a:ext cx="1659989" cy="343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973993" y="4695539"/>
            <a:ext cx="1645921" cy="343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973993" y="6417252"/>
            <a:ext cx="1659989" cy="3436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A97650F-951F-42D5-8773-6C2A6FD788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373" y="499669"/>
            <a:ext cx="1816177" cy="2687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8825A1-7B95-4B0C-A696-F257DE3188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884" y="1188966"/>
            <a:ext cx="2905910" cy="23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2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7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5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AE0191B-7364-4047-A5FD-C86E61C97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79" y="206597"/>
            <a:ext cx="11807841" cy="188739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2L11-5</a:t>
            </a:r>
          </a:p>
        </p:txBody>
      </p:sp>
      <p:pic>
        <p:nvPicPr>
          <p:cNvPr id="5" name="図 4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019403A-2C2C-465E-9C1D-B43EA42B7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459" y="2436582"/>
            <a:ext cx="3001973" cy="2961561"/>
          </a:xfrm>
          <a:prstGeom prst="rect">
            <a:avLst/>
          </a:prstGeom>
        </p:spPr>
      </p:pic>
      <p:pic>
        <p:nvPicPr>
          <p:cNvPr id="7" name="図 6" descr="線画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E715301-A6E1-4A84-9B7E-8234556C1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464" y="2453901"/>
            <a:ext cx="3013518" cy="29442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CBA0F9-319D-4162-9855-71AB04E1BA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87" y="1312425"/>
            <a:ext cx="10191459" cy="7414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DBA3C6-36F6-45C4-81EA-0ABB158A5BA7}"/>
              </a:ext>
            </a:extLst>
          </p:cNvPr>
          <p:cNvSpPr/>
          <p:nvPr/>
        </p:nvSpPr>
        <p:spPr>
          <a:xfrm>
            <a:off x="11033446" y="1009960"/>
            <a:ext cx="966474" cy="961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69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89A2068-8BB1-F4B2-31EE-1225F6A97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0"/>
            <a:ext cx="8991600" cy="6858000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600968" y="2428908"/>
            <a:ext cx="8880986" cy="99652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30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B3185C-DD81-4C5D-82BC-A12F0184E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9527" cy="222068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0F228-D193-499E-97D9-E8558B32C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49" y="1824898"/>
            <a:ext cx="7432004" cy="39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25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B7FD786-F58A-40AD-8BDE-43EF91B43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3" y="0"/>
            <a:ext cx="2228331" cy="75302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238BD33-AADA-46CD-9E0D-C2E305C420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" y="747668"/>
            <a:ext cx="4425924" cy="82217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FFE429B-3967-4C6B-B887-1F590363DAE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050" y="0"/>
            <a:ext cx="7385051" cy="6858000"/>
          </a:xfrm>
          <a:prstGeom prst="rect">
            <a:avLst/>
          </a:prstGeom>
        </p:spPr>
      </p:pic>
      <p:pic>
        <p:nvPicPr>
          <p:cNvPr id="2" name="Z_[11-08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28248" y="1158756"/>
            <a:ext cx="503802" cy="50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80DB75-C808-4A02-867D-7F23186491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852" y="444682"/>
            <a:ext cx="2764207" cy="355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827D3E-1001-4A2E-A878-02F72BF33E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989" y="1174204"/>
            <a:ext cx="3503357" cy="3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4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B7FD786-F58A-40AD-8BDE-43EF91B43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3" y="0"/>
            <a:ext cx="2228331" cy="75302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FFE429B-3967-4C6B-B887-1F590363DA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050" y="0"/>
            <a:ext cx="7385051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8F9EAEE-00C0-44E9-B840-18B73DDC8E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3" y="753022"/>
            <a:ext cx="3685196" cy="769159"/>
          </a:xfrm>
          <a:prstGeom prst="rect">
            <a:avLst/>
          </a:prstGeom>
        </p:spPr>
      </p:pic>
      <p:pic>
        <p:nvPicPr>
          <p:cNvPr id="6" name="Z_[11-08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06984" y="1021158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E2F695-21D6-44DA-A8B3-C580DDAE0E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852" y="444682"/>
            <a:ext cx="2764207" cy="3556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E881F3-B51E-40E1-AE03-9718403FAC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899" y="1197704"/>
            <a:ext cx="2312990" cy="3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2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B7FD786-F58A-40AD-8BDE-43EF91B43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3" y="0"/>
            <a:ext cx="2228331" cy="75302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FFE429B-3967-4C6B-B887-1F590363DA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050" y="0"/>
            <a:ext cx="7385051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DAD0ED8-E7FA-4089-BC30-AE9EDBE49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3" y="753022"/>
            <a:ext cx="4561043" cy="84525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4404575" y="385410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456823" y="-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10574056" y="516338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9947848" y="115932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5313223" y="487099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5011666" y="294575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11-09]_kotob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72399" y="1094477"/>
            <a:ext cx="503802" cy="50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60E3AD-9DF2-4E6F-8C6C-3C7B3D645A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035" y="410609"/>
            <a:ext cx="2764207" cy="3556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BCCA72-170F-4FFC-A37C-A75C31E52C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900" y="1186269"/>
            <a:ext cx="3266048" cy="33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0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437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2060062-1527-4219-B96C-E2F6BBC0EE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80" y="81894"/>
            <a:ext cx="11064041" cy="669421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5871821" y="6175001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3623921" y="6175000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8119721" y="6174999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10355696" y="6174998"/>
            <a:ext cx="44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pic>
        <p:nvPicPr>
          <p:cNvPr id="9" name="Z_[11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11142" y="5708028"/>
            <a:ext cx="503802" cy="503802"/>
          </a:xfrm>
          <a:prstGeom prst="rect">
            <a:avLst/>
          </a:prstGeom>
        </p:spPr>
      </p:pic>
      <p:pic>
        <p:nvPicPr>
          <p:cNvPr id="10" name="Z_[11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92198" y="5708028"/>
            <a:ext cx="503802" cy="503802"/>
          </a:xfrm>
          <a:prstGeom prst="rect">
            <a:avLst/>
          </a:prstGeom>
        </p:spPr>
      </p:pic>
      <p:pic>
        <p:nvPicPr>
          <p:cNvPr id="11" name="Z_[11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6739" y="5708028"/>
            <a:ext cx="503802" cy="503802"/>
          </a:xfrm>
          <a:prstGeom prst="rect">
            <a:avLst/>
          </a:prstGeom>
        </p:spPr>
      </p:pic>
      <p:pic>
        <p:nvPicPr>
          <p:cNvPr id="12" name="Z_[11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65080" y="5753747"/>
            <a:ext cx="503802" cy="50380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2L11-7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4BDC7C-EDE5-4D40-AD47-441B1D87FD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2011" y="676426"/>
            <a:ext cx="3279362" cy="368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01CAA0-DC16-4825-85D2-10BDC4D1A9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7253" y="1628982"/>
            <a:ext cx="3149452" cy="30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034224A-F536-42B0-9A5F-18A8202C3D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5998" y="2527875"/>
            <a:ext cx="5070002" cy="36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9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5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2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8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9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4DF31AA-532C-422C-811D-09B521BDFF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9" y="511022"/>
            <a:ext cx="11683360" cy="391498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3417093" y="3808571"/>
            <a:ext cx="5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5836953" y="3808571"/>
            <a:ext cx="5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8095740" y="3841229"/>
            <a:ext cx="5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10515600" y="3808571"/>
            <a:ext cx="5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Z_[11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34942" y="3178188"/>
            <a:ext cx="503802" cy="503802"/>
          </a:xfrm>
          <a:prstGeom prst="rect">
            <a:avLst/>
          </a:prstGeom>
        </p:spPr>
      </p:pic>
      <p:pic>
        <p:nvPicPr>
          <p:cNvPr id="11" name="Z_[11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37918" y="3178188"/>
            <a:ext cx="503802" cy="503802"/>
          </a:xfrm>
          <a:prstGeom prst="rect">
            <a:avLst/>
          </a:prstGeom>
        </p:spPr>
      </p:pic>
      <p:pic>
        <p:nvPicPr>
          <p:cNvPr id="12" name="Z_[11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02920" y="3178188"/>
            <a:ext cx="503802" cy="503802"/>
          </a:xfrm>
          <a:prstGeom prst="rect">
            <a:avLst/>
          </a:prstGeom>
        </p:spPr>
      </p:pic>
      <p:pic>
        <p:nvPicPr>
          <p:cNvPr id="13" name="Z_[11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39400" y="3223907"/>
            <a:ext cx="503802" cy="50380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2L11-7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7C3D204-031F-4405-BD1F-AFAA79DAE9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0312" y="1043847"/>
            <a:ext cx="8151476" cy="39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25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32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483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49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58FBEEB-E2D9-477D-BD5B-D1F7D5083E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08" y="234115"/>
            <a:ext cx="9037183" cy="10878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FB5D3C6-0152-464D-BF35-36D4A2D813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00" y="2402247"/>
            <a:ext cx="10675235" cy="136927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91C8B66-1BDE-4E6F-81E8-F76D98BCCD0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0"/>
          <a:stretch/>
        </p:blipFill>
        <p:spPr>
          <a:xfrm>
            <a:off x="758383" y="4224004"/>
            <a:ext cx="10022719" cy="215795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F8C0F57-6F29-445B-9664-B3BA41EAA8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13" y="1346637"/>
            <a:ext cx="10943172" cy="572727"/>
          </a:xfrm>
          <a:prstGeom prst="rect">
            <a:avLst/>
          </a:prstGeom>
        </p:spPr>
      </p:pic>
      <p:pic>
        <p:nvPicPr>
          <p:cNvPr id="8" name="Z_[11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51862" y="1593228"/>
            <a:ext cx="503802" cy="503802"/>
          </a:xfrm>
          <a:prstGeom prst="rect">
            <a:avLst/>
          </a:prstGeom>
        </p:spPr>
      </p:pic>
      <p:pic>
        <p:nvPicPr>
          <p:cNvPr id="10" name="Z_[11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42518" y="1593228"/>
            <a:ext cx="503802" cy="503802"/>
          </a:xfrm>
          <a:prstGeom prst="rect">
            <a:avLst/>
          </a:prstGeom>
        </p:spPr>
      </p:pic>
      <p:pic>
        <p:nvPicPr>
          <p:cNvPr id="12" name="Z_[11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66600" y="1593228"/>
            <a:ext cx="503802" cy="503802"/>
          </a:xfrm>
          <a:prstGeom prst="rect">
            <a:avLst/>
          </a:prstGeom>
        </p:spPr>
      </p:pic>
      <p:pic>
        <p:nvPicPr>
          <p:cNvPr id="13" name="Z_[11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60280" y="1638947"/>
            <a:ext cx="503802" cy="5038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014E6B-E6D9-439D-8806-729470B9A94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02518" y="873086"/>
            <a:ext cx="4493582" cy="3808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4E8098-72C2-49B6-8EFD-8F859824F35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34234" y="2716558"/>
            <a:ext cx="821157" cy="371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800F2D-5C01-4B1A-BB0A-2977D97B6F0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00503" y="2721989"/>
            <a:ext cx="979153" cy="3329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D4A080-C48D-46A8-B3CB-FE91CD4B63F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51949" y="2744076"/>
            <a:ext cx="1202443" cy="3106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182766-A9EE-46B3-A495-99A5413C378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64100" y="2660661"/>
            <a:ext cx="1122038" cy="4090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7721BBE-052C-4BF6-B895-F1F5A5363F9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73227" y="2682748"/>
            <a:ext cx="648045" cy="42372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E3F018C-5F8E-4DDA-8650-589B3F24B6A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306201" y="2718985"/>
            <a:ext cx="799673" cy="30463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647F8FB-CA9D-494E-9062-8A93D44A85C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05257" y="3089884"/>
            <a:ext cx="1049428" cy="30433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5E70123-4F68-4B2F-967A-DE4402558F5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84222" y="3634184"/>
            <a:ext cx="1583502" cy="40718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8C307C5-B32C-459B-A73A-38C6627A265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46828" y="3430717"/>
            <a:ext cx="680524" cy="34026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83EC36F-2D00-4B2A-AD9D-260BBF63E1A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484927" y="3129440"/>
            <a:ext cx="642424" cy="32121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07EFBCA-E317-44CB-84F7-DB90A8E1901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80356" y="3164849"/>
            <a:ext cx="1226122" cy="5364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798D000-F1EA-41DB-8A26-58C0F358641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529058" y="3297807"/>
            <a:ext cx="1900198" cy="407186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BB9DFE0-52C5-42FD-804C-7D1889D81C76}"/>
              </a:ext>
            </a:extLst>
          </p:cNvPr>
          <p:cNvSpPr/>
          <p:nvPr/>
        </p:nvSpPr>
        <p:spPr>
          <a:xfrm>
            <a:off x="7206480" y="3272484"/>
            <a:ext cx="251595" cy="354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AE8D48A7-BA52-4060-8D63-817C3D1B1E0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794145" y="4477951"/>
            <a:ext cx="5803181" cy="4705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6210F-E151-A55E-EA10-28A72B44E37B}"/>
              </a:ext>
            </a:extLst>
          </p:cNvPr>
          <p:cNvSpPr/>
          <p:nvPr/>
        </p:nvSpPr>
        <p:spPr>
          <a:xfrm>
            <a:off x="2136913" y="3147390"/>
            <a:ext cx="530086" cy="397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2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83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9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48C183F-A35F-49FA-8566-71913AB119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9"/>
          <a:stretch/>
        </p:blipFill>
        <p:spPr>
          <a:xfrm>
            <a:off x="1383475" y="3685656"/>
            <a:ext cx="9512490" cy="111570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4BBB4DD-A3DB-4174-AB37-08C65026123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66"/>
          <a:stretch/>
        </p:blipFill>
        <p:spPr>
          <a:xfrm>
            <a:off x="1371173" y="1033529"/>
            <a:ext cx="7411678" cy="240890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3D3236F-85FF-4EF0-BFE0-E285D8846C83}"/>
              </a:ext>
            </a:extLst>
          </p:cNvPr>
          <p:cNvSpPr txBox="1"/>
          <p:nvPr/>
        </p:nvSpPr>
        <p:spPr>
          <a:xfrm>
            <a:off x="3271629" y="2017156"/>
            <a:ext cx="2318533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ぬす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盗まれました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171BE6E-2051-409B-A0AA-D4CF72C20C5C}"/>
              </a:ext>
            </a:extLst>
          </p:cNvPr>
          <p:cNvSpPr txBox="1"/>
          <p:nvPr/>
        </p:nvSpPr>
        <p:spPr>
          <a:xfrm>
            <a:off x="5089982" y="2890093"/>
            <a:ext cx="1621384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とられた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Z_[11-14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57659" y="1446171"/>
            <a:ext cx="503802" cy="503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77B415-014D-4AE8-BCDB-AB75C15F86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3573" y="4288413"/>
            <a:ext cx="6300327" cy="4835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5CDCC3-AE6B-42A3-B62F-12B1A0F0E7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3100" y="1557831"/>
            <a:ext cx="5638359" cy="39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4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37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4E7896E-6588-4EF4-B991-7C29DA64C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678" y="0"/>
            <a:ext cx="9341504" cy="68580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-130628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D56CB8-D67C-43A3-A758-0A0BEFED4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207" y="161759"/>
            <a:ext cx="4414092" cy="5847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199B2C-11B2-47D8-94C5-D97404A82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3011" y="1439850"/>
            <a:ext cx="3313519" cy="296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FBE5E5-9C60-4A39-8FDD-0C82ED51B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818" y="1893997"/>
            <a:ext cx="10297689" cy="489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380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9FE2EDB-A286-4273-8941-10F6DA14A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2" y="156398"/>
            <a:ext cx="10480834" cy="201164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C3E77CB-85CB-4C19-A387-421973F315EF}"/>
              </a:ext>
            </a:extLst>
          </p:cNvPr>
          <p:cNvSpPr txBox="1"/>
          <p:nvPr/>
        </p:nvSpPr>
        <p:spPr>
          <a:xfrm>
            <a:off x="10667224" y="-130628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4314DB-BBE4-4452-88D9-E6E197E7B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063" y="738531"/>
            <a:ext cx="2207501" cy="456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E2DE0B-DE06-426A-92FE-5F7BDB6B2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8063" y="1708799"/>
            <a:ext cx="3327384" cy="400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D3BD0E-ACA9-472F-B354-B16A35796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0826" y="738531"/>
            <a:ext cx="2735929" cy="4163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E73E90-B9A8-4563-AFDD-CABA65C82D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826" y="1708799"/>
            <a:ext cx="4075590" cy="33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63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3D74677-EDEC-4C17-9F2D-3AD083A2A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44D3EDA-34F6-4044-9732-89A1D94BA2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1"/>
          <a:stretch/>
        </p:blipFill>
        <p:spPr>
          <a:xfrm>
            <a:off x="1214148" y="3896089"/>
            <a:ext cx="9925788" cy="1217974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CCC8C1B-BD5D-44D5-BFF0-19668E859BB2}"/>
              </a:ext>
            </a:extLst>
          </p:cNvPr>
          <p:cNvGrpSpPr/>
          <p:nvPr/>
        </p:nvGrpSpPr>
        <p:grpSpPr>
          <a:xfrm>
            <a:off x="1412651" y="1031598"/>
            <a:ext cx="7322752" cy="1014274"/>
            <a:chOff x="1412651" y="1031598"/>
            <a:chExt cx="7322752" cy="101427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E41EE9A0-5E58-45A4-9793-DC3F2B646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2651" y="1031598"/>
              <a:ext cx="7322752" cy="101427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5C97FC5-A9CF-4871-ABF2-539ABDCBD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738" y="1206034"/>
              <a:ext cx="1111665" cy="434169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F2E30C56-F835-401A-97BC-ECF165F2F1A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" r="5427"/>
          <a:stretch/>
        </p:blipFill>
        <p:spPr>
          <a:xfrm>
            <a:off x="1214148" y="2045872"/>
            <a:ext cx="10319659" cy="185950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6E9FADD-258D-47F4-BA9E-9F767F4256A0}"/>
              </a:ext>
            </a:extLst>
          </p:cNvPr>
          <p:cNvSpPr txBox="1"/>
          <p:nvPr/>
        </p:nvSpPr>
        <p:spPr>
          <a:xfrm>
            <a:off x="5521961" y="2532814"/>
            <a:ext cx="277249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かもしれません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E36AC0-7CC6-473E-8D96-C79071A130AE}"/>
              </a:ext>
            </a:extLst>
          </p:cNvPr>
          <p:cNvSpPr txBox="1"/>
          <p:nvPr/>
        </p:nvSpPr>
        <p:spPr>
          <a:xfrm>
            <a:off x="6303417" y="3182485"/>
            <a:ext cx="277249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かもしれません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1-15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23738" y="1388302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31AFBC-750B-456C-992C-687596A40D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3100" y="1557831"/>
            <a:ext cx="5638359" cy="3921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D8AEDE-9036-4B5A-B3F8-AF4A320A36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4835" y="4577154"/>
            <a:ext cx="5800415" cy="4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5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1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374A1F5-2E5C-4590-A489-C72142C37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3" y="-5662"/>
            <a:ext cx="11418268" cy="48485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526E1B1-3A5C-478E-A912-D6EF06794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48" y="4967842"/>
            <a:ext cx="6636091" cy="16136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C0F891C-506E-403C-A183-E8B8B62B5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139" y="5094599"/>
            <a:ext cx="4456659" cy="15367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065025-5030-4635-A471-D094F3799F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8031" y="276540"/>
            <a:ext cx="4508788" cy="5502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4A7D0E-8237-4A26-875F-7E60212BFB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307" y="1255567"/>
            <a:ext cx="5686256" cy="7581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DD5FEE-205C-4CAB-B702-D651944EB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753" y="2265458"/>
            <a:ext cx="11771548" cy="24757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14C541-D272-4758-9DFD-DE9B4EF501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4081" y="5449487"/>
            <a:ext cx="5464827" cy="3590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059DA5-B785-419C-AFE3-FB28C372C2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3145" y="6222456"/>
            <a:ext cx="2418559" cy="3590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DF5B403-6940-42A7-817E-418F49CB1E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4187" y="5565329"/>
            <a:ext cx="3438879" cy="35900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FD80C33-CCA8-48C8-9C85-997356A946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72401" y="6286506"/>
            <a:ext cx="3485031" cy="34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92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3D74677-EDEC-4C17-9F2D-3AD083A2A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EADC0B9-AD28-4697-BBB6-2ABA98C65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77" y="3625415"/>
            <a:ext cx="9892553" cy="1190082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5318F41-BB29-44AA-9DBC-2D2711C2C0FD}"/>
              </a:ext>
            </a:extLst>
          </p:cNvPr>
          <p:cNvGrpSpPr/>
          <p:nvPr/>
        </p:nvGrpSpPr>
        <p:grpSpPr>
          <a:xfrm>
            <a:off x="1412651" y="1031598"/>
            <a:ext cx="7322752" cy="1014274"/>
            <a:chOff x="1412651" y="1031598"/>
            <a:chExt cx="7322752" cy="101427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E41EE9A0-5E58-45A4-9793-DC3F2B646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2651" y="1031598"/>
              <a:ext cx="7322752" cy="101427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A8229B3-208F-4CB7-A2AB-1CD594BD7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594" y="1222733"/>
              <a:ext cx="1087809" cy="400772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EA2D92E2-FB8D-4A77-AB62-2CC94391093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29"/>
          <a:stretch/>
        </p:blipFill>
        <p:spPr>
          <a:xfrm>
            <a:off x="1158877" y="2047793"/>
            <a:ext cx="9874245" cy="146900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EC6C4F0-C0A0-445C-95E8-CED2AC76B782}"/>
              </a:ext>
            </a:extLst>
          </p:cNvPr>
          <p:cNvSpPr txBox="1"/>
          <p:nvPr/>
        </p:nvSpPr>
        <p:spPr>
          <a:xfrm>
            <a:off x="4977212" y="2864518"/>
            <a:ext cx="277249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てしまいました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11-16]_katachi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47594" y="1398639"/>
            <a:ext cx="503802" cy="503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5ACBD6-60E8-44B9-928D-3FCCADFFA8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2348" y="1601344"/>
            <a:ext cx="5638359" cy="3921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AEB8D9-E583-4468-B95F-CBCEE3D59E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48928" y="4220457"/>
            <a:ext cx="5547222" cy="44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0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736118B-A653-4362-B375-C47B76706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93" y="0"/>
            <a:ext cx="10868614" cy="46949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727B98F-6C86-497D-96AF-5183D4C6A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0" y="4557774"/>
            <a:ext cx="5054860" cy="21654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25AA5D-ACCD-485A-B380-991C54B04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698" y="1151536"/>
            <a:ext cx="5210749" cy="8907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D1BAEB-B688-4A0A-B2E7-E75228A9BB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376" y="2118708"/>
            <a:ext cx="11139931" cy="24557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F81F10-FE28-433E-B062-21346FF548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3206" y="5021589"/>
            <a:ext cx="4812241" cy="3626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477097-E2F0-49C5-A894-7B304D23D7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753" y="5758332"/>
            <a:ext cx="2814703" cy="3518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8113F38-1B31-4B2D-93A0-41374FCAB8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9400" y="6484224"/>
            <a:ext cx="1745876" cy="30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647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2A9EBCB-B0EA-4CAC-B8D7-A2C713A673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8" y="595148"/>
            <a:ext cx="11190825" cy="98046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FBC21F2-2BF7-4F1F-90AE-2D78FCF4E3A3}"/>
              </a:ext>
            </a:extLst>
          </p:cNvPr>
          <p:cNvGrpSpPr/>
          <p:nvPr/>
        </p:nvGrpSpPr>
        <p:grpSpPr>
          <a:xfrm>
            <a:off x="1224420" y="1983375"/>
            <a:ext cx="9743158" cy="2891249"/>
            <a:chOff x="1224420" y="1983375"/>
            <a:chExt cx="9743158" cy="2891249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9EE0868-36AA-4F65-9954-87AB9713FD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204"/>
            <a:stretch/>
          </p:blipFill>
          <p:spPr>
            <a:xfrm>
              <a:off x="1224420" y="1983376"/>
              <a:ext cx="2999842" cy="289124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F9D7983-B44E-41E3-B590-B8ADF1DB8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9" r="36485"/>
            <a:stretch/>
          </p:blipFill>
          <p:spPr>
            <a:xfrm>
              <a:off x="7967736" y="1983375"/>
              <a:ext cx="2999842" cy="2891248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12AF227C-BBD3-4DD0-BBE2-C7C82F46C1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94" r="-490"/>
            <a:stretch/>
          </p:blipFill>
          <p:spPr>
            <a:xfrm>
              <a:off x="4596078" y="1983375"/>
              <a:ext cx="2999842" cy="2891248"/>
            </a:xfrm>
            <a:prstGeom prst="rect">
              <a:avLst/>
            </a:prstGeom>
          </p:spPr>
        </p:pic>
      </p:grpSp>
      <p:pic>
        <p:nvPicPr>
          <p:cNvPr id="8" name="Z_[11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08502" y="1025192"/>
            <a:ext cx="503802" cy="503802"/>
          </a:xfrm>
          <a:prstGeom prst="rect">
            <a:avLst/>
          </a:prstGeom>
        </p:spPr>
      </p:pic>
      <p:pic>
        <p:nvPicPr>
          <p:cNvPr id="13" name="Z_[11-12]_kiku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16107" y="976093"/>
            <a:ext cx="503802" cy="503802"/>
          </a:xfrm>
          <a:prstGeom prst="rect">
            <a:avLst/>
          </a:prstGeom>
        </p:spPr>
      </p:pic>
      <p:pic>
        <p:nvPicPr>
          <p:cNvPr id="14" name="Z_[11-13]_kiku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23713" y="994400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6DFD1A-B4B7-49CD-B5CA-DD652994FF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7495" y="1167043"/>
            <a:ext cx="6577166" cy="36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9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83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99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EFB4F0F-1941-40BF-A7BF-1DFB32613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8878" cy="74933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794F044-A9CF-40EF-AD0D-978A88BBA4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38"/>
          <a:stretch/>
        </p:blipFill>
        <p:spPr>
          <a:xfrm>
            <a:off x="0" y="749572"/>
            <a:ext cx="3526971" cy="7493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8109D1C-D1E1-4337-AB15-CF130E4C6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4" y="1648546"/>
            <a:ext cx="10920351" cy="4969943"/>
          </a:xfrm>
          <a:prstGeom prst="rect">
            <a:avLst/>
          </a:prstGeom>
        </p:spPr>
      </p:pic>
      <p:pic>
        <p:nvPicPr>
          <p:cNvPr id="2" name="Z_[11-17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22009" y="1131691"/>
            <a:ext cx="503802" cy="5038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FD1D69-51FC-428C-9268-1F64766B7A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44" y="466333"/>
            <a:ext cx="4017255" cy="3285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BFBE9A-79DC-49A9-9A2C-834D21F972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093" y="1261179"/>
            <a:ext cx="2769724" cy="28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6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EFB4F0F-1941-40BF-A7BF-1DFB32613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8878" cy="749339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E3AAAA1-F01B-4F5A-AA7B-1CB6BF30DF42}"/>
              </a:ext>
            </a:extLst>
          </p:cNvPr>
          <p:cNvGrpSpPr/>
          <p:nvPr/>
        </p:nvGrpSpPr>
        <p:grpSpPr>
          <a:xfrm>
            <a:off x="0" y="744835"/>
            <a:ext cx="4385190" cy="753843"/>
            <a:chOff x="0" y="744835"/>
            <a:chExt cx="4385190" cy="75384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794F044-A9CF-40EF-AD0D-978A88BBA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439"/>
            <a:stretch/>
          </p:blipFill>
          <p:spPr>
            <a:xfrm>
              <a:off x="0" y="749339"/>
              <a:ext cx="2489627" cy="749339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FDD7424-7485-4B4A-9CAD-906C032DC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49"/>
            <a:stretch/>
          </p:blipFill>
          <p:spPr>
            <a:xfrm>
              <a:off x="2489627" y="744835"/>
              <a:ext cx="1895563" cy="749339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3FB5918C-B931-49EF-8462-C35F64DD3B8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039" y="1263362"/>
            <a:ext cx="8191921" cy="5594638"/>
          </a:xfrm>
          <a:prstGeom prst="rect">
            <a:avLst/>
          </a:prstGeom>
        </p:spPr>
      </p:pic>
      <p:pic>
        <p:nvPicPr>
          <p:cNvPr id="2" name="Z_[11-18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89627" y="1011461"/>
            <a:ext cx="503802" cy="503802"/>
          </a:xfrm>
          <a:prstGeom prst="rect">
            <a:avLst/>
          </a:prstGeom>
        </p:spPr>
      </p:pic>
      <p:pic>
        <p:nvPicPr>
          <p:cNvPr id="9" name="Z_[11-19]_hanasu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06927" y="1011461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2112BC-5FA8-4C68-82B6-C9EF8895BB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244" y="466333"/>
            <a:ext cx="4017255" cy="3285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B575DB-3414-4E77-B3C1-148FA48AD1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215672"/>
            <a:ext cx="2573736" cy="27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9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1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EFB4F0F-1941-40BF-A7BF-1DFB32613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8878" cy="7493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8109D1C-D1E1-4337-AB15-CF130E4C6B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4" y="1648546"/>
            <a:ext cx="10920351" cy="496994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2E02ECE-8773-45B5-9CF0-37CE15AA98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436"/>
            <a:ext cx="3911801" cy="740449"/>
          </a:xfrm>
          <a:prstGeom prst="rect">
            <a:avLst/>
          </a:prstGeom>
        </p:spPr>
      </p:pic>
      <p:pic>
        <p:nvPicPr>
          <p:cNvPr id="7" name="Z_[11-17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1679" y="1063372"/>
            <a:ext cx="503802" cy="50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F63822-91E3-45CB-8A02-1F24E576C1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44" y="466333"/>
            <a:ext cx="4017255" cy="3285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0EC7AF-B07E-4DAA-88E6-F858A93F5D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556" y="1167262"/>
            <a:ext cx="3384688" cy="32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EFB4F0F-1941-40BF-A7BF-1DFB32613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8878" cy="7493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8109D1C-D1E1-4337-AB15-CF130E4C6B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4" y="1648546"/>
            <a:ext cx="10920351" cy="496994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2E02ECE-8773-45B5-9CF0-37CE15AA98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436"/>
            <a:ext cx="3911801" cy="740449"/>
          </a:xfrm>
          <a:prstGeom prst="rect">
            <a:avLst/>
          </a:prstGeom>
        </p:spPr>
      </p:pic>
      <p:pic>
        <p:nvPicPr>
          <p:cNvPr id="7" name="Z_[11-17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90321" y="997175"/>
            <a:ext cx="503802" cy="503802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586131" y="2533374"/>
            <a:ext cx="5982287" cy="5333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925869" y="3361930"/>
            <a:ext cx="4163054" cy="5333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586131" y="4178105"/>
            <a:ext cx="4322300" cy="5020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934849" y="5005891"/>
            <a:ext cx="4154074" cy="5020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227926" y="5905098"/>
            <a:ext cx="1680505" cy="5020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771838-D253-4E6E-9B3A-EA57227193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44" y="466333"/>
            <a:ext cx="4017255" cy="3285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100D79-C075-4988-B707-9B34D34E3F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113" y="1153904"/>
            <a:ext cx="3384688" cy="32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EFB4F0F-1941-40BF-A7BF-1DFB32613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8878" cy="7493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FDAFA8D-132E-40C1-B4BA-66A9616446C4}"/>
              </a:ext>
            </a:extLst>
          </p:cNvPr>
          <p:cNvGrpSpPr/>
          <p:nvPr/>
        </p:nvGrpSpPr>
        <p:grpSpPr>
          <a:xfrm>
            <a:off x="0" y="691442"/>
            <a:ext cx="4851898" cy="795443"/>
            <a:chOff x="0" y="691442"/>
            <a:chExt cx="4851898" cy="79544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D041582-2307-46F4-87E1-4718EF9C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46436"/>
              <a:ext cx="3911801" cy="740449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FDD7424-7485-4B4A-9CAD-906C032DC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49"/>
            <a:stretch/>
          </p:blipFill>
          <p:spPr>
            <a:xfrm>
              <a:off x="2956335" y="691442"/>
              <a:ext cx="1895563" cy="749339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3FB5918C-B931-49EF-8462-C35F64DD3B8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735" y="1186058"/>
            <a:ext cx="8048356" cy="5506291"/>
          </a:xfrm>
          <a:prstGeom prst="rect">
            <a:avLst/>
          </a:prstGeom>
        </p:spPr>
      </p:pic>
      <p:pic>
        <p:nvPicPr>
          <p:cNvPr id="10" name="Z_[11-18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3108" y="742221"/>
            <a:ext cx="503802" cy="503802"/>
          </a:xfrm>
          <a:prstGeom prst="rect">
            <a:avLst/>
          </a:prstGeom>
        </p:spPr>
      </p:pic>
      <p:pic>
        <p:nvPicPr>
          <p:cNvPr id="11" name="Z_[11-19]_hanasu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52525" y="742221"/>
            <a:ext cx="503802" cy="503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1ED1FF-5DE8-479E-AB3F-1DCCC507AE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244" y="466333"/>
            <a:ext cx="4017255" cy="3285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07481F-C9AF-4408-8F2B-81E27CAEBAD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321" y="1118172"/>
            <a:ext cx="3070201" cy="2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98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1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EFB4F0F-1941-40BF-A7BF-1DFB32613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8878" cy="7493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FDAFA8D-132E-40C1-B4BA-66A9616446C4}"/>
              </a:ext>
            </a:extLst>
          </p:cNvPr>
          <p:cNvGrpSpPr/>
          <p:nvPr/>
        </p:nvGrpSpPr>
        <p:grpSpPr>
          <a:xfrm>
            <a:off x="0" y="691442"/>
            <a:ext cx="4851898" cy="795443"/>
            <a:chOff x="0" y="691442"/>
            <a:chExt cx="4851898" cy="79544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D041582-2307-46F4-87E1-4718EF9C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46436"/>
              <a:ext cx="3911801" cy="740449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FDD7424-7485-4B4A-9CAD-906C032DC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49"/>
            <a:stretch/>
          </p:blipFill>
          <p:spPr>
            <a:xfrm>
              <a:off x="2956335" y="691442"/>
              <a:ext cx="1895563" cy="749339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3FB5918C-B931-49EF-8462-C35F64DD3B8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61" y="1362753"/>
            <a:ext cx="7915835" cy="5373769"/>
          </a:xfrm>
          <a:prstGeom prst="rect">
            <a:avLst/>
          </a:prstGeom>
        </p:spPr>
      </p:pic>
      <p:pic>
        <p:nvPicPr>
          <p:cNvPr id="10" name="Z_[11-18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25097" y="996221"/>
            <a:ext cx="503802" cy="503802"/>
          </a:xfrm>
          <a:prstGeom prst="rect">
            <a:avLst/>
          </a:prstGeom>
        </p:spPr>
      </p:pic>
      <p:pic>
        <p:nvPicPr>
          <p:cNvPr id="11" name="Z_[11-19]_hanasu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8697" y="996221"/>
            <a:ext cx="503802" cy="503802"/>
          </a:xfrm>
          <a:prstGeom prst="rect">
            <a:avLst/>
          </a:prstGeom>
        </p:spPr>
      </p:pic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809157" y="1980381"/>
            <a:ext cx="3352216" cy="3990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438878" y="2715981"/>
            <a:ext cx="4409700" cy="356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509260" y="3531124"/>
            <a:ext cx="3131885" cy="356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530276" y="3522179"/>
            <a:ext cx="3131885" cy="356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509259" y="5108006"/>
            <a:ext cx="4021017" cy="356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88516" y="5689881"/>
            <a:ext cx="1872857" cy="356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994500-266D-428C-B484-8C24716D64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244" y="466333"/>
            <a:ext cx="4017255" cy="3285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254EDE-95B6-4FD9-9C0A-52B42F1944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843" y="1096084"/>
            <a:ext cx="3070201" cy="2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3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1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2L11-9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18D701A-DEC3-4070-B3A4-BFC29E3D7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11" y="2003830"/>
            <a:ext cx="7251130" cy="1043181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93AE051-ADB4-4A45-BEC7-486D0A1250C0}"/>
              </a:ext>
            </a:extLst>
          </p:cNvPr>
          <p:cNvGrpSpPr/>
          <p:nvPr/>
        </p:nvGrpSpPr>
        <p:grpSpPr>
          <a:xfrm>
            <a:off x="495011" y="204270"/>
            <a:ext cx="5600988" cy="1485975"/>
            <a:chOff x="3539993" y="3190863"/>
            <a:chExt cx="5600988" cy="1485975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D3B7854A-01E5-495B-A1ED-CF3D57F19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993" y="3190863"/>
              <a:ext cx="5112013" cy="476274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BCD00201-859E-4806-94A5-4E7275138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5115" y="3667137"/>
              <a:ext cx="2279767" cy="533427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819B445C-D6A9-4CBC-B432-82359582D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993" y="4200564"/>
              <a:ext cx="5600988" cy="476274"/>
            </a:xfrm>
            <a:prstGeom prst="rect">
              <a:avLst/>
            </a:prstGeom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0197F3A4-F0FB-47A1-9557-1ACC32F7B4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9" r="36485"/>
          <a:stretch/>
        </p:blipFill>
        <p:spPr>
          <a:xfrm>
            <a:off x="10028948" y="1028356"/>
            <a:ext cx="1693332" cy="163203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5996577-F2D9-4D2F-9CD1-000A47E10A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94" r="-490"/>
          <a:stretch/>
        </p:blipFill>
        <p:spPr>
          <a:xfrm>
            <a:off x="6173920" y="58211"/>
            <a:ext cx="1693332" cy="163203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E82E641-BBA3-424A-A8C8-3B870151AB0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2" t="53318" r="74501" b="21396"/>
          <a:stretch/>
        </p:blipFill>
        <p:spPr>
          <a:xfrm>
            <a:off x="8193286" y="603480"/>
            <a:ext cx="1559641" cy="13988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997B92-B1AA-499D-9A01-85B348F675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273" y="2638301"/>
            <a:ext cx="7467889" cy="3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9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89A2068-8BB1-F4B2-31EE-1225F6A97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0"/>
            <a:ext cx="8991600" cy="6858000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600968" y="3406998"/>
            <a:ext cx="8847444" cy="74631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66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01635F-74AD-4C0C-A3B2-10F4C0453A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2"/>
          <a:stretch/>
        </p:blipFill>
        <p:spPr>
          <a:xfrm>
            <a:off x="14746" y="0"/>
            <a:ext cx="12162507" cy="227483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7EA3C-AA7F-4684-9D78-7A9E7D496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072" y="1793798"/>
            <a:ext cx="9330152" cy="35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76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209BE8C-B92C-4D7B-BD81-79DA098B3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0157" cy="209560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6F71F4C-14D5-4F82-AA10-9DAB4AF620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8" y="2184226"/>
            <a:ext cx="10619143" cy="461033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F7E98E3-FAC1-4B87-8CF6-A9BC18EE5B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569" y="715286"/>
            <a:ext cx="2459309" cy="2326529"/>
          </a:xfrm>
          <a:prstGeom prst="rect">
            <a:avLst/>
          </a:prstGeom>
        </p:spPr>
      </p:pic>
      <p:sp>
        <p:nvSpPr>
          <p:cNvPr id="2" name="楕円 1"/>
          <p:cNvSpPr/>
          <p:nvPr/>
        </p:nvSpPr>
        <p:spPr>
          <a:xfrm>
            <a:off x="1502229" y="4408714"/>
            <a:ext cx="506187" cy="4735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11-2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57659" y="2538013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6AAE51-65AE-4E0E-B5A5-BBED70FC06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12" y="1716679"/>
            <a:ext cx="8519703" cy="5062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580A03-E0A3-4975-ACF2-D830D62AE2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4501" y="2707187"/>
            <a:ext cx="5485424" cy="3510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241238-4E60-45F8-9011-C497C27714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60676" y="3691913"/>
            <a:ext cx="5696983" cy="3271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FAEDD7-C295-4597-B2E4-46F6F0E6F0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428" y="475470"/>
            <a:ext cx="3292412" cy="3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9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9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2L11-10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F7E98E3-FAC1-4B87-8CF6-A9BC18EE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330" y="1383589"/>
            <a:ext cx="3273340" cy="309661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07DFE23-8708-4B8C-B7A8-E9E0B47E7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12" y="249292"/>
            <a:ext cx="7186977" cy="113429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7991006" y="1383589"/>
            <a:ext cx="1440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いいえ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F2CD61-5DB6-4881-B9CA-503E6A9EE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441" y="816440"/>
            <a:ext cx="5451284" cy="59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8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EE7F600-F079-4DCF-AB70-6D948CE20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83" y="107612"/>
            <a:ext cx="11411434" cy="397261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2L11-10</a:t>
            </a:r>
          </a:p>
        </p:txBody>
      </p:sp>
      <p:sp>
        <p:nvSpPr>
          <p:cNvPr id="6" name="楕円 5"/>
          <p:cNvSpPr/>
          <p:nvPr/>
        </p:nvSpPr>
        <p:spPr>
          <a:xfrm>
            <a:off x="1371598" y="2188026"/>
            <a:ext cx="506187" cy="4735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A1C8D0-3547-4B14-8F48-EC3153A1E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485" y="785411"/>
            <a:ext cx="3868929" cy="4433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CECD1D-6DE5-432B-AE18-E2F0A5F21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866" y="2070918"/>
            <a:ext cx="3630267" cy="5416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2147B8-42AE-4AF1-9B41-84A5C5056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793" y="3411250"/>
            <a:ext cx="4714441" cy="4209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53A6C2-7227-41B6-A538-3ECCC5300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6362" y="2785715"/>
            <a:ext cx="2450675" cy="3500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6A2CE9-1100-4405-8285-578DFFA101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9394" y="1519992"/>
            <a:ext cx="2902294" cy="47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1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2L11-11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B86B536-FFDC-404A-9CD0-F66B7D088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7"/>
          <a:stretch/>
        </p:blipFill>
        <p:spPr>
          <a:xfrm>
            <a:off x="1097170" y="3528917"/>
            <a:ext cx="9997660" cy="332330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9BC7428-E226-4FD6-B99F-CF9E15DA3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59" y="25010"/>
            <a:ext cx="10743482" cy="3304074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2253344" y="2302329"/>
            <a:ext cx="473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855031" y="2827896"/>
            <a:ext cx="473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538358" y="2844225"/>
            <a:ext cx="473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538358" y="2318658"/>
            <a:ext cx="473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3951515" y="5363419"/>
            <a:ext cx="5861957" cy="40821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角丸四角形 10"/>
          <p:cNvSpPr/>
          <p:nvPr/>
        </p:nvSpPr>
        <p:spPr>
          <a:xfrm>
            <a:off x="2775859" y="6378689"/>
            <a:ext cx="1578428" cy="40821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9813472" y="5275138"/>
            <a:ext cx="1086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←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a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4354287" y="6290408"/>
            <a:ext cx="1086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←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c</a:t>
            </a:r>
          </a:p>
        </p:txBody>
      </p:sp>
      <p:pic>
        <p:nvPicPr>
          <p:cNvPr id="14" name="Z_[11-20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3999.1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6480" y="96213"/>
            <a:ext cx="503802" cy="503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D9ED24-07F9-4EB2-AC61-D5043FFD51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162" y="1514264"/>
            <a:ext cx="11115675" cy="66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5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695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10" grpId="0"/>
      <p:bldP spid="4" grpId="0" animBg="1"/>
      <p:bldP spid="11" grpId="0" animBg="1"/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FD9D74F-8B6E-4A5D-AE59-025DDE634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64" y="51867"/>
            <a:ext cx="10407672" cy="675426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2L11-11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6A5AA73-8541-4B08-B53E-D1A773E1EC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465" y="47899"/>
            <a:ext cx="1155759" cy="488975"/>
          </a:xfrm>
          <a:prstGeom prst="rect">
            <a:avLst/>
          </a:prstGeom>
        </p:spPr>
      </p:pic>
      <p:sp>
        <p:nvSpPr>
          <p:cNvPr id="6" name="角丸四角形 5"/>
          <p:cNvSpPr/>
          <p:nvPr/>
        </p:nvSpPr>
        <p:spPr>
          <a:xfrm>
            <a:off x="2710544" y="1036348"/>
            <a:ext cx="7543799" cy="40821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角丸四角形 8"/>
          <p:cNvSpPr/>
          <p:nvPr/>
        </p:nvSpPr>
        <p:spPr>
          <a:xfrm>
            <a:off x="2710544" y="1552151"/>
            <a:ext cx="3951513" cy="40821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10254343" y="859788"/>
            <a:ext cx="1086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←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e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6482443" y="1719845"/>
            <a:ext cx="1086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←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f</a:t>
            </a:r>
          </a:p>
        </p:txBody>
      </p:sp>
      <p:pic>
        <p:nvPicPr>
          <p:cNvPr id="12" name="Z_[11-20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43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85542" y="254712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8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452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  <p:bldP spid="9" grpId="0" animBg="1"/>
      <p:bldP spid="10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B3F88BF-604C-4572-9C46-3A67D5DC0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276" y="0"/>
            <a:ext cx="6841447" cy="685641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12BC4C9-F564-4612-B61D-FC14215D76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224" y="584775"/>
            <a:ext cx="1155759" cy="488975"/>
          </a:xfrm>
          <a:prstGeom prst="rect">
            <a:avLst/>
          </a:prstGeom>
        </p:spPr>
      </p:pic>
      <p:pic>
        <p:nvPicPr>
          <p:cNvPr id="6" name="Z_[11-2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8258" y="865567"/>
            <a:ext cx="416365" cy="41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20F62E4-40F7-4DDC-82AA-0FFED5CAC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07" y="702727"/>
            <a:ext cx="11649784" cy="148760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F1E720-2316-438F-BB7A-0108B5D4F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602" y="805722"/>
            <a:ext cx="1227105" cy="3944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EE8958-3830-425E-B787-A06F91F1A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02" y="1154971"/>
            <a:ext cx="1317729" cy="2928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E03CB1-18A9-419B-AB3B-043FE9F6D3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3836" y="917220"/>
            <a:ext cx="1227105" cy="4755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109128-CFB8-401E-81D7-5489447D3D23}"/>
              </a:ext>
            </a:extLst>
          </p:cNvPr>
          <p:cNvSpPr/>
          <p:nvPr/>
        </p:nvSpPr>
        <p:spPr>
          <a:xfrm>
            <a:off x="8220075" y="987571"/>
            <a:ext cx="771525" cy="40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F2593E-AEE0-486A-B7D6-4582CD7DCC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0638" y="926111"/>
            <a:ext cx="1375276" cy="4666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3438C6-E644-4AE1-A3F3-094B5B1163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3796" y="1626843"/>
            <a:ext cx="1317729" cy="3404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3195DAC-9B6D-46D9-A5DC-3006F8D0B7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749" y="1577800"/>
            <a:ext cx="874732" cy="38328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9BC06A8-EC66-463B-9DB4-CC5592324B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3201" y="1626264"/>
            <a:ext cx="1961778" cy="4051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44972FE-5A71-45D7-B24A-63C15C140A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5366" y="1629854"/>
            <a:ext cx="1453266" cy="401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4768A-55C2-4AA7-97DA-5A3E680C53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90255" y="987571"/>
            <a:ext cx="649448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096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BA2D1EA-C781-4152-AA09-D192E69E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090" y="262885"/>
            <a:ext cx="7464134" cy="659511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15A56FD-61A9-4EBD-9EA0-AE20C6715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6727" cy="7614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053F1BA-947D-4F85-8525-C0CDD41B7E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405"/>
            <a:ext cx="3478709" cy="754419"/>
          </a:xfrm>
          <a:prstGeom prst="rect">
            <a:avLst/>
          </a:prstGeom>
        </p:spPr>
      </p:pic>
      <p:pic>
        <p:nvPicPr>
          <p:cNvPr id="2" name="Z_[11-21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50473" y="831962"/>
            <a:ext cx="503802" cy="50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39F7DA-A314-4D4B-8638-A0300BB4B7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566" y="489498"/>
            <a:ext cx="4413022" cy="367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372F2B-6676-45BD-9C51-DBE20BE47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39" y="1250903"/>
            <a:ext cx="2947296" cy="3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9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BA2D1EA-C781-4152-AA09-D192E69E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090" y="262885"/>
            <a:ext cx="7464134" cy="659511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15A56FD-61A9-4EBD-9EA0-AE20C6715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6727" cy="7614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7DA89D4-D423-454E-95B0-5B81C809465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405"/>
            <a:ext cx="3974670" cy="740449"/>
          </a:xfrm>
          <a:prstGeom prst="rect">
            <a:avLst/>
          </a:prstGeom>
        </p:spPr>
      </p:pic>
      <p:pic>
        <p:nvPicPr>
          <p:cNvPr id="6" name="Z_[11-21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98335" y="761405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79A338-C184-4740-B408-E94B25040C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566" y="489498"/>
            <a:ext cx="4413022" cy="3677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EC5F86-092F-4E0E-A325-7E73A684FE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652" y="1186784"/>
            <a:ext cx="3745365" cy="33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4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BA2D1EA-C781-4152-AA09-D192E69E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090" y="262885"/>
            <a:ext cx="7464134" cy="659511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15A56FD-61A9-4EBD-9EA0-AE20C6715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6727" cy="7614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7DA89D4-D423-454E-95B0-5B81C809465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405"/>
            <a:ext cx="3974670" cy="740449"/>
          </a:xfrm>
          <a:prstGeom prst="rect">
            <a:avLst/>
          </a:prstGeom>
        </p:spPr>
      </p:pic>
      <p:pic>
        <p:nvPicPr>
          <p:cNvPr id="6" name="Z_[11-21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42076" y="800531"/>
            <a:ext cx="503802" cy="503802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706892" y="1487785"/>
            <a:ext cx="3470868" cy="3691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706892" y="3254903"/>
            <a:ext cx="3470868" cy="3691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870A27CC-FFAD-43CB-BB5A-883DCAABEC17}"/>
              </a:ext>
            </a:extLst>
          </p:cNvPr>
          <p:cNvSpPr/>
          <p:nvPr/>
        </p:nvSpPr>
        <p:spPr>
          <a:xfrm>
            <a:off x="3779778" y="5655594"/>
            <a:ext cx="4131769" cy="3691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03CA5D71-41BF-4E1E-94AC-1AA5427CD868}"/>
              </a:ext>
            </a:extLst>
          </p:cNvPr>
          <p:cNvSpPr/>
          <p:nvPr/>
        </p:nvSpPr>
        <p:spPr>
          <a:xfrm>
            <a:off x="5270647" y="459582"/>
            <a:ext cx="4708239" cy="7404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2B2389A6-7410-482D-BDB8-91840F2E4C0E}"/>
              </a:ext>
            </a:extLst>
          </p:cNvPr>
          <p:cNvSpPr/>
          <p:nvPr/>
        </p:nvSpPr>
        <p:spPr>
          <a:xfrm>
            <a:off x="5270647" y="2144689"/>
            <a:ext cx="4708239" cy="8088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C77505E6-28F4-4246-96E4-7F82AE3E8CC2}"/>
              </a:ext>
            </a:extLst>
          </p:cNvPr>
          <p:cNvSpPr/>
          <p:nvPr/>
        </p:nvSpPr>
        <p:spPr>
          <a:xfrm>
            <a:off x="6672066" y="3886937"/>
            <a:ext cx="3058343" cy="41762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ABA06037-FEBF-4A56-9F7E-9FA0D1D0A584}"/>
              </a:ext>
            </a:extLst>
          </p:cNvPr>
          <p:cNvSpPr/>
          <p:nvPr/>
        </p:nvSpPr>
        <p:spPr>
          <a:xfrm>
            <a:off x="6575988" y="6358662"/>
            <a:ext cx="729273" cy="41762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F007480F-77FF-4FC1-8C3A-CFAB9573D674}"/>
              </a:ext>
            </a:extLst>
          </p:cNvPr>
          <p:cNvSpPr/>
          <p:nvPr/>
        </p:nvSpPr>
        <p:spPr>
          <a:xfrm>
            <a:off x="6625684" y="4557450"/>
            <a:ext cx="3470868" cy="8220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19C390-3F4B-41D5-B3C5-0330ADEC5F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566" y="489498"/>
            <a:ext cx="4413022" cy="3677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64C643-0FE0-42FE-9B14-9630F5A233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652" y="1186784"/>
            <a:ext cx="3745365" cy="33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4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B0F6713-42C2-4B7D-AAA4-CA1E84849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35" y="189436"/>
            <a:ext cx="11669130" cy="186988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2L11-12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DE9516B-13DA-4490-A15E-85C4836F9C53}"/>
              </a:ext>
            </a:extLst>
          </p:cNvPr>
          <p:cNvGrpSpPr/>
          <p:nvPr/>
        </p:nvGrpSpPr>
        <p:grpSpPr>
          <a:xfrm>
            <a:off x="4229957" y="2711882"/>
            <a:ext cx="3600674" cy="3406271"/>
            <a:chOff x="4295663" y="2169812"/>
            <a:chExt cx="3600674" cy="3406271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E57657CE-EE33-4719-AE5D-1FF62B6D9CA6}"/>
                </a:ext>
              </a:extLst>
            </p:cNvPr>
            <p:cNvGrpSpPr/>
            <p:nvPr/>
          </p:nvGrpSpPr>
          <p:grpSpPr>
            <a:xfrm>
              <a:off x="4295663" y="2169812"/>
              <a:ext cx="3600674" cy="3406271"/>
              <a:chOff x="4295663" y="2169812"/>
              <a:chExt cx="3600674" cy="3406271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36630560-A38E-4B4C-997D-835CC39E2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95663" y="2169812"/>
                <a:ext cx="3600674" cy="3406271"/>
              </a:xfrm>
              <a:prstGeom prst="rect">
                <a:avLst/>
              </a:prstGeom>
            </p:spPr>
          </p:pic>
          <p:sp>
            <p:nvSpPr>
              <p:cNvPr id="2" name="楕円 1">
                <a:extLst>
                  <a:ext uri="{FF2B5EF4-FFF2-40B4-BE49-F238E27FC236}">
                    <a16:creationId xmlns:a16="http://schemas.microsoft.com/office/drawing/2014/main" id="{9BF048B6-507D-4934-BAAE-E73E7D080182}"/>
                  </a:ext>
                </a:extLst>
              </p:cNvPr>
              <p:cNvSpPr/>
              <p:nvPr/>
            </p:nvSpPr>
            <p:spPr>
              <a:xfrm>
                <a:off x="5557736" y="2405974"/>
                <a:ext cx="1076527" cy="1023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054" name="Picture 6" descr="はてなマーク・クエスチョンマーク">
              <a:extLst>
                <a:ext uri="{FF2B5EF4-FFF2-40B4-BE49-F238E27FC236}">
                  <a16:creationId xmlns:a16="http://schemas.microsoft.com/office/drawing/2014/main" id="{5C23E597-6303-4FF2-8574-CA832276F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215" y="2299309"/>
              <a:ext cx="928541" cy="1182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2810624-D33C-4720-B6B0-1AC8BC0CB5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013" y="1237337"/>
            <a:ext cx="11137552" cy="71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678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89A2068-8BB1-F4B2-31EE-1225F6A97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0"/>
            <a:ext cx="8991600" cy="6858000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600968" y="4172789"/>
            <a:ext cx="8867132" cy="74252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199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3E93CE-C3E1-441B-A535-F1469CEFC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4" y="7683"/>
            <a:ext cx="12160812" cy="215152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DC630-A9D6-46A5-8EF5-8212AED6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170" y="1706252"/>
            <a:ext cx="10132178" cy="76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080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210C168-E3C7-44B9-B0BC-0C2479FD3C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30" y="504931"/>
            <a:ext cx="11817139" cy="584813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2L11-13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2645228" y="5742034"/>
            <a:ext cx="412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5309466" y="5742033"/>
            <a:ext cx="412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7908388" y="5742032"/>
            <a:ext cx="412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10577293" y="5742032"/>
            <a:ext cx="412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pic>
        <p:nvPicPr>
          <p:cNvPr id="10" name="Z_[11-22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84619" y="4990659"/>
            <a:ext cx="503802" cy="503802"/>
          </a:xfrm>
          <a:prstGeom prst="rect">
            <a:avLst/>
          </a:prstGeom>
        </p:spPr>
      </p:pic>
      <p:pic>
        <p:nvPicPr>
          <p:cNvPr id="11" name="Z_[11-23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85610" y="4990659"/>
            <a:ext cx="503802" cy="503802"/>
          </a:xfrm>
          <a:prstGeom prst="rect">
            <a:avLst/>
          </a:prstGeom>
        </p:spPr>
      </p:pic>
      <p:pic>
        <p:nvPicPr>
          <p:cNvPr id="12" name="Z_[11-24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42419" y="4990659"/>
            <a:ext cx="503802" cy="503802"/>
          </a:xfrm>
          <a:prstGeom prst="rect">
            <a:avLst/>
          </a:prstGeom>
        </p:spPr>
      </p:pic>
      <p:pic>
        <p:nvPicPr>
          <p:cNvPr id="13" name="Z_[11-25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44947" y="4990659"/>
            <a:ext cx="503802" cy="50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741070-B265-403B-863D-02290A5A54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7229" y="1033032"/>
            <a:ext cx="3325087" cy="5038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A20150-185F-4361-BBEB-B64ED6227E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3075" y="2166694"/>
            <a:ext cx="4747125" cy="3764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9207B0-E6C1-463A-A4DC-C7502884076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075" y="3294042"/>
            <a:ext cx="7929475" cy="37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1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30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18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340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75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6188BE-7AB3-4BCB-94C7-45CD542B61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24" y="466473"/>
            <a:ext cx="11664153" cy="592505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2L11-13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4103832" y="1986460"/>
            <a:ext cx="412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3807155" y="2452933"/>
            <a:ext cx="593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5200526" y="3428999"/>
            <a:ext cx="440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3537691" y="5839408"/>
            <a:ext cx="440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1893948" y="4832479"/>
            <a:ext cx="440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7063330" y="5839408"/>
            <a:ext cx="593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8783274" y="5839408"/>
            <a:ext cx="593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1471238" y="3490553"/>
            <a:ext cx="1449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セーター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3981255" y="4436677"/>
            <a:ext cx="987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かぎ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5751AB-522A-41DB-ABC1-AD90E6ACA88B}"/>
              </a:ext>
            </a:extLst>
          </p:cNvPr>
          <p:cNvSpPr txBox="1"/>
          <p:nvPr/>
        </p:nvSpPr>
        <p:spPr>
          <a:xfrm>
            <a:off x="3255747" y="4951078"/>
            <a:ext cx="2965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インフォメーション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498F4A39-661C-444F-835E-83FA78DA7C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544" y="584775"/>
            <a:ext cx="7893456" cy="384195"/>
          </a:xfrm>
          <a:prstGeom prst="rect">
            <a:avLst/>
          </a:prstGeom>
        </p:spPr>
      </p:pic>
      <p:pic>
        <p:nvPicPr>
          <p:cNvPr id="16" name="Z_[11-22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48928" y="584775"/>
            <a:ext cx="416365" cy="416365"/>
          </a:xfrm>
          <a:prstGeom prst="rect">
            <a:avLst/>
          </a:prstGeom>
        </p:spPr>
      </p:pic>
      <p:pic>
        <p:nvPicPr>
          <p:cNvPr id="17" name="Z_[11-23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66238" y="568689"/>
            <a:ext cx="416365" cy="416365"/>
          </a:xfrm>
          <a:prstGeom prst="rect">
            <a:avLst/>
          </a:prstGeom>
        </p:spPr>
      </p:pic>
      <p:pic>
        <p:nvPicPr>
          <p:cNvPr id="18" name="Z_[11-24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83548" y="568689"/>
            <a:ext cx="416365" cy="416365"/>
          </a:xfrm>
          <a:prstGeom prst="rect">
            <a:avLst/>
          </a:prstGeom>
        </p:spPr>
      </p:pic>
      <p:pic>
        <p:nvPicPr>
          <p:cNvPr id="19" name="Z_[11-25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67786" y="634589"/>
            <a:ext cx="416365" cy="4163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693580F-48BB-45E5-85C2-E4B64A9DE5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266" y="1517427"/>
            <a:ext cx="11461810" cy="38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0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730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18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5340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9757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9E72C6A-173F-41C3-8699-22751962CC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441" y="57268"/>
            <a:ext cx="8393118" cy="98046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8F4A39-661C-444F-835E-83FA78DA7C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03" y="1039832"/>
            <a:ext cx="10506190" cy="5113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8B80D20-8895-4C8B-AB9E-97BAF10BA2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24" y="1682803"/>
            <a:ext cx="7422751" cy="230384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A6AEA12-AA7A-4BC5-AC4A-982AF2778D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656" y="4205084"/>
            <a:ext cx="7480684" cy="251472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Z_[11-22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820739" y="1089219"/>
            <a:ext cx="503802" cy="503802"/>
          </a:xfrm>
          <a:prstGeom prst="rect">
            <a:avLst/>
          </a:prstGeom>
        </p:spPr>
      </p:pic>
      <p:pic>
        <p:nvPicPr>
          <p:cNvPr id="10" name="Z_[11-23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30290" y="1089219"/>
            <a:ext cx="503802" cy="503802"/>
          </a:xfrm>
          <a:prstGeom prst="rect">
            <a:avLst/>
          </a:prstGeom>
        </p:spPr>
      </p:pic>
      <p:pic>
        <p:nvPicPr>
          <p:cNvPr id="12" name="Z_[11-24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63299" y="1089219"/>
            <a:ext cx="503802" cy="503802"/>
          </a:xfrm>
          <a:prstGeom prst="rect">
            <a:avLst/>
          </a:prstGeom>
        </p:spPr>
      </p:pic>
      <p:pic>
        <p:nvPicPr>
          <p:cNvPr id="13" name="Z_[11-25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81067" y="1089219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1C56FD-1606-42A1-B0E1-DDED9BE2476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97712" y="626621"/>
            <a:ext cx="4872758" cy="3450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2CB4A1-6CA4-4161-9ED1-61405831EA1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3758" y="1793086"/>
            <a:ext cx="1520333" cy="3604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763EEB-557D-4A79-B9CF-D00013DE802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3757" y="2207657"/>
            <a:ext cx="716454" cy="2835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A72BBA-3F1D-42BD-BC8C-D9872CBFCE8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78809" y="2418553"/>
            <a:ext cx="941299" cy="25738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339FD5-114D-4205-A257-D29B72C0D1A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73531" y="2221899"/>
            <a:ext cx="1079669" cy="39330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D252B07-79CE-4D5B-9147-B9F5D222232C}"/>
              </a:ext>
            </a:extLst>
          </p:cNvPr>
          <p:cNvSpPr/>
          <p:nvPr/>
        </p:nvSpPr>
        <p:spPr>
          <a:xfrm>
            <a:off x="6553200" y="2221685"/>
            <a:ext cx="2065867" cy="393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6EB96FA-5F9F-4DC2-9136-BA0C67A9D2B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91326" y="2701369"/>
            <a:ext cx="547552" cy="33819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57C5FD1-3180-4BEE-A823-DA88C04C3D9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32491" y="2701369"/>
            <a:ext cx="2127109" cy="34329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4636299-A818-4108-BE41-969FDD84F4AA}"/>
              </a:ext>
            </a:extLst>
          </p:cNvPr>
          <p:cNvSpPr/>
          <p:nvPr/>
        </p:nvSpPr>
        <p:spPr>
          <a:xfrm>
            <a:off x="6929798" y="2589798"/>
            <a:ext cx="2065867" cy="393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4B55527-D08B-4F4A-83F6-F33E6896D85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78809" y="3171169"/>
            <a:ext cx="998344" cy="25738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5357C90-B7C6-425D-9489-1977B436068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62871" y="3119559"/>
            <a:ext cx="998344" cy="3523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4C1D840-7CF7-4D85-B3E2-9FAD3680CC0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225859" y="3145991"/>
            <a:ext cx="2162958" cy="32592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E4308C5-2DE8-41A6-B244-603646AE3E1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1409" y="3478336"/>
            <a:ext cx="3877058" cy="44671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A0A7AA0-E4A6-41A8-A2D8-E2741BE1EF6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283072" y="4405432"/>
            <a:ext cx="4024266" cy="33111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6810BB8-8D26-4B8C-A813-E5AEEEFA663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623923" y="6336635"/>
            <a:ext cx="7183452" cy="29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2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18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340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75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89A2068-8BB1-F4B2-31EE-1225F6A97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0"/>
            <a:ext cx="8991600" cy="6858000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600968" y="4919624"/>
            <a:ext cx="8892642" cy="99652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542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06F91FA-09CA-406C-8E0A-A62F208C3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11" y="868112"/>
            <a:ext cx="9161177" cy="59093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973A9C-29A8-4B4F-A313-E260CCEBE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418" y="1270975"/>
            <a:ext cx="2648129" cy="38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EA67854A-BD99-4381-B70B-0E50BC6EA60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025FB3C-22AC-4C17-9E5B-497F87988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298" y="391503"/>
            <a:ext cx="8703404" cy="60749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036EF1-040C-45D4-8275-D8C066DF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590" y="1341647"/>
            <a:ext cx="5358061" cy="4395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F3A321-B460-4E0E-8EBB-BAC29AF7A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590" y="1341647"/>
            <a:ext cx="5316188" cy="43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4972335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2L11-18</a:t>
            </a:r>
          </a:p>
        </p:txBody>
      </p:sp>
      <p:pic>
        <p:nvPicPr>
          <p:cNvPr id="2" name="図 1" descr="テキスト, 手紙&#10;&#10;説明は自動で生成されたものです">
            <a:extLst>
              <a:ext uri="{FF2B5EF4-FFF2-40B4-BE49-F238E27FC236}">
                <a16:creationId xmlns:a16="http://schemas.microsoft.com/office/drawing/2014/main" id="{54AA1819-C59C-438C-95DE-F6F26E24D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4" r="-84" b="-121"/>
          <a:stretch/>
        </p:blipFill>
        <p:spPr>
          <a:xfrm>
            <a:off x="1744298" y="179022"/>
            <a:ext cx="8710741" cy="4638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A1A37D-BC75-4B40-AEC6-1E938B6F8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296" y="5713080"/>
            <a:ext cx="9027311" cy="42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A627DD4E-89D0-4CA1-ACB4-30113BEACB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389DC9-EEC3-4B31-9060-DC231959187C}"/>
              </a:ext>
            </a:extLst>
          </p:cNvPr>
          <p:cNvGrpSpPr/>
          <p:nvPr/>
        </p:nvGrpSpPr>
        <p:grpSpPr>
          <a:xfrm>
            <a:off x="0" y="-20058"/>
            <a:ext cx="1866274" cy="1194852"/>
            <a:chOff x="0" y="-20058"/>
            <a:chExt cx="1866274" cy="119485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5A279CF-9EF3-466B-8A2E-CFD160D9A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0051"/>
              <a:ext cx="1643865" cy="1194845"/>
            </a:xfrm>
            <a:prstGeom prst="rect">
              <a:avLst/>
            </a:prstGeom>
          </p:spPr>
        </p:pic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AD53B8DD-FEAA-4A44-A36E-22DC558383F8}"/>
                </a:ext>
              </a:extLst>
            </p:cNvPr>
            <p:cNvSpPr/>
            <p:nvPr/>
          </p:nvSpPr>
          <p:spPr>
            <a:xfrm rot="10800000">
              <a:off x="636997" y="-20058"/>
              <a:ext cx="1229277" cy="67760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6433623F-2878-4F8B-B969-E85B19E6CCA7}"/>
                </a:ext>
              </a:extLst>
            </p:cNvPr>
            <p:cNvSpPr/>
            <p:nvPr/>
          </p:nvSpPr>
          <p:spPr>
            <a:xfrm rot="10800000" flipH="1">
              <a:off x="1" y="-20054"/>
              <a:ext cx="928760" cy="5182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60365EDE-631B-4A65-BDDA-5F19D63B4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477" y="55285"/>
            <a:ext cx="8926604" cy="395613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AD7CAC1-8D9E-4866-B121-9C0E24C8B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347" y="4154981"/>
            <a:ext cx="9697936" cy="240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380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98837F0-E735-42FB-A60F-ECC7E31B692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A8482F-AA83-4F8D-95B2-D14A1FF4119A}"/>
              </a:ext>
            </a:extLst>
          </p:cNvPr>
          <p:cNvGrpSpPr/>
          <p:nvPr/>
        </p:nvGrpSpPr>
        <p:grpSpPr>
          <a:xfrm>
            <a:off x="0" y="-20056"/>
            <a:ext cx="1654140" cy="1202319"/>
            <a:chOff x="0" y="-20056"/>
            <a:chExt cx="1654140" cy="120231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67C2778-16DA-4F26-AFF9-18F2E5EF3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0051"/>
              <a:ext cx="1654140" cy="1202314"/>
            </a:xfrm>
            <a:prstGeom prst="rect">
              <a:avLst/>
            </a:prstGeom>
          </p:spPr>
        </p:pic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30CAD594-BD90-4EC2-8B4E-51EADDDA4D73}"/>
                </a:ext>
              </a:extLst>
            </p:cNvPr>
            <p:cNvSpPr/>
            <p:nvPr/>
          </p:nvSpPr>
          <p:spPr>
            <a:xfrm rot="10800000">
              <a:off x="668057" y="-20056"/>
              <a:ext cx="986083" cy="596132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9EE9A4FC-0D8B-4C34-B1DA-0BAB311508C5}"/>
                </a:ext>
              </a:extLst>
            </p:cNvPr>
            <p:cNvSpPr/>
            <p:nvPr/>
          </p:nvSpPr>
          <p:spPr>
            <a:xfrm rot="10800000" flipH="1">
              <a:off x="0" y="-20055"/>
              <a:ext cx="931079" cy="513709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4C13EFA-FF18-4EA3-B1C6-FAA25A479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210" y="390326"/>
            <a:ext cx="9174533" cy="38537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542AD9-4758-4057-867E-90EF799AE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383" y="4431836"/>
            <a:ext cx="9506235" cy="11074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3D9B0C-C031-4507-BB6F-CD358B3E1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88" y="5714314"/>
            <a:ext cx="11005933" cy="71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937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8CA898B1-4DA0-4C86-8127-CEE31427FE6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A6C4A1-5473-4913-8A1F-E1950D184659}"/>
              </a:ext>
            </a:extLst>
          </p:cNvPr>
          <p:cNvGrpSpPr/>
          <p:nvPr/>
        </p:nvGrpSpPr>
        <p:grpSpPr>
          <a:xfrm>
            <a:off x="0" y="-61645"/>
            <a:ext cx="2164403" cy="1136480"/>
            <a:chOff x="0" y="-61645"/>
            <a:chExt cx="2164403" cy="113648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7DF9612-BBEA-40CF-A4C3-C53CFF268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697" y="-61645"/>
              <a:ext cx="1639006" cy="1136480"/>
            </a:xfrm>
            <a:prstGeom prst="rect">
              <a:avLst/>
            </a:prstGeom>
          </p:spPr>
        </p:pic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8BAE11CA-B07F-4B4B-B721-BD12E15232CA}"/>
                </a:ext>
              </a:extLst>
            </p:cNvPr>
            <p:cNvSpPr/>
            <p:nvPr/>
          </p:nvSpPr>
          <p:spPr>
            <a:xfrm rot="10800000">
              <a:off x="893852" y="-20057"/>
              <a:ext cx="1270551" cy="567836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90B3430A-216E-43BF-8A20-3D51A048BC62}"/>
                </a:ext>
              </a:extLst>
            </p:cNvPr>
            <p:cNvSpPr/>
            <p:nvPr/>
          </p:nvSpPr>
          <p:spPr>
            <a:xfrm rot="10800000" flipH="1">
              <a:off x="0" y="-20054"/>
              <a:ext cx="934971" cy="470374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286F3427-5FEE-4FB4-92B6-1ED85403A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131" y="706690"/>
            <a:ext cx="7834323" cy="376208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2FA852-EE1C-4639-88A7-4AF0851E7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990" y="1242069"/>
            <a:ext cx="2570586" cy="51987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ECEF2B5-6353-4081-9BB3-B7644DD38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98" y="4645472"/>
            <a:ext cx="8776590" cy="221252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17E224E-03E6-409A-8C3B-58CD5634D3E4}"/>
              </a:ext>
            </a:extLst>
          </p:cNvPr>
          <p:cNvSpPr/>
          <p:nvPr/>
        </p:nvSpPr>
        <p:spPr>
          <a:xfrm>
            <a:off x="7266072" y="4369867"/>
            <a:ext cx="2215007" cy="799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171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263784A5-8B94-4163-ADBE-DA80A0C216D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52A4F3-A739-4FAE-9C54-7F00B6D39F4F}"/>
              </a:ext>
            </a:extLst>
          </p:cNvPr>
          <p:cNvGrpSpPr/>
          <p:nvPr/>
        </p:nvGrpSpPr>
        <p:grpSpPr>
          <a:xfrm>
            <a:off x="-1" y="10665"/>
            <a:ext cx="2389526" cy="1494427"/>
            <a:chOff x="-1" y="10665"/>
            <a:chExt cx="2389526" cy="1494427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76D6A4E5-1937-454C-99A0-358ED4614FA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25542"/>
              <a:ext cx="1931987" cy="1479550"/>
              <a:chOff x="1" y="0"/>
              <a:chExt cx="1217" cy="932"/>
            </a:xfrm>
          </p:grpSpPr>
          <p:sp>
            <p:nvSpPr>
              <p:cNvPr id="10" name="AutoShape 3">
                <a:extLst>
                  <a:ext uri="{FF2B5EF4-FFF2-40B4-BE49-F238E27FC236}">
                    <a16:creationId xmlns:a16="http://schemas.microsoft.com/office/drawing/2014/main" id="{B442FD07-45AE-45FF-BED4-0D68219E227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" y="0"/>
                <a:ext cx="1211" cy="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029" name="Picture 5">
                <a:extLst>
                  <a:ext uri="{FF2B5EF4-FFF2-40B4-BE49-F238E27FC236}">
                    <a16:creationId xmlns:a16="http://schemas.microsoft.com/office/drawing/2014/main" id="{95FD2DAB-AA29-4144-8E35-23420C44D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217" cy="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72F9457C-D021-4402-BBD0-9CB4A292D58F}"/>
                </a:ext>
              </a:extLst>
            </p:cNvPr>
            <p:cNvSpPr/>
            <p:nvPr/>
          </p:nvSpPr>
          <p:spPr>
            <a:xfrm rot="10800000" flipH="1">
              <a:off x="-1" y="25542"/>
              <a:ext cx="1130157" cy="72897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6DB0E1BE-BD28-4B32-8127-A83228B9C8E0}"/>
                </a:ext>
              </a:extLst>
            </p:cNvPr>
            <p:cNvSpPr/>
            <p:nvPr/>
          </p:nvSpPr>
          <p:spPr>
            <a:xfrm rot="10800000">
              <a:off x="864748" y="10665"/>
              <a:ext cx="1524777" cy="1047474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2C7D359-43E5-4277-896B-FF30E9CB0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273" y="473364"/>
            <a:ext cx="5595583" cy="7708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F63365-3818-4640-B348-0E89BBC0D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46" y="1495567"/>
            <a:ext cx="11216305" cy="518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555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ACB5CAE-9180-4425-8CFB-1D9AF27BE4E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803742-AF9B-41F7-9618-627C542474B8}"/>
              </a:ext>
            </a:extLst>
          </p:cNvPr>
          <p:cNvGrpSpPr/>
          <p:nvPr/>
        </p:nvGrpSpPr>
        <p:grpSpPr>
          <a:xfrm>
            <a:off x="-1" y="-20059"/>
            <a:ext cx="2292167" cy="1373257"/>
            <a:chOff x="-1" y="-20059"/>
            <a:chExt cx="2292167" cy="137325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551F15A-E7A7-4AEB-B152-1DEC2D85A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-20053"/>
              <a:ext cx="1889313" cy="1373251"/>
            </a:xfrm>
            <a:prstGeom prst="rect">
              <a:avLst/>
            </a:prstGeom>
          </p:spPr>
        </p:pic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24BAE310-E590-499B-9069-3A7751549F58}"/>
                </a:ext>
              </a:extLst>
            </p:cNvPr>
            <p:cNvSpPr/>
            <p:nvPr/>
          </p:nvSpPr>
          <p:spPr>
            <a:xfrm rot="10800000">
              <a:off x="585627" y="-20059"/>
              <a:ext cx="1706539" cy="74952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80C55299-B4D5-463A-AB9A-AAD4B14C36DC}"/>
                </a:ext>
              </a:extLst>
            </p:cNvPr>
            <p:cNvSpPr/>
            <p:nvPr/>
          </p:nvSpPr>
          <p:spPr>
            <a:xfrm rot="10800000" flipH="1">
              <a:off x="0" y="-20057"/>
              <a:ext cx="1047964" cy="74952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368BE78-E154-422B-9D90-B75714545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496" y="290659"/>
            <a:ext cx="8474470" cy="5847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2DBE68-BF67-45C4-8383-4689FA8D4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305" y="3062340"/>
            <a:ext cx="3412795" cy="5877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3E8788-9497-4B36-B47E-CB85F4850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719" y="3744811"/>
            <a:ext cx="10733566" cy="28225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2485FD-A5F3-4F19-9721-B50DA8587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2317" y="1072260"/>
            <a:ext cx="10687042" cy="190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39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511E9AE-E837-4330-BD14-E71376DEF3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2L11-25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694C2F64-7807-4CEF-952C-CA19CA72790C}"/>
              </a:ext>
            </a:extLst>
          </p:cNvPr>
          <p:cNvSpPr/>
          <p:nvPr/>
        </p:nvSpPr>
        <p:spPr>
          <a:xfrm rot="10800000" flipH="1">
            <a:off x="0" y="-20055"/>
            <a:ext cx="1150706" cy="604829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ED62D-4415-4903-81FB-5E5AA1C0B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565" y="107215"/>
            <a:ext cx="5230967" cy="604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AD7319-63C1-429D-B517-38520553C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598" y="953534"/>
            <a:ext cx="9690491" cy="3819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197687-1277-4D3B-969A-F36BF4EDEA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61" y="4900745"/>
            <a:ext cx="11219787" cy="153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10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1416A2-C755-4691-B5D7-563AF0E96C1C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  <ds:schemaRef ds:uri="dd831380-f772-4d0a-86be-ca519d40c5a8"/>
    <ds:schemaRef ds:uri="3e344923-98a3-4cbb-98eb-7a7235193b6b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47A408B-042A-4AB8-AC88-536118E6CA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173</Words>
  <Application>Microsoft Office PowerPoint</Application>
  <PresentationFormat>Widescreen</PresentationFormat>
  <Paragraphs>131</Paragraphs>
  <Slides>70</Slides>
  <Notes>3</Notes>
  <HiddenSlides>0</HiddenSlides>
  <MMClips>67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sayaka yokoyama</cp:lastModifiedBy>
  <cp:revision>20</cp:revision>
  <dcterms:created xsi:type="dcterms:W3CDTF">2020-06-23T07:26:01Z</dcterms:created>
  <dcterms:modified xsi:type="dcterms:W3CDTF">2024-07-24T08:24:59Z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ContentTypeId">
    <vt:lpwstr>0x0101009889E05DF03C7846A02E35782AD45B3A</vt:lpwstr>
  </property>
</Properties>
</file>