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1"/>
  </p:notesMasterIdLst>
  <p:sldIdLst>
    <p:sldId id="257" r:id="rId5"/>
    <p:sldId id="275" r:id="rId6"/>
    <p:sldId id="402" r:id="rId7"/>
    <p:sldId id="403" r:id="rId8"/>
    <p:sldId id="377" r:id="rId9"/>
    <p:sldId id="404" r:id="rId10"/>
    <p:sldId id="379" r:id="rId11"/>
    <p:sldId id="405" r:id="rId12"/>
    <p:sldId id="381" r:id="rId13"/>
    <p:sldId id="406" r:id="rId14"/>
    <p:sldId id="383" r:id="rId15"/>
    <p:sldId id="384" r:id="rId16"/>
    <p:sldId id="324" r:id="rId17"/>
    <p:sldId id="388" r:id="rId18"/>
    <p:sldId id="373" r:id="rId19"/>
    <p:sldId id="385" r:id="rId20"/>
    <p:sldId id="386" r:id="rId21"/>
    <p:sldId id="440" r:id="rId22"/>
    <p:sldId id="387" r:id="rId23"/>
    <p:sldId id="452" r:id="rId24"/>
    <p:sldId id="369" r:id="rId25"/>
    <p:sldId id="407" r:id="rId26"/>
    <p:sldId id="389" r:id="rId27"/>
    <p:sldId id="390" r:id="rId28"/>
    <p:sldId id="363" r:id="rId29"/>
    <p:sldId id="330" r:id="rId30"/>
    <p:sldId id="351" r:id="rId31"/>
    <p:sldId id="401" r:id="rId32"/>
    <p:sldId id="349" r:id="rId33"/>
    <p:sldId id="418" r:id="rId34"/>
    <p:sldId id="393" r:id="rId35"/>
    <p:sldId id="394" r:id="rId36"/>
    <p:sldId id="395" r:id="rId37"/>
    <p:sldId id="441" r:id="rId38"/>
    <p:sldId id="396" r:id="rId39"/>
    <p:sldId id="397" r:id="rId40"/>
    <p:sldId id="453" r:id="rId41"/>
    <p:sldId id="398" r:id="rId42"/>
    <p:sldId id="438" r:id="rId43"/>
    <p:sldId id="439" r:id="rId44"/>
    <p:sldId id="410" r:id="rId45"/>
    <p:sldId id="411" r:id="rId46"/>
    <p:sldId id="412" r:id="rId47"/>
    <p:sldId id="413" r:id="rId48"/>
    <p:sldId id="419" r:id="rId49"/>
    <p:sldId id="421" r:id="rId50"/>
    <p:sldId id="422" r:id="rId51"/>
    <p:sldId id="420" r:id="rId52"/>
    <p:sldId id="424" r:id="rId53"/>
    <p:sldId id="423" r:id="rId54"/>
    <p:sldId id="425" r:id="rId55"/>
    <p:sldId id="416" r:id="rId56"/>
    <p:sldId id="426" r:id="rId57"/>
    <p:sldId id="428" r:id="rId58"/>
    <p:sldId id="442" r:id="rId59"/>
    <p:sldId id="427" r:id="rId60"/>
    <p:sldId id="454" r:id="rId61"/>
    <p:sldId id="429" r:id="rId62"/>
    <p:sldId id="437" r:id="rId63"/>
    <p:sldId id="436" r:id="rId64"/>
    <p:sldId id="432" r:id="rId65"/>
    <p:sldId id="433" r:id="rId66"/>
    <p:sldId id="434" r:id="rId67"/>
    <p:sldId id="455" r:id="rId68"/>
    <p:sldId id="309" r:id="rId69"/>
    <p:sldId id="374" r:id="rId70"/>
    <p:sldId id="311" r:id="rId71"/>
    <p:sldId id="443" r:id="rId72"/>
    <p:sldId id="444" r:id="rId73"/>
    <p:sldId id="445" r:id="rId74"/>
    <p:sldId id="446" r:id="rId75"/>
    <p:sldId id="447" r:id="rId76"/>
    <p:sldId id="448" r:id="rId77"/>
    <p:sldId id="449" r:id="rId78"/>
    <p:sldId id="450" r:id="rId79"/>
    <p:sldId id="451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  <a:srgbClr val="FAB0BB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4A47C7-77E1-7292-6612-4D346175C6B8}" v="3" dt="2024-07-30T07:40:16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104" y="-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microsoft.com/office/2015/10/relationships/revisionInfo" Target="revisionInfo.xml"/><Relationship Id="rId61" Type="http://schemas.openxmlformats.org/officeDocument/2006/relationships/slide" Target="slides/slide57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nin Nwe Oo" userId="S::hnin_nwe_oo@jpf.go.jp::ac0d75cc-189f-4e26-b8ac-69db546065ba" providerId="AD" clId="Web-{BC4A47C7-77E1-7292-6612-4D346175C6B8}"/>
    <pc:docChg chg="modSld">
      <pc:chgData name="Hnin Nwe Oo" userId="S::hnin_nwe_oo@jpf.go.jp::ac0d75cc-189f-4e26-b8ac-69db546065ba" providerId="AD" clId="Web-{BC4A47C7-77E1-7292-6612-4D346175C6B8}" dt="2024-07-30T07:40:16.143" v="2" actId="14100"/>
      <pc:docMkLst>
        <pc:docMk/>
      </pc:docMkLst>
      <pc:sldChg chg="modSp">
        <pc:chgData name="Hnin Nwe Oo" userId="S::hnin_nwe_oo@jpf.go.jp::ac0d75cc-189f-4e26-b8ac-69db546065ba" providerId="AD" clId="Web-{BC4A47C7-77E1-7292-6612-4D346175C6B8}" dt="2024-07-30T07:40:16.143" v="2" actId="14100"/>
        <pc:sldMkLst>
          <pc:docMk/>
          <pc:sldMk cId="4099967796" sldId="454"/>
        </pc:sldMkLst>
        <pc:spChg chg="mod">
          <ac:chgData name="Hnin Nwe Oo" userId="S::hnin_nwe_oo@jpf.go.jp::ac0d75cc-189f-4e26-b8ac-69db546065ba" providerId="AD" clId="Web-{BC4A47C7-77E1-7292-6612-4D346175C6B8}" dt="2024-07-30T07:40:16.143" v="2" actId="14100"/>
          <ac:spMkLst>
            <pc:docMk/>
            <pc:sldMk cId="4099967796" sldId="454"/>
            <ac:spMk id="4" creationId="{E7D80AE9-8F44-4EAF-3E7A-3E6E369C1F27}"/>
          </ac:spMkLst>
        </pc:spChg>
      </pc:sldChg>
    </pc:docChg>
  </pc:docChgLst>
  <pc:docChgLst>
    <pc:chgData name="Keiko Kojima" userId="6899f029-7342-413a-b38b-6a9d55270ecb" providerId="ADAL" clId="{40EC41D8-60CC-4497-B851-56291A805F78}"/>
    <pc:docChg chg="modSld">
      <pc:chgData name="Keiko Kojima" userId="6899f029-7342-413a-b38b-6a9d55270ecb" providerId="ADAL" clId="{40EC41D8-60CC-4497-B851-56291A805F78}" dt="2022-03-28T05:05:01.226" v="71" actId="1582"/>
      <pc:docMkLst>
        <pc:docMk/>
      </pc:docMkLst>
      <pc:sldChg chg="modSp mod">
        <pc:chgData name="Keiko Kojima" userId="6899f029-7342-413a-b38b-6a9d55270ecb" providerId="ADAL" clId="{40EC41D8-60CC-4497-B851-56291A805F78}" dt="2022-03-28T04:54:18.562" v="3" actId="14100"/>
        <pc:sldMkLst>
          <pc:docMk/>
          <pc:sldMk cId="2961143738" sldId="275"/>
        </pc:sldMkLst>
        <pc:picChg chg="mod modCrop">
          <ac:chgData name="Keiko Kojima" userId="6899f029-7342-413a-b38b-6a9d55270ecb" providerId="ADAL" clId="{40EC41D8-60CC-4497-B851-56291A805F78}" dt="2022-03-28T04:54:18.562" v="3" actId="14100"/>
          <ac:picMkLst>
            <pc:docMk/>
            <pc:sldMk cId="2961143738" sldId="275"/>
            <ac:picMk id="3" creationId="{6A959DA6-2E98-48D6-8EB8-78D89C534493}"/>
          </ac:picMkLst>
        </pc:picChg>
      </pc:sldChg>
      <pc:sldChg chg="modSp mod">
        <pc:chgData name="Keiko Kojima" userId="6899f029-7342-413a-b38b-6a9d55270ecb" providerId="ADAL" clId="{40EC41D8-60CC-4497-B851-56291A805F78}" dt="2022-03-28T04:59:37.266" v="16" actId="115"/>
        <pc:sldMkLst>
          <pc:docMk/>
          <pc:sldMk cId="3030115098" sldId="363"/>
        </pc:sldMkLst>
        <pc:spChg chg="mod">
          <ac:chgData name="Keiko Kojima" userId="6899f029-7342-413a-b38b-6a9d55270ecb" providerId="ADAL" clId="{40EC41D8-60CC-4497-B851-56291A805F78}" dt="2022-03-28T04:59:37.266" v="16" actId="115"/>
          <ac:spMkLst>
            <pc:docMk/>
            <pc:sldMk cId="3030115098" sldId="363"/>
            <ac:spMk id="11" creationId="{279B379E-9C64-4182-B1E3-4B69B30F8C20}"/>
          </ac:spMkLst>
        </pc:spChg>
      </pc:sldChg>
      <pc:sldChg chg="modSp mod">
        <pc:chgData name="Keiko Kojima" userId="6899f029-7342-413a-b38b-6a9d55270ecb" providerId="ADAL" clId="{40EC41D8-60CC-4497-B851-56291A805F78}" dt="2022-03-28T04:58:34.876" v="13" actId="1035"/>
        <pc:sldMkLst>
          <pc:docMk/>
          <pc:sldMk cId="2629774062" sldId="369"/>
        </pc:sldMkLst>
        <pc:picChg chg="mod">
          <ac:chgData name="Keiko Kojima" userId="6899f029-7342-413a-b38b-6a9d55270ecb" providerId="ADAL" clId="{40EC41D8-60CC-4497-B851-56291A805F78}" dt="2022-03-28T04:58:34.876" v="13" actId="1035"/>
          <ac:picMkLst>
            <pc:docMk/>
            <pc:sldMk cId="2629774062" sldId="369"/>
            <ac:picMk id="3" creationId="{2D814E04-F2DF-4A90-B863-87CC73F25020}"/>
          </ac:picMkLst>
        </pc:picChg>
      </pc:sldChg>
      <pc:sldChg chg="modSp mod">
        <pc:chgData name="Keiko Kojima" userId="6899f029-7342-413a-b38b-6a9d55270ecb" providerId="ADAL" clId="{40EC41D8-60CC-4497-B851-56291A805F78}" dt="2022-03-28T04:55:30.838" v="4" actId="1582"/>
        <pc:sldMkLst>
          <pc:docMk/>
          <pc:sldMk cId="2043762195" sldId="377"/>
        </pc:sldMkLst>
        <pc:picChg chg="mod">
          <ac:chgData name="Keiko Kojima" userId="6899f029-7342-413a-b38b-6a9d55270ecb" providerId="ADAL" clId="{40EC41D8-60CC-4497-B851-56291A805F78}" dt="2022-03-28T04:55:30.838" v="4" actId="1582"/>
          <ac:picMkLst>
            <pc:docMk/>
            <pc:sldMk cId="2043762195" sldId="377"/>
            <ac:picMk id="9" creationId="{7717A04F-EC62-482A-957D-180D78BA7EDE}"/>
          </ac:picMkLst>
        </pc:picChg>
      </pc:sldChg>
      <pc:sldChg chg="modSp mod">
        <pc:chgData name="Keiko Kojima" userId="6899f029-7342-413a-b38b-6a9d55270ecb" providerId="ADAL" clId="{40EC41D8-60CC-4497-B851-56291A805F78}" dt="2022-03-28T04:55:46.995" v="5" actId="1582"/>
        <pc:sldMkLst>
          <pc:docMk/>
          <pc:sldMk cId="2124553351" sldId="379"/>
        </pc:sldMkLst>
        <pc:picChg chg="mod">
          <ac:chgData name="Keiko Kojima" userId="6899f029-7342-413a-b38b-6a9d55270ecb" providerId="ADAL" clId="{40EC41D8-60CC-4497-B851-56291A805F78}" dt="2022-03-28T04:55:46.995" v="5" actId="1582"/>
          <ac:picMkLst>
            <pc:docMk/>
            <pc:sldMk cId="2124553351" sldId="379"/>
            <ac:picMk id="9" creationId="{9B4116BD-4DCA-40BB-AF72-543F5C24C146}"/>
          </ac:picMkLst>
        </pc:picChg>
      </pc:sldChg>
      <pc:sldChg chg="modSp mod">
        <pc:chgData name="Keiko Kojima" userId="6899f029-7342-413a-b38b-6a9d55270ecb" providerId="ADAL" clId="{40EC41D8-60CC-4497-B851-56291A805F78}" dt="2022-03-28T04:57:34.631" v="6" actId="1582"/>
        <pc:sldMkLst>
          <pc:docMk/>
          <pc:sldMk cId="4116836993" sldId="381"/>
        </pc:sldMkLst>
        <pc:picChg chg="mod">
          <ac:chgData name="Keiko Kojima" userId="6899f029-7342-413a-b38b-6a9d55270ecb" providerId="ADAL" clId="{40EC41D8-60CC-4497-B851-56291A805F78}" dt="2022-03-28T04:57:34.631" v="6" actId="1582"/>
          <ac:picMkLst>
            <pc:docMk/>
            <pc:sldMk cId="4116836993" sldId="381"/>
            <ac:picMk id="9" creationId="{20DF6E9A-071F-4F4D-B7C4-8647F3A8195C}"/>
          </ac:picMkLst>
        </pc:picChg>
      </pc:sldChg>
      <pc:sldChg chg="modSp mod">
        <pc:chgData name="Keiko Kojima" userId="6899f029-7342-413a-b38b-6a9d55270ecb" providerId="ADAL" clId="{40EC41D8-60CC-4497-B851-56291A805F78}" dt="2022-03-28T04:57:58.598" v="7" actId="1582"/>
        <pc:sldMkLst>
          <pc:docMk/>
          <pc:sldMk cId="3942665586" sldId="383"/>
        </pc:sldMkLst>
        <pc:picChg chg="mod">
          <ac:chgData name="Keiko Kojima" userId="6899f029-7342-413a-b38b-6a9d55270ecb" providerId="ADAL" clId="{40EC41D8-60CC-4497-B851-56291A805F78}" dt="2022-03-28T04:57:58.598" v="7" actId="1582"/>
          <ac:picMkLst>
            <pc:docMk/>
            <pc:sldMk cId="3942665586" sldId="383"/>
            <ac:picMk id="6" creationId="{490793FE-65D5-48AE-AABC-9DFA31B8E3C2}"/>
          </ac:picMkLst>
        </pc:picChg>
      </pc:sldChg>
      <pc:sldChg chg="modSp mod">
        <pc:chgData name="Keiko Kojima" userId="6899f029-7342-413a-b38b-6a9d55270ecb" providerId="ADAL" clId="{40EC41D8-60CC-4497-B851-56291A805F78}" dt="2022-03-28T04:59:12.593" v="14" actId="1582"/>
        <pc:sldMkLst>
          <pc:docMk/>
          <pc:sldMk cId="1310977047" sldId="390"/>
        </pc:sldMkLst>
        <pc:picChg chg="mod">
          <ac:chgData name="Keiko Kojima" userId="6899f029-7342-413a-b38b-6a9d55270ecb" providerId="ADAL" clId="{40EC41D8-60CC-4497-B851-56291A805F78}" dt="2022-03-28T04:59:12.593" v="14" actId="1582"/>
          <ac:picMkLst>
            <pc:docMk/>
            <pc:sldMk cId="1310977047" sldId="390"/>
            <ac:picMk id="7" creationId="{0A5E8325-D9A7-4CEA-9AE6-591B9174EEE6}"/>
          </ac:picMkLst>
        </pc:picChg>
      </pc:sldChg>
      <pc:sldChg chg="modSp mod">
        <pc:chgData name="Keiko Kojima" userId="6899f029-7342-413a-b38b-6a9d55270ecb" providerId="ADAL" clId="{40EC41D8-60CC-4497-B851-56291A805F78}" dt="2022-03-28T05:01:39.620" v="64" actId="1076"/>
        <pc:sldMkLst>
          <pc:docMk/>
          <pc:sldMk cId="645915789" sldId="397"/>
        </pc:sldMkLst>
        <pc:spChg chg="mod">
          <ac:chgData name="Keiko Kojima" userId="6899f029-7342-413a-b38b-6a9d55270ecb" providerId="ADAL" clId="{40EC41D8-60CC-4497-B851-56291A805F78}" dt="2022-03-28T05:01:24.592" v="57" actId="1076"/>
          <ac:spMkLst>
            <pc:docMk/>
            <pc:sldMk cId="645915789" sldId="397"/>
            <ac:spMk id="2" creationId="{86E7DF3A-DAA7-44D4-9279-13116414AA6C}"/>
          </ac:spMkLst>
        </pc:spChg>
        <pc:spChg chg="mod">
          <ac:chgData name="Keiko Kojima" userId="6899f029-7342-413a-b38b-6a9d55270ecb" providerId="ADAL" clId="{40EC41D8-60CC-4497-B851-56291A805F78}" dt="2022-03-28T05:01:39.620" v="64" actId="1076"/>
          <ac:spMkLst>
            <pc:docMk/>
            <pc:sldMk cId="645915789" sldId="397"/>
            <ac:spMk id="7" creationId="{7946BCC6-0966-489F-94CD-1847F96B41E8}"/>
          </ac:spMkLst>
        </pc:spChg>
      </pc:sldChg>
      <pc:sldChg chg="modSp mod">
        <pc:chgData name="Keiko Kojima" userId="6899f029-7342-413a-b38b-6a9d55270ecb" providerId="ADAL" clId="{40EC41D8-60CC-4497-B851-56291A805F78}" dt="2022-03-28T05:02:30.848" v="65" actId="1582"/>
        <pc:sldMkLst>
          <pc:docMk/>
          <pc:sldMk cId="1171318966" sldId="413"/>
        </pc:sldMkLst>
        <pc:picChg chg="mod">
          <ac:chgData name="Keiko Kojima" userId="6899f029-7342-413a-b38b-6a9d55270ecb" providerId="ADAL" clId="{40EC41D8-60CC-4497-B851-56291A805F78}" dt="2022-03-28T05:02:30.848" v="65" actId="1582"/>
          <ac:picMkLst>
            <pc:docMk/>
            <pc:sldMk cId="1171318966" sldId="413"/>
            <ac:picMk id="2" creationId="{00000000-0000-0000-0000-000000000000}"/>
          </ac:picMkLst>
        </pc:picChg>
      </pc:sldChg>
      <pc:sldChg chg="modSp mod">
        <pc:chgData name="Keiko Kojima" userId="6899f029-7342-413a-b38b-6a9d55270ecb" providerId="ADAL" clId="{40EC41D8-60CC-4497-B851-56291A805F78}" dt="2022-03-28T05:03:03.115" v="66" actId="1076"/>
        <pc:sldMkLst>
          <pc:docMk/>
          <pc:sldMk cId="3278741798" sldId="416"/>
        </pc:sldMkLst>
        <pc:grpChg chg="mod">
          <ac:chgData name="Keiko Kojima" userId="6899f029-7342-413a-b38b-6a9d55270ecb" providerId="ADAL" clId="{40EC41D8-60CC-4497-B851-56291A805F78}" dt="2022-03-28T05:03:03.115" v="66" actId="1076"/>
          <ac:grpSpMkLst>
            <pc:docMk/>
            <pc:sldMk cId="3278741798" sldId="416"/>
            <ac:grpSpMk id="9" creationId="{C09ED8C6-087B-48B7-823D-BE53CF32F748}"/>
          </ac:grpSpMkLst>
        </pc:grpChg>
      </pc:sldChg>
      <pc:sldChg chg="modSp mod">
        <pc:chgData name="Keiko Kojima" userId="6899f029-7342-413a-b38b-6a9d55270ecb" providerId="ADAL" clId="{40EC41D8-60CC-4497-B851-56291A805F78}" dt="2022-03-28T05:03:39.031" v="70" actId="1038"/>
        <pc:sldMkLst>
          <pc:docMk/>
          <pc:sldMk cId="1696548811" sldId="429"/>
        </pc:sldMkLst>
        <pc:picChg chg="mod">
          <ac:chgData name="Keiko Kojima" userId="6899f029-7342-413a-b38b-6a9d55270ecb" providerId="ADAL" clId="{40EC41D8-60CC-4497-B851-56291A805F78}" dt="2022-03-28T05:03:39.031" v="70" actId="1038"/>
          <ac:picMkLst>
            <pc:docMk/>
            <pc:sldMk cId="1696548811" sldId="429"/>
            <ac:picMk id="3" creationId="{E3E94D98-F69E-41B4-A9B4-3CDCFEA1B68D}"/>
          </ac:picMkLst>
        </pc:picChg>
      </pc:sldChg>
      <pc:sldChg chg="modSp mod">
        <pc:chgData name="Keiko Kojima" userId="6899f029-7342-413a-b38b-6a9d55270ecb" providerId="ADAL" clId="{40EC41D8-60CC-4497-B851-56291A805F78}" dt="2022-03-28T05:05:01.226" v="71" actId="1582"/>
        <pc:sldMkLst>
          <pc:docMk/>
          <pc:sldMk cId="3290157681" sldId="433"/>
        </pc:sldMkLst>
        <pc:picChg chg="mod">
          <ac:chgData name="Keiko Kojima" userId="6899f029-7342-413a-b38b-6a9d55270ecb" providerId="ADAL" clId="{40EC41D8-60CC-4497-B851-56291A805F78}" dt="2022-03-28T05:05:01.226" v="71" actId="1582"/>
          <ac:picMkLst>
            <pc:docMk/>
            <pc:sldMk cId="3290157681" sldId="433"/>
            <ac:picMk id="3" creationId="{04F8D4A9-FC6A-4434-B022-2829E5628DDA}"/>
          </ac:picMkLst>
        </pc:picChg>
      </pc:sldChg>
    </pc:docChg>
  </pc:docChgLst>
  <pc:docChgLst>
    <pc:chgData name="sayaka yokoyama" userId="S::sayaka_yokoyama@jpf.go.jp::f77ee311-c58d-49f9-9c03-4c9f5af284ca" providerId="AD" clId="Web-{2F9B1EBF-50C0-C725-F228-9091986FD1E5}"/>
    <pc:docChg chg="modSld">
      <pc:chgData name="sayaka yokoyama" userId="S::sayaka_yokoyama@jpf.go.jp::f77ee311-c58d-49f9-9c03-4c9f5af284ca" providerId="AD" clId="Web-{2F9B1EBF-50C0-C725-F228-9091986FD1E5}" dt="2024-02-01T08:32:29.570" v="18" actId="1076"/>
      <pc:docMkLst>
        <pc:docMk/>
      </pc:docMkLst>
      <pc:sldChg chg="addSp modSp">
        <pc:chgData name="sayaka yokoyama" userId="S::sayaka_yokoyama@jpf.go.jp::f77ee311-c58d-49f9-9c03-4c9f5af284ca" providerId="AD" clId="Web-{2F9B1EBF-50C0-C725-F228-9091986FD1E5}" dt="2024-02-01T08:32:29.570" v="18" actId="1076"/>
        <pc:sldMkLst>
          <pc:docMk/>
          <pc:sldMk cId="1625383778" sldId="257"/>
        </pc:sldMkLst>
        <pc:picChg chg="add mod">
          <ac:chgData name="sayaka yokoyama" userId="S::sayaka_yokoyama@jpf.go.jp::f77ee311-c58d-49f9-9c03-4c9f5af284ca" providerId="AD" clId="Web-{2F9B1EBF-50C0-C725-F228-9091986FD1E5}" dt="2024-02-01T08:32:29.570" v="18" actId="1076"/>
          <ac:picMkLst>
            <pc:docMk/>
            <pc:sldMk cId="1625383778" sldId="257"/>
            <ac:picMk id="2" creationId="{CDEF89A7-B515-CEB6-70A1-9B8518F20E38}"/>
          </ac:picMkLst>
        </pc:picChg>
      </pc:sldChg>
      <pc:sldChg chg="addSp modSp">
        <pc:chgData name="sayaka yokoyama" userId="S::sayaka_yokoyama@jpf.go.jp::f77ee311-c58d-49f9-9c03-4c9f5af284ca" providerId="AD" clId="Web-{2F9B1EBF-50C0-C725-F228-9091986FD1E5}" dt="2024-02-01T08:31:55.413" v="13" actId="1076"/>
        <pc:sldMkLst>
          <pc:docMk/>
          <pc:sldMk cId="2961143738" sldId="275"/>
        </pc:sldMkLst>
        <pc:picChg chg="add mod">
          <ac:chgData name="sayaka yokoyama" userId="S::sayaka_yokoyama@jpf.go.jp::f77ee311-c58d-49f9-9c03-4c9f5af284ca" providerId="AD" clId="Web-{2F9B1EBF-50C0-C725-F228-9091986FD1E5}" dt="2024-02-01T08:31:55.413" v="13" actId="1076"/>
          <ac:picMkLst>
            <pc:docMk/>
            <pc:sldMk cId="2961143738" sldId="275"/>
            <ac:picMk id="2" creationId="{FC7A9E0D-51C8-D39C-08FA-A13A0C269E35}"/>
          </ac:picMkLst>
        </pc:picChg>
      </pc:sldChg>
    </pc:docChg>
  </pc:docChgLst>
  <pc:docChgLst>
    <pc:chgData name="Shoko Kakuda" userId="S::kakuda@jfbkk.or.th::40706642-bbdd-4be4-a46a-1d3174691c72" providerId="AD" clId="Web-{A48F13A7-29EF-43B7-853F-26B3AAA8AE08}"/>
    <pc:docChg chg="modSld">
      <pc:chgData name="Shoko Kakuda" userId="S::kakuda@jfbkk.or.th::40706642-bbdd-4be4-a46a-1d3174691c72" providerId="AD" clId="Web-{A48F13A7-29EF-43B7-853F-26B3AAA8AE08}" dt="2022-01-31T06:25:24.650" v="6"/>
      <pc:docMkLst>
        <pc:docMk/>
      </pc:docMkLst>
      <pc:sldChg chg="addSp modSp">
        <pc:chgData name="Shoko Kakuda" userId="S::kakuda@jfbkk.or.th::40706642-bbdd-4be4-a46a-1d3174691c72" providerId="AD" clId="Web-{A48F13A7-29EF-43B7-853F-26B3AAA8AE08}" dt="2022-01-31T06:25:24.650" v="6"/>
        <pc:sldMkLst>
          <pc:docMk/>
          <pc:sldMk cId="3864944562" sldId="311"/>
        </pc:sldMkLst>
        <pc:picChg chg="add mod ord modCrop">
          <ac:chgData name="Shoko Kakuda" userId="S::kakuda@jfbkk.or.th::40706642-bbdd-4be4-a46a-1d3174691c72" providerId="AD" clId="Web-{A48F13A7-29EF-43B7-853F-26B3AAA8AE08}" dt="2022-01-31T06:25:24.650" v="6"/>
          <ac:picMkLst>
            <pc:docMk/>
            <pc:sldMk cId="3864944562" sldId="311"/>
            <ac:picMk id="2" creationId="{B9C8691D-FE5E-4AFE-8A7E-B6B2D01559E0}"/>
          </ac:picMkLst>
        </pc:picChg>
        <pc:picChg chg="mod">
          <ac:chgData name="Shoko Kakuda" userId="S::kakuda@jfbkk.or.th::40706642-bbdd-4be4-a46a-1d3174691c72" providerId="AD" clId="Web-{A48F13A7-29EF-43B7-853F-26B3AAA8AE08}" dt="2022-01-31T06:23:59.570" v="0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Myat Min Htut" userId="dfff3e71-de70-432f-b631-d8cca54eab50" providerId="ADAL" clId="{E30340BF-0F1F-4EA8-A118-08710AED31BD}"/>
    <pc:docChg chg="delSld modSld">
      <pc:chgData name="Myat Min Htut" userId="dfff3e71-de70-432f-b631-d8cca54eab50" providerId="ADAL" clId="{E30340BF-0F1F-4EA8-A118-08710AED31BD}" dt="2024-02-28T07:26:22.844" v="70"/>
      <pc:docMkLst>
        <pc:docMk/>
      </pc:docMkLst>
      <pc:sldChg chg="del">
        <pc:chgData name="Myat Min Htut" userId="dfff3e71-de70-432f-b631-d8cca54eab50" providerId="ADAL" clId="{E30340BF-0F1F-4EA8-A118-08710AED31BD}" dt="2024-02-28T07:11:21.496" v="20" actId="47"/>
        <pc:sldMkLst>
          <pc:docMk/>
          <pc:sldMk cId="393301145" sldId="319"/>
        </pc:sldMkLst>
      </pc:sldChg>
      <pc:sldChg chg="delSp modSp mod modAnim">
        <pc:chgData name="Myat Min Htut" userId="dfff3e71-de70-432f-b631-d8cca54eab50" providerId="ADAL" clId="{E30340BF-0F1F-4EA8-A118-08710AED31BD}" dt="2024-02-28T07:21:22.954" v="39"/>
        <pc:sldMkLst>
          <pc:docMk/>
          <pc:sldMk cId="3030115098" sldId="363"/>
        </pc:sldMkLst>
        <pc:spChg chg="mod topLvl">
          <ac:chgData name="Myat Min Htut" userId="dfff3e71-de70-432f-b631-d8cca54eab50" providerId="ADAL" clId="{E30340BF-0F1F-4EA8-A118-08710AED31BD}" dt="2024-02-28T07:21:14.372" v="35" actId="165"/>
          <ac:spMkLst>
            <pc:docMk/>
            <pc:sldMk cId="3030115098" sldId="363"/>
            <ac:spMk id="7" creationId="{279B379E-9C64-4182-B1E3-4B69B30F8C20}"/>
          </ac:spMkLst>
        </pc:spChg>
        <pc:spChg chg="mod topLvl">
          <ac:chgData name="Myat Min Htut" userId="dfff3e71-de70-432f-b631-d8cca54eab50" providerId="ADAL" clId="{E30340BF-0F1F-4EA8-A118-08710AED31BD}" dt="2024-02-28T07:21:14.372" v="35" actId="165"/>
          <ac:spMkLst>
            <pc:docMk/>
            <pc:sldMk cId="3030115098" sldId="363"/>
            <ac:spMk id="10" creationId="{279B379E-9C64-4182-B1E3-4B69B30F8C20}"/>
          </ac:spMkLst>
        </pc:spChg>
        <pc:spChg chg="mod topLvl">
          <ac:chgData name="Myat Min Htut" userId="dfff3e71-de70-432f-b631-d8cca54eab50" providerId="ADAL" clId="{E30340BF-0F1F-4EA8-A118-08710AED31BD}" dt="2024-02-28T07:21:14.372" v="35" actId="165"/>
          <ac:spMkLst>
            <pc:docMk/>
            <pc:sldMk cId="3030115098" sldId="363"/>
            <ac:spMk id="11" creationId="{279B379E-9C64-4182-B1E3-4B69B30F8C20}"/>
          </ac:spMkLst>
        </pc:spChg>
        <pc:spChg chg="mod topLvl">
          <ac:chgData name="Myat Min Htut" userId="dfff3e71-de70-432f-b631-d8cca54eab50" providerId="ADAL" clId="{E30340BF-0F1F-4EA8-A118-08710AED31BD}" dt="2024-02-28T07:21:14.372" v="35" actId="165"/>
          <ac:spMkLst>
            <pc:docMk/>
            <pc:sldMk cId="3030115098" sldId="363"/>
            <ac:spMk id="12" creationId="{279B379E-9C64-4182-B1E3-4B69B30F8C20}"/>
          </ac:spMkLst>
        </pc:spChg>
        <pc:grpChg chg="del">
          <ac:chgData name="Myat Min Htut" userId="dfff3e71-de70-432f-b631-d8cca54eab50" providerId="ADAL" clId="{E30340BF-0F1F-4EA8-A118-08710AED31BD}" dt="2024-02-28T07:21:14.372" v="35" actId="165"/>
          <ac:grpSpMkLst>
            <pc:docMk/>
            <pc:sldMk cId="3030115098" sldId="363"/>
            <ac:grpSpMk id="2" creationId="{71F442BC-5E63-479A-9233-CBD6BE699C71}"/>
          </ac:grpSpMkLst>
        </pc:grpChg>
        <pc:picChg chg="mod">
          <ac:chgData name="Myat Min Htut" userId="dfff3e71-de70-432f-b631-d8cca54eab50" providerId="ADAL" clId="{E30340BF-0F1F-4EA8-A118-08710AED31BD}" dt="2024-02-28T07:21:06.635" v="34" actId="1076"/>
          <ac:picMkLst>
            <pc:docMk/>
            <pc:sldMk cId="3030115098" sldId="363"/>
            <ac:picMk id="6" creationId="{00000000-0000-0000-0000-000000000000}"/>
          </ac:picMkLst>
        </pc:picChg>
      </pc:sldChg>
      <pc:sldChg chg="del">
        <pc:chgData name="Myat Min Htut" userId="dfff3e71-de70-432f-b631-d8cca54eab50" providerId="ADAL" clId="{E30340BF-0F1F-4EA8-A118-08710AED31BD}" dt="2024-02-28T07:06:23.215" v="0" actId="47"/>
        <pc:sldMkLst>
          <pc:docMk/>
          <pc:sldMk cId="2257597500" sldId="375"/>
        </pc:sldMkLst>
      </pc:sldChg>
      <pc:sldChg chg="del">
        <pc:chgData name="Myat Min Htut" userId="dfff3e71-de70-432f-b631-d8cca54eab50" providerId="ADAL" clId="{E30340BF-0F1F-4EA8-A118-08710AED31BD}" dt="2024-02-28T07:08:11.665" v="2" actId="47"/>
        <pc:sldMkLst>
          <pc:docMk/>
          <pc:sldMk cId="1310431894" sldId="376"/>
        </pc:sldMkLst>
      </pc:sldChg>
      <pc:sldChg chg="del">
        <pc:chgData name="Myat Min Htut" userId="dfff3e71-de70-432f-b631-d8cca54eab50" providerId="ADAL" clId="{E30340BF-0F1F-4EA8-A118-08710AED31BD}" dt="2024-02-28T07:08:21.318" v="4" actId="47"/>
        <pc:sldMkLst>
          <pc:docMk/>
          <pc:sldMk cId="970088234" sldId="378"/>
        </pc:sldMkLst>
      </pc:sldChg>
      <pc:sldChg chg="del">
        <pc:chgData name="Myat Min Htut" userId="dfff3e71-de70-432f-b631-d8cca54eab50" providerId="ADAL" clId="{E30340BF-0F1F-4EA8-A118-08710AED31BD}" dt="2024-02-28T07:10:24.037" v="6" actId="47"/>
        <pc:sldMkLst>
          <pc:docMk/>
          <pc:sldMk cId="3581318504" sldId="380"/>
        </pc:sldMkLst>
      </pc:sldChg>
      <pc:sldChg chg="del">
        <pc:chgData name="Myat Min Htut" userId="dfff3e71-de70-432f-b631-d8cca54eab50" providerId="ADAL" clId="{E30340BF-0F1F-4EA8-A118-08710AED31BD}" dt="2024-02-28T07:10:39.586" v="10" actId="47"/>
        <pc:sldMkLst>
          <pc:docMk/>
          <pc:sldMk cId="519084714" sldId="382"/>
        </pc:sldMkLst>
      </pc:sldChg>
      <pc:sldChg chg="modAnim">
        <pc:chgData name="Myat Min Htut" userId="dfff3e71-de70-432f-b631-d8cca54eab50" providerId="ADAL" clId="{E30340BF-0F1F-4EA8-A118-08710AED31BD}" dt="2024-02-28T07:11:08.340" v="19"/>
        <pc:sldMkLst>
          <pc:docMk/>
          <pc:sldMk cId="1198127503" sldId="384"/>
        </pc:sldMkLst>
      </pc:sldChg>
      <pc:sldChg chg="modAnim">
        <pc:chgData name="Myat Min Htut" userId="dfff3e71-de70-432f-b631-d8cca54eab50" providerId="ADAL" clId="{E30340BF-0F1F-4EA8-A118-08710AED31BD}" dt="2024-02-28T07:20:55.495" v="33"/>
        <pc:sldMkLst>
          <pc:docMk/>
          <pc:sldMk cId="1106408529" sldId="389"/>
        </pc:sldMkLst>
      </pc:sldChg>
      <pc:sldChg chg="del">
        <pc:chgData name="Myat Min Htut" userId="dfff3e71-de70-432f-b631-d8cca54eab50" providerId="ADAL" clId="{E30340BF-0F1F-4EA8-A118-08710AED31BD}" dt="2024-02-28T07:22:01.040" v="44" actId="47"/>
        <pc:sldMkLst>
          <pc:docMk/>
          <pc:sldMk cId="2536912609" sldId="399"/>
        </pc:sldMkLst>
      </pc:sldChg>
      <pc:sldChg chg="delSp modSp modAnim">
        <pc:chgData name="Myat Min Htut" userId="dfff3e71-de70-432f-b631-d8cca54eab50" providerId="ADAL" clId="{E30340BF-0F1F-4EA8-A118-08710AED31BD}" dt="2024-02-28T07:21:46.385" v="43"/>
        <pc:sldMkLst>
          <pc:docMk/>
          <pc:sldMk cId="1663361427" sldId="401"/>
        </pc:sldMkLst>
        <pc:spChg chg="mod topLvl">
          <ac:chgData name="Myat Min Htut" userId="dfff3e71-de70-432f-b631-d8cca54eab50" providerId="ADAL" clId="{E30340BF-0F1F-4EA8-A118-08710AED31BD}" dt="2024-02-28T07:21:35.263" v="40" actId="165"/>
          <ac:spMkLst>
            <pc:docMk/>
            <pc:sldMk cId="1663361427" sldId="401"/>
            <ac:spMk id="10" creationId="{279B379E-9C64-4182-B1E3-4B69B30F8C20}"/>
          </ac:spMkLst>
        </pc:spChg>
        <pc:spChg chg="mod topLvl">
          <ac:chgData name="Myat Min Htut" userId="dfff3e71-de70-432f-b631-d8cca54eab50" providerId="ADAL" clId="{E30340BF-0F1F-4EA8-A118-08710AED31BD}" dt="2024-02-28T07:21:35.263" v="40" actId="165"/>
          <ac:spMkLst>
            <pc:docMk/>
            <pc:sldMk cId="1663361427" sldId="401"/>
            <ac:spMk id="11" creationId="{279B379E-9C64-4182-B1E3-4B69B30F8C20}"/>
          </ac:spMkLst>
        </pc:spChg>
        <pc:spChg chg="mod topLvl">
          <ac:chgData name="Myat Min Htut" userId="dfff3e71-de70-432f-b631-d8cca54eab50" providerId="ADAL" clId="{E30340BF-0F1F-4EA8-A118-08710AED31BD}" dt="2024-02-28T07:21:35.263" v="40" actId="165"/>
          <ac:spMkLst>
            <pc:docMk/>
            <pc:sldMk cId="1663361427" sldId="401"/>
            <ac:spMk id="12" creationId="{279B379E-9C64-4182-B1E3-4B69B30F8C20}"/>
          </ac:spMkLst>
        </pc:spChg>
        <pc:grpChg chg="del">
          <ac:chgData name="Myat Min Htut" userId="dfff3e71-de70-432f-b631-d8cca54eab50" providerId="ADAL" clId="{E30340BF-0F1F-4EA8-A118-08710AED31BD}" dt="2024-02-28T07:21:35.263" v="40" actId="165"/>
          <ac:grpSpMkLst>
            <pc:docMk/>
            <pc:sldMk cId="1663361427" sldId="401"/>
            <ac:grpSpMk id="14" creationId="{B1A43A6D-A77A-492C-9EC8-FC321EA8E85A}"/>
          </ac:grpSpMkLst>
        </pc:grpChg>
      </pc:sldChg>
      <pc:sldChg chg="modAnim">
        <pc:chgData name="Myat Min Htut" userId="dfff3e71-de70-432f-b631-d8cca54eab50" providerId="ADAL" clId="{E30340BF-0F1F-4EA8-A118-08710AED31BD}" dt="2024-02-28T07:06:30.900" v="1"/>
        <pc:sldMkLst>
          <pc:docMk/>
          <pc:sldMk cId="601799192" sldId="402"/>
        </pc:sldMkLst>
      </pc:sldChg>
      <pc:sldChg chg="modAnim">
        <pc:chgData name="Myat Min Htut" userId="dfff3e71-de70-432f-b631-d8cca54eab50" providerId="ADAL" clId="{E30340BF-0F1F-4EA8-A118-08710AED31BD}" dt="2024-02-28T07:08:15.650" v="3"/>
        <pc:sldMkLst>
          <pc:docMk/>
          <pc:sldMk cId="3613088134" sldId="403"/>
        </pc:sldMkLst>
      </pc:sldChg>
      <pc:sldChg chg="modAnim">
        <pc:chgData name="Myat Min Htut" userId="dfff3e71-de70-432f-b631-d8cca54eab50" providerId="ADAL" clId="{E30340BF-0F1F-4EA8-A118-08710AED31BD}" dt="2024-02-28T07:08:25.314" v="5"/>
        <pc:sldMkLst>
          <pc:docMk/>
          <pc:sldMk cId="3844689300" sldId="404"/>
        </pc:sldMkLst>
      </pc:sldChg>
      <pc:sldChg chg="modAnim">
        <pc:chgData name="Myat Min Htut" userId="dfff3e71-de70-432f-b631-d8cca54eab50" providerId="ADAL" clId="{E30340BF-0F1F-4EA8-A118-08710AED31BD}" dt="2024-02-28T07:10:32.496" v="9"/>
        <pc:sldMkLst>
          <pc:docMk/>
          <pc:sldMk cId="397266428" sldId="405"/>
        </pc:sldMkLst>
      </pc:sldChg>
      <pc:sldChg chg="modAnim">
        <pc:chgData name="Myat Min Htut" userId="dfff3e71-de70-432f-b631-d8cca54eab50" providerId="ADAL" clId="{E30340BF-0F1F-4EA8-A118-08710AED31BD}" dt="2024-02-28T07:10:44.327" v="11"/>
        <pc:sldMkLst>
          <pc:docMk/>
          <pc:sldMk cId="1958191281" sldId="406"/>
        </pc:sldMkLst>
      </pc:sldChg>
      <pc:sldChg chg="modAnim">
        <pc:chgData name="Myat Min Htut" userId="dfff3e71-de70-432f-b631-d8cca54eab50" providerId="ADAL" clId="{E30340BF-0F1F-4EA8-A118-08710AED31BD}" dt="2024-02-28T07:20:38.756" v="28"/>
        <pc:sldMkLst>
          <pc:docMk/>
          <pc:sldMk cId="543646365" sldId="407"/>
        </pc:sldMkLst>
      </pc:sldChg>
      <pc:sldChg chg="del">
        <pc:chgData name="Myat Min Htut" userId="dfff3e71-de70-432f-b631-d8cca54eab50" providerId="ADAL" clId="{E30340BF-0F1F-4EA8-A118-08710AED31BD}" dt="2024-02-28T07:20:43.728" v="29" actId="47"/>
        <pc:sldMkLst>
          <pc:docMk/>
          <pc:sldMk cId="2049714152" sldId="408"/>
        </pc:sldMkLst>
      </pc:sldChg>
      <pc:sldChg chg="del">
        <pc:chgData name="Myat Min Htut" userId="dfff3e71-de70-432f-b631-d8cca54eab50" providerId="ADAL" clId="{E30340BF-0F1F-4EA8-A118-08710AED31BD}" dt="2024-02-28T07:22:17.115" v="50" actId="47"/>
        <pc:sldMkLst>
          <pc:docMk/>
          <pc:sldMk cId="2245293164" sldId="409"/>
        </pc:sldMkLst>
      </pc:sldChg>
      <pc:sldChg chg="modAnim">
        <pc:chgData name="Myat Min Htut" userId="dfff3e71-de70-432f-b631-d8cca54eab50" providerId="ADAL" clId="{E30340BF-0F1F-4EA8-A118-08710AED31BD}" dt="2024-02-28T07:22:34.068" v="55"/>
        <pc:sldMkLst>
          <pc:docMk/>
          <pc:sldMk cId="701053507" sldId="419"/>
        </pc:sldMkLst>
      </pc:sldChg>
      <pc:sldChg chg="modAnim">
        <pc:chgData name="Myat Min Htut" userId="dfff3e71-de70-432f-b631-d8cca54eab50" providerId="ADAL" clId="{E30340BF-0F1F-4EA8-A118-08710AED31BD}" dt="2024-02-28T07:22:44.542" v="58"/>
        <pc:sldMkLst>
          <pc:docMk/>
          <pc:sldMk cId="2165979109" sldId="420"/>
        </pc:sldMkLst>
      </pc:sldChg>
      <pc:sldChg chg="del">
        <pc:chgData name="Myat Min Htut" userId="dfff3e71-de70-432f-b631-d8cca54eab50" providerId="ADAL" clId="{E30340BF-0F1F-4EA8-A118-08710AED31BD}" dt="2024-02-28T07:22:59.342" v="60" actId="47"/>
        <pc:sldMkLst>
          <pc:docMk/>
          <pc:sldMk cId="534434996" sldId="430"/>
        </pc:sldMkLst>
      </pc:sldChg>
      <pc:sldChg chg="del">
        <pc:chgData name="Myat Min Htut" userId="dfff3e71-de70-432f-b631-d8cca54eab50" providerId="ADAL" clId="{E30340BF-0F1F-4EA8-A118-08710AED31BD}" dt="2024-02-28T07:25:57.696" v="61" actId="47"/>
        <pc:sldMkLst>
          <pc:docMk/>
          <pc:sldMk cId="3657359569" sldId="431"/>
        </pc:sldMkLst>
      </pc:sldChg>
      <pc:sldChg chg="modAnim">
        <pc:chgData name="Myat Min Htut" userId="dfff3e71-de70-432f-b631-d8cca54eab50" providerId="ADAL" clId="{E30340BF-0F1F-4EA8-A118-08710AED31BD}" dt="2024-02-28T07:26:22.844" v="70"/>
        <pc:sldMkLst>
          <pc:docMk/>
          <pc:sldMk cId="1035439278" sldId="432"/>
        </pc:sldMkLst>
      </pc:sldChg>
      <pc:sldChg chg="del">
        <pc:chgData name="Myat Min Htut" userId="dfff3e71-de70-432f-b631-d8cca54eab50" providerId="ADAL" clId="{E30340BF-0F1F-4EA8-A118-08710AED31BD}" dt="2024-02-28T07:26:14.205" v="67" actId="47"/>
        <pc:sldMkLst>
          <pc:docMk/>
          <pc:sldMk cId="1333506496" sldId="435"/>
        </pc:sldMkLst>
      </pc:sldChg>
      <pc:sldChg chg="modAnim">
        <pc:chgData name="Myat Min Htut" userId="dfff3e71-de70-432f-b631-d8cca54eab50" providerId="ADAL" clId="{E30340BF-0F1F-4EA8-A118-08710AED31BD}" dt="2024-02-28T07:26:09.598" v="66"/>
        <pc:sldMkLst>
          <pc:docMk/>
          <pc:sldMk cId="175862263" sldId="436"/>
        </pc:sldMkLst>
      </pc:sldChg>
      <pc:sldChg chg="modAnim">
        <pc:chgData name="Myat Min Htut" userId="dfff3e71-de70-432f-b631-d8cca54eab50" providerId="ADAL" clId="{E30340BF-0F1F-4EA8-A118-08710AED31BD}" dt="2024-02-28T07:22:57.526" v="59"/>
        <pc:sldMkLst>
          <pc:docMk/>
          <pc:sldMk cId="259111378" sldId="437"/>
        </pc:sldMkLst>
      </pc:sldChg>
      <pc:sldChg chg="modAnim">
        <pc:chgData name="Myat Min Htut" userId="dfff3e71-de70-432f-b631-d8cca54eab50" providerId="ADAL" clId="{E30340BF-0F1F-4EA8-A118-08710AED31BD}" dt="2024-02-28T07:22:13.553" v="49"/>
        <pc:sldMkLst>
          <pc:docMk/>
          <pc:sldMk cId="1700786336" sldId="438"/>
        </pc:sldMkLst>
      </pc:sldChg>
      <pc:sldChg chg="modAnim">
        <pc:chgData name="Myat Min Htut" userId="dfff3e71-de70-432f-b631-d8cca54eab50" providerId="ADAL" clId="{E30340BF-0F1F-4EA8-A118-08710AED31BD}" dt="2024-02-28T07:22:23.345" v="53"/>
        <pc:sldMkLst>
          <pc:docMk/>
          <pc:sldMk cId="60283158" sldId="439"/>
        </pc:sldMkLst>
      </pc:sldChg>
    </pc:docChg>
  </pc:docChgLst>
  <pc:docChgLst>
    <pc:chgData name="Mayumi Oya" userId="S::mayumi_oya@jpf.go.jp::81482dfe-07c9-4ece-b186-9b7c75a9add2" providerId="AD" clId="Web-{F3E08A8B-D511-3576-E196-B15D79FFCEFD}"/>
    <pc:docChg chg="modSld">
      <pc:chgData name="Mayumi Oya" userId="S::mayumi_oya@jpf.go.jp::81482dfe-07c9-4ece-b186-9b7c75a9add2" providerId="AD" clId="Web-{F3E08A8B-D511-3576-E196-B15D79FFCEFD}" dt="2024-07-24T08:22:45.197" v="15" actId="1076"/>
      <pc:docMkLst>
        <pc:docMk/>
      </pc:docMkLst>
      <pc:sldChg chg="modSp">
        <pc:chgData name="Mayumi Oya" userId="S::mayumi_oya@jpf.go.jp::81482dfe-07c9-4ece-b186-9b7c75a9add2" providerId="AD" clId="Web-{F3E08A8B-D511-3576-E196-B15D79FFCEFD}" dt="2024-07-24T08:19:53.084" v="3" actId="1076"/>
        <pc:sldMkLst>
          <pc:docMk/>
          <pc:sldMk cId="4171311228" sldId="452"/>
        </pc:sldMkLst>
        <pc:spChg chg="mod">
          <ac:chgData name="Mayumi Oya" userId="S::mayumi_oya@jpf.go.jp::81482dfe-07c9-4ece-b186-9b7c75a9add2" providerId="AD" clId="Web-{F3E08A8B-D511-3576-E196-B15D79FFCEFD}" dt="2024-07-24T08:19:53.084" v="3" actId="1076"/>
          <ac:spMkLst>
            <pc:docMk/>
            <pc:sldMk cId="4171311228" sldId="452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F3E08A8B-D511-3576-E196-B15D79FFCEFD}" dt="2024-07-24T08:20:30.038" v="6" actId="1076"/>
        <pc:sldMkLst>
          <pc:docMk/>
          <pc:sldMk cId="3777421008" sldId="453"/>
        </pc:sldMkLst>
        <pc:spChg chg="mod">
          <ac:chgData name="Mayumi Oya" userId="S::mayumi_oya@jpf.go.jp::81482dfe-07c9-4ece-b186-9b7c75a9add2" providerId="AD" clId="Web-{F3E08A8B-D511-3576-E196-B15D79FFCEFD}" dt="2024-07-24T08:20:30.038" v="6" actId="1076"/>
          <ac:spMkLst>
            <pc:docMk/>
            <pc:sldMk cId="3777421008" sldId="453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F3E08A8B-D511-3576-E196-B15D79FFCEFD}" dt="2024-07-24T08:22:24.619" v="12" actId="1076"/>
        <pc:sldMkLst>
          <pc:docMk/>
          <pc:sldMk cId="4099967796" sldId="454"/>
        </pc:sldMkLst>
        <pc:spChg chg="mod">
          <ac:chgData name="Mayumi Oya" userId="S::mayumi_oya@jpf.go.jp::81482dfe-07c9-4ece-b186-9b7c75a9add2" providerId="AD" clId="Web-{F3E08A8B-D511-3576-E196-B15D79FFCEFD}" dt="2024-07-24T08:22:24.619" v="12" actId="1076"/>
          <ac:spMkLst>
            <pc:docMk/>
            <pc:sldMk cId="4099967796" sldId="454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F3E08A8B-D511-3576-E196-B15D79FFCEFD}" dt="2024-07-24T08:22:45.197" v="15" actId="1076"/>
        <pc:sldMkLst>
          <pc:docMk/>
          <pc:sldMk cId="3538133253" sldId="455"/>
        </pc:sldMkLst>
        <pc:spChg chg="mod">
          <ac:chgData name="Mayumi Oya" userId="S::mayumi_oya@jpf.go.jp::81482dfe-07c9-4ece-b186-9b7c75a9add2" providerId="AD" clId="Web-{F3E08A8B-D511-3576-E196-B15D79FFCEFD}" dt="2024-07-24T08:22:45.197" v="15" actId="1076"/>
          <ac:spMkLst>
            <pc:docMk/>
            <pc:sldMk cId="3538133253" sldId="455"/>
            <ac:spMk id="4" creationId="{E7D80AE9-8F44-4EAF-3E7A-3E6E369C1F27}"/>
          </ac:spMkLst>
        </pc:spChg>
      </pc:sldChg>
    </pc:docChg>
  </pc:docChgLst>
  <pc:docChgLst>
    <pc:chgData name="友村　由衣" userId="S::yui_tomomura@jpf.go.jp::f9f3cfea-937a-448c-aba0-f98ff34d7fe2" providerId="AD" clId="Web-{CAA89C75-CADB-446B-CF0D-00A24F74F707}"/>
    <pc:docChg chg="addSld modSld">
      <pc:chgData name="友村　由衣" userId="S::yui_tomomura@jpf.go.jp::f9f3cfea-937a-448c-aba0-f98ff34d7fe2" providerId="AD" clId="Web-{CAA89C75-CADB-446B-CF0D-00A24F74F707}" dt="2024-07-05T09:19:39.493" v="23" actId="1076"/>
      <pc:docMkLst>
        <pc:docMk/>
      </pc:docMkLst>
      <pc:sldChg chg="addSp modSp new">
        <pc:chgData name="友村　由衣" userId="S::yui_tomomura@jpf.go.jp::f9f3cfea-937a-448c-aba0-f98ff34d7fe2" providerId="AD" clId="Web-{CAA89C75-CADB-446B-CF0D-00A24F74F707}" dt="2024-07-05T09:18:38.334" v="13" actId="1076"/>
        <pc:sldMkLst>
          <pc:docMk/>
          <pc:sldMk cId="4171311228" sldId="452"/>
        </pc:sldMkLst>
        <pc:spChg chg="add mod">
          <ac:chgData name="友村　由衣" userId="S::yui_tomomura@jpf.go.jp::f9f3cfea-937a-448c-aba0-f98ff34d7fe2" providerId="AD" clId="Web-{CAA89C75-CADB-446B-CF0D-00A24F74F707}" dt="2024-07-05T09:18:38.334" v="13" actId="1076"/>
          <ac:spMkLst>
            <pc:docMk/>
            <pc:sldMk cId="4171311228" sldId="452"/>
            <ac:spMk id="4" creationId="{E7D80AE9-8F44-4EAF-3E7A-3E6E369C1F27}"/>
          </ac:spMkLst>
        </pc:spChg>
        <pc:picChg chg="add mod">
          <ac:chgData name="友村　由衣" userId="S::yui_tomomura@jpf.go.jp::f9f3cfea-937a-448c-aba0-f98ff34d7fe2" providerId="AD" clId="Web-{CAA89C75-CADB-446B-CF0D-00A24F74F707}" dt="2024-07-05T09:18:11.802" v="7" actId="1076"/>
          <ac:picMkLst>
            <pc:docMk/>
            <pc:sldMk cId="4171311228" sldId="452"/>
            <ac:picMk id="2" creationId="{671501AA-49F3-F851-1AAE-6440CCB4DE64}"/>
          </ac:picMkLst>
        </pc:picChg>
        <pc:picChg chg="add mod">
          <ac:chgData name="友村　由衣" userId="S::yui_tomomura@jpf.go.jp::f9f3cfea-937a-448c-aba0-f98ff34d7fe2" providerId="AD" clId="Web-{CAA89C75-CADB-446B-CF0D-00A24F74F707}" dt="2024-07-05T09:18:13.474" v="8" actId="1076"/>
          <ac:picMkLst>
            <pc:docMk/>
            <pc:sldMk cId="4171311228" sldId="452"/>
            <ac:picMk id="3" creationId="{493A4AA3-D95A-8704-C633-A294DB8EC64A}"/>
          </ac:picMkLst>
        </pc:picChg>
      </pc:sldChg>
      <pc:sldChg chg="modSp add replId">
        <pc:chgData name="友村　由衣" userId="S::yui_tomomura@jpf.go.jp::f9f3cfea-937a-448c-aba0-f98ff34d7fe2" providerId="AD" clId="Web-{CAA89C75-CADB-446B-CF0D-00A24F74F707}" dt="2024-07-05T09:18:58.069" v="17" actId="14100"/>
        <pc:sldMkLst>
          <pc:docMk/>
          <pc:sldMk cId="3777421008" sldId="453"/>
        </pc:sldMkLst>
        <pc:spChg chg="mod">
          <ac:chgData name="友村　由衣" userId="S::yui_tomomura@jpf.go.jp::f9f3cfea-937a-448c-aba0-f98ff34d7fe2" providerId="AD" clId="Web-{CAA89C75-CADB-446B-CF0D-00A24F74F707}" dt="2024-07-05T09:18:58.069" v="17" actId="14100"/>
          <ac:spMkLst>
            <pc:docMk/>
            <pc:sldMk cId="3777421008" sldId="453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AA89C75-CADB-446B-CF0D-00A24F74F707}" dt="2024-07-05T09:19:19.101" v="20" actId="14100"/>
        <pc:sldMkLst>
          <pc:docMk/>
          <pc:sldMk cId="4099967796" sldId="454"/>
        </pc:sldMkLst>
        <pc:spChg chg="mod">
          <ac:chgData name="友村　由衣" userId="S::yui_tomomura@jpf.go.jp::f9f3cfea-937a-448c-aba0-f98ff34d7fe2" providerId="AD" clId="Web-{CAA89C75-CADB-446B-CF0D-00A24F74F707}" dt="2024-07-05T09:19:19.101" v="20" actId="14100"/>
          <ac:spMkLst>
            <pc:docMk/>
            <pc:sldMk cId="4099967796" sldId="454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AA89C75-CADB-446B-CF0D-00A24F74F707}" dt="2024-07-05T09:19:39.493" v="23" actId="1076"/>
        <pc:sldMkLst>
          <pc:docMk/>
          <pc:sldMk cId="3538133253" sldId="455"/>
        </pc:sldMkLst>
        <pc:spChg chg="mod">
          <ac:chgData name="友村　由衣" userId="S::yui_tomomura@jpf.go.jp::f9f3cfea-937a-448c-aba0-f98ff34d7fe2" providerId="AD" clId="Web-{CAA89C75-CADB-446B-CF0D-00A24F74F707}" dt="2024-07-05T09:19:39.493" v="23" actId="1076"/>
          <ac:spMkLst>
            <pc:docMk/>
            <pc:sldMk cId="3538133253" sldId="455"/>
            <ac:spMk id="4" creationId="{E7D80AE9-8F44-4EAF-3E7A-3E6E369C1F27}"/>
          </ac:spMkLst>
        </pc:spChg>
      </pc:sldChg>
    </pc:docChg>
  </pc:docChgLst>
  <pc:docChgLst>
    <pc:chgData name="Chisae Koizumi" userId="56daf4ee-0553-4efe-a59d-f3ef39271f03" providerId="ADAL" clId="{C4BD6BF0-6173-445A-89AB-B6A92F3ACFBE}"/>
    <pc:docChg chg="undo custSel modSld">
      <pc:chgData name="Chisae Koizumi" userId="56daf4ee-0553-4efe-a59d-f3ef39271f03" providerId="ADAL" clId="{C4BD6BF0-6173-445A-89AB-B6A92F3ACFBE}" dt="2021-12-07T04:07:51.748" v="48" actId="164"/>
      <pc:docMkLst>
        <pc:docMk/>
      </pc:docMkLst>
      <pc:sldChg chg="addSp modSp">
        <pc:chgData name="Chisae Koizumi" userId="56daf4ee-0553-4efe-a59d-f3ef39271f03" providerId="ADAL" clId="{C4BD6BF0-6173-445A-89AB-B6A92F3ACFBE}" dt="2021-12-07T04:06:34.842" v="45" actId="164"/>
        <pc:sldMkLst>
          <pc:docMk/>
          <pc:sldMk cId="3030115098" sldId="363"/>
        </pc:sldMkLst>
        <pc:spChg chg="mod">
          <ac:chgData name="Chisae Koizumi" userId="56daf4ee-0553-4efe-a59d-f3ef39271f03" providerId="ADAL" clId="{C4BD6BF0-6173-445A-89AB-B6A92F3ACFBE}" dt="2021-12-07T04:06:34.842" v="45" actId="164"/>
          <ac:spMkLst>
            <pc:docMk/>
            <pc:sldMk cId="3030115098" sldId="363"/>
            <ac:spMk id="7" creationId="{279B379E-9C64-4182-B1E3-4B69B30F8C20}"/>
          </ac:spMkLst>
        </pc:spChg>
        <pc:spChg chg="mod">
          <ac:chgData name="Chisae Koizumi" userId="56daf4ee-0553-4efe-a59d-f3ef39271f03" providerId="ADAL" clId="{C4BD6BF0-6173-445A-89AB-B6A92F3ACFBE}" dt="2021-12-07T04:06:34.842" v="45" actId="164"/>
          <ac:spMkLst>
            <pc:docMk/>
            <pc:sldMk cId="3030115098" sldId="363"/>
            <ac:spMk id="10" creationId="{279B379E-9C64-4182-B1E3-4B69B30F8C20}"/>
          </ac:spMkLst>
        </pc:spChg>
        <pc:spChg chg="mod">
          <ac:chgData name="Chisae Koizumi" userId="56daf4ee-0553-4efe-a59d-f3ef39271f03" providerId="ADAL" clId="{C4BD6BF0-6173-445A-89AB-B6A92F3ACFBE}" dt="2021-12-07T04:06:34.842" v="45" actId="164"/>
          <ac:spMkLst>
            <pc:docMk/>
            <pc:sldMk cId="3030115098" sldId="363"/>
            <ac:spMk id="11" creationId="{279B379E-9C64-4182-B1E3-4B69B30F8C20}"/>
          </ac:spMkLst>
        </pc:spChg>
        <pc:spChg chg="mod">
          <ac:chgData name="Chisae Koizumi" userId="56daf4ee-0553-4efe-a59d-f3ef39271f03" providerId="ADAL" clId="{C4BD6BF0-6173-445A-89AB-B6A92F3ACFBE}" dt="2021-12-07T04:06:34.842" v="45" actId="164"/>
          <ac:spMkLst>
            <pc:docMk/>
            <pc:sldMk cId="3030115098" sldId="363"/>
            <ac:spMk id="12" creationId="{279B379E-9C64-4182-B1E3-4B69B30F8C20}"/>
          </ac:spMkLst>
        </pc:spChg>
        <pc:grpChg chg="add mod">
          <ac:chgData name="Chisae Koizumi" userId="56daf4ee-0553-4efe-a59d-f3ef39271f03" providerId="ADAL" clId="{C4BD6BF0-6173-445A-89AB-B6A92F3ACFBE}" dt="2021-12-07T04:06:34.842" v="45" actId="164"/>
          <ac:grpSpMkLst>
            <pc:docMk/>
            <pc:sldMk cId="3030115098" sldId="363"/>
            <ac:grpSpMk id="2" creationId="{71F442BC-5E63-479A-9233-CBD6BE699C71}"/>
          </ac:grpSpMkLst>
        </pc:grpChg>
      </pc:sldChg>
      <pc:sldChg chg="modSp mod">
        <pc:chgData name="Chisae Koizumi" userId="56daf4ee-0553-4efe-a59d-f3ef39271f03" providerId="ADAL" clId="{C4BD6BF0-6173-445A-89AB-B6A92F3ACFBE}" dt="2021-12-07T02:29:43.338" v="1" actId="1076"/>
        <pc:sldMkLst>
          <pc:docMk/>
          <pc:sldMk cId="1198127503" sldId="384"/>
        </pc:sldMkLst>
        <pc:picChg chg="mod">
          <ac:chgData name="Chisae Koizumi" userId="56daf4ee-0553-4efe-a59d-f3ef39271f03" providerId="ADAL" clId="{C4BD6BF0-6173-445A-89AB-B6A92F3ACFBE}" dt="2021-12-07T02:29:43.338" v="1" actId="1076"/>
          <ac:picMkLst>
            <pc:docMk/>
            <pc:sldMk cId="1198127503" sldId="384"/>
            <ac:picMk id="3" creationId="{BBD59E07-134A-4873-ADB8-DA4BAC15709D}"/>
          </ac:picMkLst>
        </pc:picChg>
      </pc:sldChg>
      <pc:sldChg chg="modNotesTx">
        <pc:chgData name="Chisae Koizumi" userId="56daf4ee-0553-4efe-a59d-f3ef39271f03" providerId="ADAL" clId="{C4BD6BF0-6173-445A-89AB-B6A92F3ACFBE}" dt="2021-12-07T02:40:07.227" v="11" actId="20577"/>
        <pc:sldMkLst>
          <pc:docMk/>
          <pc:sldMk cId="1105347960" sldId="387"/>
        </pc:sldMkLst>
      </pc:sldChg>
      <pc:sldChg chg="modNotesTx">
        <pc:chgData name="Chisae Koizumi" userId="56daf4ee-0553-4efe-a59d-f3ef39271f03" providerId="ADAL" clId="{C4BD6BF0-6173-445A-89AB-B6A92F3ACFBE}" dt="2021-12-07T02:52:23.356" v="21" actId="20577"/>
        <pc:sldMkLst>
          <pc:docMk/>
          <pc:sldMk cId="645915789" sldId="397"/>
        </pc:sldMkLst>
      </pc:sldChg>
      <pc:sldChg chg="addSp delSp modSp">
        <pc:chgData name="Chisae Koizumi" userId="56daf4ee-0553-4efe-a59d-f3ef39271f03" providerId="ADAL" clId="{C4BD6BF0-6173-445A-89AB-B6A92F3ACFBE}" dt="2021-12-07T04:07:51.748" v="48" actId="164"/>
        <pc:sldMkLst>
          <pc:docMk/>
          <pc:sldMk cId="1663361427" sldId="401"/>
        </pc:sldMkLst>
        <pc:spChg chg="mod topLvl">
          <ac:chgData name="Chisae Koizumi" userId="56daf4ee-0553-4efe-a59d-f3ef39271f03" providerId="ADAL" clId="{C4BD6BF0-6173-445A-89AB-B6A92F3ACFBE}" dt="2021-12-07T04:07:51.748" v="48" actId="164"/>
          <ac:spMkLst>
            <pc:docMk/>
            <pc:sldMk cId="1663361427" sldId="401"/>
            <ac:spMk id="10" creationId="{279B379E-9C64-4182-B1E3-4B69B30F8C20}"/>
          </ac:spMkLst>
        </pc:spChg>
        <pc:spChg chg="mod topLvl">
          <ac:chgData name="Chisae Koizumi" userId="56daf4ee-0553-4efe-a59d-f3ef39271f03" providerId="ADAL" clId="{C4BD6BF0-6173-445A-89AB-B6A92F3ACFBE}" dt="2021-12-07T04:07:51.748" v="48" actId="164"/>
          <ac:spMkLst>
            <pc:docMk/>
            <pc:sldMk cId="1663361427" sldId="401"/>
            <ac:spMk id="11" creationId="{279B379E-9C64-4182-B1E3-4B69B30F8C20}"/>
          </ac:spMkLst>
        </pc:spChg>
        <pc:spChg chg="mod topLvl">
          <ac:chgData name="Chisae Koizumi" userId="56daf4ee-0553-4efe-a59d-f3ef39271f03" providerId="ADAL" clId="{C4BD6BF0-6173-445A-89AB-B6A92F3ACFBE}" dt="2021-12-07T04:07:51.748" v="48" actId="164"/>
          <ac:spMkLst>
            <pc:docMk/>
            <pc:sldMk cId="1663361427" sldId="401"/>
            <ac:spMk id="12" creationId="{279B379E-9C64-4182-B1E3-4B69B30F8C20}"/>
          </ac:spMkLst>
        </pc:spChg>
        <pc:grpChg chg="add del mod">
          <ac:chgData name="Chisae Koizumi" userId="56daf4ee-0553-4efe-a59d-f3ef39271f03" providerId="ADAL" clId="{C4BD6BF0-6173-445A-89AB-B6A92F3ACFBE}" dt="2021-12-07T04:07:44.524" v="47" actId="165"/>
          <ac:grpSpMkLst>
            <pc:docMk/>
            <pc:sldMk cId="1663361427" sldId="401"/>
            <ac:grpSpMk id="3" creationId="{A6EB4CA9-4A0A-4032-A309-CD291C31FA8A}"/>
          </ac:grpSpMkLst>
        </pc:grpChg>
        <pc:grpChg chg="add mod">
          <ac:chgData name="Chisae Koizumi" userId="56daf4ee-0553-4efe-a59d-f3ef39271f03" providerId="ADAL" clId="{C4BD6BF0-6173-445A-89AB-B6A92F3ACFBE}" dt="2021-12-07T04:07:51.748" v="48" actId="164"/>
          <ac:grpSpMkLst>
            <pc:docMk/>
            <pc:sldMk cId="1663361427" sldId="401"/>
            <ac:grpSpMk id="14" creationId="{B1A43A6D-A77A-492C-9EC8-FC321EA8E85A}"/>
          </ac:grpSpMkLst>
        </pc:grpChg>
        <pc:picChg chg="mod topLvl">
          <ac:chgData name="Chisae Koizumi" userId="56daf4ee-0553-4efe-a59d-f3ef39271f03" providerId="ADAL" clId="{C4BD6BF0-6173-445A-89AB-B6A92F3ACFBE}" dt="2021-12-07T04:07:44.524" v="47" actId="165"/>
          <ac:picMkLst>
            <pc:docMk/>
            <pc:sldMk cId="1663361427" sldId="401"/>
            <ac:picMk id="7" creationId="{00000000-0000-0000-0000-000000000000}"/>
          </ac:picMkLst>
        </pc:picChg>
      </pc:sldChg>
      <pc:sldChg chg="modNotesTx">
        <pc:chgData name="Chisae Koizumi" userId="56daf4ee-0553-4efe-a59d-f3ef39271f03" providerId="ADAL" clId="{C4BD6BF0-6173-445A-89AB-B6A92F3ACFBE}" dt="2021-12-07T02:57:35.327" v="31" actId="20577"/>
        <pc:sldMkLst>
          <pc:docMk/>
          <pc:sldMk cId="2843361793" sldId="427"/>
        </pc:sldMkLst>
      </pc:sldChg>
      <pc:sldChg chg="modSp mod modNotesTx">
        <pc:chgData name="Chisae Koizumi" userId="56daf4ee-0553-4efe-a59d-f3ef39271f03" providerId="ADAL" clId="{C4BD6BF0-6173-445A-89AB-B6A92F3ACFBE}" dt="2021-12-07T03:02:19.141" v="44" actId="1037"/>
        <pc:sldMkLst>
          <pc:docMk/>
          <pc:sldMk cId="803951847" sldId="434"/>
        </pc:sldMkLst>
        <pc:picChg chg="mod">
          <ac:chgData name="Chisae Koizumi" userId="56daf4ee-0553-4efe-a59d-f3ef39271f03" providerId="ADAL" clId="{C4BD6BF0-6173-445A-89AB-B6A92F3ACFBE}" dt="2021-12-07T03:02:19.141" v="44" actId="1037"/>
          <ac:picMkLst>
            <pc:docMk/>
            <pc:sldMk cId="803951847" sldId="434"/>
            <ac:picMk id="6" creationId="{612E9707-FEE2-4657-8B82-616614564F59}"/>
          </ac:picMkLst>
        </pc:picChg>
      </pc:sldChg>
    </pc:docChg>
  </pc:docChgLst>
  <pc:docChgLst>
    <pc:chgData name="sayaka yokoyama" userId="f77ee311-c58d-49f9-9c03-4c9f5af284ca" providerId="ADAL" clId="{9A1C1D6D-99C1-4954-9B99-8C65ED7D7C59}"/>
    <pc:docChg chg="custSel modSld">
      <pc:chgData name="sayaka yokoyama" userId="f77ee311-c58d-49f9-9c03-4c9f5af284ca" providerId="ADAL" clId="{9A1C1D6D-99C1-4954-9B99-8C65ED7D7C59}" dt="2024-03-06T08:49:09.822" v="105"/>
      <pc:docMkLst>
        <pc:docMk/>
      </pc:docMkLst>
      <pc:sldChg chg="modSp">
        <pc:chgData name="sayaka yokoyama" userId="f77ee311-c58d-49f9-9c03-4c9f5af284ca" providerId="ADAL" clId="{9A1C1D6D-99C1-4954-9B99-8C65ED7D7C59}" dt="2024-03-06T08:45:18.263" v="71"/>
        <pc:sldMkLst>
          <pc:docMk/>
          <pc:sldMk cId="3030115098" sldId="363"/>
        </pc:sldMkLst>
        <pc:picChg chg="mod">
          <ac:chgData name="sayaka yokoyama" userId="f77ee311-c58d-49f9-9c03-4c9f5af284ca" providerId="ADAL" clId="{9A1C1D6D-99C1-4954-9B99-8C65ED7D7C59}" dt="2024-03-06T08:45:18.263" v="71"/>
          <ac:picMkLst>
            <pc:docMk/>
            <pc:sldMk cId="3030115098" sldId="363"/>
            <ac:picMk id="3" creationId="{41E5B279-C2E6-DABE-4439-502CD37117FD}"/>
          </ac:picMkLst>
        </pc:picChg>
      </pc:sldChg>
      <pc:sldChg chg="modSp mod">
        <pc:chgData name="sayaka yokoyama" userId="f77ee311-c58d-49f9-9c03-4c9f5af284ca" providerId="ADAL" clId="{9A1C1D6D-99C1-4954-9B99-8C65ED7D7C59}" dt="2024-03-06T08:43:52.730" v="66" actId="1076"/>
        <pc:sldMkLst>
          <pc:docMk/>
          <pc:sldMk cId="3786654515" sldId="373"/>
        </pc:sldMkLst>
        <pc:picChg chg="mod">
          <ac:chgData name="sayaka yokoyama" userId="f77ee311-c58d-49f9-9c03-4c9f5af284ca" providerId="ADAL" clId="{9A1C1D6D-99C1-4954-9B99-8C65ED7D7C59}" dt="2024-03-06T08:43:44.436" v="60" actId="1076"/>
          <ac:picMkLst>
            <pc:docMk/>
            <pc:sldMk cId="3786654515" sldId="373"/>
            <ac:picMk id="13" creationId="{F72E55C9-3247-491C-B609-FDCCE6E35322}"/>
          </ac:picMkLst>
        </pc:picChg>
        <pc:picChg chg="mod">
          <ac:chgData name="sayaka yokoyama" userId="f77ee311-c58d-49f9-9c03-4c9f5af284ca" providerId="ADAL" clId="{9A1C1D6D-99C1-4954-9B99-8C65ED7D7C59}" dt="2024-03-06T08:43:48.589" v="63" actId="1076"/>
          <ac:picMkLst>
            <pc:docMk/>
            <pc:sldMk cId="3786654515" sldId="373"/>
            <ac:picMk id="14" creationId="{78683EC8-E3B6-4CE4-9D4C-2B2115DFE5C8}"/>
          </ac:picMkLst>
        </pc:picChg>
        <pc:picChg chg="mod">
          <ac:chgData name="sayaka yokoyama" userId="f77ee311-c58d-49f9-9c03-4c9f5af284ca" providerId="ADAL" clId="{9A1C1D6D-99C1-4954-9B99-8C65ED7D7C59}" dt="2024-03-06T08:43:52.730" v="66" actId="1076"/>
          <ac:picMkLst>
            <pc:docMk/>
            <pc:sldMk cId="3786654515" sldId="373"/>
            <ac:picMk id="19" creationId="{08745009-917F-49AC-9B61-B9B4F8B5A811}"/>
          </ac:picMkLst>
        </pc:picChg>
      </pc:sldChg>
      <pc:sldChg chg="modSp mod">
        <pc:chgData name="sayaka yokoyama" userId="f77ee311-c58d-49f9-9c03-4c9f5af284ca" providerId="ADAL" clId="{9A1C1D6D-99C1-4954-9B99-8C65ED7D7C59}" dt="2024-03-06T08:40:19.386" v="13" actId="1076"/>
        <pc:sldMkLst>
          <pc:docMk/>
          <pc:sldMk cId="2043762195" sldId="377"/>
        </pc:sldMkLst>
        <pc:picChg chg="mod">
          <ac:chgData name="sayaka yokoyama" userId="f77ee311-c58d-49f9-9c03-4c9f5af284ca" providerId="ADAL" clId="{9A1C1D6D-99C1-4954-9B99-8C65ED7D7C59}" dt="2024-03-06T08:40:19.386" v="13" actId="1076"/>
          <ac:picMkLst>
            <pc:docMk/>
            <pc:sldMk cId="2043762195" sldId="377"/>
            <ac:picMk id="6" creationId="{E29EFA4F-1AF9-4E47-9A02-D9738EF36806}"/>
          </ac:picMkLst>
        </pc:picChg>
        <pc:picChg chg="mod">
          <ac:chgData name="sayaka yokoyama" userId="f77ee311-c58d-49f9-9c03-4c9f5af284ca" providerId="ADAL" clId="{9A1C1D6D-99C1-4954-9B99-8C65ED7D7C59}" dt="2024-03-06T08:40:14.209" v="11"/>
          <ac:picMkLst>
            <pc:docMk/>
            <pc:sldMk cId="2043762195" sldId="377"/>
            <ac:picMk id="8" creationId="{85FD82BE-2762-C8F6-6C11-5371209B9B79}"/>
          </ac:picMkLst>
        </pc:picChg>
      </pc:sldChg>
      <pc:sldChg chg="modSp mod">
        <pc:chgData name="sayaka yokoyama" userId="f77ee311-c58d-49f9-9c03-4c9f5af284ca" providerId="ADAL" clId="{9A1C1D6D-99C1-4954-9B99-8C65ED7D7C59}" dt="2024-03-06T08:40:57.228" v="23" actId="1076"/>
        <pc:sldMkLst>
          <pc:docMk/>
          <pc:sldMk cId="2124553351" sldId="379"/>
        </pc:sldMkLst>
        <pc:picChg chg="mod">
          <ac:chgData name="sayaka yokoyama" userId="f77ee311-c58d-49f9-9c03-4c9f5af284ca" providerId="ADAL" clId="{9A1C1D6D-99C1-4954-9B99-8C65ED7D7C59}" dt="2024-03-06T08:40:57.228" v="23" actId="1076"/>
          <ac:picMkLst>
            <pc:docMk/>
            <pc:sldMk cId="2124553351" sldId="379"/>
            <ac:picMk id="6" creationId="{EFCFE79F-F680-4328-84E9-27171C42E8E9}"/>
          </ac:picMkLst>
        </pc:picChg>
        <pc:picChg chg="mod">
          <ac:chgData name="sayaka yokoyama" userId="f77ee311-c58d-49f9-9c03-4c9f5af284ca" providerId="ADAL" clId="{9A1C1D6D-99C1-4954-9B99-8C65ED7D7C59}" dt="2024-03-06T08:40:53.114" v="21"/>
          <ac:picMkLst>
            <pc:docMk/>
            <pc:sldMk cId="2124553351" sldId="379"/>
            <ac:picMk id="8" creationId="{A6C19F74-2AC5-AF35-F8B1-B0E1EC4C9DDA}"/>
          </ac:picMkLst>
        </pc:picChg>
      </pc:sldChg>
      <pc:sldChg chg="addSp delSp modSp mod">
        <pc:chgData name="sayaka yokoyama" userId="f77ee311-c58d-49f9-9c03-4c9f5af284ca" providerId="ADAL" clId="{9A1C1D6D-99C1-4954-9B99-8C65ED7D7C59}" dt="2024-03-06T08:42:55.596" v="48"/>
        <pc:sldMkLst>
          <pc:docMk/>
          <pc:sldMk cId="4116836993" sldId="381"/>
        </pc:sldMkLst>
        <pc:picChg chg="mod">
          <ac:chgData name="sayaka yokoyama" userId="f77ee311-c58d-49f9-9c03-4c9f5af284ca" providerId="ADAL" clId="{9A1C1D6D-99C1-4954-9B99-8C65ED7D7C59}" dt="2024-03-06T08:41:46.687" v="36" actId="1076"/>
          <ac:picMkLst>
            <pc:docMk/>
            <pc:sldMk cId="4116836993" sldId="381"/>
            <ac:picMk id="3" creationId="{7D35331C-FC08-6563-CFB1-714D10E5F3DA}"/>
          </ac:picMkLst>
        </pc:picChg>
        <pc:picChg chg="add mod">
          <ac:chgData name="sayaka yokoyama" userId="f77ee311-c58d-49f9-9c03-4c9f5af284ca" providerId="ADAL" clId="{9A1C1D6D-99C1-4954-9B99-8C65ED7D7C59}" dt="2024-03-06T08:42:55.596" v="48"/>
          <ac:picMkLst>
            <pc:docMk/>
            <pc:sldMk cId="4116836993" sldId="381"/>
            <ac:picMk id="4" creationId="{212A7465-AED5-2FC2-816F-1E4B214DE58F}"/>
          </ac:picMkLst>
        </pc:picChg>
        <pc:picChg chg="mod">
          <ac:chgData name="sayaka yokoyama" userId="f77ee311-c58d-49f9-9c03-4c9f5af284ca" providerId="ADAL" clId="{9A1C1D6D-99C1-4954-9B99-8C65ED7D7C59}" dt="2024-03-06T08:41:50.219" v="39" actId="1076"/>
          <ac:picMkLst>
            <pc:docMk/>
            <pc:sldMk cId="4116836993" sldId="381"/>
            <ac:picMk id="6" creationId="{E2936C7F-0475-4AF8-9B24-B85B6D71F8AA}"/>
          </ac:picMkLst>
        </pc:picChg>
        <pc:picChg chg="del mod">
          <ac:chgData name="sayaka yokoyama" userId="f77ee311-c58d-49f9-9c03-4c9f5af284ca" providerId="ADAL" clId="{9A1C1D6D-99C1-4954-9B99-8C65ED7D7C59}" dt="2024-03-06T08:42:45.771" v="43" actId="478"/>
          <ac:picMkLst>
            <pc:docMk/>
            <pc:sldMk cId="4116836993" sldId="381"/>
            <ac:picMk id="10" creationId="{9D8FB1CF-6899-9C59-F366-CE50E083757F}"/>
          </ac:picMkLst>
        </pc:picChg>
      </pc:sldChg>
      <pc:sldChg chg="modSp mod">
        <pc:chgData name="sayaka yokoyama" userId="f77ee311-c58d-49f9-9c03-4c9f5af284ca" providerId="ADAL" clId="{9A1C1D6D-99C1-4954-9B99-8C65ED7D7C59}" dt="2024-03-06T08:43:36.905" v="58" actId="1076"/>
        <pc:sldMkLst>
          <pc:docMk/>
          <pc:sldMk cId="1198127503" sldId="384"/>
        </pc:sldMkLst>
        <pc:picChg chg="mod">
          <ac:chgData name="sayaka yokoyama" userId="f77ee311-c58d-49f9-9c03-4c9f5af284ca" providerId="ADAL" clId="{9A1C1D6D-99C1-4954-9B99-8C65ED7D7C59}" dt="2024-03-06T08:43:36.905" v="58" actId="1076"/>
          <ac:picMkLst>
            <pc:docMk/>
            <pc:sldMk cId="1198127503" sldId="384"/>
            <ac:picMk id="16" creationId="{B6A733BB-75DE-498C-A3ED-68E0E6761509}"/>
          </ac:picMkLst>
        </pc:picChg>
      </pc:sldChg>
      <pc:sldChg chg="modSp">
        <pc:chgData name="sayaka yokoyama" userId="f77ee311-c58d-49f9-9c03-4c9f5af284ca" providerId="ADAL" clId="{9A1C1D6D-99C1-4954-9B99-8C65ED7D7C59}" dt="2024-03-06T08:44:52.995" v="68"/>
        <pc:sldMkLst>
          <pc:docMk/>
          <pc:sldMk cId="1106408529" sldId="389"/>
        </pc:sldMkLst>
        <pc:picChg chg="mod">
          <ac:chgData name="sayaka yokoyama" userId="f77ee311-c58d-49f9-9c03-4c9f5af284ca" providerId="ADAL" clId="{9A1C1D6D-99C1-4954-9B99-8C65ED7D7C59}" dt="2024-03-06T08:44:52.995" v="68"/>
          <ac:picMkLst>
            <pc:docMk/>
            <pc:sldMk cId="1106408529" sldId="389"/>
            <ac:picMk id="4" creationId="{A10070BD-6547-4EC6-8915-9498C3585C82}"/>
          </ac:picMkLst>
        </pc:picChg>
      </pc:sldChg>
      <pc:sldChg chg="modSp">
        <pc:chgData name="sayaka yokoyama" userId="f77ee311-c58d-49f9-9c03-4c9f5af284ca" providerId="ADAL" clId="{9A1C1D6D-99C1-4954-9B99-8C65ED7D7C59}" dt="2024-03-06T08:45:12.341" v="70"/>
        <pc:sldMkLst>
          <pc:docMk/>
          <pc:sldMk cId="1310977047" sldId="390"/>
        </pc:sldMkLst>
        <pc:picChg chg="mod">
          <ac:chgData name="sayaka yokoyama" userId="f77ee311-c58d-49f9-9c03-4c9f5af284ca" providerId="ADAL" clId="{9A1C1D6D-99C1-4954-9B99-8C65ED7D7C59}" dt="2024-03-06T08:45:12.341" v="70"/>
          <ac:picMkLst>
            <pc:docMk/>
            <pc:sldMk cId="1310977047" sldId="390"/>
            <ac:picMk id="3" creationId="{8C804919-2BCC-4ADC-99DD-92B9658ACBD3}"/>
          </ac:picMkLst>
        </pc:picChg>
        <pc:picChg chg="mod">
          <ac:chgData name="sayaka yokoyama" userId="f77ee311-c58d-49f9-9c03-4c9f5af284ca" providerId="ADAL" clId="{9A1C1D6D-99C1-4954-9B99-8C65ED7D7C59}" dt="2024-03-06T08:45:04.212" v="69"/>
          <ac:picMkLst>
            <pc:docMk/>
            <pc:sldMk cId="1310977047" sldId="390"/>
            <ac:picMk id="13" creationId="{928909A3-216C-B5CC-136A-834D65433926}"/>
          </ac:picMkLst>
        </pc:picChg>
      </pc:sldChg>
      <pc:sldChg chg="modSp mod">
        <pc:chgData name="sayaka yokoyama" userId="f77ee311-c58d-49f9-9c03-4c9f5af284ca" providerId="ADAL" clId="{9A1C1D6D-99C1-4954-9B99-8C65ED7D7C59}" dt="2024-03-06T08:45:47.545" v="75" actId="1076"/>
        <pc:sldMkLst>
          <pc:docMk/>
          <pc:sldMk cId="1438648518" sldId="394"/>
        </pc:sldMkLst>
        <pc:picChg chg="mod">
          <ac:chgData name="sayaka yokoyama" userId="f77ee311-c58d-49f9-9c03-4c9f5af284ca" providerId="ADAL" clId="{9A1C1D6D-99C1-4954-9B99-8C65ED7D7C59}" dt="2024-03-06T08:45:47.545" v="75" actId="1076"/>
          <ac:picMkLst>
            <pc:docMk/>
            <pc:sldMk cId="1438648518" sldId="394"/>
            <ac:picMk id="2" creationId="{129DD2BB-755E-4EBF-960B-75893D05060A}"/>
          </ac:picMkLst>
        </pc:picChg>
      </pc:sldChg>
      <pc:sldChg chg="modSp mod">
        <pc:chgData name="sayaka yokoyama" userId="f77ee311-c58d-49f9-9c03-4c9f5af284ca" providerId="ADAL" clId="{9A1C1D6D-99C1-4954-9B99-8C65ED7D7C59}" dt="2024-03-06T08:45:54.474" v="77" actId="1076"/>
        <pc:sldMkLst>
          <pc:docMk/>
          <pc:sldMk cId="500065435" sldId="395"/>
        </pc:sldMkLst>
        <pc:picChg chg="mod">
          <ac:chgData name="sayaka yokoyama" userId="f77ee311-c58d-49f9-9c03-4c9f5af284ca" providerId="ADAL" clId="{9A1C1D6D-99C1-4954-9B99-8C65ED7D7C59}" dt="2024-03-06T08:45:54.474" v="77" actId="1076"/>
          <ac:picMkLst>
            <pc:docMk/>
            <pc:sldMk cId="500065435" sldId="395"/>
            <ac:picMk id="7" creationId="{78553C6D-4826-4EDF-A155-47795E12F7BE}"/>
          </ac:picMkLst>
        </pc:picChg>
      </pc:sldChg>
      <pc:sldChg chg="modSp mod">
        <pc:chgData name="sayaka yokoyama" userId="f77ee311-c58d-49f9-9c03-4c9f5af284ca" providerId="ADAL" clId="{9A1C1D6D-99C1-4954-9B99-8C65ED7D7C59}" dt="2024-03-06T08:39:50.866" v="5" actId="1076"/>
        <pc:sldMkLst>
          <pc:docMk/>
          <pc:sldMk cId="601799192" sldId="402"/>
        </pc:sldMkLst>
        <pc:picChg chg="mod">
          <ac:chgData name="sayaka yokoyama" userId="f77ee311-c58d-49f9-9c03-4c9f5af284ca" providerId="ADAL" clId="{9A1C1D6D-99C1-4954-9B99-8C65ED7D7C59}" dt="2024-03-06T08:39:41.859" v="2" actId="1076"/>
          <ac:picMkLst>
            <pc:docMk/>
            <pc:sldMk cId="601799192" sldId="402"/>
            <ac:picMk id="3" creationId="{CCB9D765-C3B6-A6CF-E893-269FAEBB1988}"/>
          </ac:picMkLst>
        </pc:picChg>
        <pc:picChg chg="mod">
          <ac:chgData name="sayaka yokoyama" userId="f77ee311-c58d-49f9-9c03-4c9f5af284ca" providerId="ADAL" clId="{9A1C1D6D-99C1-4954-9B99-8C65ED7D7C59}" dt="2024-03-06T08:39:45.654" v="3"/>
          <ac:picMkLst>
            <pc:docMk/>
            <pc:sldMk cId="601799192" sldId="402"/>
            <ac:picMk id="6" creationId="{F3DB2B85-2113-F233-B95B-7C71661C042F}"/>
          </ac:picMkLst>
        </pc:picChg>
        <pc:picChg chg="mod">
          <ac:chgData name="sayaka yokoyama" userId="f77ee311-c58d-49f9-9c03-4c9f5af284ca" providerId="ADAL" clId="{9A1C1D6D-99C1-4954-9B99-8C65ED7D7C59}" dt="2024-03-06T08:39:50.866" v="5" actId="1076"/>
          <ac:picMkLst>
            <pc:docMk/>
            <pc:sldMk cId="601799192" sldId="402"/>
            <ac:picMk id="8" creationId="{1031C68A-897B-4AF8-BB27-FF211220EDF1}"/>
          </ac:picMkLst>
        </pc:picChg>
      </pc:sldChg>
      <pc:sldChg chg="modSp mod">
        <pc:chgData name="sayaka yokoyama" userId="f77ee311-c58d-49f9-9c03-4c9f5af284ca" providerId="ADAL" clId="{9A1C1D6D-99C1-4954-9B99-8C65ED7D7C59}" dt="2024-03-06T08:40:06.064" v="10" actId="1076"/>
        <pc:sldMkLst>
          <pc:docMk/>
          <pc:sldMk cId="3613088134" sldId="403"/>
        </pc:sldMkLst>
        <pc:picChg chg="mod">
          <ac:chgData name="sayaka yokoyama" userId="f77ee311-c58d-49f9-9c03-4c9f5af284ca" providerId="ADAL" clId="{9A1C1D6D-99C1-4954-9B99-8C65ED7D7C59}" dt="2024-03-06T08:40:06.064" v="10" actId="1076"/>
          <ac:picMkLst>
            <pc:docMk/>
            <pc:sldMk cId="3613088134" sldId="403"/>
            <ac:picMk id="2" creationId="{FA040474-5C3B-FD33-63CE-3F6C9CDC002C}"/>
          </ac:picMkLst>
        </pc:picChg>
      </pc:sldChg>
      <pc:sldChg chg="modSp mod">
        <pc:chgData name="sayaka yokoyama" userId="f77ee311-c58d-49f9-9c03-4c9f5af284ca" providerId="ADAL" clId="{9A1C1D6D-99C1-4954-9B99-8C65ED7D7C59}" dt="2024-03-06T08:40:41.454" v="20" actId="1076"/>
        <pc:sldMkLst>
          <pc:docMk/>
          <pc:sldMk cId="3844689300" sldId="404"/>
        </pc:sldMkLst>
        <pc:picChg chg="mod">
          <ac:chgData name="sayaka yokoyama" userId="f77ee311-c58d-49f9-9c03-4c9f5af284ca" providerId="ADAL" clId="{9A1C1D6D-99C1-4954-9B99-8C65ED7D7C59}" dt="2024-03-06T08:40:27.247" v="15" actId="14100"/>
          <ac:picMkLst>
            <pc:docMk/>
            <pc:sldMk cId="3844689300" sldId="404"/>
            <ac:picMk id="2" creationId="{F4508C81-4E83-F268-A751-B94FD50CB8FF}"/>
          </ac:picMkLst>
        </pc:picChg>
        <pc:picChg chg="mod">
          <ac:chgData name="sayaka yokoyama" userId="f77ee311-c58d-49f9-9c03-4c9f5af284ca" providerId="ADAL" clId="{9A1C1D6D-99C1-4954-9B99-8C65ED7D7C59}" dt="2024-03-06T08:40:41.454" v="20" actId="1076"/>
          <ac:picMkLst>
            <pc:docMk/>
            <pc:sldMk cId="3844689300" sldId="404"/>
            <ac:picMk id="6" creationId="{B314456A-8F8D-4439-8989-1E53003DB594}"/>
          </ac:picMkLst>
        </pc:picChg>
        <pc:picChg chg="mod">
          <ac:chgData name="sayaka yokoyama" userId="f77ee311-c58d-49f9-9c03-4c9f5af284ca" providerId="ADAL" clId="{9A1C1D6D-99C1-4954-9B99-8C65ED7D7C59}" dt="2024-03-06T08:40:33.026" v="17" actId="1076"/>
          <ac:picMkLst>
            <pc:docMk/>
            <pc:sldMk cId="3844689300" sldId="404"/>
            <ac:picMk id="7" creationId="{B4D714B2-88E5-F0E7-D633-ED53E85351AA}"/>
          </ac:picMkLst>
        </pc:picChg>
      </pc:sldChg>
      <pc:sldChg chg="modSp mod">
        <pc:chgData name="sayaka yokoyama" userId="f77ee311-c58d-49f9-9c03-4c9f5af284ca" providerId="ADAL" clId="{9A1C1D6D-99C1-4954-9B99-8C65ED7D7C59}" dt="2024-03-06T08:41:30.948" v="33" actId="14100"/>
        <pc:sldMkLst>
          <pc:docMk/>
          <pc:sldMk cId="397266428" sldId="405"/>
        </pc:sldMkLst>
        <pc:picChg chg="mod">
          <ac:chgData name="sayaka yokoyama" userId="f77ee311-c58d-49f9-9c03-4c9f5af284ca" providerId="ADAL" clId="{9A1C1D6D-99C1-4954-9B99-8C65ED7D7C59}" dt="2024-03-06T08:41:17.843" v="29"/>
          <ac:picMkLst>
            <pc:docMk/>
            <pc:sldMk cId="397266428" sldId="405"/>
            <ac:picMk id="4" creationId="{52C8946D-69B7-C862-0776-234C1AF48E4F}"/>
          </ac:picMkLst>
        </pc:picChg>
        <pc:picChg chg="mod">
          <ac:chgData name="sayaka yokoyama" userId="f77ee311-c58d-49f9-9c03-4c9f5af284ca" providerId="ADAL" clId="{9A1C1D6D-99C1-4954-9B99-8C65ED7D7C59}" dt="2024-03-06T08:41:07.805" v="25" actId="1076"/>
          <ac:picMkLst>
            <pc:docMk/>
            <pc:sldMk cId="397266428" sldId="405"/>
            <ac:picMk id="8" creationId="{541752AD-6747-434A-9713-DA22F153B735}"/>
          </ac:picMkLst>
        </pc:picChg>
        <pc:picChg chg="mod">
          <ac:chgData name="sayaka yokoyama" userId="f77ee311-c58d-49f9-9c03-4c9f5af284ca" providerId="ADAL" clId="{9A1C1D6D-99C1-4954-9B99-8C65ED7D7C59}" dt="2024-03-06T08:41:30.948" v="33" actId="14100"/>
          <ac:picMkLst>
            <pc:docMk/>
            <pc:sldMk cId="397266428" sldId="405"/>
            <ac:picMk id="10" creationId="{603ED855-E54F-49F5-9E17-55674D27FB98}"/>
          </ac:picMkLst>
        </pc:picChg>
        <pc:picChg chg="mod">
          <ac:chgData name="sayaka yokoyama" userId="f77ee311-c58d-49f9-9c03-4c9f5af284ca" providerId="ADAL" clId="{9A1C1D6D-99C1-4954-9B99-8C65ED7D7C59}" dt="2024-03-06T08:41:28.091" v="31" actId="1076"/>
          <ac:picMkLst>
            <pc:docMk/>
            <pc:sldMk cId="397266428" sldId="405"/>
            <ac:picMk id="11" creationId="{85A22489-B5F4-EC3C-2195-32A0CB4A042C}"/>
          </ac:picMkLst>
        </pc:picChg>
      </pc:sldChg>
      <pc:sldChg chg="modSp mod">
        <pc:chgData name="sayaka yokoyama" userId="f77ee311-c58d-49f9-9c03-4c9f5af284ca" providerId="ADAL" clId="{9A1C1D6D-99C1-4954-9B99-8C65ED7D7C59}" dt="2024-03-06T08:43:14.408" v="56" actId="1076"/>
        <pc:sldMkLst>
          <pc:docMk/>
          <pc:sldMk cId="1958191281" sldId="406"/>
        </pc:sldMkLst>
        <pc:picChg chg="mod">
          <ac:chgData name="sayaka yokoyama" userId="f77ee311-c58d-49f9-9c03-4c9f5af284ca" providerId="ADAL" clId="{9A1C1D6D-99C1-4954-9B99-8C65ED7D7C59}" dt="2024-03-06T08:43:06.053" v="52"/>
          <ac:picMkLst>
            <pc:docMk/>
            <pc:sldMk cId="1958191281" sldId="406"/>
            <ac:picMk id="2" creationId="{AD46C755-1B7A-28D6-51A9-635D47B0B752}"/>
          </ac:picMkLst>
        </pc:picChg>
        <pc:picChg chg="mod">
          <ac:chgData name="sayaka yokoyama" userId="f77ee311-c58d-49f9-9c03-4c9f5af284ca" providerId="ADAL" clId="{9A1C1D6D-99C1-4954-9B99-8C65ED7D7C59}" dt="2024-03-06T08:43:09.677" v="53"/>
          <ac:picMkLst>
            <pc:docMk/>
            <pc:sldMk cId="1958191281" sldId="406"/>
            <ac:picMk id="4" creationId="{C468D0C6-D150-8436-7691-7E01F523FEA9}"/>
          </ac:picMkLst>
        </pc:picChg>
        <pc:picChg chg="mod">
          <ac:chgData name="sayaka yokoyama" userId="f77ee311-c58d-49f9-9c03-4c9f5af284ca" providerId="ADAL" clId="{9A1C1D6D-99C1-4954-9B99-8C65ED7D7C59}" dt="2024-03-06T08:43:14.408" v="56" actId="1076"/>
          <ac:picMkLst>
            <pc:docMk/>
            <pc:sldMk cId="1958191281" sldId="406"/>
            <ac:picMk id="8" creationId="{601660F6-264E-4871-B4FF-FCA822F21529}"/>
          </ac:picMkLst>
        </pc:picChg>
      </pc:sldChg>
      <pc:sldChg chg="modSp">
        <pc:chgData name="sayaka yokoyama" userId="f77ee311-c58d-49f9-9c03-4c9f5af284ca" providerId="ADAL" clId="{9A1C1D6D-99C1-4954-9B99-8C65ED7D7C59}" dt="2024-03-06T08:44:15.634" v="67"/>
        <pc:sldMkLst>
          <pc:docMk/>
          <pc:sldMk cId="543646365" sldId="407"/>
        </pc:sldMkLst>
        <pc:picChg chg="mod">
          <ac:chgData name="sayaka yokoyama" userId="f77ee311-c58d-49f9-9c03-4c9f5af284ca" providerId="ADAL" clId="{9A1C1D6D-99C1-4954-9B99-8C65ED7D7C59}" dt="2024-03-06T08:44:15.634" v="67"/>
          <ac:picMkLst>
            <pc:docMk/>
            <pc:sldMk cId="543646365" sldId="407"/>
            <ac:picMk id="4" creationId="{7D0F4F5F-0A9A-7D13-5076-0F58302CD240}"/>
          </ac:picMkLst>
        </pc:picChg>
      </pc:sldChg>
      <pc:sldChg chg="modSp mod">
        <pc:chgData name="sayaka yokoyama" userId="f77ee311-c58d-49f9-9c03-4c9f5af284ca" providerId="ADAL" clId="{9A1C1D6D-99C1-4954-9B99-8C65ED7D7C59}" dt="2024-03-06T08:46:43.297" v="86" actId="1076"/>
        <pc:sldMkLst>
          <pc:docMk/>
          <pc:sldMk cId="1893096242" sldId="410"/>
        </pc:sldMkLst>
        <pc:picChg chg="mod">
          <ac:chgData name="sayaka yokoyama" userId="f77ee311-c58d-49f9-9c03-4c9f5af284ca" providerId="ADAL" clId="{9A1C1D6D-99C1-4954-9B99-8C65ED7D7C59}" dt="2024-03-06T08:46:43.297" v="86" actId="1076"/>
          <ac:picMkLst>
            <pc:docMk/>
            <pc:sldMk cId="1893096242" sldId="410"/>
            <ac:picMk id="4" creationId="{BAF70C2F-2176-4A51-96F1-E151E27DF0AF}"/>
          </ac:picMkLst>
        </pc:picChg>
      </pc:sldChg>
      <pc:sldChg chg="modSp mod">
        <pc:chgData name="sayaka yokoyama" userId="f77ee311-c58d-49f9-9c03-4c9f5af284ca" providerId="ADAL" clId="{9A1C1D6D-99C1-4954-9B99-8C65ED7D7C59}" dt="2024-03-06T08:46:53.848" v="89" actId="1076"/>
        <pc:sldMkLst>
          <pc:docMk/>
          <pc:sldMk cId="1007712866" sldId="411"/>
        </pc:sldMkLst>
        <pc:picChg chg="mod">
          <ac:chgData name="sayaka yokoyama" userId="f77ee311-c58d-49f9-9c03-4c9f5af284ca" providerId="ADAL" clId="{9A1C1D6D-99C1-4954-9B99-8C65ED7D7C59}" dt="2024-03-06T08:46:53.848" v="89" actId="1076"/>
          <ac:picMkLst>
            <pc:docMk/>
            <pc:sldMk cId="1007712866" sldId="411"/>
            <ac:picMk id="5" creationId="{CD379090-ABF5-4897-BCEA-06FF7D682E31}"/>
          </ac:picMkLst>
        </pc:picChg>
      </pc:sldChg>
      <pc:sldChg chg="modSp mod">
        <pc:chgData name="sayaka yokoyama" userId="f77ee311-c58d-49f9-9c03-4c9f5af284ca" providerId="ADAL" clId="{9A1C1D6D-99C1-4954-9B99-8C65ED7D7C59}" dt="2024-03-06T08:47:02.362" v="91" actId="1076"/>
        <pc:sldMkLst>
          <pc:docMk/>
          <pc:sldMk cId="1025469309" sldId="412"/>
        </pc:sldMkLst>
        <pc:picChg chg="mod">
          <ac:chgData name="sayaka yokoyama" userId="f77ee311-c58d-49f9-9c03-4c9f5af284ca" providerId="ADAL" clId="{9A1C1D6D-99C1-4954-9B99-8C65ED7D7C59}" dt="2024-03-06T08:47:02.362" v="91" actId="1076"/>
          <ac:picMkLst>
            <pc:docMk/>
            <pc:sldMk cId="1025469309" sldId="412"/>
            <ac:picMk id="6" creationId="{EF08257C-D13E-4A7C-AA73-651C2174BD0C}"/>
          </ac:picMkLst>
        </pc:picChg>
      </pc:sldChg>
      <pc:sldChg chg="modSp">
        <pc:chgData name="sayaka yokoyama" userId="f77ee311-c58d-49f9-9c03-4c9f5af284ca" providerId="ADAL" clId="{9A1C1D6D-99C1-4954-9B99-8C65ED7D7C59}" dt="2024-03-06T08:47:05.915" v="92"/>
        <pc:sldMkLst>
          <pc:docMk/>
          <pc:sldMk cId="1171318966" sldId="413"/>
        </pc:sldMkLst>
        <pc:picChg chg="mod">
          <ac:chgData name="sayaka yokoyama" userId="f77ee311-c58d-49f9-9c03-4c9f5af284ca" providerId="ADAL" clId="{9A1C1D6D-99C1-4954-9B99-8C65ED7D7C59}" dt="2024-03-06T08:47:05.915" v="92"/>
          <ac:picMkLst>
            <pc:docMk/>
            <pc:sldMk cId="1171318966" sldId="413"/>
            <ac:picMk id="5" creationId="{FEC0D730-045D-AA91-CA34-F86F8DCFCCAB}"/>
          </ac:picMkLst>
        </pc:picChg>
      </pc:sldChg>
      <pc:sldChg chg="modSp mod">
        <pc:chgData name="sayaka yokoyama" userId="f77ee311-c58d-49f9-9c03-4c9f5af284ca" providerId="ADAL" clId="{9A1C1D6D-99C1-4954-9B99-8C65ED7D7C59}" dt="2024-03-06T08:47:36.634" v="95" actId="1076"/>
        <pc:sldMkLst>
          <pc:docMk/>
          <pc:sldMk cId="3278741798" sldId="416"/>
        </pc:sldMkLst>
        <pc:picChg chg="mod">
          <ac:chgData name="sayaka yokoyama" userId="f77ee311-c58d-49f9-9c03-4c9f5af284ca" providerId="ADAL" clId="{9A1C1D6D-99C1-4954-9B99-8C65ED7D7C59}" dt="2024-03-06T08:47:36.634" v="95" actId="1076"/>
          <ac:picMkLst>
            <pc:docMk/>
            <pc:sldMk cId="3278741798" sldId="416"/>
            <ac:picMk id="11" creationId="{745BB0B3-7C0B-4313-B3F1-2948CF0FCC65}"/>
          </ac:picMkLst>
        </pc:picChg>
      </pc:sldChg>
      <pc:sldChg chg="modSp">
        <pc:chgData name="sayaka yokoyama" userId="f77ee311-c58d-49f9-9c03-4c9f5af284ca" providerId="ADAL" clId="{9A1C1D6D-99C1-4954-9B99-8C65ED7D7C59}" dt="2024-03-06T08:45:38.628" v="72"/>
        <pc:sldMkLst>
          <pc:docMk/>
          <pc:sldMk cId="417386647" sldId="418"/>
        </pc:sldMkLst>
        <pc:picChg chg="mod">
          <ac:chgData name="sayaka yokoyama" userId="f77ee311-c58d-49f9-9c03-4c9f5af284ca" providerId="ADAL" clId="{9A1C1D6D-99C1-4954-9B99-8C65ED7D7C59}" dt="2024-03-06T08:45:38.628" v="72"/>
          <ac:picMkLst>
            <pc:docMk/>
            <pc:sldMk cId="417386647" sldId="418"/>
            <ac:picMk id="3" creationId="{8D00336F-0DA4-5BE6-4A94-CDE9B425ED58}"/>
          </ac:picMkLst>
        </pc:picChg>
      </pc:sldChg>
      <pc:sldChg chg="modSp mod">
        <pc:chgData name="sayaka yokoyama" userId="f77ee311-c58d-49f9-9c03-4c9f5af284ca" providerId="ADAL" clId="{9A1C1D6D-99C1-4954-9B99-8C65ED7D7C59}" dt="2024-03-06T08:47:22.991" v="93" actId="14100"/>
        <pc:sldMkLst>
          <pc:docMk/>
          <pc:sldMk cId="2165979109" sldId="420"/>
        </pc:sldMkLst>
        <pc:picChg chg="mod">
          <ac:chgData name="sayaka yokoyama" userId="f77ee311-c58d-49f9-9c03-4c9f5af284ca" providerId="ADAL" clId="{9A1C1D6D-99C1-4954-9B99-8C65ED7D7C59}" dt="2024-03-06T08:47:22.991" v="93" actId="14100"/>
          <ac:picMkLst>
            <pc:docMk/>
            <pc:sldMk cId="2165979109" sldId="420"/>
            <ac:picMk id="16" creationId="{B6816016-062F-4F28-8191-474C708A4B98}"/>
          </ac:picMkLst>
        </pc:picChg>
      </pc:sldChg>
      <pc:sldChg chg="modSp mod">
        <pc:chgData name="sayaka yokoyama" userId="f77ee311-c58d-49f9-9c03-4c9f5af284ca" providerId="ADAL" clId="{9A1C1D6D-99C1-4954-9B99-8C65ED7D7C59}" dt="2024-03-06T08:47:41.616" v="97" actId="1076"/>
        <pc:sldMkLst>
          <pc:docMk/>
          <pc:sldMk cId="358982265" sldId="426"/>
        </pc:sldMkLst>
        <pc:picChg chg="mod">
          <ac:chgData name="sayaka yokoyama" userId="f77ee311-c58d-49f9-9c03-4c9f5af284ca" providerId="ADAL" clId="{9A1C1D6D-99C1-4954-9B99-8C65ED7D7C59}" dt="2024-03-06T08:47:41.616" v="97" actId="1076"/>
          <ac:picMkLst>
            <pc:docMk/>
            <pc:sldMk cId="358982265" sldId="426"/>
            <ac:picMk id="2" creationId="{5E9C3351-8727-4013-82F7-D5E2BFF646AE}"/>
          </ac:picMkLst>
        </pc:picChg>
      </pc:sldChg>
      <pc:sldChg chg="modSp mod modAnim">
        <pc:chgData name="sayaka yokoyama" userId="f77ee311-c58d-49f9-9c03-4c9f5af284ca" providerId="ADAL" clId="{9A1C1D6D-99C1-4954-9B99-8C65ED7D7C59}" dt="2024-03-06T08:47:56.414" v="101"/>
        <pc:sldMkLst>
          <pc:docMk/>
          <pc:sldMk cId="2066091366" sldId="428"/>
        </pc:sldMkLst>
        <pc:picChg chg="mod">
          <ac:chgData name="sayaka yokoyama" userId="f77ee311-c58d-49f9-9c03-4c9f5af284ca" providerId="ADAL" clId="{9A1C1D6D-99C1-4954-9B99-8C65ED7D7C59}" dt="2024-03-06T08:47:48.624" v="99" actId="1076"/>
          <ac:picMkLst>
            <pc:docMk/>
            <pc:sldMk cId="2066091366" sldId="428"/>
            <ac:picMk id="6" creationId="{6454E4C9-41C4-4332-86A2-7CFE5E940F3C}"/>
          </ac:picMkLst>
        </pc:picChg>
      </pc:sldChg>
      <pc:sldChg chg="modSp mod">
        <pc:chgData name="sayaka yokoyama" userId="f77ee311-c58d-49f9-9c03-4c9f5af284ca" providerId="ADAL" clId="{9A1C1D6D-99C1-4954-9B99-8C65ED7D7C59}" dt="2024-03-06T08:48:43.894" v="102" actId="1076"/>
        <pc:sldMkLst>
          <pc:docMk/>
          <pc:sldMk cId="1035439278" sldId="432"/>
        </pc:sldMkLst>
        <pc:spChg chg="mod">
          <ac:chgData name="sayaka yokoyama" userId="f77ee311-c58d-49f9-9c03-4c9f5af284ca" providerId="ADAL" clId="{9A1C1D6D-99C1-4954-9B99-8C65ED7D7C59}" dt="2024-03-06T08:48:43.894" v="102" actId="1076"/>
          <ac:spMkLst>
            <pc:docMk/>
            <pc:sldMk cId="1035439278" sldId="432"/>
            <ac:spMk id="9" creationId="{E820A318-FF91-4563-873D-CB36E3009339}"/>
          </ac:spMkLst>
        </pc:spChg>
      </pc:sldChg>
      <pc:sldChg chg="modSp mod">
        <pc:chgData name="sayaka yokoyama" userId="f77ee311-c58d-49f9-9c03-4c9f5af284ca" providerId="ADAL" clId="{9A1C1D6D-99C1-4954-9B99-8C65ED7D7C59}" dt="2024-03-06T08:48:56.203" v="104" actId="14100"/>
        <pc:sldMkLst>
          <pc:docMk/>
          <pc:sldMk cId="3290157681" sldId="433"/>
        </pc:sldMkLst>
        <pc:picChg chg="mod">
          <ac:chgData name="sayaka yokoyama" userId="f77ee311-c58d-49f9-9c03-4c9f5af284ca" providerId="ADAL" clId="{9A1C1D6D-99C1-4954-9B99-8C65ED7D7C59}" dt="2024-03-06T08:48:56.203" v="104" actId="14100"/>
          <ac:picMkLst>
            <pc:docMk/>
            <pc:sldMk cId="3290157681" sldId="433"/>
            <ac:picMk id="3" creationId="{04F8D4A9-FC6A-4434-B022-2829E5628DDA}"/>
          </ac:picMkLst>
        </pc:picChg>
        <pc:picChg chg="mod">
          <ac:chgData name="sayaka yokoyama" userId="f77ee311-c58d-49f9-9c03-4c9f5af284ca" providerId="ADAL" clId="{9A1C1D6D-99C1-4954-9B99-8C65ED7D7C59}" dt="2024-03-06T08:48:51.323" v="103"/>
          <ac:picMkLst>
            <pc:docMk/>
            <pc:sldMk cId="3290157681" sldId="433"/>
            <ac:picMk id="4" creationId="{32D7ABCC-3536-B002-485C-E88AE322CD4B}"/>
          </ac:picMkLst>
        </pc:picChg>
      </pc:sldChg>
      <pc:sldChg chg="modSp">
        <pc:chgData name="sayaka yokoyama" userId="f77ee311-c58d-49f9-9c03-4c9f5af284ca" providerId="ADAL" clId="{9A1C1D6D-99C1-4954-9B99-8C65ED7D7C59}" dt="2024-03-06T08:49:09.822" v="105"/>
        <pc:sldMkLst>
          <pc:docMk/>
          <pc:sldMk cId="803951847" sldId="434"/>
        </pc:sldMkLst>
        <pc:picChg chg="mod">
          <ac:chgData name="sayaka yokoyama" userId="f77ee311-c58d-49f9-9c03-4c9f5af284ca" providerId="ADAL" clId="{9A1C1D6D-99C1-4954-9B99-8C65ED7D7C59}" dt="2024-03-06T08:49:09.822" v="105"/>
          <ac:picMkLst>
            <pc:docMk/>
            <pc:sldMk cId="803951847" sldId="434"/>
            <ac:picMk id="3" creationId="{A512FC52-F315-8C4C-B855-034EF56A332C}"/>
          </ac:picMkLst>
        </pc:picChg>
      </pc:sldChg>
      <pc:sldChg chg="modSp mod">
        <pc:chgData name="sayaka yokoyama" userId="f77ee311-c58d-49f9-9c03-4c9f5af284ca" providerId="ADAL" clId="{9A1C1D6D-99C1-4954-9B99-8C65ED7D7C59}" dt="2024-03-06T08:46:16.469" v="83"/>
        <pc:sldMkLst>
          <pc:docMk/>
          <pc:sldMk cId="1700786336" sldId="438"/>
        </pc:sldMkLst>
        <pc:picChg chg="mod">
          <ac:chgData name="sayaka yokoyama" userId="f77ee311-c58d-49f9-9c03-4c9f5af284ca" providerId="ADAL" clId="{9A1C1D6D-99C1-4954-9B99-8C65ED7D7C59}" dt="2024-03-06T08:46:10.427" v="82" actId="1076"/>
          <ac:picMkLst>
            <pc:docMk/>
            <pc:sldMk cId="1700786336" sldId="438"/>
            <ac:picMk id="10" creationId="{90C32343-6515-472D-9061-E62EF60189BB}"/>
          </ac:picMkLst>
        </pc:picChg>
        <pc:picChg chg="mod">
          <ac:chgData name="sayaka yokoyama" userId="f77ee311-c58d-49f9-9c03-4c9f5af284ca" providerId="ADAL" clId="{9A1C1D6D-99C1-4954-9B99-8C65ED7D7C59}" dt="2024-03-06T08:46:16.469" v="83"/>
          <ac:picMkLst>
            <pc:docMk/>
            <pc:sldMk cId="1700786336" sldId="438"/>
            <ac:picMk id="11" creationId="{B8DF7D31-7806-7C96-8948-D0748A40D737}"/>
          </ac:picMkLst>
        </pc:picChg>
      </pc:sldChg>
      <pc:sldChg chg="modSp">
        <pc:chgData name="sayaka yokoyama" userId="f77ee311-c58d-49f9-9c03-4c9f5af284ca" providerId="ADAL" clId="{9A1C1D6D-99C1-4954-9B99-8C65ED7D7C59}" dt="2024-03-06T08:46:30.802" v="84"/>
        <pc:sldMkLst>
          <pc:docMk/>
          <pc:sldMk cId="60283158" sldId="439"/>
        </pc:sldMkLst>
        <pc:picChg chg="mod">
          <ac:chgData name="sayaka yokoyama" userId="f77ee311-c58d-49f9-9c03-4c9f5af284ca" providerId="ADAL" clId="{9A1C1D6D-99C1-4954-9B99-8C65ED7D7C59}" dt="2024-03-06T08:46:30.802" v="84"/>
          <ac:picMkLst>
            <pc:docMk/>
            <pc:sldMk cId="60283158" sldId="439"/>
            <ac:picMk id="2" creationId="{57CA2959-5F1A-D6CB-0D51-4A8D35808C2E}"/>
          </ac:picMkLst>
        </pc:picChg>
      </pc:sldChg>
      <pc:sldChg chg="modSp mod">
        <pc:chgData name="sayaka yokoyama" userId="f77ee311-c58d-49f9-9c03-4c9f5af284ca" providerId="ADAL" clId="{9A1C1D6D-99C1-4954-9B99-8C65ED7D7C59}" dt="2024-03-06T08:45:59.873" v="80" actId="1076"/>
        <pc:sldMkLst>
          <pc:docMk/>
          <pc:sldMk cId="1926061753" sldId="441"/>
        </pc:sldMkLst>
        <pc:picChg chg="mod">
          <ac:chgData name="sayaka yokoyama" userId="f77ee311-c58d-49f9-9c03-4c9f5af284ca" providerId="ADAL" clId="{9A1C1D6D-99C1-4954-9B99-8C65ED7D7C59}" dt="2024-03-06T08:45:59.873" v="80" actId="1076"/>
          <ac:picMkLst>
            <pc:docMk/>
            <pc:sldMk cId="1926061753" sldId="441"/>
            <ac:picMk id="7" creationId="{78553C6D-4826-4EDF-A155-47795E12F7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45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31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46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97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03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96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42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17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2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emf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emf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28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9.png"/><Relationship Id="rId2" Type="http://schemas.openxmlformats.org/officeDocument/2006/relationships/audio" Target="../media/media1.mp3"/><Relationship Id="rId16" Type="http://schemas.openxmlformats.org/officeDocument/2006/relationships/image" Target="../media/image51.emf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openxmlformats.org/officeDocument/2006/relationships/image" Target="../media/image10.png"/><Relationship Id="rId10" Type="http://schemas.openxmlformats.org/officeDocument/2006/relationships/image" Target="../media/image48.png"/><Relationship Id="rId4" Type="http://schemas.openxmlformats.org/officeDocument/2006/relationships/audio" Target="../media/media2.mp3"/><Relationship Id="rId9" Type="http://schemas.openxmlformats.org/officeDocument/2006/relationships/image" Target="../media/image21.png"/><Relationship Id="rId1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7.mp3"/><Relationship Id="rId7" Type="http://schemas.openxmlformats.org/officeDocument/2006/relationships/image" Target="../media/image5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55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4.emf"/><Relationship Id="rId4" Type="http://schemas.openxmlformats.org/officeDocument/2006/relationships/audio" Target="../media/media7.mp3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7.mp3"/><Relationship Id="rId7" Type="http://schemas.openxmlformats.org/officeDocument/2006/relationships/image" Target="../media/image5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57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4.emf"/><Relationship Id="rId4" Type="http://schemas.openxmlformats.org/officeDocument/2006/relationships/audio" Target="../media/media7.mp3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7.mp3"/><Relationship Id="rId7" Type="http://schemas.openxmlformats.org/officeDocument/2006/relationships/image" Target="../media/image5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57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4.emf"/><Relationship Id="rId4" Type="http://schemas.openxmlformats.org/officeDocument/2006/relationships/audio" Target="../media/media7.mp3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emf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10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6.png"/><Relationship Id="rId5" Type="http://schemas.microsoft.com/office/2007/relationships/media" Target="../media/media10.mp3"/><Relationship Id="rId10" Type="http://schemas.openxmlformats.org/officeDocument/2006/relationships/image" Target="../media/image65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70.emf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1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hdphoto" Target="../media/hdphoto1.wdp"/><Relationship Id="rId5" Type="http://schemas.microsoft.com/office/2007/relationships/media" Target="../media/media10.mp3"/><Relationship Id="rId10" Type="http://schemas.openxmlformats.org/officeDocument/2006/relationships/image" Target="../media/image69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73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72.png"/><Relationship Id="rId2" Type="http://schemas.openxmlformats.org/officeDocument/2006/relationships/audio" Target="../media/media8.mp3"/><Relationship Id="rId16" Type="http://schemas.openxmlformats.org/officeDocument/2006/relationships/image" Target="../media/image75.emf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hdphoto" Target="../media/hdphoto2.wdp"/><Relationship Id="rId5" Type="http://schemas.microsoft.com/office/2007/relationships/media" Target="../media/media10.mp3"/><Relationship Id="rId15" Type="http://schemas.openxmlformats.org/officeDocument/2006/relationships/image" Target="../media/image74.emf"/><Relationship Id="rId10" Type="http://schemas.openxmlformats.org/officeDocument/2006/relationships/image" Target="../media/image71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0.png"/><Relationship Id="rId5" Type="http://schemas.openxmlformats.org/officeDocument/2006/relationships/image" Target="../media/image76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6.emf"/><Relationship Id="rId4" Type="http://schemas.openxmlformats.org/officeDocument/2006/relationships/image" Target="../media/image40.png"/><Relationship Id="rId9" Type="http://schemas.openxmlformats.org/officeDocument/2006/relationships/image" Target="../media/image7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90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10.png"/><Relationship Id="rId5" Type="http://schemas.microsoft.com/office/2007/relationships/media" Target="../media/media10.mp3"/><Relationship Id="rId10" Type="http://schemas.openxmlformats.org/officeDocument/2006/relationships/image" Target="../media/image73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3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3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92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3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92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emf"/><Relationship Id="rId5" Type="http://schemas.openxmlformats.org/officeDocument/2006/relationships/image" Target="../media/image92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5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4.emf"/><Relationship Id="rId5" Type="http://schemas.openxmlformats.org/officeDocument/2006/relationships/image" Target="../media/image103.emf"/><Relationship Id="rId4" Type="http://schemas.openxmlformats.org/officeDocument/2006/relationships/image" Target="../media/image10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109.emf"/><Relationship Id="rId5" Type="http://schemas.openxmlformats.org/officeDocument/2006/relationships/image" Target="../media/image10.png"/><Relationship Id="rId4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.png"/><Relationship Id="rId5" Type="http://schemas.openxmlformats.org/officeDocument/2006/relationships/image" Target="../media/image111.png"/><Relationship Id="rId4" Type="http://schemas.openxmlformats.org/officeDocument/2006/relationships/image" Target="../media/image11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5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.png"/><Relationship Id="rId5" Type="http://schemas.openxmlformats.org/officeDocument/2006/relationships/image" Target="../media/image40.png"/><Relationship Id="rId4" Type="http://schemas.openxmlformats.org/officeDocument/2006/relationships/image" Target="../media/image1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10" Type="http://schemas.openxmlformats.org/officeDocument/2006/relationships/image" Target="../media/image124.emf"/><Relationship Id="rId4" Type="http://schemas.openxmlformats.org/officeDocument/2006/relationships/image" Target="../media/image40.png"/><Relationship Id="rId9" Type="http://schemas.openxmlformats.org/officeDocument/2006/relationships/image" Target="../media/image11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2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5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9" Type="http://schemas.openxmlformats.org/officeDocument/2006/relationships/image" Target="../media/image137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5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.png"/><Relationship Id="rId5" Type="http://schemas.openxmlformats.org/officeDocument/2006/relationships/image" Target="../media/image138.png"/><Relationship Id="rId4" Type="http://schemas.openxmlformats.org/officeDocument/2006/relationships/image" Target="../media/image134.png"/><Relationship Id="rId9" Type="http://schemas.openxmlformats.org/officeDocument/2006/relationships/image" Target="../media/image139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5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.png"/><Relationship Id="rId5" Type="http://schemas.openxmlformats.org/officeDocument/2006/relationships/image" Target="../media/image138.png"/><Relationship Id="rId4" Type="http://schemas.openxmlformats.org/officeDocument/2006/relationships/image" Target="../media/image134.png"/><Relationship Id="rId9" Type="http://schemas.openxmlformats.org/officeDocument/2006/relationships/image" Target="../media/image139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emf"/><Relationship Id="rId5" Type="http://schemas.openxmlformats.org/officeDocument/2006/relationships/image" Target="../media/image141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9.emf"/><Relationship Id="rId4" Type="http://schemas.openxmlformats.org/officeDocument/2006/relationships/image" Target="../media/image14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emf"/><Relationship Id="rId4" Type="http://schemas.openxmlformats.org/officeDocument/2006/relationships/image" Target="../media/image1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7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83AAAB-7EEA-4E08-ADD7-A04627DF7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1143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EF89A7-B515-CEB6-70A1-9B8518F20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48" y="3533599"/>
            <a:ext cx="10345209" cy="53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959DA6-2E98-48D6-8EB8-78D89C5344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"/>
          <a:stretch/>
        </p:blipFill>
        <p:spPr>
          <a:xfrm>
            <a:off x="32853" y="-1"/>
            <a:ext cx="12159147" cy="213198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7A9E0D-51C8-D39C-08FA-A13A0C269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34" y="1720776"/>
            <a:ext cx="10833781" cy="6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F5CEE24-B818-41C4-841B-97B0C6D69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781" y="2727672"/>
            <a:ext cx="9576438" cy="409935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3893986-377C-4F8F-9902-907A4CD35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465" y="188604"/>
            <a:ext cx="2675393" cy="2458847"/>
          </a:xfrm>
          <a:prstGeom prst="rect">
            <a:avLst/>
          </a:prstGeom>
        </p:spPr>
      </p:pic>
      <p:sp>
        <p:nvSpPr>
          <p:cNvPr id="2" name="楕円 1"/>
          <p:cNvSpPr/>
          <p:nvPr/>
        </p:nvSpPr>
        <p:spPr>
          <a:xfrm>
            <a:off x="9176658" y="4604657"/>
            <a:ext cx="424543" cy="440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B9D765-C3B6-A6CF-E893-269FAEBB198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61883" y="0"/>
            <a:ext cx="7937192" cy="166891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3DB2B85-2113-F233-B95B-7C71661C042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61883" y="1414154"/>
            <a:ext cx="2291796" cy="123329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5B39524-BF82-8123-13DF-413F5BF044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9176" y="2800044"/>
            <a:ext cx="9576438" cy="1729117"/>
          </a:xfrm>
          <a:prstGeom prst="rect">
            <a:avLst/>
          </a:prstGeom>
        </p:spPr>
      </p:pic>
      <p:pic>
        <p:nvPicPr>
          <p:cNvPr id="8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1031C68A-897B-4AF8-BB27-FF211220ED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15465" y="2940407"/>
            <a:ext cx="683610" cy="68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9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0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696B80-EA21-4226-9CD9-A711D06AF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2" y="1126168"/>
            <a:ext cx="11198855" cy="404999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</a:t>
            </a:r>
          </a:p>
        </p:txBody>
      </p:sp>
      <p:sp>
        <p:nvSpPr>
          <p:cNvPr id="4" name="楕円 3"/>
          <p:cNvSpPr/>
          <p:nvPr/>
        </p:nvSpPr>
        <p:spPr>
          <a:xfrm>
            <a:off x="6641431" y="2343574"/>
            <a:ext cx="424543" cy="440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A040474-5C3B-FD33-63CE-3F6C9CDC002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0" y="879620"/>
            <a:ext cx="12395614" cy="140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8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34F28B-1354-912F-C28F-676DC9807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401" y="402777"/>
            <a:ext cx="8621194" cy="90605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717A04F-EC62-482A-957D-180D78BA7E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4" y="1543291"/>
            <a:ext cx="11182372" cy="192712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53626E2-FE15-4B10-89CD-553C29528A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386" y="3657230"/>
            <a:ext cx="3237225" cy="2975205"/>
          </a:xfrm>
          <a:prstGeom prst="rect">
            <a:avLst/>
          </a:prstGeom>
        </p:spPr>
      </p:pic>
      <p:pic>
        <p:nvPicPr>
          <p:cNvPr id="6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E29EFA4F-1AF9-4E47-9A02-D9738EF36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9448" y="292387"/>
            <a:ext cx="696441" cy="6964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FD82BE-2762-C8F6-6C11-5371209B9B7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43515" y="1710991"/>
            <a:ext cx="10926935" cy="158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6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69AAD6-C2FF-4345-9F7C-1CC6C0F4E0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"/>
          <a:stretch/>
        </p:blipFill>
        <p:spPr>
          <a:xfrm>
            <a:off x="44164" y="86777"/>
            <a:ext cx="12103671" cy="653137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</a:t>
            </a:r>
          </a:p>
        </p:txBody>
      </p:sp>
      <p:sp>
        <p:nvSpPr>
          <p:cNvPr id="4" name="楕円 3"/>
          <p:cNvSpPr/>
          <p:nvPr/>
        </p:nvSpPr>
        <p:spPr>
          <a:xfrm>
            <a:off x="6466113" y="3804551"/>
            <a:ext cx="424543" cy="440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B314456A-8F8D-4439-8989-1E53003DB5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7044" y="3140487"/>
            <a:ext cx="793525" cy="79352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4508C81-4E83-F268-A751-B94FD50CB8F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00310" y="122872"/>
            <a:ext cx="5910469" cy="22732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D714B2-88E5-F0E7-D633-ED53E85351A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0" y="2508221"/>
            <a:ext cx="10776274" cy="109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8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9568ED5-1964-446D-9F9C-08E62A676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57" y="318579"/>
            <a:ext cx="8284085" cy="11528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B4116BD-4DCA-40BB-AF72-543F5C24C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" y="1629126"/>
            <a:ext cx="10964919" cy="133699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2E77E8C-8B7A-402A-9D70-E7A8174BA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366" y="3543372"/>
            <a:ext cx="3761267" cy="3118893"/>
          </a:xfrm>
          <a:prstGeom prst="rect">
            <a:avLst/>
          </a:prstGeom>
        </p:spPr>
      </p:pic>
      <p:pic>
        <p:nvPicPr>
          <p:cNvPr id="6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EFCFE79F-F680-4328-84E9-27171C42E8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5418" y="976429"/>
            <a:ext cx="679832" cy="67983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52A709B-A632-7DCC-8FFF-F217617339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4423" r="1221"/>
          <a:stretch/>
        </p:blipFill>
        <p:spPr>
          <a:xfrm>
            <a:off x="2093054" y="584775"/>
            <a:ext cx="6564401" cy="8866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6C19F74-2AC5-AF35-F8B1-B0E1EC4C9DDA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68028" y="1683395"/>
            <a:ext cx="10810431" cy="12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5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B1FBC35-7536-4C39-B188-990CC217A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13" y="2070934"/>
            <a:ext cx="9866121" cy="47870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41752AD-6747-434A-9713-DA22F153B7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1925" b="1"/>
          <a:stretch/>
        </p:blipFill>
        <p:spPr>
          <a:xfrm>
            <a:off x="5934169" y="28483"/>
            <a:ext cx="1929844" cy="2053737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086099" y="6428993"/>
            <a:ext cx="53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FF0000"/>
                </a:solidFill>
              </a:rPr>
              <a:t>✕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018812" y="6428993"/>
            <a:ext cx="53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FF0000"/>
                </a:solidFill>
              </a:rPr>
              <a:t>✕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44291" y="6446788"/>
            <a:ext cx="53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FF0000"/>
                </a:solidFill>
              </a:rPr>
              <a:t>✕</a:t>
            </a:r>
            <a:endParaRPr lang="en-US" sz="2400" b="1">
              <a:solidFill>
                <a:srgbClr val="FF000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C8946D-69B7-C862-0776-234C1AF48E4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0" y="28483"/>
            <a:ext cx="5874121" cy="161538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5A22489-B5F4-EC3C-2195-32A0CB4A042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004967" y="1987077"/>
            <a:ext cx="10093459" cy="1441923"/>
          </a:xfrm>
          <a:prstGeom prst="rect">
            <a:avLst/>
          </a:prstGeom>
        </p:spPr>
      </p:pic>
      <p:pic>
        <p:nvPicPr>
          <p:cNvPr id="10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603ED855-E54F-49F5-9E17-55674D27F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79934" y="2349210"/>
            <a:ext cx="544848" cy="5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341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41752AD-6747-434A-9713-DA22F153B7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1925" b="1"/>
          <a:stretch/>
        </p:blipFill>
        <p:spPr>
          <a:xfrm>
            <a:off x="4640890" y="3288225"/>
            <a:ext cx="2910219" cy="309705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0DF6E9A-071F-4F4D-B7C4-8647F3A81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30" y="1529858"/>
            <a:ext cx="10497738" cy="131855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E2936C7F-0475-4AF8-9B24-B85B6D71F8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5295" y="257876"/>
            <a:ext cx="708473" cy="7084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D35331C-FC08-6563-CFB1-714D10E5F3D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433279" y="205484"/>
            <a:ext cx="6429550" cy="112799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12A7465-AED5-2FC2-816F-1E4B214DE58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47130" y="1576044"/>
            <a:ext cx="10358027" cy="12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0DA172-1EE4-4FE7-A30F-0904CC932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" y="1653299"/>
            <a:ext cx="11482428" cy="517871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8C1010C-F0DC-4A95-9591-28D37AE9E3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850" y="25986"/>
            <a:ext cx="2107741" cy="2000203"/>
          </a:xfrm>
          <a:prstGeom prst="rect">
            <a:avLst/>
          </a:prstGeom>
        </p:spPr>
      </p:pic>
      <p:sp>
        <p:nvSpPr>
          <p:cNvPr id="6" name="楕円 5"/>
          <p:cNvSpPr/>
          <p:nvPr/>
        </p:nvSpPr>
        <p:spPr>
          <a:xfrm>
            <a:off x="8670471" y="3477976"/>
            <a:ext cx="424543" cy="440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0-04]_kiku4">
            <a:hlinkClick r:id="" action="ppaction://media"/>
            <a:extLst>
              <a:ext uri="{FF2B5EF4-FFF2-40B4-BE49-F238E27FC236}">
                <a16:creationId xmlns:a16="http://schemas.microsoft.com/office/drawing/2014/main" id="{601660F6-264E-4871-B4FF-FCA822F21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9535" y="2082701"/>
            <a:ext cx="689763" cy="6897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D46C755-1B7A-28D6-51A9-635D47B0B75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01540" y="25986"/>
            <a:ext cx="4374220" cy="16273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468D0C6-D150-8436-7691-7E01F523FEA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92329" y="2772464"/>
            <a:ext cx="10839565" cy="54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9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3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90793FE-65D5-48AE-AABC-9DFA31B8E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26" y="1460778"/>
            <a:ext cx="10654949" cy="88326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968D7D7-C1A0-4E10-A287-1927198F5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03" y="2875134"/>
            <a:ext cx="3733992" cy="35434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A85D98-5959-A922-445D-2A1221D0A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436" y="225025"/>
            <a:ext cx="6182855" cy="883264"/>
          </a:xfrm>
          <a:prstGeom prst="rect">
            <a:avLst/>
          </a:prstGeom>
        </p:spPr>
      </p:pic>
      <p:pic>
        <p:nvPicPr>
          <p:cNvPr id="8" name="Z_[10-04]_kiku4">
            <a:hlinkClick r:id="" action="ppaction://media"/>
            <a:extLst>
              <a:ext uri="{FF2B5EF4-FFF2-40B4-BE49-F238E27FC236}">
                <a16:creationId xmlns:a16="http://schemas.microsoft.com/office/drawing/2014/main" id="{D164A937-0E53-4E23-917A-39441DEC6F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84091" y="476589"/>
            <a:ext cx="406400" cy="40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7D1A8AE-904A-293A-B2C6-3C1DC5C28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850" y="1497687"/>
            <a:ext cx="10184297" cy="8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6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BD59E07-134A-4873-ADB8-DA4BAC1570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39" y="1005355"/>
            <a:ext cx="10227265" cy="365392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7029631" y="3545403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6515604" y="2364949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4601563" y="2952274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BD30C4B-E1CD-4ACE-BD17-7697B462A1F7}"/>
              </a:ext>
            </a:extLst>
          </p:cNvPr>
          <p:cNvSpPr txBox="1"/>
          <p:nvPr/>
        </p:nvSpPr>
        <p:spPr>
          <a:xfrm>
            <a:off x="4702302" y="4136058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ば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3510647" y="2364949"/>
            <a:ext cx="1359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どんな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2206379" y="2733105"/>
            <a:ext cx="59946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なに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3015759" y="4101281"/>
            <a:ext cx="957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どう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D4AA05-A06A-4B2E-A816-76E537BC7A6B}"/>
              </a:ext>
            </a:extLst>
          </p:cNvPr>
          <p:cNvSpPr txBox="1"/>
          <p:nvPr/>
        </p:nvSpPr>
        <p:spPr>
          <a:xfrm>
            <a:off x="4499473" y="3538067"/>
            <a:ext cx="1359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どんな</a:t>
            </a:r>
          </a:p>
        </p:txBody>
      </p:sp>
      <p:pic>
        <p:nvPicPr>
          <p:cNvPr id="16" name="Z_[10-05]_katachi">
            <a:hlinkClick r:id="" action="ppaction://media"/>
            <a:extLst>
              <a:ext uri="{FF2B5EF4-FFF2-40B4-BE49-F238E27FC236}">
                <a16:creationId xmlns:a16="http://schemas.microsoft.com/office/drawing/2014/main" id="{B6A733BB-75DE-498C-A3ED-68E0E6761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72787" y="1603682"/>
            <a:ext cx="775050" cy="7750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F5F96C3-797F-114C-FA4D-4BF36F67B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7351" y="1603682"/>
            <a:ext cx="5468424" cy="46065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2CBA2A6-DEF6-9199-595B-AE11EC2903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696" y="5150162"/>
            <a:ext cx="11368607" cy="119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2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89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057400" cy="11012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3A014B5-DA60-3EC5-0E39-0C44B468F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021" y="29748"/>
            <a:ext cx="8634198" cy="385010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00330D-3652-427F-1840-9BBFB776B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101" y="4204705"/>
            <a:ext cx="10177511" cy="23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029F0D6-A98D-C703-0A53-0BC502BE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39" y="152904"/>
            <a:ext cx="9339685" cy="67050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663E91D-BF05-F24F-27C9-BF44BB21A7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" y="152904"/>
            <a:ext cx="1481548" cy="7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09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AFB1F82-8BF7-45E2-A7CE-24B58A5FAEA9}"/>
              </a:ext>
            </a:extLst>
          </p:cNvPr>
          <p:cNvGrpSpPr/>
          <p:nvPr/>
        </p:nvGrpSpPr>
        <p:grpSpPr>
          <a:xfrm>
            <a:off x="4541757" y="2360623"/>
            <a:ext cx="3108485" cy="3419406"/>
            <a:chOff x="4541757" y="2360623"/>
            <a:chExt cx="3108485" cy="3419406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DAA19E6-D138-4831-88BE-1012D63D9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1757" y="3202432"/>
              <a:ext cx="3108485" cy="2577597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9B09A24-01EE-4F4C-9AFD-9D9A261C0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769" y="2360623"/>
              <a:ext cx="1168460" cy="463574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4F412DE-A4A6-44A9-A705-0D8F81ACE538}"/>
              </a:ext>
            </a:extLst>
          </p:cNvPr>
          <p:cNvGrpSpPr/>
          <p:nvPr/>
        </p:nvGrpSpPr>
        <p:grpSpPr>
          <a:xfrm>
            <a:off x="246451" y="2354273"/>
            <a:ext cx="3237225" cy="3425756"/>
            <a:chOff x="246451" y="2354273"/>
            <a:chExt cx="3237225" cy="3425756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AC81DE6-AF2D-4980-A2DF-C59CBAA67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451" y="2804824"/>
              <a:ext cx="3237225" cy="2975205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12B20F0-5FC3-4AF0-95CF-B4CC09A2E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533" y="2354273"/>
              <a:ext cx="1143059" cy="469924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66DC5A8-6817-4A22-8AE4-4D6DB64EC406}"/>
              </a:ext>
            </a:extLst>
          </p:cNvPr>
          <p:cNvGrpSpPr/>
          <p:nvPr/>
        </p:nvGrpSpPr>
        <p:grpSpPr>
          <a:xfrm>
            <a:off x="8708323" y="2369793"/>
            <a:ext cx="2825484" cy="3410236"/>
            <a:chOff x="8708323" y="2369793"/>
            <a:chExt cx="2825484" cy="3410236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83A1E7B3-76B7-4970-9D1B-F3AE6F3DB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0" t="1925" b="1"/>
            <a:stretch/>
          </p:blipFill>
          <p:spPr>
            <a:xfrm>
              <a:off x="8708323" y="2773153"/>
              <a:ext cx="2825484" cy="3006876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4E972804-7A67-42AC-8B28-92D0336A5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6407" y="2369793"/>
              <a:ext cx="1130358" cy="431822"/>
            </a:xfrm>
            <a:prstGeom prst="rect">
              <a:avLst/>
            </a:prstGeom>
          </p:spPr>
        </p:pic>
      </p:grpSp>
      <p:pic>
        <p:nvPicPr>
          <p:cNvPr id="13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F72E55C9-3247-491C-B609-FDCCE6E35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27243" y="1605052"/>
            <a:ext cx="764741" cy="764741"/>
          </a:xfrm>
          <a:prstGeom prst="rect">
            <a:avLst/>
          </a:prstGeom>
        </p:spPr>
      </p:pic>
      <p:pic>
        <p:nvPicPr>
          <p:cNvPr id="14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78683EC8-E3B6-4CE4-9D4C-2B2115DFE5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844194" y="1718911"/>
            <a:ext cx="635362" cy="635362"/>
          </a:xfrm>
          <a:prstGeom prst="rect">
            <a:avLst/>
          </a:prstGeom>
        </p:spPr>
      </p:pic>
      <p:pic>
        <p:nvPicPr>
          <p:cNvPr id="19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08745009-917F-49AC-9B61-B9B4F8B5A81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9215" y="1605052"/>
            <a:ext cx="764741" cy="7647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0B4D2E-E2E4-AAA7-4050-DCD8A7EBE9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6374" y="286782"/>
            <a:ext cx="9570391" cy="131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341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FE76522-D55E-45AE-AAFD-D8C95CA63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5" y="845229"/>
            <a:ext cx="4817803" cy="8221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3B86603-D512-48FD-8643-94B14A1EEC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67" y="1690365"/>
            <a:ext cx="11802265" cy="3477269"/>
          </a:xfrm>
          <a:prstGeom prst="rect">
            <a:avLst/>
          </a:prstGeom>
        </p:spPr>
      </p:pic>
      <p:pic>
        <p:nvPicPr>
          <p:cNvPr id="2" name="Z_[10-06]_hanasu1">
            <a:hlinkClick r:id="" action="ppaction://media"/>
            <a:extLst>
              <a:ext uri="{FF2B5EF4-FFF2-40B4-BE49-F238E27FC236}">
                <a16:creationId xmlns:a16="http://schemas.microsoft.com/office/drawing/2014/main" id="{7705A884-F15D-49B2-9FCB-A97654BF3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30623" y="1254545"/>
            <a:ext cx="406400" cy="406400"/>
          </a:xfrm>
          <a:prstGeom prst="rect">
            <a:avLst/>
          </a:prstGeom>
        </p:spPr>
      </p:pic>
      <p:pic>
        <p:nvPicPr>
          <p:cNvPr id="3" name="Z_[10-07]_hanasu2">
            <a:hlinkClick r:id="" action="ppaction://media"/>
            <a:extLst>
              <a:ext uri="{FF2B5EF4-FFF2-40B4-BE49-F238E27FC236}">
                <a16:creationId xmlns:a16="http://schemas.microsoft.com/office/drawing/2014/main" id="{3447E520-9404-49A2-839A-C7476600DA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75724" y="1254545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0B9C8AC-36CB-7625-1091-0EB7F3283F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69" y="23051"/>
            <a:ext cx="7577910" cy="84522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D5366C1-AEE7-647E-B217-4B594309F17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6517" b="-7884"/>
          <a:stretch/>
        </p:blipFill>
        <p:spPr>
          <a:xfrm>
            <a:off x="405491" y="1306283"/>
            <a:ext cx="2289584" cy="37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3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3B86603-D512-48FD-8643-94B14A1EEC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67" y="1690365"/>
            <a:ext cx="11802265" cy="347726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DA403E-BD8A-426F-A32C-40055AA90C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128"/>
            <a:ext cx="5386411" cy="745338"/>
          </a:xfrm>
          <a:prstGeom prst="rect">
            <a:avLst/>
          </a:prstGeom>
        </p:spPr>
      </p:pic>
      <p:pic>
        <p:nvPicPr>
          <p:cNvPr id="7" name="Z_[10-06]_hanasu1">
            <a:hlinkClick r:id="" action="ppaction://media"/>
            <a:extLst>
              <a:ext uri="{FF2B5EF4-FFF2-40B4-BE49-F238E27FC236}">
                <a16:creationId xmlns:a16="http://schemas.microsoft.com/office/drawing/2014/main" id="{2BB4C12D-49A5-4977-84B0-453582C88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69324" y="1252593"/>
            <a:ext cx="406400" cy="406400"/>
          </a:xfrm>
          <a:prstGeom prst="rect">
            <a:avLst/>
          </a:prstGeom>
        </p:spPr>
      </p:pic>
      <p:pic>
        <p:nvPicPr>
          <p:cNvPr id="8" name="Z_[10-07]_hanasu2">
            <a:hlinkClick r:id="" action="ppaction://media"/>
            <a:extLst>
              <a:ext uri="{FF2B5EF4-FFF2-40B4-BE49-F238E27FC236}">
                <a16:creationId xmlns:a16="http://schemas.microsoft.com/office/drawing/2014/main" id="{059062B9-4490-473A-AE5F-E3E2A27136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57732" y="1233281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80E2BC1-F1DC-492B-8570-86DEFABD34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69" y="23051"/>
            <a:ext cx="7577910" cy="8452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CCF3C87-1DCE-AB16-E5FF-5B19AD2911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456" y="1309987"/>
            <a:ext cx="319241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3B86603-D512-48FD-8643-94B14A1EEC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67" y="1690365"/>
            <a:ext cx="11802265" cy="347726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DA403E-BD8A-426F-A32C-40055AA90C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128"/>
            <a:ext cx="5386411" cy="745338"/>
          </a:xfrm>
          <a:prstGeom prst="rect">
            <a:avLst/>
          </a:prstGeom>
        </p:spPr>
      </p:pic>
      <p:pic>
        <p:nvPicPr>
          <p:cNvPr id="7" name="Z_[10-06]_hanasu1">
            <a:hlinkClick r:id="" action="ppaction://media"/>
            <a:extLst>
              <a:ext uri="{FF2B5EF4-FFF2-40B4-BE49-F238E27FC236}">
                <a16:creationId xmlns:a16="http://schemas.microsoft.com/office/drawing/2014/main" id="{2BB4C12D-49A5-4977-84B0-453582C88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69324" y="1233281"/>
            <a:ext cx="406400" cy="406400"/>
          </a:xfrm>
          <a:prstGeom prst="rect">
            <a:avLst/>
          </a:prstGeom>
        </p:spPr>
      </p:pic>
      <p:pic>
        <p:nvPicPr>
          <p:cNvPr id="8" name="Z_[10-07]_hanasu2">
            <a:hlinkClick r:id="" action="ppaction://media"/>
            <a:extLst>
              <a:ext uri="{FF2B5EF4-FFF2-40B4-BE49-F238E27FC236}">
                <a16:creationId xmlns:a16="http://schemas.microsoft.com/office/drawing/2014/main" id="{059062B9-4490-473A-AE5F-E3E2A27136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57732" y="1233281"/>
            <a:ext cx="406400" cy="406400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94562" y="1936305"/>
            <a:ext cx="9731495" cy="12568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178628" y="3802742"/>
            <a:ext cx="8548915" cy="11244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5D69CA5-CAAD-8D4C-9680-041E5D4EF4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69" y="23051"/>
            <a:ext cx="7577910" cy="8452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F566561-42E8-41B5-250F-C519407EE6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456" y="1309987"/>
            <a:ext cx="319241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0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2L10-5</a:t>
            </a:r>
          </a:p>
        </p:txBody>
      </p:sp>
      <p:pic>
        <p:nvPicPr>
          <p:cNvPr id="1028" name="Picture 4" descr="三者面談のイラスト">
            <a:extLst>
              <a:ext uri="{FF2B5EF4-FFF2-40B4-BE49-F238E27FC236}">
                <a16:creationId xmlns:a16="http://schemas.microsoft.com/office/drawing/2014/main" id="{8170214E-0FBC-44C5-B38E-8405A68D7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593" y="2916406"/>
            <a:ext cx="3148760" cy="31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対1の面接のイラスト（男性）">
            <a:extLst>
              <a:ext uri="{FF2B5EF4-FFF2-40B4-BE49-F238E27FC236}">
                <a16:creationId xmlns:a16="http://schemas.microsoft.com/office/drawing/2014/main" id="{634660C2-0203-416F-AF06-666E9E1C8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143" y="2758968"/>
            <a:ext cx="3125932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B0FD5D1-75A0-5073-844C-4DD5CB5E5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-20000" contrast="40000"/>
          </a:blip>
          <a:srcRect t="7577"/>
          <a:stretch/>
        </p:blipFill>
        <p:spPr>
          <a:xfrm>
            <a:off x="749484" y="635396"/>
            <a:ext cx="10883003" cy="192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47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671501AA-49F3-F851-1AAE-6440CCB4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589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93A4AA3-D95A-8704-C633-A294DB8E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11004"/>
            <a:ext cx="9544050" cy="55054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98282" y="2081922"/>
            <a:ext cx="9420389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11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D814E04-F2DF-4A90-B863-87CC73F250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8"/>
          <a:stretch/>
        </p:blipFill>
        <p:spPr>
          <a:xfrm>
            <a:off x="35125" y="7750"/>
            <a:ext cx="12151393" cy="19052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87F79FA-009B-0249-72F2-E0742A807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250" y="1726161"/>
            <a:ext cx="10826625" cy="3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CEA4C9B-2AB4-4600-9DD2-F3EEB8639DE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97"/>
          <a:stretch/>
        </p:blipFill>
        <p:spPr>
          <a:xfrm>
            <a:off x="93745" y="2913683"/>
            <a:ext cx="6030183" cy="386575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798688B-44BA-4B18-84C8-2C21087C780A}"/>
              </a:ext>
            </a:extLst>
          </p:cNvPr>
          <p:cNvGrpSpPr/>
          <p:nvPr/>
        </p:nvGrpSpPr>
        <p:grpSpPr>
          <a:xfrm>
            <a:off x="6237859" y="2913682"/>
            <a:ext cx="5860396" cy="3865758"/>
            <a:chOff x="6235882" y="1829845"/>
            <a:chExt cx="5746136" cy="3701981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9D49F60-1748-4629-972F-58E428F07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7859" y="3649821"/>
              <a:ext cx="5744159" cy="1882005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D4CD908-C7D5-418E-A83E-8CD8B2CCA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5882" y="1829845"/>
              <a:ext cx="5738385" cy="1847367"/>
            </a:xfrm>
            <a:prstGeom prst="rect">
              <a:avLst/>
            </a:prstGeom>
          </p:spPr>
        </p:pic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9662525" y="4732529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11582794" y="4899302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11582794" y="2960017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3479463" y="4732529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5440992" y="2784567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9846130" y="2812195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5440992" y="4732529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3397080" y="2797081"/>
            <a:ext cx="43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F21D06FD-E3F2-4404-9080-4C1333F8B7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2209" y="2902102"/>
            <a:ext cx="406400" cy="406400"/>
          </a:xfrm>
          <a:prstGeom prst="rect">
            <a:avLst/>
          </a:prstGeom>
        </p:spPr>
      </p:pic>
      <p:pic>
        <p:nvPicPr>
          <p:cNvPr id="20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F9223F48-FE03-4FD2-8CF9-D9A6BFC951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2209" y="4814174"/>
            <a:ext cx="406400" cy="406400"/>
          </a:xfrm>
          <a:prstGeom prst="rect">
            <a:avLst/>
          </a:prstGeom>
        </p:spPr>
      </p:pic>
      <p:pic>
        <p:nvPicPr>
          <p:cNvPr id="21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A403ECCD-B75B-46A2-8AD2-1194A2CCBF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097823" y="2902102"/>
            <a:ext cx="406400" cy="406400"/>
          </a:xfrm>
          <a:prstGeom prst="rect">
            <a:avLst/>
          </a:prstGeom>
        </p:spPr>
      </p:pic>
      <p:pic>
        <p:nvPicPr>
          <p:cNvPr id="22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09FF1EB8-D644-46E4-A078-31CE7A6FEF8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097823" y="4814174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D0F4F5F-0A9A-7D13-5076-0F58302CD240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101231" y="97778"/>
            <a:ext cx="8349560" cy="263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4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31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339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602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982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0070BD-6547-4EC6-8915-9498C3585C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41" y="362192"/>
            <a:ext cx="10785116" cy="388636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2L10-7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2662294" y="3543300"/>
            <a:ext cx="5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5175581" y="3543299"/>
            <a:ext cx="5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7671226" y="3543299"/>
            <a:ext cx="5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9561733-BF32-4D34-A845-06CF3A648640}"/>
              </a:ext>
            </a:extLst>
          </p:cNvPr>
          <p:cNvSpPr txBox="1"/>
          <p:nvPr/>
        </p:nvSpPr>
        <p:spPr>
          <a:xfrm>
            <a:off x="9924938" y="3543299"/>
            <a:ext cx="5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0ECD9B7D-F591-4B35-A20C-117E1D55FA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54944" y="3225800"/>
            <a:ext cx="406400" cy="406400"/>
          </a:xfrm>
          <a:prstGeom prst="rect">
            <a:avLst/>
          </a:prstGeom>
        </p:spPr>
      </p:pic>
      <p:pic>
        <p:nvPicPr>
          <p:cNvPr id="11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5CF4057D-6A06-4571-A083-AB32A7182F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24735" y="3225800"/>
            <a:ext cx="406400" cy="406400"/>
          </a:xfrm>
          <a:prstGeom prst="rect">
            <a:avLst/>
          </a:prstGeom>
        </p:spPr>
      </p:pic>
      <p:pic>
        <p:nvPicPr>
          <p:cNvPr id="12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8CCFB1D8-560D-41C5-88CF-6425EFBD20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7180" y="3225800"/>
            <a:ext cx="406400" cy="406400"/>
          </a:xfrm>
          <a:prstGeom prst="rect">
            <a:avLst/>
          </a:prstGeom>
        </p:spPr>
      </p:pic>
      <p:pic>
        <p:nvPicPr>
          <p:cNvPr id="13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2B842572-4C7F-4370-BC78-B7C3AD4B4B2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6844" y="322580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D44F73F-B989-AE96-83B7-8F4F0765D7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435" y="154092"/>
            <a:ext cx="10017985" cy="185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0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1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339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60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8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804919-2BCC-4ADC-99DD-92B9658ACB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75" y="419770"/>
            <a:ext cx="9245448" cy="10124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5E8325-D9A7-4CEA-9AE6-591B9174EE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5" y="1644016"/>
            <a:ext cx="9956790" cy="174117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図 5" descr="画面の領域">
            <a:extLst>
              <a:ext uri="{FF2B5EF4-FFF2-40B4-BE49-F238E27FC236}">
                <a16:creationId xmlns:a16="http://schemas.microsoft.com/office/drawing/2014/main" id="{F62DE32E-6270-4F72-A441-0FB1B9D53B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3" y="3610377"/>
            <a:ext cx="10915935" cy="541762"/>
          </a:xfrm>
          <a:prstGeom prst="rect">
            <a:avLst/>
          </a:prstGeom>
        </p:spPr>
      </p:pic>
      <p:pic>
        <p:nvPicPr>
          <p:cNvPr id="8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9E076D69-93C2-4775-BBEC-3F34A7F02D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53963" y="3700718"/>
            <a:ext cx="406400" cy="406400"/>
          </a:xfrm>
          <a:prstGeom prst="rect">
            <a:avLst/>
          </a:prstGeom>
        </p:spPr>
      </p:pic>
      <p:pic>
        <p:nvPicPr>
          <p:cNvPr id="9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22D64933-204E-4529-A94A-A659B61A91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93111" y="3700718"/>
            <a:ext cx="406400" cy="406400"/>
          </a:xfrm>
          <a:prstGeom prst="rect">
            <a:avLst/>
          </a:prstGeom>
        </p:spPr>
      </p:pic>
      <p:pic>
        <p:nvPicPr>
          <p:cNvPr id="10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68249EE5-9F9F-4EC6-9E27-CB77A61AAA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55293" y="3700718"/>
            <a:ext cx="406400" cy="406400"/>
          </a:xfrm>
          <a:prstGeom prst="rect">
            <a:avLst/>
          </a:prstGeom>
        </p:spPr>
      </p:pic>
      <p:pic>
        <p:nvPicPr>
          <p:cNvPr id="11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653C7982-3405-44F7-A4C2-BE1EB05CCC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55201" y="3700718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D96AB19-0796-96C1-3D9F-AD31100D6D2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60363" y="990455"/>
            <a:ext cx="4835800" cy="42836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28909A3-216C-B5CC-136A-834D65433926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216771" y="1778089"/>
            <a:ext cx="9691042" cy="14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7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6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8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2L10-8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6" name="図 5" descr="画面の領域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4"/>
          <a:stretch/>
        </p:blipFill>
        <p:spPr>
          <a:xfrm>
            <a:off x="1415169" y="999909"/>
            <a:ext cx="8345235" cy="388455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6400806" y="2418965"/>
            <a:ext cx="2841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ては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いけません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4295976" y="3023830"/>
            <a:ext cx="1625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なくちゃ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5075997" y="3646597"/>
            <a:ext cx="1625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ちゃ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だめ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5108655" y="4251462"/>
            <a:ext cx="1625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なくちゃ</a:t>
            </a:r>
          </a:p>
        </p:txBody>
      </p:sp>
      <p:pic>
        <p:nvPicPr>
          <p:cNvPr id="13" name="Z_[10-12]_katachi1">
            <a:hlinkClick r:id="" action="ppaction://media"/>
            <a:extLst>
              <a:ext uri="{FF2B5EF4-FFF2-40B4-BE49-F238E27FC236}">
                <a16:creationId xmlns:a16="http://schemas.microsoft.com/office/drawing/2014/main" id="{8F2D6788-7A70-4123-B01E-EEF96582D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9674" y="1489325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E5B279-C2E6-DABE-4439-502CD37117F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143905" y="1642985"/>
            <a:ext cx="6254482" cy="50131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0ABDFB3-A957-5C50-796E-700BD25542D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143905" y="5091374"/>
            <a:ext cx="8319880" cy="141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1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3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01F4E07-7AF6-4E38-B949-6F8AAED08C9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5974D63-0102-ACE1-14EE-88BBDBD63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732"/>
          <a:stretch/>
        </p:blipFill>
        <p:spPr>
          <a:xfrm>
            <a:off x="159357" y="619572"/>
            <a:ext cx="7540853" cy="41168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4D90E8C-0F66-6BCD-C59C-1F156576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150" y="4587106"/>
            <a:ext cx="5819161" cy="20440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8BFC0E1-FA47-B51C-242A-1C82FA210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2" t="72567"/>
          <a:stretch/>
        </p:blipFill>
        <p:spPr>
          <a:xfrm>
            <a:off x="5332287" y="2479566"/>
            <a:ext cx="6785443" cy="144123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888549E-B286-6F38-8FD8-54AA4A6C0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30" y="34165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7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0588C7F6-57E2-41F3-B5EA-E945590FA84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A86DF4B-5FE6-0A9A-7AD4-034B9397A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34" y="108284"/>
            <a:ext cx="10318790" cy="399477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64D8D86-A5A5-F52D-F77B-482D369FDB7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22545" y="4173816"/>
            <a:ext cx="8369582" cy="26841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C0DE5B-3AE0-9561-B33A-79A1D5F02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87" y="0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2L10-8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1556526" y="1029097"/>
            <a:ext cx="8687060" cy="1142207"/>
            <a:chOff x="1556526" y="1029097"/>
            <a:chExt cx="8687060" cy="1142207"/>
          </a:xfrm>
        </p:grpSpPr>
        <p:pic>
          <p:nvPicPr>
            <p:cNvPr id="6" name="図 5" descr="画面の領域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526" y="1029097"/>
              <a:ext cx="8687060" cy="1142207"/>
            </a:xfrm>
            <a:prstGeom prst="rect">
              <a:avLst/>
            </a:prstGeom>
          </p:spPr>
        </p:pic>
        <p:pic>
          <p:nvPicPr>
            <p:cNvPr id="4" name="図 3" descr="画面の領域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1602" y="1111817"/>
              <a:ext cx="1391984" cy="539528"/>
            </a:xfrm>
            <a:prstGeom prst="rect">
              <a:avLst/>
            </a:prstGeom>
          </p:spPr>
        </p:pic>
      </p:grpSp>
      <p:pic>
        <p:nvPicPr>
          <p:cNvPr id="7" name="図 6" descr="画面の領域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138" y="2254024"/>
            <a:ext cx="8679725" cy="21901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5264023" y="2335669"/>
            <a:ext cx="130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5953702" y="3791906"/>
            <a:ext cx="130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9B379E-9C64-4182-B1E3-4B69B30F8C20}"/>
              </a:ext>
            </a:extLst>
          </p:cNvPr>
          <p:cNvSpPr txBox="1"/>
          <p:nvPr/>
        </p:nvSpPr>
        <p:spPr>
          <a:xfrm>
            <a:off x="4866694" y="3024831"/>
            <a:ext cx="130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</a:t>
            </a:r>
          </a:p>
        </p:txBody>
      </p:sp>
      <p:pic>
        <p:nvPicPr>
          <p:cNvPr id="13" name="Z_[10-13]_katachi2">
            <a:hlinkClick r:id="" action="ppaction://media"/>
            <a:extLst>
              <a:ext uri="{FF2B5EF4-FFF2-40B4-BE49-F238E27FC236}">
                <a16:creationId xmlns:a16="http://schemas.microsoft.com/office/drawing/2014/main" id="{4353D643-510E-48D3-BE5C-2E9C5AA726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33713" y="1489505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F4AB6FC-85FD-6B47-4F48-D5DC88A8EE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905" y="1642985"/>
            <a:ext cx="6254482" cy="5013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9E37F95-6619-7A06-6F70-7E5C2B98AD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4317" y="4674979"/>
            <a:ext cx="7817386" cy="124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6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8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C172EF0-D864-1821-8554-EAD294098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255"/>
            <a:ext cx="7634545" cy="53939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73EF71-E6A3-C12E-977E-D3E145246ED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290988" y="5156590"/>
            <a:ext cx="5702920" cy="16129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904D187-EEA6-9711-D8A6-D44AF48CAB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165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16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2L10-23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00336F-0DA4-5BE6-4A94-CDE9B425ED5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-4159" y="1209535"/>
            <a:ext cx="12196159" cy="2375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929DA4D-1A14-2863-BA88-87FB55497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2L10-8</a:t>
            </a:r>
          </a:p>
        </p:txBody>
      </p:sp>
      <p:pic>
        <p:nvPicPr>
          <p:cNvPr id="11" name="図 10" descr="画面の領域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3" y="1802843"/>
            <a:ext cx="10915935" cy="541762"/>
          </a:xfrm>
          <a:prstGeom prst="rect">
            <a:avLst/>
          </a:prstGeom>
        </p:spPr>
      </p:pic>
      <p:pic>
        <p:nvPicPr>
          <p:cNvPr id="5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50FB0C0F-FF3F-4B8C-99DB-B2C0A47DDB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53963" y="1907363"/>
            <a:ext cx="406400" cy="406400"/>
          </a:xfrm>
          <a:prstGeom prst="rect">
            <a:avLst/>
          </a:prstGeom>
        </p:spPr>
      </p:pic>
      <p:pic>
        <p:nvPicPr>
          <p:cNvPr id="6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E50781A6-EEA2-4B3F-95DB-D525611DED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3111" y="1907363"/>
            <a:ext cx="406400" cy="406400"/>
          </a:xfrm>
          <a:prstGeom prst="rect">
            <a:avLst/>
          </a:prstGeom>
        </p:spPr>
      </p:pic>
      <p:pic>
        <p:nvPicPr>
          <p:cNvPr id="7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01F054F5-7DAC-4A12-87BB-F17F20C39A4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5293" y="1907363"/>
            <a:ext cx="406400" cy="406400"/>
          </a:xfrm>
          <a:prstGeom prst="rect">
            <a:avLst/>
          </a:prstGeom>
        </p:spPr>
      </p:pic>
      <p:pic>
        <p:nvPicPr>
          <p:cNvPr id="8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262C9BCD-52BC-422F-8528-121A3CB4EE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55201" y="1907363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78C99E9-8736-C243-2B29-6AD33E4630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05" y="579086"/>
            <a:ext cx="10081530" cy="96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60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8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2L10-9</a:t>
            </a:r>
          </a:p>
        </p:txBody>
      </p:sp>
      <p:pic>
        <p:nvPicPr>
          <p:cNvPr id="7" name="図 6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671"/>
            <a:ext cx="3676691" cy="7321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20952DF-2C16-425F-8CE7-36E72C153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93" y="1479274"/>
            <a:ext cx="8037354" cy="5378726"/>
          </a:xfrm>
          <a:prstGeom prst="rect">
            <a:avLst/>
          </a:prstGeom>
        </p:spPr>
      </p:pic>
      <p:pic>
        <p:nvPicPr>
          <p:cNvPr id="2" name="Z_[10-14]_hanasu">
            <a:hlinkClick r:id="" action="ppaction://media"/>
            <a:extLst>
              <a:ext uri="{FF2B5EF4-FFF2-40B4-BE49-F238E27FC236}">
                <a16:creationId xmlns:a16="http://schemas.microsoft.com/office/drawing/2014/main" id="{129DD2BB-755E-4EBF-960B-75893D050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69162" y="788439"/>
            <a:ext cx="695701" cy="6957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F7BF475-A97E-77D4-C4FD-4FBBB010487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0" y="-30201"/>
            <a:ext cx="5533964" cy="8235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819CA8-B118-FB10-C145-CDAC81F16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016" y="1360551"/>
            <a:ext cx="2204654" cy="23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2L10-9</a:t>
            </a:r>
          </a:p>
        </p:txBody>
      </p:sp>
      <p:pic>
        <p:nvPicPr>
          <p:cNvPr id="6" name="図 5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671"/>
            <a:ext cx="4243547" cy="6770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A1549FC-82AA-4185-91DB-C62D08523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93" y="1479274"/>
            <a:ext cx="8037354" cy="5378726"/>
          </a:xfrm>
          <a:prstGeom prst="rect">
            <a:avLst/>
          </a:prstGeom>
        </p:spPr>
      </p:pic>
      <p:pic>
        <p:nvPicPr>
          <p:cNvPr id="7" name="Z_[10-14]_hanasu">
            <a:hlinkClick r:id="" action="ppaction://media"/>
            <a:extLst>
              <a:ext uri="{FF2B5EF4-FFF2-40B4-BE49-F238E27FC236}">
                <a16:creationId xmlns:a16="http://schemas.microsoft.com/office/drawing/2014/main" id="{78553C6D-4826-4EDF-A155-47795E12F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17429" y="738182"/>
            <a:ext cx="686086" cy="68608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A094008-5B91-178E-9180-13D769F7136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0" y="-30201"/>
            <a:ext cx="5533964" cy="8235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834C38-F9A0-9B04-F213-121415B20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542" y="1233838"/>
            <a:ext cx="2968329" cy="29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2L10-9</a:t>
            </a:r>
          </a:p>
        </p:txBody>
      </p:sp>
      <p:pic>
        <p:nvPicPr>
          <p:cNvPr id="6" name="図 5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671"/>
            <a:ext cx="4243547" cy="6770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A1549FC-82AA-4185-91DB-C62D08523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93" y="1479274"/>
            <a:ext cx="8037354" cy="5378726"/>
          </a:xfrm>
          <a:prstGeom prst="rect">
            <a:avLst/>
          </a:prstGeom>
        </p:spPr>
      </p:pic>
      <p:pic>
        <p:nvPicPr>
          <p:cNvPr id="7" name="Z_[10-14]_hanasu">
            <a:hlinkClick r:id="" action="ppaction://media"/>
            <a:extLst>
              <a:ext uri="{FF2B5EF4-FFF2-40B4-BE49-F238E27FC236}">
                <a16:creationId xmlns:a16="http://schemas.microsoft.com/office/drawing/2014/main" id="{78553C6D-4826-4EDF-A155-47795E12F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5058" y="818195"/>
            <a:ext cx="590961" cy="590961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718070" y="1602638"/>
            <a:ext cx="5830844" cy="542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786743" y="3643085"/>
            <a:ext cx="4310744" cy="11030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097487" y="2579709"/>
            <a:ext cx="2181557" cy="6284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 flipV="1">
            <a:off x="7221191" y="5254169"/>
            <a:ext cx="2256638" cy="4499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 flipV="1">
            <a:off x="3428677" y="6244504"/>
            <a:ext cx="2343724" cy="5007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2D7D241-18A1-B103-8A96-F5B4C3C040F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0" y="-30201"/>
            <a:ext cx="5533964" cy="8235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C5C97D2-199D-CFEE-7865-0BE55CF84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542" y="1233838"/>
            <a:ext cx="2968329" cy="29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6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530D21-00FC-49F6-BCD1-23ABD4CCEB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5641" r="2815" b="67060"/>
          <a:stretch/>
        </p:blipFill>
        <p:spPr>
          <a:xfrm>
            <a:off x="7690960" y="1220610"/>
            <a:ext cx="4426926" cy="12595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9C65F00-FB71-400E-A9BC-B84EC61B4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 t="19856" r="3152" b="8437"/>
          <a:stretch/>
        </p:blipFill>
        <p:spPr>
          <a:xfrm>
            <a:off x="7690960" y="5253761"/>
            <a:ext cx="4422302" cy="11646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94FE552-6E1B-4D87-A43C-3CE35E7A80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20073" r="3156" b="6878"/>
          <a:stretch/>
        </p:blipFill>
        <p:spPr>
          <a:xfrm>
            <a:off x="7690960" y="3972661"/>
            <a:ext cx="4422302" cy="11646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418969-D91F-4E8A-BFB1-50A1F4DD9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38517" r="2352" b="34185"/>
          <a:stretch/>
        </p:blipFill>
        <p:spPr>
          <a:xfrm>
            <a:off x="7690960" y="2596636"/>
            <a:ext cx="4426926" cy="125956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C438BB6-DF8B-4AFD-BEA0-4E5F624FD05F}"/>
              </a:ext>
            </a:extLst>
          </p:cNvPr>
          <p:cNvGrpSpPr/>
          <p:nvPr/>
        </p:nvGrpSpPr>
        <p:grpSpPr>
          <a:xfrm>
            <a:off x="0" y="1711086"/>
            <a:ext cx="7690960" cy="5146914"/>
            <a:chOff x="0" y="1711086"/>
            <a:chExt cx="7690960" cy="514691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B4040F1-B531-4B3F-B207-C96E577B9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11086"/>
              <a:ext cx="7690960" cy="5146914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ADA9D913-AFCA-402A-B3FF-1F49E89F67D6}"/>
                </a:ext>
              </a:extLst>
            </p:cNvPr>
            <p:cNvSpPr/>
            <p:nvPr/>
          </p:nvSpPr>
          <p:spPr>
            <a:xfrm>
              <a:off x="1807535" y="1906772"/>
              <a:ext cx="3976577" cy="3615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C2779C0-32C8-4D06-ABF3-C9877E3A78DE}"/>
                </a:ext>
              </a:extLst>
            </p:cNvPr>
            <p:cNvSpPr/>
            <p:nvPr/>
          </p:nvSpPr>
          <p:spPr>
            <a:xfrm>
              <a:off x="2044996" y="4374225"/>
              <a:ext cx="2619153" cy="3615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5AB1213-EF7D-4342-B6C7-0410F93D342C}"/>
                </a:ext>
              </a:extLst>
            </p:cNvPr>
            <p:cNvSpPr/>
            <p:nvPr/>
          </p:nvSpPr>
          <p:spPr>
            <a:xfrm>
              <a:off x="1460207" y="6319983"/>
              <a:ext cx="758454" cy="3615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FF9E52D4-7ED3-985B-EF5A-44A0D2D55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321"/>
            <a:ext cx="6846835" cy="110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45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2L10-9</a:t>
            </a:r>
          </a:p>
        </p:txBody>
      </p:sp>
      <p:pic>
        <p:nvPicPr>
          <p:cNvPr id="3074" name="Picture 2" descr="比較している人のイラスト（女性）">
            <a:extLst>
              <a:ext uri="{FF2B5EF4-FFF2-40B4-BE49-F238E27FC236}">
                <a16:creationId xmlns:a16="http://schemas.microsoft.com/office/drawing/2014/main" id="{932167DF-2415-457A-B94D-B785DC67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762" y="2300620"/>
            <a:ext cx="4552474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E7DF3A-DAA7-44D4-9279-13116414AA6C}"/>
              </a:ext>
            </a:extLst>
          </p:cNvPr>
          <p:cNvSpPr txBox="1"/>
          <p:nvPr/>
        </p:nvSpPr>
        <p:spPr>
          <a:xfrm>
            <a:off x="7100300" y="4821111"/>
            <a:ext cx="150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/>
              <a:t>　にほん</a:t>
            </a:r>
            <a:endParaRPr kumimoji="1" lang="en-US" altLang="ja-JP" sz="2000" b="1"/>
          </a:p>
          <a:p>
            <a:r>
              <a:rPr kumimoji="1" lang="ja-JP" altLang="en-US" sz="4000" b="1"/>
              <a:t>日本</a:t>
            </a:r>
            <a:endParaRPr kumimoji="1" lang="en-US" altLang="ja-JP" b="1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946BCC6-0966-489F-94CD-1847F96B41E8}"/>
              </a:ext>
            </a:extLst>
          </p:cNvPr>
          <p:cNvSpPr txBox="1"/>
          <p:nvPr/>
        </p:nvSpPr>
        <p:spPr>
          <a:xfrm>
            <a:off x="3079538" y="4480594"/>
            <a:ext cx="26439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/>
              <a:t>　じぶん　くに</a:t>
            </a:r>
            <a:endParaRPr kumimoji="1" lang="en-US" altLang="ja-JP" sz="2000" b="1"/>
          </a:p>
          <a:p>
            <a:r>
              <a:rPr kumimoji="1" lang="ja-JP" altLang="en-US" sz="4000" b="1"/>
              <a:t>自分の国</a:t>
            </a:r>
            <a:endParaRPr kumimoji="1" lang="en-US" altLang="ja-JP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8B39733-9D66-D165-3662-30834C9F7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34" y="933619"/>
            <a:ext cx="11966332" cy="85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15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671501AA-49F3-F851-1AAE-6440CCB4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589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93A4AA3-D95A-8704-C633-A294DB8E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11004"/>
            <a:ext cx="9544050" cy="55054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03602" y="3056981"/>
            <a:ext cx="9398368" cy="87556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21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9" y="16329"/>
            <a:ext cx="12156208" cy="2612571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1DCB556-66BF-44EF-FAAD-6603275DF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22460" b="-5759"/>
          <a:stretch/>
        </p:blipFill>
        <p:spPr>
          <a:xfrm>
            <a:off x="1225140" y="2113345"/>
            <a:ext cx="10966860" cy="5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531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EDA203F-C644-467E-9D2A-E333A075C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21" y="0"/>
            <a:ext cx="9326358" cy="685800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2L10-10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B347F1-85B2-472E-8CE1-C8FA0F6239F2}"/>
              </a:ext>
            </a:extLst>
          </p:cNvPr>
          <p:cNvSpPr txBox="1"/>
          <p:nvPr/>
        </p:nvSpPr>
        <p:spPr>
          <a:xfrm>
            <a:off x="3495151" y="6334780"/>
            <a:ext cx="5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4E5CDE-CA2C-4755-AA3C-B477C2410F9C}"/>
              </a:ext>
            </a:extLst>
          </p:cNvPr>
          <p:cNvSpPr txBox="1"/>
          <p:nvPr/>
        </p:nvSpPr>
        <p:spPr>
          <a:xfrm>
            <a:off x="4731633" y="6334780"/>
            <a:ext cx="5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4E5F2F-11C8-46F2-8775-295E5E9D716E}"/>
              </a:ext>
            </a:extLst>
          </p:cNvPr>
          <p:cNvSpPr txBox="1"/>
          <p:nvPr/>
        </p:nvSpPr>
        <p:spPr>
          <a:xfrm>
            <a:off x="5954490" y="6334780"/>
            <a:ext cx="5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4DFAAA1-D218-41D3-B7EE-830493C7EC8C}"/>
              </a:ext>
            </a:extLst>
          </p:cNvPr>
          <p:cNvSpPr txBox="1"/>
          <p:nvPr/>
        </p:nvSpPr>
        <p:spPr>
          <a:xfrm>
            <a:off x="7177347" y="6334780"/>
            <a:ext cx="5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AA46AF3-5E37-4D42-AA78-6488DCEF66E0}"/>
              </a:ext>
            </a:extLst>
          </p:cNvPr>
          <p:cNvSpPr txBox="1"/>
          <p:nvPr/>
        </p:nvSpPr>
        <p:spPr>
          <a:xfrm>
            <a:off x="8400204" y="6334780"/>
            <a:ext cx="5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521F7A0-EEF1-C5A6-EC4D-A2F4707723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9094"/>
          <a:stretch/>
        </p:blipFill>
        <p:spPr>
          <a:xfrm>
            <a:off x="1432821" y="0"/>
            <a:ext cx="5755142" cy="7098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8DF7D31-7806-7C96-8948-D0748A40D73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254977" y="697830"/>
            <a:ext cx="9862206" cy="129941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E0EAA67-4304-42C4-7ABF-560A552EB5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817" y="1997242"/>
            <a:ext cx="8354614" cy="1756611"/>
          </a:xfrm>
          <a:prstGeom prst="rect">
            <a:avLst/>
          </a:prstGeom>
        </p:spPr>
      </p:pic>
      <p:pic>
        <p:nvPicPr>
          <p:cNvPr id="10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90C32343-6515-472D-9061-E62EF6018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14711" y="2525669"/>
            <a:ext cx="770985" cy="77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8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99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6383A0F-A7CA-4350-88A9-CC091CFD0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93" y="476617"/>
            <a:ext cx="10962612" cy="3964121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2L10-10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284AD2-71A4-4AC5-BD7D-27E30DB1C658}"/>
              </a:ext>
            </a:extLst>
          </p:cNvPr>
          <p:cNvSpPr txBox="1"/>
          <p:nvPr/>
        </p:nvSpPr>
        <p:spPr>
          <a:xfrm>
            <a:off x="2303688" y="3256648"/>
            <a:ext cx="19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だめです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461F40-0E77-417B-B395-BBF82D0A5AC0}"/>
              </a:ext>
            </a:extLst>
          </p:cNvPr>
          <p:cNvSpPr txBox="1"/>
          <p:nvPr/>
        </p:nvSpPr>
        <p:spPr>
          <a:xfrm>
            <a:off x="5122099" y="2928353"/>
            <a:ext cx="1947800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ふつう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32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普通です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0601982-3B09-4C4C-8704-E06E61117191}"/>
              </a:ext>
            </a:extLst>
          </p:cNvPr>
          <p:cNvSpPr txBox="1"/>
          <p:nvPr/>
        </p:nvSpPr>
        <p:spPr>
          <a:xfrm>
            <a:off x="7415783" y="3256648"/>
            <a:ext cx="2686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よくあります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7CA2959-5F1A-D6CB-0D51-4A8D35808C2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8065" y="584775"/>
            <a:ext cx="11642817" cy="162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65303A2-2822-45C7-A7DA-9AB47E111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" y="0"/>
            <a:ext cx="11634395" cy="685800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2L10-11</a:t>
            </a:r>
          </a:p>
        </p:txBody>
      </p:sp>
      <p:pic>
        <p:nvPicPr>
          <p:cNvPr id="4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BAF70C2F-2176-4A51-96F1-E151E27DF0A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8665.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66614" y="506476"/>
            <a:ext cx="769131" cy="7691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5CCF001-B825-B0B2-9C67-51620614C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432" y="506476"/>
            <a:ext cx="3808552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CC753C-569C-4524-B206-C1D9FDB42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4" y="17071"/>
            <a:ext cx="11469750" cy="648290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F122B6F-8C30-44CC-8BCA-F4DB6C467D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785" y="46902"/>
            <a:ext cx="1166556" cy="537873"/>
          </a:xfrm>
          <a:prstGeom prst="rect">
            <a:avLst/>
          </a:prstGeom>
        </p:spPr>
      </p:pic>
      <p:pic>
        <p:nvPicPr>
          <p:cNvPr id="5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CD379090-ABF5-4897-BCEA-06FF7D682E3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68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90469" y="40729"/>
            <a:ext cx="633435" cy="63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1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B2EDED-2C0B-436C-98E9-4426B77D5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09" y="45945"/>
            <a:ext cx="5859582" cy="676610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83E7409-E6B4-47C5-BD58-E78B9ADB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542" y="46902"/>
            <a:ext cx="1166556" cy="537873"/>
          </a:xfrm>
          <a:prstGeom prst="rect">
            <a:avLst/>
          </a:prstGeom>
        </p:spPr>
      </p:pic>
      <p:pic>
        <p:nvPicPr>
          <p:cNvPr id="6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EF08257C-D13E-4A7C-AA73-651C2174B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1542" y="453493"/>
            <a:ext cx="799953" cy="7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6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ACF38-6E68-49B0-9081-FF7E34225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01" y="1180026"/>
            <a:ext cx="10556001" cy="133989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71318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10C0667-623D-4DE7-9FF2-115EB417BA1C}"/>
              </a:ext>
            </a:extLst>
          </p:cNvPr>
          <p:cNvGrpSpPr/>
          <p:nvPr/>
        </p:nvGrpSpPr>
        <p:grpSpPr>
          <a:xfrm>
            <a:off x="1206367" y="1004438"/>
            <a:ext cx="9965244" cy="2772350"/>
            <a:chOff x="1206367" y="1004438"/>
            <a:chExt cx="9965244" cy="277235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B77F830-B696-4AC4-BB2A-8187AE636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6367" y="1004438"/>
              <a:ext cx="9965244" cy="2772350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0BFAC48C-B32A-4943-A2C0-665C0B640044}"/>
                </a:ext>
              </a:extLst>
            </p:cNvPr>
            <p:cNvSpPr/>
            <p:nvPr/>
          </p:nvSpPr>
          <p:spPr>
            <a:xfrm>
              <a:off x="9888279" y="1119963"/>
              <a:ext cx="1283332" cy="5245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8050C5C-D06E-4198-92F4-86D9412AEF5C}"/>
              </a:ext>
            </a:extLst>
          </p:cNvPr>
          <p:cNvSpPr txBox="1"/>
          <p:nvPr/>
        </p:nvSpPr>
        <p:spPr>
          <a:xfrm>
            <a:off x="4553654" y="2242911"/>
            <a:ext cx="1319246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怒られ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1240E4-8CF4-4061-8BAB-A556D6427266}"/>
              </a:ext>
            </a:extLst>
          </p:cNvPr>
          <p:cNvSpPr txBox="1"/>
          <p:nvPr/>
        </p:nvSpPr>
        <p:spPr>
          <a:xfrm>
            <a:off x="7900940" y="2847798"/>
            <a:ext cx="163898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ちゅうい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注意され</a:t>
            </a:r>
          </a:p>
        </p:txBody>
      </p:sp>
      <p:pic>
        <p:nvPicPr>
          <p:cNvPr id="8" name="Z_[10-16]_katachi1">
            <a:hlinkClick r:id="" action="ppaction://media"/>
            <a:extLst>
              <a:ext uri="{FF2B5EF4-FFF2-40B4-BE49-F238E27FC236}">
                <a16:creationId xmlns:a16="http://schemas.microsoft.com/office/drawing/2014/main" id="{317666D2-9437-4A0B-8C45-505CD42B5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9674" y="1531679"/>
            <a:ext cx="406400" cy="40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86C3588-0B78-BA4A-C964-8B1957FD50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8660" y="1556737"/>
            <a:ext cx="6961014" cy="510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5A2A31D-D1FE-340A-6F9E-3BE9603A32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635" y="4511312"/>
            <a:ext cx="11176276" cy="13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5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8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0EE3AA-8001-2131-3AAE-F49EE453A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80341" cy="56873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D900399-8B92-56F0-5099-D8E0BDEE90F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084087" y="4610994"/>
            <a:ext cx="5022821" cy="21526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4A006F5-FC53-3FAC-2E51-EFBFD6083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86" y="0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622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B627D7F-B256-E1CC-5985-66F58540B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88" y="-96253"/>
            <a:ext cx="7362876" cy="25112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F9A8319-F9AE-0D2D-C179-FB8C5FE3A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727" y="2131257"/>
            <a:ext cx="6940385" cy="46234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1AEB27-1693-FA5D-A02D-BCB3B0381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34" y="0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82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1C968F1-DF5B-43A0-B2C6-FB14ED6EA520}"/>
              </a:ext>
            </a:extLst>
          </p:cNvPr>
          <p:cNvGrpSpPr/>
          <p:nvPr/>
        </p:nvGrpSpPr>
        <p:grpSpPr>
          <a:xfrm>
            <a:off x="1245004" y="1018398"/>
            <a:ext cx="8570616" cy="1132606"/>
            <a:chOff x="1245004" y="1018398"/>
            <a:chExt cx="8570616" cy="1132606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287623C-FE12-41EE-ADF7-740C9ABE7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5004" y="1018398"/>
              <a:ext cx="8570616" cy="1132606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A3486A6-1C6A-4FD8-A792-A21D1A022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6" y="1106232"/>
              <a:ext cx="1352365" cy="583208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90C00F29-EFFD-4EFF-B653-71AF0D5429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 r="6029"/>
          <a:stretch/>
        </p:blipFill>
        <p:spPr>
          <a:xfrm>
            <a:off x="1245004" y="2137161"/>
            <a:ext cx="8681423" cy="258367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5D2AA6-2531-4F7E-ABAA-2BC9E59E731B}"/>
              </a:ext>
            </a:extLst>
          </p:cNvPr>
          <p:cNvSpPr txBox="1"/>
          <p:nvPr/>
        </p:nvSpPr>
        <p:spPr>
          <a:xfrm>
            <a:off x="6199696" y="2935786"/>
            <a:ext cx="62166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1BCFD12-CCBF-4CAC-B15B-50A43AB5D241}"/>
              </a:ext>
            </a:extLst>
          </p:cNvPr>
          <p:cNvSpPr txBox="1"/>
          <p:nvPr/>
        </p:nvSpPr>
        <p:spPr>
          <a:xfrm>
            <a:off x="4338409" y="2270939"/>
            <a:ext cx="62166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6574F36-A850-4279-B983-80EAEC72563C}"/>
              </a:ext>
            </a:extLst>
          </p:cNvPr>
          <p:cNvSpPr txBox="1"/>
          <p:nvPr/>
        </p:nvSpPr>
        <p:spPr>
          <a:xfrm>
            <a:off x="5920540" y="4131660"/>
            <a:ext cx="142294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なきゃ</a:t>
            </a:r>
          </a:p>
        </p:txBody>
      </p:sp>
      <p:pic>
        <p:nvPicPr>
          <p:cNvPr id="16" name="Z_[10-17]_katachi2">
            <a:hlinkClick r:id="" action="ppaction://media"/>
            <a:extLst>
              <a:ext uri="{FF2B5EF4-FFF2-40B4-BE49-F238E27FC236}">
                <a16:creationId xmlns:a16="http://schemas.microsoft.com/office/drawing/2014/main" id="{B6816016-062F-4F28-8191-474C708A4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93469" y="1486240"/>
            <a:ext cx="752598" cy="75259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7AAD56C-AB92-C2E0-85AE-7CE28FE9CD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8660" y="1531679"/>
            <a:ext cx="6961014" cy="510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8B49FB1-D297-178E-1C47-303799D6DF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4672" y="4816020"/>
            <a:ext cx="8873749" cy="195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7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9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/>
      <p:bldP spid="13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20CF3EB-4435-2CAA-3661-30A19514F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90" y="693218"/>
            <a:ext cx="11620449" cy="62850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7D7A8E2-482A-7871-AF09-D9F7E2A93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732" y="35671"/>
            <a:ext cx="1795280" cy="9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84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86CFA1-24F9-9B8F-5805-26B038BEC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48" y="584775"/>
            <a:ext cx="10362082" cy="61649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84F8F1A-F555-EF66-DF53-632DFB2CE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86" y="0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663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D056FC8-5D3C-45A4-903B-694B64F209B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98D89AD-CAAC-0109-0996-3C8675A30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972" y="126819"/>
            <a:ext cx="8277533" cy="67311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6C91F6-18E1-65E4-E9A6-DDB29D009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2" y="34165"/>
            <a:ext cx="2057400" cy="11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020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2A07F77-3AD8-41F6-AFDB-1DB668A80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0" y="211649"/>
            <a:ext cx="9046481" cy="132024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09ED8C6-087B-48B7-823D-BE53CF32F748}"/>
              </a:ext>
            </a:extLst>
          </p:cNvPr>
          <p:cNvGrpSpPr/>
          <p:nvPr/>
        </p:nvGrpSpPr>
        <p:grpSpPr>
          <a:xfrm>
            <a:off x="1572760" y="2320367"/>
            <a:ext cx="9080312" cy="2611756"/>
            <a:chOff x="1580048" y="1825409"/>
            <a:chExt cx="9080312" cy="2611756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40E5F35-742C-4CBD-BE0A-EEFE7FFE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0048" y="1825409"/>
              <a:ext cx="2468068" cy="261175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B743030-6BC8-4358-9F97-B85017DF4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6489" y="2091656"/>
              <a:ext cx="2299022" cy="2332831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B2229F3-3DFD-4C58-9673-55051D554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1579" y="2051315"/>
              <a:ext cx="2518781" cy="2375093"/>
            </a:xfrm>
            <a:prstGeom prst="rect">
              <a:avLst/>
            </a:prstGeom>
          </p:spPr>
        </p:pic>
      </p:grpSp>
      <p:pic>
        <p:nvPicPr>
          <p:cNvPr id="11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745BB0B3-7C0B-4313-B3F1-2948CF0FC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12309" y="848226"/>
            <a:ext cx="838511" cy="91280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D5C8513-B1CD-C5CD-7326-882BAAAE7E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5990" y="1019964"/>
            <a:ext cx="7042167" cy="5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B3417C2-1305-408E-9FB1-9A934E5BA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574" y="61280"/>
            <a:ext cx="3723196" cy="8103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CE957AD-588F-4EE7-BEDA-6A288D3FE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9" y="1110447"/>
            <a:ext cx="10342522" cy="5747553"/>
          </a:xfrm>
          <a:prstGeom prst="rect">
            <a:avLst/>
          </a:prstGeom>
        </p:spPr>
      </p:pic>
      <p:pic>
        <p:nvPicPr>
          <p:cNvPr id="2" name="Z_[10-18]_hanasu">
            <a:hlinkClick r:id="" action="ppaction://media"/>
            <a:extLst>
              <a:ext uri="{FF2B5EF4-FFF2-40B4-BE49-F238E27FC236}">
                <a16:creationId xmlns:a16="http://schemas.microsoft.com/office/drawing/2014/main" id="{5E9C3351-8727-4013-82F7-D5E2BFF646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2110" y="505080"/>
            <a:ext cx="753003" cy="75300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08DB444-CDD1-9A87-BE00-6DF6C85596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380" y="153061"/>
            <a:ext cx="4562094" cy="6945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66053D-1BA6-2B42-1780-2B158C5090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2110" y="583420"/>
            <a:ext cx="2242991" cy="28816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B1AC0B9-AE9E-B456-3DC1-59CB2718A85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77730" y="1100447"/>
            <a:ext cx="3413007" cy="576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CE957AD-588F-4EE7-BEDA-6A288D3FE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9" y="1110447"/>
            <a:ext cx="10342522" cy="574755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7B4E7F0-FB5E-4635-9B65-18404BA99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12" y="110176"/>
            <a:ext cx="4268054" cy="761405"/>
          </a:xfrm>
          <a:prstGeom prst="rect">
            <a:avLst/>
          </a:prstGeom>
        </p:spPr>
      </p:pic>
      <p:pic>
        <p:nvPicPr>
          <p:cNvPr id="6" name="Z_[10-18]_hanasu">
            <a:hlinkClick r:id="" action="ppaction://media"/>
            <a:extLst>
              <a:ext uri="{FF2B5EF4-FFF2-40B4-BE49-F238E27FC236}">
                <a16:creationId xmlns:a16="http://schemas.microsoft.com/office/drawing/2014/main" id="{6454E4C9-41C4-4332-86A2-7CFE5E940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48095" y="488095"/>
            <a:ext cx="719032" cy="71903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B487B4C-EB80-338B-6632-7023D256C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380" y="153061"/>
            <a:ext cx="4562094" cy="6945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E40C0B-2862-093E-E287-0C34755CEF8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77730" y="1100447"/>
            <a:ext cx="3413007" cy="57675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089AD04-87AE-513F-FA18-7F40A83243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4328" y="490877"/>
            <a:ext cx="3081051" cy="32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913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CE957AD-588F-4EE7-BEDA-6A288D3FE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9" y="1110447"/>
            <a:ext cx="10342522" cy="574755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7B4E7F0-FB5E-4635-9B65-18404BA99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12" y="110176"/>
            <a:ext cx="4268054" cy="761405"/>
          </a:xfrm>
          <a:prstGeom prst="rect">
            <a:avLst/>
          </a:prstGeom>
        </p:spPr>
      </p:pic>
      <p:pic>
        <p:nvPicPr>
          <p:cNvPr id="6" name="Z_[10-18]_hanasu">
            <a:hlinkClick r:id="" action="ppaction://media"/>
            <a:extLst>
              <a:ext uri="{FF2B5EF4-FFF2-40B4-BE49-F238E27FC236}">
                <a16:creationId xmlns:a16="http://schemas.microsoft.com/office/drawing/2014/main" id="{6454E4C9-41C4-4332-86A2-7CFE5E940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74488" y="381415"/>
            <a:ext cx="406400" cy="406400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652249" y="1328000"/>
            <a:ext cx="6393122" cy="9813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652248" y="2834989"/>
            <a:ext cx="6509237" cy="9532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652248" y="4270359"/>
            <a:ext cx="6509237" cy="9532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637734" y="5763785"/>
            <a:ext cx="6509237" cy="9532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0631185-58EB-80D8-DC1F-D2658BFE63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380" y="153061"/>
            <a:ext cx="4562094" cy="6945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C4D680-55D9-AB99-D442-8BCBCA1701A2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77730" y="1100447"/>
            <a:ext cx="3413007" cy="576755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DBC9E14-6D9C-4399-3CEB-805825B99B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4328" y="490877"/>
            <a:ext cx="3081051" cy="32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2L10-13</a:t>
            </a:r>
          </a:p>
        </p:txBody>
      </p:sp>
      <p:sp>
        <p:nvSpPr>
          <p:cNvPr id="2" name="思考の吹き出し: 雲形 1">
            <a:extLst>
              <a:ext uri="{FF2B5EF4-FFF2-40B4-BE49-F238E27FC236}">
                <a16:creationId xmlns:a16="http://schemas.microsoft.com/office/drawing/2014/main" id="{3A931612-A57F-48E8-AABA-83289D99658A}"/>
              </a:ext>
            </a:extLst>
          </p:cNvPr>
          <p:cNvSpPr/>
          <p:nvPr/>
        </p:nvSpPr>
        <p:spPr>
          <a:xfrm>
            <a:off x="6930999" y="2204070"/>
            <a:ext cx="3919870" cy="3395330"/>
          </a:xfrm>
          <a:prstGeom prst="cloudCallout">
            <a:avLst>
              <a:gd name="adj1" fmla="val -86655"/>
              <a:gd name="adj2" fmla="val 2325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驚いている人のイラスト（棒人間）">
            <a:extLst>
              <a:ext uri="{FF2B5EF4-FFF2-40B4-BE49-F238E27FC236}">
                <a16:creationId xmlns:a16="http://schemas.microsoft.com/office/drawing/2014/main" id="{6DC6484D-C6EA-4B77-8567-F90DFC35D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5104" y="2497942"/>
            <a:ext cx="2440289" cy="286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三者面談のイラスト">
            <a:extLst>
              <a:ext uri="{FF2B5EF4-FFF2-40B4-BE49-F238E27FC236}">
                <a16:creationId xmlns:a16="http://schemas.microsoft.com/office/drawing/2014/main" id="{87089E37-3F50-42CA-ADC5-72373C767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09" y="2204070"/>
            <a:ext cx="2602281" cy="26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旅行に行く男性のイラスト">
            <a:extLst>
              <a:ext uri="{FF2B5EF4-FFF2-40B4-BE49-F238E27FC236}">
                <a16:creationId xmlns:a16="http://schemas.microsoft.com/office/drawing/2014/main" id="{EC4CFCE6-DF97-4B2D-B7D3-974ADB2DF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50" y="4595472"/>
            <a:ext cx="2661424" cy="221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07785CEB-2872-4471-AF76-65520DF3E8D3}"/>
              </a:ext>
            </a:extLst>
          </p:cNvPr>
          <p:cNvSpPr/>
          <p:nvPr/>
        </p:nvSpPr>
        <p:spPr>
          <a:xfrm>
            <a:off x="6930999" y="2204070"/>
            <a:ext cx="3919870" cy="3395330"/>
          </a:xfrm>
          <a:prstGeom prst="cloudCallout">
            <a:avLst>
              <a:gd name="adj1" fmla="val -118254"/>
              <a:gd name="adj2" fmla="val -16477"/>
            </a:avLst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7B8EF18-FD30-06A2-7D07-F1F59274300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68302" y="310052"/>
            <a:ext cx="9698922" cy="145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617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671501AA-49F3-F851-1AAE-6440CCB4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589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93A4AA3-D95A-8704-C633-A294DB8E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11004"/>
            <a:ext cx="9544050" cy="55054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29311" y="3908748"/>
            <a:ext cx="9512751" cy="81509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677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3E94D98-F69E-41B4-A9B4-3CDCFEA1B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" y="0"/>
            <a:ext cx="12167284" cy="2154264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2L10-14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CF5CCAA-22F9-7812-A800-7E6ACE7EB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929" y="1756859"/>
            <a:ext cx="10810655" cy="74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488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EF88435-D745-4AC6-9203-A6211CDB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23" y="379708"/>
            <a:ext cx="6511277" cy="647829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2L10-14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3D5F78-49EA-4F5C-9ED6-6429E8676B14}"/>
              </a:ext>
            </a:extLst>
          </p:cNvPr>
          <p:cNvSpPr txBox="1"/>
          <p:nvPr/>
        </p:nvSpPr>
        <p:spPr>
          <a:xfrm>
            <a:off x="368152" y="1997814"/>
            <a:ext cx="596666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にほん　　 しょくじ　　しゅうかん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日本の食事の習慣やマナーについて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7211C37-964F-DC31-DBF4-058FF32A771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6039" y="144378"/>
            <a:ext cx="6317806" cy="186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EF88435-D745-4AC6-9203-A6211CDB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23" y="379708"/>
            <a:ext cx="6511277" cy="647829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87076F-0A0E-4CE0-8BB4-8DCFD5C94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3"/>
          <a:stretch/>
        </p:blipFill>
        <p:spPr>
          <a:xfrm>
            <a:off x="0" y="0"/>
            <a:ext cx="6524786" cy="20833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8964715-20B8-4911-93E2-C64D0BCB2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4" y="2083324"/>
            <a:ext cx="5366026" cy="95889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73C78C-18DE-4DC6-8E7F-B7506AF98F80}"/>
              </a:ext>
            </a:extLst>
          </p:cNvPr>
          <p:cNvSpPr txBox="1"/>
          <p:nvPr/>
        </p:nvSpPr>
        <p:spPr>
          <a:xfrm>
            <a:off x="1020174" y="2629289"/>
            <a:ext cx="62166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8FA751C-B421-4793-9ABC-085EFA4A76B1}"/>
              </a:ext>
            </a:extLst>
          </p:cNvPr>
          <p:cNvSpPr txBox="1"/>
          <p:nvPr/>
        </p:nvSpPr>
        <p:spPr>
          <a:xfrm>
            <a:off x="2060978" y="2629289"/>
            <a:ext cx="62166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DAA418-1966-46C5-B3FC-EB650E460A19}"/>
              </a:ext>
            </a:extLst>
          </p:cNvPr>
          <p:cNvSpPr txBox="1"/>
          <p:nvPr/>
        </p:nvSpPr>
        <p:spPr>
          <a:xfrm>
            <a:off x="3124135" y="2629289"/>
            <a:ext cx="57695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DFD08F-B67D-4DBE-BDF4-C48DC2209697}"/>
              </a:ext>
            </a:extLst>
          </p:cNvPr>
          <p:cNvSpPr txBox="1"/>
          <p:nvPr/>
        </p:nvSpPr>
        <p:spPr>
          <a:xfrm>
            <a:off x="4167224" y="2629289"/>
            <a:ext cx="57695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770AD8-7AC3-494D-86D5-CC0EE0135AD1}"/>
              </a:ext>
            </a:extLst>
          </p:cNvPr>
          <p:cNvSpPr txBox="1"/>
          <p:nvPr/>
        </p:nvSpPr>
        <p:spPr>
          <a:xfrm>
            <a:off x="5281158" y="2629289"/>
            <a:ext cx="57695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F0AC804-C763-E6CF-2C45-52C13D74F28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0" y="12970"/>
            <a:ext cx="4694311" cy="6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EF88435-D745-4AC6-9203-A6211CDB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23" y="379708"/>
            <a:ext cx="6511277" cy="647829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2L10-15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20754DA-DB50-4911-A8F8-ED3A4102A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" y="1362432"/>
            <a:ext cx="6459811" cy="238475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EE5CE8-26AA-4020-8A1A-414045BF5ABC}"/>
              </a:ext>
            </a:extLst>
          </p:cNvPr>
          <p:cNvSpPr txBox="1"/>
          <p:nvPr/>
        </p:nvSpPr>
        <p:spPr>
          <a:xfrm>
            <a:off x="2123092" y="1481959"/>
            <a:ext cx="4144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A2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B1 B2 D1 E1 E2</a:t>
            </a:r>
            <a:endParaRPr kumimoji="1" lang="ja-JP" altLang="en-US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820A318-FF91-4563-873D-CB36E3009339}"/>
              </a:ext>
            </a:extLst>
          </p:cNvPr>
          <p:cNvSpPr txBox="1"/>
          <p:nvPr/>
        </p:nvSpPr>
        <p:spPr>
          <a:xfrm>
            <a:off x="2605978" y="2285231"/>
            <a:ext cx="2207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A1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A3 C1</a:t>
            </a:r>
            <a:endParaRPr kumimoji="1" lang="ja-JP" altLang="en-US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0D8A47-2D8A-48E3-9C98-C1F5BB14E0AF}"/>
              </a:ext>
            </a:extLst>
          </p:cNvPr>
          <p:cNvSpPr txBox="1"/>
          <p:nvPr/>
        </p:nvSpPr>
        <p:spPr>
          <a:xfrm>
            <a:off x="2123092" y="3003027"/>
            <a:ext cx="761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C2</a:t>
            </a:r>
            <a:endParaRPr kumimoji="1" lang="ja-JP" altLang="en-US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4C7A02A-132F-4FC6-80B0-F2976844DECF}"/>
              </a:ext>
            </a:extLst>
          </p:cNvPr>
          <p:cNvCxnSpPr/>
          <p:nvPr/>
        </p:nvCxnSpPr>
        <p:spPr>
          <a:xfrm>
            <a:off x="8742219" y="3310269"/>
            <a:ext cx="6379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27BBAAC-FD2F-4D3C-B476-7E018F9CBD03}"/>
              </a:ext>
            </a:extLst>
          </p:cNvPr>
          <p:cNvCxnSpPr/>
          <p:nvPr/>
        </p:nvCxnSpPr>
        <p:spPr>
          <a:xfrm>
            <a:off x="7944397" y="3760376"/>
            <a:ext cx="4357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994B7B8-4D35-4BB5-B4CF-A19550B278C5}"/>
              </a:ext>
            </a:extLst>
          </p:cNvPr>
          <p:cNvCxnSpPr/>
          <p:nvPr/>
        </p:nvCxnSpPr>
        <p:spPr>
          <a:xfrm>
            <a:off x="7705499" y="4160868"/>
            <a:ext cx="3601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5EF8D467-F704-4A3B-B777-FC9DEF2F9464}"/>
              </a:ext>
            </a:extLst>
          </p:cNvPr>
          <p:cNvCxnSpPr/>
          <p:nvPr/>
        </p:nvCxnSpPr>
        <p:spPr>
          <a:xfrm>
            <a:off x="7585268" y="4483388"/>
            <a:ext cx="3601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489C68-8216-43E0-859E-858453542253}"/>
              </a:ext>
            </a:extLst>
          </p:cNvPr>
          <p:cNvCxnSpPr/>
          <p:nvPr/>
        </p:nvCxnSpPr>
        <p:spPr>
          <a:xfrm>
            <a:off x="8162262" y="5752207"/>
            <a:ext cx="5799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853F6741-2B7D-4094-8E01-ADC16F7F4136}"/>
              </a:ext>
            </a:extLst>
          </p:cNvPr>
          <p:cNvCxnSpPr/>
          <p:nvPr/>
        </p:nvCxnSpPr>
        <p:spPr>
          <a:xfrm>
            <a:off x="10294380" y="3003027"/>
            <a:ext cx="4793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2A28F06-629E-42EC-B580-EE329A4AED42}"/>
              </a:ext>
            </a:extLst>
          </p:cNvPr>
          <p:cNvCxnSpPr/>
          <p:nvPr/>
        </p:nvCxnSpPr>
        <p:spPr>
          <a:xfrm>
            <a:off x="10981766" y="4869709"/>
            <a:ext cx="4357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8782944-C91E-4D49-AAF0-631DFE4B4C3E}"/>
              </a:ext>
            </a:extLst>
          </p:cNvPr>
          <p:cNvCxnSpPr/>
          <p:nvPr/>
        </p:nvCxnSpPr>
        <p:spPr>
          <a:xfrm>
            <a:off x="10773684" y="5752207"/>
            <a:ext cx="6379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7BB9501-8179-4A2E-832B-80D6B87539B4}"/>
              </a:ext>
            </a:extLst>
          </p:cNvPr>
          <p:cNvCxnSpPr/>
          <p:nvPr/>
        </p:nvCxnSpPr>
        <p:spPr>
          <a:xfrm>
            <a:off x="10166284" y="6131431"/>
            <a:ext cx="5272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1097FA4-2642-410A-BA40-3546B2A71264}"/>
              </a:ext>
            </a:extLst>
          </p:cNvPr>
          <p:cNvCxnSpPr/>
          <p:nvPr/>
        </p:nvCxnSpPr>
        <p:spPr>
          <a:xfrm>
            <a:off x="9990615" y="6446862"/>
            <a:ext cx="10274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EB881820-E187-4D08-E118-88D54C24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" y="116558"/>
            <a:ext cx="6610120" cy="936434"/>
          </a:xfrm>
          <a:prstGeom prst="rect">
            <a:avLst/>
          </a:prstGeom>
        </p:spPr>
      </p:pic>
      <p:cxnSp>
        <p:nvCxnSpPr>
          <p:cNvPr id="4" name="直線コネクタ 20">
            <a:extLst>
              <a:ext uri="{FF2B5EF4-FFF2-40B4-BE49-F238E27FC236}">
                <a16:creationId xmlns:a16="http://schemas.microsoft.com/office/drawing/2014/main" id="{1486479D-36A0-1641-CEAE-D2AE9D1C2CDE}"/>
              </a:ext>
            </a:extLst>
          </p:cNvPr>
          <p:cNvCxnSpPr>
            <a:cxnSpLocks/>
          </p:cNvCxnSpPr>
          <p:nvPr/>
        </p:nvCxnSpPr>
        <p:spPr>
          <a:xfrm>
            <a:off x="7038177" y="5339080"/>
            <a:ext cx="17040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4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4F8D4A9-FC6A-4434-B022-2829E562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86" y="708483"/>
            <a:ext cx="10641426" cy="251597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2D7ABCC-3536-B002-485C-E88AE322CD4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14405" y="1706401"/>
            <a:ext cx="10502307" cy="151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576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9D13B53-9559-4301-AF28-03B5B633BC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t="10549"/>
          <a:stretch/>
        </p:blipFill>
        <p:spPr>
          <a:xfrm>
            <a:off x="5536019" y="19493"/>
            <a:ext cx="6655981" cy="6793268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2L10-15</a:t>
            </a:r>
          </a:p>
        </p:txBody>
      </p:sp>
      <p:pic>
        <p:nvPicPr>
          <p:cNvPr id="2050" name="Picture 2" descr="女性の表情のイラスト「疑問」">
            <a:extLst>
              <a:ext uri="{FF2B5EF4-FFF2-40B4-BE49-F238E27FC236}">
                <a16:creationId xmlns:a16="http://schemas.microsoft.com/office/drawing/2014/main" id="{3A0C55E4-06DF-4DA0-8A0D-6F3FCE62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902" y="3779431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512FC52-F315-8C4C-B855-034EF56A332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72567" y="160368"/>
            <a:ext cx="5463452" cy="6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518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671501AA-49F3-F851-1AAE-6440CCB4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35891"/>
            <a:ext cx="9582150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93A4AA3-D95A-8704-C633-A294DB8E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11004"/>
            <a:ext cx="9544050" cy="55054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03602" y="4781906"/>
            <a:ext cx="9398368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332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9B704FC-E1B8-4AB2-A796-005544BAB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20" y="836186"/>
            <a:ext cx="9115159" cy="60218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9DD093-C48E-8CB4-68E7-42225A94B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420" y="868112"/>
            <a:ext cx="4281866" cy="78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414" y="468326"/>
            <a:ext cx="9687173" cy="592134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A156FA-D9C3-4DBA-66C7-166BA1DE5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971" y="563199"/>
            <a:ext cx="8091840" cy="117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447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5067585"/>
            <a:ext cx="11965133" cy="1507176"/>
          </a:xfrm>
          <a:prstGeom prst="rect">
            <a:avLst/>
          </a:prstGeom>
        </p:spPr>
      </p:pic>
      <p:pic>
        <p:nvPicPr>
          <p:cNvPr id="2" name="図 1" descr="画面の領域">
            <a:extLst>
              <a:ext uri="{FF2B5EF4-FFF2-40B4-BE49-F238E27FC236}">
                <a16:creationId xmlns:a16="http://schemas.microsoft.com/office/drawing/2014/main" id="{B9C8691D-FE5E-4AFE-8A7E-B6B2D01559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1" r="76" b="124"/>
          <a:stretch/>
        </p:blipFill>
        <p:spPr>
          <a:xfrm>
            <a:off x="1252414" y="204557"/>
            <a:ext cx="9679860" cy="473561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8A878F0-0940-EF15-DBD1-190ABC3BF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067585"/>
            <a:ext cx="12144717" cy="123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15DC21-EC1E-1C0A-8576-38ED32D51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230" y="95963"/>
            <a:ext cx="8111990" cy="45592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DBE73BB-748E-D01C-C5DC-071A3D329A2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273968" y="4659223"/>
            <a:ext cx="7507706" cy="2020778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4EC71438-61B5-E753-5CF6-BF56D9CDD78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2L10-27</a:t>
            </a:r>
          </a:p>
        </p:txBody>
      </p:sp>
    </p:spTree>
    <p:extLst>
      <p:ext uri="{BB962C8B-B14F-4D97-AF65-F5344CB8AC3E}">
        <p14:creationId xmlns:p14="http://schemas.microsoft.com/office/powerpoint/2010/main" val="37204052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3DC75F-F20C-28FC-9523-4B6B603FA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579" y="0"/>
            <a:ext cx="8346419" cy="38008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485BB9-3737-1DA2-4901-C6E7C256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287" y="3429000"/>
            <a:ext cx="7563756" cy="328155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97378ED-DB6B-B9A6-E8B5-559F2542198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</p:spTree>
    <p:extLst>
      <p:ext uri="{BB962C8B-B14F-4D97-AF65-F5344CB8AC3E}">
        <p14:creationId xmlns:p14="http://schemas.microsoft.com/office/powerpoint/2010/main" val="34608483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F03B83C-D41F-2FEB-643C-064D5A012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9" y="974558"/>
            <a:ext cx="11765609" cy="56067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30BB264-898A-4CA6-55D7-C454C2A358B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</p:spTree>
    <p:extLst>
      <p:ext uri="{BB962C8B-B14F-4D97-AF65-F5344CB8AC3E}">
        <p14:creationId xmlns:p14="http://schemas.microsoft.com/office/powerpoint/2010/main" val="19641639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A8E7A8B-CFA7-B1CF-7242-EEC75697D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75" y="1183879"/>
            <a:ext cx="11809116" cy="5421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EDCBAD-A7C6-B6C8-3CFB-7E10C1015E0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</p:spTree>
    <p:extLst>
      <p:ext uri="{BB962C8B-B14F-4D97-AF65-F5344CB8AC3E}">
        <p14:creationId xmlns:p14="http://schemas.microsoft.com/office/powerpoint/2010/main" val="33191241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7E4947E-65D3-BF92-1092-8446E72C0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11" y="1006593"/>
            <a:ext cx="11653778" cy="422714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FDB63D2-54CB-FABB-8394-A9A0543E1A1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</p:spTree>
    <p:extLst>
      <p:ext uri="{BB962C8B-B14F-4D97-AF65-F5344CB8AC3E}">
        <p14:creationId xmlns:p14="http://schemas.microsoft.com/office/powerpoint/2010/main" val="16969918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D9D2E01-29AE-A394-3BE8-1F583C834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31" y="870333"/>
            <a:ext cx="11587811" cy="5751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448CBA-94A7-B157-AAFB-C23E16EC404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</p:spTree>
    <p:extLst>
      <p:ext uri="{BB962C8B-B14F-4D97-AF65-F5344CB8AC3E}">
        <p14:creationId xmlns:p14="http://schemas.microsoft.com/office/powerpoint/2010/main" val="27703096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A81D50A-9666-0719-6BE4-6271C1F8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08283"/>
            <a:ext cx="10244891" cy="50665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B79504-F4F4-09F6-3688-6BF1030BA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71" y="5090627"/>
            <a:ext cx="10499667" cy="129814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029A64BC-8486-4CF3-67D7-45B2855DFA8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</p:spTree>
    <p:extLst>
      <p:ext uri="{BB962C8B-B14F-4D97-AF65-F5344CB8AC3E}">
        <p14:creationId xmlns:p14="http://schemas.microsoft.com/office/powerpoint/2010/main" val="21273394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90E9556-0137-2CF8-E927-9B8A8CB2B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705" y="750017"/>
            <a:ext cx="9446907" cy="584849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F9B0E31-B3AE-C753-2704-B7D33019A69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2L10-30</a:t>
            </a:r>
          </a:p>
        </p:txBody>
      </p:sp>
    </p:spTree>
    <p:extLst>
      <p:ext uri="{BB962C8B-B14F-4D97-AF65-F5344CB8AC3E}">
        <p14:creationId xmlns:p14="http://schemas.microsoft.com/office/powerpoint/2010/main" val="27817960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AC4A4CC-F275-02DF-A642-978B53C69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39" y="716094"/>
            <a:ext cx="10696372" cy="6021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8C597-9F96-CA23-0400-C6291E022CA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2L10-30</a:t>
            </a:r>
          </a:p>
        </p:txBody>
      </p:sp>
    </p:spTree>
    <p:extLst>
      <p:ext uri="{BB962C8B-B14F-4D97-AF65-F5344CB8AC3E}">
        <p14:creationId xmlns:p14="http://schemas.microsoft.com/office/powerpoint/2010/main" val="203890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24F2D0-A718-419C-ABC8-F7357F3FE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261</Words>
  <Application>Microsoft Office PowerPoint</Application>
  <PresentationFormat>Widescreen</PresentationFormat>
  <Paragraphs>148</Paragraphs>
  <Slides>76</Slides>
  <Notes>11</Notes>
  <HiddenSlides>0</HiddenSlides>
  <MMClips>49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36</cp:revision>
  <dcterms:created xsi:type="dcterms:W3CDTF">2020-06-23T07:26:01Z</dcterms:created>
  <dcterms:modified xsi:type="dcterms:W3CDTF">2024-07-30T07:40:23Z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