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8"/>
  </p:notesMasterIdLst>
  <p:sldIdLst>
    <p:sldId id="257" r:id="rId5"/>
    <p:sldId id="275" r:id="rId6"/>
    <p:sldId id="375" r:id="rId7"/>
    <p:sldId id="376" r:id="rId8"/>
    <p:sldId id="377" r:id="rId9"/>
    <p:sldId id="425" r:id="rId10"/>
    <p:sldId id="382" r:id="rId11"/>
    <p:sldId id="383" r:id="rId12"/>
    <p:sldId id="384" r:id="rId13"/>
    <p:sldId id="324" r:id="rId14"/>
    <p:sldId id="385" r:id="rId15"/>
    <p:sldId id="443" r:id="rId16"/>
    <p:sldId id="369" r:id="rId17"/>
    <p:sldId id="426" r:id="rId18"/>
    <p:sldId id="319" r:id="rId19"/>
    <p:sldId id="387" r:id="rId20"/>
    <p:sldId id="388" r:id="rId21"/>
    <p:sldId id="389" r:id="rId22"/>
    <p:sldId id="390" r:id="rId23"/>
    <p:sldId id="330" r:id="rId24"/>
    <p:sldId id="351" r:id="rId25"/>
    <p:sldId id="391" r:id="rId26"/>
    <p:sldId id="349" r:id="rId27"/>
    <p:sldId id="392" r:id="rId28"/>
    <p:sldId id="393" r:id="rId29"/>
    <p:sldId id="395" r:id="rId30"/>
    <p:sldId id="394" r:id="rId31"/>
    <p:sldId id="396" r:id="rId32"/>
    <p:sldId id="397" r:id="rId33"/>
    <p:sldId id="430" r:id="rId34"/>
    <p:sldId id="398" r:id="rId35"/>
    <p:sldId id="444" r:id="rId36"/>
    <p:sldId id="399" r:id="rId37"/>
    <p:sldId id="400" r:id="rId38"/>
    <p:sldId id="401" r:id="rId39"/>
    <p:sldId id="403" r:id="rId40"/>
    <p:sldId id="406" r:id="rId41"/>
    <p:sldId id="407" r:id="rId42"/>
    <p:sldId id="408" r:id="rId43"/>
    <p:sldId id="410" r:id="rId44"/>
    <p:sldId id="412" r:id="rId45"/>
    <p:sldId id="413" r:id="rId46"/>
    <p:sldId id="414" r:id="rId47"/>
    <p:sldId id="411" r:id="rId48"/>
    <p:sldId id="415" r:id="rId49"/>
    <p:sldId id="416" r:id="rId50"/>
    <p:sldId id="431" r:id="rId51"/>
    <p:sldId id="417" r:id="rId52"/>
    <p:sldId id="418" r:id="rId53"/>
    <p:sldId id="445" r:id="rId54"/>
    <p:sldId id="419" r:id="rId55"/>
    <p:sldId id="427" r:id="rId56"/>
    <p:sldId id="428" r:id="rId57"/>
    <p:sldId id="446" r:id="rId58"/>
    <p:sldId id="422" r:id="rId59"/>
    <p:sldId id="423" r:id="rId60"/>
    <p:sldId id="429" r:id="rId61"/>
    <p:sldId id="424" r:id="rId62"/>
    <p:sldId id="447" r:id="rId63"/>
    <p:sldId id="309" r:id="rId64"/>
    <p:sldId id="374" r:id="rId65"/>
    <p:sldId id="311" r:id="rId66"/>
    <p:sldId id="432" r:id="rId67"/>
    <p:sldId id="433" r:id="rId68"/>
    <p:sldId id="434" r:id="rId69"/>
    <p:sldId id="435" r:id="rId70"/>
    <p:sldId id="436" r:id="rId71"/>
    <p:sldId id="437" r:id="rId72"/>
    <p:sldId id="438" r:id="rId73"/>
    <p:sldId id="439" r:id="rId74"/>
    <p:sldId id="441" r:id="rId75"/>
    <p:sldId id="440" r:id="rId76"/>
    <p:sldId id="442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  <a:srgbClr val="F0F1F2"/>
    <a:srgbClr val="FAB0BB"/>
    <a:srgbClr val="EBA9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0472B2-C8B7-85E0-5CC4-B40C07A7DA87}" v="6" dt="2024-07-30T07:36:13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7" autoAdjust="0"/>
    <p:restoredTop sz="92748" autoAdjust="0"/>
  </p:normalViewPr>
  <p:slideViewPr>
    <p:cSldViewPr snapToGrid="0">
      <p:cViewPr varScale="1">
        <p:scale>
          <a:sx n="59" d="100"/>
          <a:sy n="59" d="100"/>
        </p:scale>
        <p:origin x="8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5/10/relationships/revisionInfo" Target="revisionInfo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f77ee311-c58d-49f9-9c03-4c9f5af284ca" providerId="ADAL" clId="{633E2511-50CB-4D64-A8EF-BC7C60FF6C77}"/>
    <pc:docChg chg="modSld">
      <pc:chgData name="sayaka yokoyama" userId="f77ee311-c58d-49f9-9c03-4c9f5af284ca" providerId="ADAL" clId="{633E2511-50CB-4D64-A8EF-BC7C60FF6C77}" dt="2024-03-06T08:37:08.533" v="42" actId="14100"/>
      <pc:docMkLst>
        <pc:docMk/>
      </pc:docMkLst>
      <pc:sldChg chg="modSp">
        <pc:chgData name="sayaka yokoyama" userId="f77ee311-c58d-49f9-9c03-4c9f5af284ca" providerId="ADAL" clId="{633E2511-50CB-4D64-A8EF-BC7C60FF6C77}" dt="2024-03-06T08:24:29.360" v="0"/>
        <pc:sldMkLst>
          <pc:docMk/>
          <pc:sldMk cId="2961143738" sldId="275"/>
        </pc:sldMkLst>
        <pc:picChg chg="mod">
          <ac:chgData name="sayaka yokoyama" userId="f77ee311-c58d-49f9-9c03-4c9f5af284ca" providerId="ADAL" clId="{633E2511-50CB-4D64-A8EF-BC7C60FF6C77}" dt="2024-03-06T08:24:29.360" v="0"/>
          <ac:picMkLst>
            <pc:docMk/>
            <pc:sldMk cId="2961143738" sldId="275"/>
            <ac:picMk id="7" creationId="{AA5B18F8-A57A-39A4-28F0-50C5A2E1280A}"/>
          </ac:picMkLst>
        </pc:picChg>
      </pc:sldChg>
      <pc:sldChg chg="modSp mod">
        <pc:chgData name="sayaka yokoyama" userId="f77ee311-c58d-49f9-9c03-4c9f5af284ca" providerId="ADAL" clId="{633E2511-50CB-4D64-A8EF-BC7C60FF6C77}" dt="2024-03-06T08:32:08.128" v="25" actId="14100"/>
        <pc:sldMkLst>
          <pc:docMk/>
          <pc:sldMk cId="393301145" sldId="319"/>
        </pc:sldMkLst>
        <pc:picChg chg="mod">
          <ac:chgData name="sayaka yokoyama" userId="f77ee311-c58d-49f9-9c03-4c9f5af284ca" providerId="ADAL" clId="{633E2511-50CB-4D64-A8EF-BC7C60FF6C77}" dt="2024-03-06T08:32:08.128" v="25" actId="14100"/>
          <ac:picMkLst>
            <pc:docMk/>
            <pc:sldMk cId="393301145" sldId="319"/>
            <ac:picMk id="4" creationId="{90521CCD-8787-45E8-B12B-B1B2FE54718D}"/>
          </ac:picMkLst>
        </pc:picChg>
      </pc:sldChg>
      <pc:sldChg chg="modSp mod">
        <pc:chgData name="sayaka yokoyama" userId="f77ee311-c58d-49f9-9c03-4c9f5af284ca" providerId="ADAL" clId="{633E2511-50CB-4D64-A8EF-BC7C60FF6C77}" dt="2024-03-06T08:25:35.160" v="11" actId="1037"/>
        <pc:sldMkLst>
          <pc:docMk/>
          <pc:sldMk cId="4211017829" sldId="375"/>
        </pc:sldMkLst>
        <pc:picChg chg="mod">
          <ac:chgData name="sayaka yokoyama" userId="f77ee311-c58d-49f9-9c03-4c9f5af284ca" providerId="ADAL" clId="{633E2511-50CB-4D64-A8EF-BC7C60FF6C77}" dt="2024-03-06T08:24:58.104" v="4" actId="1076"/>
          <ac:picMkLst>
            <pc:docMk/>
            <pc:sldMk cId="4211017829" sldId="375"/>
            <ac:picMk id="2" creationId="{49A6969A-FAE3-4D1E-9469-4AF0A8EC0B24}"/>
          </ac:picMkLst>
        </pc:picChg>
        <pc:picChg chg="mod">
          <ac:chgData name="sayaka yokoyama" userId="f77ee311-c58d-49f9-9c03-4c9f5af284ca" providerId="ADAL" clId="{633E2511-50CB-4D64-A8EF-BC7C60FF6C77}" dt="2024-03-06T08:24:44.981" v="1"/>
          <ac:picMkLst>
            <pc:docMk/>
            <pc:sldMk cId="4211017829" sldId="375"/>
            <ac:picMk id="6" creationId="{5711FB6C-7A85-F4AE-ABC7-561722567BA4}"/>
          </ac:picMkLst>
        </pc:picChg>
        <pc:picChg chg="mod">
          <ac:chgData name="sayaka yokoyama" userId="f77ee311-c58d-49f9-9c03-4c9f5af284ca" providerId="ADAL" clId="{633E2511-50CB-4D64-A8EF-BC7C60FF6C77}" dt="2024-03-06T08:25:35.160" v="11" actId="1037"/>
          <ac:picMkLst>
            <pc:docMk/>
            <pc:sldMk cId="4211017829" sldId="375"/>
            <ac:picMk id="9" creationId="{C74986C7-C666-4657-B6C6-71AD4D753740}"/>
          </ac:picMkLst>
        </pc:picChg>
        <pc:picChg chg="mod">
          <ac:chgData name="sayaka yokoyama" userId="f77ee311-c58d-49f9-9c03-4c9f5af284ca" providerId="ADAL" clId="{633E2511-50CB-4D64-A8EF-BC7C60FF6C77}" dt="2024-03-06T08:24:49.805" v="2"/>
          <ac:picMkLst>
            <pc:docMk/>
            <pc:sldMk cId="4211017829" sldId="375"/>
            <ac:picMk id="10" creationId="{898E783E-DB16-025B-57A4-05C5951AC367}"/>
          </ac:picMkLst>
        </pc:picChg>
      </pc:sldChg>
      <pc:sldChg chg="modSp mod">
        <pc:chgData name="sayaka yokoyama" userId="f77ee311-c58d-49f9-9c03-4c9f5af284ca" providerId="ADAL" clId="{633E2511-50CB-4D64-A8EF-BC7C60FF6C77}" dt="2024-03-06T08:27:40.498" v="16" actId="1076"/>
        <pc:sldMkLst>
          <pc:docMk/>
          <pc:sldMk cId="899633878" sldId="376"/>
        </pc:sldMkLst>
        <pc:picChg chg="mod">
          <ac:chgData name="sayaka yokoyama" userId="f77ee311-c58d-49f9-9c03-4c9f5af284ca" providerId="ADAL" clId="{633E2511-50CB-4D64-A8EF-BC7C60FF6C77}" dt="2024-03-06T08:27:40.498" v="16" actId="1076"/>
          <ac:picMkLst>
            <pc:docMk/>
            <pc:sldMk cId="899633878" sldId="376"/>
            <ac:picMk id="6" creationId="{3CC966CF-E155-4801-9184-6B3ED778F00F}"/>
          </ac:picMkLst>
        </pc:picChg>
      </pc:sldChg>
      <pc:sldChg chg="modSp mod">
        <pc:chgData name="sayaka yokoyama" userId="f77ee311-c58d-49f9-9c03-4c9f5af284ca" providerId="ADAL" clId="{633E2511-50CB-4D64-A8EF-BC7C60FF6C77}" dt="2024-03-06T08:27:59.445" v="19" actId="1076"/>
        <pc:sldMkLst>
          <pc:docMk/>
          <pc:sldMk cId="1986589378" sldId="377"/>
        </pc:sldMkLst>
        <pc:picChg chg="mod">
          <ac:chgData name="sayaka yokoyama" userId="f77ee311-c58d-49f9-9c03-4c9f5af284ca" providerId="ADAL" clId="{633E2511-50CB-4D64-A8EF-BC7C60FF6C77}" dt="2024-03-06T08:27:59.445" v="19" actId="1076"/>
          <ac:picMkLst>
            <pc:docMk/>
            <pc:sldMk cId="1986589378" sldId="377"/>
            <ac:picMk id="13" creationId="{6FCEBDA9-890F-4142-9F1B-80DEF06835AC}"/>
          </ac:picMkLst>
        </pc:picChg>
      </pc:sldChg>
      <pc:sldChg chg="modSp">
        <pc:chgData name="sayaka yokoyama" userId="f77ee311-c58d-49f9-9c03-4c9f5af284ca" providerId="ADAL" clId="{633E2511-50CB-4D64-A8EF-BC7C60FF6C77}" dt="2024-03-06T08:30:33.502" v="20"/>
        <pc:sldMkLst>
          <pc:docMk/>
          <pc:sldMk cId="4044009741" sldId="382"/>
        </pc:sldMkLst>
        <pc:picChg chg="mod">
          <ac:chgData name="sayaka yokoyama" userId="f77ee311-c58d-49f9-9c03-4c9f5af284ca" providerId="ADAL" clId="{633E2511-50CB-4D64-A8EF-BC7C60FF6C77}" dt="2024-03-06T08:30:33.502" v="20"/>
          <ac:picMkLst>
            <pc:docMk/>
            <pc:sldMk cId="4044009741" sldId="382"/>
            <ac:picMk id="2" creationId="{3C09303C-3425-3181-0346-59E936ADE1D2}"/>
          </ac:picMkLst>
        </pc:picChg>
      </pc:sldChg>
      <pc:sldChg chg="modSp">
        <pc:chgData name="sayaka yokoyama" userId="f77ee311-c58d-49f9-9c03-4c9f5af284ca" providerId="ADAL" clId="{633E2511-50CB-4D64-A8EF-BC7C60FF6C77}" dt="2024-03-06T08:31:08.885" v="21"/>
        <pc:sldMkLst>
          <pc:docMk/>
          <pc:sldMk cId="2247281851" sldId="385"/>
        </pc:sldMkLst>
        <pc:picChg chg="mod">
          <ac:chgData name="sayaka yokoyama" userId="f77ee311-c58d-49f9-9c03-4c9f5af284ca" providerId="ADAL" clId="{633E2511-50CB-4D64-A8EF-BC7C60FF6C77}" dt="2024-03-06T08:31:08.885" v="21"/>
          <ac:picMkLst>
            <pc:docMk/>
            <pc:sldMk cId="2247281851" sldId="385"/>
            <ac:picMk id="7" creationId="{F73116BB-8D6A-1CD7-DE71-28CDFD8AD559}"/>
          </ac:picMkLst>
        </pc:picChg>
      </pc:sldChg>
      <pc:sldChg chg="modSp mod">
        <pc:chgData name="sayaka yokoyama" userId="f77ee311-c58d-49f9-9c03-4c9f5af284ca" providerId="ADAL" clId="{633E2511-50CB-4D64-A8EF-BC7C60FF6C77}" dt="2024-03-06T08:32:13.735" v="27" actId="1076"/>
        <pc:sldMkLst>
          <pc:docMk/>
          <pc:sldMk cId="1421436937" sldId="387"/>
        </pc:sldMkLst>
        <pc:picChg chg="mod">
          <ac:chgData name="sayaka yokoyama" userId="f77ee311-c58d-49f9-9c03-4c9f5af284ca" providerId="ADAL" clId="{633E2511-50CB-4D64-A8EF-BC7C60FF6C77}" dt="2024-03-06T08:32:13.735" v="27" actId="1076"/>
          <ac:picMkLst>
            <pc:docMk/>
            <pc:sldMk cId="1421436937" sldId="387"/>
            <ac:picMk id="6" creationId="{00FBCD6D-E97E-407A-BDBC-389A88990EC7}"/>
          </ac:picMkLst>
        </pc:picChg>
      </pc:sldChg>
      <pc:sldChg chg="modSp mod">
        <pc:chgData name="sayaka yokoyama" userId="f77ee311-c58d-49f9-9c03-4c9f5af284ca" providerId="ADAL" clId="{633E2511-50CB-4D64-A8EF-BC7C60FF6C77}" dt="2024-03-06T08:32:24.109" v="29" actId="1076"/>
        <pc:sldMkLst>
          <pc:docMk/>
          <pc:sldMk cId="2465571396" sldId="388"/>
        </pc:sldMkLst>
        <pc:picChg chg="mod">
          <ac:chgData name="sayaka yokoyama" userId="f77ee311-c58d-49f9-9c03-4c9f5af284ca" providerId="ADAL" clId="{633E2511-50CB-4D64-A8EF-BC7C60FF6C77}" dt="2024-03-06T08:32:24.109" v="29" actId="1076"/>
          <ac:picMkLst>
            <pc:docMk/>
            <pc:sldMk cId="2465571396" sldId="388"/>
            <ac:picMk id="6" creationId="{A3B091BF-FA42-4DC7-A828-3A2057996E2F}"/>
          </ac:picMkLst>
        </pc:picChg>
      </pc:sldChg>
      <pc:sldChg chg="modSp mod">
        <pc:chgData name="sayaka yokoyama" userId="f77ee311-c58d-49f9-9c03-4c9f5af284ca" providerId="ADAL" clId="{633E2511-50CB-4D64-A8EF-BC7C60FF6C77}" dt="2024-03-06T08:32:32.202" v="31" actId="1076"/>
        <pc:sldMkLst>
          <pc:docMk/>
          <pc:sldMk cId="2708914613" sldId="389"/>
        </pc:sldMkLst>
        <pc:picChg chg="mod">
          <ac:chgData name="sayaka yokoyama" userId="f77ee311-c58d-49f9-9c03-4c9f5af284ca" providerId="ADAL" clId="{633E2511-50CB-4D64-A8EF-BC7C60FF6C77}" dt="2024-03-06T08:32:32.202" v="31" actId="1076"/>
          <ac:picMkLst>
            <pc:docMk/>
            <pc:sldMk cId="2708914613" sldId="389"/>
            <ac:picMk id="7" creationId="{BBC63B58-5961-4968-8FF4-C67BADD9A256}"/>
          </ac:picMkLst>
        </pc:picChg>
      </pc:sldChg>
      <pc:sldChg chg="modSp mod">
        <pc:chgData name="sayaka yokoyama" userId="f77ee311-c58d-49f9-9c03-4c9f5af284ca" providerId="ADAL" clId="{633E2511-50CB-4D64-A8EF-BC7C60FF6C77}" dt="2024-03-06T08:32:38.886" v="33" actId="1076"/>
        <pc:sldMkLst>
          <pc:docMk/>
          <pc:sldMk cId="2320478565" sldId="390"/>
        </pc:sldMkLst>
        <pc:picChg chg="mod">
          <ac:chgData name="sayaka yokoyama" userId="f77ee311-c58d-49f9-9c03-4c9f5af284ca" providerId="ADAL" clId="{633E2511-50CB-4D64-A8EF-BC7C60FF6C77}" dt="2024-03-06T08:32:38.886" v="33" actId="1076"/>
          <ac:picMkLst>
            <pc:docMk/>
            <pc:sldMk cId="2320478565" sldId="390"/>
            <ac:picMk id="11" creationId="{68F66EFD-22F4-4843-9AF3-53D13D591A70}"/>
          </ac:picMkLst>
        </pc:picChg>
      </pc:sldChg>
      <pc:sldChg chg="modSp mod">
        <pc:chgData name="sayaka yokoyama" userId="f77ee311-c58d-49f9-9c03-4c9f5af284ca" providerId="ADAL" clId="{633E2511-50CB-4D64-A8EF-BC7C60FF6C77}" dt="2024-03-06T08:32:59.480" v="35" actId="1076"/>
        <pc:sldMkLst>
          <pc:docMk/>
          <pc:sldMk cId="4025129893" sldId="394"/>
        </pc:sldMkLst>
        <pc:picChg chg="mod">
          <ac:chgData name="sayaka yokoyama" userId="f77ee311-c58d-49f9-9c03-4c9f5af284ca" providerId="ADAL" clId="{633E2511-50CB-4D64-A8EF-BC7C60FF6C77}" dt="2024-03-06T08:32:59.480" v="35" actId="1076"/>
          <ac:picMkLst>
            <pc:docMk/>
            <pc:sldMk cId="4025129893" sldId="394"/>
            <ac:picMk id="5" creationId="{14A2F1A1-4493-450A-9D81-2DF3A1CE05C9}"/>
          </ac:picMkLst>
        </pc:picChg>
      </pc:sldChg>
      <pc:sldChg chg="modSp">
        <pc:chgData name="sayaka yokoyama" userId="f77ee311-c58d-49f9-9c03-4c9f5af284ca" providerId="ADAL" clId="{633E2511-50CB-4D64-A8EF-BC7C60FF6C77}" dt="2024-03-06T08:36:51.218" v="39"/>
        <pc:sldMkLst>
          <pc:docMk/>
          <pc:sldMk cId="167351041" sldId="423"/>
        </pc:sldMkLst>
        <pc:picChg chg="mod">
          <ac:chgData name="sayaka yokoyama" userId="f77ee311-c58d-49f9-9c03-4c9f5af284ca" providerId="ADAL" clId="{633E2511-50CB-4D64-A8EF-BC7C60FF6C77}" dt="2024-03-06T08:36:51.218" v="39"/>
          <ac:picMkLst>
            <pc:docMk/>
            <pc:sldMk cId="167351041" sldId="423"/>
            <ac:picMk id="16" creationId="{560A2E83-7416-558F-E163-E8EE192941A4}"/>
          </ac:picMkLst>
        </pc:picChg>
      </pc:sldChg>
      <pc:sldChg chg="modSp mod">
        <pc:chgData name="sayaka yokoyama" userId="f77ee311-c58d-49f9-9c03-4c9f5af284ca" providerId="ADAL" clId="{633E2511-50CB-4D64-A8EF-BC7C60FF6C77}" dt="2024-03-06T08:37:08.533" v="42" actId="14100"/>
        <pc:sldMkLst>
          <pc:docMk/>
          <pc:sldMk cId="1867635993" sldId="424"/>
        </pc:sldMkLst>
        <pc:picChg chg="mod">
          <ac:chgData name="sayaka yokoyama" userId="f77ee311-c58d-49f9-9c03-4c9f5af284ca" providerId="ADAL" clId="{633E2511-50CB-4D64-A8EF-BC7C60FF6C77}" dt="2024-03-06T08:37:08.533" v="42" actId="14100"/>
          <ac:picMkLst>
            <pc:docMk/>
            <pc:sldMk cId="1867635993" sldId="424"/>
            <ac:picMk id="3" creationId="{F7A8AC26-F0F1-89C7-68D2-1317E623821C}"/>
          </ac:picMkLst>
        </pc:picChg>
      </pc:sldChg>
      <pc:sldChg chg="modSp mod">
        <pc:chgData name="sayaka yokoyama" userId="f77ee311-c58d-49f9-9c03-4c9f5af284ca" providerId="ADAL" clId="{633E2511-50CB-4D64-A8EF-BC7C60FF6C77}" dt="2024-03-06T08:32:02.139" v="24"/>
        <pc:sldMkLst>
          <pc:docMk/>
          <pc:sldMk cId="1962738352" sldId="426"/>
        </pc:sldMkLst>
        <pc:picChg chg="mod">
          <ac:chgData name="sayaka yokoyama" userId="f77ee311-c58d-49f9-9c03-4c9f5af284ca" providerId="ADAL" clId="{633E2511-50CB-4D64-A8EF-BC7C60FF6C77}" dt="2024-03-06T08:32:02.139" v="24"/>
          <ac:picMkLst>
            <pc:docMk/>
            <pc:sldMk cId="1962738352" sldId="426"/>
            <ac:picMk id="4" creationId="{8F12C4A6-2B92-87F4-E749-48485294E3BA}"/>
          </ac:picMkLst>
        </pc:picChg>
        <pc:picChg chg="mod">
          <ac:chgData name="sayaka yokoyama" userId="f77ee311-c58d-49f9-9c03-4c9f5af284ca" providerId="ADAL" clId="{633E2511-50CB-4D64-A8EF-BC7C60FF6C77}" dt="2024-03-06T08:31:52.691" v="22" actId="1076"/>
          <ac:picMkLst>
            <pc:docMk/>
            <pc:sldMk cId="1962738352" sldId="426"/>
            <ac:picMk id="11" creationId="{5B06A726-FEA2-4DCF-8508-6A1D1A287E34}"/>
          </ac:picMkLst>
        </pc:picChg>
      </pc:sldChg>
      <pc:sldChg chg="modSp mod">
        <pc:chgData name="sayaka yokoyama" userId="f77ee311-c58d-49f9-9c03-4c9f5af284ca" providerId="ADAL" clId="{633E2511-50CB-4D64-A8EF-BC7C60FF6C77}" dt="2024-03-06T08:36:39.133" v="38" actId="1076"/>
        <pc:sldMkLst>
          <pc:docMk/>
          <pc:sldMk cId="2294148711" sldId="428"/>
        </pc:sldMkLst>
        <pc:picChg chg="mod">
          <ac:chgData name="sayaka yokoyama" userId="f77ee311-c58d-49f9-9c03-4c9f5af284ca" providerId="ADAL" clId="{633E2511-50CB-4D64-A8EF-BC7C60FF6C77}" dt="2024-03-06T08:36:26.506" v="36"/>
          <ac:picMkLst>
            <pc:docMk/>
            <pc:sldMk cId="2294148711" sldId="428"/>
            <ac:picMk id="3" creationId="{6177A346-7FF4-F057-1125-A861BA0E4A6F}"/>
          </ac:picMkLst>
        </pc:picChg>
        <pc:picChg chg="mod">
          <ac:chgData name="sayaka yokoyama" userId="f77ee311-c58d-49f9-9c03-4c9f5af284ca" providerId="ADAL" clId="{633E2511-50CB-4D64-A8EF-BC7C60FF6C77}" dt="2024-03-06T08:36:33.788" v="37"/>
          <ac:picMkLst>
            <pc:docMk/>
            <pc:sldMk cId="2294148711" sldId="428"/>
            <ac:picMk id="4" creationId="{60FAEC71-E5D3-49C3-939A-E683C56914F1}"/>
          </ac:picMkLst>
        </pc:picChg>
        <pc:picChg chg="mod">
          <ac:chgData name="sayaka yokoyama" userId="f77ee311-c58d-49f9-9c03-4c9f5af284ca" providerId="ADAL" clId="{633E2511-50CB-4D64-A8EF-BC7C60FF6C77}" dt="2024-03-06T08:36:39.133" v="38" actId="1076"/>
          <ac:picMkLst>
            <pc:docMk/>
            <pc:sldMk cId="2294148711" sldId="428"/>
            <ac:picMk id="9" creationId="{E401130E-48A6-5699-4CDC-35FBC3E9FF13}"/>
          </ac:picMkLst>
        </pc:picChg>
      </pc:sldChg>
      <pc:sldChg chg="modSp">
        <pc:chgData name="sayaka yokoyama" userId="f77ee311-c58d-49f9-9c03-4c9f5af284ca" providerId="ADAL" clId="{633E2511-50CB-4D64-A8EF-BC7C60FF6C77}" dt="2024-03-06T08:36:55.618" v="40"/>
        <pc:sldMkLst>
          <pc:docMk/>
          <pc:sldMk cId="3998415722" sldId="429"/>
        </pc:sldMkLst>
        <pc:picChg chg="mod">
          <ac:chgData name="sayaka yokoyama" userId="f77ee311-c58d-49f9-9c03-4c9f5af284ca" providerId="ADAL" clId="{633E2511-50CB-4D64-A8EF-BC7C60FF6C77}" dt="2024-03-06T08:36:55.618" v="40"/>
          <ac:picMkLst>
            <pc:docMk/>
            <pc:sldMk cId="3998415722" sldId="429"/>
            <ac:picMk id="7" creationId="{A9D64FFC-3FBA-C70F-B4AA-4C1F20928911}"/>
          </ac:picMkLst>
        </pc:picChg>
      </pc:sldChg>
    </pc:docChg>
  </pc:docChgLst>
  <pc:docChgLst>
    <pc:chgData name="Chisae Koizumi" userId="56daf4ee-0553-4efe-a59d-f3ef39271f03" providerId="ADAL" clId="{85EDF65B-A46E-4A30-AD60-9CE138469E4C}"/>
    <pc:docChg chg="undo custSel modSld">
      <pc:chgData name="Chisae Koizumi" userId="56daf4ee-0553-4efe-a59d-f3ef39271f03" providerId="ADAL" clId="{85EDF65B-A46E-4A30-AD60-9CE138469E4C}" dt="2021-12-03T06:31:17.351" v="34" actId="20577"/>
      <pc:docMkLst>
        <pc:docMk/>
      </pc:docMkLst>
      <pc:sldChg chg="addSp delSp modSp mod">
        <pc:chgData name="Chisae Koizumi" userId="56daf4ee-0553-4efe-a59d-f3ef39271f03" providerId="ADAL" clId="{85EDF65B-A46E-4A30-AD60-9CE138469E4C}" dt="2021-12-03T05:19:28.390" v="12" actId="164"/>
        <pc:sldMkLst>
          <pc:docMk/>
          <pc:sldMk cId="2320478565" sldId="390"/>
        </pc:sldMkLst>
        <pc:spChg chg="mod topLvl">
          <ac:chgData name="Chisae Koizumi" userId="56daf4ee-0553-4efe-a59d-f3ef39271f03" providerId="ADAL" clId="{85EDF65B-A46E-4A30-AD60-9CE138469E4C}" dt="2021-12-03T05:19:28.390" v="12" actId="164"/>
          <ac:spMkLst>
            <pc:docMk/>
            <pc:sldMk cId="2320478565" sldId="390"/>
            <ac:spMk id="6" creationId="{EA857AD0-97D6-420D-85B0-CC4BFFBECC17}"/>
          </ac:spMkLst>
        </pc:spChg>
        <pc:spChg chg="mod topLvl">
          <ac:chgData name="Chisae Koizumi" userId="56daf4ee-0553-4efe-a59d-f3ef39271f03" providerId="ADAL" clId="{85EDF65B-A46E-4A30-AD60-9CE138469E4C}" dt="2021-12-03T05:19:28.390" v="12" actId="164"/>
          <ac:spMkLst>
            <pc:docMk/>
            <pc:sldMk cId="2320478565" sldId="390"/>
            <ac:spMk id="7" creationId="{FA252436-38F3-4413-84C9-5614F8DD41C6}"/>
          </ac:spMkLst>
        </pc:spChg>
        <pc:spChg chg="mod topLvl">
          <ac:chgData name="Chisae Koizumi" userId="56daf4ee-0553-4efe-a59d-f3ef39271f03" providerId="ADAL" clId="{85EDF65B-A46E-4A30-AD60-9CE138469E4C}" dt="2021-12-03T05:19:28.390" v="12" actId="164"/>
          <ac:spMkLst>
            <pc:docMk/>
            <pc:sldMk cId="2320478565" sldId="390"/>
            <ac:spMk id="10" creationId="{6A3F0F79-4F64-445E-9B30-01B50302E42B}"/>
          </ac:spMkLst>
        </pc:spChg>
        <pc:grpChg chg="add del mod">
          <ac:chgData name="Chisae Koizumi" userId="56daf4ee-0553-4efe-a59d-f3ef39271f03" providerId="ADAL" clId="{85EDF65B-A46E-4A30-AD60-9CE138469E4C}" dt="2021-12-03T05:19:18.743" v="11" actId="165"/>
          <ac:grpSpMkLst>
            <pc:docMk/>
            <pc:sldMk cId="2320478565" sldId="390"/>
            <ac:grpSpMk id="2" creationId="{F2DD65B9-965C-4407-99AF-EF7860E1B733}"/>
          </ac:grpSpMkLst>
        </pc:grpChg>
        <pc:grpChg chg="add mod">
          <ac:chgData name="Chisae Koizumi" userId="56daf4ee-0553-4efe-a59d-f3ef39271f03" providerId="ADAL" clId="{85EDF65B-A46E-4A30-AD60-9CE138469E4C}" dt="2021-12-03T05:19:28.390" v="12" actId="164"/>
          <ac:grpSpMkLst>
            <pc:docMk/>
            <pc:sldMk cId="2320478565" sldId="390"/>
            <ac:grpSpMk id="4" creationId="{18FFDF23-C088-470C-B9C1-8D0996AB75A4}"/>
          </ac:grpSpMkLst>
        </pc:grpChg>
        <pc:picChg chg="mod topLvl">
          <ac:chgData name="Chisae Koizumi" userId="56daf4ee-0553-4efe-a59d-f3ef39271f03" providerId="ADAL" clId="{85EDF65B-A46E-4A30-AD60-9CE138469E4C}" dt="2021-12-03T05:19:18.743" v="11" actId="165"/>
          <ac:picMkLst>
            <pc:docMk/>
            <pc:sldMk cId="2320478565" sldId="390"/>
            <ac:picMk id="3" creationId="{F90631BB-4D2E-4486-B1CF-A4FA53297DE3}"/>
          </ac:picMkLst>
        </pc:picChg>
      </pc:sldChg>
      <pc:sldChg chg="addSp delSp modSp mod">
        <pc:chgData name="Chisae Koizumi" userId="56daf4ee-0553-4efe-a59d-f3ef39271f03" providerId="ADAL" clId="{85EDF65B-A46E-4A30-AD60-9CE138469E4C}" dt="2021-12-03T05:19:09.248" v="10" actId="164"/>
        <pc:sldMkLst>
          <pc:docMk/>
          <pc:sldMk cId="393985054" sldId="391"/>
        </pc:sldMkLst>
        <pc:spChg chg="mod topLvl">
          <ac:chgData name="Chisae Koizumi" userId="56daf4ee-0553-4efe-a59d-f3ef39271f03" providerId="ADAL" clId="{85EDF65B-A46E-4A30-AD60-9CE138469E4C}" dt="2021-12-03T05:19:09.248" v="10" actId="164"/>
          <ac:spMkLst>
            <pc:docMk/>
            <pc:sldMk cId="393985054" sldId="391"/>
            <ac:spMk id="7" creationId="{2DE41ADA-AA67-4DE8-A1CE-EBFB7D3375C7}"/>
          </ac:spMkLst>
        </pc:spChg>
        <pc:spChg chg="mod topLvl">
          <ac:chgData name="Chisae Koizumi" userId="56daf4ee-0553-4efe-a59d-f3ef39271f03" providerId="ADAL" clId="{85EDF65B-A46E-4A30-AD60-9CE138469E4C}" dt="2021-12-03T05:19:09.248" v="10" actId="164"/>
          <ac:spMkLst>
            <pc:docMk/>
            <pc:sldMk cId="393985054" sldId="391"/>
            <ac:spMk id="10" creationId="{F51B5864-DCF7-4776-8A82-9BF4F2717702}"/>
          </ac:spMkLst>
        </pc:spChg>
        <pc:spChg chg="mod topLvl">
          <ac:chgData name="Chisae Koizumi" userId="56daf4ee-0553-4efe-a59d-f3ef39271f03" providerId="ADAL" clId="{85EDF65B-A46E-4A30-AD60-9CE138469E4C}" dt="2021-12-03T05:19:09.248" v="10" actId="164"/>
          <ac:spMkLst>
            <pc:docMk/>
            <pc:sldMk cId="393985054" sldId="391"/>
            <ac:spMk id="11" creationId="{FFD1B6BB-96FF-49B3-AAE8-664F747F3DFD}"/>
          </ac:spMkLst>
        </pc:spChg>
        <pc:spChg chg="mod topLvl">
          <ac:chgData name="Chisae Koizumi" userId="56daf4ee-0553-4efe-a59d-f3ef39271f03" providerId="ADAL" clId="{85EDF65B-A46E-4A30-AD60-9CE138469E4C}" dt="2021-12-03T05:19:09.248" v="10" actId="164"/>
          <ac:spMkLst>
            <pc:docMk/>
            <pc:sldMk cId="393985054" sldId="391"/>
            <ac:spMk id="13" creationId="{7FBF475D-B7DB-4ED8-BC4A-17B5977F2927}"/>
          </ac:spMkLst>
        </pc:spChg>
        <pc:grpChg chg="add del mod">
          <ac:chgData name="Chisae Koizumi" userId="56daf4ee-0553-4efe-a59d-f3ef39271f03" providerId="ADAL" clId="{85EDF65B-A46E-4A30-AD60-9CE138469E4C}" dt="2021-12-03T05:18:57.709" v="9" actId="165"/>
          <ac:grpSpMkLst>
            <pc:docMk/>
            <pc:sldMk cId="393985054" sldId="391"/>
            <ac:grpSpMk id="3" creationId="{27E2E231-E093-4C73-BF25-E12BABDB1F15}"/>
          </ac:grpSpMkLst>
        </pc:grpChg>
        <pc:grpChg chg="add mod">
          <ac:chgData name="Chisae Koizumi" userId="56daf4ee-0553-4efe-a59d-f3ef39271f03" providerId="ADAL" clId="{85EDF65B-A46E-4A30-AD60-9CE138469E4C}" dt="2021-12-03T05:19:09.248" v="10" actId="164"/>
          <ac:grpSpMkLst>
            <pc:docMk/>
            <pc:sldMk cId="393985054" sldId="391"/>
            <ac:grpSpMk id="6" creationId="{8E86881D-5C14-49D2-9FAF-DE2304F0B4A6}"/>
          </ac:grpSpMkLst>
        </pc:grpChg>
        <pc:picChg chg="mod topLvl">
          <ac:chgData name="Chisae Koizumi" userId="56daf4ee-0553-4efe-a59d-f3ef39271f03" providerId="ADAL" clId="{85EDF65B-A46E-4A30-AD60-9CE138469E4C}" dt="2021-12-03T05:18:57.709" v="9" actId="165"/>
          <ac:picMkLst>
            <pc:docMk/>
            <pc:sldMk cId="393985054" sldId="391"/>
            <ac:picMk id="5" creationId="{E5E1D340-82C7-4779-8604-E4DE4A5CBD86}"/>
          </ac:picMkLst>
        </pc:picChg>
      </pc:sldChg>
      <pc:sldChg chg="modSp mod">
        <pc:chgData name="Chisae Koizumi" userId="56daf4ee-0553-4efe-a59d-f3ef39271f03" providerId="ADAL" clId="{85EDF65B-A46E-4A30-AD60-9CE138469E4C}" dt="2021-12-03T05:15:56.909" v="8" actId="1076"/>
        <pc:sldMkLst>
          <pc:docMk/>
          <pc:sldMk cId="1695687408" sldId="410"/>
        </pc:sldMkLst>
        <pc:picChg chg="mod">
          <ac:chgData name="Chisae Koizumi" userId="56daf4ee-0553-4efe-a59d-f3ef39271f03" providerId="ADAL" clId="{85EDF65B-A46E-4A30-AD60-9CE138469E4C}" dt="2021-12-03T05:15:56.909" v="8" actId="1076"/>
          <ac:picMkLst>
            <pc:docMk/>
            <pc:sldMk cId="1695687408" sldId="410"/>
            <ac:picMk id="8" creationId="{2CE1244B-414D-4DA1-88EF-591E69E57C3E}"/>
          </ac:picMkLst>
        </pc:picChg>
      </pc:sldChg>
      <pc:sldChg chg="modNotesTx">
        <pc:chgData name="Chisae Koizumi" userId="56daf4ee-0553-4efe-a59d-f3ef39271f03" providerId="ADAL" clId="{85EDF65B-A46E-4A30-AD60-9CE138469E4C}" dt="2021-12-03T06:31:17.351" v="34" actId="20577"/>
        <pc:sldMkLst>
          <pc:docMk/>
          <pc:sldMk cId="1867635993" sldId="424"/>
        </pc:sldMkLst>
      </pc:sldChg>
      <pc:sldChg chg="addSp modSp mod">
        <pc:chgData name="Chisae Koizumi" userId="56daf4ee-0553-4efe-a59d-f3ef39271f03" providerId="ADAL" clId="{85EDF65B-A46E-4A30-AD60-9CE138469E4C}" dt="2021-12-03T05:24:09.661" v="24" actId="1036"/>
        <pc:sldMkLst>
          <pc:docMk/>
          <pc:sldMk cId="1371387047" sldId="431"/>
        </pc:sldMkLst>
        <pc:spChg chg="add mod">
          <ac:chgData name="Chisae Koizumi" userId="56daf4ee-0553-4efe-a59d-f3ef39271f03" providerId="ADAL" clId="{85EDF65B-A46E-4A30-AD60-9CE138469E4C}" dt="2021-12-03T05:24:09.661" v="24" actId="1036"/>
          <ac:spMkLst>
            <pc:docMk/>
            <pc:sldMk cId="1371387047" sldId="431"/>
            <ac:spMk id="16" creationId="{FA0E5D5C-A86B-4234-B7A2-C926A7A9A878}"/>
          </ac:spMkLst>
        </pc:spChg>
        <pc:spChg chg="add mod">
          <ac:chgData name="Chisae Koizumi" userId="56daf4ee-0553-4efe-a59d-f3ef39271f03" providerId="ADAL" clId="{85EDF65B-A46E-4A30-AD60-9CE138469E4C}" dt="2021-12-03T05:23:59.204" v="22" actId="1035"/>
          <ac:spMkLst>
            <pc:docMk/>
            <pc:sldMk cId="1371387047" sldId="431"/>
            <ac:spMk id="17" creationId="{FF85A792-1A91-47A7-96C0-8DB818F9AEF5}"/>
          </ac:spMkLst>
        </pc:spChg>
      </pc:sldChg>
    </pc:docChg>
  </pc:docChgLst>
  <pc:docChgLst>
    <pc:chgData name="Hnin Nwe Oo" userId="S::hnin_nwe_oo@jpf.go.jp::ac0d75cc-189f-4e26-b8ac-69db546065ba" providerId="AD" clId="Web-{510472B2-C8B7-85E0-5CC4-B40C07A7DA87}"/>
    <pc:docChg chg="modSld">
      <pc:chgData name="Hnin Nwe Oo" userId="S::hnin_nwe_oo@jpf.go.jp::ac0d75cc-189f-4e26-b8ac-69db546065ba" providerId="AD" clId="Web-{510472B2-C8B7-85E0-5CC4-B40C07A7DA87}" dt="2024-07-30T07:36:13.480" v="5" actId="14100"/>
      <pc:docMkLst>
        <pc:docMk/>
      </pc:docMkLst>
      <pc:sldChg chg="modSp">
        <pc:chgData name="Hnin Nwe Oo" userId="S::hnin_nwe_oo@jpf.go.jp::ac0d75cc-189f-4e26-b8ac-69db546065ba" providerId="AD" clId="Web-{510472B2-C8B7-85E0-5CC4-B40C07A7DA87}" dt="2024-07-30T07:35:32.714" v="4" actId="14100"/>
        <pc:sldMkLst>
          <pc:docMk/>
          <pc:sldMk cId="597594899" sldId="445"/>
        </pc:sldMkLst>
        <pc:spChg chg="mod">
          <ac:chgData name="Hnin Nwe Oo" userId="S::hnin_nwe_oo@jpf.go.jp::ac0d75cc-189f-4e26-b8ac-69db546065ba" providerId="AD" clId="Web-{510472B2-C8B7-85E0-5CC4-B40C07A7DA87}" dt="2024-07-30T07:35:32.714" v="4" actId="14100"/>
          <ac:spMkLst>
            <pc:docMk/>
            <pc:sldMk cId="597594899" sldId="445"/>
            <ac:spMk id="4" creationId="{E7D80AE9-8F44-4EAF-3E7A-3E6E369C1F27}"/>
          </ac:spMkLst>
        </pc:spChg>
        <pc:picChg chg="mod">
          <ac:chgData name="Hnin Nwe Oo" userId="S::hnin_nwe_oo@jpf.go.jp::ac0d75cc-189f-4e26-b8ac-69db546065ba" providerId="AD" clId="Web-{510472B2-C8B7-85E0-5CC4-B40C07A7DA87}" dt="2024-07-30T07:35:13.494" v="3" actId="1076"/>
          <ac:picMkLst>
            <pc:docMk/>
            <pc:sldMk cId="597594899" sldId="445"/>
            <ac:picMk id="3" creationId="{7AEEA7F1-D415-8507-2C21-1DE3461EA65C}"/>
          </ac:picMkLst>
        </pc:picChg>
      </pc:sldChg>
      <pc:sldChg chg="modSp">
        <pc:chgData name="Hnin Nwe Oo" userId="S::hnin_nwe_oo@jpf.go.jp::ac0d75cc-189f-4e26-b8ac-69db546065ba" providerId="AD" clId="Web-{510472B2-C8B7-85E0-5CC4-B40C07A7DA87}" dt="2024-07-30T07:36:13.480" v="5" actId="14100"/>
        <pc:sldMkLst>
          <pc:docMk/>
          <pc:sldMk cId="2953679348" sldId="447"/>
        </pc:sldMkLst>
        <pc:spChg chg="mod">
          <ac:chgData name="Hnin Nwe Oo" userId="S::hnin_nwe_oo@jpf.go.jp::ac0d75cc-189f-4e26-b8ac-69db546065ba" providerId="AD" clId="Web-{510472B2-C8B7-85E0-5CC4-B40C07A7DA87}" dt="2024-07-30T07:36:13.480" v="5" actId="14100"/>
          <ac:spMkLst>
            <pc:docMk/>
            <pc:sldMk cId="2953679348" sldId="447"/>
            <ac:spMk id="4" creationId="{E7D80AE9-8F44-4EAF-3E7A-3E6E369C1F27}"/>
          </ac:spMkLst>
        </pc:spChg>
      </pc:sldChg>
    </pc:docChg>
  </pc:docChgLst>
  <pc:docChgLst>
    <pc:chgData name="Myat Min Htut" userId="dfff3e71-de70-432f-b631-d8cca54eab50" providerId="ADAL" clId="{310096A1-894C-4EE8-A203-674006F65D3F}"/>
    <pc:docChg chg="delSld modSld">
      <pc:chgData name="Myat Min Htut" userId="dfff3e71-de70-432f-b631-d8cca54eab50" providerId="ADAL" clId="{310096A1-894C-4EE8-A203-674006F65D3F}" dt="2024-02-28T05:55:36.468" v="72"/>
      <pc:docMkLst>
        <pc:docMk/>
      </pc:docMkLst>
      <pc:sldChg chg="modAnim">
        <pc:chgData name="Myat Min Htut" userId="dfff3e71-de70-432f-b631-d8cca54eab50" providerId="ADAL" clId="{310096A1-894C-4EE8-A203-674006F65D3F}" dt="2024-02-28T05:44:17.142" v="6"/>
        <pc:sldMkLst>
          <pc:docMk/>
          <pc:sldMk cId="1986589378" sldId="377"/>
        </pc:sldMkLst>
      </pc:sldChg>
      <pc:sldChg chg="del">
        <pc:chgData name="Myat Min Htut" userId="dfff3e71-de70-432f-b631-d8cca54eab50" providerId="ADAL" clId="{310096A1-894C-4EE8-A203-674006F65D3F}" dt="2024-02-28T05:41:00.524" v="0" actId="47"/>
        <pc:sldMkLst>
          <pc:docMk/>
          <pc:sldMk cId="1024507521" sldId="378"/>
        </pc:sldMkLst>
      </pc:sldChg>
      <pc:sldChg chg="del">
        <pc:chgData name="Myat Min Htut" userId="dfff3e71-de70-432f-b631-d8cca54eab50" providerId="ADAL" clId="{310096A1-894C-4EE8-A203-674006F65D3F}" dt="2024-02-28T05:45:17.567" v="12" actId="47"/>
        <pc:sldMkLst>
          <pc:docMk/>
          <pc:sldMk cId="2810093425" sldId="380"/>
        </pc:sldMkLst>
      </pc:sldChg>
      <pc:sldChg chg="del">
        <pc:chgData name="Myat Min Htut" userId="dfff3e71-de70-432f-b631-d8cca54eab50" providerId="ADAL" clId="{310096A1-894C-4EE8-A203-674006F65D3F}" dt="2024-02-28T05:44:55.292" v="7" actId="47"/>
        <pc:sldMkLst>
          <pc:docMk/>
          <pc:sldMk cId="3585026438" sldId="381"/>
        </pc:sldMkLst>
      </pc:sldChg>
      <pc:sldChg chg="modAnim">
        <pc:chgData name="Myat Min Htut" userId="dfff3e71-de70-432f-b631-d8cca54eab50" providerId="ADAL" clId="{310096A1-894C-4EE8-A203-674006F65D3F}" dt="2024-02-28T05:45:27.519" v="16"/>
        <pc:sldMkLst>
          <pc:docMk/>
          <pc:sldMk cId="4044009741" sldId="382"/>
        </pc:sldMkLst>
      </pc:sldChg>
      <pc:sldChg chg="modAnim">
        <pc:chgData name="Myat Min Htut" userId="dfff3e71-de70-432f-b631-d8cca54eab50" providerId="ADAL" clId="{310096A1-894C-4EE8-A203-674006F65D3F}" dt="2024-02-28T05:45:38.661" v="18"/>
        <pc:sldMkLst>
          <pc:docMk/>
          <pc:sldMk cId="1808710656" sldId="384"/>
        </pc:sldMkLst>
      </pc:sldChg>
      <pc:sldChg chg="del">
        <pc:chgData name="Myat Min Htut" userId="dfff3e71-de70-432f-b631-d8cca54eab50" providerId="ADAL" clId="{310096A1-894C-4EE8-A203-674006F65D3F}" dt="2024-02-28T05:46:41.204" v="19" actId="47"/>
        <pc:sldMkLst>
          <pc:docMk/>
          <pc:sldMk cId="3388018700" sldId="386"/>
        </pc:sldMkLst>
      </pc:sldChg>
      <pc:sldChg chg="delSp modSp modAnim">
        <pc:chgData name="Myat Min Htut" userId="dfff3e71-de70-432f-b631-d8cca54eab50" providerId="ADAL" clId="{310096A1-894C-4EE8-A203-674006F65D3F}" dt="2024-02-28T05:47:17.636" v="26"/>
        <pc:sldMkLst>
          <pc:docMk/>
          <pc:sldMk cId="2320478565" sldId="390"/>
        </pc:sldMkLst>
        <pc:spChg chg="mod topLvl">
          <ac:chgData name="Myat Min Htut" userId="dfff3e71-de70-432f-b631-d8cca54eab50" providerId="ADAL" clId="{310096A1-894C-4EE8-A203-674006F65D3F}" dt="2024-02-28T05:47:10.816" v="23" actId="165"/>
          <ac:spMkLst>
            <pc:docMk/>
            <pc:sldMk cId="2320478565" sldId="390"/>
            <ac:spMk id="6" creationId="{EA857AD0-97D6-420D-85B0-CC4BFFBECC17}"/>
          </ac:spMkLst>
        </pc:spChg>
        <pc:spChg chg="mod topLvl">
          <ac:chgData name="Myat Min Htut" userId="dfff3e71-de70-432f-b631-d8cca54eab50" providerId="ADAL" clId="{310096A1-894C-4EE8-A203-674006F65D3F}" dt="2024-02-28T05:47:10.816" v="23" actId="165"/>
          <ac:spMkLst>
            <pc:docMk/>
            <pc:sldMk cId="2320478565" sldId="390"/>
            <ac:spMk id="7" creationId="{FA252436-38F3-4413-84C9-5614F8DD41C6}"/>
          </ac:spMkLst>
        </pc:spChg>
        <pc:spChg chg="mod topLvl">
          <ac:chgData name="Myat Min Htut" userId="dfff3e71-de70-432f-b631-d8cca54eab50" providerId="ADAL" clId="{310096A1-894C-4EE8-A203-674006F65D3F}" dt="2024-02-28T05:47:10.816" v="23" actId="165"/>
          <ac:spMkLst>
            <pc:docMk/>
            <pc:sldMk cId="2320478565" sldId="390"/>
            <ac:spMk id="10" creationId="{6A3F0F79-4F64-445E-9B30-01B50302E42B}"/>
          </ac:spMkLst>
        </pc:spChg>
        <pc:grpChg chg="del">
          <ac:chgData name="Myat Min Htut" userId="dfff3e71-de70-432f-b631-d8cca54eab50" providerId="ADAL" clId="{310096A1-894C-4EE8-A203-674006F65D3F}" dt="2024-02-28T05:47:10.816" v="23" actId="165"/>
          <ac:grpSpMkLst>
            <pc:docMk/>
            <pc:sldMk cId="2320478565" sldId="390"/>
            <ac:grpSpMk id="4" creationId="{18FFDF23-C088-470C-B9C1-8D0996AB75A4}"/>
          </ac:grpSpMkLst>
        </pc:grpChg>
      </pc:sldChg>
      <pc:sldChg chg="delSp modSp modAnim">
        <pc:chgData name="Myat Min Htut" userId="dfff3e71-de70-432f-b631-d8cca54eab50" providerId="ADAL" clId="{310096A1-894C-4EE8-A203-674006F65D3F}" dt="2024-02-28T05:47:48.215" v="31"/>
        <pc:sldMkLst>
          <pc:docMk/>
          <pc:sldMk cId="393985054" sldId="391"/>
        </pc:sldMkLst>
        <pc:spChg chg="mod topLvl">
          <ac:chgData name="Myat Min Htut" userId="dfff3e71-de70-432f-b631-d8cca54eab50" providerId="ADAL" clId="{310096A1-894C-4EE8-A203-674006F65D3F}" dt="2024-02-28T05:47:38.644" v="27" actId="165"/>
          <ac:spMkLst>
            <pc:docMk/>
            <pc:sldMk cId="393985054" sldId="391"/>
            <ac:spMk id="7" creationId="{2DE41ADA-AA67-4DE8-A1CE-EBFB7D3375C7}"/>
          </ac:spMkLst>
        </pc:spChg>
        <pc:spChg chg="mod topLvl">
          <ac:chgData name="Myat Min Htut" userId="dfff3e71-de70-432f-b631-d8cca54eab50" providerId="ADAL" clId="{310096A1-894C-4EE8-A203-674006F65D3F}" dt="2024-02-28T05:47:38.644" v="27" actId="165"/>
          <ac:spMkLst>
            <pc:docMk/>
            <pc:sldMk cId="393985054" sldId="391"/>
            <ac:spMk id="10" creationId="{F51B5864-DCF7-4776-8A82-9BF4F2717702}"/>
          </ac:spMkLst>
        </pc:spChg>
        <pc:spChg chg="mod topLvl">
          <ac:chgData name="Myat Min Htut" userId="dfff3e71-de70-432f-b631-d8cca54eab50" providerId="ADAL" clId="{310096A1-894C-4EE8-A203-674006F65D3F}" dt="2024-02-28T05:47:38.644" v="27" actId="165"/>
          <ac:spMkLst>
            <pc:docMk/>
            <pc:sldMk cId="393985054" sldId="391"/>
            <ac:spMk id="11" creationId="{FFD1B6BB-96FF-49B3-AAE8-664F747F3DFD}"/>
          </ac:spMkLst>
        </pc:spChg>
        <pc:spChg chg="mod topLvl">
          <ac:chgData name="Myat Min Htut" userId="dfff3e71-de70-432f-b631-d8cca54eab50" providerId="ADAL" clId="{310096A1-894C-4EE8-A203-674006F65D3F}" dt="2024-02-28T05:47:38.644" v="27" actId="165"/>
          <ac:spMkLst>
            <pc:docMk/>
            <pc:sldMk cId="393985054" sldId="391"/>
            <ac:spMk id="13" creationId="{7FBF475D-B7DB-4ED8-BC4A-17B5977F2927}"/>
          </ac:spMkLst>
        </pc:spChg>
        <pc:grpChg chg="del">
          <ac:chgData name="Myat Min Htut" userId="dfff3e71-de70-432f-b631-d8cca54eab50" providerId="ADAL" clId="{310096A1-894C-4EE8-A203-674006F65D3F}" dt="2024-02-28T05:47:38.644" v="27" actId="165"/>
          <ac:grpSpMkLst>
            <pc:docMk/>
            <pc:sldMk cId="393985054" sldId="391"/>
            <ac:grpSpMk id="6" creationId="{8E86881D-5C14-49D2-9FAF-DE2304F0B4A6}"/>
          </ac:grpSpMkLst>
        </pc:grpChg>
      </pc:sldChg>
      <pc:sldChg chg="del">
        <pc:chgData name="Myat Min Htut" userId="dfff3e71-de70-432f-b631-d8cca54eab50" providerId="ADAL" clId="{310096A1-894C-4EE8-A203-674006F65D3F}" dt="2024-02-28T05:48:06.583" v="32" actId="47"/>
        <pc:sldMkLst>
          <pc:docMk/>
          <pc:sldMk cId="2185295118" sldId="402"/>
        </pc:sldMkLst>
      </pc:sldChg>
      <pc:sldChg chg="modAnim">
        <pc:chgData name="Myat Min Htut" userId="dfff3e71-de70-432f-b631-d8cca54eab50" providerId="ADAL" clId="{310096A1-894C-4EE8-A203-674006F65D3F}" dt="2024-02-28T05:48:47.318" v="39"/>
        <pc:sldMkLst>
          <pc:docMk/>
          <pc:sldMk cId="611627564" sldId="403"/>
        </pc:sldMkLst>
      </pc:sldChg>
      <pc:sldChg chg="del">
        <pc:chgData name="Myat Min Htut" userId="dfff3e71-de70-432f-b631-d8cca54eab50" providerId="ADAL" clId="{310096A1-894C-4EE8-A203-674006F65D3F}" dt="2024-02-28T05:48:52.815" v="40" actId="47"/>
        <pc:sldMkLst>
          <pc:docMk/>
          <pc:sldMk cId="1260328510" sldId="404"/>
        </pc:sldMkLst>
      </pc:sldChg>
      <pc:sldChg chg="del">
        <pc:chgData name="Myat Min Htut" userId="dfff3e71-de70-432f-b631-d8cca54eab50" providerId="ADAL" clId="{310096A1-894C-4EE8-A203-674006F65D3F}" dt="2024-02-28T05:49:18.329" v="49" actId="47"/>
        <pc:sldMkLst>
          <pc:docMk/>
          <pc:sldMk cId="3484241441" sldId="405"/>
        </pc:sldMkLst>
      </pc:sldChg>
      <pc:sldChg chg="modAnim">
        <pc:chgData name="Myat Min Htut" userId="dfff3e71-de70-432f-b631-d8cca54eab50" providerId="ADAL" clId="{310096A1-894C-4EE8-A203-674006F65D3F}" dt="2024-02-28T05:49:14.886" v="48"/>
        <pc:sldMkLst>
          <pc:docMk/>
          <pc:sldMk cId="82394639" sldId="406"/>
        </pc:sldMkLst>
      </pc:sldChg>
      <pc:sldChg chg="modAnim">
        <pc:chgData name="Myat Min Htut" userId="dfff3e71-de70-432f-b631-d8cca54eab50" providerId="ADAL" clId="{310096A1-894C-4EE8-A203-674006F65D3F}" dt="2024-02-28T05:49:41.394" v="57"/>
        <pc:sldMkLst>
          <pc:docMk/>
          <pc:sldMk cId="401099637" sldId="407"/>
        </pc:sldMkLst>
      </pc:sldChg>
      <pc:sldChg chg="modAnim">
        <pc:chgData name="Myat Min Htut" userId="dfff3e71-de70-432f-b631-d8cca54eab50" providerId="ADAL" clId="{310096A1-894C-4EE8-A203-674006F65D3F}" dt="2024-02-28T05:53:23.552" v="61"/>
        <pc:sldMkLst>
          <pc:docMk/>
          <pc:sldMk cId="1695687408" sldId="410"/>
        </pc:sldMkLst>
      </pc:sldChg>
      <pc:sldChg chg="del">
        <pc:chgData name="Myat Min Htut" userId="dfff3e71-de70-432f-b631-d8cca54eab50" providerId="ADAL" clId="{310096A1-894C-4EE8-A203-674006F65D3F}" dt="2024-02-28T05:53:38.124" v="62" actId="47"/>
        <pc:sldMkLst>
          <pc:docMk/>
          <pc:sldMk cId="495268376" sldId="420"/>
        </pc:sldMkLst>
      </pc:sldChg>
      <pc:sldChg chg="del">
        <pc:chgData name="Myat Min Htut" userId="dfff3e71-de70-432f-b631-d8cca54eab50" providerId="ADAL" clId="{310096A1-894C-4EE8-A203-674006F65D3F}" dt="2024-02-28T05:53:47.434" v="64" actId="47"/>
        <pc:sldMkLst>
          <pc:docMk/>
          <pc:sldMk cId="4120029067" sldId="421"/>
        </pc:sldMkLst>
      </pc:sldChg>
      <pc:sldChg chg="modAnim">
        <pc:chgData name="Myat Min Htut" userId="dfff3e71-de70-432f-b631-d8cca54eab50" providerId="ADAL" clId="{310096A1-894C-4EE8-A203-674006F65D3F}" dt="2024-02-28T05:45:13.434" v="11"/>
        <pc:sldMkLst>
          <pc:docMk/>
          <pc:sldMk cId="871680795" sldId="425"/>
        </pc:sldMkLst>
      </pc:sldChg>
      <pc:sldChg chg="modAnim">
        <pc:chgData name="Myat Min Htut" userId="dfff3e71-de70-432f-b631-d8cca54eab50" providerId="ADAL" clId="{310096A1-894C-4EE8-A203-674006F65D3F}" dt="2024-02-28T05:46:48.497" v="22"/>
        <pc:sldMkLst>
          <pc:docMk/>
          <pc:sldMk cId="1962738352" sldId="426"/>
        </pc:sldMkLst>
      </pc:sldChg>
      <pc:sldChg chg="modAnim">
        <pc:chgData name="Myat Min Htut" userId="dfff3e71-de70-432f-b631-d8cca54eab50" providerId="ADAL" clId="{310096A1-894C-4EE8-A203-674006F65D3F}" dt="2024-02-28T05:53:40.622" v="63"/>
        <pc:sldMkLst>
          <pc:docMk/>
          <pc:sldMk cId="314587396" sldId="427"/>
        </pc:sldMkLst>
      </pc:sldChg>
      <pc:sldChg chg="modSp mod modAnim">
        <pc:chgData name="Myat Min Htut" userId="dfff3e71-de70-432f-b631-d8cca54eab50" providerId="ADAL" clId="{310096A1-894C-4EE8-A203-674006F65D3F}" dt="2024-02-28T05:54:07.749" v="71" actId="14100"/>
        <pc:sldMkLst>
          <pc:docMk/>
          <pc:sldMk cId="2294148711" sldId="428"/>
        </pc:sldMkLst>
        <pc:picChg chg="mod">
          <ac:chgData name="Myat Min Htut" userId="dfff3e71-de70-432f-b631-d8cca54eab50" providerId="ADAL" clId="{310096A1-894C-4EE8-A203-674006F65D3F}" dt="2024-02-28T05:54:07.749" v="71" actId="14100"/>
          <ac:picMkLst>
            <pc:docMk/>
            <pc:sldMk cId="2294148711" sldId="428"/>
            <ac:picMk id="3" creationId="{6177A346-7FF4-F057-1125-A861BA0E4A6F}"/>
          </ac:picMkLst>
        </pc:picChg>
      </pc:sldChg>
      <pc:sldChg chg="modAnim">
        <pc:chgData name="Myat Min Htut" userId="dfff3e71-de70-432f-b631-d8cca54eab50" providerId="ADAL" clId="{310096A1-894C-4EE8-A203-674006F65D3F}" dt="2024-02-28T05:55:36.468" v="72"/>
        <pc:sldMkLst>
          <pc:docMk/>
          <pc:sldMk cId="3998415722" sldId="429"/>
        </pc:sldMkLst>
      </pc:sldChg>
    </pc:docChg>
  </pc:docChgLst>
  <pc:docChgLst>
    <pc:chgData name="友村　由衣" userId="S::yui_tomomura@jpf.go.jp::f9f3cfea-937a-448c-aba0-f98ff34d7fe2" providerId="AD" clId="Web-{1D786EA9-4DB9-E6C4-416A-E3155915A34E}"/>
    <pc:docChg chg="addSld modSld">
      <pc:chgData name="友村　由衣" userId="S::yui_tomomura@jpf.go.jp::f9f3cfea-937a-448c-aba0-f98ff34d7fe2" providerId="AD" clId="Web-{1D786EA9-4DB9-E6C4-416A-E3155915A34E}" dt="2024-07-05T09:16:42.376" v="28" actId="14100"/>
      <pc:docMkLst>
        <pc:docMk/>
      </pc:docMkLst>
      <pc:sldChg chg="addSp modSp new">
        <pc:chgData name="友村　由衣" userId="S::yui_tomomura@jpf.go.jp::f9f3cfea-937a-448c-aba0-f98ff34d7fe2" providerId="AD" clId="Web-{1D786EA9-4DB9-E6C4-416A-E3155915A34E}" dt="2024-07-05T09:15:37.639" v="16" actId="14100"/>
        <pc:sldMkLst>
          <pc:docMk/>
          <pc:sldMk cId="1986226898" sldId="443"/>
        </pc:sldMkLst>
        <pc:spChg chg="add mod">
          <ac:chgData name="友村　由衣" userId="S::yui_tomomura@jpf.go.jp::f9f3cfea-937a-448c-aba0-f98ff34d7fe2" providerId="AD" clId="Web-{1D786EA9-4DB9-E6C4-416A-E3155915A34E}" dt="2024-07-05T09:15:37.639" v="16" actId="14100"/>
          <ac:spMkLst>
            <pc:docMk/>
            <pc:sldMk cId="1986226898" sldId="443"/>
            <ac:spMk id="4" creationId="{E7D80AE9-8F44-4EAF-3E7A-3E6E369C1F27}"/>
          </ac:spMkLst>
        </pc:spChg>
        <pc:picChg chg="add mod">
          <ac:chgData name="友村　由衣" userId="S::yui_tomomura@jpf.go.jp::f9f3cfea-937a-448c-aba0-f98ff34d7fe2" providerId="AD" clId="Web-{1D786EA9-4DB9-E6C4-416A-E3155915A34E}" dt="2024-07-05T09:14:51.638" v="9"/>
          <ac:picMkLst>
            <pc:docMk/>
            <pc:sldMk cId="1986226898" sldId="443"/>
            <ac:picMk id="2" creationId="{E95BCF30-C877-0316-72EA-76D08C07FCF1}"/>
          </ac:picMkLst>
        </pc:picChg>
        <pc:picChg chg="add mod">
          <ac:chgData name="友村　由衣" userId="S::yui_tomomura@jpf.go.jp::f9f3cfea-937a-448c-aba0-f98ff34d7fe2" providerId="AD" clId="Web-{1D786EA9-4DB9-E6C4-416A-E3155915A34E}" dt="2024-07-05T09:15:16.717" v="11" actId="1076"/>
          <ac:picMkLst>
            <pc:docMk/>
            <pc:sldMk cId="1986226898" sldId="443"/>
            <ac:picMk id="3" creationId="{7AEEA7F1-D415-8507-2C21-1DE3461EA65C}"/>
          </ac:picMkLst>
        </pc:picChg>
      </pc:sldChg>
      <pc:sldChg chg="modSp add replId">
        <pc:chgData name="友村　由衣" userId="S::yui_tomomura@jpf.go.jp::f9f3cfea-937a-448c-aba0-f98ff34d7fe2" providerId="AD" clId="Web-{1D786EA9-4DB9-E6C4-416A-E3155915A34E}" dt="2024-07-05T09:15:56.499" v="19" actId="1076"/>
        <pc:sldMkLst>
          <pc:docMk/>
          <pc:sldMk cId="3657508218" sldId="444"/>
        </pc:sldMkLst>
        <pc:spChg chg="mod">
          <ac:chgData name="友村　由衣" userId="S::yui_tomomura@jpf.go.jp::f9f3cfea-937a-448c-aba0-f98ff34d7fe2" providerId="AD" clId="Web-{1D786EA9-4DB9-E6C4-416A-E3155915A34E}" dt="2024-07-05T09:15:56.499" v="19" actId="1076"/>
          <ac:spMkLst>
            <pc:docMk/>
            <pc:sldMk cId="3657508218" sldId="444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1D786EA9-4DB9-E6C4-416A-E3155915A34E}" dt="2024-07-05T09:16:15.562" v="23" actId="1076"/>
        <pc:sldMkLst>
          <pc:docMk/>
          <pc:sldMk cId="597594899" sldId="445"/>
        </pc:sldMkLst>
        <pc:spChg chg="mod">
          <ac:chgData name="友村　由衣" userId="S::yui_tomomura@jpf.go.jp::f9f3cfea-937a-448c-aba0-f98ff34d7fe2" providerId="AD" clId="Web-{1D786EA9-4DB9-E6C4-416A-E3155915A34E}" dt="2024-07-05T09:16:15.562" v="23" actId="1076"/>
          <ac:spMkLst>
            <pc:docMk/>
            <pc:sldMk cId="597594899" sldId="445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1D786EA9-4DB9-E6C4-416A-E3155915A34E}" dt="2024-07-05T09:16:25.922" v="25" actId="1076"/>
        <pc:sldMkLst>
          <pc:docMk/>
          <pc:sldMk cId="2739886867" sldId="446"/>
        </pc:sldMkLst>
        <pc:spChg chg="mod">
          <ac:chgData name="友村　由衣" userId="S::yui_tomomura@jpf.go.jp::f9f3cfea-937a-448c-aba0-f98ff34d7fe2" providerId="AD" clId="Web-{1D786EA9-4DB9-E6C4-416A-E3155915A34E}" dt="2024-07-05T09:16:25.922" v="25" actId="1076"/>
          <ac:spMkLst>
            <pc:docMk/>
            <pc:sldMk cId="2739886867" sldId="446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1D786EA9-4DB9-E6C4-416A-E3155915A34E}" dt="2024-07-05T09:16:42.376" v="28" actId="14100"/>
        <pc:sldMkLst>
          <pc:docMk/>
          <pc:sldMk cId="2953679348" sldId="447"/>
        </pc:sldMkLst>
        <pc:spChg chg="mod">
          <ac:chgData name="友村　由衣" userId="S::yui_tomomura@jpf.go.jp::f9f3cfea-937a-448c-aba0-f98ff34d7fe2" providerId="AD" clId="Web-{1D786EA9-4DB9-E6C4-416A-E3155915A34E}" dt="2024-07-05T09:16:42.376" v="28" actId="14100"/>
          <ac:spMkLst>
            <pc:docMk/>
            <pc:sldMk cId="2953679348" sldId="447"/>
            <ac:spMk id="4" creationId="{E7D80AE9-8F44-4EAF-3E7A-3E6E369C1F27}"/>
          </ac:spMkLst>
        </pc:spChg>
      </pc:sldChg>
    </pc:docChg>
  </pc:docChgLst>
  <pc:docChgLst>
    <pc:chgData name="Mayumi Oya" userId="S::mayumi_oya@jpf.go.jp::81482dfe-07c9-4ece-b186-9b7c75a9add2" providerId="AD" clId="Web-{DE2062C9-6FD4-F708-74CB-AE681C330A68}"/>
    <pc:docChg chg="sldOrd">
      <pc:chgData name="Mayumi Oya" userId="S::mayumi_oya@jpf.go.jp::81482dfe-07c9-4ece-b186-9b7c75a9add2" providerId="AD" clId="Web-{DE2062C9-6FD4-F708-74CB-AE681C330A68}" dt="2024-07-13T01:17:09.421" v="1"/>
      <pc:docMkLst>
        <pc:docMk/>
      </pc:docMkLst>
      <pc:sldChg chg="ord">
        <pc:chgData name="Mayumi Oya" userId="S::mayumi_oya@jpf.go.jp::81482dfe-07c9-4ece-b186-9b7c75a9add2" providerId="AD" clId="Web-{DE2062C9-6FD4-F708-74CB-AE681C330A68}" dt="2024-07-13T01:17:09.421" v="1"/>
        <pc:sldMkLst>
          <pc:docMk/>
          <pc:sldMk cId="2533728547" sldId="433"/>
        </pc:sldMkLst>
      </pc:sldChg>
    </pc:docChg>
  </pc:docChgLst>
  <pc:docChgLst>
    <pc:chgData name="Shoko Kakuda" userId="S::kakuda@jfbkk.or.th::40706642-bbdd-4be4-a46a-1d3174691c72" providerId="AD" clId="Web-{2AE7018D-C4D1-474A-8E9F-6486431D8EDE}"/>
    <pc:docChg chg="modSld">
      <pc:chgData name="Shoko Kakuda" userId="S::kakuda@jfbkk.or.th::40706642-bbdd-4be4-a46a-1d3174691c72" providerId="AD" clId="Web-{2AE7018D-C4D1-474A-8E9F-6486431D8EDE}" dt="2021-11-12T04:05:31.438" v="0"/>
      <pc:docMkLst>
        <pc:docMk/>
      </pc:docMkLst>
      <pc:sldChg chg="delSp">
        <pc:chgData name="Shoko Kakuda" userId="S::kakuda@jfbkk.or.th::40706642-bbdd-4be4-a46a-1d3174691c72" providerId="AD" clId="Web-{2AE7018D-C4D1-474A-8E9F-6486431D8EDE}" dt="2021-11-12T04:05:31.438" v="0"/>
        <pc:sldMkLst>
          <pc:docMk/>
          <pc:sldMk cId="2548238763" sldId="398"/>
        </pc:sldMkLst>
        <pc:picChg chg="del">
          <ac:chgData name="Shoko Kakuda" userId="S::kakuda@jfbkk.or.th::40706642-bbdd-4be4-a46a-1d3174691c72" providerId="AD" clId="Web-{2AE7018D-C4D1-474A-8E9F-6486431D8EDE}" dt="2021-11-12T04:05:31.438" v="0"/>
          <ac:picMkLst>
            <pc:docMk/>
            <pc:sldMk cId="2548238763" sldId="398"/>
            <ac:picMk id="1026" creationId="{909D239C-11F0-4193-AEB4-4441BFB8F6FE}"/>
          </ac:picMkLst>
        </pc:picChg>
      </pc:sldChg>
    </pc:docChg>
  </pc:docChgLst>
  <pc:docChgLst>
    <pc:chgData name="Shoko Kakuda" userId="40706642-bbdd-4be4-a46a-1d3174691c72" providerId="ADAL" clId="{377203BE-470D-4CE0-AFB5-DCDF24D5D9E5}"/>
    <pc:docChg chg="undo custSel modSld">
      <pc:chgData name="Shoko Kakuda" userId="40706642-bbdd-4be4-a46a-1d3174691c72" providerId="ADAL" clId="{377203BE-470D-4CE0-AFB5-DCDF24D5D9E5}" dt="2021-11-12T04:17:20.413" v="85" actId="1076"/>
      <pc:docMkLst>
        <pc:docMk/>
      </pc:docMkLst>
      <pc:sldChg chg="addSp delSp modSp mod">
        <pc:chgData name="Shoko Kakuda" userId="40706642-bbdd-4be4-a46a-1d3174691c72" providerId="ADAL" clId="{377203BE-470D-4CE0-AFB5-DCDF24D5D9E5}" dt="2021-11-12T04:09:35.019" v="41" actId="171"/>
        <pc:sldMkLst>
          <pc:docMk/>
          <pc:sldMk cId="2548238763" sldId="398"/>
        </pc:sldMkLst>
        <pc:spChg chg="mod ord">
          <ac:chgData name="Shoko Kakuda" userId="40706642-bbdd-4be4-a46a-1d3174691c72" providerId="ADAL" clId="{377203BE-470D-4CE0-AFB5-DCDF24D5D9E5}" dt="2021-11-12T04:09:09.721" v="33" actId="14100"/>
          <ac:spMkLst>
            <pc:docMk/>
            <pc:sldMk cId="2548238763" sldId="398"/>
            <ac:spMk id="2" creationId="{669E48C3-D5F2-4349-8E93-997CEFF9C756}"/>
          </ac:spMkLst>
        </pc:spChg>
        <pc:spChg chg="add mod">
          <ac:chgData name="Shoko Kakuda" userId="40706642-bbdd-4be4-a46a-1d3174691c72" providerId="ADAL" clId="{377203BE-470D-4CE0-AFB5-DCDF24D5D9E5}" dt="2021-11-12T04:09:30.905" v="37" actId="164"/>
          <ac:spMkLst>
            <pc:docMk/>
            <pc:sldMk cId="2548238763" sldId="398"/>
            <ac:spMk id="11" creationId="{7E0811BD-C224-4096-93A4-7C9E12575015}"/>
          </ac:spMkLst>
        </pc:spChg>
        <pc:grpChg chg="add mod ord">
          <ac:chgData name="Shoko Kakuda" userId="40706642-bbdd-4be4-a46a-1d3174691c72" providerId="ADAL" clId="{377203BE-470D-4CE0-AFB5-DCDF24D5D9E5}" dt="2021-11-12T04:09:35.019" v="41" actId="171"/>
          <ac:grpSpMkLst>
            <pc:docMk/>
            <pc:sldMk cId="2548238763" sldId="398"/>
            <ac:grpSpMk id="13" creationId="{F5823399-0C98-4620-9032-CEAE547CC203}"/>
          </ac:grpSpMkLst>
        </pc:grpChg>
        <pc:picChg chg="del mod">
          <ac:chgData name="Shoko Kakuda" userId="40706642-bbdd-4be4-a46a-1d3174691c72" providerId="ADAL" clId="{377203BE-470D-4CE0-AFB5-DCDF24D5D9E5}" dt="2021-11-12T04:07:30.194" v="7" actId="478"/>
          <ac:picMkLst>
            <pc:docMk/>
            <pc:sldMk cId="2548238763" sldId="398"/>
            <ac:picMk id="3" creationId="{6C7B127B-66F6-4521-A011-F66B681532EB}"/>
          </ac:picMkLst>
        </pc:picChg>
        <pc:picChg chg="add mod">
          <ac:chgData name="Shoko Kakuda" userId="40706642-bbdd-4be4-a46a-1d3174691c72" providerId="ADAL" clId="{377203BE-470D-4CE0-AFB5-DCDF24D5D9E5}" dt="2021-11-12T04:09:30.905" v="37" actId="164"/>
          <ac:picMkLst>
            <pc:docMk/>
            <pc:sldMk cId="2548238763" sldId="398"/>
            <ac:picMk id="6" creationId="{A7B92A2A-2E8A-4A4F-9F25-ECDDA3A68D7E}"/>
          </ac:picMkLst>
        </pc:picChg>
        <pc:picChg chg="add mod">
          <ac:chgData name="Shoko Kakuda" userId="40706642-bbdd-4be4-a46a-1d3174691c72" providerId="ADAL" clId="{377203BE-470D-4CE0-AFB5-DCDF24D5D9E5}" dt="2021-11-12T04:08:59.240" v="29" actId="1076"/>
          <ac:picMkLst>
            <pc:docMk/>
            <pc:sldMk cId="2548238763" sldId="398"/>
            <ac:picMk id="8" creationId="{7105C8C2-7C91-4478-B6BF-97A5308BCC8F}"/>
          </ac:picMkLst>
        </pc:picChg>
        <pc:picChg chg="add mod">
          <ac:chgData name="Shoko Kakuda" userId="40706642-bbdd-4be4-a46a-1d3174691c72" providerId="ADAL" clId="{377203BE-470D-4CE0-AFB5-DCDF24D5D9E5}" dt="2021-11-12T04:08:57.013" v="28" actId="1076"/>
          <ac:picMkLst>
            <pc:docMk/>
            <pc:sldMk cId="2548238763" sldId="398"/>
            <ac:picMk id="10" creationId="{CE0C9E35-57D4-482C-84CC-09E9BF766659}"/>
          </ac:picMkLst>
        </pc:picChg>
        <pc:picChg chg="del mod">
          <ac:chgData name="Shoko Kakuda" userId="40706642-bbdd-4be4-a46a-1d3174691c72" providerId="ADAL" clId="{377203BE-470D-4CE0-AFB5-DCDF24D5D9E5}" dt="2021-11-12T04:07:51.077" v="15" actId="478"/>
          <ac:picMkLst>
            <pc:docMk/>
            <pc:sldMk cId="2548238763" sldId="398"/>
            <ac:picMk id="1028" creationId="{5FA6CA73-FB59-4359-890A-B8BB77A62F64}"/>
          </ac:picMkLst>
        </pc:picChg>
        <pc:picChg chg="del">
          <ac:chgData name="Shoko Kakuda" userId="40706642-bbdd-4be4-a46a-1d3174691c72" providerId="ADAL" clId="{377203BE-470D-4CE0-AFB5-DCDF24D5D9E5}" dt="2021-11-12T04:07:49.678" v="14" actId="478"/>
          <ac:picMkLst>
            <pc:docMk/>
            <pc:sldMk cId="2548238763" sldId="398"/>
            <ac:picMk id="1032" creationId="{C977660F-3771-4925-84DF-D607951C8DC5}"/>
          </ac:picMkLst>
        </pc:picChg>
      </pc:sldChg>
      <pc:sldChg chg="addSp delSp modSp mod">
        <pc:chgData name="Shoko Kakuda" userId="40706642-bbdd-4be4-a46a-1d3174691c72" providerId="ADAL" clId="{377203BE-470D-4CE0-AFB5-DCDF24D5D9E5}" dt="2021-11-12T04:17:20.413" v="85" actId="1076"/>
        <pc:sldMkLst>
          <pc:docMk/>
          <pc:sldMk cId="3688668698" sldId="418"/>
        </pc:sldMkLst>
        <pc:spChg chg="mod">
          <ac:chgData name="Shoko Kakuda" userId="40706642-bbdd-4be4-a46a-1d3174691c72" providerId="ADAL" clId="{377203BE-470D-4CE0-AFB5-DCDF24D5D9E5}" dt="2021-11-12T04:16:58.647" v="81" actId="14100"/>
          <ac:spMkLst>
            <pc:docMk/>
            <pc:sldMk cId="3688668698" sldId="418"/>
            <ac:spMk id="2" creationId="{701B446A-8C26-4DFE-A58E-EE37AD622D7A}"/>
          </ac:spMkLst>
        </pc:spChg>
        <pc:spChg chg="mod">
          <ac:chgData name="Shoko Kakuda" userId="40706642-bbdd-4be4-a46a-1d3174691c72" providerId="ADAL" clId="{377203BE-470D-4CE0-AFB5-DCDF24D5D9E5}" dt="2021-11-12T04:14:54.164" v="53" actId="1076"/>
          <ac:spMkLst>
            <pc:docMk/>
            <pc:sldMk cId="3688668698" sldId="418"/>
            <ac:spMk id="9" creationId="{34E387D5-0194-4954-8797-1E31AC9D915F}"/>
          </ac:spMkLst>
        </pc:spChg>
        <pc:spChg chg="mod">
          <ac:chgData name="Shoko Kakuda" userId="40706642-bbdd-4be4-a46a-1d3174691c72" providerId="ADAL" clId="{377203BE-470D-4CE0-AFB5-DCDF24D5D9E5}" dt="2021-11-12T04:10:19.008" v="43"/>
          <ac:spMkLst>
            <pc:docMk/>
            <pc:sldMk cId="3688668698" sldId="418"/>
            <ac:spMk id="12" creationId="{4E30433A-220B-4AF3-A6FC-7EC4590A1E82}"/>
          </ac:spMkLst>
        </pc:spChg>
        <pc:grpChg chg="add mod ord">
          <ac:chgData name="Shoko Kakuda" userId="40706642-bbdd-4be4-a46a-1d3174691c72" providerId="ADAL" clId="{377203BE-470D-4CE0-AFB5-DCDF24D5D9E5}" dt="2021-11-12T04:10:40.208" v="48" actId="1076"/>
          <ac:grpSpMkLst>
            <pc:docMk/>
            <pc:sldMk cId="3688668698" sldId="418"/>
            <ac:grpSpMk id="10" creationId="{2935681B-A9E9-4BDE-9FC9-CA916D8AA7B1}"/>
          </ac:grpSpMkLst>
        </pc:grpChg>
        <pc:picChg chg="add del mod">
          <ac:chgData name="Shoko Kakuda" userId="40706642-bbdd-4be4-a46a-1d3174691c72" providerId="ADAL" clId="{377203BE-470D-4CE0-AFB5-DCDF24D5D9E5}" dt="2021-11-12T04:15:51.774" v="56" actId="478"/>
          <ac:picMkLst>
            <pc:docMk/>
            <pc:sldMk cId="3688668698" sldId="418"/>
            <ac:picMk id="6" creationId="{74941158-E1A3-493A-8A8B-D1D4FE2E8D10}"/>
          </ac:picMkLst>
        </pc:picChg>
        <pc:picChg chg="add mod">
          <ac:chgData name="Shoko Kakuda" userId="40706642-bbdd-4be4-a46a-1d3174691c72" providerId="ADAL" clId="{377203BE-470D-4CE0-AFB5-DCDF24D5D9E5}" dt="2021-11-12T04:16:04.574" v="58" actId="1076"/>
          <ac:picMkLst>
            <pc:docMk/>
            <pc:sldMk cId="3688668698" sldId="418"/>
            <ac:picMk id="8" creationId="{53AB3A1A-C4D3-49A7-9B8C-5CFDE8246C4B}"/>
          </ac:picMkLst>
        </pc:picChg>
        <pc:picChg chg="mod">
          <ac:chgData name="Shoko Kakuda" userId="40706642-bbdd-4be4-a46a-1d3174691c72" providerId="ADAL" clId="{377203BE-470D-4CE0-AFB5-DCDF24D5D9E5}" dt="2021-11-12T04:10:19.008" v="43"/>
          <ac:picMkLst>
            <pc:docMk/>
            <pc:sldMk cId="3688668698" sldId="418"/>
            <ac:picMk id="11" creationId="{D48DE67D-8139-486F-808C-AD792DA1C46B}"/>
          </ac:picMkLst>
        </pc:picChg>
        <pc:picChg chg="add mod">
          <ac:chgData name="Shoko Kakuda" userId="40706642-bbdd-4be4-a46a-1d3174691c72" providerId="ADAL" clId="{377203BE-470D-4CE0-AFB5-DCDF24D5D9E5}" dt="2021-11-12T04:17:20.413" v="85" actId="1076"/>
          <ac:picMkLst>
            <pc:docMk/>
            <pc:sldMk cId="3688668698" sldId="418"/>
            <ac:picMk id="14" creationId="{42A5C514-69DD-41F2-9D04-478CE2A9A369}"/>
          </ac:picMkLst>
        </pc:picChg>
        <pc:picChg chg="del">
          <ac:chgData name="Shoko Kakuda" userId="40706642-bbdd-4be4-a46a-1d3174691c72" providerId="ADAL" clId="{377203BE-470D-4CE0-AFB5-DCDF24D5D9E5}" dt="2021-11-12T04:09:58.580" v="42" actId="478"/>
          <ac:picMkLst>
            <pc:docMk/>
            <pc:sldMk cId="3688668698" sldId="418"/>
            <ac:picMk id="2050" creationId="{42DC2291-B949-4DB8-B466-63E5E7682517}"/>
          </ac:picMkLst>
        </pc:picChg>
        <pc:picChg chg="del">
          <ac:chgData name="Shoko Kakuda" userId="40706642-bbdd-4be4-a46a-1d3174691c72" providerId="ADAL" clId="{377203BE-470D-4CE0-AFB5-DCDF24D5D9E5}" dt="2021-11-12T04:14:50.505" v="52" actId="478"/>
          <ac:picMkLst>
            <pc:docMk/>
            <pc:sldMk cId="3688668698" sldId="418"/>
            <ac:picMk id="2052" creationId="{BAC7A122-DB29-422A-AFBF-EE8215E6134E}"/>
          </ac:picMkLst>
        </pc:picChg>
        <pc:picChg chg="del">
          <ac:chgData name="Shoko Kakuda" userId="40706642-bbdd-4be4-a46a-1d3174691c72" providerId="ADAL" clId="{377203BE-470D-4CE0-AFB5-DCDF24D5D9E5}" dt="2021-11-12T04:14:49.036" v="51" actId="478"/>
          <ac:picMkLst>
            <pc:docMk/>
            <pc:sldMk cId="3688668698" sldId="418"/>
            <ac:picMk id="2054" creationId="{EEB46730-B065-44E9-AC69-ECB9855D7F93}"/>
          </ac:picMkLst>
        </pc:picChg>
        <pc:picChg chg="del mod">
          <ac:chgData name="Shoko Kakuda" userId="40706642-bbdd-4be4-a46a-1d3174691c72" providerId="ADAL" clId="{377203BE-470D-4CE0-AFB5-DCDF24D5D9E5}" dt="2021-11-12T04:14:47.096" v="50" actId="478"/>
          <ac:picMkLst>
            <pc:docMk/>
            <pc:sldMk cId="3688668698" sldId="418"/>
            <ac:picMk id="2056" creationId="{97BF77FA-8115-4DB4-BC13-4C4C17F6BEF8}"/>
          </ac:picMkLst>
        </pc:picChg>
      </pc:sldChg>
    </pc:docChg>
  </pc:docChgLst>
  <pc:docChgLst>
    <pc:chgData name="Keiko Kojima" userId="6899f029-7342-413a-b38b-6a9d55270ecb" providerId="ADAL" clId="{5B2DAF9A-6EBC-4317-817E-782E82EFC2E7}"/>
    <pc:docChg chg="modSld">
      <pc:chgData name="Keiko Kojima" userId="6899f029-7342-413a-b38b-6a9d55270ecb" providerId="ADAL" clId="{5B2DAF9A-6EBC-4317-817E-782E82EFC2E7}" dt="2022-03-28T04:52:51.854" v="5" actId="1582"/>
      <pc:docMkLst>
        <pc:docMk/>
      </pc:docMkLst>
      <pc:sldChg chg="modSp mod">
        <pc:chgData name="Keiko Kojima" userId="6899f029-7342-413a-b38b-6a9d55270ecb" providerId="ADAL" clId="{5B2DAF9A-6EBC-4317-817E-782E82EFC2E7}" dt="2022-03-28T04:49:11.908" v="0" actId="1582"/>
        <pc:sldMkLst>
          <pc:docMk/>
          <pc:sldMk cId="2755948227" sldId="383"/>
        </pc:sldMkLst>
        <pc:picChg chg="mod">
          <ac:chgData name="Keiko Kojima" userId="6899f029-7342-413a-b38b-6a9d55270ecb" providerId="ADAL" clId="{5B2DAF9A-6EBC-4317-817E-782E82EFC2E7}" dt="2022-03-28T04:49:11.908" v="0" actId="1582"/>
          <ac:picMkLst>
            <pc:docMk/>
            <pc:sldMk cId="2755948227" sldId="383"/>
            <ac:picMk id="9" creationId="{F041DBB7-7ED7-4DC1-9968-EFD7900BA1F9}"/>
          </ac:picMkLst>
        </pc:picChg>
      </pc:sldChg>
      <pc:sldChg chg="modSp mod">
        <pc:chgData name="Keiko Kojima" userId="6899f029-7342-413a-b38b-6a9d55270ecb" providerId="ADAL" clId="{5B2DAF9A-6EBC-4317-817E-782E82EFC2E7}" dt="2022-03-28T04:50:08.640" v="1" actId="1582"/>
        <pc:sldMkLst>
          <pc:docMk/>
          <pc:sldMk cId="2708914613" sldId="389"/>
        </pc:sldMkLst>
        <pc:picChg chg="mod">
          <ac:chgData name="Keiko Kojima" userId="6899f029-7342-413a-b38b-6a9d55270ecb" providerId="ADAL" clId="{5B2DAF9A-6EBC-4317-817E-782E82EFC2E7}" dt="2022-03-28T04:50:08.640" v="1" actId="1582"/>
          <ac:picMkLst>
            <pc:docMk/>
            <pc:sldMk cId="2708914613" sldId="389"/>
            <ac:picMk id="9" creationId="{D9B261DB-25B7-45DF-BE11-7A86ACA04F33}"/>
          </ac:picMkLst>
        </pc:picChg>
      </pc:sldChg>
      <pc:sldChg chg="modSp mod">
        <pc:chgData name="Keiko Kojima" userId="6899f029-7342-413a-b38b-6a9d55270ecb" providerId="ADAL" clId="{5B2DAF9A-6EBC-4317-817E-782E82EFC2E7}" dt="2022-03-28T04:51:21.486" v="2" actId="1582"/>
        <pc:sldMkLst>
          <pc:docMk/>
          <pc:sldMk cId="982461902" sldId="408"/>
        </pc:sldMkLst>
        <pc:picChg chg="mod">
          <ac:chgData name="Keiko Kojima" userId="6899f029-7342-413a-b38b-6a9d55270ecb" providerId="ADAL" clId="{5B2DAF9A-6EBC-4317-817E-782E82EFC2E7}" dt="2022-03-28T04:51:21.486" v="2" actId="1582"/>
          <ac:picMkLst>
            <pc:docMk/>
            <pc:sldMk cId="982461902" sldId="408"/>
            <ac:picMk id="8" creationId="{E467999E-B273-4B61-8ADD-416B6437B538}"/>
          </ac:picMkLst>
        </pc:picChg>
      </pc:sldChg>
      <pc:sldChg chg="modSp mod">
        <pc:chgData name="Keiko Kojima" userId="6899f029-7342-413a-b38b-6a9d55270ecb" providerId="ADAL" clId="{5B2DAF9A-6EBC-4317-817E-782E82EFC2E7}" dt="2022-03-28T04:52:39.219" v="4" actId="1582"/>
        <pc:sldMkLst>
          <pc:docMk/>
          <pc:sldMk cId="167351041" sldId="423"/>
        </pc:sldMkLst>
        <pc:picChg chg="mod">
          <ac:chgData name="Keiko Kojima" userId="6899f029-7342-413a-b38b-6a9d55270ecb" providerId="ADAL" clId="{5B2DAF9A-6EBC-4317-817E-782E82EFC2E7}" dt="2022-03-28T04:52:39.219" v="4" actId="1582"/>
          <ac:picMkLst>
            <pc:docMk/>
            <pc:sldMk cId="167351041" sldId="423"/>
            <ac:picMk id="13" creationId="{0E5593DA-CFDB-4018-909F-2CC13D4C89F9}"/>
          </ac:picMkLst>
        </pc:picChg>
      </pc:sldChg>
      <pc:sldChg chg="modSp mod">
        <pc:chgData name="Keiko Kojima" userId="6899f029-7342-413a-b38b-6a9d55270ecb" providerId="ADAL" clId="{5B2DAF9A-6EBC-4317-817E-782E82EFC2E7}" dt="2022-03-28T04:52:23.730" v="3" actId="1582"/>
        <pc:sldMkLst>
          <pc:docMk/>
          <pc:sldMk cId="2294148711" sldId="428"/>
        </pc:sldMkLst>
        <pc:picChg chg="mod">
          <ac:chgData name="Keiko Kojima" userId="6899f029-7342-413a-b38b-6a9d55270ecb" providerId="ADAL" clId="{5B2DAF9A-6EBC-4317-817E-782E82EFC2E7}" dt="2022-03-28T04:52:23.730" v="3" actId="1582"/>
          <ac:picMkLst>
            <pc:docMk/>
            <pc:sldMk cId="2294148711" sldId="428"/>
            <ac:picMk id="8" creationId="{4209E778-37BB-4386-92B7-7AE5993D7398}"/>
          </ac:picMkLst>
        </pc:picChg>
      </pc:sldChg>
      <pc:sldChg chg="modSp mod">
        <pc:chgData name="Keiko Kojima" userId="6899f029-7342-413a-b38b-6a9d55270ecb" providerId="ADAL" clId="{5B2DAF9A-6EBC-4317-817E-782E82EFC2E7}" dt="2022-03-28T04:52:51.854" v="5" actId="1582"/>
        <pc:sldMkLst>
          <pc:docMk/>
          <pc:sldMk cId="3998415722" sldId="429"/>
        </pc:sldMkLst>
        <pc:picChg chg="mod">
          <ac:chgData name="Keiko Kojima" userId="6899f029-7342-413a-b38b-6a9d55270ecb" providerId="ADAL" clId="{5B2DAF9A-6EBC-4317-817E-782E82EFC2E7}" dt="2022-03-28T04:52:51.854" v="5" actId="1582"/>
          <ac:picMkLst>
            <pc:docMk/>
            <pc:sldMk cId="3998415722" sldId="429"/>
            <ac:picMk id="13" creationId="{0E5593DA-CFDB-4018-909F-2CC13D4C89F9}"/>
          </ac:picMkLst>
        </pc:picChg>
      </pc:sldChg>
    </pc:docChg>
  </pc:docChgLst>
  <pc:docChgLst>
    <pc:chgData name="Shoko Kakuda" userId="S::kakuda@jfbkk.or.th::40706642-bbdd-4be4-a46a-1d3174691c72" providerId="AD" clId="Web-{78374EA3-F1EE-4504-983C-ECD2E048A030}"/>
    <pc:docChg chg="modSld">
      <pc:chgData name="Shoko Kakuda" userId="S::kakuda@jfbkk.or.th::40706642-bbdd-4be4-a46a-1d3174691c72" providerId="AD" clId="Web-{78374EA3-F1EE-4504-983C-ECD2E048A030}" dt="2022-01-31T04:34:56.538" v="8" actId="1076"/>
      <pc:docMkLst>
        <pc:docMk/>
      </pc:docMkLst>
      <pc:sldChg chg="addSp modSp">
        <pc:chgData name="Shoko Kakuda" userId="S::kakuda@jfbkk.or.th::40706642-bbdd-4be4-a46a-1d3174691c72" providerId="AD" clId="Web-{78374EA3-F1EE-4504-983C-ECD2E048A030}" dt="2022-01-31T04:34:56.538" v="8" actId="1076"/>
        <pc:sldMkLst>
          <pc:docMk/>
          <pc:sldMk cId="3864944562" sldId="311"/>
        </pc:sldMkLst>
        <pc:picChg chg="add mod modCrop">
          <ac:chgData name="Shoko Kakuda" userId="S::kakuda@jfbkk.or.th::40706642-bbdd-4be4-a46a-1d3174691c72" providerId="AD" clId="Web-{78374EA3-F1EE-4504-983C-ECD2E048A030}" dt="2022-01-31T04:34:56.538" v="8" actId="1076"/>
          <ac:picMkLst>
            <pc:docMk/>
            <pc:sldMk cId="3864944562" sldId="311"/>
            <ac:picMk id="2" creationId="{992033FC-FC07-4EE6-8328-00EDDD1D4BD2}"/>
          </ac:picMkLst>
        </pc:picChg>
        <pc:picChg chg="mod">
          <ac:chgData name="Shoko Kakuda" userId="S::kakuda@jfbkk.or.th::40706642-bbdd-4be4-a46a-1d3174691c72" providerId="AD" clId="Web-{78374EA3-F1EE-4504-983C-ECD2E048A030}" dt="2022-01-31T04:34:52.319" v="7" actId="1076"/>
          <ac:picMkLst>
            <pc:docMk/>
            <pc:sldMk cId="3864944562" sldId="311"/>
            <ac:picMk id="3" creationId="{23C75714-7032-4B95-93AE-0D6A91F4CD8F}"/>
          </ac:picMkLst>
        </pc:picChg>
      </pc:sldChg>
    </pc:docChg>
  </pc:docChgLst>
  <pc:docChgLst>
    <pc:chgData name="Mayumi Oya" userId="S::mayumi_oya@jpf.go.jp::81482dfe-07c9-4ece-b186-9b7c75a9add2" providerId="AD" clId="Web-{0A48D571-FC45-61C6-9E6A-8AB4C7C90246}"/>
    <pc:docChg chg="modSld">
      <pc:chgData name="Mayumi Oya" userId="S::mayumi_oya@jpf.go.jp::81482dfe-07c9-4ece-b186-9b7c75a9add2" providerId="AD" clId="Web-{0A48D571-FC45-61C6-9E6A-8AB4C7C90246}" dt="2024-07-24T08:18:34.710" v="8" actId="1076"/>
      <pc:docMkLst>
        <pc:docMk/>
      </pc:docMkLst>
      <pc:sldChg chg="modSp">
        <pc:chgData name="Mayumi Oya" userId="S::mayumi_oya@jpf.go.jp::81482dfe-07c9-4ece-b186-9b7c75a9add2" providerId="AD" clId="Web-{0A48D571-FC45-61C6-9E6A-8AB4C7C90246}" dt="2024-07-24T08:18:01.834" v="6" actId="1076"/>
        <pc:sldMkLst>
          <pc:docMk/>
          <pc:sldMk cId="1986226898" sldId="443"/>
        </pc:sldMkLst>
        <pc:spChg chg="mod">
          <ac:chgData name="Mayumi Oya" userId="S::mayumi_oya@jpf.go.jp::81482dfe-07c9-4ece-b186-9b7c75a9add2" providerId="AD" clId="Web-{0A48D571-FC45-61C6-9E6A-8AB4C7C90246}" dt="2024-07-24T08:18:01.834" v="6" actId="1076"/>
          <ac:spMkLst>
            <pc:docMk/>
            <pc:sldMk cId="1986226898" sldId="443"/>
            <ac:spMk id="4" creationId="{E7D80AE9-8F44-4EAF-3E7A-3E6E369C1F27}"/>
          </ac:spMkLst>
        </pc:spChg>
        <pc:picChg chg="mod">
          <ac:chgData name="Mayumi Oya" userId="S::mayumi_oya@jpf.go.jp::81482dfe-07c9-4ece-b186-9b7c75a9add2" providerId="AD" clId="Web-{0A48D571-FC45-61C6-9E6A-8AB4C7C90246}" dt="2024-07-24T08:17:50.725" v="5" actId="1076"/>
          <ac:picMkLst>
            <pc:docMk/>
            <pc:sldMk cId="1986226898" sldId="443"/>
            <ac:picMk id="3" creationId="{7AEEA7F1-D415-8507-2C21-1DE3461EA65C}"/>
          </ac:picMkLst>
        </pc:picChg>
      </pc:sldChg>
      <pc:sldChg chg="modSp">
        <pc:chgData name="Mayumi Oya" userId="S::mayumi_oya@jpf.go.jp::81482dfe-07c9-4ece-b186-9b7c75a9add2" providerId="AD" clId="Web-{0A48D571-FC45-61C6-9E6A-8AB4C7C90246}" dt="2024-07-24T08:18:34.710" v="8" actId="1076"/>
        <pc:sldMkLst>
          <pc:docMk/>
          <pc:sldMk cId="3657508218" sldId="444"/>
        </pc:sldMkLst>
        <pc:spChg chg="mod">
          <ac:chgData name="Mayumi Oya" userId="S::mayumi_oya@jpf.go.jp::81482dfe-07c9-4ece-b186-9b7c75a9add2" providerId="AD" clId="Web-{0A48D571-FC45-61C6-9E6A-8AB4C7C90246}" dt="2024-07-24T08:18:34.710" v="8" actId="1076"/>
          <ac:spMkLst>
            <pc:docMk/>
            <pc:sldMk cId="3657508218" sldId="444"/>
            <ac:spMk id="4" creationId="{E7D80AE9-8F44-4EAF-3E7A-3E6E369C1F27}"/>
          </ac:spMkLst>
        </pc:spChg>
      </pc:sldChg>
    </pc:docChg>
  </pc:docChgLst>
  <pc:docChgLst>
    <pc:chgData name="sayaka yokoyama" userId="S::sayaka_yokoyama@jpf.go.jp::f77ee311-c58d-49f9-9c03-4c9f5af284ca" providerId="AD" clId="Web-{E31528A2-8497-9A57-5AB6-5386FBDACD5C}"/>
    <pc:docChg chg="modSld">
      <pc:chgData name="sayaka yokoyama" userId="S::sayaka_yokoyama@jpf.go.jp::f77ee311-c58d-49f9-9c03-4c9f5af284ca" providerId="AD" clId="Web-{E31528A2-8497-9A57-5AB6-5386FBDACD5C}" dt="2024-02-01T08:14:04.702" v="1" actId="1076"/>
      <pc:docMkLst>
        <pc:docMk/>
      </pc:docMkLst>
      <pc:sldChg chg="addSp modSp">
        <pc:chgData name="sayaka yokoyama" userId="S::sayaka_yokoyama@jpf.go.jp::f77ee311-c58d-49f9-9c03-4c9f5af284ca" providerId="AD" clId="Web-{E31528A2-8497-9A57-5AB6-5386FBDACD5C}" dt="2024-02-01T08:14:04.702" v="1" actId="1076"/>
        <pc:sldMkLst>
          <pc:docMk/>
          <pc:sldMk cId="1625383778" sldId="257"/>
        </pc:sldMkLst>
        <pc:picChg chg="add mod">
          <ac:chgData name="sayaka yokoyama" userId="S::sayaka_yokoyama@jpf.go.jp::f77ee311-c58d-49f9-9c03-4c9f5af284ca" providerId="AD" clId="Web-{E31528A2-8497-9A57-5AB6-5386FBDACD5C}" dt="2024-02-01T08:14:04.702" v="1" actId="1076"/>
          <ac:picMkLst>
            <pc:docMk/>
            <pc:sldMk cId="1625383778" sldId="257"/>
            <ac:picMk id="2" creationId="{C12EF8E3-A71E-EF6C-1031-C15EA34AC9C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76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61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326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87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5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34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94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21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tmp"/><Relationship Id="rId4" Type="http://schemas.openxmlformats.org/officeDocument/2006/relationships/image" Target="../media/image5.tmp"/><Relationship Id="rId9" Type="http://schemas.openxmlformats.org/officeDocument/2006/relationships/image" Target="../media/image10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11.tmp"/><Relationship Id="rId4" Type="http://schemas.openxmlformats.org/officeDocument/2006/relationships/image" Target="../media/image5.tmp"/><Relationship Id="rId9" Type="http://schemas.openxmlformats.org/officeDocument/2006/relationships/image" Target="../media/image10.tm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tm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tmp"/><Relationship Id="rId5" Type="http://schemas.openxmlformats.org/officeDocument/2006/relationships/image" Target="../media/image5.tmp"/><Relationship Id="rId10" Type="http://schemas.openxmlformats.org/officeDocument/2006/relationships/image" Target="../media/image13.e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5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4.tmp"/><Relationship Id="rId5" Type="http://schemas.microsoft.com/office/2007/relationships/media" Target="../media/media5.mp3"/><Relationship Id="rId10" Type="http://schemas.openxmlformats.org/officeDocument/2006/relationships/image" Target="../media/image5.tmp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8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7.png"/><Relationship Id="rId5" Type="http://schemas.microsoft.com/office/2007/relationships/media" Target="../media/media5.mp3"/><Relationship Id="rId10" Type="http://schemas.openxmlformats.org/officeDocument/2006/relationships/image" Target="../media/image17.tmp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7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1.tm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0.tmp"/><Relationship Id="rId5" Type="http://schemas.microsoft.com/office/2007/relationships/media" Target="../media/media5.mp3"/><Relationship Id="rId15" Type="http://schemas.openxmlformats.org/officeDocument/2006/relationships/image" Target="../media/image23.emf"/><Relationship Id="rId10" Type="http://schemas.openxmlformats.org/officeDocument/2006/relationships/image" Target="../media/image19.tmp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5.tmp"/><Relationship Id="rId5" Type="http://schemas.openxmlformats.org/officeDocument/2006/relationships/image" Target="../media/image24.tmp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mp"/><Relationship Id="rId3" Type="http://schemas.microsoft.com/office/2007/relationships/media" Target="../media/media5.mp3"/><Relationship Id="rId7" Type="http://schemas.openxmlformats.org/officeDocument/2006/relationships/image" Target="../media/image30.tm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33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.png"/><Relationship Id="rId4" Type="http://schemas.openxmlformats.org/officeDocument/2006/relationships/audio" Target="../media/media5.mp3"/><Relationship Id="rId9" Type="http://schemas.openxmlformats.org/officeDocument/2006/relationships/image" Target="../media/image32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9.tmp"/><Relationship Id="rId5" Type="http://schemas.openxmlformats.org/officeDocument/2006/relationships/image" Target="../media/image38.tmp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emf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43.emf"/><Relationship Id="rId5" Type="http://schemas.openxmlformats.org/officeDocument/2006/relationships/image" Target="../media/image7.png"/><Relationship Id="rId4" Type="http://schemas.openxmlformats.org/officeDocument/2006/relationships/image" Target="../media/image42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46.tmp"/><Relationship Id="rId4" Type="http://schemas.openxmlformats.org/officeDocument/2006/relationships/image" Target="../media/image45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em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image" Target="../media/image48.tmp"/><Relationship Id="rId4" Type="http://schemas.openxmlformats.org/officeDocument/2006/relationships/image" Target="../media/image47.tm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9.tmp"/><Relationship Id="rId5" Type="http://schemas.openxmlformats.org/officeDocument/2006/relationships/image" Target="../media/image50.tmp"/><Relationship Id="rId4" Type="http://schemas.openxmlformats.org/officeDocument/2006/relationships/image" Target="../media/image49.tmp"/><Relationship Id="rId9" Type="http://schemas.openxmlformats.org/officeDocument/2006/relationships/image" Target="../media/image5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4.em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7.png"/><Relationship Id="rId5" Type="http://schemas.openxmlformats.org/officeDocument/2006/relationships/image" Target="../media/image53.tmp"/><Relationship Id="rId4" Type="http://schemas.openxmlformats.org/officeDocument/2006/relationships/image" Target="../media/image24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tmp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9.tmp"/><Relationship Id="rId5" Type="http://schemas.openxmlformats.org/officeDocument/2006/relationships/image" Target="../media/image58.tmp"/><Relationship Id="rId10" Type="http://schemas.openxmlformats.org/officeDocument/2006/relationships/image" Target="../media/image62.emf"/><Relationship Id="rId4" Type="http://schemas.openxmlformats.org/officeDocument/2006/relationships/image" Target="../media/image24.tmp"/><Relationship Id="rId9" Type="http://schemas.openxmlformats.org/officeDocument/2006/relationships/image" Target="../media/image6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8.em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image" Target="../media/image39.tmp"/><Relationship Id="rId4" Type="http://schemas.openxmlformats.org/officeDocument/2006/relationships/image" Target="../media/image67.tm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12.mp3"/><Relationship Id="rId7" Type="http://schemas.openxmlformats.org/officeDocument/2006/relationships/image" Target="../media/image70.tmp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9.tmp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2.emf"/><Relationship Id="rId4" Type="http://schemas.openxmlformats.org/officeDocument/2006/relationships/audio" Target="../media/media12.mp3"/><Relationship Id="rId9" Type="http://schemas.openxmlformats.org/officeDocument/2006/relationships/image" Target="../media/image71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12.mp3"/><Relationship Id="rId7" Type="http://schemas.openxmlformats.org/officeDocument/2006/relationships/image" Target="../media/image73.tmp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0.tmp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4.emf"/><Relationship Id="rId4" Type="http://schemas.openxmlformats.org/officeDocument/2006/relationships/audio" Target="../media/media12.mp3"/><Relationship Id="rId9" Type="http://schemas.openxmlformats.org/officeDocument/2006/relationships/image" Target="../media/image71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12.mp3"/><Relationship Id="rId7" Type="http://schemas.openxmlformats.org/officeDocument/2006/relationships/image" Target="../media/image73.tmp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0.tmp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4.emf"/><Relationship Id="rId4" Type="http://schemas.openxmlformats.org/officeDocument/2006/relationships/audio" Target="../media/media12.mp3"/><Relationship Id="rId9" Type="http://schemas.openxmlformats.org/officeDocument/2006/relationships/image" Target="../media/image7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mp"/><Relationship Id="rId2" Type="http://schemas.openxmlformats.org/officeDocument/2006/relationships/image" Target="../media/image75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emf"/><Relationship Id="rId4" Type="http://schemas.openxmlformats.org/officeDocument/2006/relationships/image" Target="../media/image77.tm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tmp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3.emf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.png"/><Relationship Id="rId5" Type="http://schemas.openxmlformats.org/officeDocument/2006/relationships/image" Target="../media/image82.tmp"/><Relationship Id="rId4" Type="http://schemas.openxmlformats.org/officeDocument/2006/relationships/image" Target="../media/image81.tm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3.emf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.png"/><Relationship Id="rId5" Type="http://schemas.openxmlformats.org/officeDocument/2006/relationships/image" Target="../media/image85.tmp"/><Relationship Id="rId4" Type="http://schemas.openxmlformats.org/officeDocument/2006/relationships/image" Target="../media/image82.tm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7.tmp"/><Relationship Id="rId5" Type="http://schemas.openxmlformats.org/officeDocument/2006/relationships/image" Target="../media/image82.tmp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88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91.emf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90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7.png"/><Relationship Id="rId5" Type="http://schemas.microsoft.com/office/2007/relationships/media" Target="../media/media17.mp3"/><Relationship Id="rId10" Type="http://schemas.openxmlformats.org/officeDocument/2006/relationships/image" Target="../media/image89.tmp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2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95.emf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94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7.png"/><Relationship Id="rId5" Type="http://schemas.microsoft.com/office/2007/relationships/media" Target="../media/media17.mp3"/><Relationship Id="rId10" Type="http://schemas.openxmlformats.org/officeDocument/2006/relationships/image" Target="../media/image93.tmp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6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7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99.tmp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98.tmp"/><Relationship Id="rId5" Type="http://schemas.microsoft.com/office/2007/relationships/media" Target="../media/media17.mp3"/><Relationship Id="rId15" Type="http://schemas.openxmlformats.org/officeDocument/2006/relationships/image" Target="../media/image101.emf"/><Relationship Id="rId10" Type="http://schemas.openxmlformats.org/officeDocument/2006/relationships/image" Target="../media/image97.tmp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0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3.emf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7.png"/><Relationship Id="rId5" Type="http://schemas.openxmlformats.org/officeDocument/2006/relationships/image" Target="../media/image24.tmp"/><Relationship Id="rId4" Type="http://schemas.openxmlformats.org/officeDocument/2006/relationships/image" Target="../media/image102.tm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tmp"/><Relationship Id="rId3" Type="http://schemas.microsoft.com/office/2007/relationships/media" Target="../media/media16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09.emf"/><Relationship Id="rId5" Type="http://schemas.microsoft.com/office/2007/relationships/media" Target="../media/media17.mp3"/><Relationship Id="rId10" Type="http://schemas.openxmlformats.org/officeDocument/2006/relationships/image" Target="../media/image7.png"/><Relationship Id="rId4" Type="http://schemas.openxmlformats.org/officeDocument/2006/relationships/audio" Target="../media/media16.mp3"/><Relationship Id="rId9" Type="http://schemas.openxmlformats.org/officeDocument/2006/relationships/image" Target="../media/image98.tmp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12.tmp"/><Relationship Id="rId5" Type="http://schemas.openxmlformats.org/officeDocument/2006/relationships/image" Target="../media/image111.tmp"/><Relationship Id="rId4" Type="http://schemas.openxmlformats.org/officeDocument/2006/relationships/image" Target="../media/image110.tmp"/><Relationship Id="rId9" Type="http://schemas.openxmlformats.org/officeDocument/2006/relationships/image" Target="../media/image114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15.tmp"/><Relationship Id="rId5" Type="http://schemas.openxmlformats.org/officeDocument/2006/relationships/image" Target="../media/image112.tmp"/><Relationship Id="rId4" Type="http://schemas.openxmlformats.org/officeDocument/2006/relationships/image" Target="../media/image110.tmp"/><Relationship Id="rId9" Type="http://schemas.openxmlformats.org/officeDocument/2006/relationships/image" Target="../media/image116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15.tmp"/><Relationship Id="rId5" Type="http://schemas.openxmlformats.org/officeDocument/2006/relationships/image" Target="../media/image112.tmp"/><Relationship Id="rId4" Type="http://schemas.openxmlformats.org/officeDocument/2006/relationships/image" Target="../media/image110.tmp"/><Relationship Id="rId9" Type="http://schemas.openxmlformats.org/officeDocument/2006/relationships/image" Target="../media/image116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tmp"/><Relationship Id="rId7" Type="http://schemas.openxmlformats.org/officeDocument/2006/relationships/image" Target="../media/image119.emf"/><Relationship Id="rId2" Type="http://schemas.openxmlformats.org/officeDocument/2006/relationships/image" Target="../media/image110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emf"/><Relationship Id="rId5" Type="http://schemas.openxmlformats.org/officeDocument/2006/relationships/image" Target="../media/image118.tmp"/><Relationship Id="rId4" Type="http://schemas.openxmlformats.org/officeDocument/2006/relationships/image" Target="../media/image117.tm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tmp"/><Relationship Id="rId2" Type="http://schemas.openxmlformats.org/officeDocument/2006/relationships/image" Target="../media/image75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emf"/><Relationship Id="rId4" Type="http://schemas.openxmlformats.org/officeDocument/2006/relationships/image" Target="../media/image121.tm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123.tmp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tmp"/><Relationship Id="rId5" Type="http://schemas.openxmlformats.org/officeDocument/2006/relationships/image" Target="../media/image127.emf"/><Relationship Id="rId4" Type="http://schemas.openxmlformats.org/officeDocument/2006/relationships/image" Target="../media/image126.emf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32.emf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emf"/><Relationship Id="rId5" Type="http://schemas.openxmlformats.org/officeDocument/2006/relationships/image" Target="../media/image130.tmp"/><Relationship Id="rId4" Type="http://schemas.openxmlformats.org/officeDocument/2006/relationships/image" Target="../media/image128.tm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image" Target="../media/image133.tmp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tmp"/><Relationship Id="rId7" Type="http://schemas.openxmlformats.org/officeDocument/2006/relationships/image" Target="../media/image140.emf"/><Relationship Id="rId2" Type="http://schemas.openxmlformats.org/officeDocument/2006/relationships/image" Target="../media/image13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emf"/><Relationship Id="rId5" Type="http://schemas.openxmlformats.org/officeDocument/2006/relationships/image" Target="../media/image138.emf"/><Relationship Id="rId4" Type="http://schemas.openxmlformats.org/officeDocument/2006/relationships/image" Target="../media/image137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tmp"/><Relationship Id="rId7" Type="http://schemas.openxmlformats.org/officeDocument/2006/relationships/image" Target="../media/image140.emf"/><Relationship Id="rId2" Type="http://schemas.openxmlformats.org/officeDocument/2006/relationships/image" Target="../media/image13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emf"/><Relationship Id="rId5" Type="http://schemas.openxmlformats.org/officeDocument/2006/relationships/image" Target="../media/image138.emf"/><Relationship Id="rId4" Type="http://schemas.openxmlformats.org/officeDocument/2006/relationships/image" Target="../media/image137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emf"/><Relationship Id="rId4" Type="http://schemas.openxmlformats.org/officeDocument/2006/relationships/image" Target="../media/image1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tmp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image" Target="../media/image147.tmp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tmp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05A0E50-26A3-4358-A94D-645B2C139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27736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2EF8E3-A71E-EF6C-1031-C15EA34AC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739" y="3554896"/>
            <a:ext cx="749617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0CF11F-A415-442F-8993-9F72FF48D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" y="8389"/>
            <a:ext cx="12165830" cy="215597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A5B18F8-A57A-39A4-28F0-50C5A2E1280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262847" y="1795430"/>
            <a:ext cx="10911372" cy="73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74986C7-C666-4657-B6C6-71AD4D753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34" y="656465"/>
            <a:ext cx="8858545" cy="518260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AF51D52-CD7E-43B9-BE31-AB3AECE49BA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3320"/>
            <a:ext cx="3674299" cy="691550"/>
          </a:xfrm>
          <a:prstGeom prst="rect">
            <a:avLst/>
          </a:prstGeom>
        </p:spPr>
      </p:pic>
      <p:pic>
        <p:nvPicPr>
          <p:cNvPr id="2" name="Z_[09-01]_kotoba1">
            <a:hlinkClick r:id="" action="ppaction://media"/>
            <a:extLst>
              <a:ext uri="{FF2B5EF4-FFF2-40B4-BE49-F238E27FC236}">
                <a16:creationId xmlns:a16="http://schemas.microsoft.com/office/drawing/2014/main" id="{49A6969A-FAE3-4D1E-9469-4AF0A8EC0B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75974" y="1641881"/>
            <a:ext cx="691549" cy="69154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711FB6C-7A85-F4AE-ABC7-561722567BA4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61749" y="106918"/>
            <a:ext cx="2970209" cy="69515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98E783E-DB16-025B-57A4-05C5951AC36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31351" y="1538630"/>
            <a:ext cx="2802604" cy="34577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1FBCB95-4C28-BAD3-1EF2-A83C1F3DC09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45"/>
          <a:stretch/>
        </p:blipFill>
        <p:spPr>
          <a:xfrm>
            <a:off x="463486" y="802073"/>
            <a:ext cx="2074652" cy="36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01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74986C7-C666-4657-B6C6-71AD4D753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706" y="591660"/>
            <a:ext cx="8858545" cy="518260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86B3BBC-9CA4-43DF-81FB-42D1E4B124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9" y="1183320"/>
            <a:ext cx="3442385" cy="753022"/>
          </a:xfrm>
          <a:prstGeom prst="rect">
            <a:avLst/>
          </a:prstGeom>
        </p:spPr>
      </p:pic>
      <p:pic>
        <p:nvPicPr>
          <p:cNvPr id="6" name="Z_[09-01]_kotoba1">
            <a:hlinkClick r:id="" action="ppaction://media"/>
            <a:extLst>
              <a:ext uri="{FF2B5EF4-FFF2-40B4-BE49-F238E27FC236}">
                <a16:creationId xmlns:a16="http://schemas.microsoft.com/office/drawing/2014/main" id="{3CC966CF-E155-4801-9184-6B3ED778F0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46617" y="1635501"/>
            <a:ext cx="787647" cy="78764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8DDB6B6-66EB-3F0C-8741-8FFE353C6A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49" y="106918"/>
            <a:ext cx="2970209" cy="69515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71D5EF5-ABAC-E233-7B2B-B3B8EC88AD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49" y="1635501"/>
            <a:ext cx="2502568" cy="30875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AC8D377-E777-EA96-A1CC-E93E5F46E59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45"/>
          <a:stretch/>
        </p:blipFill>
        <p:spPr>
          <a:xfrm>
            <a:off x="463486" y="802073"/>
            <a:ext cx="2074652" cy="36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3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74986C7-C666-4657-B6C6-71AD4D753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706" y="591660"/>
            <a:ext cx="8858545" cy="518260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1E22FEF-755B-4772-B2D3-4F3B83D5DD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6" y="-12589"/>
            <a:ext cx="2074652" cy="118332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7BBDD05-8317-40D6-8306-AC52CD07CC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9" y="1267210"/>
            <a:ext cx="3678426" cy="61197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DF01AAB-328D-410C-B2D6-26E4858063BD}"/>
              </a:ext>
            </a:extLst>
          </p:cNvPr>
          <p:cNvSpPr txBox="1"/>
          <p:nvPr/>
        </p:nvSpPr>
        <p:spPr>
          <a:xfrm>
            <a:off x="6269696" y="90453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0761064-510F-4D69-A036-4C73DB21B176}"/>
              </a:ext>
            </a:extLst>
          </p:cNvPr>
          <p:cNvSpPr txBox="1"/>
          <p:nvPr/>
        </p:nvSpPr>
        <p:spPr>
          <a:xfrm>
            <a:off x="3137059" y="88463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78099E2-15C0-4AEE-8398-6B2169361C81}"/>
              </a:ext>
            </a:extLst>
          </p:cNvPr>
          <p:cNvSpPr txBox="1"/>
          <p:nvPr/>
        </p:nvSpPr>
        <p:spPr>
          <a:xfrm>
            <a:off x="9402333" y="90453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CF41092-D910-4A65-828A-5BCB26C6D50B}"/>
              </a:ext>
            </a:extLst>
          </p:cNvPr>
          <p:cNvSpPr txBox="1"/>
          <p:nvPr/>
        </p:nvSpPr>
        <p:spPr>
          <a:xfrm>
            <a:off x="9402333" y="362983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586457F-58AB-424E-9F41-E4F29C472D75}"/>
              </a:ext>
            </a:extLst>
          </p:cNvPr>
          <p:cNvSpPr txBox="1"/>
          <p:nvPr/>
        </p:nvSpPr>
        <p:spPr>
          <a:xfrm>
            <a:off x="6269696" y="362983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914138B-C620-4EC7-9E2E-863CE21FFB30}"/>
              </a:ext>
            </a:extLst>
          </p:cNvPr>
          <p:cNvSpPr txBox="1"/>
          <p:nvPr/>
        </p:nvSpPr>
        <p:spPr>
          <a:xfrm>
            <a:off x="3137060" y="362983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Z_[09-02]_kotoba2">
            <a:hlinkClick r:id="" action="ppaction://media"/>
            <a:extLst>
              <a:ext uri="{FF2B5EF4-FFF2-40B4-BE49-F238E27FC236}">
                <a16:creationId xmlns:a16="http://schemas.microsoft.com/office/drawing/2014/main" id="{6FCEBDA9-890F-4142-9F1B-80DEF06835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83744" y="1753966"/>
            <a:ext cx="611974" cy="61197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74411E1C-0220-88F0-C6DB-85F137557F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49" y="78343"/>
            <a:ext cx="2970209" cy="69515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C4662D7-81C5-344F-C647-D3BDEF98EC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232" y="1589999"/>
            <a:ext cx="2733161" cy="30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8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269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7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8069244-5143-4C5C-A5F4-6978C3EF4A4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063" y="75429"/>
            <a:ext cx="6008237" cy="351505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00247BF-38B2-4750-A3B5-333DEB9BDD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92" y="3681149"/>
            <a:ext cx="11395216" cy="211307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F113D1C-D45B-41C2-A69E-BC2FF83F8C8C}"/>
              </a:ext>
            </a:extLst>
          </p:cNvPr>
          <p:cNvSpPr txBox="1"/>
          <p:nvPr/>
        </p:nvSpPr>
        <p:spPr>
          <a:xfrm>
            <a:off x="3571171" y="5140744"/>
            <a:ext cx="447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CC6C199-C018-431F-A972-19AF66D76E7C}"/>
              </a:ext>
            </a:extLst>
          </p:cNvPr>
          <p:cNvSpPr txBox="1"/>
          <p:nvPr/>
        </p:nvSpPr>
        <p:spPr>
          <a:xfrm>
            <a:off x="5872425" y="5140744"/>
            <a:ext cx="447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578117B-CA69-4913-80C8-11BB07A83A82}"/>
              </a:ext>
            </a:extLst>
          </p:cNvPr>
          <p:cNvSpPr txBox="1"/>
          <p:nvPr/>
        </p:nvSpPr>
        <p:spPr>
          <a:xfrm>
            <a:off x="8173679" y="5173056"/>
            <a:ext cx="447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906AAD3-6771-4AAD-870B-BD143A260746}"/>
              </a:ext>
            </a:extLst>
          </p:cNvPr>
          <p:cNvSpPr txBox="1"/>
          <p:nvPr/>
        </p:nvSpPr>
        <p:spPr>
          <a:xfrm>
            <a:off x="10474933" y="5173056"/>
            <a:ext cx="447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</a:p>
        </p:txBody>
      </p:sp>
      <p:pic>
        <p:nvPicPr>
          <p:cNvPr id="12" name="Z_[09-03]_kiku1">
            <a:hlinkClick r:id="" action="ppaction://media"/>
            <a:extLst>
              <a:ext uri="{FF2B5EF4-FFF2-40B4-BE49-F238E27FC236}">
                <a16:creationId xmlns:a16="http://schemas.microsoft.com/office/drawing/2014/main" id="{073B0773-898B-4125-A441-C6B62A698F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92881" y="4603263"/>
            <a:ext cx="406400" cy="406400"/>
          </a:xfrm>
          <a:prstGeom prst="rect">
            <a:avLst/>
          </a:prstGeom>
        </p:spPr>
      </p:pic>
      <p:pic>
        <p:nvPicPr>
          <p:cNvPr id="13" name="Z_[09-04]_kiku2">
            <a:hlinkClick r:id="" action="ppaction://media"/>
            <a:extLst>
              <a:ext uri="{FF2B5EF4-FFF2-40B4-BE49-F238E27FC236}">
                <a16:creationId xmlns:a16="http://schemas.microsoft.com/office/drawing/2014/main" id="{0119D6AF-280D-466B-A4E9-420B460512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86804" y="4603263"/>
            <a:ext cx="406400" cy="406400"/>
          </a:xfrm>
          <a:prstGeom prst="rect">
            <a:avLst/>
          </a:prstGeom>
        </p:spPr>
      </p:pic>
      <p:pic>
        <p:nvPicPr>
          <p:cNvPr id="14" name="Z_[09-05]_kiku3">
            <a:hlinkClick r:id="" action="ppaction://media"/>
            <a:extLst>
              <a:ext uri="{FF2B5EF4-FFF2-40B4-BE49-F238E27FC236}">
                <a16:creationId xmlns:a16="http://schemas.microsoft.com/office/drawing/2014/main" id="{C6868AF9-3C61-4B16-8AEF-5B2C116D469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80727" y="4603263"/>
            <a:ext cx="406400" cy="406400"/>
          </a:xfrm>
          <a:prstGeom prst="rect">
            <a:avLst/>
          </a:prstGeom>
        </p:spPr>
      </p:pic>
      <p:pic>
        <p:nvPicPr>
          <p:cNvPr id="15" name="Z_[09-06]_kiku4">
            <a:hlinkClick r:id="" action="ppaction://media"/>
            <a:extLst>
              <a:ext uri="{FF2B5EF4-FFF2-40B4-BE49-F238E27FC236}">
                <a16:creationId xmlns:a16="http://schemas.microsoft.com/office/drawing/2014/main" id="{2602B523-7EE5-4E51-926B-C213BF230A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74650" y="4603263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0CEAC465-9A25-C1D7-ED06-B393F5CDF5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034" y="75429"/>
            <a:ext cx="5438333" cy="1631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8D768CA-9A5D-0A81-D288-5FAE9D8B916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82186" y="4171197"/>
            <a:ext cx="5862531" cy="43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8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308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749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546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318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BCC1E6-CCA5-462E-ACE3-F31FFC9C8E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17" y="286723"/>
            <a:ext cx="11342966" cy="430474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A864BA9-3982-40CD-8283-E94AD60BE3F4}"/>
              </a:ext>
            </a:extLst>
          </p:cNvPr>
          <p:cNvSpPr txBox="1"/>
          <p:nvPr/>
        </p:nvSpPr>
        <p:spPr>
          <a:xfrm>
            <a:off x="3252389" y="4006696"/>
            <a:ext cx="1470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　キ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56ADDC9-5AA1-4EB0-BA96-9E126F8D5D71}"/>
              </a:ext>
            </a:extLst>
          </p:cNvPr>
          <p:cNvSpPr txBox="1"/>
          <p:nvPr/>
        </p:nvSpPr>
        <p:spPr>
          <a:xfrm>
            <a:off x="5476869" y="4006696"/>
            <a:ext cx="1470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オ　ク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FCFF32E-A662-48B4-B91B-BA4090DD766E}"/>
              </a:ext>
            </a:extLst>
          </p:cNvPr>
          <p:cNvSpPr txBox="1"/>
          <p:nvPr/>
        </p:nvSpPr>
        <p:spPr>
          <a:xfrm>
            <a:off x="7300600" y="4006696"/>
            <a:ext cx="2239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　エ　ケ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059DDF2-36B2-495B-AE83-E69140F77B6E}"/>
              </a:ext>
            </a:extLst>
          </p:cNvPr>
          <p:cNvSpPr txBox="1"/>
          <p:nvPr/>
        </p:nvSpPr>
        <p:spPr>
          <a:xfrm>
            <a:off x="9893324" y="4006695"/>
            <a:ext cx="1470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　カ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8" name="Z_[09-03]_kiku1">
            <a:hlinkClick r:id="" action="ppaction://media"/>
            <a:extLst>
              <a:ext uri="{FF2B5EF4-FFF2-40B4-BE49-F238E27FC236}">
                <a16:creationId xmlns:a16="http://schemas.microsoft.com/office/drawing/2014/main" id="{C3DED1E7-1FE0-4018-B60B-C5FDD6D1B3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61329" y="3428803"/>
            <a:ext cx="406400" cy="406400"/>
          </a:xfrm>
          <a:prstGeom prst="rect">
            <a:avLst/>
          </a:prstGeom>
        </p:spPr>
      </p:pic>
      <p:pic>
        <p:nvPicPr>
          <p:cNvPr id="11" name="Z_[09-04]_kiku2">
            <a:hlinkClick r:id="" action="ppaction://media"/>
            <a:extLst>
              <a:ext uri="{FF2B5EF4-FFF2-40B4-BE49-F238E27FC236}">
                <a16:creationId xmlns:a16="http://schemas.microsoft.com/office/drawing/2014/main" id="{4DD9344B-FA50-4EAC-959B-5B142E0E7D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04918" y="3428803"/>
            <a:ext cx="406400" cy="406400"/>
          </a:xfrm>
          <a:prstGeom prst="rect">
            <a:avLst/>
          </a:prstGeom>
        </p:spPr>
      </p:pic>
      <p:pic>
        <p:nvPicPr>
          <p:cNvPr id="12" name="Z_[09-05]_kiku3">
            <a:hlinkClick r:id="" action="ppaction://media"/>
            <a:extLst>
              <a:ext uri="{FF2B5EF4-FFF2-40B4-BE49-F238E27FC236}">
                <a16:creationId xmlns:a16="http://schemas.microsoft.com/office/drawing/2014/main" id="{8CDD6313-7776-4532-934D-E207516473B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06562" y="3428803"/>
            <a:ext cx="406400" cy="406400"/>
          </a:xfrm>
          <a:prstGeom prst="rect">
            <a:avLst/>
          </a:prstGeom>
        </p:spPr>
      </p:pic>
      <p:pic>
        <p:nvPicPr>
          <p:cNvPr id="13" name="Z_[09-06]_kiku4">
            <a:hlinkClick r:id="" action="ppaction://media"/>
            <a:extLst>
              <a:ext uri="{FF2B5EF4-FFF2-40B4-BE49-F238E27FC236}">
                <a16:creationId xmlns:a16="http://schemas.microsoft.com/office/drawing/2014/main" id="{FF09AA64-F765-47F7-A0D0-35367FCD051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24984" y="3428803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3C09303C-3425-3181-0346-59E936ADE1D2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424517" y="286723"/>
            <a:ext cx="9274244" cy="98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0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308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74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546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318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6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5F18191-41E7-41E5-9C6C-28705E34FB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689" y="437111"/>
            <a:ext cx="8144622" cy="88326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34D22CF-3769-4DF7-A94B-7F1F3985AB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29" y="1545353"/>
            <a:ext cx="10743742" cy="59625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041DBB7-7ED7-4DC1-9968-EFD7900BA1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55" y="2745633"/>
            <a:ext cx="9317224" cy="172846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6" name="Z_[09-03]_kiku1">
            <a:hlinkClick r:id="" action="ppaction://media"/>
            <a:extLst>
              <a:ext uri="{FF2B5EF4-FFF2-40B4-BE49-F238E27FC236}">
                <a16:creationId xmlns:a16="http://schemas.microsoft.com/office/drawing/2014/main" id="{2429326D-FC7E-4A38-B565-BB5B988C03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98303" y="1977506"/>
            <a:ext cx="406400" cy="406400"/>
          </a:xfrm>
          <a:prstGeom prst="rect">
            <a:avLst/>
          </a:prstGeom>
        </p:spPr>
      </p:pic>
      <p:pic>
        <p:nvPicPr>
          <p:cNvPr id="8" name="Z_[09-04]_kiku2">
            <a:hlinkClick r:id="" action="ppaction://media"/>
            <a:extLst>
              <a:ext uri="{FF2B5EF4-FFF2-40B4-BE49-F238E27FC236}">
                <a16:creationId xmlns:a16="http://schemas.microsoft.com/office/drawing/2014/main" id="{17DD1F1C-B165-403F-9535-503A10EAEF4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428454" y="1977506"/>
            <a:ext cx="406400" cy="406400"/>
          </a:xfrm>
          <a:prstGeom prst="rect">
            <a:avLst/>
          </a:prstGeom>
        </p:spPr>
      </p:pic>
      <p:pic>
        <p:nvPicPr>
          <p:cNvPr id="10" name="Z_[09-05]_kiku3">
            <a:hlinkClick r:id="" action="ppaction://media"/>
            <a:extLst>
              <a:ext uri="{FF2B5EF4-FFF2-40B4-BE49-F238E27FC236}">
                <a16:creationId xmlns:a16="http://schemas.microsoft.com/office/drawing/2014/main" id="{5C57B416-4EE5-410F-8EBA-D37D00CB304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16660" y="1977506"/>
            <a:ext cx="406400" cy="406400"/>
          </a:xfrm>
          <a:prstGeom prst="rect">
            <a:avLst/>
          </a:prstGeom>
        </p:spPr>
      </p:pic>
      <p:pic>
        <p:nvPicPr>
          <p:cNvPr id="11" name="Z_[09-06]_kiku4">
            <a:hlinkClick r:id="" action="ppaction://media"/>
            <a:extLst>
              <a:ext uri="{FF2B5EF4-FFF2-40B4-BE49-F238E27FC236}">
                <a16:creationId xmlns:a16="http://schemas.microsoft.com/office/drawing/2014/main" id="{843D1260-717B-4961-BB14-EE8D0A29B9D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754532" y="1977506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3C637E4-A54C-EC85-4181-18659FDFEC4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5314" y="352134"/>
            <a:ext cx="10091304" cy="105321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2D8301F-CAC4-54E1-3687-5E42FE076DE7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lum bright="-20000" contrast="40000"/>
          </a:blip>
          <a:srcRect r="7493"/>
          <a:stretch/>
        </p:blipFill>
        <p:spPr>
          <a:xfrm>
            <a:off x="669968" y="2858665"/>
            <a:ext cx="9097577" cy="150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4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74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546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318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1104378" y="781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2L9-3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5E98EAB-E5AE-4D43-9F44-9FBB7000B1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29" y="1029502"/>
            <a:ext cx="9078740" cy="300374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AC88507-A3AA-41B3-81A9-83A87A04A287}"/>
              </a:ext>
            </a:extLst>
          </p:cNvPr>
          <p:cNvSpPr txBox="1"/>
          <p:nvPr/>
        </p:nvSpPr>
        <p:spPr>
          <a:xfrm>
            <a:off x="5624192" y="3238919"/>
            <a:ext cx="192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んですか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86D04C-C5A1-4795-9A2A-20BC579EA509}"/>
              </a:ext>
            </a:extLst>
          </p:cNvPr>
          <p:cNvSpPr txBox="1"/>
          <p:nvPr/>
        </p:nvSpPr>
        <p:spPr>
          <a:xfrm>
            <a:off x="6900717" y="2570254"/>
            <a:ext cx="1991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んですか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Z_[09-07]_katachi">
            <a:hlinkClick r:id="" action="ppaction://media"/>
            <a:extLst>
              <a:ext uri="{FF2B5EF4-FFF2-40B4-BE49-F238E27FC236}">
                <a16:creationId xmlns:a16="http://schemas.microsoft.com/office/drawing/2014/main" id="{DFBB956E-E4D0-4431-ABB4-BFCE8B16D9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65175" y="1581558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A554C91-DA10-F7BB-6FC7-25F0FD4350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8213" y="1784146"/>
            <a:ext cx="6106985" cy="406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5095048-7A88-86DC-AA26-19E905AFAB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9620" y="4270170"/>
            <a:ext cx="8828111" cy="128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1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430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856402" y="-5704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A41C9D-1368-4DED-8C79-16B265C59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9116" cy="104326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3A7D64B-2488-235D-072C-67AD9CF8B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525" y="845003"/>
            <a:ext cx="10499737" cy="591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1104378" y="781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781C5F8-9412-4C97-87B7-53C87F7952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04" y="341411"/>
            <a:ext cx="9899992" cy="1125000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A2AF0D22-92A7-4278-B80E-FB9168C6970F}"/>
              </a:ext>
            </a:extLst>
          </p:cNvPr>
          <p:cNvGrpSpPr/>
          <p:nvPr/>
        </p:nvGrpSpPr>
        <p:grpSpPr>
          <a:xfrm>
            <a:off x="2295383" y="2142586"/>
            <a:ext cx="7038473" cy="3319213"/>
            <a:chOff x="2295383" y="1756692"/>
            <a:chExt cx="7038473" cy="3319213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D71DDE9-FF24-44AB-9219-4542794FA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5383" y="1787988"/>
              <a:ext cx="3356404" cy="3282023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1878FEC7-00C5-40AE-AE49-01DE3D7F0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3404" y="1756692"/>
              <a:ext cx="3170452" cy="3319213"/>
            </a:xfrm>
            <a:prstGeom prst="rect">
              <a:avLst/>
            </a:prstGeom>
          </p:spPr>
        </p:pic>
      </p:grpSp>
      <p:pic>
        <p:nvPicPr>
          <p:cNvPr id="2" name="Z_[09-04]_kiku2">
            <a:hlinkClick r:id="" action="ppaction://media"/>
            <a:extLst>
              <a:ext uri="{FF2B5EF4-FFF2-40B4-BE49-F238E27FC236}">
                <a16:creationId xmlns:a16="http://schemas.microsoft.com/office/drawing/2014/main" id="{45A23E9D-695B-49ED-B33C-06334FB76F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35333" y="846322"/>
            <a:ext cx="406400" cy="406400"/>
          </a:xfrm>
          <a:prstGeom prst="rect">
            <a:avLst/>
          </a:prstGeom>
        </p:spPr>
      </p:pic>
      <p:pic>
        <p:nvPicPr>
          <p:cNvPr id="3" name="Z_[09-05]_kiku3">
            <a:hlinkClick r:id="" action="ppaction://media"/>
            <a:extLst>
              <a:ext uri="{FF2B5EF4-FFF2-40B4-BE49-F238E27FC236}">
                <a16:creationId xmlns:a16="http://schemas.microsoft.com/office/drawing/2014/main" id="{274381AB-3712-4BF5-95EB-E05C74CC6D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52404" y="844660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73116BB-8D6A-1CD7-DE71-28CDFD8AD559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532075" y="988815"/>
            <a:ext cx="8003258" cy="43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8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4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E95BCF30-C877-0316-72EA-76D08C07F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39321"/>
            <a:ext cx="9582150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AEEA7F1-D415-8507-2C21-1DE3461EA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649" y="1273298"/>
            <a:ext cx="7230661" cy="5406572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509259" y="2355915"/>
            <a:ext cx="7155918" cy="778806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26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A257C8-9428-417E-90E2-2BEF27837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65"/>
            <a:ext cx="12192000" cy="212157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1104378" y="7266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7723E3-9C74-60CC-7039-5CF2245007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400" r="3646" b="-1"/>
          <a:stretch/>
        </p:blipFill>
        <p:spPr>
          <a:xfrm>
            <a:off x="1227125" y="1708485"/>
            <a:ext cx="10964876" cy="79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74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1104378" y="7266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2L9-4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2C00A37-2A3C-4F94-8659-10A6C2EF9E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1" y="1859986"/>
            <a:ext cx="10641426" cy="461494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01171E8-BE00-4012-AAB7-192B5531185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046" y="7266"/>
            <a:ext cx="2757332" cy="250159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856D073-648B-4BD6-A684-75839D5D3C7F}"/>
              </a:ext>
            </a:extLst>
          </p:cNvPr>
          <p:cNvSpPr txBox="1"/>
          <p:nvPr/>
        </p:nvSpPr>
        <p:spPr>
          <a:xfrm>
            <a:off x="2195377" y="5853770"/>
            <a:ext cx="1848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r>
              <a:rPr kumimoji="1" lang="ja-JP" alt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r>
              <a:rPr kumimoji="1" lang="ja-JP" alt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h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537F541-0D3A-4432-A573-8947215153C4}"/>
              </a:ext>
            </a:extLst>
          </p:cNvPr>
          <p:cNvSpPr txBox="1"/>
          <p:nvPr/>
        </p:nvSpPr>
        <p:spPr>
          <a:xfrm>
            <a:off x="5001051" y="5853770"/>
            <a:ext cx="116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r>
              <a:rPr kumimoji="1" lang="ja-JP" alt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F41675-D571-400E-B0E4-7F2AFCFC3138}"/>
              </a:ext>
            </a:extLst>
          </p:cNvPr>
          <p:cNvSpPr txBox="1"/>
          <p:nvPr/>
        </p:nvSpPr>
        <p:spPr>
          <a:xfrm>
            <a:off x="7125817" y="5828603"/>
            <a:ext cx="1848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r>
              <a:rPr kumimoji="1" lang="ja-JP" alt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r>
              <a:rPr kumimoji="1" lang="ja-JP" alt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pic>
        <p:nvPicPr>
          <p:cNvPr id="11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5B06A726-FEA2-4DCF-8508-6A1D1A287E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22512" y="2456429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A5D4E27-5551-8AF5-A2F9-D25E5C6B14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957" y="169277"/>
            <a:ext cx="7194673" cy="150311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F12C4A6-2B92-87F4-E749-48485294E3BA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701770" y="2862829"/>
            <a:ext cx="10788460" cy="59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3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44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7419B80-537C-4796-BBBD-C979A94131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77" y="51928"/>
            <a:ext cx="10188845" cy="675414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2L9-5</a:t>
            </a:r>
          </a:p>
        </p:txBody>
      </p:sp>
      <p:pic>
        <p:nvPicPr>
          <p:cNvPr id="4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90521CCD-8787-45E8-B12B-B1B2FE54718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4947.56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37753" y="172671"/>
            <a:ext cx="728126" cy="72812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E7EA475-548C-2557-05CE-88CF4870A2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6343" y="555006"/>
            <a:ext cx="3721768" cy="4063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BC08A75-E438-D595-F83E-7D115FF30B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9127" y="1523370"/>
            <a:ext cx="2898602" cy="219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8A8D1A1-7519-4C0B-A696-3318E53D545E}"/>
              </a:ext>
            </a:extLst>
          </p:cNvPr>
          <p:cNvGrpSpPr/>
          <p:nvPr/>
        </p:nvGrpSpPr>
        <p:grpSpPr>
          <a:xfrm>
            <a:off x="771061" y="156650"/>
            <a:ext cx="10649878" cy="5772910"/>
            <a:chOff x="771061" y="156650"/>
            <a:chExt cx="10649878" cy="5772910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2C538EB-DDEF-496C-BE79-376EB6DB6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061" y="156650"/>
              <a:ext cx="10649878" cy="577291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2A67B62-9513-4127-9A3C-095B54CD0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2996" y="156650"/>
              <a:ext cx="1200224" cy="557851"/>
            </a:xfrm>
            <a:prstGeom prst="rect">
              <a:avLst/>
            </a:prstGeom>
          </p:spPr>
        </p:pic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2L9-5</a:t>
            </a:r>
          </a:p>
        </p:txBody>
      </p:sp>
      <p:pic>
        <p:nvPicPr>
          <p:cNvPr id="6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00FBCD6D-E97E-407A-BDBC-389A88990EC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894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87838" y="193313"/>
            <a:ext cx="677200" cy="6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43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99AF2FC-4AA9-428F-B2B4-B422296942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251" y="18874"/>
            <a:ext cx="5791498" cy="68202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FA6BD3D-9719-4D49-921F-998773C72B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94" y="18874"/>
            <a:ext cx="1227271" cy="604338"/>
          </a:xfrm>
          <a:prstGeom prst="rect">
            <a:avLst/>
          </a:prstGeom>
        </p:spPr>
      </p:pic>
      <p:pic>
        <p:nvPicPr>
          <p:cNvPr id="6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A3B091BF-FA42-4DC7-A828-3A2057996E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85423" y="52631"/>
            <a:ext cx="683541" cy="68354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E8E709F-E694-2EF9-C72F-F109A0A724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8527" y="18874"/>
            <a:ext cx="2195935" cy="166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7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514A8B3-5224-4A84-95CF-9494A6D47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253" y="374966"/>
            <a:ext cx="8347494" cy="1125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9B261DB-25B7-45DF-BE11-7A86ACA04F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19" y="1849825"/>
            <a:ext cx="10617760" cy="132954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E0BA1E8-60A0-49EB-BDE6-4E3BFB12AD9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95" y="3368298"/>
            <a:ext cx="3670009" cy="3329620"/>
          </a:xfrm>
          <a:prstGeom prst="rect">
            <a:avLst/>
          </a:prstGeom>
        </p:spPr>
      </p:pic>
      <p:pic>
        <p:nvPicPr>
          <p:cNvPr id="7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BBC63B58-5961-4968-8FF4-C67BADD9A2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07333" y="1033677"/>
            <a:ext cx="684220" cy="68422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252D1A9-D0C9-FD50-5610-A95E2266DF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7157" y="1097338"/>
            <a:ext cx="5420742" cy="40262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2C0C903-B058-E061-FC1D-4039A702F20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7337" r="986"/>
          <a:stretch/>
        </p:blipFill>
        <p:spPr>
          <a:xfrm>
            <a:off x="1010700" y="2001094"/>
            <a:ext cx="10394179" cy="106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1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8AA4DB9-A95E-46D0-B0F7-876FAE1673CE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2L9-6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8A2471E-47E3-4780-B2D0-DA14E4FF16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90631BB-4D2E-4486-B1CF-A4FA53297D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00"/>
          <a:stretch/>
        </p:blipFill>
        <p:spPr>
          <a:xfrm>
            <a:off x="1219447" y="988433"/>
            <a:ext cx="8335614" cy="269999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A857AD0-97D6-420D-85B0-CC4BFFBECC17}"/>
              </a:ext>
            </a:extLst>
          </p:cNvPr>
          <p:cNvSpPr txBox="1"/>
          <p:nvPr/>
        </p:nvSpPr>
        <p:spPr>
          <a:xfrm>
            <a:off x="3805180" y="2338432"/>
            <a:ext cx="1018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しか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A252436-38F3-4413-84C9-5614F8DD41C6}"/>
              </a:ext>
            </a:extLst>
          </p:cNvPr>
          <p:cNvSpPr txBox="1"/>
          <p:nvPr/>
        </p:nvSpPr>
        <p:spPr>
          <a:xfrm>
            <a:off x="5450819" y="2338432"/>
            <a:ext cx="1470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ません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A3F0F79-4F64-445E-9B30-01B50302E42B}"/>
              </a:ext>
            </a:extLst>
          </p:cNvPr>
          <p:cNvSpPr txBox="1"/>
          <p:nvPr/>
        </p:nvSpPr>
        <p:spPr>
          <a:xfrm>
            <a:off x="3722688" y="2931596"/>
            <a:ext cx="1018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だけ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09-09]_katachi1">
            <a:hlinkClick r:id="" action="ppaction://media"/>
            <a:extLst>
              <a:ext uri="{FF2B5EF4-FFF2-40B4-BE49-F238E27FC236}">
                <a16:creationId xmlns:a16="http://schemas.microsoft.com/office/drawing/2014/main" id="{68F66EFD-22F4-4843-9AF3-53D13D591A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40363" y="1620786"/>
            <a:ext cx="790430" cy="79043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B432EEC-6749-C950-1F57-FF927DEDF9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7865" y="1649296"/>
            <a:ext cx="6106981" cy="406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28DC1E7-D7C7-F680-C4F6-73746F955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492" y="4144530"/>
            <a:ext cx="10781016" cy="16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7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36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7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01F4E07-7AF6-4E38-B949-6F8AAED08C90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0D7BE9D-800F-2945-F853-15AC99A0A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033" y="170055"/>
            <a:ext cx="8516136" cy="66879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2EDB1D3-A161-99FD-0E35-23F6F3E1D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9116" cy="104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67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9318AB0-91B1-7285-E3EA-EBD94AFA8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010" y="199172"/>
            <a:ext cx="10380356" cy="665882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0588C7F6-57E2-41F3-B5EA-E945590FA84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4A068B6-16AF-361B-9A26-D1A3F8FB7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9116" cy="104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47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0CD3DDC-2864-40E4-B577-E5B1F9AF8F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5E1D340-82C7-4779-8604-E4DE4A5CBD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68" y="2082713"/>
            <a:ext cx="9756810" cy="263863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DE41ADA-AA67-4DE8-A1CE-EBFB7D3375C7}"/>
              </a:ext>
            </a:extLst>
          </p:cNvPr>
          <p:cNvSpPr txBox="1"/>
          <p:nvPr/>
        </p:nvSpPr>
        <p:spPr>
          <a:xfrm>
            <a:off x="4497187" y="2109684"/>
            <a:ext cx="18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たりして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51B5864-DCF7-4776-8A82-9BF4F2717702}"/>
              </a:ext>
            </a:extLst>
          </p:cNvPr>
          <p:cNvSpPr txBox="1"/>
          <p:nvPr/>
        </p:nvSpPr>
        <p:spPr>
          <a:xfrm>
            <a:off x="4497187" y="2774993"/>
            <a:ext cx="3040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なくちゃならない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FD1B6BB-96FF-49B3-AAE8-664F747F3DFD}"/>
              </a:ext>
            </a:extLst>
          </p:cNvPr>
          <p:cNvSpPr txBox="1"/>
          <p:nvPr/>
        </p:nvSpPr>
        <p:spPr>
          <a:xfrm>
            <a:off x="4324816" y="3190456"/>
            <a:ext cx="10800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み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見れ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FBF475D-B7DB-4ED8-BC4A-17B5977F2927}"/>
              </a:ext>
            </a:extLst>
          </p:cNvPr>
          <p:cNvSpPr txBox="1"/>
          <p:nvPr/>
        </p:nvSpPr>
        <p:spPr>
          <a:xfrm>
            <a:off x="5811411" y="3817176"/>
            <a:ext cx="1717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た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食べれて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015B46C-66A1-4627-BE23-5B25DE7E002A}"/>
              </a:ext>
            </a:extLst>
          </p:cNvPr>
          <p:cNvGrpSpPr/>
          <p:nvPr/>
        </p:nvGrpSpPr>
        <p:grpSpPr>
          <a:xfrm>
            <a:off x="1217594" y="1053148"/>
            <a:ext cx="8220021" cy="1056536"/>
            <a:chOff x="1217594" y="1053148"/>
            <a:chExt cx="8220021" cy="1056536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1FF28FF-C21C-425A-A743-56E41A5E8E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012"/>
            <a:stretch/>
          </p:blipFill>
          <p:spPr>
            <a:xfrm>
              <a:off x="1217594" y="1053148"/>
              <a:ext cx="8220021" cy="1056536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12D6A793-0C67-4E5B-81F0-FA1AA07D8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5521" y="1184333"/>
              <a:ext cx="1189243" cy="461842"/>
            </a:xfrm>
            <a:prstGeom prst="rect">
              <a:avLst/>
            </a:prstGeom>
          </p:spPr>
        </p:pic>
      </p:grpSp>
      <p:pic>
        <p:nvPicPr>
          <p:cNvPr id="17" name="Z_[09-10]_katachi2">
            <a:hlinkClick r:id="" action="ppaction://media"/>
            <a:extLst>
              <a:ext uri="{FF2B5EF4-FFF2-40B4-BE49-F238E27FC236}">
                <a16:creationId xmlns:a16="http://schemas.microsoft.com/office/drawing/2014/main" id="{9712CCE3-D2DA-4ACB-B703-266F5FC281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99837" y="1546686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B16C337-C705-EC4C-59F2-564991AD7A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7425" y="1652974"/>
            <a:ext cx="4738447" cy="40639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B551337-8280-D298-54ED-2DBEFBCB60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5382" y="4745225"/>
            <a:ext cx="10314497" cy="182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06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7" grpId="0"/>
      <p:bldP spid="10" grpId="0"/>
      <p:bldP spid="11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EA7D7DC-868B-0C71-5B0B-8D0052CBD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874" y="292387"/>
            <a:ext cx="10178126" cy="650894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639DF24-AD50-1B98-34E4-82A2C6D15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9116" cy="104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16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0FD5679-A76C-4B0C-F287-C71CEBDDF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120" y="0"/>
            <a:ext cx="10314880" cy="685800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2L9-23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A2E1100-95D2-EA76-2955-19D80EEE5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9116" cy="104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57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2L9-23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87EFDDB-F561-BB01-F2D1-4BABB010D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9116" cy="104326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E0F2296-48CB-8AD9-489F-8BA83F07A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793" y="126839"/>
            <a:ext cx="8391333" cy="664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26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2L9-24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0FD1FC2-A16F-6D6F-CF07-DD7FB934A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9116" cy="104326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15437A4-F9C3-2178-CC43-A4F2BF6EE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990" y="701460"/>
            <a:ext cx="9154666" cy="602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314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DEE73F4-66DB-4BC7-82C5-F5D98235F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04" y="285452"/>
            <a:ext cx="8684993" cy="113624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BDF9A1E-BF10-4328-94F8-662845A4E5D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644" y="1933429"/>
            <a:ext cx="4440711" cy="4028840"/>
          </a:xfrm>
          <a:prstGeom prst="rect">
            <a:avLst/>
          </a:prstGeom>
        </p:spPr>
      </p:pic>
      <p:pic>
        <p:nvPicPr>
          <p:cNvPr id="5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14A2F1A1-4493-450A-9D81-2DF3A1CE05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56458" y="917191"/>
            <a:ext cx="800563" cy="8005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B702F5F-318F-9F4F-82F6-2903F4A000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0184" y="952549"/>
            <a:ext cx="6369594" cy="36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2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2L9-7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A47E193-5F5C-43DF-ACF5-09556A2409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4" y="799124"/>
            <a:ext cx="4743736" cy="79912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F8D8400-4419-45CA-9B13-A8D7F75BBB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7" y="1507825"/>
            <a:ext cx="10822305" cy="5067145"/>
          </a:xfrm>
          <a:prstGeom prst="rect">
            <a:avLst/>
          </a:prstGeom>
        </p:spPr>
      </p:pic>
      <p:pic>
        <p:nvPicPr>
          <p:cNvPr id="2" name="Z_[09-11]_hanasu1">
            <a:hlinkClick r:id="" action="ppaction://media"/>
            <a:extLst>
              <a:ext uri="{FF2B5EF4-FFF2-40B4-BE49-F238E27FC236}">
                <a16:creationId xmlns:a16="http://schemas.microsoft.com/office/drawing/2014/main" id="{50736EF3-977E-44F4-A8F5-2493BA8B1A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63707" y="923011"/>
            <a:ext cx="406400" cy="406400"/>
          </a:xfrm>
          <a:prstGeom prst="rect">
            <a:avLst/>
          </a:prstGeom>
        </p:spPr>
      </p:pic>
      <p:pic>
        <p:nvPicPr>
          <p:cNvPr id="4" name="Z_[09-12]_hanasu2">
            <a:hlinkClick r:id="" action="ppaction://media"/>
            <a:extLst>
              <a:ext uri="{FF2B5EF4-FFF2-40B4-BE49-F238E27FC236}">
                <a16:creationId xmlns:a16="http://schemas.microsoft.com/office/drawing/2014/main" id="{CF963A68-20A4-4BE8-854F-8C291726C4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67703" y="923011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6B6E068-20FF-238D-4C43-73CD22FAE0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64" y="81956"/>
            <a:ext cx="3534088" cy="66264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298C7BA-0C2A-A144-C2FB-8215846B12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7856" y="1295170"/>
            <a:ext cx="2495851" cy="31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2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9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2L9-7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F8D8400-4419-45CA-9B13-A8D7F75BB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7" y="1507825"/>
            <a:ext cx="10822305" cy="506714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F65632A-3C0C-4E38-9DDF-FE04FEADCF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125"/>
            <a:ext cx="5330336" cy="799125"/>
          </a:xfrm>
          <a:prstGeom prst="rect">
            <a:avLst/>
          </a:prstGeom>
        </p:spPr>
      </p:pic>
      <p:pic>
        <p:nvPicPr>
          <p:cNvPr id="6" name="Z_[09-11]_hanasu1">
            <a:hlinkClick r:id="" action="ppaction://media"/>
            <a:extLst>
              <a:ext uri="{FF2B5EF4-FFF2-40B4-BE49-F238E27FC236}">
                <a16:creationId xmlns:a16="http://schemas.microsoft.com/office/drawing/2014/main" id="{2DE98C06-9006-4C2E-8A2F-14A7E9DAF0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59326" y="923011"/>
            <a:ext cx="406400" cy="406400"/>
          </a:xfrm>
          <a:prstGeom prst="rect">
            <a:avLst/>
          </a:prstGeom>
        </p:spPr>
      </p:pic>
      <p:pic>
        <p:nvPicPr>
          <p:cNvPr id="7" name="Z_[09-12]_hanasu2">
            <a:hlinkClick r:id="" action="ppaction://media"/>
            <a:extLst>
              <a:ext uri="{FF2B5EF4-FFF2-40B4-BE49-F238E27FC236}">
                <a16:creationId xmlns:a16="http://schemas.microsoft.com/office/drawing/2014/main" id="{EF4B3E82-850E-4D56-AF4E-F2217F8C9FF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63322" y="923011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046F594-A466-E6A0-DE81-FD47F7B3C9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64" y="81956"/>
            <a:ext cx="3534088" cy="6626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6491E43-9E58-9C04-E5B7-6AF258254E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008" y="1257023"/>
            <a:ext cx="3561800" cy="39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2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9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2L9-7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F8D8400-4419-45CA-9B13-A8D7F75BB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7" y="1507825"/>
            <a:ext cx="10822305" cy="506714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F65632A-3C0C-4E38-9DDF-FE04FEADCF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125"/>
            <a:ext cx="5330336" cy="799125"/>
          </a:xfrm>
          <a:prstGeom prst="rect">
            <a:avLst/>
          </a:prstGeom>
        </p:spPr>
      </p:pic>
      <p:pic>
        <p:nvPicPr>
          <p:cNvPr id="6" name="Z_[09-11]_hanasu1">
            <a:hlinkClick r:id="" action="ppaction://media"/>
            <a:extLst>
              <a:ext uri="{FF2B5EF4-FFF2-40B4-BE49-F238E27FC236}">
                <a16:creationId xmlns:a16="http://schemas.microsoft.com/office/drawing/2014/main" id="{2DE98C06-9006-4C2E-8A2F-14A7E9DAF0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59326" y="923011"/>
            <a:ext cx="406400" cy="406400"/>
          </a:xfrm>
          <a:prstGeom prst="rect">
            <a:avLst/>
          </a:prstGeom>
        </p:spPr>
      </p:pic>
      <p:pic>
        <p:nvPicPr>
          <p:cNvPr id="7" name="Z_[09-12]_hanasu2">
            <a:hlinkClick r:id="" action="ppaction://media"/>
            <a:extLst>
              <a:ext uri="{FF2B5EF4-FFF2-40B4-BE49-F238E27FC236}">
                <a16:creationId xmlns:a16="http://schemas.microsoft.com/office/drawing/2014/main" id="{EF4B3E82-850E-4D56-AF4E-F2217F8C9FF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63322" y="923011"/>
            <a:ext cx="406400" cy="406400"/>
          </a:xfrm>
          <a:prstGeom prst="rect">
            <a:avLst/>
          </a:prstGeom>
        </p:spPr>
      </p:pic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780240" y="1736649"/>
            <a:ext cx="3505931" cy="5303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566522" y="5967562"/>
            <a:ext cx="1877821" cy="5303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974236" y="3864989"/>
            <a:ext cx="3606800" cy="12085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727664" y="3864989"/>
            <a:ext cx="5129021" cy="12085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974236" y="2878058"/>
            <a:ext cx="3592286" cy="5037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727663" y="2878058"/>
            <a:ext cx="4069479" cy="5037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10E68E0-E1A2-D4F4-7B39-85FAC637A4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64" y="81956"/>
            <a:ext cx="3534088" cy="66264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FB5FF31-C21A-B969-E5EF-98E365058D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8384" y="1283800"/>
            <a:ext cx="3050942" cy="33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1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9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5823399-0C98-4620-9032-CEAE547CC203}"/>
              </a:ext>
            </a:extLst>
          </p:cNvPr>
          <p:cNvGrpSpPr/>
          <p:nvPr/>
        </p:nvGrpSpPr>
        <p:grpSpPr>
          <a:xfrm>
            <a:off x="5971843" y="3657600"/>
            <a:ext cx="5027779" cy="3139280"/>
            <a:chOff x="5971843" y="3657600"/>
            <a:chExt cx="5027779" cy="3139280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A7B92A2A-2E8A-4A4F-9F25-ECDDA3A68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1843" y="3737177"/>
              <a:ext cx="5027779" cy="3059703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7E0811BD-C224-4096-93A4-7C9E12575015}"/>
                </a:ext>
              </a:extLst>
            </p:cNvPr>
            <p:cNvSpPr/>
            <p:nvPr/>
          </p:nvSpPr>
          <p:spPr>
            <a:xfrm>
              <a:off x="7976027" y="3657600"/>
              <a:ext cx="891348" cy="276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2L9-7</a:t>
            </a:r>
          </a:p>
        </p:txBody>
      </p:sp>
      <p:sp>
        <p:nvSpPr>
          <p:cNvPr id="2" name="思考の吹き出し: 雲形 1">
            <a:extLst>
              <a:ext uri="{FF2B5EF4-FFF2-40B4-BE49-F238E27FC236}">
                <a16:creationId xmlns:a16="http://schemas.microsoft.com/office/drawing/2014/main" id="{669E48C3-D5F2-4349-8E93-997CEFF9C756}"/>
              </a:ext>
            </a:extLst>
          </p:cNvPr>
          <p:cNvSpPr/>
          <p:nvPr/>
        </p:nvSpPr>
        <p:spPr>
          <a:xfrm>
            <a:off x="795106" y="1925052"/>
            <a:ext cx="5955126" cy="2548338"/>
          </a:xfrm>
          <a:prstGeom prst="cloudCallout">
            <a:avLst>
              <a:gd name="adj1" fmla="val 43647"/>
              <a:gd name="adj2" fmla="val 64937"/>
            </a:avLst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105C8C2-7C91-4478-B6BF-97A5308BC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90" y="2272628"/>
            <a:ext cx="1667405" cy="155214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E0C9E35-57D4-482C-84CC-09E9BF7666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66" y="2272627"/>
            <a:ext cx="1636670" cy="150604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DF49619-9E29-2711-D7FD-DA81DF82C4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56" y="244321"/>
            <a:ext cx="10178278" cy="168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387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E95BCF30-C877-0316-72EA-76D08C07F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39321"/>
            <a:ext cx="9582150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AEEA7F1-D415-8507-2C21-1DE3461EA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649" y="1273298"/>
            <a:ext cx="7230661" cy="5406572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497903" y="3090199"/>
            <a:ext cx="7212771" cy="778806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082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E60014-468D-4495-A557-1215004E2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144111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B189350-D01E-B08F-69A5-C559DF491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152" y="1745448"/>
            <a:ext cx="9935905" cy="39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20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2L9-8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065E729-047A-471E-B410-C3FA987320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06" y="689489"/>
            <a:ext cx="3918786" cy="75302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7B1CC18-022E-4FB0-B239-DE012D833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06" y="1442511"/>
            <a:ext cx="9157965" cy="5415489"/>
          </a:xfrm>
          <a:prstGeom prst="rect">
            <a:avLst/>
          </a:prstGeom>
        </p:spPr>
      </p:pic>
      <p:pic>
        <p:nvPicPr>
          <p:cNvPr id="2" name="Z_[09-13]_kotoba1">
            <a:hlinkClick r:id="" action="ppaction://media"/>
            <a:extLst>
              <a:ext uri="{FF2B5EF4-FFF2-40B4-BE49-F238E27FC236}">
                <a16:creationId xmlns:a16="http://schemas.microsoft.com/office/drawing/2014/main" id="{00749F6B-25D6-4610-9EB5-F6F31BAF2D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13960" y="1005992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5DB5B96-B394-9447-90D0-6D46900E01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341"/>
          <a:stretch/>
        </p:blipFill>
        <p:spPr>
          <a:xfrm>
            <a:off x="192505" y="135433"/>
            <a:ext cx="2115301" cy="93056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DCE4F91-E3BA-F184-3BF7-D84F983648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3101" y="1138579"/>
            <a:ext cx="2228837" cy="30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87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2L9-8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7B1CC18-022E-4FB0-B239-DE012D833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06" y="1442511"/>
            <a:ext cx="9157965" cy="541548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3DC7B22-7A0A-495F-9914-489B749AEC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06" y="712541"/>
            <a:ext cx="3373229" cy="729970"/>
          </a:xfrm>
          <a:prstGeom prst="rect">
            <a:avLst/>
          </a:prstGeom>
        </p:spPr>
      </p:pic>
      <p:pic>
        <p:nvPicPr>
          <p:cNvPr id="6" name="Z_[09-13]_kotoba1">
            <a:hlinkClick r:id="" action="ppaction://media"/>
            <a:extLst>
              <a:ext uri="{FF2B5EF4-FFF2-40B4-BE49-F238E27FC236}">
                <a16:creationId xmlns:a16="http://schemas.microsoft.com/office/drawing/2014/main" id="{25A2DE09-D4B9-47C2-B67B-5AB43CBB7E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10620" y="1005992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0EBAD88-6ACE-D932-9581-1640966EEE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341"/>
          <a:stretch/>
        </p:blipFill>
        <p:spPr>
          <a:xfrm>
            <a:off x="192505" y="135433"/>
            <a:ext cx="2115301" cy="9305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B40425F-D390-2913-6A3B-E946D1C4CF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0362" y="1148261"/>
            <a:ext cx="1907340" cy="26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3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2L9-8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7B1CC18-022E-4FB0-B239-DE012D833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06" y="1442511"/>
            <a:ext cx="9157965" cy="541548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60D17AD-6A8C-4A46-AB28-0EC1398EC0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702" y="387094"/>
            <a:ext cx="4287613" cy="71460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3EC2094-986D-43FC-A8C7-4EE0674B8466}"/>
              </a:ext>
            </a:extLst>
          </p:cNvPr>
          <p:cNvSpPr txBox="1"/>
          <p:nvPr/>
        </p:nvSpPr>
        <p:spPr>
          <a:xfrm>
            <a:off x="2182226" y="401572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14B09CF-6036-4558-8CCC-0CCE3266BC85}"/>
              </a:ext>
            </a:extLst>
          </p:cNvPr>
          <p:cNvSpPr txBox="1"/>
          <p:nvPr/>
        </p:nvSpPr>
        <p:spPr>
          <a:xfrm>
            <a:off x="2182226" y="112461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31D339F-3AC8-4646-9813-491227865AEE}"/>
              </a:ext>
            </a:extLst>
          </p:cNvPr>
          <p:cNvSpPr txBox="1"/>
          <p:nvPr/>
        </p:nvSpPr>
        <p:spPr>
          <a:xfrm>
            <a:off x="6797304" y="401572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DAA0032-FE80-43EE-A7E9-88CA061DCC11}"/>
              </a:ext>
            </a:extLst>
          </p:cNvPr>
          <p:cNvSpPr txBox="1"/>
          <p:nvPr/>
        </p:nvSpPr>
        <p:spPr>
          <a:xfrm>
            <a:off x="6797305" y="117563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18EE7E1-AC4D-4CDE-BE42-421AF9DF0C28}"/>
              </a:ext>
            </a:extLst>
          </p:cNvPr>
          <p:cNvSpPr txBox="1"/>
          <p:nvPr/>
        </p:nvSpPr>
        <p:spPr>
          <a:xfrm>
            <a:off x="4451612" y="401572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C12E4EF-423F-40F5-876D-DB4EE7527EF9}"/>
              </a:ext>
            </a:extLst>
          </p:cNvPr>
          <p:cNvSpPr txBox="1"/>
          <p:nvPr/>
        </p:nvSpPr>
        <p:spPr>
          <a:xfrm>
            <a:off x="9124941" y="1150123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3EEB52F-E948-42B0-8E87-E87F2922C0B1}"/>
              </a:ext>
            </a:extLst>
          </p:cNvPr>
          <p:cNvSpPr txBox="1"/>
          <p:nvPr/>
        </p:nvSpPr>
        <p:spPr>
          <a:xfrm>
            <a:off x="4516459" y="118173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Z_[09-14]_kotoba2">
            <a:hlinkClick r:id="" action="ppaction://media"/>
            <a:extLst>
              <a:ext uri="{FF2B5EF4-FFF2-40B4-BE49-F238E27FC236}">
                <a16:creationId xmlns:a16="http://schemas.microsoft.com/office/drawing/2014/main" id="{736569E2-83F4-45C9-A723-634836176B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16066" y="728486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E03D1C0-D8BD-771C-AE90-258BFFBE4F0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341"/>
          <a:stretch/>
        </p:blipFill>
        <p:spPr>
          <a:xfrm>
            <a:off x="192505" y="135433"/>
            <a:ext cx="2115301" cy="9305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F0A992B-7FE0-C1AF-B1D1-498076AF481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9837"/>
          <a:stretch/>
        </p:blipFill>
        <p:spPr>
          <a:xfrm>
            <a:off x="2320782" y="775622"/>
            <a:ext cx="3382308" cy="33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2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18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64F8908-EF6E-4868-B45E-9B45CCD405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84" y="0"/>
            <a:ext cx="8558032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1673FA-26C7-4758-8BF6-1464BF044292}"/>
              </a:ext>
            </a:extLst>
          </p:cNvPr>
          <p:cNvSpPr txBox="1"/>
          <p:nvPr/>
        </p:nvSpPr>
        <p:spPr>
          <a:xfrm>
            <a:off x="4032566" y="6016457"/>
            <a:ext cx="36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6E5C4D-87A8-4E30-A87E-07C3A13DD435}"/>
              </a:ext>
            </a:extLst>
          </p:cNvPr>
          <p:cNvSpPr txBox="1"/>
          <p:nvPr/>
        </p:nvSpPr>
        <p:spPr>
          <a:xfrm>
            <a:off x="5788150" y="6016457"/>
            <a:ext cx="36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D0A8C41-AFDB-40B8-B8DF-CD01492361C8}"/>
              </a:ext>
            </a:extLst>
          </p:cNvPr>
          <p:cNvSpPr txBox="1"/>
          <p:nvPr/>
        </p:nvSpPr>
        <p:spPr>
          <a:xfrm>
            <a:off x="7543734" y="6016457"/>
            <a:ext cx="36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8A913E-8E16-4EC0-A336-B41D834E96A4}"/>
              </a:ext>
            </a:extLst>
          </p:cNvPr>
          <p:cNvSpPr txBox="1"/>
          <p:nvPr/>
        </p:nvSpPr>
        <p:spPr>
          <a:xfrm>
            <a:off x="9299318" y="6016457"/>
            <a:ext cx="36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CF41DAB-535A-4AA5-8B02-31546123EAD3}"/>
              </a:ext>
            </a:extLst>
          </p:cNvPr>
          <p:cNvSpPr txBox="1"/>
          <p:nvPr/>
        </p:nvSpPr>
        <p:spPr>
          <a:xfrm>
            <a:off x="3984678" y="6396335"/>
            <a:ext cx="45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D50040A-9B0F-4810-B001-AEDDC7B90D1E}"/>
              </a:ext>
            </a:extLst>
          </p:cNvPr>
          <p:cNvSpPr txBox="1"/>
          <p:nvPr/>
        </p:nvSpPr>
        <p:spPr>
          <a:xfrm>
            <a:off x="5740262" y="6396335"/>
            <a:ext cx="45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939FF30-B9C1-4D69-B2D2-D1351007265C}"/>
              </a:ext>
            </a:extLst>
          </p:cNvPr>
          <p:cNvSpPr txBox="1"/>
          <p:nvPr/>
        </p:nvSpPr>
        <p:spPr>
          <a:xfrm>
            <a:off x="7494461" y="6439103"/>
            <a:ext cx="45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AAB1AC8-E98A-4D57-8C80-F4BADC29990A}"/>
              </a:ext>
            </a:extLst>
          </p:cNvPr>
          <p:cNvSpPr txBox="1"/>
          <p:nvPr/>
        </p:nvSpPr>
        <p:spPr>
          <a:xfrm>
            <a:off x="9248660" y="6396335"/>
            <a:ext cx="45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ED86E67A-7029-490B-8049-3D09C20ACC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93549" y="5725720"/>
            <a:ext cx="406400" cy="406400"/>
          </a:xfrm>
          <a:prstGeom prst="rect">
            <a:avLst/>
          </a:prstGeom>
        </p:spPr>
      </p:pic>
      <p:pic>
        <p:nvPicPr>
          <p:cNvPr id="14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72F5D41A-A46F-4CED-97AF-AEA700A83A8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17652" y="5725720"/>
            <a:ext cx="406400" cy="406400"/>
          </a:xfrm>
          <a:prstGeom prst="rect">
            <a:avLst/>
          </a:prstGeom>
        </p:spPr>
      </p:pic>
      <p:pic>
        <p:nvPicPr>
          <p:cNvPr id="15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77754797-9BF0-435A-AB43-61FB0C09C3A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55737" y="5725720"/>
            <a:ext cx="406400" cy="406400"/>
          </a:xfrm>
          <a:prstGeom prst="rect">
            <a:avLst/>
          </a:prstGeom>
        </p:spPr>
      </p:pic>
      <p:pic>
        <p:nvPicPr>
          <p:cNvPr id="16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CE66960D-17BE-423B-BA6F-D64ED04562B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93822" y="5725720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FF24101B-EFC9-BFBB-4883-C9F412F162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70221" y="-1"/>
            <a:ext cx="5122328" cy="190098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7678F21-DADA-60BF-0E37-3C74FE7E30D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16984" y="1921415"/>
            <a:ext cx="4619829" cy="125505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ACDDA72-F139-092B-54F2-3D228C98959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49497" y="4357451"/>
            <a:ext cx="3789715" cy="23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00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433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600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742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A35600B-8535-47F6-83C7-717690C574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74" y="0"/>
            <a:ext cx="10374251" cy="6858000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2L9-9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6753CB-58CC-4F6D-88B5-622E43502CB0}"/>
              </a:ext>
            </a:extLst>
          </p:cNvPr>
          <p:cNvSpPr txBox="1"/>
          <p:nvPr/>
        </p:nvSpPr>
        <p:spPr>
          <a:xfrm>
            <a:off x="7494461" y="6338435"/>
            <a:ext cx="122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　エ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A087EB-1BB9-4008-ACFE-AFA056EB8F48}"/>
              </a:ext>
            </a:extLst>
          </p:cNvPr>
          <p:cNvSpPr txBox="1"/>
          <p:nvPr/>
        </p:nvSpPr>
        <p:spPr>
          <a:xfrm>
            <a:off x="3627137" y="6367526"/>
            <a:ext cx="45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0456D55-B1DC-4BD2-8389-648911C3D9D2}"/>
              </a:ext>
            </a:extLst>
          </p:cNvPr>
          <p:cNvSpPr txBox="1"/>
          <p:nvPr/>
        </p:nvSpPr>
        <p:spPr>
          <a:xfrm>
            <a:off x="9941692" y="6338435"/>
            <a:ext cx="45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3501828-B5E5-40F3-83FE-3AA24E43CBE8}"/>
              </a:ext>
            </a:extLst>
          </p:cNvPr>
          <p:cNvSpPr txBox="1"/>
          <p:nvPr/>
        </p:nvSpPr>
        <p:spPr>
          <a:xfrm>
            <a:off x="5809890" y="6338435"/>
            <a:ext cx="45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4C952DD-AFFD-4927-B548-8BA66B492ABB}"/>
              </a:ext>
            </a:extLst>
          </p:cNvPr>
          <p:cNvSpPr txBox="1"/>
          <p:nvPr/>
        </p:nvSpPr>
        <p:spPr>
          <a:xfrm>
            <a:off x="3143592" y="5924179"/>
            <a:ext cx="1476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80B242-CA5D-4BC4-9174-3BE029A25000}"/>
              </a:ext>
            </a:extLst>
          </p:cNvPr>
          <p:cNvSpPr txBox="1"/>
          <p:nvPr/>
        </p:nvSpPr>
        <p:spPr>
          <a:xfrm>
            <a:off x="5857777" y="5924179"/>
            <a:ext cx="36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0DD7296-CD36-4EBF-9B7B-5EB1FEF06F93}"/>
              </a:ext>
            </a:extLst>
          </p:cNvPr>
          <p:cNvSpPr txBox="1"/>
          <p:nvPr/>
        </p:nvSpPr>
        <p:spPr>
          <a:xfrm>
            <a:off x="7923678" y="5924179"/>
            <a:ext cx="36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3C0FE05-2BBD-4367-A7FD-8F52E82EA32A}"/>
              </a:ext>
            </a:extLst>
          </p:cNvPr>
          <p:cNvSpPr txBox="1"/>
          <p:nvPr/>
        </p:nvSpPr>
        <p:spPr>
          <a:xfrm>
            <a:off x="10032619" y="5924179"/>
            <a:ext cx="36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pic>
        <p:nvPicPr>
          <p:cNvPr id="13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352CF487-5F9A-4FAB-AC4C-EB89082741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07655" y="5574719"/>
            <a:ext cx="406400" cy="406400"/>
          </a:xfrm>
          <a:prstGeom prst="rect">
            <a:avLst/>
          </a:prstGeom>
        </p:spPr>
      </p:pic>
      <p:pic>
        <p:nvPicPr>
          <p:cNvPr id="14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23A1F404-D0B5-437F-BA0F-B946D15EC1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84096" y="5574719"/>
            <a:ext cx="406400" cy="406400"/>
          </a:xfrm>
          <a:prstGeom prst="rect">
            <a:avLst/>
          </a:prstGeom>
        </p:spPr>
      </p:pic>
      <p:pic>
        <p:nvPicPr>
          <p:cNvPr id="15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BAA8225D-3F57-4DC5-BB83-981AD33D9E3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08075" y="5574719"/>
            <a:ext cx="406400" cy="406400"/>
          </a:xfrm>
          <a:prstGeom prst="rect">
            <a:avLst/>
          </a:prstGeom>
        </p:spPr>
      </p:pic>
      <p:pic>
        <p:nvPicPr>
          <p:cNvPr id="16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52FD502A-BF22-4EAB-9A50-1ADBD88D84D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81720" y="5574719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EC37727A-1FE7-19AA-D03B-1FC3FD0E71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19154" y="435613"/>
            <a:ext cx="3678998" cy="4064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FAC9711-A36E-43B5-3E81-BCAC41CBD7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10936" y="1277625"/>
            <a:ext cx="5397139" cy="335058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B79CDA3-0936-2222-7902-01708A5996C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70954" y="2890308"/>
            <a:ext cx="8017166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00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433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600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742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441B481-0916-4A74-85A0-8A2CF5A25E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03" y="327300"/>
            <a:ext cx="9809993" cy="1170000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BCAB94A-0504-411A-93AF-57FC2420C4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73" y="1636760"/>
            <a:ext cx="9848854" cy="8999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467999E-B273-4B61-8ADD-416B6437B5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07" y="2816212"/>
            <a:ext cx="10524785" cy="189669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2008E3E4-D0EC-4DB6-BCDD-DAF0D4D71D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589246" y="2059728"/>
            <a:ext cx="406400" cy="406400"/>
          </a:xfrm>
          <a:prstGeom prst="rect">
            <a:avLst/>
          </a:prstGeom>
        </p:spPr>
      </p:pic>
      <p:pic>
        <p:nvPicPr>
          <p:cNvPr id="9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A60B5DDC-5598-4379-A3E6-EC02E87D98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51581" y="2059728"/>
            <a:ext cx="406400" cy="406400"/>
          </a:xfrm>
          <a:prstGeom prst="rect">
            <a:avLst/>
          </a:prstGeom>
        </p:spPr>
      </p:pic>
      <p:pic>
        <p:nvPicPr>
          <p:cNvPr id="10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83328DB6-81DC-4FAE-896C-B60EE275A6B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35619" y="2059728"/>
            <a:ext cx="406400" cy="406400"/>
          </a:xfrm>
          <a:prstGeom prst="rect">
            <a:avLst/>
          </a:prstGeom>
        </p:spPr>
      </p:pic>
      <p:pic>
        <p:nvPicPr>
          <p:cNvPr id="11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12495F60-F1B1-4CAC-8BDA-F7769CBA506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886769" y="2059728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C0EA1DE-B192-3626-9C25-F171D5657AA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6402" y="995090"/>
            <a:ext cx="7030933" cy="50220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9D98188-683A-9FC2-83F6-BEC36150DE6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7380"/>
          <a:stretch/>
        </p:blipFill>
        <p:spPr>
          <a:xfrm>
            <a:off x="896048" y="2889096"/>
            <a:ext cx="10462344" cy="173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33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00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42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CE1244B-414D-4DA1-88EF-591E69E57C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16" y="416995"/>
            <a:ext cx="9799579" cy="3681814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0CD3DDC-2864-40E4-B577-E5B1F9AF8F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D12FBC1-41BE-4629-B8DC-3C954A4AA3C3}"/>
              </a:ext>
            </a:extLst>
          </p:cNvPr>
          <p:cNvSpPr txBox="1"/>
          <p:nvPr/>
        </p:nvSpPr>
        <p:spPr>
          <a:xfrm>
            <a:off x="5767722" y="1533238"/>
            <a:ext cx="1080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かえ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帰る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92312DA-5748-483F-A0CB-8ED0456AD622}"/>
              </a:ext>
            </a:extLst>
          </p:cNvPr>
          <p:cNvSpPr txBox="1"/>
          <p:nvPr/>
        </p:nvSpPr>
        <p:spPr>
          <a:xfrm>
            <a:off x="6307768" y="2108137"/>
            <a:ext cx="183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りょこう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旅行する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AE42118-ADB3-4177-BF3A-F8DFCE29B8CF}"/>
              </a:ext>
            </a:extLst>
          </p:cNvPr>
          <p:cNvSpPr txBox="1"/>
          <p:nvPr/>
        </p:nvSpPr>
        <p:spPr>
          <a:xfrm>
            <a:off x="6636337" y="2899967"/>
            <a:ext cx="1375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ながら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DAFD28F-2C00-4486-8EAC-42E81336A544}"/>
              </a:ext>
            </a:extLst>
          </p:cNvPr>
          <p:cNvSpPr txBox="1"/>
          <p:nvPr/>
        </p:nvSpPr>
        <p:spPr>
          <a:xfrm>
            <a:off x="5280118" y="3499388"/>
            <a:ext cx="163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によって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09-19]_katachi">
            <a:hlinkClick r:id="" action="ppaction://media"/>
            <a:extLst>
              <a:ext uri="{FF2B5EF4-FFF2-40B4-BE49-F238E27FC236}">
                <a16:creationId xmlns:a16="http://schemas.microsoft.com/office/drawing/2014/main" id="{C6211ED3-4747-4FC1-A6F4-E4E0C278AD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13506" y="878358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E4591D6B-2DC4-564A-2A5E-9412ADF892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7343" y="988356"/>
            <a:ext cx="5418672" cy="406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19D0C58-7E9D-2596-2F91-C3A20E58C5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3188" y="4182753"/>
            <a:ext cx="7741630" cy="257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8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077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D800646-EF4C-D603-49CF-799DD8F22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225" y="278455"/>
            <a:ext cx="9443582" cy="657954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2L9-24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B1EB6AC-4739-5154-01DA-A4ADFC0AC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9116" cy="104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8603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5A20498-D806-B0AB-DC6F-575EAF3B1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85" y="828250"/>
            <a:ext cx="11071997" cy="60297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BCDEB29-9D0C-81B7-8B0F-C1F298715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65715" cy="99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0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A2ED125-AAC0-0B32-2A4C-7AB35F669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637" y="409075"/>
            <a:ext cx="9693252" cy="644892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2L9-25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E9ED304-66F0-1FA8-1330-321248E83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9116" cy="104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200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BDF333A-ADFD-41D7-B339-846FC0033E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74" y="516565"/>
            <a:ext cx="10283050" cy="1059916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2L9-10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941AB3F-1BE8-4BC8-B024-BCD9C38AD1A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59"/>
          <a:stretch/>
        </p:blipFill>
        <p:spPr>
          <a:xfrm>
            <a:off x="1612728" y="1710039"/>
            <a:ext cx="8966542" cy="1088999"/>
          </a:xfrm>
          <a:prstGeom prst="rect">
            <a:avLst/>
          </a:prstGeom>
        </p:spPr>
      </p:pic>
      <p:pic>
        <p:nvPicPr>
          <p:cNvPr id="5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F782BAAE-B47B-461C-9710-AF47E3A23A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34531" y="2277842"/>
            <a:ext cx="406400" cy="406400"/>
          </a:xfrm>
          <a:prstGeom prst="rect">
            <a:avLst/>
          </a:prstGeom>
        </p:spPr>
      </p:pic>
      <p:pic>
        <p:nvPicPr>
          <p:cNvPr id="6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E86E61C7-2CAE-407D-B150-B51D1123F2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83428" y="2277842"/>
            <a:ext cx="406400" cy="406400"/>
          </a:xfrm>
          <a:prstGeom prst="rect">
            <a:avLst/>
          </a:prstGeom>
        </p:spPr>
      </p:pic>
      <p:pic>
        <p:nvPicPr>
          <p:cNvPr id="8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D9C66DB1-53B8-4057-8BFA-0D898C94BB0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37918" y="2277842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9DB5F30-03C3-F904-4317-FD25E9343B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0078" y="608078"/>
            <a:ext cx="11032031" cy="108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0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3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00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EE6C8CB-36AC-4576-A430-0E1729E3D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03309" cy="7914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CC486E0-F502-4543-8E9F-7A22DC460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1441"/>
            <a:ext cx="3862903" cy="80331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AD0C65C-324E-45EE-A12D-6F69B8501B9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441" y="0"/>
            <a:ext cx="6915302" cy="6863251"/>
          </a:xfrm>
          <a:prstGeom prst="rect">
            <a:avLst/>
          </a:prstGeom>
        </p:spPr>
      </p:pic>
      <p:pic>
        <p:nvPicPr>
          <p:cNvPr id="2" name="Z_[09-20]_hanasu">
            <a:hlinkClick r:id="" action="ppaction://media"/>
            <a:extLst>
              <a:ext uri="{FF2B5EF4-FFF2-40B4-BE49-F238E27FC236}">
                <a16:creationId xmlns:a16="http://schemas.microsoft.com/office/drawing/2014/main" id="{3A7D8EAA-834E-4A68-AB7F-399682030B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89542" y="1176482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5999E42-ADD0-5173-1B25-94D28937AE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13609"/>
            <a:ext cx="4170221" cy="31806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B190C16-23CC-75CA-8014-729DAE7E31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965" y="1331717"/>
            <a:ext cx="2162866" cy="31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1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EE6C8CB-36AC-4576-A430-0E1729E3D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03309" cy="79144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AD0C65C-324E-45EE-A12D-6F69B8501B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441" y="0"/>
            <a:ext cx="6915302" cy="686325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7434A7B-C80C-44A4-9826-997F2286F5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1441"/>
            <a:ext cx="4471332" cy="790958"/>
          </a:xfrm>
          <a:prstGeom prst="rect">
            <a:avLst/>
          </a:prstGeom>
        </p:spPr>
      </p:pic>
      <p:pic>
        <p:nvPicPr>
          <p:cNvPr id="6" name="Z_[09-20]_hanasu">
            <a:hlinkClick r:id="" action="ppaction://media"/>
            <a:extLst>
              <a:ext uri="{FF2B5EF4-FFF2-40B4-BE49-F238E27FC236}">
                <a16:creationId xmlns:a16="http://schemas.microsoft.com/office/drawing/2014/main" id="{CBA7B156-8F6B-4493-94F1-2788C6C437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33370" y="1175999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F29F578-48D7-8BD9-93A6-BB5AC11F44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13609"/>
            <a:ext cx="4170221" cy="3180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E7D6ACA-CF06-E434-445E-E089473889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170" y="1227445"/>
            <a:ext cx="3524967" cy="3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9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EE6C8CB-36AC-4576-A430-0E1729E3D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03309" cy="79144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AD0C65C-324E-45EE-A12D-6F69B8501B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441" y="0"/>
            <a:ext cx="6915302" cy="686325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7434A7B-C80C-44A4-9826-997F2286F5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1441"/>
            <a:ext cx="4471332" cy="790958"/>
          </a:xfrm>
          <a:prstGeom prst="rect">
            <a:avLst/>
          </a:prstGeom>
        </p:spPr>
      </p:pic>
      <p:pic>
        <p:nvPicPr>
          <p:cNvPr id="6" name="Z_[09-20]_hanasu">
            <a:hlinkClick r:id="" action="ppaction://media"/>
            <a:extLst>
              <a:ext uri="{FF2B5EF4-FFF2-40B4-BE49-F238E27FC236}">
                <a16:creationId xmlns:a16="http://schemas.microsoft.com/office/drawing/2014/main" id="{CBA7B156-8F6B-4493-94F1-2788C6C437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00109" y="1131269"/>
            <a:ext cx="406400" cy="406400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373978" y="143834"/>
            <a:ext cx="3592286" cy="2915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373978" y="2024188"/>
            <a:ext cx="1431736" cy="3496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373977" y="4087563"/>
            <a:ext cx="2200993" cy="3538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408607" y="5820042"/>
            <a:ext cx="1397107" cy="3060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331920" y="4659453"/>
            <a:ext cx="2839623" cy="7108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 dirty="0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331920" y="6408741"/>
            <a:ext cx="5089337" cy="3538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346434" y="2654058"/>
            <a:ext cx="1925224" cy="9982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 dirty="0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FA0E5D5C-A86B-4234-B7A2-C926A7A9A878}"/>
              </a:ext>
            </a:extLst>
          </p:cNvPr>
          <p:cNvSpPr/>
          <p:nvPr/>
        </p:nvSpPr>
        <p:spPr>
          <a:xfrm>
            <a:off x="5331920" y="674135"/>
            <a:ext cx="4291052" cy="3538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FF85A792-1A91-47A7-96C0-8DB818F9AEF5}"/>
              </a:ext>
            </a:extLst>
          </p:cNvPr>
          <p:cNvSpPr/>
          <p:nvPr/>
        </p:nvSpPr>
        <p:spPr>
          <a:xfrm>
            <a:off x="5380131" y="1293705"/>
            <a:ext cx="2791411" cy="2851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BC83E28-9A97-3C84-F3FF-91D05BCD9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13609"/>
            <a:ext cx="4170221" cy="318068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AB6A9DA-5E08-1090-4403-A2BEB0721C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05" y="1256420"/>
            <a:ext cx="3524967" cy="3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8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EE6C8CB-36AC-4576-A430-0E1729E3D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03309" cy="791441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0AFAFEB-59E2-4831-A0E8-66BA0FDE38D1}"/>
              </a:ext>
            </a:extLst>
          </p:cNvPr>
          <p:cNvGrpSpPr/>
          <p:nvPr/>
        </p:nvGrpSpPr>
        <p:grpSpPr>
          <a:xfrm>
            <a:off x="5173235" y="0"/>
            <a:ext cx="6915302" cy="6863251"/>
            <a:chOff x="3948441" y="0"/>
            <a:chExt cx="6915302" cy="6863251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5AD0C65C-324E-45EE-A12D-6F69B8501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8441" y="0"/>
              <a:ext cx="6915302" cy="6863251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325D936B-4239-46C2-A056-2E3823476FE2}"/>
                </a:ext>
              </a:extLst>
            </p:cNvPr>
            <p:cNvSpPr/>
            <p:nvPr/>
          </p:nvSpPr>
          <p:spPr>
            <a:xfrm>
              <a:off x="4488110" y="167780"/>
              <a:ext cx="956345" cy="260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2E415011-61E0-4849-A9FD-59F0776E6E72}"/>
                </a:ext>
              </a:extLst>
            </p:cNvPr>
            <p:cNvSpPr/>
            <p:nvPr/>
          </p:nvSpPr>
          <p:spPr>
            <a:xfrm>
              <a:off x="5436066" y="741028"/>
              <a:ext cx="956345" cy="260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8909F77A-F724-4ED0-820A-014DEAE17F1E}"/>
                </a:ext>
              </a:extLst>
            </p:cNvPr>
            <p:cNvSpPr/>
            <p:nvPr/>
          </p:nvSpPr>
          <p:spPr>
            <a:xfrm>
              <a:off x="6868823" y="748098"/>
              <a:ext cx="630935" cy="2529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D236C187-21DA-4A8E-A375-D4B8F4CB6AD2}"/>
                </a:ext>
              </a:extLst>
            </p:cNvPr>
            <p:cNvSpPr/>
            <p:nvPr/>
          </p:nvSpPr>
          <p:spPr>
            <a:xfrm>
              <a:off x="5444455" y="1314276"/>
              <a:ext cx="630935" cy="2529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7A07A14A-E258-4AC0-AA59-78AF50D56758}"/>
                </a:ext>
              </a:extLst>
            </p:cNvPr>
            <p:cNvSpPr/>
            <p:nvPr/>
          </p:nvSpPr>
          <p:spPr>
            <a:xfrm>
              <a:off x="5456677" y="3014524"/>
              <a:ext cx="281394" cy="2529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FC5C5BBB-D256-4678-929B-58D5182C2DEC}"/>
                </a:ext>
              </a:extLst>
            </p:cNvPr>
            <p:cNvSpPr/>
            <p:nvPr/>
          </p:nvSpPr>
          <p:spPr>
            <a:xfrm>
              <a:off x="6075389" y="3379312"/>
              <a:ext cx="630935" cy="260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C4B260A-A59C-44A6-B1B3-65C62D3734EF}"/>
                </a:ext>
              </a:extLst>
            </p:cNvPr>
            <p:cNvSpPr/>
            <p:nvPr/>
          </p:nvSpPr>
          <p:spPr>
            <a:xfrm>
              <a:off x="5465066" y="4723161"/>
              <a:ext cx="2496086" cy="2529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AB0080AE-7241-4C8D-804B-282483D40564}"/>
                </a:ext>
              </a:extLst>
            </p:cNvPr>
            <p:cNvSpPr/>
            <p:nvPr/>
          </p:nvSpPr>
          <p:spPr>
            <a:xfrm>
              <a:off x="5456677" y="5079560"/>
              <a:ext cx="1137070" cy="260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8886BF6F-7B85-483D-A3EA-EE563A635E7F}"/>
                </a:ext>
              </a:extLst>
            </p:cNvPr>
            <p:cNvSpPr/>
            <p:nvPr/>
          </p:nvSpPr>
          <p:spPr>
            <a:xfrm>
              <a:off x="5444454" y="6455487"/>
              <a:ext cx="4051883" cy="260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5C85F7FB-E73F-44EA-BFEF-AFA80A1CAAD6}"/>
                </a:ext>
              </a:extLst>
            </p:cNvPr>
            <p:cNvSpPr/>
            <p:nvPr/>
          </p:nvSpPr>
          <p:spPr>
            <a:xfrm>
              <a:off x="6434356" y="1312135"/>
              <a:ext cx="1325461" cy="2529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A0F1DE92-B9D7-4E49-B867-347FF6FC0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7" y="2938961"/>
            <a:ext cx="5189949" cy="404113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4E069B71-53A8-4AAC-897C-9E18B961D1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1" y="3429000"/>
            <a:ext cx="4971480" cy="89696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2DE7B7E-08B5-DA61-2852-C1599AF665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13609"/>
            <a:ext cx="4170221" cy="31806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CA7D075-C94A-23B0-BDAF-A2030410DE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07" y="889960"/>
            <a:ext cx="5779776" cy="87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392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935681B-A9E9-4BDE-9FC9-CA916D8AA7B1}"/>
              </a:ext>
            </a:extLst>
          </p:cNvPr>
          <p:cNvGrpSpPr/>
          <p:nvPr/>
        </p:nvGrpSpPr>
        <p:grpSpPr>
          <a:xfrm>
            <a:off x="3582109" y="3277101"/>
            <a:ext cx="5027779" cy="3139280"/>
            <a:chOff x="5971843" y="3657600"/>
            <a:chExt cx="5027779" cy="3139280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48DE67D-8139-486F-808C-AD792DA1C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1843" y="3737177"/>
              <a:ext cx="5027779" cy="3059703"/>
            </a:xfrm>
            <a:prstGeom prst="rect">
              <a:avLst/>
            </a:prstGeom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E30433A-220B-4AF3-A6FC-7EC4590A1E82}"/>
                </a:ext>
              </a:extLst>
            </p:cNvPr>
            <p:cNvSpPr/>
            <p:nvPr/>
          </p:nvSpPr>
          <p:spPr>
            <a:xfrm>
              <a:off x="7976027" y="3657600"/>
              <a:ext cx="891348" cy="276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2L9-11</a:t>
            </a:r>
          </a:p>
        </p:txBody>
      </p:sp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701B446A-8C26-4DFE-A58E-EE37AD622D7A}"/>
              </a:ext>
            </a:extLst>
          </p:cNvPr>
          <p:cNvSpPr/>
          <p:nvPr/>
        </p:nvSpPr>
        <p:spPr>
          <a:xfrm>
            <a:off x="9024754" y="2529151"/>
            <a:ext cx="2917377" cy="2971828"/>
          </a:xfrm>
          <a:prstGeom prst="wedgeRoundRectCallout">
            <a:avLst>
              <a:gd name="adj1" fmla="val -75543"/>
              <a:gd name="adj2" fmla="val 988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34E387D5-0194-4954-8797-1E31AC9D915F}"/>
              </a:ext>
            </a:extLst>
          </p:cNvPr>
          <p:cNvSpPr/>
          <p:nvPr/>
        </p:nvSpPr>
        <p:spPr>
          <a:xfrm>
            <a:off x="321339" y="2875182"/>
            <a:ext cx="2917377" cy="2971828"/>
          </a:xfrm>
          <a:prstGeom prst="wedgeRoundRectCallout">
            <a:avLst>
              <a:gd name="adj1" fmla="val 68473"/>
              <a:gd name="adj2" fmla="val 1625"/>
              <a:gd name="adj3" fmla="val 16667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3AB3A1A-C4D3-49A7-9B8C-5CFDE8246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96" y="3221212"/>
            <a:ext cx="2444876" cy="227976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2A5C514-69DD-41F2-9D04-478CE2A9A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721" y="2875182"/>
            <a:ext cx="2298183" cy="231913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1F6F4D6-D3BC-5832-FD89-F2010EAA2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3078"/>
            <a:ext cx="12016700" cy="155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686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E95BCF30-C877-0316-72EA-76D08C07F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39321"/>
            <a:ext cx="9582150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AEEA7F1-D415-8507-2C21-1DE3461EA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649" y="1284843"/>
            <a:ext cx="7230661" cy="5406572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483261" y="3854366"/>
            <a:ext cx="7225477" cy="65785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948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C4EAFBC-65ED-4C4C-8329-B3C619056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73115" cy="213080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6898525-9448-CD49-6C82-1AC2F83CA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328" y="1750722"/>
            <a:ext cx="10885228" cy="77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60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B4A822E-3487-4C5E-9753-0A2B976AD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35668" cy="298465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A85473-71B4-4FD8-B052-D8C19B0CFDFA}"/>
              </a:ext>
            </a:extLst>
          </p:cNvPr>
          <p:cNvSpPr txBox="1"/>
          <p:nvPr/>
        </p:nvSpPr>
        <p:spPr>
          <a:xfrm>
            <a:off x="0" y="3211628"/>
            <a:ext cx="48233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ひと　 こ　　　　　　おとな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［どんな人］子ども，大人，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まち　　がいこくじん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さくら町の外国人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2E2BCF0-EAA4-C487-E5A0-21BBDC734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216786" cy="180472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9CBF9CA-FB0B-1EB8-B373-51975A8EF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29064"/>
            <a:ext cx="5537209" cy="45558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CBBECBD-A4D9-AF53-EE81-2C53E077552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786" y="744785"/>
            <a:ext cx="6975213" cy="5938959"/>
          </a:xfrm>
          <a:prstGeom prst="rect">
            <a:avLst/>
          </a:prstGeom>
        </p:spPr>
      </p:pic>
      <p:sp>
        <p:nvSpPr>
          <p:cNvPr id="7" name="テキスト ボックス 5">
            <a:extLst>
              <a:ext uri="{FF2B5EF4-FFF2-40B4-BE49-F238E27FC236}">
                <a16:creationId xmlns:a16="http://schemas.microsoft.com/office/drawing/2014/main" id="{9582D3C4-17EE-C8FC-54A9-F7A4491D7B1E}"/>
              </a:ext>
            </a:extLst>
          </p:cNvPr>
          <p:cNvSpPr txBox="1"/>
          <p:nvPr/>
        </p:nvSpPr>
        <p:spPr>
          <a:xfrm>
            <a:off x="27777" y="4535067"/>
            <a:ext cx="4823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なんにん　　　　　　　　　にん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［何人ぐらい］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60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人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58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0FAEC71-E5D3-49C3-939A-E683C5691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895" cy="48643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C8024D7-F4DF-4367-B211-04818DE582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22"/>
          <a:stretch/>
        </p:blipFill>
        <p:spPr>
          <a:xfrm>
            <a:off x="4964173" y="1277591"/>
            <a:ext cx="7227826" cy="336491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38654BA-C71B-4B47-9721-9B4E7CD82A9F}"/>
              </a:ext>
            </a:extLst>
          </p:cNvPr>
          <p:cNvSpPr txBox="1"/>
          <p:nvPr/>
        </p:nvSpPr>
        <p:spPr>
          <a:xfrm>
            <a:off x="3414962" y="1568741"/>
            <a:ext cx="511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3D50858-F75E-464B-9837-165ABDC63D3E}"/>
              </a:ext>
            </a:extLst>
          </p:cNvPr>
          <p:cNvSpPr txBox="1"/>
          <p:nvPr/>
        </p:nvSpPr>
        <p:spPr>
          <a:xfrm>
            <a:off x="2937636" y="1930235"/>
            <a:ext cx="511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3C4D997-D655-4D07-932D-3E9A97BA9CF8}"/>
              </a:ext>
            </a:extLst>
          </p:cNvPr>
          <p:cNvSpPr txBox="1"/>
          <p:nvPr/>
        </p:nvSpPr>
        <p:spPr>
          <a:xfrm>
            <a:off x="4733797" y="3189778"/>
            <a:ext cx="511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4946FE3-A39E-4425-BD7C-A1427F795E80}"/>
              </a:ext>
            </a:extLst>
          </p:cNvPr>
          <p:cNvSpPr txBox="1"/>
          <p:nvPr/>
        </p:nvSpPr>
        <p:spPr>
          <a:xfrm>
            <a:off x="2937636" y="2821743"/>
            <a:ext cx="511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C4FFE0-B0CF-4FF1-8AB4-342A9B38032D}"/>
              </a:ext>
            </a:extLst>
          </p:cNvPr>
          <p:cNvSpPr txBox="1"/>
          <p:nvPr/>
        </p:nvSpPr>
        <p:spPr>
          <a:xfrm>
            <a:off x="4181179" y="4505818"/>
            <a:ext cx="511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994168E-A397-4942-85CD-DF100EED0D4C}"/>
              </a:ext>
            </a:extLst>
          </p:cNvPr>
          <p:cNvSpPr txBox="1"/>
          <p:nvPr/>
        </p:nvSpPr>
        <p:spPr>
          <a:xfrm>
            <a:off x="3771562" y="4130508"/>
            <a:ext cx="511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B598B14-898B-D3F0-DB5E-1F09C9E349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975" y="5188030"/>
            <a:ext cx="6025299" cy="1463683"/>
          </a:xfrm>
          <a:prstGeom prst="rect">
            <a:avLst/>
          </a:prstGeom>
          <a:ln w="38100">
            <a:solidFill>
              <a:srgbClr val="FF00FF"/>
            </a:solidFill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177A346-7FF4-F057-1125-A861BA0E4A6F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4009039" y="5615686"/>
            <a:ext cx="5925623" cy="103602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401130E-48A6-5699-4CDC-35FBC3E9FF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823" y="753152"/>
            <a:ext cx="7737885" cy="53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14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15" grpId="0"/>
      <p:bldP spid="1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E95BCF30-C877-0316-72EA-76D08C07F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39321"/>
            <a:ext cx="9582150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AEEA7F1-D415-8507-2C21-1DE3461EA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649" y="1273298"/>
            <a:ext cx="7230661" cy="5406572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471166" y="4511119"/>
            <a:ext cx="7249667" cy="778806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868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67557B9-494C-40D3-AD57-0C104CF42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2222" cy="236569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2L9-14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D1B5588-CBEA-E57D-043F-F5E2A3ED8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728" y="1847209"/>
            <a:ext cx="9472863" cy="51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591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2L9-14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85FC2E1-B174-4BD4-8442-580237C6047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" y="1528843"/>
            <a:ext cx="8658185" cy="532915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E5593DA-CFDB-4018-909F-2CC13D4C89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37"/>
          <a:stretch/>
        </p:blipFill>
        <p:spPr>
          <a:xfrm>
            <a:off x="8854481" y="5802042"/>
            <a:ext cx="3008304" cy="90809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AC5EC76-6D25-2F54-7AF1-843BF0A1B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08" y="55650"/>
            <a:ext cx="3477849" cy="66708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65412B9-FBF9-36AC-5CB3-C7D6E78E5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478" y="67682"/>
            <a:ext cx="4126098" cy="65505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B3BB81B-67A9-4A23-D280-399EBE4B0B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608" y="759665"/>
            <a:ext cx="11794574" cy="90809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60A2E83-7416-558F-E163-E8EE192941A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lum bright="-20000" contrast="40000"/>
          </a:blip>
          <a:srcRect r="28357" b="-11922"/>
          <a:stretch/>
        </p:blipFill>
        <p:spPr>
          <a:xfrm>
            <a:off x="8854481" y="6300841"/>
            <a:ext cx="3172911" cy="40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10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2L9-14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85FC2E1-B174-4BD4-8442-580237C6047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68" y="2658979"/>
            <a:ext cx="6999257" cy="430807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E5593DA-CFDB-4018-909F-2CC13D4C89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37"/>
          <a:stretch/>
        </p:blipFill>
        <p:spPr>
          <a:xfrm>
            <a:off x="7368332" y="5301344"/>
            <a:ext cx="4659060" cy="140640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C2FEFBD-DD21-4543-B4D5-3D7F0DD6F397}"/>
              </a:ext>
            </a:extLst>
          </p:cNvPr>
          <p:cNvSpPr txBox="1"/>
          <p:nvPr/>
        </p:nvSpPr>
        <p:spPr>
          <a:xfrm>
            <a:off x="533400" y="1345108"/>
            <a:ext cx="6537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しごと　かんけい　　とも　　　　　　　　　　し　　　あ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①仕事の関係、友だちではない知り合い、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…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F651C12-5080-4D75-35E1-4EE8D016F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08" y="55650"/>
            <a:ext cx="3477849" cy="6670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E7D9ADE-E4D2-7AF9-8DDA-91601C9A8C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478" y="67682"/>
            <a:ext cx="4126098" cy="6550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365CE21-A61C-6302-2167-73DF0D25AD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5" y="722738"/>
            <a:ext cx="9850958" cy="75845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9D64FFC-3FBA-C70F-B4AA-4C1F2092891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lum bright="-20000" contrast="40000"/>
          </a:blip>
          <a:srcRect r="28357" b="-11922"/>
          <a:stretch/>
        </p:blipFill>
        <p:spPr>
          <a:xfrm>
            <a:off x="7467477" y="6090311"/>
            <a:ext cx="4559916" cy="584775"/>
          </a:xfrm>
          <a:prstGeom prst="rect">
            <a:avLst/>
          </a:prstGeom>
        </p:spPr>
      </p:pic>
      <p:sp>
        <p:nvSpPr>
          <p:cNvPr id="8" name="テキスト ボックス 8">
            <a:extLst>
              <a:ext uri="{FF2B5EF4-FFF2-40B4-BE49-F238E27FC236}">
                <a16:creationId xmlns:a16="http://schemas.microsoft.com/office/drawing/2014/main" id="{065B5CCB-5224-0E2A-C467-62277377D0AA}"/>
              </a:ext>
            </a:extLst>
          </p:cNvPr>
          <p:cNvSpPr txBox="1"/>
          <p:nvPr/>
        </p:nvSpPr>
        <p:spPr>
          <a:xfrm>
            <a:off x="533400" y="1923273"/>
            <a:ext cx="6537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とも　　　どうし　　がくせいどうし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②友だち同士、学生同士、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…</a:t>
            </a:r>
          </a:p>
        </p:txBody>
      </p:sp>
      <p:sp>
        <p:nvSpPr>
          <p:cNvPr id="10" name="テキスト ボックス 8">
            <a:extLst>
              <a:ext uri="{FF2B5EF4-FFF2-40B4-BE49-F238E27FC236}">
                <a16:creationId xmlns:a16="http://schemas.microsoft.com/office/drawing/2014/main" id="{DF909938-6098-7A46-A00E-7777F9026F2C}"/>
              </a:ext>
            </a:extLst>
          </p:cNvPr>
          <p:cNvSpPr txBox="1"/>
          <p:nvPr/>
        </p:nvSpPr>
        <p:spPr>
          <a:xfrm>
            <a:off x="5280712" y="1979990"/>
            <a:ext cx="6537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がくせいどうし　　　　　　　　　　　　　　　　　あそ　 かんけい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③学生同士、ときどきいっしょに遊ぶ関係、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9841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2L9-15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C2D810F-E8C3-4EA5-9065-F27ACB74E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331" y="1169612"/>
            <a:ext cx="3837337" cy="5688388"/>
          </a:xfrm>
          <a:prstGeom prst="rect">
            <a:avLst/>
          </a:prstGeom>
        </p:spPr>
      </p:pic>
      <p:pic>
        <p:nvPicPr>
          <p:cNvPr id="3074" name="Picture 2" descr="メールを待つ人のイラスト（男性）">
            <a:extLst>
              <a:ext uri="{FF2B5EF4-FFF2-40B4-BE49-F238E27FC236}">
                <a16:creationId xmlns:a16="http://schemas.microsoft.com/office/drawing/2014/main" id="{5DB30DCE-E4F3-491C-975F-A29F637C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40" y="4132829"/>
            <a:ext cx="2602281" cy="26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7A8AC26-F0F1-89C7-68D2-1317E623821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95484" y="-1"/>
            <a:ext cx="8370288" cy="116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6359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E95BCF30-C877-0316-72EA-76D08C07F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39321"/>
            <a:ext cx="9582150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AEEA7F1-D415-8507-2C21-1DE3461EA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649" y="1273298"/>
            <a:ext cx="7230661" cy="5406572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610261" y="5294601"/>
            <a:ext cx="7098477" cy="609473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793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1DAB424-26FE-406E-B3EC-BED18CD70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164" y="796954"/>
            <a:ext cx="8893671" cy="606104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25115B0-7357-80F4-9F25-4DD945887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1385" y="796954"/>
            <a:ext cx="5430100" cy="92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DD3CBA0-63A8-49BB-8A5A-9C310EACC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253" y="180566"/>
            <a:ext cx="8761492" cy="649686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CFE4BED-30D2-DAD2-032E-561562460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464" y="180566"/>
            <a:ext cx="8565866" cy="125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238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68" y="5302046"/>
            <a:ext cx="11965133" cy="150717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313A407-E1E4-491B-941C-84DF1189F0C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2L9-20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92033FC-FC07-4EE6-8328-00EDDD1D4B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3" r="-84" b="113"/>
          <a:stretch/>
        </p:blipFill>
        <p:spPr>
          <a:xfrm>
            <a:off x="1707926" y="121950"/>
            <a:ext cx="8768825" cy="517113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D0A0EE7-FCB2-1B97-D5F1-3B2B5A1117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-2114"/>
          <a:stretch/>
        </p:blipFill>
        <p:spPr>
          <a:xfrm>
            <a:off x="150068" y="5320790"/>
            <a:ext cx="12218169" cy="120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3E39186-9C35-DF51-DC4E-8B810E6A6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2261" y="48153"/>
            <a:ext cx="8638192" cy="6761693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2AA6ADB6-5ABF-460D-B07B-93BFE7964B1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2L9-26</a:t>
            </a:r>
          </a:p>
        </p:txBody>
      </p:sp>
    </p:spTree>
    <p:extLst>
      <p:ext uri="{BB962C8B-B14F-4D97-AF65-F5344CB8AC3E}">
        <p14:creationId xmlns:p14="http://schemas.microsoft.com/office/powerpoint/2010/main" val="31222350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CA1FA99-2C19-65EA-2E06-E6A5FD28D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683" y="892366"/>
            <a:ext cx="11686634" cy="5727032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1FB27D64-8E23-0A3C-5655-014E449A4EB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2L9-26</a:t>
            </a:r>
          </a:p>
        </p:txBody>
      </p:sp>
    </p:spTree>
    <p:extLst>
      <p:ext uri="{BB962C8B-B14F-4D97-AF65-F5344CB8AC3E}">
        <p14:creationId xmlns:p14="http://schemas.microsoft.com/office/powerpoint/2010/main" val="25337285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24FE717-CFAC-267B-F195-2E444824E5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46"/>
          <a:stretch/>
        </p:blipFill>
        <p:spPr>
          <a:xfrm>
            <a:off x="2238212" y="37004"/>
            <a:ext cx="7715576" cy="678399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F92C444F-2372-8E75-12C0-8946F111921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2L9-27</a:t>
            </a:r>
          </a:p>
        </p:txBody>
      </p:sp>
    </p:spTree>
    <p:extLst>
      <p:ext uri="{BB962C8B-B14F-4D97-AF65-F5344CB8AC3E}">
        <p14:creationId xmlns:p14="http://schemas.microsoft.com/office/powerpoint/2010/main" val="31486612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A1D00BA-BBC5-B41C-20D6-C0D890ED3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54" y="745958"/>
            <a:ext cx="11107853" cy="611204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9A09ECC6-200D-AEC8-CC56-5E14C016007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2L9-27</a:t>
            </a:r>
          </a:p>
        </p:txBody>
      </p:sp>
    </p:spTree>
    <p:extLst>
      <p:ext uri="{BB962C8B-B14F-4D97-AF65-F5344CB8AC3E}">
        <p14:creationId xmlns:p14="http://schemas.microsoft.com/office/powerpoint/2010/main" val="36534520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E6C998E-3A84-37D6-0E60-851B358C9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15" y="1078927"/>
            <a:ext cx="11759970" cy="5297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58E06A-BC53-BCEF-07B6-7AD15EDF3F6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2L9-28</a:t>
            </a:r>
          </a:p>
        </p:txBody>
      </p:sp>
    </p:spTree>
    <p:extLst>
      <p:ext uri="{BB962C8B-B14F-4D97-AF65-F5344CB8AC3E}">
        <p14:creationId xmlns:p14="http://schemas.microsoft.com/office/powerpoint/2010/main" val="39502995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F709618-8609-0F2D-34A9-16E022193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548" y="153475"/>
            <a:ext cx="7132504" cy="6551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8FC2BB-C2E3-74AC-1778-9C7C9342029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2L9-28</a:t>
            </a:r>
          </a:p>
        </p:txBody>
      </p:sp>
    </p:spTree>
    <p:extLst>
      <p:ext uri="{BB962C8B-B14F-4D97-AF65-F5344CB8AC3E}">
        <p14:creationId xmlns:p14="http://schemas.microsoft.com/office/powerpoint/2010/main" val="16844433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C00710C-5D1D-68D5-ADBA-35E18A9CB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885" y="149307"/>
            <a:ext cx="10279435" cy="656431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E526974C-20E1-D570-8E3F-9CFD1AC9C2C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2L9-29</a:t>
            </a:r>
          </a:p>
        </p:txBody>
      </p:sp>
    </p:spTree>
    <p:extLst>
      <p:ext uri="{BB962C8B-B14F-4D97-AF65-F5344CB8AC3E}">
        <p14:creationId xmlns:p14="http://schemas.microsoft.com/office/powerpoint/2010/main" val="34914837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E6C0DBA-93BD-209B-4D03-42E6D16EC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90567"/>
            <a:ext cx="12153027" cy="51583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CE5169-68AB-8EAF-B22D-7B472E3B942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2L9-29</a:t>
            </a:r>
          </a:p>
        </p:txBody>
      </p:sp>
    </p:spTree>
    <p:extLst>
      <p:ext uri="{BB962C8B-B14F-4D97-AF65-F5344CB8AC3E}">
        <p14:creationId xmlns:p14="http://schemas.microsoft.com/office/powerpoint/2010/main" val="10699076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EB101F-7C77-5ED2-6C67-18A16449C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85" y="4579077"/>
            <a:ext cx="11980630" cy="200219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9C7022C-49BC-9138-3581-B9F08000D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1336" y="292387"/>
            <a:ext cx="10112471" cy="4232152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004C5B1C-2725-C7B8-2B3F-398EDF42842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2L9-29</a:t>
            </a:r>
          </a:p>
        </p:txBody>
      </p:sp>
    </p:spTree>
    <p:extLst>
      <p:ext uri="{BB962C8B-B14F-4D97-AF65-F5344CB8AC3E}">
        <p14:creationId xmlns:p14="http://schemas.microsoft.com/office/powerpoint/2010/main" val="535652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48B5923-80B1-6E25-F6C1-B5D1F5E32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501" y="892366"/>
            <a:ext cx="11074666" cy="590649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B1CFF3BA-3990-279A-5DA0-6C31866406F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2L9-30</a:t>
            </a:r>
          </a:p>
        </p:txBody>
      </p:sp>
    </p:spTree>
    <p:extLst>
      <p:ext uri="{BB962C8B-B14F-4D97-AF65-F5344CB8AC3E}">
        <p14:creationId xmlns:p14="http://schemas.microsoft.com/office/powerpoint/2010/main" val="23117986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28EE9BC-1220-F529-D6E8-C20570D2E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91" y="890699"/>
            <a:ext cx="10993943" cy="5967301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F516E6B9-C9C7-60AC-7C3A-A8B9B9D661F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2L9-30</a:t>
            </a:r>
          </a:p>
        </p:txBody>
      </p:sp>
    </p:spTree>
    <p:extLst>
      <p:ext uri="{BB962C8B-B14F-4D97-AF65-F5344CB8AC3E}">
        <p14:creationId xmlns:p14="http://schemas.microsoft.com/office/powerpoint/2010/main" val="251178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DCD59C-2B4F-45BD-988C-FC0CAF01B5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1416A2-C755-4691-B5D7-563AF0E96C1C}">
  <ds:schemaRefs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3e344923-98a3-4cbb-98eb-7a7235193b6b"/>
    <ds:schemaRef ds:uri="http://schemas.microsoft.com/office/2006/metadata/properties"/>
    <ds:schemaRef ds:uri="dd831380-f772-4d0a-86be-ca519d40c5a8"/>
    <ds:schemaRef ds:uri="http://purl.org/dc/dcmitype/"/>
    <ds:schemaRef ds:uri="http://purl.org/dc/terms/"/>
    <ds:schemaRef ds:uri="7cd1c7d1-83d3-4998-8f93-0268d20cf906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2768</TotalTime>
  <Words>344</Words>
  <Application>Microsoft Office PowerPoint</Application>
  <PresentationFormat>Widescreen</PresentationFormat>
  <Paragraphs>153</Paragraphs>
  <Slides>73</Slides>
  <Notes>9</Notes>
  <HiddenSlides>0</HiddenSlides>
  <MMClips>54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184</cp:revision>
  <dcterms:created xsi:type="dcterms:W3CDTF">2020-06-23T07:26:01Z</dcterms:created>
  <dcterms:modified xsi:type="dcterms:W3CDTF">2024-07-30T07:36:13Z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