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5"/>
  </p:notesMasterIdLst>
  <p:sldIdLst>
    <p:sldId id="257" r:id="rId5"/>
    <p:sldId id="275" r:id="rId6"/>
    <p:sldId id="258" r:id="rId7"/>
    <p:sldId id="324" r:id="rId8"/>
    <p:sldId id="325" r:id="rId9"/>
    <p:sldId id="369" r:id="rId10"/>
    <p:sldId id="329" r:id="rId11"/>
    <p:sldId id="383" r:id="rId12"/>
    <p:sldId id="331" r:id="rId13"/>
    <p:sldId id="334" r:id="rId14"/>
    <p:sldId id="335" r:id="rId15"/>
    <p:sldId id="336" r:id="rId16"/>
    <p:sldId id="337" r:id="rId17"/>
    <p:sldId id="268" r:id="rId18"/>
    <p:sldId id="269" r:id="rId19"/>
    <p:sldId id="368" r:id="rId20"/>
    <p:sldId id="367" r:id="rId21"/>
    <p:sldId id="316" r:id="rId22"/>
    <p:sldId id="323" r:id="rId23"/>
    <p:sldId id="338" r:id="rId24"/>
    <p:sldId id="339" r:id="rId25"/>
    <p:sldId id="375" r:id="rId26"/>
    <p:sldId id="340" r:id="rId27"/>
    <p:sldId id="376" r:id="rId28"/>
    <p:sldId id="341" r:id="rId29"/>
    <p:sldId id="384" r:id="rId30"/>
    <p:sldId id="342" r:id="rId31"/>
    <p:sldId id="370" r:id="rId32"/>
    <p:sldId id="344" r:id="rId33"/>
    <p:sldId id="346" r:id="rId34"/>
    <p:sldId id="347" r:id="rId35"/>
    <p:sldId id="349" r:id="rId36"/>
    <p:sldId id="348" r:id="rId37"/>
    <p:sldId id="350" r:id="rId38"/>
    <p:sldId id="351" r:id="rId39"/>
    <p:sldId id="377" r:id="rId40"/>
    <p:sldId id="352" r:id="rId41"/>
    <p:sldId id="378" r:id="rId42"/>
    <p:sldId id="353" r:id="rId43"/>
    <p:sldId id="385" r:id="rId44"/>
    <p:sldId id="355" r:id="rId45"/>
    <p:sldId id="371" r:id="rId46"/>
    <p:sldId id="372" r:id="rId47"/>
    <p:sldId id="357" r:id="rId48"/>
    <p:sldId id="386" r:id="rId49"/>
    <p:sldId id="358" r:id="rId50"/>
    <p:sldId id="373" r:id="rId51"/>
    <p:sldId id="374" r:id="rId52"/>
    <p:sldId id="387" r:id="rId53"/>
    <p:sldId id="361" r:id="rId54"/>
    <p:sldId id="362" r:id="rId55"/>
    <p:sldId id="363" r:id="rId56"/>
    <p:sldId id="364" r:id="rId57"/>
    <p:sldId id="388" r:id="rId58"/>
    <p:sldId id="309" r:id="rId59"/>
    <p:sldId id="310" r:id="rId60"/>
    <p:sldId id="311" r:id="rId61"/>
    <p:sldId id="379" r:id="rId62"/>
    <p:sldId id="381" r:id="rId63"/>
    <p:sldId id="382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F1F2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66B02-2360-8BA1-C94F-5DEC131160F7}" v="9" dt="2024-07-30T07:29:08.915"/>
    <p1510:client id="{D9520589-1B6A-1DE7-3117-0864F0A78D53}" v="1" dt="2024-07-30T07:31:39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E4234C30-B46B-4901-9FDB-2BAB29961607}"/>
    <pc:docChg chg="addSld delSld modSld">
      <pc:chgData name="Shoko Kakuda" userId="S::kakuda@jfbkk.or.th::40706642-bbdd-4be4-a46a-1d3174691c72" providerId="AD" clId="Web-{E4234C30-B46B-4901-9FDB-2BAB29961607}" dt="2021-11-12T04:19:04.358" v="4"/>
      <pc:docMkLst>
        <pc:docMk/>
      </pc:docMkLst>
      <pc:sldChg chg="delSp add del">
        <pc:chgData name="Shoko Kakuda" userId="S::kakuda@jfbkk.or.th::40706642-bbdd-4be4-a46a-1d3174691c72" providerId="AD" clId="Web-{E4234C30-B46B-4901-9FDB-2BAB29961607}" dt="2021-11-12T04:19:04.358" v="4"/>
        <pc:sldMkLst>
          <pc:docMk/>
          <pc:sldMk cId="227010998" sldId="353"/>
        </pc:sldMkLst>
        <pc:picChg chg="del">
          <ac:chgData name="Shoko Kakuda" userId="S::kakuda@jfbkk.or.th::40706642-bbdd-4be4-a46a-1d3174691c72" providerId="AD" clId="Web-{E4234C30-B46B-4901-9FDB-2BAB29961607}" dt="2021-11-12T04:19:00.264" v="2"/>
          <ac:picMkLst>
            <pc:docMk/>
            <pc:sldMk cId="227010998" sldId="353"/>
            <ac:picMk id="1026" creationId="{797F0205-5540-4732-A2ED-B4D3D16F5224}"/>
          </ac:picMkLst>
        </pc:picChg>
        <pc:picChg chg="del">
          <ac:chgData name="Shoko Kakuda" userId="S::kakuda@jfbkk.or.th::40706642-bbdd-4be4-a46a-1d3174691c72" providerId="AD" clId="Web-{E4234C30-B46B-4901-9FDB-2BAB29961607}" dt="2021-11-12T04:19:02.108" v="3"/>
          <ac:picMkLst>
            <pc:docMk/>
            <pc:sldMk cId="227010998" sldId="353"/>
            <ac:picMk id="1028" creationId="{45BDDADE-60CA-49DE-9456-A64F3267194D}"/>
          </ac:picMkLst>
        </pc:picChg>
        <pc:picChg chg="del">
          <ac:chgData name="Shoko Kakuda" userId="S::kakuda@jfbkk.or.th::40706642-bbdd-4be4-a46a-1d3174691c72" providerId="AD" clId="Web-{E4234C30-B46B-4901-9FDB-2BAB29961607}" dt="2021-11-12T04:19:04.358" v="4"/>
          <ac:picMkLst>
            <pc:docMk/>
            <pc:sldMk cId="227010998" sldId="353"/>
            <ac:picMk id="1030" creationId="{FD789892-879D-49A0-A963-AC213B853EED}"/>
          </ac:picMkLst>
        </pc:picChg>
      </pc:sldChg>
    </pc:docChg>
  </pc:docChgLst>
  <pc:docChgLst>
    <pc:chgData name="Hnin Nwe Oo" userId="S::hnin_nwe_oo@jpf.go.jp::ac0d75cc-189f-4e26-b8ac-69db546065ba" providerId="AD" clId="Web-{6E366B02-2360-8BA1-C94F-5DEC131160F7}"/>
    <pc:docChg chg="modSld">
      <pc:chgData name="Hnin Nwe Oo" userId="S::hnin_nwe_oo@jpf.go.jp::ac0d75cc-189f-4e26-b8ac-69db546065ba" providerId="AD" clId="Web-{6E366B02-2360-8BA1-C94F-5DEC131160F7}" dt="2024-07-30T07:29:08.915" v="8" actId="1076"/>
      <pc:docMkLst>
        <pc:docMk/>
      </pc:docMkLst>
      <pc:sldChg chg="modSp">
        <pc:chgData name="Hnin Nwe Oo" userId="S::hnin_nwe_oo@jpf.go.jp::ac0d75cc-189f-4e26-b8ac-69db546065ba" providerId="AD" clId="Web-{6E366B02-2360-8BA1-C94F-5DEC131160F7}" dt="2024-07-30T07:26:24.716" v="1" actId="14100"/>
        <pc:sldMkLst>
          <pc:docMk/>
          <pc:sldMk cId="1000410114" sldId="383"/>
        </pc:sldMkLst>
        <pc:spChg chg="mod">
          <ac:chgData name="Hnin Nwe Oo" userId="S::hnin_nwe_oo@jpf.go.jp::ac0d75cc-189f-4e26-b8ac-69db546065ba" providerId="AD" clId="Web-{6E366B02-2360-8BA1-C94F-5DEC131160F7}" dt="2024-07-30T07:26:24.716" v="1" actId="14100"/>
          <ac:spMkLst>
            <pc:docMk/>
            <pc:sldMk cId="1000410114" sldId="383"/>
            <ac:spMk id="6" creationId="{E7D80AE9-8F44-4EAF-3E7A-3E6E369C1F27}"/>
          </ac:spMkLst>
        </pc:spChg>
      </pc:sldChg>
      <pc:sldChg chg="modSp">
        <pc:chgData name="Hnin Nwe Oo" userId="S::hnin_nwe_oo@jpf.go.jp::ac0d75cc-189f-4e26-b8ac-69db546065ba" providerId="AD" clId="Web-{6E366B02-2360-8BA1-C94F-5DEC131160F7}" dt="2024-07-30T07:28:48.977" v="7" actId="1076"/>
        <pc:sldMkLst>
          <pc:docMk/>
          <pc:sldMk cId="686983341" sldId="385"/>
        </pc:sldMkLst>
        <pc:spChg chg="mod">
          <ac:chgData name="Hnin Nwe Oo" userId="S::hnin_nwe_oo@jpf.go.jp::ac0d75cc-189f-4e26-b8ac-69db546065ba" providerId="AD" clId="Web-{6E366B02-2360-8BA1-C94F-5DEC131160F7}" dt="2024-07-30T07:28:48.977" v="7" actId="1076"/>
          <ac:spMkLst>
            <pc:docMk/>
            <pc:sldMk cId="686983341" sldId="385"/>
            <ac:spMk id="6" creationId="{E7D80AE9-8F44-4EAF-3E7A-3E6E369C1F27}"/>
          </ac:spMkLst>
        </pc:spChg>
        <pc:picChg chg="mod">
          <ac:chgData name="Hnin Nwe Oo" userId="S::hnin_nwe_oo@jpf.go.jp::ac0d75cc-189f-4e26-b8ac-69db546065ba" providerId="AD" clId="Web-{6E366B02-2360-8BA1-C94F-5DEC131160F7}" dt="2024-07-30T07:28:35.272" v="5" actId="1076"/>
          <ac:picMkLst>
            <pc:docMk/>
            <pc:sldMk cId="686983341" sldId="385"/>
            <ac:picMk id="5" creationId="{8D9ECE40-E25E-125D-41BA-7BAD7647924E}"/>
          </ac:picMkLst>
        </pc:picChg>
      </pc:sldChg>
      <pc:sldChg chg="modSp">
        <pc:chgData name="Hnin Nwe Oo" userId="S::hnin_nwe_oo@jpf.go.jp::ac0d75cc-189f-4e26-b8ac-69db546065ba" providerId="AD" clId="Web-{6E366B02-2360-8BA1-C94F-5DEC131160F7}" dt="2024-07-30T07:29:08.915" v="8" actId="1076"/>
        <pc:sldMkLst>
          <pc:docMk/>
          <pc:sldMk cId="3060537020" sldId="386"/>
        </pc:sldMkLst>
        <pc:spChg chg="mod">
          <ac:chgData name="Hnin Nwe Oo" userId="S::hnin_nwe_oo@jpf.go.jp::ac0d75cc-189f-4e26-b8ac-69db546065ba" providerId="AD" clId="Web-{6E366B02-2360-8BA1-C94F-5DEC131160F7}" dt="2024-07-30T07:29:08.915" v="8" actId="1076"/>
          <ac:spMkLst>
            <pc:docMk/>
            <pc:sldMk cId="3060537020" sldId="386"/>
            <ac:spMk id="6" creationId="{E7D80AE9-8F44-4EAF-3E7A-3E6E369C1F27}"/>
          </ac:spMkLst>
        </pc:spChg>
      </pc:sldChg>
    </pc:docChg>
  </pc:docChgLst>
  <pc:docChgLst>
    <pc:chgData name="Shoko Kakuda" userId="40706642-bbdd-4be4-a46a-1d3174691c72" providerId="ADAL" clId="{277A8D42-EC2D-497D-86D5-8DD23210A4B7}"/>
    <pc:docChg chg="modSld">
      <pc:chgData name="Shoko Kakuda" userId="40706642-bbdd-4be4-a46a-1d3174691c72" providerId="ADAL" clId="{277A8D42-EC2D-497D-86D5-8DD23210A4B7}" dt="2021-11-12T04:22:13.288" v="21" actId="1076"/>
      <pc:docMkLst>
        <pc:docMk/>
      </pc:docMkLst>
      <pc:sldChg chg="addSp modSp mod">
        <pc:chgData name="Shoko Kakuda" userId="40706642-bbdd-4be4-a46a-1d3174691c72" providerId="ADAL" clId="{277A8D42-EC2D-497D-86D5-8DD23210A4B7}" dt="2021-11-12T04:22:13.288" v="21" actId="1076"/>
        <pc:sldMkLst>
          <pc:docMk/>
          <pc:sldMk cId="227010998" sldId="353"/>
        </pc:sldMkLst>
        <pc:picChg chg="add mod">
          <ac:chgData name="Shoko Kakuda" userId="40706642-bbdd-4be4-a46a-1d3174691c72" providerId="ADAL" clId="{277A8D42-EC2D-497D-86D5-8DD23210A4B7}" dt="2021-11-12T04:22:11.070" v="20" actId="1076"/>
          <ac:picMkLst>
            <pc:docMk/>
            <pc:sldMk cId="227010998" sldId="353"/>
            <ac:picMk id="4" creationId="{28E6DD99-0705-415B-96EC-72C079CFCCCF}"/>
          </ac:picMkLst>
        </pc:picChg>
        <pc:picChg chg="add mod">
          <ac:chgData name="Shoko Kakuda" userId="40706642-bbdd-4be4-a46a-1d3174691c72" providerId="ADAL" clId="{277A8D42-EC2D-497D-86D5-8DD23210A4B7}" dt="2021-11-12T04:22:13.288" v="21" actId="1076"/>
          <ac:picMkLst>
            <pc:docMk/>
            <pc:sldMk cId="227010998" sldId="353"/>
            <ac:picMk id="6" creationId="{77701D71-0171-4B7B-AE16-D2799E0F1A82}"/>
          </ac:picMkLst>
        </pc:picChg>
        <pc:picChg chg="add mod">
          <ac:chgData name="Shoko Kakuda" userId="40706642-bbdd-4be4-a46a-1d3174691c72" providerId="ADAL" clId="{277A8D42-EC2D-497D-86D5-8DD23210A4B7}" dt="2021-11-12T04:22:06.891" v="19" actId="14100"/>
          <ac:picMkLst>
            <pc:docMk/>
            <pc:sldMk cId="227010998" sldId="353"/>
            <ac:picMk id="9" creationId="{A6DCC824-6DB2-4BE8-8156-E2C85D53524B}"/>
          </ac:picMkLst>
        </pc:picChg>
      </pc:sldChg>
    </pc:docChg>
  </pc:docChgLst>
  <pc:docChgLst>
    <pc:chgData name="Shoko Kakuda" userId="S::kakuda@jfbkk.or.th::40706642-bbdd-4be4-a46a-1d3174691c72" providerId="AD" clId="Web-{2AD09A74-DA33-4BCD-A2C4-0E20C452CCF4}"/>
    <pc:docChg chg="delSld modSld">
      <pc:chgData name="Shoko Kakuda" userId="S::kakuda@jfbkk.or.th::40706642-bbdd-4be4-a46a-1d3174691c72" providerId="AD" clId="Web-{2AD09A74-DA33-4BCD-A2C4-0E20C452CCF4}" dt="2022-01-31T04:32:28.697" v="34" actId="1076"/>
      <pc:docMkLst>
        <pc:docMk/>
      </pc:docMkLst>
      <pc:sldChg chg="addSp modSp">
        <pc:chgData name="Shoko Kakuda" userId="S::kakuda@jfbkk.or.th::40706642-bbdd-4be4-a46a-1d3174691c72" providerId="AD" clId="Web-{2AD09A74-DA33-4BCD-A2C4-0E20C452CCF4}" dt="2022-01-31T04:32:28.697" v="34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2AD09A74-DA33-4BCD-A2C4-0E20C452CCF4}" dt="2022-01-31T04:32:26.040" v="33" actId="1076"/>
          <ac:picMkLst>
            <pc:docMk/>
            <pc:sldMk cId="3864944562" sldId="311"/>
            <ac:picMk id="2" creationId="{67D288AE-0779-418C-BC86-F6C9665BF490}"/>
          </ac:picMkLst>
        </pc:picChg>
        <pc:picChg chg="mod">
          <ac:chgData name="Shoko Kakuda" userId="S::kakuda@jfbkk.or.th::40706642-bbdd-4be4-a46a-1d3174691c72" providerId="AD" clId="Web-{2AD09A74-DA33-4BCD-A2C4-0E20C452CCF4}" dt="2022-01-31T04:32:28.697" v="34" actId="1076"/>
          <ac:picMkLst>
            <pc:docMk/>
            <pc:sldMk cId="3864944562" sldId="311"/>
            <ac:picMk id="3" creationId="{23C75714-7032-4B95-93AE-0D6A91F4CD8F}"/>
          </ac:picMkLst>
        </pc:picChg>
      </pc:sldChg>
      <pc:sldChg chg="addSp modSp">
        <pc:chgData name="Shoko Kakuda" userId="S::kakuda@jfbkk.or.th::40706642-bbdd-4be4-a46a-1d3174691c72" providerId="AD" clId="Web-{2AD09A74-DA33-4BCD-A2C4-0E20C452CCF4}" dt="2022-01-31T04:31:27.383" v="27" actId="1076"/>
        <pc:sldMkLst>
          <pc:docMk/>
          <pc:sldMk cId="1174568245" sldId="327"/>
        </pc:sldMkLst>
        <pc:picChg chg="add mod">
          <ac:chgData name="Shoko Kakuda" userId="S::kakuda@jfbkk.or.th::40706642-bbdd-4be4-a46a-1d3174691c72" providerId="AD" clId="Web-{2AD09A74-DA33-4BCD-A2C4-0E20C452CCF4}" dt="2022-01-31T04:31:22.430" v="26" actId="1076"/>
          <ac:picMkLst>
            <pc:docMk/>
            <pc:sldMk cId="1174568245" sldId="327"/>
            <ac:picMk id="2" creationId="{41B30BF6-75D2-4CE4-A5B6-C55E70C35D2B}"/>
          </ac:picMkLst>
        </pc:picChg>
        <pc:picChg chg="mod">
          <ac:chgData name="Shoko Kakuda" userId="S::kakuda@jfbkk.or.th::40706642-bbdd-4be4-a46a-1d3174691c72" providerId="AD" clId="Web-{2AD09A74-DA33-4BCD-A2C4-0E20C452CCF4}" dt="2022-01-31T04:31:27.383" v="27" actId="1076"/>
          <ac:picMkLst>
            <pc:docMk/>
            <pc:sldMk cId="1174568245" sldId="327"/>
            <ac:picMk id="7" creationId="{EA51A7AF-699A-4E68-BAA4-5163B0A2A444}"/>
          </ac:picMkLst>
        </pc:picChg>
      </pc:sldChg>
      <pc:sldChg chg="addSp modSp">
        <pc:chgData name="Shoko Kakuda" userId="S::kakuda@jfbkk.or.th::40706642-bbdd-4be4-a46a-1d3174691c72" providerId="AD" clId="Web-{2AD09A74-DA33-4BCD-A2C4-0E20C452CCF4}" dt="2022-01-31T04:30:28.803" v="16"/>
        <pc:sldMkLst>
          <pc:docMk/>
          <pc:sldMk cId="818244032" sldId="328"/>
        </pc:sldMkLst>
        <pc:picChg chg="add">
          <ac:chgData name="Shoko Kakuda" userId="S::kakuda@jfbkk.or.th::40706642-bbdd-4be4-a46a-1d3174691c72" providerId="AD" clId="Web-{2AD09A74-DA33-4BCD-A2C4-0E20C452CCF4}" dt="2022-01-31T04:30:28.803" v="16"/>
          <ac:picMkLst>
            <pc:docMk/>
            <pc:sldMk cId="818244032" sldId="328"/>
            <ac:picMk id="2" creationId="{B661334B-0540-4F08-8E55-805F8335C808}"/>
          </ac:picMkLst>
        </pc:picChg>
        <pc:picChg chg="mod">
          <ac:chgData name="Shoko Kakuda" userId="S::kakuda@jfbkk.or.th::40706642-bbdd-4be4-a46a-1d3174691c72" providerId="AD" clId="Web-{2AD09A74-DA33-4BCD-A2C4-0E20C452CCF4}" dt="2022-01-31T04:30:18.147" v="14" actId="1076"/>
          <ac:picMkLst>
            <pc:docMk/>
            <pc:sldMk cId="818244032" sldId="328"/>
            <ac:picMk id="6" creationId="{260A4EF1-C1F5-4C39-89B1-B18F69C62670}"/>
          </ac:picMkLst>
        </pc:picChg>
      </pc:sldChg>
      <pc:sldChg chg="addSp modSp">
        <pc:chgData name="Shoko Kakuda" userId="S::kakuda@jfbkk.or.th::40706642-bbdd-4be4-a46a-1d3174691c72" providerId="AD" clId="Web-{2AD09A74-DA33-4BCD-A2C4-0E20C452CCF4}" dt="2022-01-31T04:30:03.178" v="12" actId="1076"/>
        <pc:sldMkLst>
          <pc:docMk/>
          <pc:sldMk cId="2896987858" sldId="329"/>
        </pc:sldMkLst>
        <pc:picChg chg="add mod">
          <ac:chgData name="Shoko Kakuda" userId="S::kakuda@jfbkk.or.th::40706642-bbdd-4be4-a46a-1d3174691c72" providerId="AD" clId="Web-{2AD09A74-DA33-4BCD-A2C4-0E20C452CCF4}" dt="2022-01-31T04:30:03.178" v="12" actId="1076"/>
          <ac:picMkLst>
            <pc:docMk/>
            <pc:sldMk cId="2896987858" sldId="329"/>
            <ac:picMk id="2" creationId="{ED65787F-9057-4AE6-961F-083EE94067E1}"/>
          </ac:picMkLst>
        </pc:picChg>
        <pc:picChg chg="mod">
          <ac:chgData name="Shoko Kakuda" userId="S::kakuda@jfbkk.or.th::40706642-bbdd-4be4-a46a-1d3174691c72" providerId="AD" clId="Web-{2AD09A74-DA33-4BCD-A2C4-0E20C452CCF4}" dt="2022-01-31T04:30:01.396" v="11" actId="1076"/>
          <ac:picMkLst>
            <pc:docMk/>
            <pc:sldMk cId="2896987858" sldId="329"/>
            <ac:picMk id="6" creationId="{260A4EF1-C1F5-4C39-89B1-B18F69C62670}"/>
          </ac:picMkLst>
        </pc:picChg>
      </pc:sldChg>
      <pc:sldChg chg="addSp delSp modSp del">
        <pc:chgData name="Shoko Kakuda" userId="S::kakuda@jfbkk.or.th::40706642-bbdd-4be4-a46a-1d3174691c72" providerId="AD" clId="Web-{2AD09A74-DA33-4BCD-A2C4-0E20C452CCF4}" dt="2022-01-31T04:31:32.586" v="28"/>
        <pc:sldMkLst>
          <pc:docMk/>
          <pc:sldMk cId="1010271696" sldId="330"/>
        </pc:sldMkLst>
        <pc:picChg chg="add del">
          <ac:chgData name="Shoko Kakuda" userId="S::kakuda@jfbkk.or.th::40706642-bbdd-4be4-a46a-1d3174691c72" providerId="AD" clId="Web-{2AD09A74-DA33-4BCD-A2C4-0E20C452CCF4}" dt="2022-01-31T04:30:30.897" v="17"/>
          <ac:picMkLst>
            <pc:docMk/>
            <pc:sldMk cId="1010271696" sldId="330"/>
            <ac:picMk id="2" creationId="{8F0D9B0F-B305-4944-BDF6-3C10B1AA836C}"/>
          </ac:picMkLst>
        </pc:picChg>
        <pc:picChg chg="del mod modCrop">
          <ac:chgData name="Shoko Kakuda" userId="S::kakuda@jfbkk.or.th::40706642-bbdd-4be4-a46a-1d3174691c72" providerId="AD" clId="Web-{2AD09A74-DA33-4BCD-A2C4-0E20C452CCF4}" dt="2022-01-31T04:28:48.723" v="3"/>
          <ac:picMkLst>
            <pc:docMk/>
            <pc:sldMk cId="1010271696" sldId="330"/>
            <ac:picMk id="3" creationId="{0018B6F0-EEAB-4A96-AEFA-72A6BE55A14D}"/>
          </ac:picMkLst>
        </pc:picChg>
      </pc:sldChg>
      <pc:sldChg chg="addSp modSp">
        <pc:chgData name="Shoko Kakuda" userId="S::kakuda@jfbkk.or.th::40706642-bbdd-4be4-a46a-1d3174691c72" providerId="AD" clId="Web-{2AD09A74-DA33-4BCD-A2C4-0E20C452CCF4}" dt="2022-01-31T04:31:09.586" v="23" actId="14100"/>
        <pc:sldMkLst>
          <pc:docMk/>
          <pc:sldMk cId="3964691682" sldId="369"/>
        </pc:sldMkLst>
        <pc:picChg chg="add mod">
          <ac:chgData name="Shoko Kakuda" userId="S::kakuda@jfbkk.or.th::40706642-bbdd-4be4-a46a-1d3174691c72" providerId="AD" clId="Web-{2AD09A74-DA33-4BCD-A2C4-0E20C452CCF4}" dt="2022-01-31T04:31:09.586" v="23" actId="14100"/>
          <ac:picMkLst>
            <pc:docMk/>
            <pc:sldMk cId="3964691682" sldId="369"/>
            <ac:picMk id="3" creationId="{EF96D370-3290-44A6-8B8C-10BEB033CD3F}"/>
          </ac:picMkLst>
        </pc:picChg>
        <pc:picChg chg="mod">
          <ac:chgData name="Shoko Kakuda" userId="S::kakuda@jfbkk.or.th::40706642-bbdd-4be4-a46a-1d3174691c72" providerId="AD" clId="Web-{2AD09A74-DA33-4BCD-A2C4-0E20C452CCF4}" dt="2022-01-31T04:31:01.101" v="22" actId="1076"/>
          <ac:picMkLst>
            <pc:docMk/>
            <pc:sldMk cId="3964691682" sldId="369"/>
            <ac:picMk id="7" creationId="{EA51A7AF-699A-4E68-BAA4-5163B0A2A444}"/>
          </ac:picMkLst>
        </pc:picChg>
      </pc:sldChg>
    </pc:docChg>
  </pc:docChgLst>
  <pc:docChgLst>
    <pc:chgData name="Mayumi Oya" userId="S::mayumi_oya@jpf.go.jp::81482dfe-07c9-4ece-b186-9b7c75a9add2" providerId="AD" clId="Web-{EFA58FDB-2A0D-D328-307B-FBACD69BC1A3}"/>
    <pc:docChg chg="modSld">
      <pc:chgData name="Mayumi Oya" userId="S::mayumi_oya@jpf.go.jp::81482dfe-07c9-4ece-b186-9b7c75a9add2" providerId="AD" clId="Web-{EFA58FDB-2A0D-D328-307B-FBACD69BC1A3}" dt="2024-07-24T08:11:48.511" v="19" actId="1076"/>
      <pc:docMkLst>
        <pc:docMk/>
      </pc:docMkLst>
      <pc:sldChg chg="modSp">
        <pc:chgData name="Mayumi Oya" userId="S::mayumi_oya@jpf.go.jp::81482dfe-07c9-4ece-b186-9b7c75a9add2" providerId="AD" clId="Web-{EFA58FDB-2A0D-D328-307B-FBACD69BC1A3}" dt="2024-07-24T08:09:24.115" v="7" actId="1076"/>
        <pc:sldMkLst>
          <pc:docMk/>
          <pc:sldMk cId="1000410114" sldId="383"/>
        </pc:sldMkLst>
        <pc:spChg chg="mod">
          <ac:chgData name="Mayumi Oya" userId="S::mayumi_oya@jpf.go.jp::81482dfe-07c9-4ece-b186-9b7c75a9add2" providerId="AD" clId="Web-{EFA58FDB-2A0D-D328-307B-FBACD69BC1A3}" dt="2024-07-24T08:09:24.115" v="7" actId="1076"/>
          <ac:spMkLst>
            <pc:docMk/>
            <pc:sldMk cId="1000410114" sldId="383"/>
            <ac:spMk id="6" creationId="{E7D80AE9-8F44-4EAF-3E7A-3E6E369C1F27}"/>
          </ac:spMkLst>
        </pc:spChg>
        <pc:picChg chg="mod">
          <ac:chgData name="Mayumi Oya" userId="S::mayumi_oya@jpf.go.jp::81482dfe-07c9-4ece-b186-9b7c75a9add2" providerId="AD" clId="Web-{EFA58FDB-2A0D-D328-307B-FBACD69BC1A3}" dt="2024-07-24T08:08:57.364" v="2" actId="1076"/>
          <ac:picMkLst>
            <pc:docMk/>
            <pc:sldMk cId="1000410114" sldId="383"/>
            <ac:picMk id="5" creationId="{8D9ECE40-E25E-125D-41BA-7BAD7647924E}"/>
          </ac:picMkLst>
        </pc:picChg>
      </pc:sldChg>
      <pc:sldChg chg="modSp">
        <pc:chgData name="Mayumi Oya" userId="S::mayumi_oya@jpf.go.jp::81482dfe-07c9-4ece-b186-9b7c75a9add2" providerId="AD" clId="Web-{EFA58FDB-2A0D-D328-307B-FBACD69BC1A3}" dt="2024-07-24T08:09:44.147" v="8" actId="14100"/>
        <pc:sldMkLst>
          <pc:docMk/>
          <pc:sldMk cId="2210347276" sldId="384"/>
        </pc:sldMkLst>
        <pc:spChg chg="mod">
          <ac:chgData name="Mayumi Oya" userId="S::mayumi_oya@jpf.go.jp::81482dfe-07c9-4ece-b186-9b7c75a9add2" providerId="AD" clId="Web-{EFA58FDB-2A0D-D328-307B-FBACD69BC1A3}" dt="2024-07-24T08:09:44.147" v="8" actId="14100"/>
          <ac:spMkLst>
            <pc:docMk/>
            <pc:sldMk cId="2210347276" sldId="384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FA58FDB-2A0D-D328-307B-FBACD69BC1A3}" dt="2024-07-24T08:10:16.570" v="10" actId="1076"/>
        <pc:sldMkLst>
          <pc:docMk/>
          <pc:sldMk cId="686983341" sldId="385"/>
        </pc:sldMkLst>
        <pc:spChg chg="mod">
          <ac:chgData name="Mayumi Oya" userId="S::mayumi_oya@jpf.go.jp::81482dfe-07c9-4ece-b186-9b7c75a9add2" providerId="AD" clId="Web-{EFA58FDB-2A0D-D328-307B-FBACD69BC1A3}" dt="2024-07-24T08:10:16.570" v="10" actId="1076"/>
          <ac:spMkLst>
            <pc:docMk/>
            <pc:sldMk cId="686983341" sldId="385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FA58FDB-2A0D-D328-307B-FBACD69BC1A3}" dt="2024-07-24T08:10:40.555" v="12" actId="1076"/>
        <pc:sldMkLst>
          <pc:docMk/>
          <pc:sldMk cId="3060537020" sldId="386"/>
        </pc:sldMkLst>
        <pc:spChg chg="mod">
          <ac:chgData name="Mayumi Oya" userId="S::mayumi_oya@jpf.go.jp::81482dfe-07c9-4ece-b186-9b7c75a9add2" providerId="AD" clId="Web-{EFA58FDB-2A0D-D328-307B-FBACD69BC1A3}" dt="2024-07-24T08:10:40.555" v="12" actId="1076"/>
          <ac:spMkLst>
            <pc:docMk/>
            <pc:sldMk cId="3060537020" sldId="386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FA58FDB-2A0D-D328-307B-FBACD69BC1A3}" dt="2024-07-24T08:11:28.667" v="17" actId="1076"/>
        <pc:sldMkLst>
          <pc:docMk/>
          <pc:sldMk cId="116998076" sldId="387"/>
        </pc:sldMkLst>
        <pc:spChg chg="mod">
          <ac:chgData name="Mayumi Oya" userId="S::mayumi_oya@jpf.go.jp::81482dfe-07c9-4ece-b186-9b7c75a9add2" providerId="AD" clId="Web-{EFA58FDB-2A0D-D328-307B-FBACD69BC1A3}" dt="2024-07-24T08:11:28.667" v="17" actId="1076"/>
          <ac:spMkLst>
            <pc:docMk/>
            <pc:sldMk cId="116998076" sldId="387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EFA58FDB-2A0D-D328-307B-FBACD69BC1A3}" dt="2024-07-24T08:11:48.511" v="19" actId="1076"/>
        <pc:sldMkLst>
          <pc:docMk/>
          <pc:sldMk cId="2386709561" sldId="388"/>
        </pc:sldMkLst>
        <pc:spChg chg="mod">
          <ac:chgData name="Mayumi Oya" userId="S::mayumi_oya@jpf.go.jp::81482dfe-07c9-4ece-b186-9b7c75a9add2" providerId="AD" clId="Web-{EFA58FDB-2A0D-D328-307B-FBACD69BC1A3}" dt="2024-07-24T08:11:48.511" v="19" actId="1076"/>
          <ac:spMkLst>
            <pc:docMk/>
            <pc:sldMk cId="2386709561" sldId="388"/>
            <ac:spMk id="6" creationId="{E7D80AE9-8F44-4EAF-3E7A-3E6E369C1F27}"/>
          </ac:spMkLst>
        </pc:spChg>
      </pc:sldChg>
    </pc:docChg>
  </pc:docChgLst>
  <pc:docChgLst>
    <pc:chgData name="Chisae Koizumi" userId="56daf4ee-0553-4efe-a59d-f3ef39271f03" providerId="ADAL" clId="{CA694668-03A7-4D4C-8BBB-F1E0279E783F}"/>
    <pc:docChg chg="modSld">
      <pc:chgData name="Chisae Koizumi" userId="56daf4ee-0553-4efe-a59d-f3ef39271f03" providerId="ADAL" clId="{CA694668-03A7-4D4C-8BBB-F1E0279E783F}" dt="2021-12-02T09:07:28.993" v="2" actId="1076"/>
      <pc:docMkLst>
        <pc:docMk/>
      </pc:docMkLst>
      <pc:sldChg chg="modSp mod">
        <pc:chgData name="Chisae Koizumi" userId="56daf4ee-0553-4efe-a59d-f3ef39271f03" providerId="ADAL" clId="{CA694668-03A7-4D4C-8BBB-F1E0279E783F}" dt="2021-12-02T09:07:28.993" v="2" actId="1076"/>
        <pc:sldMkLst>
          <pc:docMk/>
          <pc:sldMk cId="2744191181" sldId="351"/>
        </pc:sldMkLst>
        <pc:picChg chg="mod">
          <ac:chgData name="Chisae Koizumi" userId="56daf4ee-0553-4efe-a59d-f3ef39271f03" providerId="ADAL" clId="{CA694668-03A7-4D4C-8BBB-F1E0279E783F}" dt="2021-12-02T09:07:28.993" v="2" actId="1076"/>
          <ac:picMkLst>
            <pc:docMk/>
            <pc:sldMk cId="2744191181" sldId="351"/>
            <ac:picMk id="7" creationId="{F50BB774-9597-45B3-AACE-867993B46C7D}"/>
          </ac:picMkLst>
        </pc:picChg>
      </pc:sldChg>
      <pc:sldChg chg="modSp mod">
        <pc:chgData name="Chisae Koizumi" userId="56daf4ee-0553-4efe-a59d-f3ef39271f03" providerId="ADAL" clId="{CA694668-03A7-4D4C-8BBB-F1E0279E783F}" dt="2021-12-02T04:43:56.686" v="1" actId="6549"/>
        <pc:sldMkLst>
          <pc:docMk/>
          <pc:sldMk cId="2345845822" sldId="374"/>
        </pc:sldMkLst>
        <pc:spChg chg="mod">
          <ac:chgData name="Chisae Koizumi" userId="56daf4ee-0553-4efe-a59d-f3ef39271f03" providerId="ADAL" clId="{CA694668-03A7-4D4C-8BBB-F1E0279E783F}" dt="2021-12-02T04:43:56.686" v="1" actId="6549"/>
          <ac:spMkLst>
            <pc:docMk/>
            <pc:sldMk cId="2345845822" sldId="374"/>
            <ac:spMk id="9" creationId="{5432B63F-BD78-4CEA-9058-23E647850258}"/>
          </ac:spMkLst>
        </pc:spChg>
      </pc:sldChg>
    </pc:docChg>
  </pc:docChgLst>
  <pc:docChgLst>
    <pc:chgData name="sayaka yokoyama" userId="f77ee311-c58d-49f9-9c03-4c9f5af284ca" providerId="ADAL" clId="{2B7437A6-7E2B-4874-8ADC-01B7FFF29B03}"/>
    <pc:docChg chg="undo custSel modSld">
      <pc:chgData name="sayaka yokoyama" userId="f77ee311-c58d-49f9-9c03-4c9f5af284ca" providerId="ADAL" clId="{2B7437A6-7E2B-4874-8ADC-01B7FFF29B03}" dt="2024-03-06T08:20:33.774" v="35"/>
      <pc:docMkLst>
        <pc:docMk/>
      </pc:docMkLst>
      <pc:sldChg chg="modSp mod">
        <pc:chgData name="sayaka yokoyama" userId="f77ee311-c58d-49f9-9c03-4c9f5af284ca" providerId="ADAL" clId="{2B7437A6-7E2B-4874-8ADC-01B7FFF29B03}" dt="2024-03-06T08:08:27.312" v="0" actId="1076"/>
        <pc:sldMkLst>
          <pc:docMk/>
          <pc:sldMk cId="2437333288" sldId="258"/>
        </pc:sldMkLst>
        <pc:picChg chg="mod">
          <ac:chgData name="sayaka yokoyama" userId="f77ee311-c58d-49f9-9c03-4c9f5af284ca" providerId="ADAL" clId="{2B7437A6-7E2B-4874-8ADC-01B7FFF29B03}" dt="2024-03-06T08:08:27.312" v="0" actId="1076"/>
          <ac:picMkLst>
            <pc:docMk/>
            <pc:sldMk cId="2437333288" sldId="258"/>
            <ac:picMk id="2" creationId="{DD50CD95-2542-4038-8B74-ECEE4DEA5C50}"/>
          </ac:picMkLst>
        </pc:picChg>
      </pc:sldChg>
      <pc:sldChg chg="modSp mod">
        <pc:chgData name="sayaka yokoyama" userId="f77ee311-c58d-49f9-9c03-4c9f5af284ca" providerId="ADAL" clId="{2B7437A6-7E2B-4874-8ADC-01B7FFF29B03}" dt="2024-03-06T08:12:49.099" v="17"/>
        <pc:sldMkLst>
          <pc:docMk/>
          <pc:sldMk cId="3611309952" sldId="323"/>
        </pc:sldMkLst>
        <pc:picChg chg="ord">
          <ac:chgData name="sayaka yokoyama" userId="f77ee311-c58d-49f9-9c03-4c9f5af284ca" providerId="ADAL" clId="{2B7437A6-7E2B-4874-8ADC-01B7FFF29B03}" dt="2024-03-06T08:12:28.604" v="12" actId="166"/>
          <ac:picMkLst>
            <pc:docMk/>
            <pc:sldMk cId="3611309952" sldId="323"/>
            <ac:picMk id="3" creationId="{54EAD954-4490-44B9-B7C8-1BE89B19506E}"/>
          </ac:picMkLst>
        </pc:picChg>
        <pc:picChg chg="ord">
          <ac:chgData name="sayaka yokoyama" userId="f77ee311-c58d-49f9-9c03-4c9f5af284ca" providerId="ADAL" clId="{2B7437A6-7E2B-4874-8ADC-01B7FFF29B03}" dt="2024-03-06T08:12:22.438" v="11" actId="166"/>
          <ac:picMkLst>
            <pc:docMk/>
            <pc:sldMk cId="3611309952" sldId="323"/>
            <ac:picMk id="5" creationId="{BE5E05D1-A9EC-4096-94B0-ADF67B60001C}"/>
          </ac:picMkLst>
        </pc:picChg>
        <pc:picChg chg="ord">
          <ac:chgData name="sayaka yokoyama" userId="f77ee311-c58d-49f9-9c03-4c9f5af284ca" providerId="ADAL" clId="{2B7437A6-7E2B-4874-8ADC-01B7FFF29B03}" dt="2024-03-06T08:12:18.775" v="10" actId="166"/>
          <ac:picMkLst>
            <pc:docMk/>
            <pc:sldMk cId="3611309952" sldId="323"/>
            <ac:picMk id="7" creationId="{C01746F1-2D4E-4634-BCEC-0D8EE42553AF}"/>
          </ac:picMkLst>
        </pc:picChg>
        <pc:picChg chg="mod">
          <ac:chgData name="sayaka yokoyama" userId="f77ee311-c58d-49f9-9c03-4c9f5af284ca" providerId="ADAL" clId="{2B7437A6-7E2B-4874-8ADC-01B7FFF29B03}" dt="2024-03-06T08:11:51.141" v="6" actId="1076"/>
          <ac:picMkLst>
            <pc:docMk/>
            <pc:sldMk cId="3611309952" sldId="323"/>
            <ac:picMk id="9" creationId="{1CA2878E-564E-4A54-952F-2BB12A1A939B}"/>
          </ac:picMkLst>
        </pc:picChg>
        <pc:picChg chg="mod">
          <ac:chgData name="sayaka yokoyama" userId="f77ee311-c58d-49f9-9c03-4c9f5af284ca" providerId="ADAL" clId="{2B7437A6-7E2B-4874-8ADC-01B7FFF29B03}" dt="2024-03-06T08:12:40.834" v="14"/>
          <ac:picMkLst>
            <pc:docMk/>
            <pc:sldMk cId="3611309952" sldId="323"/>
            <ac:picMk id="11" creationId="{7E8FD762-05A5-74AC-7C96-8EE555E84E10}"/>
          </ac:picMkLst>
        </pc:picChg>
        <pc:picChg chg="mod modCrop">
          <ac:chgData name="sayaka yokoyama" userId="f77ee311-c58d-49f9-9c03-4c9f5af284ca" providerId="ADAL" clId="{2B7437A6-7E2B-4874-8ADC-01B7FFF29B03}" dt="2024-03-06T08:12:44.493" v="16"/>
          <ac:picMkLst>
            <pc:docMk/>
            <pc:sldMk cId="3611309952" sldId="323"/>
            <ac:picMk id="15" creationId="{4BA12673-7A50-A603-753D-48B13CEE8A14}"/>
          </ac:picMkLst>
        </pc:picChg>
        <pc:picChg chg="mod">
          <ac:chgData name="sayaka yokoyama" userId="f77ee311-c58d-49f9-9c03-4c9f5af284ca" providerId="ADAL" clId="{2B7437A6-7E2B-4874-8ADC-01B7FFF29B03}" dt="2024-03-06T08:12:49.099" v="17"/>
          <ac:picMkLst>
            <pc:docMk/>
            <pc:sldMk cId="3611309952" sldId="323"/>
            <ac:picMk id="17" creationId="{AFE0C333-9EB3-FFA5-7786-A3E04DD3C45E}"/>
          </ac:picMkLst>
        </pc:picChg>
      </pc:sldChg>
      <pc:sldChg chg="modSp mod">
        <pc:chgData name="sayaka yokoyama" userId="f77ee311-c58d-49f9-9c03-4c9f5af284ca" providerId="ADAL" clId="{2B7437A6-7E2B-4874-8ADC-01B7FFF29B03}" dt="2024-03-06T08:13:51.586" v="22" actId="1076"/>
        <pc:sldMkLst>
          <pc:docMk/>
          <pc:sldMk cId="3165797097" sldId="344"/>
        </pc:sldMkLst>
        <pc:picChg chg="mod">
          <ac:chgData name="sayaka yokoyama" userId="f77ee311-c58d-49f9-9c03-4c9f5af284ca" providerId="ADAL" clId="{2B7437A6-7E2B-4874-8ADC-01B7FFF29B03}" dt="2024-03-06T08:13:51.586" v="22" actId="1076"/>
          <ac:picMkLst>
            <pc:docMk/>
            <pc:sldMk cId="3165797097" sldId="344"/>
            <ac:picMk id="5" creationId="{DED252C9-70A2-40DC-8154-63C55061349E}"/>
          </ac:picMkLst>
        </pc:picChg>
      </pc:sldChg>
      <pc:sldChg chg="modSp mod">
        <pc:chgData name="sayaka yokoyama" userId="f77ee311-c58d-49f9-9c03-4c9f5af284ca" providerId="ADAL" clId="{2B7437A6-7E2B-4874-8ADC-01B7FFF29B03}" dt="2024-03-06T08:14:00.107" v="24" actId="1076"/>
        <pc:sldMkLst>
          <pc:docMk/>
          <pc:sldMk cId="3191331984" sldId="346"/>
        </pc:sldMkLst>
        <pc:picChg chg="mod">
          <ac:chgData name="sayaka yokoyama" userId="f77ee311-c58d-49f9-9c03-4c9f5af284ca" providerId="ADAL" clId="{2B7437A6-7E2B-4874-8ADC-01B7FFF29B03}" dt="2024-03-06T08:14:00.107" v="24" actId="1076"/>
          <ac:picMkLst>
            <pc:docMk/>
            <pc:sldMk cId="3191331984" sldId="346"/>
            <ac:picMk id="6" creationId="{0941DE90-796D-4A63-86B8-34A4842213DE}"/>
          </ac:picMkLst>
        </pc:picChg>
      </pc:sldChg>
      <pc:sldChg chg="modSp mod">
        <pc:chgData name="sayaka yokoyama" userId="f77ee311-c58d-49f9-9c03-4c9f5af284ca" providerId="ADAL" clId="{2B7437A6-7E2B-4874-8ADC-01B7FFF29B03}" dt="2024-03-06T08:14:11.580" v="27" actId="1076"/>
        <pc:sldMkLst>
          <pc:docMk/>
          <pc:sldMk cId="3708753374" sldId="347"/>
        </pc:sldMkLst>
        <pc:picChg chg="mod">
          <ac:chgData name="sayaka yokoyama" userId="f77ee311-c58d-49f9-9c03-4c9f5af284ca" providerId="ADAL" clId="{2B7437A6-7E2B-4874-8ADC-01B7FFF29B03}" dt="2024-03-06T08:14:11.580" v="27" actId="1076"/>
          <ac:picMkLst>
            <pc:docMk/>
            <pc:sldMk cId="3708753374" sldId="347"/>
            <ac:picMk id="5" creationId="{1D4EE0C5-7A47-4ECD-B5A6-83133BBF24FD}"/>
          </ac:picMkLst>
        </pc:picChg>
      </pc:sldChg>
      <pc:sldChg chg="modSp mod">
        <pc:chgData name="sayaka yokoyama" userId="f77ee311-c58d-49f9-9c03-4c9f5af284ca" providerId="ADAL" clId="{2B7437A6-7E2B-4874-8ADC-01B7FFF29B03}" dt="2024-03-06T08:20:22.285" v="34" actId="1076"/>
        <pc:sldMkLst>
          <pc:docMk/>
          <pc:sldMk cId="2747777406" sldId="357"/>
        </pc:sldMkLst>
        <pc:picChg chg="mod">
          <ac:chgData name="sayaka yokoyama" userId="f77ee311-c58d-49f9-9c03-4c9f5af284ca" providerId="ADAL" clId="{2B7437A6-7E2B-4874-8ADC-01B7FFF29B03}" dt="2024-03-06T08:20:22.285" v="34" actId="1076"/>
          <ac:picMkLst>
            <pc:docMk/>
            <pc:sldMk cId="2747777406" sldId="357"/>
            <ac:picMk id="17" creationId="{45CC7C80-6346-DDA6-31E4-CB98A746BBCB}"/>
          </ac:picMkLst>
        </pc:picChg>
        <pc:picChg chg="mod">
          <ac:chgData name="sayaka yokoyama" userId="f77ee311-c58d-49f9-9c03-4c9f5af284ca" providerId="ADAL" clId="{2B7437A6-7E2B-4874-8ADC-01B7FFF29B03}" dt="2024-03-06T08:20:11.031" v="32"/>
          <ac:picMkLst>
            <pc:docMk/>
            <pc:sldMk cId="2747777406" sldId="357"/>
            <ac:picMk id="19" creationId="{D39EEB36-6A66-BEA5-0BA9-CC8637593EFD}"/>
          </ac:picMkLst>
        </pc:picChg>
      </pc:sldChg>
      <pc:sldChg chg="modSp mod">
        <pc:chgData name="sayaka yokoyama" userId="f77ee311-c58d-49f9-9c03-4c9f5af284ca" providerId="ADAL" clId="{2B7437A6-7E2B-4874-8ADC-01B7FFF29B03}" dt="2024-03-06T08:10:27.308" v="2" actId="1076"/>
        <pc:sldMkLst>
          <pc:docMk/>
          <pc:sldMk cId="3984642891" sldId="368"/>
        </pc:sldMkLst>
        <pc:picChg chg="mod">
          <ac:chgData name="sayaka yokoyama" userId="f77ee311-c58d-49f9-9c03-4c9f5af284ca" providerId="ADAL" clId="{2B7437A6-7E2B-4874-8ADC-01B7FFF29B03}" dt="2024-03-06T08:10:27.308" v="2" actId="1076"/>
          <ac:picMkLst>
            <pc:docMk/>
            <pc:sldMk cId="3984642891" sldId="368"/>
            <ac:picMk id="10" creationId="{FB24F4C6-4826-43A8-9402-EBEF64067D7A}"/>
          </ac:picMkLst>
        </pc:picChg>
      </pc:sldChg>
      <pc:sldChg chg="modSp mod">
        <pc:chgData name="sayaka yokoyama" userId="f77ee311-c58d-49f9-9c03-4c9f5af284ca" providerId="ADAL" clId="{2B7437A6-7E2B-4874-8ADC-01B7FFF29B03}" dt="2024-03-06T08:13:34.234" v="20" actId="166"/>
        <pc:sldMkLst>
          <pc:docMk/>
          <pc:sldMk cId="603087839" sldId="370"/>
        </pc:sldMkLst>
        <pc:picChg chg="mod ord">
          <ac:chgData name="sayaka yokoyama" userId="f77ee311-c58d-49f9-9c03-4c9f5af284ca" providerId="ADAL" clId="{2B7437A6-7E2B-4874-8ADC-01B7FFF29B03}" dt="2024-03-06T08:13:34.234" v="20" actId="166"/>
          <ac:picMkLst>
            <pc:docMk/>
            <pc:sldMk cId="603087839" sldId="370"/>
            <ac:picMk id="8" creationId="{A69CDE3A-E06E-4114-93F9-5D7831CB3EA6}"/>
          </ac:picMkLst>
        </pc:picChg>
      </pc:sldChg>
      <pc:sldChg chg="modSp mod">
        <pc:chgData name="sayaka yokoyama" userId="f77ee311-c58d-49f9-9c03-4c9f5af284ca" providerId="ADAL" clId="{2B7437A6-7E2B-4874-8ADC-01B7FFF29B03}" dt="2024-03-06T08:19:26.966" v="31" actId="1076"/>
        <pc:sldMkLst>
          <pc:docMk/>
          <pc:sldMk cId="2811756767" sldId="371"/>
        </pc:sldMkLst>
        <pc:picChg chg="mod">
          <ac:chgData name="sayaka yokoyama" userId="f77ee311-c58d-49f9-9c03-4c9f5af284ca" providerId="ADAL" clId="{2B7437A6-7E2B-4874-8ADC-01B7FFF29B03}" dt="2024-03-06T08:19:15.880" v="28"/>
          <ac:picMkLst>
            <pc:docMk/>
            <pc:sldMk cId="2811756767" sldId="371"/>
            <ac:picMk id="2" creationId="{DFA194D3-FA0D-1BB3-5419-3433DA6C1915}"/>
          </ac:picMkLst>
        </pc:picChg>
        <pc:picChg chg="mod">
          <ac:chgData name="sayaka yokoyama" userId="f77ee311-c58d-49f9-9c03-4c9f5af284ca" providerId="ADAL" clId="{2B7437A6-7E2B-4874-8ADC-01B7FFF29B03}" dt="2024-03-06T08:19:26.966" v="31" actId="1076"/>
          <ac:picMkLst>
            <pc:docMk/>
            <pc:sldMk cId="2811756767" sldId="371"/>
            <ac:picMk id="4" creationId="{E3D598BD-7A30-55FF-6F10-FD679ABED592}"/>
          </ac:picMkLst>
        </pc:picChg>
      </pc:sldChg>
      <pc:sldChg chg="modSp">
        <pc:chgData name="sayaka yokoyama" userId="f77ee311-c58d-49f9-9c03-4c9f5af284ca" providerId="ADAL" clId="{2B7437A6-7E2B-4874-8ADC-01B7FFF29B03}" dt="2024-03-06T08:20:33.774" v="35"/>
        <pc:sldMkLst>
          <pc:docMk/>
          <pc:sldMk cId="629976090" sldId="373"/>
        </pc:sldMkLst>
        <pc:picChg chg="mod">
          <ac:chgData name="sayaka yokoyama" userId="f77ee311-c58d-49f9-9c03-4c9f5af284ca" providerId="ADAL" clId="{2B7437A6-7E2B-4874-8ADC-01B7FFF29B03}" dt="2024-03-06T08:20:33.774" v="35"/>
          <ac:picMkLst>
            <pc:docMk/>
            <pc:sldMk cId="629976090" sldId="373"/>
            <ac:picMk id="5" creationId="{FA0BCE7F-EB16-3B13-64DE-C885B545CAD3}"/>
          </ac:picMkLst>
        </pc:picChg>
      </pc:sldChg>
    </pc:docChg>
  </pc:docChgLst>
  <pc:docChgLst>
    <pc:chgData name="sayaka yokoyama" userId="S::sayaka_yokoyama@jpf.go.jp::f77ee311-c58d-49f9-9c03-4c9f5af284ca" providerId="AD" clId="Web-{D78260AF-C5B8-2096-1137-DA7F97D11942}"/>
    <pc:docChg chg="modSld">
      <pc:chgData name="sayaka yokoyama" userId="S::sayaka_yokoyama@jpf.go.jp::f77ee311-c58d-49f9-9c03-4c9f5af284ca" providerId="AD" clId="Web-{D78260AF-C5B8-2096-1137-DA7F97D11942}" dt="2024-02-15T05:08:09.645" v="0"/>
      <pc:docMkLst>
        <pc:docMk/>
      </pc:docMkLst>
      <pc:sldChg chg="mod modShow">
        <pc:chgData name="sayaka yokoyama" userId="S::sayaka_yokoyama@jpf.go.jp::f77ee311-c58d-49f9-9c03-4c9f5af284ca" providerId="AD" clId="Web-{D78260AF-C5B8-2096-1137-DA7F97D11942}" dt="2024-02-15T05:08:09.645" v="0"/>
        <pc:sldMkLst>
          <pc:docMk/>
          <pc:sldMk cId="3708753374" sldId="347"/>
        </pc:sldMkLst>
      </pc:sldChg>
    </pc:docChg>
  </pc:docChgLst>
  <pc:docChgLst>
    <pc:chgData name="Hnin Nwe Oo" userId="S::hnin_nwe_oo@jpf.go.jp::ac0d75cc-189f-4e26-b8ac-69db546065ba" providerId="AD" clId="Web-{D9520589-1B6A-1DE7-3117-0864F0A78D53}"/>
    <pc:docChg chg="modSld">
      <pc:chgData name="Hnin Nwe Oo" userId="S::hnin_nwe_oo@jpf.go.jp::ac0d75cc-189f-4e26-b8ac-69db546065ba" providerId="AD" clId="Web-{D9520589-1B6A-1DE7-3117-0864F0A78D53}" dt="2024-07-30T07:31:39.959" v="0" actId="14100"/>
      <pc:docMkLst>
        <pc:docMk/>
      </pc:docMkLst>
      <pc:sldChg chg="modSp">
        <pc:chgData name="Hnin Nwe Oo" userId="S::hnin_nwe_oo@jpf.go.jp::ac0d75cc-189f-4e26-b8ac-69db546065ba" providerId="AD" clId="Web-{D9520589-1B6A-1DE7-3117-0864F0A78D53}" dt="2024-07-30T07:31:39.959" v="0" actId="14100"/>
        <pc:sldMkLst>
          <pc:docMk/>
          <pc:sldMk cId="686983341" sldId="385"/>
        </pc:sldMkLst>
        <pc:spChg chg="mod">
          <ac:chgData name="Hnin Nwe Oo" userId="S::hnin_nwe_oo@jpf.go.jp::ac0d75cc-189f-4e26-b8ac-69db546065ba" providerId="AD" clId="Web-{D9520589-1B6A-1DE7-3117-0864F0A78D53}" dt="2024-07-30T07:31:39.959" v="0" actId="14100"/>
          <ac:spMkLst>
            <pc:docMk/>
            <pc:sldMk cId="686983341" sldId="385"/>
            <ac:spMk id="6" creationId="{E7D80AE9-8F44-4EAF-3E7A-3E6E369C1F27}"/>
          </ac:spMkLst>
        </pc:spChg>
      </pc:sldChg>
    </pc:docChg>
  </pc:docChgLst>
  <pc:docChgLst>
    <pc:chgData name="Myat Min Htut" userId="dfff3e71-de70-432f-b631-d8cca54eab50" providerId="ADAL" clId="{466CE0E2-368F-44A3-A95D-A3B394F6C52B}"/>
    <pc:docChg chg="undo custSel addSld delSld modSld">
      <pc:chgData name="Myat Min Htut" userId="dfff3e71-de70-432f-b631-d8cca54eab50" providerId="ADAL" clId="{466CE0E2-368F-44A3-A95D-A3B394F6C52B}" dt="2024-02-28T05:38:32.538" v="116"/>
      <pc:docMkLst>
        <pc:docMk/>
      </pc:docMkLst>
      <pc:sldChg chg="modAnim">
        <pc:chgData name="Myat Min Htut" userId="dfff3e71-de70-432f-b631-d8cca54eab50" providerId="ADAL" clId="{466CE0E2-368F-44A3-A95D-A3B394F6C52B}" dt="2024-02-28T05:27:31.823" v="46"/>
        <pc:sldMkLst>
          <pc:docMk/>
          <pc:sldMk cId="2681743607" sldId="325"/>
        </pc:sldMkLst>
      </pc:sldChg>
      <pc:sldChg chg="del">
        <pc:chgData name="Myat Min Htut" userId="dfff3e71-de70-432f-b631-d8cca54eab50" providerId="ADAL" clId="{466CE0E2-368F-44A3-A95D-A3B394F6C52B}" dt="2024-02-28T05:27:09.359" v="38" actId="47"/>
        <pc:sldMkLst>
          <pc:docMk/>
          <pc:sldMk cId="1892170055" sldId="326"/>
        </pc:sldMkLst>
      </pc:sldChg>
      <pc:sldChg chg="del">
        <pc:chgData name="Myat Min Htut" userId="dfff3e71-de70-432f-b631-d8cca54eab50" providerId="ADAL" clId="{466CE0E2-368F-44A3-A95D-A3B394F6C52B}" dt="2024-02-28T05:27:49.711" v="47" actId="47"/>
        <pc:sldMkLst>
          <pc:docMk/>
          <pc:sldMk cId="1174568245" sldId="327"/>
        </pc:sldMkLst>
      </pc:sldChg>
      <pc:sldChg chg="del">
        <pc:chgData name="Myat Min Htut" userId="dfff3e71-de70-432f-b631-d8cca54eab50" providerId="ADAL" clId="{466CE0E2-368F-44A3-A95D-A3B394F6C52B}" dt="2024-02-28T05:28:09.192" v="51" actId="47"/>
        <pc:sldMkLst>
          <pc:docMk/>
          <pc:sldMk cId="818244032" sldId="328"/>
        </pc:sldMkLst>
      </pc:sldChg>
      <pc:sldChg chg="modAnim">
        <pc:chgData name="Myat Min Htut" userId="dfff3e71-de70-432f-b631-d8cca54eab50" providerId="ADAL" clId="{466CE0E2-368F-44A3-A95D-A3B394F6C52B}" dt="2024-02-28T05:28:26.362" v="57"/>
        <pc:sldMkLst>
          <pc:docMk/>
          <pc:sldMk cId="2896987858" sldId="329"/>
        </pc:sldMkLst>
      </pc:sldChg>
      <pc:sldChg chg="del">
        <pc:chgData name="Myat Min Htut" userId="dfff3e71-de70-432f-b631-d8cca54eab50" providerId="ADAL" clId="{466CE0E2-368F-44A3-A95D-A3B394F6C52B}" dt="2024-02-28T05:28:36.864" v="58" actId="47"/>
        <pc:sldMkLst>
          <pc:docMk/>
          <pc:sldMk cId="3722893692" sldId="333"/>
        </pc:sldMkLst>
      </pc:sldChg>
      <pc:sldChg chg="modAnim">
        <pc:chgData name="Myat Min Htut" userId="dfff3e71-de70-432f-b631-d8cca54eab50" providerId="ADAL" clId="{466CE0E2-368F-44A3-A95D-A3B394F6C52B}" dt="2024-02-28T05:29:22.538" v="64"/>
        <pc:sldMkLst>
          <pc:docMk/>
          <pc:sldMk cId="3049984481" sldId="335"/>
        </pc:sldMkLst>
      </pc:sldChg>
      <pc:sldChg chg="modAnim">
        <pc:chgData name="Myat Min Htut" userId="dfff3e71-de70-432f-b631-d8cca54eab50" providerId="ADAL" clId="{466CE0E2-368F-44A3-A95D-A3B394F6C52B}" dt="2024-02-28T05:29:54.636" v="71"/>
        <pc:sldMkLst>
          <pc:docMk/>
          <pc:sldMk cId="1972535281" sldId="337"/>
        </pc:sldMkLst>
      </pc:sldChg>
      <pc:sldChg chg="addSp modSp del mod">
        <pc:chgData name="Myat Min Htut" userId="dfff3e71-de70-432f-b631-d8cca54eab50" providerId="ADAL" clId="{466CE0E2-368F-44A3-A95D-A3B394F6C52B}" dt="2024-02-28T05:30:31.472" v="75" actId="47"/>
        <pc:sldMkLst>
          <pc:docMk/>
          <pc:sldMk cId="517216165" sldId="343"/>
        </pc:sldMkLst>
        <pc:picChg chg="add mod">
          <ac:chgData name="Myat Min Htut" userId="dfff3e71-de70-432f-b631-d8cca54eab50" providerId="ADAL" clId="{466CE0E2-368F-44A3-A95D-A3B394F6C52B}" dt="2024-02-19T08:28:25.891" v="3" actId="1076"/>
          <ac:picMkLst>
            <pc:docMk/>
            <pc:sldMk cId="517216165" sldId="343"/>
            <ac:picMk id="5" creationId="{CE2EA388-063A-4B1B-B4FB-B73212D1DFD0}"/>
          </ac:picMkLst>
        </pc:picChg>
      </pc:sldChg>
      <pc:sldChg chg="del">
        <pc:chgData name="Myat Min Htut" userId="dfff3e71-de70-432f-b631-d8cca54eab50" providerId="ADAL" clId="{466CE0E2-368F-44A3-A95D-A3B394F6C52B}" dt="2024-02-28T05:37:06.697" v="94" actId="47"/>
        <pc:sldMkLst>
          <pc:docMk/>
          <pc:sldMk cId="3022810178" sldId="354"/>
        </pc:sldMkLst>
      </pc:sldChg>
      <pc:sldChg chg="del">
        <pc:chgData name="Myat Min Htut" userId="dfff3e71-de70-432f-b631-d8cca54eab50" providerId="ADAL" clId="{466CE0E2-368F-44A3-A95D-A3B394F6C52B}" dt="2024-02-28T05:37:23.332" v="99" actId="47"/>
        <pc:sldMkLst>
          <pc:docMk/>
          <pc:sldMk cId="488966524" sldId="356"/>
        </pc:sldMkLst>
      </pc:sldChg>
      <pc:sldChg chg="modSp mod">
        <pc:chgData name="Myat Min Htut" userId="dfff3e71-de70-432f-b631-d8cca54eab50" providerId="ADAL" clId="{466CE0E2-368F-44A3-A95D-A3B394F6C52B}" dt="2024-02-19T08:37:53.702" v="37" actId="14100"/>
        <pc:sldMkLst>
          <pc:docMk/>
          <pc:sldMk cId="2747777406" sldId="357"/>
        </pc:sldMkLst>
        <pc:picChg chg="mod">
          <ac:chgData name="Myat Min Htut" userId="dfff3e71-de70-432f-b631-d8cca54eab50" providerId="ADAL" clId="{466CE0E2-368F-44A3-A95D-A3B394F6C52B}" dt="2024-02-19T08:37:53.702" v="37" actId="14100"/>
          <ac:picMkLst>
            <pc:docMk/>
            <pc:sldMk cId="2747777406" sldId="357"/>
            <ac:picMk id="17" creationId="{45CC7C80-6346-DDA6-31E4-CB98A746BBCB}"/>
          </ac:picMkLst>
        </pc:picChg>
      </pc:sldChg>
      <pc:sldChg chg="del">
        <pc:chgData name="Myat Min Htut" userId="dfff3e71-de70-432f-b631-d8cca54eab50" providerId="ADAL" clId="{466CE0E2-368F-44A3-A95D-A3B394F6C52B}" dt="2024-02-28T05:37:54.799" v="108" actId="47"/>
        <pc:sldMkLst>
          <pc:docMk/>
          <pc:sldMk cId="2630611483" sldId="359"/>
        </pc:sldMkLst>
      </pc:sldChg>
      <pc:sldChg chg="del">
        <pc:chgData name="Myat Min Htut" userId="dfff3e71-de70-432f-b631-d8cca54eab50" providerId="ADAL" clId="{466CE0E2-368F-44A3-A95D-A3B394F6C52B}" dt="2024-02-28T05:38:28.443" v="115" actId="47"/>
        <pc:sldMkLst>
          <pc:docMk/>
          <pc:sldMk cId="3792483241" sldId="360"/>
        </pc:sldMkLst>
      </pc:sldChg>
      <pc:sldChg chg="modAnim">
        <pc:chgData name="Myat Min Htut" userId="dfff3e71-de70-432f-b631-d8cca54eab50" providerId="ADAL" clId="{466CE0E2-368F-44A3-A95D-A3B394F6C52B}" dt="2024-02-28T05:30:09.039" v="74"/>
        <pc:sldMkLst>
          <pc:docMk/>
          <pc:sldMk cId="3984642891" sldId="368"/>
        </pc:sldMkLst>
      </pc:sldChg>
      <pc:sldChg chg="modAnim">
        <pc:chgData name="Myat Min Htut" userId="dfff3e71-de70-432f-b631-d8cca54eab50" providerId="ADAL" clId="{466CE0E2-368F-44A3-A95D-A3B394F6C52B}" dt="2024-02-28T05:28:04.151" v="50"/>
        <pc:sldMkLst>
          <pc:docMk/>
          <pc:sldMk cId="3964691682" sldId="369"/>
        </pc:sldMkLst>
      </pc:sldChg>
      <pc:sldChg chg="addSp delSp modSp mod modAnim">
        <pc:chgData name="Myat Min Htut" userId="dfff3e71-de70-432f-b631-d8cca54eab50" providerId="ADAL" clId="{466CE0E2-368F-44A3-A95D-A3B394F6C52B}" dt="2024-02-28T05:31:03.575" v="89" actId="1036"/>
        <pc:sldMkLst>
          <pc:docMk/>
          <pc:sldMk cId="603087839" sldId="370"/>
        </pc:sldMkLst>
        <pc:spChg chg="ord">
          <ac:chgData name="Myat Min Htut" userId="dfff3e71-de70-432f-b631-d8cca54eab50" providerId="ADAL" clId="{466CE0E2-368F-44A3-A95D-A3B394F6C52B}" dt="2024-02-19T08:31:19.927" v="11" actId="166"/>
          <ac:spMkLst>
            <pc:docMk/>
            <pc:sldMk cId="603087839" sldId="370"/>
            <ac:spMk id="3" creationId="{A6323EE4-F3B0-4DD5-B20B-028E8DC11ED6}"/>
          </ac:spMkLst>
        </pc:spChg>
        <pc:spChg chg="ord">
          <ac:chgData name="Myat Min Htut" userId="dfff3e71-de70-432f-b631-d8cca54eab50" providerId="ADAL" clId="{466CE0E2-368F-44A3-A95D-A3B394F6C52B}" dt="2024-02-19T08:31:24.324" v="12" actId="166"/>
          <ac:spMkLst>
            <pc:docMk/>
            <pc:sldMk cId="603087839" sldId="370"/>
            <ac:spMk id="11" creationId="{C53DC8A0-B2A8-425B-A85B-611149B50F61}"/>
          </ac:spMkLst>
        </pc:spChg>
        <pc:spChg chg="mod ord">
          <ac:chgData name="Myat Min Htut" userId="dfff3e71-de70-432f-b631-d8cca54eab50" providerId="ADAL" clId="{466CE0E2-368F-44A3-A95D-A3B394F6C52B}" dt="2024-02-28T05:31:03.575" v="89" actId="1036"/>
          <ac:spMkLst>
            <pc:docMk/>
            <pc:sldMk cId="603087839" sldId="370"/>
            <ac:spMk id="12" creationId="{8AF01082-DAF3-42EA-84D7-E0C669596815}"/>
          </ac:spMkLst>
        </pc:spChg>
        <pc:spChg chg="ord">
          <ac:chgData name="Myat Min Htut" userId="dfff3e71-de70-432f-b631-d8cca54eab50" providerId="ADAL" clId="{466CE0E2-368F-44A3-A95D-A3B394F6C52B}" dt="2024-02-19T08:31:19.927" v="11" actId="166"/>
          <ac:spMkLst>
            <pc:docMk/>
            <pc:sldMk cId="603087839" sldId="370"/>
            <ac:spMk id="13" creationId="{D04D1A60-505B-4256-A6A8-057408A71B0D}"/>
          </ac:spMkLst>
        </pc:spChg>
        <pc:spChg chg="ord">
          <ac:chgData name="Myat Min Htut" userId="dfff3e71-de70-432f-b631-d8cca54eab50" providerId="ADAL" clId="{466CE0E2-368F-44A3-A95D-A3B394F6C52B}" dt="2024-02-19T08:31:19.927" v="11" actId="166"/>
          <ac:spMkLst>
            <pc:docMk/>
            <pc:sldMk cId="603087839" sldId="370"/>
            <ac:spMk id="14" creationId="{EAEFE1C1-E53E-4A4D-9C73-88B5F5CD43B0}"/>
          </ac:spMkLst>
        </pc:spChg>
        <pc:spChg chg="ord">
          <ac:chgData name="Myat Min Htut" userId="dfff3e71-de70-432f-b631-d8cca54eab50" providerId="ADAL" clId="{466CE0E2-368F-44A3-A95D-A3B394F6C52B}" dt="2024-02-19T08:31:19.927" v="11" actId="166"/>
          <ac:spMkLst>
            <pc:docMk/>
            <pc:sldMk cId="603087839" sldId="370"/>
            <ac:spMk id="15" creationId="{E4D886FA-39F5-4AF3-87B0-27E522C2D2C5}"/>
          </ac:spMkLst>
        </pc:spChg>
        <pc:spChg chg="ord">
          <ac:chgData name="Myat Min Htut" userId="dfff3e71-de70-432f-b631-d8cca54eab50" providerId="ADAL" clId="{466CE0E2-368F-44A3-A95D-A3B394F6C52B}" dt="2024-02-19T08:31:19.927" v="11" actId="166"/>
          <ac:spMkLst>
            <pc:docMk/>
            <pc:sldMk cId="603087839" sldId="370"/>
            <ac:spMk id="16" creationId="{45AA7FED-9D46-4AAB-AB95-07E434EE5E98}"/>
          </ac:spMkLst>
        </pc:spChg>
        <pc:picChg chg="del">
          <ac:chgData name="Myat Min Htut" userId="dfff3e71-de70-432f-b631-d8cca54eab50" providerId="ADAL" clId="{466CE0E2-368F-44A3-A95D-A3B394F6C52B}" dt="2024-02-19T08:30:59.244" v="10" actId="478"/>
          <ac:picMkLst>
            <pc:docMk/>
            <pc:sldMk cId="603087839" sldId="370"/>
            <ac:picMk id="7" creationId="{585CF970-83F0-4498-9867-3457CE1884EC}"/>
          </ac:picMkLst>
        </pc:picChg>
        <pc:picChg chg="mod">
          <ac:chgData name="Myat Min Htut" userId="dfff3e71-de70-432f-b631-d8cca54eab50" providerId="ADAL" clId="{466CE0E2-368F-44A3-A95D-A3B394F6C52B}" dt="2024-02-19T08:32:28.966" v="27" actId="1076"/>
          <ac:picMkLst>
            <pc:docMk/>
            <pc:sldMk cId="603087839" sldId="370"/>
            <ac:picMk id="8" creationId="{A69CDE3A-E06E-4114-93F9-5D7831CB3EA6}"/>
          </ac:picMkLst>
        </pc:picChg>
        <pc:picChg chg="add mod ord">
          <ac:chgData name="Myat Min Htut" userId="dfff3e71-de70-432f-b631-d8cca54eab50" providerId="ADAL" clId="{466CE0E2-368F-44A3-A95D-A3B394F6C52B}" dt="2024-02-19T08:32:33.282" v="34" actId="1036"/>
          <ac:picMkLst>
            <pc:docMk/>
            <pc:sldMk cId="603087839" sldId="370"/>
            <ac:picMk id="18" creationId="{6516D986-5910-4DDD-BB9A-CEB0D4FF2075}"/>
          </ac:picMkLst>
        </pc:picChg>
        <pc:picChg chg="add del mod ord">
          <ac:chgData name="Myat Min Htut" userId="dfff3e71-de70-432f-b631-d8cca54eab50" providerId="ADAL" clId="{466CE0E2-368F-44A3-A95D-A3B394F6C52B}" dt="2024-02-19T08:32:11.262" v="22" actId="478"/>
          <ac:picMkLst>
            <pc:docMk/>
            <pc:sldMk cId="603087839" sldId="370"/>
            <ac:picMk id="19" creationId="{61AAB482-6326-4E1E-A6E2-160BECE2F91D}"/>
          </ac:picMkLst>
        </pc:picChg>
        <pc:picChg chg="add mod">
          <ac:chgData name="Myat Min Htut" userId="dfff3e71-de70-432f-b631-d8cca54eab50" providerId="ADAL" clId="{466CE0E2-368F-44A3-A95D-A3B394F6C52B}" dt="2024-02-19T08:32:27.079" v="26" actId="1076"/>
          <ac:picMkLst>
            <pc:docMk/>
            <pc:sldMk cId="603087839" sldId="370"/>
            <ac:picMk id="21" creationId="{1139C152-7E15-47BE-94A0-632FA1909A37}"/>
          </ac:picMkLst>
        </pc:picChg>
      </pc:sldChg>
      <pc:sldChg chg="modAnim">
        <pc:chgData name="Myat Min Htut" userId="dfff3e71-de70-432f-b631-d8cca54eab50" providerId="ADAL" clId="{466CE0E2-368F-44A3-A95D-A3B394F6C52B}" dt="2024-02-28T05:37:18.748" v="98"/>
        <pc:sldMkLst>
          <pc:docMk/>
          <pc:sldMk cId="2811756767" sldId="371"/>
        </pc:sldMkLst>
      </pc:sldChg>
      <pc:sldChg chg="modAnim">
        <pc:chgData name="Myat Min Htut" userId="dfff3e71-de70-432f-b631-d8cca54eab50" providerId="ADAL" clId="{466CE0E2-368F-44A3-A95D-A3B394F6C52B}" dt="2024-02-28T05:37:44.557" v="107"/>
        <pc:sldMkLst>
          <pc:docMk/>
          <pc:sldMk cId="2962025878" sldId="372"/>
        </pc:sldMkLst>
      </pc:sldChg>
      <pc:sldChg chg="modAnim">
        <pc:chgData name="Myat Min Htut" userId="dfff3e71-de70-432f-b631-d8cca54eab50" providerId="ADAL" clId="{466CE0E2-368F-44A3-A95D-A3B394F6C52B}" dt="2024-02-28T05:38:18.910" v="114"/>
        <pc:sldMkLst>
          <pc:docMk/>
          <pc:sldMk cId="629976090" sldId="373"/>
        </pc:sldMkLst>
      </pc:sldChg>
      <pc:sldChg chg="modAnim">
        <pc:chgData name="Myat Min Htut" userId="dfff3e71-de70-432f-b631-d8cca54eab50" providerId="ADAL" clId="{466CE0E2-368F-44A3-A95D-A3B394F6C52B}" dt="2024-02-28T05:38:32.538" v="116"/>
        <pc:sldMkLst>
          <pc:docMk/>
          <pc:sldMk cId="2345845822" sldId="374"/>
        </pc:sldMkLst>
      </pc:sldChg>
      <pc:sldChg chg="addSp delSp modSp add del mod">
        <pc:chgData name="Myat Min Htut" userId="dfff3e71-de70-432f-b631-d8cca54eab50" providerId="ADAL" clId="{466CE0E2-368F-44A3-A95D-A3B394F6C52B}" dt="2024-02-28T05:36:48.542" v="93" actId="47"/>
        <pc:sldMkLst>
          <pc:docMk/>
          <pc:sldMk cId="2591404223" sldId="383"/>
        </pc:sldMkLst>
        <pc:picChg chg="ord">
          <ac:chgData name="Myat Min Htut" userId="dfff3e71-de70-432f-b631-d8cca54eab50" providerId="ADAL" clId="{466CE0E2-368F-44A3-A95D-A3B394F6C52B}" dt="2024-02-19T08:29:06.758" v="8" actId="167"/>
          <ac:picMkLst>
            <pc:docMk/>
            <pc:sldMk cId="2591404223" sldId="383"/>
            <ac:picMk id="5" creationId="{CE2EA388-063A-4B1B-B4FB-B73212D1DFD0}"/>
          </ac:picMkLst>
        </pc:picChg>
        <pc:picChg chg="add del">
          <ac:chgData name="Myat Min Htut" userId="dfff3e71-de70-432f-b631-d8cca54eab50" providerId="ADAL" clId="{466CE0E2-368F-44A3-A95D-A3B394F6C52B}" dt="2024-02-19T08:29:07.413" v="9" actId="478"/>
          <ac:picMkLst>
            <pc:docMk/>
            <pc:sldMk cId="2591404223" sldId="383"/>
            <ac:picMk id="7" creationId="{585CF970-83F0-4498-9867-3457CE1884EC}"/>
          </ac:picMkLst>
        </pc:picChg>
        <pc:picChg chg="add mod">
          <ac:chgData name="Myat Min Htut" userId="dfff3e71-de70-432f-b631-d8cca54eab50" providerId="ADAL" clId="{466CE0E2-368F-44A3-A95D-A3B394F6C52B}" dt="2024-02-28T05:31:19.709" v="92" actId="1076"/>
          <ac:picMkLst>
            <pc:docMk/>
            <pc:sldMk cId="2591404223" sldId="383"/>
            <ac:picMk id="10" creationId="{BC2293CB-41A2-4C8D-BF96-C8C17BBAC2F9}"/>
          </ac:picMkLst>
        </pc:picChg>
      </pc:sldChg>
    </pc:docChg>
  </pc:docChgLst>
  <pc:docChgLst>
    <pc:chgData name="Keiko Kojima" userId="6899f029-7342-413a-b38b-6a9d55270ecb" providerId="ADAL" clId="{B4E93879-F9FC-43D3-A9EE-8A32936B3F33}"/>
    <pc:docChg chg="custSel modSld">
      <pc:chgData name="Keiko Kojima" userId="6899f029-7342-413a-b38b-6a9d55270ecb" providerId="ADAL" clId="{B4E93879-F9FC-43D3-A9EE-8A32936B3F33}" dt="2022-03-28T01:59:06.449" v="123" actId="14100"/>
      <pc:docMkLst>
        <pc:docMk/>
      </pc:docMkLst>
      <pc:sldChg chg="modSp mod">
        <pc:chgData name="Keiko Kojima" userId="6899f029-7342-413a-b38b-6a9d55270ecb" providerId="ADAL" clId="{B4E93879-F9FC-43D3-A9EE-8A32936B3F33}" dt="2022-03-28T01:45:01.992" v="2" actId="1038"/>
        <pc:sldMkLst>
          <pc:docMk/>
          <pc:sldMk cId="1625383778" sldId="257"/>
        </pc:sldMkLst>
        <pc:spChg chg="mod">
          <ac:chgData name="Keiko Kojima" userId="6899f029-7342-413a-b38b-6a9d55270ecb" providerId="ADAL" clId="{B4E93879-F9FC-43D3-A9EE-8A32936B3F33}" dt="2022-03-28T01:45:01.992" v="2" actId="1038"/>
          <ac:spMkLst>
            <pc:docMk/>
            <pc:sldMk cId="1625383778" sldId="257"/>
            <ac:spMk id="7" creationId="{C9D85EFE-6006-4AFF-AB7E-3F1114A879F2}"/>
          </ac:spMkLst>
        </pc:spChg>
      </pc:sldChg>
      <pc:sldChg chg="modSp mod">
        <pc:chgData name="Keiko Kojima" userId="6899f029-7342-413a-b38b-6a9d55270ecb" providerId="ADAL" clId="{B4E93879-F9FC-43D3-A9EE-8A32936B3F33}" dt="2022-03-28T01:45:17.935" v="12" actId="14100"/>
        <pc:sldMkLst>
          <pc:docMk/>
          <pc:sldMk cId="2961143738" sldId="275"/>
        </pc:sldMkLst>
        <pc:spChg chg="mod">
          <ac:chgData name="Keiko Kojima" userId="6899f029-7342-413a-b38b-6a9d55270ecb" providerId="ADAL" clId="{B4E93879-F9FC-43D3-A9EE-8A32936B3F33}" dt="2022-03-28T01:45:10.977" v="5" actId="1038"/>
          <ac:spMkLst>
            <pc:docMk/>
            <pc:sldMk cId="2961143738" sldId="275"/>
            <ac:spMk id="4" creationId="{ADCA9CE3-E942-4679-A77C-3BCC9C146788}"/>
          </ac:spMkLst>
        </pc:spChg>
        <pc:picChg chg="mod">
          <ac:chgData name="Keiko Kojima" userId="6899f029-7342-413a-b38b-6a9d55270ecb" providerId="ADAL" clId="{B4E93879-F9FC-43D3-A9EE-8A32936B3F33}" dt="2022-03-28T01:45:17.935" v="12" actId="14100"/>
          <ac:picMkLst>
            <pc:docMk/>
            <pc:sldMk cId="2961143738" sldId="275"/>
            <ac:picMk id="3" creationId="{E8680062-B811-4126-9CDF-EE120A60CA27}"/>
          </ac:picMkLst>
        </pc:picChg>
      </pc:sldChg>
      <pc:sldChg chg="addSp delSp modSp mod">
        <pc:chgData name="Keiko Kojima" userId="6899f029-7342-413a-b38b-6a9d55270ecb" providerId="ADAL" clId="{B4E93879-F9FC-43D3-A9EE-8A32936B3F33}" dt="2022-03-28T01:48:21.513" v="21" actId="1076"/>
        <pc:sldMkLst>
          <pc:docMk/>
          <pc:sldMk cId="1174568245" sldId="327"/>
        </pc:sldMkLst>
        <pc:picChg chg="del mod">
          <ac:chgData name="Keiko Kojima" userId="6899f029-7342-413a-b38b-6a9d55270ecb" providerId="ADAL" clId="{B4E93879-F9FC-43D3-A9EE-8A32936B3F33}" dt="2022-03-28T01:48:08.083" v="20" actId="478"/>
          <ac:picMkLst>
            <pc:docMk/>
            <pc:sldMk cId="1174568245" sldId="327"/>
            <ac:picMk id="2" creationId="{41B30BF6-75D2-4CE4-A5B6-C55E70C35D2B}"/>
          </ac:picMkLst>
        </pc:picChg>
        <pc:picChg chg="add mod">
          <ac:chgData name="Keiko Kojima" userId="6899f029-7342-413a-b38b-6a9d55270ecb" providerId="ADAL" clId="{B4E93879-F9FC-43D3-A9EE-8A32936B3F33}" dt="2022-03-28T01:48:21.513" v="21" actId="1076"/>
          <ac:picMkLst>
            <pc:docMk/>
            <pc:sldMk cId="1174568245" sldId="327"/>
            <ac:picMk id="6" creationId="{C9A62C21-D0D7-4EBE-84A3-C9C1C8DFA4A7}"/>
          </ac:picMkLst>
        </pc:picChg>
      </pc:sldChg>
      <pc:sldChg chg="addSp delSp modSp mod">
        <pc:chgData name="Keiko Kojima" userId="6899f029-7342-413a-b38b-6a9d55270ecb" providerId="ADAL" clId="{B4E93879-F9FC-43D3-A9EE-8A32936B3F33}" dt="2022-03-28T01:50:33.078" v="55"/>
        <pc:sldMkLst>
          <pc:docMk/>
          <pc:sldMk cId="818244032" sldId="328"/>
        </pc:sldMkLst>
        <pc:picChg chg="del">
          <ac:chgData name="Keiko Kojima" userId="6899f029-7342-413a-b38b-6a9d55270ecb" providerId="ADAL" clId="{B4E93879-F9FC-43D3-A9EE-8A32936B3F33}" dt="2022-03-28T01:50:31.320" v="54" actId="478"/>
          <ac:picMkLst>
            <pc:docMk/>
            <pc:sldMk cId="818244032" sldId="328"/>
            <ac:picMk id="2" creationId="{B661334B-0540-4F08-8E55-805F8335C808}"/>
          </ac:picMkLst>
        </pc:picChg>
        <pc:picChg chg="add mod">
          <ac:chgData name="Keiko Kojima" userId="6899f029-7342-413a-b38b-6a9d55270ecb" providerId="ADAL" clId="{B4E93879-F9FC-43D3-A9EE-8A32936B3F33}" dt="2022-03-28T01:50:33.078" v="55"/>
          <ac:picMkLst>
            <pc:docMk/>
            <pc:sldMk cId="818244032" sldId="328"/>
            <ac:picMk id="8" creationId="{F9103FCE-7CE9-4124-8366-27A7BE66D459}"/>
          </ac:picMkLst>
        </pc:picChg>
      </pc:sldChg>
      <pc:sldChg chg="addSp delSp modSp mod">
        <pc:chgData name="Keiko Kojima" userId="6899f029-7342-413a-b38b-6a9d55270ecb" providerId="ADAL" clId="{B4E93879-F9FC-43D3-A9EE-8A32936B3F33}" dt="2022-03-28T01:50:38.770" v="57"/>
        <pc:sldMkLst>
          <pc:docMk/>
          <pc:sldMk cId="2896987858" sldId="329"/>
        </pc:sldMkLst>
        <pc:picChg chg="del">
          <ac:chgData name="Keiko Kojima" userId="6899f029-7342-413a-b38b-6a9d55270ecb" providerId="ADAL" clId="{B4E93879-F9FC-43D3-A9EE-8A32936B3F33}" dt="2022-03-28T01:50:38.095" v="56" actId="478"/>
          <ac:picMkLst>
            <pc:docMk/>
            <pc:sldMk cId="2896987858" sldId="329"/>
            <ac:picMk id="2" creationId="{ED65787F-9057-4AE6-961F-083EE94067E1}"/>
          </ac:picMkLst>
        </pc:picChg>
        <pc:picChg chg="add mod">
          <ac:chgData name="Keiko Kojima" userId="6899f029-7342-413a-b38b-6a9d55270ecb" providerId="ADAL" clId="{B4E93879-F9FC-43D3-A9EE-8A32936B3F33}" dt="2022-03-28T01:50:38.770" v="57"/>
          <ac:picMkLst>
            <pc:docMk/>
            <pc:sldMk cId="2896987858" sldId="329"/>
            <ac:picMk id="18" creationId="{BCFEDE6F-8BCC-425A-ADEB-F41CAC760B66}"/>
          </ac:picMkLst>
        </pc:picChg>
      </pc:sldChg>
      <pc:sldChg chg="modSp mod">
        <pc:chgData name="Keiko Kojima" userId="6899f029-7342-413a-b38b-6a9d55270ecb" providerId="ADAL" clId="{B4E93879-F9FC-43D3-A9EE-8A32936B3F33}" dt="2022-03-28T01:51:36.158" v="60" actId="1038"/>
        <pc:sldMkLst>
          <pc:docMk/>
          <pc:sldMk cId="2792480515" sldId="332"/>
        </pc:sldMkLst>
        <pc:spChg chg="mod">
          <ac:chgData name="Keiko Kojima" userId="6899f029-7342-413a-b38b-6a9d55270ecb" providerId="ADAL" clId="{B4E93879-F9FC-43D3-A9EE-8A32936B3F33}" dt="2022-03-28T01:51:36.158" v="60" actId="1038"/>
          <ac:spMkLst>
            <pc:docMk/>
            <pc:sldMk cId="2792480515" sldId="332"/>
            <ac:spMk id="4" creationId="{ADCA9CE3-E942-4679-A77C-3BCC9C146788}"/>
          </ac:spMkLst>
        </pc:spChg>
      </pc:sldChg>
      <pc:sldChg chg="modSp mod">
        <pc:chgData name="Keiko Kojima" userId="6899f029-7342-413a-b38b-6a9d55270ecb" providerId="ADAL" clId="{B4E93879-F9FC-43D3-A9EE-8A32936B3F33}" dt="2022-03-28T01:52:27.116" v="61" actId="1582"/>
        <pc:sldMkLst>
          <pc:docMk/>
          <pc:sldMk cId="2705501409" sldId="336"/>
        </pc:sldMkLst>
        <pc:picChg chg="mod">
          <ac:chgData name="Keiko Kojima" userId="6899f029-7342-413a-b38b-6a9d55270ecb" providerId="ADAL" clId="{B4E93879-F9FC-43D3-A9EE-8A32936B3F33}" dt="2022-03-28T01:52:27.116" v="61" actId="1582"/>
          <ac:picMkLst>
            <pc:docMk/>
            <pc:sldMk cId="2705501409" sldId="336"/>
            <ac:picMk id="7" creationId="{321B4D3C-5F05-426D-8F95-7E1691C0B06B}"/>
          </ac:picMkLst>
        </pc:picChg>
      </pc:sldChg>
      <pc:sldChg chg="modSp mod">
        <pc:chgData name="Keiko Kojima" userId="6899f029-7342-413a-b38b-6a9d55270ecb" providerId="ADAL" clId="{B4E93879-F9FC-43D3-A9EE-8A32936B3F33}" dt="2022-03-28T01:53:39.480" v="66" actId="1038"/>
        <pc:sldMkLst>
          <pc:docMk/>
          <pc:sldMk cId="554756542" sldId="342"/>
        </pc:sldMkLst>
        <pc:spChg chg="mod">
          <ac:chgData name="Keiko Kojima" userId="6899f029-7342-413a-b38b-6a9d55270ecb" providerId="ADAL" clId="{B4E93879-F9FC-43D3-A9EE-8A32936B3F33}" dt="2022-03-28T01:53:39.480" v="66" actId="1038"/>
          <ac:spMkLst>
            <pc:docMk/>
            <pc:sldMk cId="554756542" sldId="342"/>
            <ac:spMk id="2" creationId="{CC2B17F8-9EF5-4ABA-945F-7E829B246682}"/>
          </ac:spMkLst>
        </pc:spChg>
        <pc:picChg chg="mod">
          <ac:chgData name="Keiko Kojima" userId="6899f029-7342-413a-b38b-6a9d55270ecb" providerId="ADAL" clId="{B4E93879-F9FC-43D3-A9EE-8A32936B3F33}" dt="2022-03-28T01:53:30.308" v="64" actId="1038"/>
          <ac:picMkLst>
            <pc:docMk/>
            <pc:sldMk cId="554756542" sldId="342"/>
            <ac:picMk id="4" creationId="{8C6B353D-8F8D-4D35-A68B-FE8FDBC1CB86}"/>
          </ac:picMkLst>
        </pc:picChg>
      </pc:sldChg>
      <pc:sldChg chg="modSp mod">
        <pc:chgData name="Keiko Kojima" userId="6899f029-7342-413a-b38b-6a9d55270ecb" providerId="ADAL" clId="{B4E93879-F9FC-43D3-A9EE-8A32936B3F33}" dt="2022-03-28T01:53:56.829" v="71" actId="1035"/>
        <pc:sldMkLst>
          <pc:docMk/>
          <pc:sldMk cId="517216165" sldId="343"/>
        </pc:sldMkLst>
        <pc:spChg chg="mod">
          <ac:chgData name="Keiko Kojima" userId="6899f029-7342-413a-b38b-6a9d55270ecb" providerId="ADAL" clId="{B4E93879-F9FC-43D3-A9EE-8A32936B3F33}" dt="2022-03-28T01:53:56.829" v="71" actId="1035"/>
          <ac:spMkLst>
            <pc:docMk/>
            <pc:sldMk cId="517216165" sldId="343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4:24.989" v="77" actId="1038"/>
        <pc:sldMkLst>
          <pc:docMk/>
          <pc:sldMk cId="3165797097" sldId="344"/>
        </pc:sldMkLst>
        <pc:spChg chg="mod">
          <ac:chgData name="Keiko Kojima" userId="6899f029-7342-413a-b38b-6a9d55270ecb" providerId="ADAL" clId="{B4E93879-F9FC-43D3-A9EE-8A32936B3F33}" dt="2022-03-28T01:54:24.989" v="77" actId="1038"/>
          <ac:spMkLst>
            <pc:docMk/>
            <pc:sldMk cId="3165797097" sldId="344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4:31.642" v="80" actId="1038"/>
        <pc:sldMkLst>
          <pc:docMk/>
          <pc:sldMk cId="3191331984" sldId="346"/>
        </pc:sldMkLst>
        <pc:spChg chg="mod">
          <ac:chgData name="Keiko Kojima" userId="6899f029-7342-413a-b38b-6a9d55270ecb" providerId="ADAL" clId="{B4E93879-F9FC-43D3-A9EE-8A32936B3F33}" dt="2022-03-28T01:54:31.642" v="80" actId="1038"/>
          <ac:spMkLst>
            <pc:docMk/>
            <pc:sldMk cId="3191331984" sldId="346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4:35.655" v="83" actId="1038"/>
        <pc:sldMkLst>
          <pc:docMk/>
          <pc:sldMk cId="3708753374" sldId="347"/>
        </pc:sldMkLst>
        <pc:spChg chg="mod">
          <ac:chgData name="Keiko Kojima" userId="6899f029-7342-413a-b38b-6a9d55270ecb" providerId="ADAL" clId="{B4E93879-F9FC-43D3-A9EE-8A32936B3F33}" dt="2022-03-28T01:54:35.655" v="83" actId="1038"/>
          <ac:spMkLst>
            <pc:docMk/>
            <pc:sldMk cId="3708753374" sldId="347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30.610" v="90" actId="1038"/>
        <pc:sldMkLst>
          <pc:docMk/>
          <pc:sldMk cId="1401427873" sldId="348"/>
        </pc:sldMkLst>
        <pc:spChg chg="mod">
          <ac:chgData name="Keiko Kojima" userId="6899f029-7342-413a-b38b-6a9d55270ecb" providerId="ADAL" clId="{B4E93879-F9FC-43D3-A9EE-8A32936B3F33}" dt="2022-03-28T01:55:30.610" v="90" actId="1038"/>
          <ac:spMkLst>
            <pc:docMk/>
            <pc:sldMk cId="1401427873" sldId="348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26.613" v="87" actId="1038"/>
        <pc:sldMkLst>
          <pc:docMk/>
          <pc:sldMk cId="1647900781" sldId="349"/>
        </pc:sldMkLst>
        <pc:spChg chg="mod">
          <ac:chgData name="Keiko Kojima" userId="6899f029-7342-413a-b38b-6a9d55270ecb" providerId="ADAL" clId="{B4E93879-F9FC-43D3-A9EE-8A32936B3F33}" dt="2022-03-28T01:55:26.613" v="87" actId="1038"/>
          <ac:spMkLst>
            <pc:docMk/>
            <pc:sldMk cId="1647900781" sldId="349"/>
            <ac:spMk id="2" creationId="{CC2B17F8-9EF5-4ABA-945F-7E829B246682}"/>
          </ac:spMkLst>
        </pc:spChg>
        <pc:picChg chg="mod">
          <ac:chgData name="Keiko Kojima" userId="6899f029-7342-413a-b38b-6a9d55270ecb" providerId="ADAL" clId="{B4E93879-F9FC-43D3-A9EE-8A32936B3F33}" dt="2022-03-28T01:54:44.891" v="84" actId="1582"/>
          <ac:picMkLst>
            <pc:docMk/>
            <pc:sldMk cId="1647900781" sldId="349"/>
            <ac:picMk id="4" creationId="{E37D25B7-DB49-41B9-9577-D6BF448ADC6A}"/>
          </ac:picMkLst>
        </pc:picChg>
      </pc:sldChg>
      <pc:sldChg chg="modSp mod">
        <pc:chgData name="Keiko Kojima" userId="6899f029-7342-413a-b38b-6a9d55270ecb" providerId="ADAL" clId="{B4E93879-F9FC-43D3-A9EE-8A32936B3F33}" dt="2022-03-28T01:55:34.047" v="93" actId="1038"/>
        <pc:sldMkLst>
          <pc:docMk/>
          <pc:sldMk cId="4242081222" sldId="350"/>
        </pc:sldMkLst>
        <pc:spChg chg="mod">
          <ac:chgData name="Keiko Kojima" userId="6899f029-7342-413a-b38b-6a9d55270ecb" providerId="ADAL" clId="{B4E93879-F9FC-43D3-A9EE-8A32936B3F33}" dt="2022-03-28T01:55:34.047" v="93" actId="1038"/>
          <ac:spMkLst>
            <pc:docMk/>
            <pc:sldMk cId="4242081222" sldId="350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37.530" v="96" actId="1038"/>
        <pc:sldMkLst>
          <pc:docMk/>
          <pc:sldMk cId="2744191181" sldId="351"/>
        </pc:sldMkLst>
        <pc:spChg chg="mod">
          <ac:chgData name="Keiko Kojima" userId="6899f029-7342-413a-b38b-6a9d55270ecb" providerId="ADAL" clId="{B4E93879-F9FC-43D3-A9EE-8A32936B3F33}" dt="2022-03-28T01:55:37.530" v="96" actId="1038"/>
          <ac:spMkLst>
            <pc:docMk/>
            <pc:sldMk cId="2744191181" sldId="351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44.226" v="102" actId="1038"/>
        <pc:sldMkLst>
          <pc:docMk/>
          <pc:sldMk cId="2494107719" sldId="352"/>
        </pc:sldMkLst>
        <pc:spChg chg="mod">
          <ac:chgData name="Keiko Kojima" userId="6899f029-7342-413a-b38b-6a9d55270ecb" providerId="ADAL" clId="{B4E93879-F9FC-43D3-A9EE-8A32936B3F33}" dt="2022-03-28T01:55:44.226" v="102" actId="1038"/>
          <ac:spMkLst>
            <pc:docMk/>
            <pc:sldMk cId="2494107719" sldId="352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54.355" v="109" actId="1038"/>
        <pc:sldMkLst>
          <pc:docMk/>
          <pc:sldMk cId="227010998" sldId="353"/>
        </pc:sldMkLst>
        <pc:spChg chg="mod">
          <ac:chgData name="Keiko Kojima" userId="6899f029-7342-413a-b38b-6a9d55270ecb" providerId="ADAL" clId="{B4E93879-F9FC-43D3-A9EE-8A32936B3F33}" dt="2022-03-28T01:55:54.355" v="109" actId="1038"/>
          <ac:spMkLst>
            <pc:docMk/>
            <pc:sldMk cId="227010998" sldId="353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6:02.349" v="113" actId="1038"/>
        <pc:sldMkLst>
          <pc:docMk/>
          <pc:sldMk cId="795477145" sldId="355"/>
        </pc:sldMkLst>
        <pc:spChg chg="mod">
          <ac:chgData name="Keiko Kojima" userId="6899f029-7342-413a-b38b-6a9d55270ecb" providerId="ADAL" clId="{B4E93879-F9FC-43D3-A9EE-8A32936B3F33}" dt="2022-03-28T01:55:59.288" v="111" actId="1038"/>
          <ac:spMkLst>
            <pc:docMk/>
            <pc:sldMk cId="795477145" sldId="355"/>
            <ac:spMk id="7" creationId="{62D58C27-7556-4731-AA20-0CCBEE4C7271}"/>
          </ac:spMkLst>
        </pc:spChg>
        <pc:picChg chg="mod">
          <ac:chgData name="Keiko Kojima" userId="6899f029-7342-413a-b38b-6a9d55270ecb" providerId="ADAL" clId="{B4E93879-F9FC-43D3-A9EE-8A32936B3F33}" dt="2022-03-28T01:56:02.349" v="113" actId="1038"/>
          <ac:picMkLst>
            <pc:docMk/>
            <pc:sldMk cId="795477145" sldId="355"/>
            <ac:picMk id="3" creationId="{C95BF6E9-3F40-4C46-8C2C-B770033D1945}"/>
          </ac:picMkLst>
        </pc:picChg>
      </pc:sldChg>
      <pc:sldChg chg="modSp mod">
        <pc:chgData name="Keiko Kojima" userId="6899f029-7342-413a-b38b-6a9d55270ecb" providerId="ADAL" clId="{B4E93879-F9FC-43D3-A9EE-8A32936B3F33}" dt="2022-03-28T01:57:52.836" v="114" actId="1582"/>
        <pc:sldMkLst>
          <pc:docMk/>
          <pc:sldMk cId="2747777406" sldId="357"/>
        </pc:sldMkLst>
        <pc:picChg chg="mod">
          <ac:chgData name="Keiko Kojima" userId="6899f029-7342-413a-b38b-6a9d55270ecb" providerId="ADAL" clId="{B4E93879-F9FC-43D3-A9EE-8A32936B3F33}" dt="2022-03-28T01:57:52.836" v="114" actId="1582"/>
          <ac:picMkLst>
            <pc:docMk/>
            <pc:sldMk cId="2747777406" sldId="357"/>
            <ac:picMk id="6" creationId="{05762D31-491B-4F47-83A9-1001578E275A}"/>
          </ac:picMkLst>
        </pc:picChg>
        <pc:picChg chg="mod">
          <ac:chgData name="Keiko Kojima" userId="6899f029-7342-413a-b38b-6a9d55270ecb" providerId="ADAL" clId="{B4E93879-F9FC-43D3-A9EE-8A32936B3F33}" dt="2022-03-28T01:57:52.836" v="114" actId="1582"/>
          <ac:picMkLst>
            <pc:docMk/>
            <pc:sldMk cId="2747777406" sldId="357"/>
            <ac:picMk id="10" creationId="{1E005779-7D3C-47F1-B5EA-CA6F2C1705D8}"/>
          </ac:picMkLst>
        </pc:picChg>
      </pc:sldChg>
      <pc:sldChg chg="modSp mod">
        <pc:chgData name="Keiko Kojima" userId="6899f029-7342-413a-b38b-6a9d55270ecb" providerId="ADAL" clId="{B4E93879-F9FC-43D3-A9EE-8A32936B3F33}" dt="2022-03-28T01:59:06.449" v="123" actId="14100"/>
        <pc:sldMkLst>
          <pc:docMk/>
          <pc:sldMk cId="1170251483" sldId="361"/>
        </pc:sldMkLst>
        <pc:picChg chg="mod modCrop">
          <ac:chgData name="Keiko Kojima" userId="6899f029-7342-413a-b38b-6a9d55270ecb" providerId="ADAL" clId="{B4E93879-F9FC-43D3-A9EE-8A32936B3F33}" dt="2022-03-28T01:59:06.449" v="123" actId="14100"/>
          <ac:picMkLst>
            <pc:docMk/>
            <pc:sldMk cId="1170251483" sldId="361"/>
            <ac:picMk id="3" creationId="{D0E1D9D6-C8A1-4094-AF34-D90642718B97}"/>
          </ac:picMkLst>
        </pc:picChg>
      </pc:sldChg>
      <pc:sldChg chg="addSp delSp modSp mod">
        <pc:chgData name="Keiko Kojima" userId="6899f029-7342-413a-b38b-6a9d55270ecb" providerId="ADAL" clId="{B4E93879-F9FC-43D3-A9EE-8A32936B3F33}" dt="2022-03-28T01:50:04.042" v="53" actId="20577"/>
        <pc:sldMkLst>
          <pc:docMk/>
          <pc:sldMk cId="3964691682" sldId="369"/>
        </pc:sldMkLst>
        <pc:spChg chg="mod">
          <ac:chgData name="Keiko Kojima" userId="6899f029-7342-413a-b38b-6a9d55270ecb" providerId="ADAL" clId="{B4E93879-F9FC-43D3-A9EE-8A32936B3F33}" dt="2022-03-28T01:48:49.567" v="26" actId="1076"/>
          <ac:spMkLst>
            <pc:docMk/>
            <pc:sldMk cId="3964691682" sldId="369"/>
            <ac:spMk id="2" creationId="{917726C4-CC19-47AF-82C5-7EA71748FAB7}"/>
          </ac:spMkLst>
        </pc:spChg>
        <pc:spChg chg="mod">
          <ac:chgData name="Keiko Kojima" userId="6899f029-7342-413a-b38b-6a9d55270ecb" providerId="ADAL" clId="{B4E93879-F9FC-43D3-A9EE-8A32936B3F33}" dt="2022-03-28T01:48:46.121" v="25" actId="1076"/>
          <ac:spMkLst>
            <pc:docMk/>
            <pc:sldMk cId="3964691682" sldId="369"/>
            <ac:spMk id="6" creationId="{EA8F08C3-DD85-433B-80D3-193B9CA3D564}"/>
          </ac:spMkLst>
        </pc:spChg>
        <pc:spChg chg="mod">
          <ac:chgData name="Keiko Kojima" userId="6899f029-7342-413a-b38b-6a9d55270ecb" providerId="ADAL" clId="{B4E93879-F9FC-43D3-A9EE-8A32936B3F33}" dt="2022-03-28T01:48:54.745" v="27" actId="1076"/>
          <ac:spMkLst>
            <pc:docMk/>
            <pc:sldMk cId="3964691682" sldId="369"/>
            <ac:spMk id="8" creationId="{A7F43D23-1C44-49ED-A76C-F786D667CF4B}"/>
          </ac:spMkLst>
        </pc:spChg>
        <pc:spChg chg="mod">
          <ac:chgData name="Keiko Kojima" userId="6899f029-7342-413a-b38b-6a9d55270ecb" providerId="ADAL" clId="{B4E93879-F9FC-43D3-A9EE-8A32936B3F33}" dt="2022-03-28T01:50:04.042" v="53" actId="20577"/>
          <ac:spMkLst>
            <pc:docMk/>
            <pc:sldMk cId="3964691682" sldId="369"/>
            <ac:spMk id="11" creationId="{F0318EC2-7365-4893-9A1D-3124D8E0649C}"/>
          </ac:spMkLst>
        </pc:spChg>
        <pc:picChg chg="del">
          <ac:chgData name="Keiko Kojima" userId="6899f029-7342-413a-b38b-6a9d55270ecb" providerId="ADAL" clId="{B4E93879-F9FC-43D3-A9EE-8A32936B3F33}" dt="2022-03-28T01:48:26.476" v="22" actId="478"/>
          <ac:picMkLst>
            <pc:docMk/>
            <pc:sldMk cId="3964691682" sldId="369"/>
            <ac:picMk id="3" creationId="{EF96D370-3290-44A6-8B8C-10BEB033CD3F}"/>
          </ac:picMkLst>
        </pc:picChg>
        <pc:picChg chg="mod">
          <ac:chgData name="Keiko Kojima" userId="6899f029-7342-413a-b38b-6a9d55270ecb" providerId="ADAL" clId="{B4E93879-F9FC-43D3-A9EE-8A32936B3F33}" dt="2022-03-28T01:48:40.153" v="24" actId="1076"/>
          <ac:picMkLst>
            <pc:docMk/>
            <pc:sldMk cId="3964691682" sldId="369"/>
            <ac:picMk id="7" creationId="{EA51A7AF-699A-4E68-BAA4-5163B0A2A444}"/>
          </ac:picMkLst>
        </pc:picChg>
        <pc:picChg chg="add mod">
          <ac:chgData name="Keiko Kojima" userId="6899f029-7342-413a-b38b-6a9d55270ecb" providerId="ADAL" clId="{B4E93879-F9FC-43D3-A9EE-8A32936B3F33}" dt="2022-03-28T01:48:28.863" v="23"/>
          <ac:picMkLst>
            <pc:docMk/>
            <pc:sldMk cId="3964691682" sldId="369"/>
            <ac:picMk id="13" creationId="{67769579-9028-48DA-83E3-ADA154481CF6}"/>
          </ac:picMkLst>
        </pc:picChg>
        <pc:cxnChg chg="mod">
          <ac:chgData name="Keiko Kojima" userId="6899f029-7342-413a-b38b-6a9d55270ecb" providerId="ADAL" clId="{B4E93879-F9FC-43D3-A9EE-8A32936B3F33}" dt="2022-03-28T01:50:04.042" v="53" actId="20577"/>
          <ac:cxnSpMkLst>
            <pc:docMk/>
            <pc:sldMk cId="3964691682" sldId="369"/>
            <ac:cxnSpMk id="12" creationId="{A45010DF-35A1-449C-95E6-28D617FF79EE}"/>
          </ac:cxnSpMkLst>
        </pc:cxnChg>
      </pc:sldChg>
      <pc:sldChg chg="modSp mod">
        <pc:chgData name="Keiko Kojima" userId="6899f029-7342-413a-b38b-6a9d55270ecb" providerId="ADAL" clId="{B4E93879-F9FC-43D3-A9EE-8A32936B3F33}" dt="2022-03-28T01:54:17.133" v="74" actId="1038"/>
        <pc:sldMkLst>
          <pc:docMk/>
          <pc:sldMk cId="603087839" sldId="370"/>
        </pc:sldMkLst>
        <pc:spChg chg="mod">
          <ac:chgData name="Keiko Kojima" userId="6899f029-7342-413a-b38b-6a9d55270ecb" providerId="ADAL" clId="{B4E93879-F9FC-43D3-A9EE-8A32936B3F33}" dt="2022-03-28T01:54:17.133" v="74" actId="1038"/>
          <ac:spMkLst>
            <pc:docMk/>
            <pc:sldMk cId="603087839" sldId="370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8:23.236" v="115" actId="1582"/>
        <pc:sldMkLst>
          <pc:docMk/>
          <pc:sldMk cId="2345845822" sldId="374"/>
        </pc:sldMkLst>
        <pc:picChg chg="mod">
          <ac:chgData name="Keiko Kojima" userId="6899f029-7342-413a-b38b-6a9d55270ecb" providerId="ADAL" clId="{B4E93879-F9FC-43D3-A9EE-8A32936B3F33}" dt="2022-03-28T01:58:23.236" v="115" actId="1582"/>
          <ac:picMkLst>
            <pc:docMk/>
            <pc:sldMk cId="2345845822" sldId="374"/>
            <ac:picMk id="6" creationId="{0DE44F3D-2ED7-4297-BAEC-91F6340D350D}"/>
          </ac:picMkLst>
        </pc:picChg>
      </pc:sldChg>
      <pc:sldChg chg="modSp mod">
        <pc:chgData name="Keiko Kojima" userId="6899f029-7342-413a-b38b-6a9d55270ecb" providerId="ADAL" clId="{B4E93879-F9FC-43D3-A9EE-8A32936B3F33}" dt="2022-03-28T01:55:41.031" v="99" actId="1038"/>
        <pc:sldMkLst>
          <pc:docMk/>
          <pc:sldMk cId="4064329739" sldId="377"/>
        </pc:sldMkLst>
        <pc:spChg chg="mod">
          <ac:chgData name="Keiko Kojima" userId="6899f029-7342-413a-b38b-6a9d55270ecb" providerId="ADAL" clId="{B4E93879-F9FC-43D3-A9EE-8A32936B3F33}" dt="2022-03-28T01:55:41.031" v="99" actId="1038"/>
          <ac:spMkLst>
            <pc:docMk/>
            <pc:sldMk cId="4064329739" sldId="377"/>
            <ac:spMk id="2" creationId="{CC2B17F8-9EF5-4ABA-945F-7E829B246682}"/>
          </ac:spMkLst>
        </pc:spChg>
      </pc:sldChg>
      <pc:sldChg chg="modSp mod">
        <pc:chgData name="Keiko Kojima" userId="6899f029-7342-413a-b38b-6a9d55270ecb" providerId="ADAL" clId="{B4E93879-F9FC-43D3-A9EE-8A32936B3F33}" dt="2022-03-28T01:55:48.110" v="106" actId="1038"/>
        <pc:sldMkLst>
          <pc:docMk/>
          <pc:sldMk cId="1727425856" sldId="378"/>
        </pc:sldMkLst>
        <pc:spChg chg="mod">
          <ac:chgData name="Keiko Kojima" userId="6899f029-7342-413a-b38b-6a9d55270ecb" providerId="ADAL" clId="{B4E93879-F9FC-43D3-A9EE-8A32936B3F33}" dt="2022-03-28T01:55:48.110" v="106" actId="1038"/>
          <ac:spMkLst>
            <pc:docMk/>
            <pc:sldMk cId="1727425856" sldId="378"/>
            <ac:spMk id="2" creationId="{CC2B17F8-9EF5-4ABA-945F-7E829B246682}"/>
          </ac:spMkLst>
        </pc:spChg>
      </pc:sldChg>
    </pc:docChg>
  </pc:docChgLst>
  <pc:docChgLst>
    <pc:chgData name="sayaka yokoyama" userId="f77ee311-c58d-49f9-9c03-4c9f5af284ca" providerId="ADAL" clId="{FF908BAC-2D48-4456-98DF-C283959B0225}"/>
    <pc:docChg chg="modSld">
      <pc:chgData name="sayaka yokoyama" userId="f77ee311-c58d-49f9-9c03-4c9f5af284ca" providerId="ADAL" clId="{FF908BAC-2D48-4456-98DF-C283959B0225}" dt="2024-03-25T03:17:29.433" v="39" actId="113"/>
      <pc:docMkLst>
        <pc:docMk/>
      </pc:docMkLst>
      <pc:sldChg chg="modSp modAnim">
        <pc:chgData name="sayaka yokoyama" userId="f77ee311-c58d-49f9-9c03-4c9f5af284ca" providerId="ADAL" clId="{FF908BAC-2D48-4456-98DF-C283959B0225}" dt="2024-03-25T03:17:29.433" v="39" actId="113"/>
        <pc:sldMkLst>
          <pc:docMk/>
          <pc:sldMk cId="3049984481" sldId="335"/>
        </pc:sldMkLst>
        <pc:spChg chg="mod">
          <ac:chgData name="sayaka yokoyama" userId="f77ee311-c58d-49f9-9c03-4c9f5af284ca" providerId="ADAL" clId="{FF908BAC-2D48-4456-98DF-C283959B0225}" dt="2024-03-25T03:17:26.194" v="38" actId="113"/>
          <ac:spMkLst>
            <pc:docMk/>
            <pc:sldMk cId="3049984481" sldId="335"/>
            <ac:spMk id="22" creationId="{9B0CD733-AE6B-456B-8CEC-A3EC03F64B99}"/>
          </ac:spMkLst>
        </pc:spChg>
        <pc:spChg chg="mod">
          <ac:chgData name="sayaka yokoyama" userId="f77ee311-c58d-49f9-9c03-4c9f5af284ca" providerId="ADAL" clId="{FF908BAC-2D48-4456-98DF-C283959B0225}" dt="2024-03-25T03:17:29.433" v="39" actId="113"/>
          <ac:spMkLst>
            <pc:docMk/>
            <pc:sldMk cId="3049984481" sldId="335"/>
            <ac:spMk id="23" creationId="{93324A84-7707-4918-A2EE-F64214CE5B66}"/>
          </ac:spMkLst>
        </pc:spChg>
      </pc:sldChg>
    </pc:docChg>
  </pc:docChgLst>
  <pc:docChgLst>
    <pc:chgData name="友村　由衣" userId="S::yui_tomomura@jpf.go.jp::f9f3cfea-937a-448c-aba0-f98ff34d7fe2" providerId="AD" clId="Web-{12BFF0BC-9667-6048-9C65-3AC4864A2D0A}"/>
    <pc:docChg chg="addSld modSld">
      <pc:chgData name="友村　由衣" userId="S::yui_tomomura@jpf.go.jp::f9f3cfea-937a-448c-aba0-f98ff34d7fe2" providerId="AD" clId="Web-{12BFF0BC-9667-6048-9C65-3AC4864A2D0A}" dt="2024-07-05T09:13:02.765" v="30" actId="1076"/>
      <pc:docMkLst>
        <pc:docMk/>
      </pc:docMkLst>
      <pc:sldChg chg="addSp delSp modSp new">
        <pc:chgData name="友村　由衣" userId="S::yui_tomomura@jpf.go.jp::f9f3cfea-937a-448c-aba0-f98ff34d7fe2" providerId="AD" clId="Web-{12BFF0BC-9667-6048-9C65-3AC4864A2D0A}" dt="2024-07-05T09:11:18.701" v="16" actId="1076"/>
        <pc:sldMkLst>
          <pc:docMk/>
          <pc:sldMk cId="1000410114" sldId="383"/>
        </pc:sldMkLst>
        <pc:spChg chg="del">
          <ac:chgData name="友村　由衣" userId="S::yui_tomomura@jpf.go.jp::f9f3cfea-937a-448c-aba0-f98ff34d7fe2" providerId="AD" clId="Web-{12BFF0BC-9667-6048-9C65-3AC4864A2D0A}" dt="2024-07-05T09:09:30.542" v="1"/>
          <ac:spMkLst>
            <pc:docMk/>
            <pc:sldMk cId="1000410114" sldId="383"/>
            <ac:spMk id="2" creationId="{FF7FAB69-BC48-BA06-8617-4B2B84334A46}"/>
          </ac:spMkLst>
        </pc:spChg>
        <pc:spChg chg="del mod">
          <ac:chgData name="友村　由衣" userId="S::yui_tomomura@jpf.go.jp::f9f3cfea-937a-448c-aba0-f98ff34d7fe2" providerId="AD" clId="Web-{12BFF0BC-9667-6048-9C65-3AC4864A2D0A}" dt="2024-07-05T09:09:34.964" v="3"/>
          <ac:spMkLst>
            <pc:docMk/>
            <pc:sldMk cId="1000410114" sldId="383"/>
            <ac:spMk id="3" creationId="{35A94E05-6321-639F-B5C4-48BD7176FC58}"/>
          </ac:spMkLst>
        </pc:spChg>
        <pc:spChg chg="add mod">
          <ac:chgData name="友村　由衣" userId="S::yui_tomomura@jpf.go.jp::f9f3cfea-937a-448c-aba0-f98ff34d7fe2" providerId="AD" clId="Web-{12BFF0BC-9667-6048-9C65-3AC4864A2D0A}" dt="2024-07-05T09:11:18.701" v="16" actId="1076"/>
          <ac:spMkLst>
            <pc:docMk/>
            <pc:sldMk cId="1000410114" sldId="383"/>
            <ac:spMk id="6" creationId="{E7D80AE9-8F44-4EAF-3E7A-3E6E369C1F27}"/>
          </ac:spMkLst>
        </pc:spChg>
        <pc:picChg chg="add mod">
          <ac:chgData name="友村　由衣" userId="S::yui_tomomura@jpf.go.jp::f9f3cfea-937a-448c-aba0-f98ff34d7fe2" providerId="AD" clId="Web-{12BFF0BC-9667-6048-9C65-3AC4864A2D0A}" dt="2024-07-05T09:10:37.122" v="8"/>
          <ac:picMkLst>
            <pc:docMk/>
            <pc:sldMk cId="1000410114" sldId="383"/>
            <ac:picMk id="4" creationId="{C914B5EA-BF32-D77A-23AD-04DC7C6413C6}"/>
          </ac:picMkLst>
        </pc:picChg>
        <pc:picChg chg="add mod">
          <ac:chgData name="友村　由衣" userId="S::yui_tomomura@jpf.go.jp::f9f3cfea-937a-448c-aba0-f98ff34d7fe2" providerId="AD" clId="Web-{12BFF0BC-9667-6048-9C65-3AC4864A2D0A}" dt="2024-07-05T09:10:42.919" v="10" actId="1076"/>
          <ac:picMkLst>
            <pc:docMk/>
            <pc:sldMk cId="1000410114" sldId="383"/>
            <ac:picMk id="5" creationId="{8D9ECE40-E25E-125D-41BA-7BAD7647924E}"/>
          </ac:picMkLst>
        </pc:picChg>
      </pc:sldChg>
      <pc:sldChg chg="modSp add replId">
        <pc:chgData name="友村　由衣" userId="S::yui_tomomura@jpf.go.jp::f9f3cfea-937a-448c-aba0-f98ff34d7fe2" providerId="AD" clId="Web-{12BFF0BC-9667-6048-9C65-3AC4864A2D0A}" dt="2024-07-05T09:11:58.639" v="18" actId="1076"/>
        <pc:sldMkLst>
          <pc:docMk/>
          <pc:sldMk cId="2210347276" sldId="384"/>
        </pc:sldMkLst>
        <pc:spChg chg="mod">
          <ac:chgData name="友村　由衣" userId="S::yui_tomomura@jpf.go.jp::f9f3cfea-937a-448c-aba0-f98ff34d7fe2" providerId="AD" clId="Web-{12BFF0BC-9667-6048-9C65-3AC4864A2D0A}" dt="2024-07-05T09:11:58.639" v="18" actId="1076"/>
          <ac:spMkLst>
            <pc:docMk/>
            <pc:sldMk cId="2210347276" sldId="384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2BFF0BC-9667-6048-9C65-3AC4864A2D0A}" dt="2024-07-05T09:12:13.905" v="20" actId="1076"/>
        <pc:sldMkLst>
          <pc:docMk/>
          <pc:sldMk cId="686983341" sldId="385"/>
        </pc:sldMkLst>
        <pc:spChg chg="mod">
          <ac:chgData name="友村　由衣" userId="S::yui_tomomura@jpf.go.jp::f9f3cfea-937a-448c-aba0-f98ff34d7fe2" providerId="AD" clId="Web-{12BFF0BC-9667-6048-9C65-3AC4864A2D0A}" dt="2024-07-05T09:12:13.905" v="20" actId="1076"/>
          <ac:spMkLst>
            <pc:docMk/>
            <pc:sldMk cId="686983341" sldId="385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2BFF0BC-9667-6048-9C65-3AC4864A2D0A}" dt="2024-07-05T09:12:31.124" v="23" actId="1076"/>
        <pc:sldMkLst>
          <pc:docMk/>
          <pc:sldMk cId="3060537020" sldId="386"/>
        </pc:sldMkLst>
        <pc:spChg chg="mod">
          <ac:chgData name="友村　由衣" userId="S::yui_tomomura@jpf.go.jp::f9f3cfea-937a-448c-aba0-f98ff34d7fe2" providerId="AD" clId="Web-{12BFF0BC-9667-6048-9C65-3AC4864A2D0A}" dt="2024-07-05T09:12:31.124" v="23" actId="1076"/>
          <ac:spMkLst>
            <pc:docMk/>
            <pc:sldMk cId="3060537020" sldId="386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2BFF0BC-9667-6048-9C65-3AC4864A2D0A}" dt="2024-07-05T09:12:44.609" v="26" actId="1076"/>
        <pc:sldMkLst>
          <pc:docMk/>
          <pc:sldMk cId="116998076" sldId="387"/>
        </pc:sldMkLst>
        <pc:spChg chg="mod">
          <ac:chgData name="友村　由衣" userId="S::yui_tomomura@jpf.go.jp::f9f3cfea-937a-448c-aba0-f98ff34d7fe2" providerId="AD" clId="Web-{12BFF0BC-9667-6048-9C65-3AC4864A2D0A}" dt="2024-07-05T09:12:44.609" v="26" actId="1076"/>
          <ac:spMkLst>
            <pc:docMk/>
            <pc:sldMk cId="116998076" sldId="387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2BFF0BC-9667-6048-9C65-3AC4864A2D0A}" dt="2024-07-05T09:13:02.765" v="30" actId="1076"/>
        <pc:sldMkLst>
          <pc:docMk/>
          <pc:sldMk cId="2386709561" sldId="388"/>
        </pc:sldMkLst>
        <pc:spChg chg="mod">
          <ac:chgData name="友村　由衣" userId="S::yui_tomomura@jpf.go.jp::f9f3cfea-937a-448c-aba0-f98ff34d7fe2" providerId="AD" clId="Web-{12BFF0BC-9667-6048-9C65-3AC4864A2D0A}" dt="2024-07-05T09:13:02.765" v="30" actId="1076"/>
          <ac:spMkLst>
            <pc:docMk/>
            <pc:sldMk cId="2386709561" sldId="388"/>
            <ac:spMk id="6" creationId="{E7D80AE9-8F44-4EAF-3E7A-3E6E369C1F27}"/>
          </ac:spMkLst>
        </pc:spChg>
      </pc:sldChg>
    </pc:docChg>
  </pc:docChgLst>
  <pc:docChgLst>
    <pc:chgData name="sayaka yokoyama" userId="S::sayaka_yokoyama@jpf.go.jp::f77ee311-c58d-49f9-9c03-4c9f5af284ca" providerId="AD" clId="Web-{A3C2FF10-D90E-2DDA-D338-C0AD07DC3159}"/>
    <pc:docChg chg="modSld">
      <pc:chgData name="sayaka yokoyama" userId="S::sayaka_yokoyama@jpf.go.jp::f77ee311-c58d-49f9-9c03-4c9f5af284ca" providerId="AD" clId="Web-{A3C2FF10-D90E-2DDA-D338-C0AD07DC3159}" dt="2024-02-01T08:13:12.780" v="8" actId="1076"/>
      <pc:docMkLst>
        <pc:docMk/>
      </pc:docMkLst>
      <pc:sldChg chg="addSp modSp">
        <pc:chgData name="sayaka yokoyama" userId="S::sayaka_yokoyama@jpf.go.jp::f77ee311-c58d-49f9-9c03-4c9f5af284ca" providerId="AD" clId="Web-{A3C2FF10-D90E-2DDA-D338-C0AD07DC3159}" dt="2024-02-01T08:12:13.638" v="1" actId="1076"/>
        <pc:sldMkLst>
          <pc:docMk/>
          <pc:sldMk cId="1625383778" sldId="257"/>
        </pc:sldMkLst>
        <pc:picChg chg="add mod">
          <ac:chgData name="sayaka yokoyama" userId="S::sayaka_yokoyama@jpf.go.jp::f77ee311-c58d-49f9-9c03-4c9f5af284ca" providerId="AD" clId="Web-{A3C2FF10-D90E-2DDA-D338-C0AD07DC3159}" dt="2024-02-01T08:12:13.638" v="1" actId="1076"/>
          <ac:picMkLst>
            <pc:docMk/>
            <pc:sldMk cId="1625383778" sldId="257"/>
            <ac:picMk id="2" creationId="{B24024A1-A553-B5BE-F7AF-6EE7EB100D99}"/>
          </ac:picMkLst>
        </pc:picChg>
      </pc:sldChg>
      <pc:sldChg chg="addSp modSp">
        <pc:chgData name="sayaka yokoyama" userId="S::sayaka_yokoyama@jpf.go.jp::f77ee311-c58d-49f9-9c03-4c9f5af284ca" providerId="AD" clId="Web-{A3C2FF10-D90E-2DDA-D338-C0AD07DC3159}" dt="2024-02-01T08:13:12.780" v="8" actId="1076"/>
        <pc:sldMkLst>
          <pc:docMk/>
          <pc:sldMk cId="2961143738" sldId="275"/>
        </pc:sldMkLst>
        <pc:picChg chg="add mod">
          <ac:chgData name="sayaka yokoyama" userId="S::sayaka_yokoyama@jpf.go.jp::f77ee311-c58d-49f9-9c03-4c9f5af284ca" providerId="AD" clId="Web-{A3C2FF10-D90E-2DDA-D338-C0AD07DC3159}" dt="2024-02-01T08:13:12.780" v="8" actId="1076"/>
          <ac:picMkLst>
            <pc:docMk/>
            <pc:sldMk cId="2961143738" sldId="275"/>
            <ac:picMk id="2" creationId="{036F8C8E-247F-1A44-5FC3-185F1BF1B5FF}"/>
          </ac:picMkLst>
        </pc:picChg>
      </pc:sldChg>
    </pc:docChg>
  </pc:docChgLst>
  <pc:docChgLst>
    <pc:chgData name="sayaka yokoyama" userId="S::sayaka_yokoyama@jpf.go.jp::f77ee311-c58d-49f9-9c03-4c9f5af284ca" providerId="AD" clId="Web-{803433DC-11D4-CE92-F2F5-4F173FF7FCBE}"/>
    <pc:docChg chg="delSld modSld">
      <pc:chgData name="sayaka yokoyama" userId="S::sayaka_yokoyama@jpf.go.jp::f77ee311-c58d-49f9-9c03-4c9f5af284ca" providerId="AD" clId="Web-{803433DC-11D4-CE92-F2F5-4F173FF7FCBE}" dt="2024-02-14T05:12:27.142" v="26" actId="20577"/>
      <pc:docMkLst>
        <pc:docMk/>
      </pc:docMkLst>
      <pc:sldChg chg="addSp delSp modSp">
        <pc:chgData name="sayaka yokoyama" userId="S::sayaka_yokoyama@jpf.go.jp::f77ee311-c58d-49f9-9c03-4c9f5af284ca" providerId="AD" clId="Web-{803433DC-11D4-CE92-F2F5-4F173FF7FCBE}" dt="2024-02-14T05:10:07.233" v="3" actId="14100"/>
        <pc:sldMkLst>
          <pc:docMk/>
          <pc:sldMk cId="3880498922" sldId="269"/>
        </pc:sldMkLst>
        <pc:picChg chg="add mod">
          <ac:chgData name="sayaka yokoyama" userId="S::sayaka_yokoyama@jpf.go.jp::f77ee311-c58d-49f9-9c03-4c9f5af284ca" providerId="AD" clId="Web-{803433DC-11D4-CE92-F2F5-4F173FF7FCBE}" dt="2024-02-14T05:10:07.233" v="3" actId="14100"/>
          <ac:picMkLst>
            <pc:docMk/>
            <pc:sldMk cId="3880498922" sldId="269"/>
            <ac:picMk id="3" creationId="{C9A21E1C-3D5E-1E65-C060-3E024E1B4C14}"/>
          </ac:picMkLst>
        </pc:picChg>
        <pc:picChg chg="add del">
          <ac:chgData name="sayaka yokoyama" userId="S::sayaka_yokoyama@jpf.go.jp::f77ee311-c58d-49f9-9c03-4c9f5af284ca" providerId="AD" clId="Web-{803433DC-11D4-CE92-F2F5-4F173FF7FCBE}" dt="2024-02-14T05:10:03.499" v="2"/>
          <ac:picMkLst>
            <pc:docMk/>
            <pc:sldMk cId="3880498922" sldId="269"/>
            <ac:picMk id="7" creationId="{2C573368-FDBA-C305-E924-8CAE9F14A5EF}"/>
          </ac:picMkLst>
        </pc:picChg>
      </pc:sldChg>
      <pc:sldChg chg="addSp modSp">
        <pc:chgData name="sayaka yokoyama" userId="S::sayaka_yokoyama@jpf.go.jp::f77ee311-c58d-49f9-9c03-4c9f5af284ca" providerId="AD" clId="Web-{803433DC-11D4-CE92-F2F5-4F173FF7FCBE}" dt="2024-02-14T05:10:24.561" v="6" actId="1076"/>
        <pc:sldMkLst>
          <pc:docMk/>
          <pc:sldMk cId="1016130378" sldId="367"/>
        </pc:sldMkLst>
        <pc:picChg chg="mod">
          <ac:chgData name="sayaka yokoyama" userId="S::sayaka_yokoyama@jpf.go.jp::f77ee311-c58d-49f9-9c03-4c9f5af284ca" providerId="AD" clId="Web-{803433DC-11D4-CE92-F2F5-4F173FF7FCBE}" dt="2024-02-14T05:10:22.952" v="5" actId="1076"/>
          <ac:picMkLst>
            <pc:docMk/>
            <pc:sldMk cId="1016130378" sldId="367"/>
            <ac:picMk id="3" creationId="{6749DAE4-7EE6-9F1F-A8B5-34BDAD56EE98}"/>
          </ac:picMkLst>
        </pc:picChg>
        <pc:picChg chg="add">
          <ac:chgData name="sayaka yokoyama" userId="S::sayaka_yokoyama@jpf.go.jp::f77ee311-c58d-49f9-9c03-4c9f5af284ca" providerId="AD" clId="Web-{803433DC-11D4-CE92-F2F5-4F173FF7FCBE}" dt="2024-02-14T05:10:16.077" v="4"/>
          <ac:picMkLst>
            <pc:docMk/>
            <pc:sldMk cId="1016130378" sldId="367"/>
            <ac:picMk id="4" creationId="{337044CE-BBB5-DC0A-2965-B8F02A943C90}"/>
          </ac:picMkLst>
        </pc:picChg>
        <pc:picChg chg="mod">
          <ac:chgData name="sayaka yokoyama" userId="S::sayaka_yokoyama@jpf.go.jp::f77ee311-c58d-49f9-9c03-4c9f5af284ca" providerId="AD" clId="Web-{803433DC-11D4-CE92-F2F5-4F173FF7FCBE}" dt="2024-02-14T05:10:24.561" v="6" actId="1076"/>
          <ac:picMkLst>
            <pc:docMk/>
            <pc:sldMk cId="1016130378" sldId="367"/>
            <ac:picMk id="7" creationId="{F07F0FEB-A179-437E-20FA-D3A8437516A6}"/>
          </ac:picMkLst>
        </pc:picChg>
      </pc:sldChg>
      <pc:sldChg chg="addSp modSp">
        <pc:chgData name="sayaka yokoyama" userId="S::sayaka_yokoyama@jpf.go.jp::f77ee311-c58d-49f9-9c03-4c9f5af284ca" providerId="AD" clId="Web-{803433DC-11D4-CE92-F2F5-4F173FF7FCBE}" dt="2024-02-14T05:11:44.251" v="12" actId="20577"/>
        <pc:sldMkLst>
          <pc:docMk/>
          <pc:sldMk cId="3706681022" sldId="379"/>
        </pc:sldMkLst>
        <pc:spChg chg="add mod">
          <ac:chgData name="sayaka yokoyama" userId="S::sayaka_yokoyama@jpf.go.jp::f77ee311-c58d-49f9-9c03-4c9f5af284ca" providerId="AD" clId="Web-{803433DC-11D4-CE92-F2F5-4F173FF7FCBE}" dt="2024-02-14T05:11:44.251" v="12" actId="20577"/>
          <ac:spMkLst>
            <pc:docMk/>
            <pc:sldMk cId="3706681022" sldId="379"/>
            <ac:spMk id="3" creationId="{872DF05A-4DC8-AA82-DF75-BDDE834F2509}"/>
          </ac:spMkLst>
        </pc:spChg>
      </pc:sldChg>
      <pc:sldChg chg="addSp del">
        <pc:chgData name="sayaka yokoyama" userId="S::sayaka_yokoyama@jpf.go.jp::f77ee311-c58d-49f9-9c03-4c9f5af284ca" providerId="AD" clId="Web-{803433DC-11D4-CE92-F2F5-4F173FF7FCBE}" dt="2024-02-14T05:12:00.079" v="15"/>
        <pc:sldMkLst>
          <pc:docMk/>
          <pc:sldMk cId="974813037" sldId="380"/>
        </pc:sldMkLst>
        <pc:spChg chg="add">
          <ac:chgData name="sayaka yokoyama" userId="S::sayaka_yokoyama@jpf.go.jp::f77ee311-c58d-49f9-9c03-4c9f5af284ca" providerId="AD" clId="Web-{803433DC-11D4-CE92-F2F5-4F173FF7FCBE}" dt="2024-02-14T05:11:48.282" v="13"/>
          <ac:spMkLst>
            <pc:docMk/>
            <pc:sldMk cId="974813037" sldId="380"/>
            <ac:spMk id="4" creationId="{E07CADCB-C212-0DDF-827E-9578958A8D98}"/>
          </ac:spMkLst>
        </pc:spChg>
      </pc:sldChg>
      <pc:sldChg chg="addSp">
        <pc:chgData name="sayaka yokoyama" userId="S::sayaka_yokoyama@jpf.go.jp::f77ee311-c58d-49f9-9c03-4c9f5af284ca" providerId="AD" clId="Web-{803433DC-11D4-CE92-F2F5-4F173FF7FCBE}" dt="2024-02-14T05:11:58.376" v="14"/>
        <pc:sldMkLst>
          <pc:docMk/>
          <pc:sldMk cId="4060635883" sldId="381"/>
        </pc:sldMkLst>
        <pc:spChg chg="add">
          <ac:chgData name="sayaka yokoyama" userId="S::sayaka_yokoyama@jpf.go.jp::f77ee311-c58d-49f9-9c03-4c9f5af284ca" providerId="AD" clId="Web-{803433DC-11D4-CE92-F2F5-4F173FF7FCBE}" dt="2024-02-14T05:11:58.376" v="14"/>
          <ac:spMkLst>
            <pc:docMk/>
            <pc:sldMk cId="4060635883" sldId="381"/>
            <ac:spMk id="4" creationId="{950C1051-EC4F-AA27-9E57-54CB04412217}"/>
          </ac:spMkLst>
        </pc:spChg>
      </pc:sldChg>
      <pc:sldChg chg="addSp modSp">
        <pc:chgData name="sayaka yokoyama" userId="S::sayaka_yokoyama@jpf.go.jp::f77ee311-c58d-49f9-9c03-4c9f5af284ca" providerId="AD" clId="Web-{803433DC-11D4-CE92-F2F5-4F173FF7FCBE}" dt="2024-02-14T05:12:27.142" v="26" actId="20577"/>
        <pc:sldMkLst>
          <pc:docMk/>
          <pc:sldMk cId="3102318039" sldId="382"/>
        </pc:sldMkLst>
        <pc:spChg chg="add mod">
          <ac:chgData name="sayaka yokoyama" userId="S::sayaka_yokoyama@jpf.go.jp::f77ee311-c58d-49f9-9c03-4c9f5af284ca" providerId="AD" clId="Web-{803433DC-11D4-CE92-F2F5-4F173FF7FCBE}" dt="2024-02-14T05:12:27.142" v="26" actId="20577"/>
          <ac:spMkLst>
            <pc:docMk/>
            <pc:sldMk cId="3102318039" sldId="382"/>
            <ac:spMk id="3" creationId="{329607A8-C58E-70FC-2BE5-81F8845CFC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9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5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1.png"/><Relationship Id="rId7" Type="http://schemas.openxmlformats.org/officeDocument/2006/relationships/image" Target="../media/image2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29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3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2.png"/><Relationship Id="rId2" Type="http://schemas.openxmlformats.org/officeDocument/2006/relationships/audio" Target="../media/media3.mp3"/><Relationship Id="rId16" Type="http://schemas.openxmlformats.org/officeDocument/2006/relationships/image" Target="../media/image36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8.png"/><Relationship Id="rId5" Type="http://schemas.microsoft.com/office/2007/relationships/media" Target="../media/media5.mp3"/><Relationship Id="rId15" Type="http://schemas.openxmlformats.org/officeDocument/2006/relationships/image" Target="../media/image41.emf"/><Relationship Id="rId10" Type="http://schemas.openxmlformats.org/officeDocument/2006/relationships/image" Target="../media/image3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em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3.emf"/><Relationship Id="rId4" Type="http://schemas.openxmlformats.org/officeDocument/2006/relationships/image" Target="../media/image43.png"/><Relationship Id="rId9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5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7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9.png"/><Relationship Id="rId5" Type="http://schemas.microsoft.com/office/2007/relationships/media" Target="../media/media5.mp3"/><Relationship Id="rId10" Type="http://schemas.openxmlformats.org/officeDocument/2006/relationships/image" Target="../media/image56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8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9.png"/><Relationship Id="rId5" Type="http://schemas.microsoft.com/office/2007/relationships/media" Target="../media/media11.mp3"/><Relationship Id="rId15" Type="http://schemas.openxmlformats.org/officeDocument/2006/relationships/image" Target="../media/image62.emf"/><Relationship Id="rId10" Type="http://schemas.openxmlformats.org/officeDocument/2006/relationships/image" Target="../media/image58.emf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4.png"/><Relationship Id="rId11" Type="http://schemas.openxmlformats.org/officeDocument/2006/relationships/image" Target="../media/image67.emf"/><Relationship Id="rId5" Type="http://schemas.openxmlformats.org/officeDocument/2006/relationships/image" Target="../media/image63.png"/><Relationship Id="rId10" Type="http://schemas.openxmlformats.org/officeDocument/2006/relationships/image" Target="../media/image66.emf"/><Relationship Id="rId4" Type="http://schemas.openxmlformats.org/officeDocument/2006/relationships/image" Target="../media/image59.png"/><Relationship Id="rId9" Type="http://schemas.openxmlformats.org/officeDocument/2006/relationships/image" Target="../media/image6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69.emf"/><Relationship Id="rId3" Type="http://schemas.microsoft.com/office/2007/relationships/media" Target="../media/media11.mp3"/><Relationship Id="rId7" Type="http://schemas.microsoft.com/office/2007/relationships/media" Target="../media/media9.mp3"/><Relationship Id="rId12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0.mp3"/><Relationship Id="rId11" Type="http://schemas.openxmlformats.org/officeDocument/2006/relationships/image" Target="../media/image68.png"/><Relationship Id="rId5" Type="http://schemas.microsoft.com/office/2007/relationships/media" Target="../media/media10.mp3"/><Relationship Id="rId15" Type="http://schemas.openxmlformats.org/officeDocument/2006/relationships/image" Target="../media/image71.emf"/><Relationship Id="rId10" Type="http://schemas.openxmlformats.org/officeDocument/2006/relationships/image" Target="../media/image60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0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8.png"/><Relationship Id="rId3" Type="http://schemas.microsoft.com/office/2007/relationships/media" Target="../media/media11.mp3"/><Relationship Id="rId7" Type="http://schemas.microsoft.com/office/2007/relationships/media" Target="../media/media9.mp3"/><Relationship Id="rId12" Type="http://schemas.openxmlformats.org/officeDocument/2006/relationships/image" Target="../media/image68.png"/><Relationship Id="rId2" Type="http://schemas.openxmlformats.org/officeDocument/2006/relationships/audio" Target="../media/media12.mp3"/><Relationship Id="rId16" Type="http://schemas.openxmlformats.org/officeDocument/2006/relationships/image" Target="../media/image71.emf"/><Relationship Id="rId1" Type="http://schemas.microsoft.com/office/2007/relationships/media" Target="../media/media12.mp3"/><Relationship Id="rId6" Type="http://schemas.openxmlformats.org/officeDocument/2006/relationships/audio" Target="../media/media10.mp3"/><Relationship Id="rId11" Type="http://schemas.openxmlformats.org/officeDocument/2006/relationships/image" Target="../media/image60.png"/><Relationship Id="rId5" Type="http://schemas.microsoft.com/office/2007/relationships/media" Target="../media/media10.mp3"/><Relationship Id="rId15" Type="http://schemas.openxmlformats.org/officeDocument/2006/relationships/image" Target="../media/image70.emf"/><Relationship Id="rId10" Type="http://schemas.openxmlformats.org/officeDocument/2006/relationships/image" Target="../media/image59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1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2.png"/><Relationship Id="rId11" Type="http://schemas.openxmlformats.org/officeDocument/2006/relationships/image" Target="../media/image67.emf"/><Relationship Id="rId5" Type="http://schemas.openxmlformats.org/officeDocument/2006/relationships/image" Target="../media/image63.png"/><Relationship Id="rId10" Type="http://schemas.openxmlformats.org/officeDocument/2006/relationships/image" Target="../media/image70.emf"/><Relationship Id="rId4" Type="http://schemas.openxmlformats.org/officeDocument/2006/relationships/image" Target="../media/image59.png"/><Relationship Id="rId9" Type="http://schemas.openxmlformats.org/officeDocument/2006/relationships/image" Target="../media/image61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2.png"/><Relationship Id="rId11" Type="http://schemas.openxmlformats.org/officeDocument/2006/relationships/image" Target="../media/image70.emf"/><Relationship Id="rId5" Type="http://schemas.openxmlformats.org/officeDocument/2006/relationships/image" Target="../media/image63.png"/><Relationship Id="rId10" Type="http://schemas.openxmlformats.org/officeDocument/2006/relationships/image" Target="../media/image61.emf"/><Relationship Id="rId4" Type="http://schemas.openxmlformats.org/officeDocument/2006/relationships/image" Target="../media/image59.png"/><Relationship Id="rId9" Type="http://schemas.openxmlformats.org/officeDocument/2006/relationships/image" Target="../media/image6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.png"/><Relationship Id="rId4" Type="http://schemas.openxmlformats.org/officeDocument/2006/relationships/image" Target="../media/image76.emf"/><Relationship Id="rId9" Type="http://schemas.openxmlformats.org/officeDocument/2006/relationships/image" Target="../media/image8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83.emf"/><Relationship Id="rId5" Type="http://schemas.openxmlformats.org/officeDocument/2006/relationships/image" Target="../media/image8.png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2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1.emf"/><Relationship Id="rId5" Type="http://schemas.microsoft.com/office/2007/relationships/media" Target="../media/media17.mp3"/><Relationship Id="rId10" Type="http://schemas.openxmlformats.org/officeDocument/2006/relationships/image" Target="../media/image8.png"/><Relationship Id="rId4" Type="http://schemas.openxmlformats.org/officeDocument/2006/relationships/audio" Target="../media/media16.mp3"/><Relationship Id="rId9" Type="http://schemas.openxmlformats.org/officeDocument/2006/relationships/image" Target="../media/image9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microsoft.com/office/2007/relationships/media" Target="../media/media19.mp3"/><Relationship Id="rId7" Type="http://schemas.openxmlformats.org/officeDocument/2006/relationships/image" Target="../media/image89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93.png"/><Relationship Id="rId11" Type="http://schemas.openxmlformats.org/officeDocument/2006/relationships/image" Target="../media/image92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1.emf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6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1.emf"/><Relationship Id="rId5" Type="http://schemas.microsoft.com/office/2007/relationships/media" Target="../media/media17.mp3"/><Relationship Id="rId10" Type="http://schemas.openxmlformats.org/officeDocument/2006/relationships/image" Target="../media/image8.png"/><Relationship Id="rId4" Type="http://schemas.openxmlformats.org/officeDocument/2006/relationships/audio" Target="../media/media16.mp3"/><Relationship Id="rId9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6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1.emf"/><Relationship Id="rId5" Type="http://schemas.microsoft.com/office/2007/relationships/media" Target="../media/media17.mp3"/><Relationship Id="rId10" Type="http://schemas.openxmlformats.org/officeDocument/2006/relationships/image" Target="../media/image8.png"/><Relationship Id="rId4" Type="http://schemas.openxmlformats.org/officeDocument/2006/relationships/audio" Target="../media/media16.mp3"/><Relationship Id="rId9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microsoft.com/office/2007/relationships/media" Target="../media/media19.mp3"/><Relationship Id="rId7" Type="http://schemas.openxmlformats.org/officeDocument/2006/relationships/image" Target="../media/image9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93.png"/><Relationship Id="rId11" Type="http://schemas.openxmlformats.org/officeDocument/2006/relationships/image" Target="../media/image91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6.emf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microsoft.com/office/2007/relationships/media" Target="../media/media19.mp3"/><Relationship Id="rId7" Type="http://schemas.openxmlformats.org/officeDocument/2006/relationships/image" Target="../media/image97.png"/><Relationship Id="rId12" Type="http://schemas.openxmlformats.org/officeDocument/2006/relationships/image" Target="../media/image91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93.png"/><Relationship Id="rId11" Type="http://schemas.openxmlformats.org/officeDocument/2006/relationships/image" Target="../media/image96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19.mp3"/><Relationship Id="rId9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emf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8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0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05.png"/><Relationship Id="rId5" Type="http://schemas.microsoft.com/office/2007/relationships/media" Target="../media/media22.mp3"/><Relationship Id="rId15" Type="http://schemas.openxmlformats.org/officeDocument/2006/relationships/image" Target="../media/image108.emf"/><Relationship Id="rId10" Type="http://schemas.openxmlformats.org/officeDocument/2006/relationships/image" Target="../media/image104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7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10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09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113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05.png"/><Relationship Id="rId17" Type="http://schemas.openxmlformats.org/officeDocument/2006/relationships/image" Target="../media/image116.emf"/><Relationship Id="rId2" Type="http://schemas.openxmlformats.org/officeDocument/2006/relationships/audio" Target="../media/media20.mp3"/><Relationship Id="rId16" Type="http://schemas.openxmlformats.org/officeDocument/2006/relationships/image" Target="../media/image115.emf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12.png"/><Relationship Id="rId5" Type="http://schemas.microsoft.com/office/2007/relationships/media" Target="../media/media22.mp3"/><Relationship Id="rId15" Type="http://schemas.openxmlformats.org/officeDocument/2006/relationships/image" Target="../media/image114.emf"/><Relationship Id="rId10" Type="http://schemas.openxmlformats.org/officeDocument/2006/relationships/image" Target="../media/image111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emf"/><Relationship Id="rId5" Type="http://schemas.openxmlformats.org/officeDocument/2006/relationships/image" Target="../media/image123.emf"/><Relationship Id="rId4" Type="http://schemas.openxmlformats.org/officeDocument/2006/relationships/image" Target="../media/image1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9FC71B-D10A-4391-B5CE-5533A152E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" y="0"/>
            <a:ext cx="12098464" cy="427932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5189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4024A1-A553-B5BE-F7AF-6EE7EB100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5" y="3553377"/>
            <a:ext cx="96202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80062-B811-4126-9CDF-EE120A60C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" y="0"/>
            <a:ext cx="12186262" cy="220113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85189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F8C8E-247F-1A44-5FC3-185F1BF1B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74" y="1711554"/>
            <a:ext cx="11131827" cy="79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F560723-57B3-45FE-8CEE-AF64B38339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67" y="13862"/>
            <a:ext cx="8560770" cy="684413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69B013-2881-4017-A036-E2386A2812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0"/>
          <a:stretch/>
        </p:blipFill>
        <p:spPr>
          <a:xfrm>
            <a:off x="0" y="13862"/>
            <a:ext cx="1997813" cy="1141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B0FE2F7-D4A3-4511-91A8-4D8C3CBD5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8" y="1155687"/>
            <a:ext cx="3534592" cy="663609"/>
          </a:xfrm>
          <a:prstGeom prst="rect">
            <a:avLst/>
          </a:prstGeom>
        </p:spPr>
      </p:pic>
      <p:pic>
        <p:nvPicPr>
          <p:cNvPr id="2" name="Z_[08-01]_kotoba1">
            <a:hlinkClick r:id="" action="ppaction://media"/>
            <a:extLst>
              <a:ext uri="{FF2B5EF4-FFF2-40B4-BE49-F238E27FC236}">
                <a16:creationId xmlns:a16="http://schemas.microsoft.com/office/drawing/2014/main" id="{DD50CD95-2542-4038-8B74-ECEE4DEA5C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90270" y="1577794"/>
            <a:ext cx="406400" cy="40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538B6E5-EE18-F114-A660-938CABB415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6684" y="3316077"/>
            <a:ext cx="1718631" cy="22584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BDDEAA0-F784-731C-F31A-F4DCD8E199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915" y="417062"/>
            <a:ext cx="3056088" cy="33542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B9A8640-953A-34CB-C796-A4977E6E27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914" y="1577794"/>
            <a:ext cx="2440559" cy="31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F560723-57B3-45FE-8CEE-AF64B38339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67" y="13862"/>
            <a:ext cx="8560770" cy="684413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69B013-2881-4017-A036-E2386A2812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0"/>
          <a:stretch/>
        </p:blipFill>
        <p:spPr>
          <a:xfrm>
            <a:off x="0" y="13862"/>
            <a:ext cx="1997813" cy="11418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EBA80D4-4DD2-4B65-AAE3-8A113BB011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" y="1155687"/>
            <a:ext cx="3304074" cy="699235"/>
          </a:xfrm>
          <a:prstGeom prst="rect">
            <a:avLst/>
          </a:prstGeom>
        </p:spPr>
      </p:pic>
      <p:pic>
        <p:nvPicPr>
          <p:cNvPr id="6" name="Z_[08-01]_kotoba1">
            <a:hlinkClick r:id="" action="ppaction://media"/>
            <a:extLst>
              <a:ext uri="{FF2B5EF4-FFF2-40B4-BE49-F238E27FC236}">
                <a16:creationId xmlns:a16="http://schemas.microsoft.com/office/drawing/2014/main" id="{9F58744B-EF4B-46C6-B3ED-17DAE98E1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86440" y="1448522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C1AEF33-AB02-7DA0-7393-2BE3F1DC1E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15" y="417062"/>
            <a:ext cx="3056088" cy="3354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578390-8CC1-92D8-EE0B-C12BA73768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054" y="1556805"/>
            <a:ext cx="2056829" cy="29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2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F560723-57B3-45FE-8CEE-AF64B3833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67" y="13862"/>
            <a:ext cx="8560770" cy="684413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EE2E07C3-DF7F-4BEE-BB8D-156B8FF62B7F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69B013-2881-4017-A036-E2386A2812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0"/>
          <a:stretch/>
        </p:blipFill>
        <p:spPr>
          <a:xfrm>
            <a:off x="0" y="13862"/>
            <a:ext cx="1997813" cy="1141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F0E2E78-B676-4175-8C99-A148E1D4E8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5686"/>
            <a:ext cx="3815419" cy="622779"/>
          </a:xfrm>
          <a:prstGeom prst="rect">
            <a:avLst/>
          </a:prstGeom>
        </p:spPr>
      </p:pic>
      <p:pic>
        <p:nvPicPr>
          <p:cNvPr id="2" name="Z_[08-02]_kotoba2">
            <a:hlinkClick r:id="" action="ppaction://media"/>
            <a:extLst>
              <a:ext uri="{FF2B5EF4-FFF2-40B4-BE49-F238E27FC236}">
                <a16:creationId xmlns:a16="http://schemas.microsoft.com/office/drawing/2014/main" id="{4CBE74A1-CD2B-4FCA-BE0E-002965E258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43744" y="1467075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E83B1A-20C2-4B71-9F7E-4B4CE06DBF50}"/>
              </a:ext>
            </a:extLst>
          </p:cNvPr>
          <p:cNvSpPr txBox="1"/>
          <p:nvPr/>
        </p:nvSpPr>
        <p:spPr>
          <a:xfrm>
            <a:off x="6162771" y="27358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E91CF5-9476-4E51-A238-71BCE7D6330B}"/>
              </a:ext>
            </a:extLst>
          </p:cNvPr>
          <p:cNvSpPr txBox="1"/>
          <p:nvPr/>
        </p:nvSpPr>
        <p:spPr>
          <a:xfrm>
            <a:off x="7355080" y="238325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EC7CF4-7123-43D7-AA11-110D0974D66F}"/>
              </a:ext>
            </a:extLst>
          </p:cNvPr>
          <p:cNvSpPr txBox="1"/>
          <p:nvPr/>
        </p:nvSpPr>
        <p:spPr>
          <a:xfrm>
            <a:off x="5331257" y="238325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582C8F-CBF8-4B1A-8A80-122DBF160457}"/>
              </a:ext>
            </a:extLst>
          </p:cNvPr>
          <p:cNvSpPr txBox="1"/>
          <p:nvPr/>
        </p:nvSpPr>
        <p:spPr>
          <a:xfrm>
            <a:off x="6096000" y="468354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8F3DEC-E7F1-4623-8B10-65612A9FB170}"/>
              </a:ext>
            </a:extLst>
          </p:cNvPr>
          <p:cNvSpPr txBox="1"/>
          <p:nvPr/>
        </p:nvSpPr>
        <p:spPr>
          <a:xfrm>
            <a:off x="9315840" y="238325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415C7D-8B6C-4D1A-83B2-20091398D0DA}"/>
              </a:ext>
            </a:extLst>
          </p:cNvPr>
          <p:cNvSpPr txBox="1"/>
          <p:nvPr/>
        </p:nvSpPr>
        <p:spPr>
          <a:xfrm>
            <a:off x="3244579" y="27085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2507064-7DC8-4475-B0D6-02DBF1E22A21}"/>
              </a:ext>
            </a:extLst>
          </p:cNvPr>
          <p:cNvSpPr txBox="1"/>
          <p:nvPr/>
        </p:nvSpPr>
        <p:spPr>
          <a:xfrm>
            <a:off x="3244579" y="238325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902668-8C1F-4E33-ADAD-D63D9D252A94}"/>
              </a:ext>
            </a:extLst>
          </p:cNvPr>
          <p:cNvSpPr txBox="1"/>
          <p:nvPr/>
        </p:nvSpPr>
        <p:spPr>
          <a:xfrm>
            <a:off x="3244579" y="468354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FA05EF4-1E6E-0DC6-D730-C8E37AB3F2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55340"/>
            <a:ext cx="3056088" cy="3354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89AC159-36BF-B551-4BA0-1C1D85C786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915" y="1550104"/>
            <a:ext cx="2373366" cy="24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4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3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E124D81-A96D-A853-C9AD-9999C5A5D91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1648" y="1232928"/>
            <a:ext cx="6874525" cy="19885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A51A7AF-699A-4E68-BAA4-5163B0A2A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12" y="-10987"/>
            <a:ext cx="4902648" cy="686898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2L8-2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17726C4-CC19-47AF-82C5-7EA71748FAB7}"/>
              </a:ext>
            </a:extLst>
          </p:cNvPr>
          <p:cNvSpPr/>
          <p:nvPr/>
        </p:nvSpPr>
        <p:spPr>
          <a:xfrm>
            <a:off x="7407306" y="1487378"/>
            <a:ext cx="3523594" cy="386256"/>
          </a:xfrm>
          <a:prstGeom prst="roundRect">
            <a:avLst>
              <a:gd name="adj" fmla="val 357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A8F08C3-DD85-433B-80D3-193B9CA3D564}"/>
              </a:ext>
            </a:extLst>
          </p:cNvPr>
          <p:cNvSpPr/>
          <p:nvPr/>
        </p:nvSpPr>
        <p:spPr>
          <a:xfrm>
            <a:off x="7407306" y="1911568"/>
            <a:ext cx="2764223" cy="286408"/>
          </a:xfrm>
          <a:prstGeom prst="roundRect">
            <a:avLst>
              <a:gd name="adj" fmla="val 357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7F43D23-1C44-49ED-A76C-F786D667CF4B}"/>
              </a:ext>
            </a:extLst>
          </p:cNvPr>
          <p:cNvSpPr/>
          <p:nvPr/>
        </p:nvSpPr>
        <p:spPr>
          <a:xfrm>
            <a:off x="8206711" y="1032640"/>
            <a:ext cx="1792017" cy="386255"/>
          </a:xfrm>
          <a:prstGeom prst="roundRect">
            <a:avLst>
              <a:gd name="adj" fmla="val 357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318EC2-7365-4893-9A1D-3124D8E0649C}"/>
              </a:ext>
            </a:extLst>
          </p:cNvPr>
          <p:cNvSpPr txBox="1"/>
          <p:nvPr/>
        </p:nvSpPr>
        <p:spPr>
          <a:xfrm>
            <a:off x="4889577" y="555586"/>
            <a:ext cx="1606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にゅうじょうりょう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入 場 料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45010DF-35A1-449C-95E6-28D617FF79EE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>
            <a:off x="6495749" y="909529"/>
            <a:ext cx="1710962" cy="3162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769579-9028-48DA-83E3-ADA154481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19" y="5869682"/>
            <a:ext cx="6595191" cy="77543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0CBD88-113A-4900-84E6-73DE8F90ADFF}"/>
              </a:ext>
            </a:extLst>
          </p:cNvPr>
          <p:cNvSpPr txBox="1"/>
          <p:nvPr/>
        </p:nvSpPr>
        <p:spPr>
          <a:xfrm>
            <a:off x="6432932" y="1381495"/>
            <a:ext cx="1014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803213-3608-44EB-8450-9C2138B7FACE}"/>
              </a:ext>
            </a:extLst>
          </p:cNvPr>
          <p:cNvSpPr txBox="1"/>
          <p:nvPr/>
        </p:nvSpPr>
        <p:spPr>
          <a:xfrm>
            <a:off x="6217505" y="1845709"/>
            <a:ext cx="125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どこで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9D3A3F0-5356-F9E6-46A4-7F0AAD236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37" y="6225096"/>
            <a:ext cx="6314779" cy="3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9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11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60A4EF1-C1F5-4C39-89B1-B18F69C62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53" y="0"/>
            <a:ext cx="4885485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2L8-3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FF14F9F-C328-4E54-953C-FCE42552A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" y="0"/>
            <a:ext cx="6174168" cy="72769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F16AB0F-B72E-4FD4-91AF-3AD4E0AFE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31" y="1114474"/>
            <a:ext cx="5690078" cy="212913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258E452-4671-4C68-B90E-E104974AF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59" y="3243605"/>
            <a:ext cx="4797517" cy="209194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37F8A1-6FFF-49EC-9C44-1DCD7BECC38A}"/>
              </a:ext>
            </a:extLst>
          </p:cNvPr>
          <p:cNvSpPr txBox="1"/>
          <p:nvPr/>
        </p:nvSpPr>
        <p:spPr>
          <a:xfrm>
            <a:off x="1437754" y="1962770"/>
            <a:ext cx="1794175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がつよっか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700"/>
              </a:lnSpc>
            </a:pP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10:00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10:30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6F84EC-0BA4-4011-AE49-AFC1DC0ABAF0}"/>
              </a:ext>
            </a:extLst>
          </p:cNvPr>
          <p:cNvSpPr txBox="1"/>
          <p:nvPr/>
        </p:nvSpPr>
        <p:spPr>
          <a:xfrm>
            <a:off x="1726325" y="2798896"/>
            <a:ext cx="1217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ステージ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7AA6247-4CB3-408A-B4C8-FB2B315E9CCD}"/>
              </a:ext>
            </a:extLst>
          </p:cNvPr>
          <p:cNvSpPr txBox="1"/>
          <p:nvPr/>
        </p:nvSpPr>
        <p:spPr>
          <a:xfrm>
            <a:off x="3731536" y="1774480"/>
            <a:ext cx="2041174" cy="108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ja-JP" altLang="en-US" sz="1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がつみっか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700"/>
              </a:lnSpc>
            </a:pP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11:30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～，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13:45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10:15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～，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12:30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BC229D-0DB5-40D4-BA35-4CFD2ECE0D32}"/>
              </a:ext>
            </a:extLst>
          </p:cNvPr>
          <p:cNvSpPr txBox="1"/>
          <p:nvPr/>
        </p:nvSpPr>
        <p:spPr>
          <a:xfrm>
            <a:off x="3644619" y="2821968"/>
            <a:ext cx="221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ふれあいコーナー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D1727C-BE84-41BB-B562-8C7BC9344923}"/>
              </a:ext>
            </a:extLst>
          </p:cNvPr>
          <p:cNvSpPr txBox="1"/>
          <p:nvPr/>
        </p:nvSpPr>
        <p:spPr>
          <a:xfrm>
            <a:off x="1741927" y="4872375"/>
            <a:ext cx="1217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ステージ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CB38FAF-AA6F-4842-9C69-EE89AB27236D}"/>
              </a:ext>
            </a:extLst>
          </p:cNvPr>
          <p:cNvSpPr txBox="1"/>
          <p:nvPr/>
        </p:nvSpPr>
        <p:spPr>
          <a:xfrm>
            <a:off x="3577030" y="4872375"/>
            <a:ext cx="221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交流プラザきらら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02C5A4-5535-45A8-A7B8-E0E6EAAC887D}"/>
              </a:ext>
            </a:extLst>
          </p:cNvPr>
          <p:cNvSpPr txBox="1"/>
          <p:nvPr/>
        </p:nvSpPr>
        <p:spPr>
          <a:xfrm>
            <a:off x="3855034" y="4026031"/>
            <a:ext cx="1794175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がつよみっか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700"/>
              </a:lnSpc>
            </a:pP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13:00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16:00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313D6A-FD10-4300-ACA2-142F15B18BE7}"/>
              </a:ext>
            </a:extLst>
          </p:cNvPr>
          <p:cNvSpPr txBox="1"/>
          <p:nvPr/>
        </p:nvSpPr>
        <p:spPr>
          <a:xfrm>
            <a:off x="1034751" y="3920525"/>
            <a:ext cx="2620491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ja-JP" altLang="en-US" sz="1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がつみっか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700"/>
              </a:lnSpc>
            </a:pP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 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11:00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11:30</a:t>
            </a:r>
          </a:p>
          <a:p>
            <a:pPr>
              <a:lnSpc>
                <a:spcPts val="1700"/>
              </a:lnSpc>
            </a:pPr>
            <a:r>
              <a:rPr kumimoji="1" lang="ja-JP" altLang="en-US" sz="1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がつよっか</a:t>
            </a:r>
            <a:endParaRPr kumimoji="1" lang="en-US" altLang="ja-JP" sz="1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700"/>
              </a:lnSpc>
            </a:pP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 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11:00</a:t>
            </a:r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11:30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CFEDE6F-8BCC-425A-ADEB-F41CAC760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19" y="5869682"/>
            <a:ext cx="6595191" cy="77543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F0583AC-7F3B-AEF1-969F-E5086AC9D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48" y="22222"/>
            <a:ext cx="6753033" cy="7276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87F87B-C340-387A-CD54-DE663A7D5A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337" y="6225096"/>
            <a:ext cx="6314779" cy="3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3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989" y="1115428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991551" y="1703079"/>
            <a:ext cx="7336530" cy="69426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10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3D0ACC-2503-4FA2-BA2C-0A55C9B1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" y="0"/>
            <a:ext cx="12134885" cy="214758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958807-B7A3-D5AC-B0C1-D895D50202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3" r="9721"/>
          <a:stretch/>
        </p:blipFill>
        <p:spPr>
          <a:xfrm>
            <a:off x="1256241" y="1719811"/>
            <a:ext cx="10905443" cy="78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0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C058F5F-6A0E-4D8D-BBA2-C8B13B2810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27" y="31458"/>
            <a:ext cx="10910546" cy="679508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2L8-4</a:t>
            </a:r>
          </a:p>
        </p:txBody>
      </p:sp>
      <p:pic>
        <p:nvPicPr>
          <p:cNvPr id="5" name="Z_[08-03]_kiku1">
            <a:hlinkClick r:id="" action="ppaction://media"/>
            <a:extLst>
              <a:ext uri="{FF2B5EF4-FFF2-40B4-BE49-F238E27FC236}">
                <a16:creationId xmlns:a16="http://schemas.microsoft.com/office/drawing/2014/main" id="{E266075E-CBD2-4D33-8946-A359068EB6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34745" y="4077138"/>
            <a:ext cx="406400" cy="406400"/>
          </a:xfrm>
          <a:prstGeom prst="rect">
            <a:avLst/>
          </a:prstGeom>
        </p:spPr>
      </p:pic>
      <p:pic>
        <p:nvPicPr>
          <p:cNvPr id="6" name="Z_[08-04]_kiku2">
            <a:hlinkClick r:id="" action="ppaction://media"/>
            <a:extLst>
              <a:ext uri="{FF2B5EF4-FFF2-40B4-BE49-F238E27FC236}">
                <a16:creationId xmlns:a16="http://schemas.microsoft.com/office/drawing/2014/main" id="{7F57D9E4-E1E2-4F07-89A2-956141CD3D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02048" y="4077138"/>
            <a:ext cx="406400" cy="406400"/>
          </a:xfrm>
          <a:prstGeom prst="rect">
            <a:avLst/>
          </a:prstGeom>
        </p:spPr>
      </p:pic>
      <p:pic>
        <p:nvPicPr>
          <p:cNvPr id="7" name="Z_[08-05]_kiku3">
            <a:hlinkClick r:id="" action="ppaction://media"/>
            <a:extLst>
              <a:ext uri="{FF2B5EF4-FFF2-40B4-BE49-F238E27FC236}">
                <a16:creationId xmlns:a16="http://schemas.microsoft.com/office/drawing/2014/main" id="{261565D1-4E90-425A-BFF7-943A2091F6A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69351" y="4077138"/>
            <a:ext cx="406400" cy="406400"/>
          </a:xfrm>
          <a:prstGeom prst="rect">
            <a:avLst/>
          </a:prstGeom>
        </p:spPr>
      </p:pic>
      <p:pic>
        <p:nvPicPr>
          <p:cNvPr id="8" name="Z_[08-06]_kiku4">
            <a:hlinkClick r:id="" action="ppaction://media"/>
            <a:extLst>
              <a:ext uri="{FF2B5EF4-FFF2-40B4-BE49-F238E27FC236}">
                <a16:creationId xmlns:a16="http://schemas.microsoft.com/office/drawing/2014/main" id="{B016A1E0-BCDE-4C54-B665-9468091466A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36654" y="4132316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A9FE48-6E7B-40A9-A860-88A76628E4ED}"/>
              </a:ext>
            </a:extLst>
          </p:cNvPr>
          <p:cNvSpPr txBox="1"/>
          <p:nvPr/>
        </p:nvSpPr>
        <p:spPr>
          <a:xfrm>
            <a:off x="2339935" y="6180210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  b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DF74914-AC3A-44CF-88DA-01804A849421}"/>
              </a:ext>
            </a:extLst>
          </p:cNvPr>
          <p:cNvSpPr txBox="1"/>
          <p:nvPr/>
        </p:nvSpPr>
        <p:spPr>
          <a:xfrm>
            <a:off x="4807238" y="6211669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  e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C43090C-FC9C-435E-89C5-D45C327A9B2D}"/>
              </a:ext>
            </a:extLst>
          </p:cNvPr>
          <p:cNvSpPr txBox="1"/>
          <p:nvPr/>
        </p:nvSpPr>
        <p:spPr>
          <a:xfrm>
            <a:off x="9699665" y="6211669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  b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9326FF-7480-4C67-97AA-3999AF80A952}"/>
              </a:ext>
            </a:extLst>
          </p:cNvPr>
          <p:cNvSpPr txBox="1"/>
          <p:nvPr/>
        </p:nvSpPr>
        <p:spPr>
          <a:xfrm>
            <a:off x="7630256" y="6211669"/>
            <a:ext cx="44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03A39C9-90DA-29AA-8463-D60840A835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520" y="114654"/>
            <a:ext cx="7363807" cy="26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1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26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59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A28A07-E20C-4300-A83E-931E99A273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9" y="231635"/>
            <a:ext cx="11778481" cy="449975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2L8-4</a:t>
            </a:r>
          </a:p>
        </p:txBody>
      </p:sp>
      <p:pic>
        <p:nvPicPr>
          <p:cNvPr id="5" name="Z_[08-03]_kiku1">
            <a:hlinkClick r:id="" action="ppaction://media"/>
            <a:extLst>
              <a:ext uri="{FF2B5EF4-FFF2-40B4-BE49-F238E27FC236}">
                <a16:creationId xmlns:a16="http://schemas.microsoft.com/office/drawing/2014/main" id="{4A1608A7-F78B-47B0-8095-65F0F32005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82496" y="1483698"/>
            <a:ext cx="406400" cy="406400"/>
          </a:xfrm>
          <a:prstGeom prst="rect">
            <a:avLst/>
          </a:prstGeom>
        </p:spPr>
      </p:pic>
      <p:pic>
        <p:nvPicPr>
          <p:cNvPr id="6" name="Z_[08-04]_kiku2">
            <a:hlinkClick r:id="" action="ppaction://media"/>
            <a:extLst>
              <a:ext uri="{FF2B5EF4-FFF2-40B4-BE49-F238E27FC236}">
                <a16:creationId xmlns:a16="http://schemas.microsoft.com/office/drawing/2014/main" id="{B72AB419-1FDD-4CB3-80FB-49E6776DF7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5341" y="1483698"/>
            <a:ext cx="406400" cy="406400"/>
          </a:xfrm>
          <a:prstGeom prst="rect">
            <a:avLst/>
          </a:prstGeom>
        </p:spPr>
      </p:pic>
      <p:pic>
        <p:nvPicPr>
          <p:cNvPr id="7" name="Z_[08-05]_kiku3">
            <a:hlinkClick r:id="" action="ppaction://media"/>
            <a:extLst>
              <a:ext uri="{FF2B5EF4-FFF2-40B4-BE49-F238E27FC236}">
                <a16:creationId xmlns:a16="http://schemas.microsoft.com/office/drawing/2014/main" id="{61578820-4DED-4C27-A2A6-5E44907D0B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34890" y="1483698"/>
            <a:ext cx="406400" cy="406400"/>
          </a:xfrm>
          <a:prstGeom prst="rect">
            <a:avLst/>
          </a:prstGeom>
        </p:spPr>
      </p:pic>
      <p:pic>
        <p:nvPicPr>
          <p:cNvPr id="8" name="Z_[08-06]_kiku4">
            <a:hlinkClick r:id="" action="ppaction://media"/>
            <a:extLst>
              <a:ext uri="{FF2B5EF4-FFF2-40B4-BE49-F238E27FC236}">
                <a16:creationId xmlns:a16="http://schemas.microsoft.com/office/drawing/2014/main" id="{EBB60E48-EEFE-472B-BDD1-0E43DFDC39E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28316" y="1538876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D205AA8-DB7E-4024-8495-AE7164D72DD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56" y="2088032"/>
            <a:ext cx="2037001" cy="5240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94CCDD2-7F63-4184-81E7-26022FD0254F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13" y="3192336"/>
            <a:ext cx="1639743" cy="47332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98837A1-496F-4F77-94BA-31A0D826F4E8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338" y="2134518"/>
            <a:ext cx="1876406" cy="43106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6775AD4-BEBC-42B2-897C-B8AF18B382DA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74" y="3234597"/>
            <a:ext cx="1842598" cy="3888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CA47C5C-5301-415E-A91F-C1BA1F091B05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489" y="2092258"/>
            <a:ext cx="1876406" cy="43106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33501A1-F2C1-4579-888E-51816C3102DE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246" y="3153917"/>
            <a:ext cx="1639743" cy="47332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25F5022-3F3E-4A25-9332-94C0F10C9E53}"/>
              </a:ext>
            </a:extLst>
          </p:cNvPr>
          <p:cNvSpPr txBox="1"/>
          <p:nvPr/>
        </p:nvSpPr>
        <p:spPr>
          <a:xfrm>
            <a:off x="1733733" y="2595560"/>
            <a:ext cx="128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5352C32-95BA-4EEC-8D34-7E643F66F6B5}"/>
              </a:ext>
            </a:extLst>
          </p:cNvPr>
          <p:cNvSpPr txBox="1"/>
          <p:nvPr/>
        </p:nvSpPr>
        <p:spPr>
          <a:xfrm>
            <a:off x="9646455" y="2618941"/>
            <a:ext cx="128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C7366CC-E650-457A-A9B4-D72BD8C3B94E}"/>
              </a:ext>
            </a:extLst>
          </p:cNvPr>
          <p:cNvSpPr txBox="1"/>
          <p:nvPr/>
        </p:nvSpPr>
        <p:spPr>
          <a:xfrm>
            <a:off x="4337598" y="3739220"/>
            <a:ext cx="128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23F4EB-672A-4450-97FC-ED1A3A96106B}"/>
              </a:ext>
            </a:extLst>
          </p:cNvPr>
          <p:cNvSpPr txBox="1"/>
          <p:nvPr/>
        </p:nvSpPr>
        <p:spPr>
          <a:xfrm>
            <a:off x="4337599" y="2595560"/>
            <a:ext cx="128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CD733-AE6B-456B-8CEC-A3EC03F64B99}"/>
              </a:ext>
            </a:extLst>
          </p:cNvPr>
          <p:cNvSpPr txBox="1"/>
          <p:nvPr/>
        </p:nvSpPr>
        <p:spPr>
          <a:xfrm>
            <a:off x="1798857" y="3538284"/>
            <a:ext cx="967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ja-JP" altLang="en-US" sz="14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</a:t>
            </a:r>
            <a:endParaRPr kumimoji="1" lang="en-US" altLang="ja-JP" sz="14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3324A84-7707-4918-A2EE-F64214CE5B66}"/>
              </a:ext>
            </a:extLst>
          </p:cNvPr>
          <p:cNvSpPr txBox="1"/>
          <p:nvPr/>
        </p:nvSpPr>
        <p:spPr>
          <a:xfrm>
            <a:off x="9566427" y="3519173"/>
            <a:ext cx="2056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</a:t>
            </a:r>
            <a:r>
              <a:rPr kumimoji="1" lang="ja-JP" altLang="en-US" sz="14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</a:t>
            </a:r>
            <a:endParaRPr kumimoji="1" lang="en-US" altLang="ja-JP" sz="14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時ぐらい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B099EB9-8818-457B-9DCF-759109C792D6}"/>
              </a:ext>
            </a:extLst>
          </p:cNvPr>
          <p:cNvSpPr/>
          <p:nvPr/>
        </p:nvSpPr>
        <p:spPr>
          <a:xfrm>
            <a:off x="8288323" y="2206305"/>
            <a:ext cx="394282" cy="3425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コネクタ: カギ線 25">
            <a:extLst>
              <a:ext uri="{FF2B5EF4-FFF2-40B4-BE49-F238E27FC236}">
                <a16:creationId xmlns:a16="http://schemas.microsoft.com/office/drawing/2014/main" id="{CED91F89-8ED0-4AB6-A5EA-F87AFC9BE84C}"/>
              </a:ext>
            </a:extLst>
          </p:cNvPr>
          <p:cNvCxnSpPr>
            <a:cxnSpLocks/>
            <a:endCxn id="24" idx="2"/>
          </p:cNvCxnSpPr>
          <p:nvPr/>
        </p:nvCxnSpPr>
        <p:spPr>
          <a:xfrm rot="5400000" flipH="1" flipV="1">
            <a:off x="7513714" y="3013025"/>
            <a:ext cx="1435967" cy="507533"/>
          </a:xfrm>
          <a:prstGeom prst="bentConnector3">
            <a:avLst>
              <a:gd name="adj1" fmla="val 88558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27BBE62E-CC22-5EB3-DB88-093AF65FECB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4024" y="79449"/>
            <a:ext cx="10920967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8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1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1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6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59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8" grpId="0"/>
      <p:bldP spid="19" grpId="0"/>
      <p:bldP spid="21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E54669E-F6BA-44CC-B3F3-ACD656B8A4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49" y="292387"/>
            <a:ext cx="9040902" cy="11045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1B4D3C-5F05-426D-8F95-7E1691C0B0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03" y="1521913"/>
            <a:ext cx="10487595" cy="74380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1FCD27C-0E86-44DF-9380-581D3C07BC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9" y="2533497"/>
            <a:ext cx="11850322" cy="2802590"/>
          </a:xfrm>
          <a:prstGeom prst="rect">
            <a:avLst/>
          </a:prstGeom>
        </p:spPr>
      </p:pic>
      <p:pic>
        <p:nvPicPr>
          <p:cNvPr id="6" name="Z_[08-03]_kiku1">
            <a:hlinkClick r:id="" action="ppaction://media"/>
            <a:extLst>
              <a:ext uri="{FF2B5EF4-FFF2-40B4-BE49-F238E27FC236}">
                <a16:creationId xmlns:a16="http://schemas.microsoft.com/office/drawing/2014/main" id="{77F2201B-4492-4974-8FB5-5E036506B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73501" y="2681882"/>
            <a:ext cx="406400" cy="406400"/>
          </a:xfrm>
          <a:prstGeom prst="rect">
            <a:avLst/>
          </a:prstGeom>
        </p:spPr>
      </p:pic>
      <p:pic>
        <p:nvPicPr>
          <p:cNvPr id="8" name="Z_[08-04]_kiku2">
            <a:hlinkClick r:id="" action="ppaction://media"/>
            <a:extLst>
              <a:ext uri="{FF2B5EF4-FFF2-40B4-BE49-F238E27FC236}">
                <a16:creationId xmlns:a16="http://schemas.microsoft.com/office/drawing/2014/main" id="{674EAF88-4CB5-450D-8A99-646CD2EDE9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53182" y="2681882"/>
            <a:ext cx="406400" cy="406400"/>
          </a:xfrm>
          <a:prstGeom prst="rect">
            <a:avLst/>
          </a:prstGeom>
        </p:spPr>
      </p:pic>
      <p:pic>
        <p:nvPicPr>
          <p:cNvPr id="10" name="Z_[08-05]_kiku3">
            <a:hlinkClick r:id="" action="ppaction://media"/>
            <a:extLst>
              <a:ext uri="{FF2B5EF4-FFF2-40B4-BE49-F238E27FC236}">
                <a16:creationId xmlns:a16="http://schemas.microsoft.com/office/drawing/2014/main" id="{9B76E792-2BC6-47FC-9AF2-A84201125A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24981" y="2681882"/>
            <a:ext cx="406400" cy="406400"/>
          </a:xfrm>
          <a:prstGeom prst="rect">
            <a:avLst/>
          </a:prstGeom>
        </p:spPr>
      </p:pic>
      <p:pic>
        <p:nvPicPr>
          <p:cNvPr id="11" name="Z_[08-06]_kiku4">
            <a:hlinkClick r:id="" action="ppaction://media"/>
            <a:extLst>
              <a:ext uri="{FF2B5EF4-FFF2-40B4-BE49-F238E27FC236}">
                <a16:creationId xmlns:a16="http://schemas.microsoft.com/office/drawing/2014/main" id="{77D9B1F9-FF76-44D8-8E93-530997AB92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24080" y="2689756"/>
            <a:ext cx="406400" cy="406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0EFBA98-F318-BFCE-65AC-68AD6BCAB5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203" y="138374"/>
            <a:ext cx="9909485" cy="124964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34EDA8E-A1B8-1864-CFB9-E5CD8E1579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1043" y="1521913"/>
            <a:ext cx="9454419" cy="62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0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9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E271AA8-44D1-492A-A455-23EC7459C3FD}"/>
              </a:ext>
            </a:extLst>
          </p:cNvPr>
          <p:cNvGrpSpPr/>
          <p:nvPr/>
        </p:nvGrpSpPr>
        <p:grpSpPr>
          <a:xfrm>
            <a:off x="2667699" y="235117"/>
            <a:ext cx="8094151" cy="5291986"/>
            <a:chOff x="2667699" y="235117"/>
            <a:chExt cx="8094151" cy="5291986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3DECD26-8275-4592-8267-64EE8EF86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699" y="235117"/>
              <a:ext cx="8094151" cy="5291986"/>
            </a:xfrm>
            <a:prstGeom prst="rect">
              <a:avLst/>
            </a:prstGeom>
          </p:spPr>
        </p:pic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A3CBBC1B-2647-4099-A95A-4040FCBAF67D}"/>
                </a:ext>
              </a:extLst>
            </p:cNvPr>
            <p:cNvSpPr/>
            <p:nvPr/>
          </p:nvSpPr>
          <p:spPr>
            <a:xfrm>
              <a:off x="9680895" y="318782"/>
              <a:ext cx="1080955" cy="436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2L8-5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F867B4-49D6-42AD-9598-F6447AD877DD}"/>
              </a:ext>
            </a:extLst>
          </p:cNvPr>
          <p:cNvSpPr txBox="1"/>
          <p:nvPr/>
        </p:nvSpPr>
        <p:spPr>
          <a:xfrm>
            <a:off x="6287429" y="1311355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もう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08-07]_katachi1">
            <a:hlinkClick r:id="" action="ppaction://media"/>
            <a:extLst>
              <a:ext uri="{FF2B5EF4-FFF2-40B4-BE49-F238E27FC236}">
                <a16:creationId xmlns:a16="http://schemas.microsoft.com/office/drawing/2014/main" id="{11D6CBD9-06D7-49DF-94BA-8CA23FCC7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4301" y="350473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1C38DF-7762-42F6-9547-45CED2A94274}"/>
              </a:ext>
            </a:extLst>
          </p:cNvPr>
          <p:cNvSpPr txBox="1"/>
          <p:nvPr/>
        </p:nvSpPr>
        <p:spPr>
          <a:xfrm>
            <a:off x="4101390" y="1834575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まだ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152220-0762-473D-AC10-9154481EDD19}"/>
              </a:ext>
            </a:extLst>
          </p:cNvPr>
          <p:cNvSpPr txBox="1"/>
          <p:nvPr/>
        </p:nvSpPr>
        <p:spPr>
          <a:xfrm>
            <a:off x="6287429" y="1831961"/>
            <a:ext cx="127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ません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58D3C5-07D3-4AD0-A886-89A02755A6F0}"/>
              </a:ext>
            </a:extLst>
          </p:cNvPr>
          <p:cNvSpPr txBox="1"/>
          <p:nvPr/>
        </p:nvSpPr>
        <p:spPr>
          <a:xfrm>
            <a:off x="4841020" y="2879446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まだ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65B3B4-32F7-4F4C-B291-507FBE3F4FB5}"/>
              </a:ext>
            </a:extLst>
          </p:cNvPr>
          <p:cNvSpPr txBox="1"/>
          <p:nvPr/>
        </p:nvSpPr>
        <p:spPr>
          <a:xfrm>
            <a:off x="7508719" y="3370608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もう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7A993D-49E9-48BE-8221-5B5866D1B04C}"/>
              </a:ext>
            </a:extLst>
          </p:cNvPr>
          <p:cNvSpPr txBox="1"/>
          <p:nvPr/>
        </p:nvSpPr>
        <p:spPr>
          <a:xfrm>
            <a:off x="4866188" y="4945048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もう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4C7426B-EC83-47D5-BF7F-FF0D7806918A}"/>
              </a:ext>
            </a:extLst>
          </p:cNvPr>
          <p:cNvSpPr txBox="1"/>
          <p:nvPr/>
        </p:nvSpPr>
        <p:spPr>
          <a:xfrm>
            <a:off x="7091425" y="2861144"/>
            <a:ext cx="935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ます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C1D32F6-F7CA-E740-68A3-EACC3730F1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7650" y="5642459"/>
            <a:ext cx="8067549" cy="107623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E6570EA-8027-EE7A-191A-4F2375A0DA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7129" b="-6979"/>
          <a:stretch/>
        </p:blipFill>
        <p:spPr>
          <a:xfrm>
            <a:off x="2766951" y="213537"/>
            <a:ext cx="5884539" cy="10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3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2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53CF213-7344-D210-1030-CD51959C8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9217" y="137420"/>
            <a:ext cx="7898174" cy="658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128F253-7B11-41ED-8E6B-45ABFDB79F0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CC3E0B2-EDFF-2041-04B9-605EB3DF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04" y="834716"/>
            <a:ext cx="11924791" cy="5773343"/>
          </a:xfrm>
          <a:prstGeom prst="rect">
            <a:avLst/>
          </a:prstGeom>
        </p:spPr>
      </p:pic>
      <p:pic>
        <p:nvPicPr>
          <p:cNvPr id="3" name="図 3">
            <a:extLst>
              <a:ext uri="{FF2B5EF4-FFF2-40B4-BE49-F238E27FC236}">
                <a16:creationId xmlns:a16="http://schemas.microsoft.com/office/drawing/2014/main" id="{C9A21E1C-3D5E-1E65-C060-3E024E1B4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97283" cy="9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4D48E1F-5AF5-48D8-A1CA-7C7AC0B58A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33" y="1511297"/>
            <a:ext cx="9562493" cy="284318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15BCCD1-B325-4FD2-A63D-AFDABA7467CF}"/>
              </a:ext>
            </a:extLst>
          </p:cNvPr>
          <p:cNvGrpSpPr/>
          <p:nvPr/>
        </p:nvGrpSpPr>
        <p:grpSpPr>
          <a:xfrm>
            <a:off x="2681945" y="491062"/>
            <a:ext cx="7247076" cy="955109"/>
            <a:chOff x="2666359" y="447020"/>
            <a:chExt cx="7247076" cy="95510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BF66585-7D96-4C04-B6A3-74B0408FF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58"/>
            <a:stretch/>
          </p:blipFill>
          <p:spPr>
            <a:xfrm>
              <a:off x="2666359" y="447020"/>
              <a:ext cx="6091747" cy="955109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96496C4-5B02-45B6-B03D-E1C5F19BC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7019" y="512146"/>
              <a:ext cx="1166416" cy="507137"/>
            </a:xfrm>
            <a:prstGeom prst="rect">
              <a:avLst/>
            </a:prstGeom>
          </p:spPr>
        </p:pic>
      </p:grpSp>
      <p:pic>
        <p:nvPicPr>
          <p:cNvPr id="10" name="Z_[08-08]_katachi2">
            <a:hlinkClick r:id="" action="ppaction://media"/>
            <a:extLst>
              <a:ext uri="{FF2B5EF4-FFF2-40B4-BE49-F238E27FC236}">
                <a16:creationId xmlns:a16="http://schemas.microsoft.com/office/drawing/2014/main" id="{FB24F4C6-4826-43A8-9402-EBEF64067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45077" y="406769"/>
            <a:ext cx="844811" cy="84481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BE10BCB-0600-4BE4-9AFC-1BC9676B7558}"/>
              </a:ext>
            </a:extLst>
          </p:cNvPr>
          <p:cNvSpPr txBox="1"/>
          <p:nvPr/>
        </p:nvSpPr>
        <p:spPr>
          <a:xfrm>
            <a:off x="6342650" y="1553242"/>
            <a:ext cx="1316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765AB8-3313-45AA-8920-B75D76AA58BB}"/>
              </a:ext>
            </a:extLst>
          </p:cNvPr>
          <p:cNvSpPr txBox="1"/>
          <p:nvPr/>
        </p:nvSpPr>
        <p:spPr>
          <a:xfrm>
            <a:off x="9092364" y="3192557"/>
            <a:ext cx="602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47CA57-40D2-4285-9D8C-F8B06C1B1FC7}"/>
              </a:ext>
            </a:extLst>
          </p:cNvPr>
          <p:cNvSpPr txBox="1"/>
          <p:nvPr/>
        </p:nvSpPr>
        <p:spPr>
          <a:xfrm>
            <a:off x="6797082" y="2977113"/>
            <a:ext cx="9131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なんじ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何時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3AFB96-0E97-E69C-7DF8-73D915AFE1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7129" b="-6979"/>
          <a:stretch/>
        </p:blipFill>
        <p:spPr>
          <a:xfrm>
            <a:off x="2681945" y="406769"/>
            <a:ext cx="6123389" cy="11236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85ED74E-AF0A-0706-B159-A65BBF279F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4744" y="4676586"/>
            <a:ext cx="9437947" cy="135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4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8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2L8-20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749DAE4-7EE6-9F1F-A8B5-34BDAD56E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667" y="120317"/>
            <a:ext cx="7640243" cy="392311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7F0FEB-A179-437E-20FA-D3A843751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666" y="4043433"/>
            <a:ext cx="6775490" cy="28145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37044CE-BBB5-DC0A-2965-B8F02A943C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97283" cy="9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30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D1A212B-20DF-4963-9D2B-19308DB7098E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5046265-2D73-4C3F-A45E-F7AFF36C45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413" y="267748"/>
            <a:ext cx="9143174" cy="11045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C5A18F-778E-4A99-A1E8-18433FF74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9" y="1468094"/>
            <a:ext cx="11850322" cy="2802590"/>
          </a:xfrm>
          <a:prstGeom prst="rect">
            <a:avLst/>
          </a:prstGeom>
        </p:spPr>
      </p:pic>
      <p:pic>
        <p:nvPicPr>
          <p:cNvPr id="7" name="Z_[08-03]_kiku1">
            <a:hlinkClick r:id="" action="ppaction://media"/>
            <a:extLst>
              <a:ext uri="{FF2B5EF4-FFF2-40B4-BE49-F238E27FC236}">
                <a16:creationId xmlns:a16="http://schemas.microsoft.com/office/drawing/2014/main" id="{800256F4-3BBD-40B5-BB55-0663DB0EC3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0799" y="1625587"/>
            <a:ext cx="406400" cy="406400"/>
          </a:xfrm>
          <a:prstGeom prst="rect">
            <a:avLst/>
          </a:prstGeom>
        </p:spPr>
      </p:pic>
      <p:pic>
        <p:nvPicPr>
          <p:cNvPr id="8" name="Z_[08-04]_kiku2">
            <a:hlinkClick r:id="" action="ppaction://media"/>
            <a:extLst>
              <a:ext uri="{FF2B5EF4-FFF2-40B4-BE49-F238E27FC236}">
                <a16:creationId xmlns:a16="http://schemas.microsoft.com/office/drawing/2014/main" id="{C4B7BA4B-66EC-455F-91FD-FAD80F1EAD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00480" y="1625587"/>
            <a:ext cx="406400" cy="406400"/>
          </a:xfrm>
          <a:prstGeom prst="rect">
            <a:avLst/>
          </a:prstGeom>
        </p:spPr>
      </p:pic>
      <p:pic>
        <p:nvPicPr>
          <p:cNvPr id="9" name="Z_[08-05]_kiku3">
            <a:hlinkClick r:id="" action="ppaction://media"/>
            <a:extLst>
              <a:ext uri="{FF2B5EF4-FFF2-40B4-BE49-F238E27FC236}">
                <a16:creationId xmlns:a16="http://schemas.microsoft.com/office/drawing/2014/main" id="{1360CCA3-8C58-4A67-BF42-4B1D262EB1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72279" y="1625587"/>
            <a:ext cx="406400" cy="406400"/>
          </a:xfrm>
          <a:prstGeom prst="rect">
            <a:avLst/>
          </a:prstGeom>
        </p:spPr>
      </p:pic>
      <p:pic>
        <p:nvPicPr>
          <p:cNvPr id="10" name="Z_[08-06]_kiku4">
            <a:hlinkClick r:id="" action="ppaction://media"/>
            <a:extLst>
              <a:ext uri="{FF2B5EF4-FFF2-40B4-BE49-F238E27FC236}">
                <a16:creationId xmlns:a16="http://schemas.microsoft.com/office/drawing/2014/main" id="{F6B5B2D2-533B-421C-8166-DB9044EF73E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71378" y="1633461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CA8F25-04A7-7FFA-75F4-1476432111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9330" y="224094"/>
            <a:ext cx="9878845" cy="11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9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4BA12673-7A50-A603-753D-48B13CEE8A1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/>
            <a:lum bright="-20000" contrast="40000"/>
          </a:blip>
          <a:srcRect t="15484" r="17644" b="12909"/>
          <a:stretch/>
        </p:blipFill>
        <p:spPr>
          <a:xfrm>
            <a:off x="143803" y="730945"/>
            <a:ext cx="5373419" cy="4848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116EA5-622A-4842-80C4-64FE3ED095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4015" cy="6705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DA1CE78-AF98-49F5-93B2-8DB61075F50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67" y="1227503"/>
            <a:ext cx="9030534" cy="5373478"/>
          </a:xfrm>
          <a:prstGeom prst="rect">
            <a:avLst/>
          </a:prstGeom>
        </p:spPr>
      </p:pic>
      <p:pic>
        <p:nvPicPr>
          <p:cNvPr id="9" name="Z_[08-12]_hanasu1-4">
            <a:hlinkClick r:id="" action="ppaction://media"/>
            <a:extLst>
              <a:ext uri="{FF2B5EF4-FFF2-40B4-BE49-F238E27FC236}">
                <a16:creationId xmlns:a16="http://schemas.microsoft.com/office/drawing/2014/main" id="{1CA2878E-564E-4A54-952F-2BB12A1A93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07643" y="692178"/>
            <a:ext cx="406400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E8FD762-05A5-74AC-7C96-8EE555E84E10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1336" y="-25133"/>
            <a:ext cx="4748775" cy="79711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FE0C333-9EB3-FFA5-7786-A3E04DD3C45E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1905453" y="1212327"/>
            <a:ext cx="2837412" cy="489791"/>
          </a:xfrm>
          <a:prstGeom prst="rect">
            <a:avLst/>
          </a:prstGeom>
        </p:spPr>
      </p:pic>
      <p:pic>
        <p:nvPicPr>
          <p:cNvPr id="7" name="Z_[08-11]_hanasu1-3">
            <a:hlinkClick r:id="" action="ppaction://media"/>
            <a:extLst>
              <a:ext uri="{FF2B5EF4-FFF2-40B4-BE49-F238E27FC236}">
                <a16:creationId xmlns:a16="http://schemas.microsoft.com/office/drawing/2014/main" id="{C01746F1-2D4E-4634-BCEC-0D8EE42553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89556" y="682532"/>
            <a:ext cx="406400" cy="406400"/>
          </a:xfrm>
          <a:prstGeom prst="rect">
            <a:avLst/>
          </a:prstGeom>
        </p:spPr>
      </p:pic>
      <p:pic>
        <p:nvPicPr>
          <p:cNvPr id="5" name="Z_[08-10]_hanasu1-2">
            <a:hlinkClick r:id="" action="ppaction://media"/>
            <a:extLst>
              <a:ext uri="{FF2B5EF4-FFF2-40B4-BE49-F238E27FC236}">
                <a16:creationId xmlns:a16="http://schemas.microsoft.com/office/drawing/2014/main" id="{BE5E05D1-A9EC-4096-94B0-ADF67B6000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909123" y="682532"/>
            <a:ext cx="406400" cy="406400"/>
          </a:xfrm>
          <a:prstGeom prst="rect">
            <a:avLst/>
          </a:prstGeom>
        </p:spPr>
      </p:pic>
      <p:pic>
        <p:nvPicPr>
          <p:cNvPr id="3" name="Z_[08-09]_hanasu1-1">
            <a:hlinkClick r:id="" action="ppaction://media"/>
            <a:extLst>
              <a:ext uri="{FF2B5EF4-FFF2-40B4-BE49-F238E27FC236}">
                <a16:creationId xmlns:a16="http://schemas.microsoft.com/office/drawing/2014/main" id="{54EAD954-4490-44B9-B7C8-1BE89B19506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2523" y="6956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2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116EA5-622A-4842-80C4-64FE3ED0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4015" cy="6705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C2AFBA5-753D-41F2-A032-14CF977F15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81" y="1392880"/>
            <a:ext cx="9767038" cy="4827269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2930EEA-1648-4A0D-A6F3-BDE9EB9C84B8}"/>
              </a:ext>
            </a:extLst>
          </p:cNvPr>
          <p:cNvGrpSpPr/>
          <p:nvPr/>
        </p:nvGrpSpPr>
        <p:grpSpPr>
          <a:xfrm>
            <a:off x="83890" y="670594"/>
            <a:ext cx="3452721" cy="722286"/>
            <a:chOff x="0" y="670594"/>
            <a:chExt cx="3452721" cy="722286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731D7B6-5991-49FB-9CE9-99B15C0E3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33"/>
            <a:stretch/>
          </p:blipFill>
          <p:spPr>
            <a:xfrm>
              <a:off x="0" y="670594"/>
              <a:ext cx="2499919" cy="722286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551C92F-80CC-413F-82A6-97A99F66E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919" y="765439"/>
              <a:ext cx="952802" cy="414931"/>
            </a:xfrm>
            <a:prstGeom prst="rect">
              <a:avLst/>
            </a:prstGeom>
          </p:spPr>
        </p:pic>
      </p:grpSp>
      <p:pic>
        <p:nvPicPr>
          <p:cNvPr id="3" name="Z_[08-13]_hanasu2">
            <a:hlinkClick r:id="" action="ppaction://media"/>
            <a:extLst>
              <a:ext uri="{FF2B5EF4-FFF2-40B4-BE49-F238E27FC236}">
                <a16:creationId xmlns:a16="http://schemas.microsoft.com/office/drawing/2014/main" id="{5E47E6FC-2C9C-40B6-8E4E-50A47AB291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70712" y="765439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F64F900-5815-28AD-9970-83E1FCD94F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36" y="-25133"/>
            <a:ext cx="4748775" cy="79711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60513E7-C571-FE86-ED9F-D8A83118CB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90" y="637851"/>
            <a:ext cx="2786663" cy="77198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7E3A0F8-DAF2-64B8-8C0F-70129BA88A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638" y="1392880"/>
            <a:ext cx="4631888" cy="7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DA1CE78-AF98-49F5-93B2-8DB61075F50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21" y="1262403"/>
            <a:ext cx="9155743" cy="544798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12C58F-6051-4D97-9304-F6111C608EE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55"/>
            <a:ext cx="6769916" cy="688974"/>
          </a:xfrm>
          <a:prstGeom prst="rect">
            <a:avLst/>
          </a:prstGeom>
        </p:spPr>
      </p:pic>
      <p:pic>
        <p:nvPicPr>
          <p:cNvPr id="6" name="Z_[08-09]_hanasu1-1">
            <a:hlinkClick r:id="" action="ppaction://media"/>
            <a:extLst>
              <a:ext uri="{FF2B5EF4-FFF2-40B4-BE49-F238E27FC236}">
                <a16:creationId xmlns:a16="http://schemas.microsoft.com/office/drawing/2014/main" id="{808F90F1-C3C3-4DC4-9071-CDC666114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91951" y="783417"/>
            <a:ext cx="406400" cy="406400"/>
          </a:xfrm>
          <a:prstGeom prst="rect">
            <a:avLst/>
          </a:prstGeom>
        </p:spPr>
      </p:pic>
      <p:pic>
        <p:nvPicPr>
          <p:cNvPr id="7" name="Z_[08-10]_hanasu1-2">
            <a:hlinkClick r:id="" action="ppaction://media"/>
            <a:extLst>
              <a:ext uri="{FF2B5EF4-FFF2-40B4-BE49-F238E27FC236}">
                <a16:creationId xmlns:a16="http://schemas.microsoft.com/office/drawing/2014/main" id="{6C31C1CE-D4D8-4216-A684-EC18E3AF83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29999" y="800414"/>
            <a:ext cx="406400" cy="406400"/>
          </a:xfrm>
          <a:prstGeom prst="rect">
            <a:avLst/>
          </a:prstGeom>
        </p:spPr>
      </p:pic>
      <p:pic>
        <p:nvPicPr>
          <p:cNvPr id="9" name="Z_[08-11]_hanasu1-3">
            <a:hlinkClick r:id="" action="ppaction://media"/>
            <a:extLst>
              <a:ext uri="{FF2B5EF4-FFF2-40B4-BE49-F238E27FC236}">
                <a16:creationId xmlns:a16="http://schemas.microsoft.com/office/drawing/2014/main" id="{B219A152-3B73-4623-86A2-D82639DEEED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30813" y="817411"/>
            <a:ext cx="406400" cy="406400"/>
          </a:xfrm>
          <a:prstGeom prst="rect">
            <a:avLst/>
          </a:prstGeom>
        </p:spPr>
      </p:pic>
      <p:pic>
        <p:nvPicPr>
          <p:cNvPr id="10" name="Z_[08-12]_hanasu1-4">
            <a:hlinkClick r:id="" action="ppaction://media"/>
            <a:extLst>
              <a:ext uri="{FF2B5EF4-FFF2-40B4-BE49-F238E27FC236}">
                <a16:creationId xmlns:a16="http://schemas.microsoft.com/office/drawing/2014/main" id="{3A24D5AE-F988-4FDF-9CB1-E532FC280B5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87620" y="800414"/>
            <a:ext cx="406400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2B9BB10-8CF0-147C-6EDC-3CD7FE9356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93" y="-2207"/>
            <a:ext cx="4075206" cy="68897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CCF2F22-B40E-EDDD-B55D-4B8E3EB391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93" y="978764"/>
            <a:ext cx="2871296" cy="29985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5F73857-6C06-08E6-D736-F4FDE882F9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08098" y="1235663"/>
            <a:ext cx="3129717" cy="55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5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4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1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2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116EA5-622A-4842-80C4-64FE3ED095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4015" cy="6705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DA1CE78-AF98-49F5-93B2-8DB61075F50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36" y="1160747"/>
            <a:ext cx="9504170" cy="565530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12C58F-6051-4D97-9304-F6111C608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55"/>
            <a:ext cx="6769916" cy="688974"/>
          </a:xfrm>
          <a:prstGeom prst="rect">
            <a:avLst/>
          </a:prstGeom>
        </p:spPr>
      </p:pic>
      <p:pic>
        <p:nvPicPr>
          <p:cNvPr id="6" name="Z_[08-09]_hanasu1-1">
            <a:hlinkClick r:id="" action="ppaction://media"/>
            <a:extLst>
              <a:ext uri="{FF2B5EF4-FFF2-40B4-BE49-F238E27FC236}">
                <a16:creationId xmlns:a16="http://schemas.microsoft.com/office/drawing/2014/main" id="{808F90F1-C3C3-4DC4-9071-CDC666114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991951" y="783417"/>
            <a:ext cx="406400" cy="406400"/>
          </a:xfrm>
          <a:prstGeom prst="rect">
            <a:avLst/>
          </a:prstGeom>
        </p:spPr>
      </p:pic>
      <p:pic>
        <p:nvPicPr>
          <p:cNvPr id="7" name="Z_[08-10]_hanasu1-2">
            <a:hlinkClick r:id="" action="ppaction://media"/>
            <a:extLst>
              <a:ext uri="{FF2B5EF4-FFF2-40B4-BE49-F238E27FC236}">
                <a16:creationId xmlns:a16="http://schemas.microsoft.com/office/drawing/2014/main" id="{6C31C1CE-D4D8-4216-A684-EC18E3AF83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29999" y="800414"/>
            <a:ext cx="406400" cy="406400"/>
          </a:xfrm>
          <a:prstGeom prst="rect">
            <a:avLst/>
          </a:prstGeom>
        </p:spPr>
      </p:pic>
      <p:pic>
        <p:nvPicPr>
          <p:cNvPr id="9" name="Z_[08-11]_hanasu1-3">
            <a:hlinkClick r:id="" action="ppaction://media"/>
            <a:extLst>
              <a:ext uri="{FF2B5EF4-FFF2-40B4-BE49-F238E27FC236}">
                <a16:creationId xmlns:a16="http://schemas.microsoft.com/office/drawing/2014/main" id="{B219A152-3B73-4623-86A2-D82639DEEED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30813" y="817411"/>
            <a:ext cx="406400" cy="406400"/>
          </a:xfrm>
          <a:prstGeom prst="rect">
            <a:avLst/>
          </a:prstGeom>
        </p:spPr>
      </p:pic>
      <p:pic>
        <p:nvPicPr>
          <p:cNvPr id="10" name="Z_[08-12]_hanasu1-4">
            <a:hlinkClick r:id="" action="ppaction://media"/>
            <a:extLst>
              <a:ext uri="{FF2B5EF4-FFF2-40B4-BE49-F238E27FC236}">
                <a16:creationId xmlns:a16="http://schemas.microsoft.com/office/drawing/2014/main" id="{3A24D5AE-F988-4FDF-9CB1-E532FC280B5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87620" y="800414"/>
            <a:ext cx="406400" cy="406400"/>
          </a:xfrm>
          <a:prstGeom prst="rect">
            <a:avLst/>
          </a:prstGeom>
        </p:spPr>
      </p:pic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866521" y="1802062"/>
            <a:ext cx="4246965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067337" y="5263720"/>
            <a:ext cx="3770377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878827" y="2695704"/>
            <a:ext cx="2012488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8069943" y="2710218"/>
            <a:ext cx="2293257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233453" y="3422534"/>
            <a:ext cx="2012488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11893" y="3409062"/>
            <a:ext cx="1670850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908202" y="4232852"/>
            <a:ext cx="1428197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8036142" y="4232852"/>
            <a:ext cx="846602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446093" y="6298682"/>
            <a:ext cx="2474250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981807" y="6299203"/>
            <a:ext cx="2474250" cy="41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4BAC50-CA75-FB03-297D-80EBC1557AD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8621"/>
          <a:stretch/>
        </p:blipFill>
        <p:spPr>
          <a:xfrm>
            <a:off x="51336" y="-25133"/>
            <a:ext cx="4748775" cy="64868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C2FA0FE4-76B0-5CFC-C6E1-4D68AB7B646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993" y="978764"/>
            <a:ext cx="2871296" cy="29985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B85A4108-2B1A-F812-82AE-AD81923D3B2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24411"/>
          <a:stretch/>
        </p:blipFill>
        <p:spPr>
          <a:xfrm>
            <a:off x="1464736" y="1224090"/>
            <a:ext cx="3129717" cy="4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0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4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1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2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116EA5-622A-4842-80C4-64FE3ED0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4015" cy="6705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C2AFBA5-753D-41F2-A032-14CF977F15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81" y="1392880"/>
            <a:ext cx="9767038" cy="482726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F18B7E9-B417-43D0-ABC5-1E913B131A7A}"/>
              </a:ext>
            </a:extLst>
          </p:cNvPr>
          <p:cNvGrpSpPr/>
          <p:nvPr/>
        </p:nvGrpSpPr>
        <p:grpSpPr>
          <a:xfrm>
            <a:off x="75501" y="678278"/>
            <a:ext cx="3895734" cy="706918"/>
            <a:chOff x="0" y="678278"/>
            <a:chExt cx="3895734" cy="706918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DA7BD1B-C8C1-4EB2-BFB1-CEFF55D4C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78278"/>
              <a:ext cx="2942932" cy="706918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944CD5C-C0DC-42C8-AC92-8BD41909B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932" y="694947"/>
              <a:ext cx="952802" cy="414931"/>
            </a:xfrm>
            <a:prstGeom prst="rect">
              <a:avLst/>
            </a:prstGeom>
          </p:spPr>
        </p:pic>
      </p:grpSp>
      <p:pic>
        <p:nvPicPr>
          <p:cNvPr id="9" name="Z_[08-13]_hanasu2">
            <a:hlinkClick r:id="" action="ppaction://media"/>
            <a:extLst>
              <a:ext uri="{FF2B5EF4-FFF2-40B4-BE49-F238E27FC236}">
                <a16:creationId xmlns:a16="http://schemas.microsoft.com/office/drawing/2014/main" id="{E5798A7A-4D1C-40F5-9A7A-397C7BF70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96384" y="686611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0B2C541-130E-F0BD-A82F-3EB9CFD3376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8621"/>
          <a:stretch/>
        </p:blipFill>
        <p:spPr>
          <a:xfrm>
            <a:off x="51336" y="-25133"/>
            <a:ext cx="4748775" cy="64868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9AE8008-411A-E333-4A42-E91C518280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13" y="1027966"/>
            <a:ext cx="2871296" cy="29985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88BF00F-CC06-52B5-B922-EEDCFEAA75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985" y="1335500"/>
            <a:ext cx="4631888" cy="7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116EA5-622A-4842-80C4-64FE3ED0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4015" cy="6705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C2AFBA5-753D-41F2-A032-14CF977F15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81" y="1392880"/>
            <a:ext cx="9767038" cy="482726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F18B7E9-B417-43D0-ABC5-1E913B131A7A}"/>
              </a:ext>
            </a:extLst>
          </p:cNvPr>
          <p:cNvGrpSpPr/>
          <p:nvPr/>
        </p:nvGrpSpPr>
        <p:grpSpPr>
          <a:xfrm>
            <a:off x="75501" y="678278"/>
            <a:ext cx="3895734" cy="706918"/>
            <a:chOff x="0" y="678278"/>
            <a:chExt cx="3895734" cy="706918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DA7BD1B-C8C1-4EB2-BFB1-CEFF55D4C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78278"/>
              <a:ext cx="2942932" cy="706918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944CD5C-C0DC-42C8-AC92-8BD41909B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932" y="694947"/>
              <a:ext cx="952802" cy="414931"/>
            </a:xfrm>
            <a:prstGeom prst="rect">
              <a:avLst/>
            </a:prstGeom>
          </p:spPr>
        </p:pic>
      </p:grpSp>
      <p:pic>
        <p:nvPicPr>
          <p:cNvPr id="9" name="Z_[08-13]_hanasu2">
            <a:hlinkClick r:id="" action="ppaction://media"/>
            <a:extLst>
              <a:ext uri="{FF2B5EF4-FFF2-40B4-BE49-F238E27FC236}">
                <a16:creationId xmlns:a16="http://schemas.microsoft.com/office/drawing/2014/main" id="{E5798A7A-4D1C-40F5-9A7A-397C7BF70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96384" y="686611"/>
            <a:ext cx="406400" cy="406400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229863" y="2336282"/>
            <a:ext cx="5943165" cy="566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229862" y="4448110"/>
            <a:ext cx="5943165" cy="566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301120" y="3392196"/>
            <a:ext cx="1668708" cy="566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301119" y="5489510"/>
            <a:ext cx="3033051" cy="5629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A7002F5-C6C5-E7E9-ED7F-3BA31F3BFC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638" y="1392880"/>
            <a:ext cx="4631888" cy="77198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C68CADA-E7DA-ACA2-60B5-F33405509C6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8621"/>
          <a:stretch/>
        </p:blipFill>
        <p:spPr>
          <a:xfrm>
            <a:off x="51336" y="-25133"/>
            <a:ext cx="4748775" cy="64868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16F1D64-005C-4A68-6EF9-7247053A12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13" y="1027966"/>
            <a:ext cx="2871296" cy="29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9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687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2L8-6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2EA760C-475C-4D1D-9A6C-BBE89F5D3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250" y="1865089"/>
            <a:ext cx="3531765" cy="494827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3577301-62DA-4E6C-9BDC-8F4724832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986" y="1848406"/>
            <a:ext cx="3531763" cy="49577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92B60F-4556-A5B0-39C0-609D5A27A4A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945674" y="7620"/>
            <a:ext cx="8597402" cy="18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227" y="1216925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10690" y="2581734"/>
            <a:ext cx="7307723" cy="77508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47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6B353D-8F8D-4D35-A68B-FE8FDBC1C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" y="16008"/>
            <a:ext cx="12146038" cy="214835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3F4D50-7970-0EE5-C283-751F3956F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89" y="1774037"/>
            <a:ext cx="10894753" cy="75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56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516D986-5910-4DDD-BB9A-CEB0D4FF2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800" y="2642145"/>
            <a:ext cx="7412041" cy="419902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A8C055-BABE-4D49-98C8-0C4BF2A594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15" b="53466"/>
          <a:stretch/>
        </p:blipFill>
        <p:spPr>
          <a:xfrm>
            <a:off x="0" y="0"/>
            <a:ext cx="3219626" cy="7590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E537FC2-0CD9-48E2-A093-AB7A94165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34" y="3623293"/>
            <a:ext cx="2618854" cy="25873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07579D8-DD73-2DDB-E0E3-BEA5126E7F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187" t="51027" r="1187" b="-1027"/>
          <a:stretch/>
        </p:blipFill>
        <p:spPr>
          <a:xfrm>
            <a:off x="3661012" y="170744"/>
            <a:ext cx="7096646" cy="56921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741AD86-C948-B9B3-D86B-9A8ACE45D2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9134" b="55447"/>
          <a:stretch/>
        </p:blipFill>
        <p:spPr>
          <a:xfrm>
            <a:off x="60702" y="7620"/>
            <a:ext cx="3496616" cy="80964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F79B346-BE67-A2F9-CE2B-417AF3ABB7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5017" y="2000010"/>
            <a:ext cx="9208188" cy="68639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6323EE4-F3B0-4DD5-B20B-028E8DC11ED6}"/>
              </a:ext>
            </a:extLst>
          </p:cNvPr>
          <p:cNvSpPr/>
          <p:nvPr/>
        </p:nvSpPr>
        <p:spPr>
          <a:xfrm>
            <a:off x="5947794" y="4337108"/>
            <a:ext cx="746621" cy="37750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04D1A60-505B-4256-A6A8-057408A71B0D}"/>
              </a:ext>
            </a:extLst>
          </p:cNvPr>
          <p:cNvSpPr txBox="1"/>
          <p:nvPr/>
        </p:nvSpPr>
        <p:spPr>
          <a:xfrm>
            <a:off x="6304246" y="2686705"/>
            <a:ext cx="1264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ちゅうがくせい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中学生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EFE1C1-E53E-4A4D-9C73-88B5F5CD43B0}"/>
              </a:ext>
            </a:extLst>
          </p:cNvPr>
          <p:cNvSpPr txBox="1"/>
          <p:nvPr/>
        </p:nvSpPr>
        <p:spPr>
          <a:xfrm>
            <a:off x="6776866" y="3195316"/>
            <a:ext cx="942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プロ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D886FA-39F5-4AF3-87B0-27E522C2D2C5}"/>
              </a:ext>
            </a:extLst>
          </p:cNvPr>
          <p:cNvSpPr txBox="1"/>
          <p:nvPr/>
        </p:nvSpPr>
        <p:spPr>
          <a:xfrm>
            <a:off x="6776866" y="3719039"/>
            <a:ext cx="942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1000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AA7FED-9D46-4AAB-AB95-07E434EE5E98}"/>
              </a:ext>
            </a:extLst>
          </p:cNvPr>
          <p:cNvSpPr txBox="1"/>
          <p:nvPr/>
        </p:nvSpPr>
        <p:spPr>
          <a:xfrm>
            <a:off x="6062045" y="5223225"/>
            <a:ext cx="1264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カラオケ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53DC8A0-B2A8-425B-A85B-611149B50F61}"/>
              </a:ext>
            </a:extLst>
          </p:cNvPr>
          <p:cNvSpPr/>
          <p:nvPr/>
        </p:nvSpPr>
        <p:spPr>
          <a:xfrm>
            <a:off x="8380602" y="4900569"/>
            <a:ext cx="964734" cy="37750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AF01082-DAF3-42EA-84D7-E0C669596815}"/>
              </a:ext>
            </a:extLst>
          </p:cNvPr>
          <p:cNvSpPr/>
          <p:nvPr/>
        </p:nvSpPr>
        <p:spPr>
          <a:xfrm>
            <a:off x="5947794" y="6249012"/>
            <a:ext cx="2684478" cy="37750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139C152-7E15-47BE-94A0-632FA1909A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513" y="904777"/>
            <a:ext cx="9097644" cy="1137205"/>
          </a:xfrm>
          <a:prstGeom prst="rect">
            <a:avLst/>
          </a:prstGeom>
        </p:spPr>
      </p:pic>
      <p:pic>
        <p:nvPicPr>
          <p:cNvPr id="8" name="Z_[08-14]_kaiwa">
            <a:hlinkClick r:id="" action="ppaction://media"/>
            <a:extLst>
              <a:ext uri="{FF2B5EF4-FFF2-40B4-BE49-F238E27FC236}">
                <a16:creationId xmlns:a16="http://schemas.microsoft.com/office/drawing/2014/main" id="{A69CDE3A-E06E-4114-93F9-5D7831CB3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28287" y="759095"/>
            <a:ext cx="504082" cy="50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8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51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13" grpId="0"/>
      <p:bldP spid="15" grpId="0"/>
      <p:bldP spid="16" grpId="0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733B4CF-F4D6-4C0F-9135-25C02D8BE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24" y="84196"/>
            <a:ext cx="10308951" cy="676618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2L8-8</a:t>
            </a:r>
          </a:p>
        </p:txBody>
      </p:sp>
      <p:pic>
        <p:nvPicPr>
          <p:cNvPr id="5" name="Z_[08-14]_kaiwa">
            <a:hlinkClick r:id="" action="ppaction://media"/>
            <a:extLst>
              <a:ext uri="{FF2B5EF4-FFF2-40B4-BE49-F238E27FC236}">
                <a16:creationId xmlns:a16="http://schemas.microsoft.com/office/drawing/2014/main" id="{DED252C9-70A2-40DC-8154-63C5506134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8230.1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94634" y="84196"/>
            <a:ext cx="831148" cy="8311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B5A440-CBEA-E463-471F-604E10D0D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675" y="592395"/>
            <a:ext cx="3633545" cy="43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9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CF90C32-0BE0-4775-9B84-41C7EA7F3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59" y="652313"/>
            <a:ext cx="10159682" cy="603401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03E59BD-2551-41AF-9E72-E983E7FD64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473" y="57272"/>
            <a:ext cx="1199378" cy="595041"/>
          </a:xfrm>
          <a:prstGeom prst="rect">
            <a:avLst/>
          </a:prstGeom>
        </p:spPr>
      </p:pic>
      <p:pic>
        <p:nvPicPr>
          <p:cNvPr id="6" name="Z_[08-14]_kaiwa">
            <a:hlinkClick r:id="" action="ppaction://media"/>
            <a:extLst>
              <a:ext uri="{FF2B5EF4-FFF2-40B4-BE49-F238E27FC236}">
                <a16:creationId xmlns:a16="http://schemas.microsoft.com/office/drawing/2014/main" id="{0941DE90-796D-4A63-86B8-34A4842213D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9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2151" y="57272"/>
            <a:ext cx="685968" cy="68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3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03E59BD-2551-41AF-9E72-E983E7FD64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473" y="57272"/>
            <a:ext cx="1199378" cy="5950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D1C67D9-B71B-4981-9EA0-70E47359D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527" y="25864"/>
            <a:ext cx="5456945" cy="6806272"/>
          </a:xfrm>
          <a:prstGeom prst="rect">
            <a:avLst/>
          </a:prstGeom>
        </p:spPr>
      </p:pic>
      <p:pic>
        <p:nvPicPr>
          <p:cNvPr id="5" name="Z_[08-14]_kaiwa">
            <a:hlinkClick r:id="" action="ppaction://media"/>
            <a:extLst>
              <a:ext uri="{FF2B5EF4-FFF2-40B4-BE49-F238E27FC236}">
                <a16:creationId xmlns:a16="http://schemas.microsoft.com/office/drawing/2014/main" id="{1D4EE0C5-7A47-4ECD-B5A6-83133BBF2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2842" y="9830"/>
            <a:ext cx="689924" cy="6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5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37D25B7-DB49-41B9-9577-D6BF448AD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33" y="729489"/>
            <a:ext cx="10710735" cy="211053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C613102-9E53-0B1D-0E35-C033C1F72A2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78063" y="826868"/>
            <a:ext cx="9685663" cy="197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00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AB2E1A-605E-4FB0-9BFA-078489177D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8"/>
          <a:stretch/>
        </p:blipFill>
        <p:spPr>
          <a:xfrm>
            <a:off x="15240" y="762039"/>
            <a:ext cx="5664107" cy="71949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A085183-D0D9-4705-A508-885F99A353E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"/>
          <a:stretch/>
        </p:blipFill>
        <p:spPr>
          <a:xfrm>
            <a:off x="2045130" y="1397534"/>
            <a:ext cx="8101739" cy="5444457"/>
          </a:xfrm>
          <a:prstGeom prst="rect">
            <a:avLst/>
          </a:prstGeom>
        </p:spPr>
      </p:pic>
      <p:pic>
        <p:nvPicPr>
          <p:cNvPr id="3" name="Z_[08-15]_hanasu1">
            <a:hlinkClick r:id="" action="ppaction://media"/>
            <a:extLst>
              <a:ext uri="{FF2B5EF4-FFF2-40B4-BE49-F238E27FC236}">
                <a16:creationId xmlns:a16="http://schemas.microsoft.com/office/drawing/2014/main" id="{76F3A366-A2D9-4E1A-8D24-52285E8571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36955" y="876586"/>
            <a:ext cx="406400" cy="406400"/>
          </a:xfrm>
          <a:prstGeom prst="rect">
            <a:avLst/>
          </a:prstGeom>
        </p:spPr>
      </p:pic>
      <p:pic>
        <p:nvPicPr>
          <p:cNvPr id="4" name="Z_[08-16]_hanasu2-1">
            <a:hlinkClick r:id="" action="ppaction://media"/>
            <a:extLst>
              <a:ext uri="{FF2B5EF4-FFF2-40B4-BE49-F238E27FC236}">
                <a16:creationId xmlns:a16="http://schemas.microsoft.com/office/drawing/2014/main" id="{BF6C41FF-388D-4659-B150-73BA1D2E30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03869" y="876586"/>
            <a:ext cx="406400" cy="406400"/>
          </a:xfrm>
          <a:prstGeom prst="rect">
            <a:avLst/>
          </a:prstGeom>
        </p:spPr>
      </p:pic>
      <p:pic>
        <p:nvPicPr>
          <p:cNvPr id="6" name="Z_[08-17]_hanasu2-2">
            <a:hlinkClick r:id="" action="ppaction://media"/>
            <a:extLst>
              <a:ext uri="{FF2B5EF4-FFF2-40B4-BE49-F238E27FC236}">
                <a16:creationId xmlns:a16="http://schemas.microsoft.com/office/drawing/2014/main" id="{23CE9114-4E0F-4D35-AE56-8451B4EF5D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89214" y="876586"/>
            <a:ext cx="406400" cy="40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09EFEF4-3C68-0508-2D97-D8D73B4C3B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968" y="7620"/>
            <a:ext cx="4415288" cy="86896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00EFFB3-3168-1FA0-52A2-0C976AF6F7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083" y="1231942"/>
            <a:ext cx="2287264" cy="29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2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3F41C54-1440-488A-ADF0-39B6334E6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29" y="709796"/>
            <a:ext cx="7940320" cy="610505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319024B-B82E-4C52-9850-59A32B507EB8}"/>
              </a:ext>
            </a:extLst>
          </p:cNvPr>
          <p:cNvGrpSpPr/>
          <p:nvPr/>
        </p:nvGrpSpPr>
        <p:grpSpPr>
          <a:xfrm>
            <a:off x="15240" y="762039"/>
            <a:ext cx="4553403" cy="719492"/>
            <a:chOff x="15240" y="762039"/>
            <a:chExt cx="4553403" cy="71949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3AB2E1A-605E-4FB0-9BFA-078489177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743"/>
            <a:stretch/>
          </p:blipFill>
          <p:spPr>
            <a:xfrm>
              <a:off x="15240" y="762039"/>
              <a:ext cx="2484679" cy="71949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E5F1A69-AEC8-433C-BFD1-D84544DC2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4" y="828591"/>
              <a:ext cx="2138429" cy="447971"/>
            </a:xfrm>
            <a:prstGeom prst="rect">
              <a:avLst/>
            </a:prstGeom>
          </p:spPr>
        </p:pic>
      </p:grpSp>
      <p:pic>
        <p:nvPicPr>
          <p:cNvPr id="3" name="Z_[08-18]_hanasu3">
            <a:hlinkClick r:id="" action="ppaction://media"/>
            <a:extLst>
              <a:ext uri="{FF2B5EF4-FFF2-40B4-BE49-F238E27FC236}">
                <a16:creationId xmlns:a16="http://schemas.microsoft.com/office/drawing/2014/main" id="{F6FC2F9B-C7B1-4748-AE26-73F19A266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30214" y="1175847"/>
            <a:ext cx="406400" cy="406400"/>
          </a:xfrm>
          <a:prstGeom prst="rect">
            <a:avLst/>
          </a:prstGeom>
        </p:spPr>
      </p:pic>
      <p:pic>
        <p:nvPicPr>
          <p:cNvPr id="6" name="Z_[08-19]_hanasu4">
            <a:hlinkClick r:id="" action="ppaction://media"/>
            <a:extLst>
              <a:ext uri="{FF2B5EF4-FFF2-40B4-BE49-F238E27FC236}">
                <a16:creationId xmlns:a16="http://schemas.microsoft.com/office/drawing/2014/main" id="{0A5F2D81-0AFF-4273-AF7C-5FD884E0F2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29434" y="1175847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C955BA9-B71F-D8DE-101A-6113E52C90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083" y="23471"/>
            <a:ext cx="4415288" cy="86896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25A6806-2725-E688-3AB2-E8F3EAD134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083" y="1231942"/>
            <a:ext cx="2287264" cy="29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8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4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A085183-D0D9-4705-A508-885F99A353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"/>
          <a:stretch/>
        </p:blipFill>
        <p:spPr>
          <a:xfrm>
            <a:off x="3082939" y="1328818"/>
            <a:ext cx="7970670" cy="53563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AF6E07A-A303-4274-8BDE-CEB0BE40F1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7"/>
          <a:stretch/>
        </p:blipFill>
        <p:spPr>
          <a:xfrm>
            <a:off x="15240" y="762039"/>
            <a:ext cx="6362265" cy="669754"/>
          </a:xfrm>
          <a:prstGeom prst="rect">
            <a:avLst/>
          </a:prstGeom>
        </p:spPr>
      </p:pic>
      <p:pic>
        <p:nvPicPr>
          <p:cNvPr id="7" name="Z_[08-15]_hanasu1">
            <a:hlinkClick r:id="" action="ppaction://media"/>
            <a:extLst>
              <a:ext uri="{FF2B5EF4-FFF2-40B4-BE49-F238E27FC236}">
                <a16:creationId xmlns:a16="http://schemas.microsoft.com/office/drawing/2014/main" id="{F50BB774-9597-45B3-AACE-867993B46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4337" y="876586"/>
            <a:ext cx="406400" cy="406400"/>
          </a:xfrm>
          <a:prstGeom prst="rect">
            <a:avLst/>
          </a:prstGeom>
        </p:spPr>
      </p:pic>
      <p:pic>
        <p:nvPicPr>
          <p:cNvPr id="8" name="Z_[08-16]_hanasu2-1">
            <a:hlinkClick r:id="" action="ppaction://media"/>
            <a:extLst>
              <a:ext uri="{FF2B5EF4-FFF2-40B4-BE49-F238E27FC236}">
                <a16:creationId xmlns:a16="http://schemas.microsoft.com/office/drawing/2014/main" id="{C3F8EED3-472B-43FE-BC01-CB9FCEE3DE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73908" y="876586"/>
            <a:ext cx="406400" cy="406400"/>
          </a:xfrm>
          <a:prstGeom prst="rect">
            <a:avLst/>
          </a:prstGeom>
        </p:spPr>
      </p:pic>
      <p:pic>
        <p:nvPicPr>
          <p:cNvPr id="10" name="Z_[08-17]_hanasu2-2">
            <a:hlinkClick r:id="" action="ppaction://media"/>
            <a:extLst>
              <a:ext uri="{FF2B5EF4-FFF2-40B4-BE49-F238E27FC236}">
                <a16:creationId xmlns:a16="http://schemas.microsoft.com/office/drawing/2014/main" id="{E1901DB9-4CF9-4083-95E1-15952997A5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59253" y="876586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15B87FE-E443-BE8A-0115-AE8B3305F0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083" y="23471"/>
            <a:ext cx="3983717" cy="78402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BF90128-52A5-4E63-C748-06DD41E5F4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083" y="1118153"/>
            <a:ext cx="3141506" cy="3296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44AAC5D-B775-51E6-D05A-7FDEE6C407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40" y="33298"/>
            <a:ext cx="3983717" cy="78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9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A085183-D0D9-4705-A508-885F99A353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"/>
          <a:stretch/>
        </p:blipFill>
        <p:spPr>
          <a:xfrm>
            <a:off x="3633501" y="1200605"/>
            <a:ext cx="8321340" cy="55920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AF6E07A-A303-4274-8BDE-CEB0BE40F1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7"/>
          <a:stretch/>
        </p:blipFill>
        <p:spPr>
          <a:xfrm>
            <a:off x="15240" y="762039"/>
            <a:ext cx="6362265" cy="669754"/>
          </a:xfrm>
          <a:prstGeom prst="rect">
            <a:avLst/>
          </a:prstGeom>
        </p:spPr>
      </p:pic>
      <p:pic>
        <p:nvPicPr>
          <p:cNvPr id="7" name="Z_[08-15]_hanasu1">
            <a:hlinkClick r:id="" action="ppaction://media"/>
            <a:extLst>
              <a:ext uri="{FF2B5EF4-FFF2-40B4-BE49-F238E27FC236}">
                <a16:creationId xmlns:a16="http://schemas.microsoft.com/office/drawing/2014/main" id="{F50BB774-9597-45B3-AACE-867993B46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06994" y="876586"/>
            <a:ext cx="406400" cy="406400"/>
          </a:xfrm>
          <a:prstGeom prst="rect">
            <a:avLst/>
          </a:prstGeom>
        </p:spPr>
      </p:pic>
      <p:pic>
        <p:nvPicPr>
          <p:cNvPr id="8" name="Z_[08-16]_hanasu2-1">
            <a:hlinkClick r:id="" action="ppaction://media"/>
            <a:extLst>
              <a:ext uri="{FF2B5EF4-FFF2-40B4-BE49-F238E27FC236}">
                <a16:creationId xmlns:a16="http://schemas.microsoft.com/office/drawing/2014/main" id="{C3F8EED3-472B-43FE-BC01-CB9FCEE3DE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73908" y="876586"/>
            <a:ext cx="406400" cy="406400"/>
          </a:xfrm>
          <a:prstGeom prst="rect">
            <a:avLst/>
          </a:prstGeom>
        </p:spPr>
      </p:pic>
      <p:pic>
        <p:nvPicPr>
          <p:cNvPr id="10" name="Z_[08-17]_hanasu2-2">
            <a:hlinkClick r:id="" action="ppaction://media"/>
            <a:extLst>
              <a:ext uri="{FF2B5EF4-FFF2-40B4-BE49-F238E27FC236}">
                <a16:creationId xmlns:a16="http://schemas.microsoft.com/office/drawing/2014/main" id="{E1901DB9-4CF9-4083-95E1-15952997A5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59253" y="876586"/>
            <a:ext cx="406400" cy="406400"/>
          </a:xfrm>
          <a:prstGeom prst="rect">
            <a:avLst/>
          </a:prstGeom>
        </p:spPr>
      </p:pic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880308" y="1755771"/>
            <a:ext cx="4133342" cy="9568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475929" y="3117279"/>
            <a:ext cx="3038758" cy="8793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946979" y="5191710"/>
            <a:ext cx="1908187" cy="4656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130424" y="6241541"/>
            <a:ext cx="3136249" cy="41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0249910" y="6252237"/>
            <a:ext cx="1253236" cy="41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E973F8-B2E4-FE2F-B435-99EC742EA7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40" y="33298"/>
            <a:ext cx="3983717" cy="7840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5EE976-BCD4-86C7-7D38-BB61999310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083" y="1118153"/>
            <a:ext cx="3141506" cy="3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2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3F41C54-1440-488A-ADF0-39B6334E6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29" y="709796"/>
            <a:ext cx="7940320" cy="610505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D7A0D49-5221-4976-BC5B-69DA63EE54AA}"/>
              </a:ext>
            </a:extLst>
          </p:cNvPr>
          <p:cNvGrpSpPr/>
          <p:nvPr/>
        </p:nvGrpSpPr>
        <p:grpSpPr>
          <a:xfrm>
            <a:off x="82351" y="709796"/>
            <a:ext cx="5223302" cy="721997"/>
            <a:chOff x="15241" y="709796"/>
            <a:chExt cx="5223302" cy="72199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47711BF-A614-48C6-A4F7-1DA3A3DA1E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87" r="51321"/>
            <a:stretch/>
          </p:blipFill>
          <p:spPr>
            <a:xfrm>
              <a:off x="15241" y="762039"/>
              <a:ext cx="3097076" cy="669754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AAD2EB6-5996-43B9-9D47-4AF6D0B41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0114" y="709796"/>
              <a:ext cx="2138429" cy="447971"/>
            </a:xfrm>
            <a:prstGeom prst="rect">
              <a:avLst/>
            </a:prstGeom>
          </p:spPr>
        </p:pic>
      </p:grpSp>
      <p:pic>
        <p:nvPicPr>
          <p:cNvPr id="10" name="Z_[08-18]_hanasu3">
            <a:hlinkClick r:id="" action="ppaction://media"/>
            <a:extLst>
              <a:ext uri="{FF2B5EF4-FFF2-40B4-BE49-F238E27FC236}">
                <a16:creationId xmlns:a16="http://schemas.microsoft.com/office/drawing/2014/main" id="{6A6851E6-CA69-48B7-945E-6536A53B5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71196" y="915712"/>
            <a:ext cx="406400" cy="406400"/>
          </a:xfrm>
          <a:prstGeom prst="rect">
            <a:avLst/>
          </a:prstGeom>
        </p:spPr>
      </p:pic>
      <p:pic>
        <p:nvPicPr>
          <p:cNvPr id="11" name="Z_[08-19]_hanasu4">
            <a:hlinkClick r:id="" action="ppaction://media"/>
            <a:extLst>
              <a:ext uri="{FF2B5EF4-FFF2-40B4-BE49-F238E27FC236}">
                <a16:creationId xmlns:a16="http://schemas.microsoft.com/office/drawing/2014/main" id="{CC92573C-E450-4020-ADB6-6843574CDD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70416" y="915712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61AFD96-A0C3-9786-75F4-FA4C9A05E0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083" y="1118153"/>
            <a:ext cx="3141506" cy="3296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DC3CF9-F0D7-933A-BDD5-9424DF115E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40" y="33298"/>
            <a:ext cx="3983717" cy="78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0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4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3F41C54-1440-488A-ADF0-39B6334E6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29" y="709796"/>
            <a:ext cx="7940320" cy="610505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6D7F7CB-BB38-43FE-BB8E-C29A55B732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5043430" cy="75441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D7A0D49-5221-4976-BC5B-69DA63EE54AA}"/>
              </a:ext>
            </a:extLst>
          </p:cNvPr>
          <p:cNvGrpSpPr/>
          <p:nvPr/>
        </p:nvGrpSpPr>
        <p:grpSpPr>
          <a:xfrm>
            <a:off x="82351" y="709796"/>
            <a:ext cx="5223302" cy="721997"/>
            <a:chOff x="15241" y="709796"/>
            <a:chExt cx="5223302" cy="72199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47711BF-A614-48C6-A4F7-1DA3A3DA1E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87" r="51321"/>
            <a:stretch/>
          </p:blipFill>
          <p:spPr>
            <a:xfrm>
              <a:off x="15241" y="762039"/>
              <a:ext cx="3097076" cy="669754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AAD2EB6-5996-43B9-9D47-4AF6D0B41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0114" y="709796"/>
              <a:ext cx="2138429" cy="447971"/>
            </a:xfrm>
            <a:prstGeom prst="rect">
              <a:avLst/>
            </a:prstGeom>
          </p:spPr>
        </p:pic>
      </p:grpSp>
      <p:pic>
        <p:nvPicPr>
          <p:cNvPr id="10" name="Z_[08-18]_hanasu3">
            <a:hlinkClick r:id="" action="ppaction://media"/>
            <a:extLst>
              <a:ext uri="{FF2B5EF4-FFF2-40B4-BE49-F238E27FC236}">
                <a16:creationId xmlns:a16="http://schemas.microsoft.com/office/drawing/2014/main" id="{6A6851E6-CA69-48B7-945E-6536A53B5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1196" y="915712"/>
            <a:ext cx="406400" cy="406400"/>
          </a:xfrm>
          <a:prstGeom prst="rect">
            <a:avLst/>
          </a:prstGeom>
        </p:spPr>
      </p:pic>
      <p:pic>
        <p:nvPicPr>
          <p:cNvPr id="11" name="Z_[08-19]_hanasu4">
            <a:hlinkClick r:id="" action="ppaction://media"/>
            <a:extLst>
              <a:ext uri="{FF2B5EF4-FFF2-40B4-BE49-F238E27FC236}">
                <a16:creationId xmlns:a16="http://schemas.microsoft.com/office/drawing/2014/main" id="{CC92573C-E450-4020-ADB6-6843574CDD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70416" y="915712"/>
            <a:ext cx="406400" cy="406400"/>
          </a:xfrm>
          <a:prstGeom prst="rect">
            <a:avLst/>
          </a:prstGeom>
        </p:spPr>
      </p:pic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196438" y="1654627"/>
            <a:ext cx="2221848" cy="3701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858323" y="2510971"/>
            <a:ext cx="2221848" cy="324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000614" y="2516457"/>
            <a:ext cx="587386" cy="3193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588000" y="4053832"/>
            <a:ext cx="2830286" cy="3294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588000" y="6383376"/>
            <a:ext cx="2830286" cy="3294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283524" y="4622434"/>
            <a:ext cx="1975105" cy="3414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283523" y="5196114"/>
            <a:ext cx="3557163" cy="8563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1290CFB-0240-4E61-6858-F68FA9AA3E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083" y="1118153"/>
            <a:ext cx="3141506" cy="32966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E3D7749-8D12-4237-0F01-B7F1C23E240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4575"/>
          <a:stretch/>
        </p:blipFill>
        <p:spPr>
          <a:xfrm>
            <a:off x="44268" y="6794"/>
            <a:ext cx="4967482" cy="70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2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4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0876799" y="4397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E6DD99-0705-415B-96EC-72C079CFC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90" y="3493046"/>
            <a:ext cx="2686981" cy="261260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701D71-0171-4B7B-AE16-D2799E0F1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27" y="3502342"/>
            <a:ext cx="2803305" cy="26126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6DCC824-6DB2-4BE8-8156-E2C85D535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59" y="3493046"/>
            <a:ext cx="2696280" cy="262189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AFDC67-1782-9F4F-D543-B163A8C27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70" y="677657"/>
            <a:ext cx="10846170" cy="281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0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863" y="1216925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37670" y="3260333"/>
            <a:ext cx="7334223" cy="77508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33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5BF6E9-3F40-4C46-8C2C-B770033D1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9" y="13172"/>
            <a:ext cx="12164450" cy="217635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8159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059C7D-CF57-CE81-949A-2FCE14750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026" y="1777339"/>
            <a:ext cx="10830117" cy="7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77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6D1593-E66F-442C-A48F-2FA7D6FA5A6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"/>
          <a:stretch/>
        </p:blipFill>
        <p:spPr>
          <a:xfrm>
            <a:off x="3988640" y="64640"/>
            <a:ext cx="8125063" cy="581363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E55D072-36C0-49AF-BF52-E42236E9DF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27" y="5878278"/>
            <a:ext cx="8097288" cy="89594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A4292B3-1B6A-48D1-B99A-5E79EB56B9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57" y="2311692"/>
            <a:ext cx="3327126" cy="3342494"/>
          </a:xfrm>
          <a:prstGeom prst="rect">
            <a:avLst/>
          </a:prstGeom>
        </p:spPr>
      </p:pic>
      <p:pic>
        <p:nvPicPr>
          <p:cNvPr id="9" name="Z_[08-20]_kiku1">
            <a:hlinkClick r:id="" action="ppaction://media"/>
            <a:extLst>
              <a:ext uri="{FF2B5EF4-FFF2-40B4-BE49-F238E27FC236}">
                <a16:creationId xmlns:a16="http://schemas.microsoft.com/office/drawing/2014/main" id="{17E5EAE8-210E-4614-B671-B7CC2414FF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41917" y="5870395"/>
            <a:ext cx="406400" cy="406400"/>
          </a:xfrm>
          <a:prstGeom prst="rect">
            <a:avLst/>
          </a:prstGeom>
        </p:spPr>
      </p:pic>
      <p:pic>
        <p:nvPicPr>
          <p:cNvPr id="10" name="Z_[08-21]_kiku2">
            <a:hlinkClick r:id="" action="ppaction://media"/>
            <a:extLst>
              <a:ext uri="{FF2B5EF4-FFF2-40B4-BE49-F238E27FC236}">
                <a16:creationId xmlns:a16="http://schemas.microsoft.com/office/drawing/2014/main" id="{47CAE7D1-06DB-4BBB-8DBA-96484C5E4F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28372" y="5878278"/>
            <a:ext cx="406400" cy="406400"/>
          </a:xfrm>
          <a:prstGeom prst="rect">
            <a:avLst/>
          </a:prstGeom>
        </p:spPr>
      </p:pic>
      <p:pic>
        <p:nvPicPr>
          <p:cNvPr id="12" name="Z_[08-22]_kiku3">
            <a:hlinkClick r:id="" action="ppaction://media"/>
            <a:extLst>
              <a:ext uri="{FF2B5EF4-FFF2-40B4-BE49-F238E27FC236}">
                <a16:creationId xmlns:a16="http://schemas.microsoft.com/office/drawing/2014/main" id="{47F00FC1-FDDF-4711-BF10-84B7B0758E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14827" y="5870395"/>
            <a:ext cx="406400" cy="406400"/>
          </a:xfrm>
          <a:prstGeom prst="rect">
            <a:avLst/>
          </a:prstGeom>
        </p:spPr>
      </p:pic>
      <p:pic>
        <p:nvPicPr>
          <p:cNvPr id="13" name="Z_[08-23]_kiku4">
            <a:hlinkClick r:id="" action="ppaction://media"/>
            <a:extLst>
              <a:ext uri="{FF2B5EF4-FFF2-40B4-BE49-F238E27FC236}">
                <a16:creationId xmlns:a16="http://schemas.microsoft.com/office/drawing/2014/main" id="{8C85A3B2-E271-4216-A3F0-998274ADAF3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01282" y="5886161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A7FD4D-68AA-4C74-84B7-3BBC71884577}"/>
              </a:ext>
            </a:extLst>
          </p:cNvPr>
          <p:cNvSpPr txBox="1"/>
          <p:nvPr/>
        </p:nvSpPr>
        <p:spPr>
          <a:xfrm>
            <a:off x="6442475" y="6147029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 e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4A2099-0F3B-4C95-82F6-41F09CA244A6}"/>
              </a:ext>
            </a:extLst>
          </p:cNvPr>
          <p:cNvSpPr txBox="1"/>
          <p:nvPr/>
        </p:nvSpPr>
        <p:spPr>
          <a:xfrm>
            <a:off x="4890129" y="6170095"/>
            <a:ext cx="477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478EC4-9C7F-4668-8412-DB3086C0DD4E}"/>
              </a:ext>
            </a:extLst>
          </p:cNvPr>
          <p:cNvSpPr txBox="1"/>
          <p:nvPr/>
        </p:nvSpPr>
        <p:spPr>
          <a:xfrm>
            <a:off x="10880968" y="6179832"/>
            <a:ext cx="477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D5151B5-BE30-46E2-B570-E1AB076303C1}"/>
              </a:ext>
            </a:extLst>
          </p:cNvPr>
          <p:cNvSpPr txBox="1"/>
          <p:nvPr/>
        </p:nvSpPr>
        <p:spPr>
          <a:xfrm>
            <a:off x="8934566" y="6202343"/>
            <a:ext cx="477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FA194D3-FA0D-1BB3-5419-3433DA6C1915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16927" y="83779"/>
            <a:ext cx="3985600" cy="11986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3D598BD-7A30-55FF-6F10-FD679ABED592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3988640" y="45806"/>
            <a:ext cx="6015675" cy="77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5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53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0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1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736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5BFF8EC-DD8B-418F-8290-906305676E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9" y="538180"/>
            <a:ext cx="10989662" cy="4137394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2L8-12</a:t>
            </a:r>
          </a:p>
        </p:txBody>
      </p:sp>
      <p:pic>
        <p:nvPicPr>
          <p:cNvPr id="5" name="Z_[08-20]_kiku1">
            <a:hlinkClick r:id="" action="ppaction://media"/>
            <a:extLst>
              <a:ext uri="{FF2B5EF4-FFF2-40B4-BE49-F238E27FC236}">
                <a16:creationId xmlns:a16="http://schemas.microsoft.com/office/drawing/2014/main" id="{0F85C263-80D5-42C4-A6FC-452E21BAF1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0690" y="2149713"/>
            <a:ext cx="406400" cy="406400"/>
          </a:xfrm>
          <a:prstGeom prst="rect">
            <a:avLst/>
          </a:prstGeom>
        </p:spPr>
      </p:pic>
      <p:pic>
        <p:nvPicPr>
          <p:cNvPr id="6" name="Z_[08-21]_kiku2">
            <a:hlinkClick r:id="" action="ppaction://media"/>
            <a:extLst>
              <a:ext uri="{FF2B5EF4-FFF2-40B4-BE49-F238E27FC236}">
                <a16:creationId xmlns:a16="http://schemas.microsoft.com/office/drawing/2014/main" id="{A144FCDB-D551-44EC-A383-CB15967323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66008" y="2157596"/>
            <a:ext cx="406400" cy="406400"/>
          </a:xfrm>
          <a:prstGeom prst="rect">
            <a:avLst/>
          </a:prstGeom>
        </p:spPr>
      </p:pic>
      <p:pic>
        <p:nvPicPr>
          <p:cNvPr id="8" name="Z_[08-22]_kiku3">
            <a:hlinkClick r:id="" action="ppaction://media"/>
            <a:extLst>
              <a:ext uri="{FF2B5EF4-FFF2-40B4-BE49-F238E27FC236}">
                <a16:creationId xmlns:a16="http://schemas.microsoft.com/office/drawing/2014/main" id="{A5F3287A-CD2E-433E-A7BB-AFC6B5A137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38268" y="2149713"/>
            <a:ext cx="406400" cy="406400"/>
          </a:xfrm>
          <a:prstGeom prst="rect">
            <a:avLst/>
          </a:prstGeom>
        </p:spPr>
      </p:pic>
      <p:pic>
        <p:nvPicPr>
          <p:cNvPr id="9" name="Z_[08-23]_kiku4">
            <a:hlinkClick r:id="" action="ppaction://media"/>
            <a:extLst>
              <a:ext uri="{FF2B5EF4-FFF2-40B4-BE49-F238E27FC236}">
                <a16:creationId xmlns:a16="http://schemas.microsoft.com/office/drawing/2014/main" id="{08F29038-C751-407E-87EA-DE720DF3C58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86877" y="2165479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09C7A2-1314-4F2B-B492-1199DF6AA75B}"/>
              </a:ext>
            </a:extLst>
          </p:cNvPr>
          <p:cNvSpPr txBox="1"/>
          <p:nvPr/>
        </p:nvSpPr>
        <p:spPr>
          <a:xfrm>
            <a:off x="1852087" y="3624219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919403-1685-44E5-90AA-DFF2D6A0F11F}"/>
              </a:ext>
            </a:extLst>
          </p:cNvPr>
          <p:cNvSpPr txBox="1"/>
          <p:nvPr/>
        </p:nvSpPr>
        <p:spPr>
          <a:xfrm>
            <a:off x="2451430" y="2615266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8B93E90-57EE-42DC-93E4-101A566FACDB}"/>
              </a:ext>
            </a:extLst>
          </p:cNvPr>
          <p:cNvSpPr txBox="1"/>
          <p:nvPr/>
        </p:nvSpPr>
        <p:spPr>
          <a:xfrm>
            <a:off x="8019394" y="4003122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349601-EF36-403C-80FF-945157BFECB2}"/>
              </a:ext>
            </a:extLst>
          </p:cNvPr>
          <p:cNvSpPr txBox="1"/>
          <p:nvPr/>
        </p:nvSpPr>
        <p:spPr>
          <a:xfrm>
            <a:off x="4967199" y="2615266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9F593C-4559-4D98-831A-F9EAAB2828D6}"/>
              </a:ext>
            </a:extLst>
          </p:cNvPr>
          <p:cNvSpPr txBox="1"/>
          <p:nvPr/>
        </p:nvSpPr>
        <p:spPr>
          <a:xfrm>
            <a:off x="5363808" y="3827960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786279-D135-46CA-A60E-F6EA04F1AE67}"/>
              </a:ext>
            </a:extLst>
          </p:cNvPr>
          <p:cNvSpPr txBox="1"/>
          <p:nvPr/>
        </p:nvSpPr>
        <p:spPr>
          <a:xfrm>
            <a:off x="4935740" y="3221613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4CCA04-AC05-430D-855F-97F2D02B67B1}"/>
              </a:ext>
            </a:extLst>
          </p:cNvPr>
          <p:cNvSpPr txBox="1"/>
          <p:nvPr/>
        </p:nvSpPr>
        <p:spPr>
          <a:xfrm>
            <a:off x="7827184" y="3029276"/>
            <a:ext cx="5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A2BE3F1-C088-45BC-A8C3-655366839C4E}"/>
              </a:ext>
            </a:extLst>
          </p:cNvPr>
          <p:cNvSpPr/>
          <p:nvPr/>
        </p:nvSpPr>
        <p:spPr>
          <a:xfrm>
            <a:off x="10047872" y="3102133"/>
            <a:ext cx="1350628" cy="37750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0E22885-6230-295E-F0FA-C8180E3C795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1310"/>
          <a:stretch/>
        </p:blipFill>
        <p:spPr>
          <a:xfrm>
            <a:off x="601169" y="592395"/>
            <a:ext cx="10920919" cy="155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2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5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40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01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73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0391F4D-7196-4993-850B-0FD5FE015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503" y="96903"/>
            <a:ext cx="7874994" cy="8925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762D31-491B-4F47-83A9-1001578E275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/>
          <a:stretch/>
        </p:blipFill>
        <p:spPr>
          <a:xfrm>
            <a:off x="1745635" y="1686187"/>
            <a:ext cx="8690485" cy="180740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515AD4-437C-43B7-A545-7E17ADA573B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2" b="48412"/>
          <a:stretch/>
        </p:blipFill>
        <p:spPr>
          <a:xfrm>
            <a:off x="1197139" y="1021410"/>
            <a:ext cx="9797719" cy="49538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E005779-7D3C-47F1-B5EA-CA6F2C1705D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0"/>
          <a:stretch/>
        </p:blipFill>
        <p:spPr>
          <a:xfrm>
            <a:off x="1697866" y="3713794"/>
            <a:ext cx="8786022" cy="291603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Z_[08-20]_kiku1">
            <a:hlinkClick r:id="" action="ppaction://media"/>
            <a:extLst>
              <a:ext uri="{FF2B5EF4-FFF2-40B4-BE49-F238E27FC236}">
                <a16:creationId xmlns:a16="http://schemas.microsoft.com/office/drawing/2014/main" id="{72A641C0-6861-4F76-A7D8-B1B596287F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16950" y="1069771"/>
            <a:ext cx="406400" cy="406400"/>
          </a:xfrm>
          <a:prstGeom prst="rect">
            <a:avLst/>
          </a:prstGeom>
        </p:spPr>
      </p:pic>
      <p:pic>
        <p:nvPicPr>
          <p:cNvPr id="12" name="Z_[08-21]_kiku2">
            <a:hlinkClick r:id="" action="ppaction://media"/>
            <a:extLst>
              <a:ext uri="{FF2B5EF4-FFF2-40B4-BE49-F238E27FC236}">
                <a16:creationId xmlns:a16="http://schemas.microsoft.com/office/drawing/2014/main" id="{56DBD3F2-4525-4DD3-9965-038A24EFC5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52722" y="1077654"/>
            <a:ext cx="406400" cy="406400"/>
          </a:xfrm>
          <a:prstGeom prst="rect">
            <a:avLst/>
          </a:prstGeom>
        </p:spPr>
      </p:pic>
      <p:pic>
        <p:nvPicPr>
          <p:cNvPr id="13" name="Z_[08-22]_kiku3">
            <a:hlinkClick r:id="" action="ppaction://media"/>
            <a:extLst>
              <a:ext uri="{FF2B5EF4-FFF2-40B4-BE49-F238E27FC236}">
                <a16:creationId xmlns:a16="http://schemas.microsoft.com/office/drawing/2014/main" id="{FCBC9935-85C0-49FF-81CC-5B85056E88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96378" y="1069771"/>
            <a:ext cx="406400" cy="406400"/>
          </a:xfrm>
          <a:prstGeom prst="rect">
            <a:avLst/>
          </a:prstGeom>
        </p:spPr>
      </p:pic>
      <p:pic>
        <p:nvPicPr>
          <p:cNvPr id="14" name="Z_[08-23]_kiku4">
            <a:hlinkClick r:id="" action="ppaction://media"/>
            <a:extLst>
              <a:ext uri="{FF2B5EF4-FFF2-40B4-BE49-F238E27FC236}">
                <a16:creationId xmlns:a16="http://schemas.microsoft.com/office/drawing/2014/main" id="{197F1722-5E2E-49F9-B363-1679AB20732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00621" y="1085537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13873D-3383-67A5-3B66-C804D8765883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2691497" y="625355"/>
            <a:ext cx="3759474" cy="36331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5CC7C80-6346-DDA6-31E4-CB98A746BBCB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945959" y="1737001"/>
            <a:ext cx="8289836" cy="173273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39EEB36-6A66-BEA5-0BA9-CC8637593EFD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1697866" y="3815921"/>
            <a:ext cx="8696679" cy="27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7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0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19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3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227" y="1216925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74295" y="4043891"/>
            <a:ext cx="7311132" cy="77508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37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3C755C-220F-4577-9073-E2ECB9AD9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" y="7620"/>
            <a:ext cx="12152854" cy="220008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E43FD1A-5B15-E6B5-03A0-83F9419B4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395" y="1733400"/>
            <a:ext cx="10911032" cy="75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20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BF7B76D-A86A-4479-ACBB-E3B825DFA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38" y="7620"/>
            <a:ext cx="4956268" cy="684276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2L8-13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6554EB80-0B92-4094-96CC-C86660C1E91C}"/>
              </a:ext>
            </a:extLst>
          </p:cNvPr>
          <p:cNvCxnSpPr/>
          <p:nvPr/>
        </p:nvCxnSpPr>
        <p:spPr>
          <a:xfrm>
            <a:off x="6887362" y="2902591"/>
            <a:ext cx="19881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BEF75738-DA73-4660-95C3-BF17679CFF6E}"/>
              </a:ext>
            </a:extLst>
          </p:cNvPr>
          <p:cNvCxnSpPr>
            <a:cxnSpLocks/>
          </p:cNvCxnSpPr>
          <p:nvPr/>
        </p:nvCxnSpPr>
        <p:spPr>
          <a:xfrm>
            <a:off x="8021274" y="2702653"/>
            <a:ext cx="10220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0C3067E-85F1-4F24-BE7F-EE4DA54F7FD9}"/>
              </a:ext>
            </a:extLst>
          </p:cNvPr>
          <p:cNvCxnSpPr>
            <a:cxnSpLocks/>
          </p:cNvCxnSpPr>
          <p:nvPr/>
        </p:nvCxnSpPr>
        <p:spPr>
          <a:xfrm>
            <a:off x="9163575" y="2702653"/>
            <a:ext cx="8444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FCC751A5-6029-496E-9460-F3A7C95A5DFE}"/>
              </a:ext>
            </a:extLst>
          </p:cNvPr>
          <p:cNvCxnSpPr>
            <a:cxnSpLocks/>
          </p:cNvCxnSpPr>
          <p:nvPr/>
        </p:nvCxnSpPr>
        <p:spPr>
          <a:xfrm>
            <a:off x="6872503" y="3113714"/>
            <a:ext cx="14963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92C2944-66AC-458B-9F67-D443A7BED2E9}"/>
              </a:ext>
            </a:extLst>
          </p:cNvPr>
          <p:cNvCxnSpPr>
            <a:cxnSpLocks/>
          </p:cNvCxnSpPr>
          <p:nvPr/>
        </p:nvCxnSpPr>
        <p:spPr>
          <a:xfrm>
            <a:off x="6900184" y="3751277"/>
            <a:ext cx="2409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D780FEE-E6F5-4CEB-A1C5-2A5EB2123005}"/>
              </a:ext>
            </a:extLst>
          </p:cNvPr>
          <p:cNvCxnSpPr>
            <a:cxnSpLocks/>
          </p:cNvCxnSpPr>
          <p:nvPr/>
        </p:nvCxnSpPr>
        <p:spPr>
          <a:xfrm>
            <a:off x="6872503" y="4615343"/>
            <a:ext cx="4334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>
            <a:extLst>
              <a:ext uri="{FF2B5EF4-FFF2-40B4-BE49-F238E27FC236}">
                <a16:creationId xmlns:a16="http://schemas.microsoft.com/office/drawing/2014/main" id="{FA0BCE7F-EB16-3B13-64DE-C885B545CAD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8216" y="69614"/>
            <a:ext cx="6676222" cy="161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7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BF7B76D-A86A-4479-ACBB-E3B825DFA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38" y="7620"/>
            <a:ext cx="4956268" cy="684276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161416-FD6E-40B5-A0C4-0A4BAC2C7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8"/>
            <a:ext cx="6699983" cy="35409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DE44F3D-2ED7-4297-BAEC-91F6340D3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47" y="5483758"/>
            <a:ext cx="4956268" cy="104132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432B63F-BD78-4CEA-9058-23E647850258}"/>
              </a:ext>
            </a:extLst>
          </p:cNvPr>
          <p:cNvSpPr txBox="1"/>
          <p:nvPr/>
        </p:nvSpPr>
        <p:spPr>
          <a:xfrm>
            <a:off x="152302" y="1035516"/>
            <a:ext cx="662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・たいこのえんそうを</a:t>
            </a:r>
            <a:r>
              <a:rPr kumimoji="1" lang="ja-JP" altLang="en-US" sz="1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はじめて見ました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32A09ED-6E83-D042-E672-2EFF6AF34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201"/>
            <a:ext cx="5464366" cy="61143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B145D03-7D19-3E13-5553-40F6DF3C1A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530" b="13530"/>
          <a:stretch/>
        </p:blipFill>
        <p:spPr>
          <a:xfrm>
            <a:off x="1466245" y="6004419"/>
            <a:ext cx="4913523" cy="363557"/>
          </a:xfrm>
          <a:prstGeom prst="rect">
            <a:avLst/>
          </a:prstGeom>
        </p:spPr>
      </p:pic>
      <p:sp>
        <p:nvSpPr>
          <p:cNvPr id="5" name="テキスト ボックス 8">
            <a:extLst>
              <a:ext uri="{FF2B5EF4-FFF2-40B4-BE49-F238E27FC236}">
                <a16:creationId xmlns:a16="http://schemas.microsoft.com/office/drawing/2014/main" id="{0B5FB2FC-2597-2AF0-CA85-729ACE57581C}"/>
              </a:ext>
            </a:extLst>
          </p:cNvPr>
          <p:cNvSpPr txBox="1"/>
          <p:nvPr/>
        </p:nvSpPr>
        <p:spPr>
          <a:xfrm>
            <a:off x="152302" y="1609564"/>
            <a:ext cx="6627303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　　　　　　　　　　　　　　　 おと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・たいこを　たたいてみました　→　とてもいい音でした。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8">
            <a:extLst>
              <a:ext uri="{FF2B5EF4-FFF2-40B4-BE49-F238E27FC236}">
                <a16:creationId xmlns:a16="http://schemas.microsoft.com/office/drawing/2014/main" id="{119DCA33-7536-C1B3-E6D3-5CA9BAD8BDBD}"/>
              </a:ext>
            </a:extLst>
          </p:cNvPr>
          <p:cNvSpPr txBox="1"/>
          <p:nvPr/>
        </p:nvSpPr>
        <p:spPr>
          <a:xfrm>
            <a:off x="138204" y="2202508"/>
            <a:ext cx="661623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 み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・バンブーダンスを　見ました　→　かっこよかったです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8">
            <a:extLst>
              <a:ext uri="{FF2B5EF4-FFF2-40B4-BE49-F238E27FC236}">
                <a16:creationId xmlns:a16="http://schemas.microsoft.com/office/drawing/2014/main" id="{FE222804-DF0D-E29D-1897-5CB1760C64DE}"/>
              </a:ext>
            </a:extLst>
          </p:cNvPr>
          <p:cNvSpPr txBox="1"/>
          <p:nvPr/>
        </p:nvSpPr>
        <p:spPr>
          <a:xfrm>
            <a:off x="152301" y="2791573"/>
            <a:ext cx="6627303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た</a:t>
            </a:r>
            <a:endParaRPr kumimoji="1" lang="en-US" altLang="ja-JP" sz="105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・カレーとサテを　食べました　→　とてもおいしかった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584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1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227" y="1216925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36158" y="4892163"/>
            <a:ext cx="7311132" cy="77508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8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0E1D9D6-C8A1-4094-AF34-D90642718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6"/>
          <a:stretch/>
        </p:blipFill>
        <p:spPr>
          <a:xfrm>
            <a:off x="0" y="7620"/>
            <a:ext cx="12192505" cy="215607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28D3FB1-5EFB-21FE-4AC3-8E32038B6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391" y="1771252"/>
            <a:ext cx="11028852" cy="3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51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2L8-15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E5891D2-00F6-0A96-BF6C-06E9AF746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38" y="408291"/>
            <a:ext cx="9515346" cy="625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82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D20AE53-FE9F-4829-84CE-4C48D4785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64" y="592395"/>
            <a:ext cx="5096248" cy="60187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A69EDD-B211-6274-D8B5-8FBEDA908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8" y="107652"/>
            <a:ext cx="5079733" cy="69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799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91F9AF5-F729-3F1F-A8B8-94E1095E4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76" y="124369"/>
            <a:ext cx="9599497" cy="93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642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14B5EA-BF32-D77A-23AD-04DC7C64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-72"/>
            <a:ext cx="9544050" cy="117157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D9ECE40-E25E-125D-41BA-7BAD76479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227" y="1216925"/>
            <a:ext cx="7383817" cy="56410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34881" y="5678580"/>
            <a:ext cx="7299829" cy="65785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095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D4CBE5-17AF-4D80-B9D2-BF824C2FD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47" y="784875"/>
            <a:ext cx="9263704" cy="602647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383BA67-D963-A5DC-956F-8EB9C3E36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782" y="784875"/>
            <a:ext cx="4386258" cy="87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C715FA-7C95-4FD6-A9A4-EDA62ED3280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D1B2901-6CF8-4C19-A0E8-B5295208D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" y="910688"/>
            <a:ext cx="10604127" cy="503662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9935DA-B23F-E469-2089-4D9F7EA34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87" y="910688"/>
            <a:ext cx="8509111" cy="12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613316"/>
            <a:ext cx="11965133" cy="150717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CE828EE-FFB2-4407-B369-648905B6FB6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2L8-18</a:t>
            </a:r>
          </a:p>
        </p:txBody>
      </p:sp>
      <p:pic>
        <p:nvPicPr>
          <p:cNvPr id="2" name="図 1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67D288AE-0779-418C-BC86-F6C9665BF4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1" r="-69" b="-146"/>
          <a:stretch/>
        </p:blipFill>
        <p:spPr>
          <a:xfrm>
            <a:off x="793937" y="749495"/>
            <a:ext cx="10611464" cy="365833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0F61675-1A7C-3F32-93AD-56921C77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613316"/>
            <a:ext cx="11983229" cy="129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4120C1-DC43-877D-57EA-2D37B37C5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983" y="106400"/>
            <a:ext cx="9045623" cy="67516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872DF05A-4DC8-AA82-DF75-BDDE834F250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2L8-21</a:t>
            </a:r>
          </a:p>
        </p:txBody>
      </p:sp>
    </p:spTree>
    <p:extLst>
      <p:ext uri="{BB962C8B-B14F-4D97-AF65-F5344CB8AC3E}">
        <p14:creationId xmlns:p14="http://schemas.microsoft.com/office/powerpoint/2010/main" val="37066810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0C63DC8-ED46-F7CA-6309-F931B2195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603" y="96252"/>
            <a:ext cx="6365672" cy="389097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B8750EF-EF04-BFAA-B732-449AF7E423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489"/>
          <a:stretch/>
        </p:blipFill>
        <p:spPr>
          <a:xfrm>
            <a:off x="7904748" y="892366"/>
            <a:ext cx="4119726" cy="550843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01A02B0-ED7D-4892-3183-5313FB0DFD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85" b="17268"/>
          <a:stretch/>
        </p:blipFill>
        <p:spPr>
          <a:xfrm>
            <a:off x="1358603" y="3937076"/>
            <a:ext cx="5222671" cy="285908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50C1051-EC4F-AA27-9E57-54CB04412217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2L8-21</a:t>
            </a:r>
          </a:p>
        </p:txBody>
      </p:sp>
    </p:spTree>
    <p:extLst>
      <p:ext uri="{BB962C8B-B14F-4D97-AF65-F5344CB8AC3E}">
        <p14:creationId xmlns:p14="http://schemas.microsoft.com/office/powerpoint/2010/main" val="40606358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EA77009-BD12-747F-6174-1027E3735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15640"/>
            <a:ext cx="10433029" cy="6626719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329607A8-C58E-70FC-2BE5-81F8845CFCC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2L8-22</a:t>
            </a:r>
          </a:p>
        </p:txBody>
      </p:sp>
    </p:spTree>
    <p:extLst>
      <p:ext uri="{BB962C8B-B14F-4D97-AF65-F5344CB8AC3E}">
        <p14:creationId xmlns:p14="http://schemas.microsoft.com/office/powerpoint/2010/main" val="310231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BC8BA2-2AE9-4ABA-9022-44A0FEBFB2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60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47</cp:revision>
  <dcterms:created xsi:type="dcterms:W3CDTF">2020-06-23T07:26:01Z</dcterms:created>
  <dcterms:modified xsi:type="dcterms:W3CDTF">2024-07-30T07:31:40Z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