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1"/>
  </p:notesMasterIdLst>
  <p:sldIdLst>
    <p:sldId id="257" r:id="rId5"/>
    <p:sldId id="275" r:id="rId6"/>
    <p:sldId id="357" r:id="rId7"/>
    <p:sldId id="324" r:id="rId8"/>
    <p:sldId id="359" r:id="rId9"/>
    <p:sldId id="326" r:id="rId10"/>
    <p:sldId id="378" r:id="rId11"/>
    <p:sldId id="316" r:id="rId12"/>
    <p:sldId id="328" r:id="rId13"/>
    <p:sldId id="360" r:id="rId14"/>
    <p:sldId id="361" r:id="rId15"/>
    <p:sldId id="331" r:id="rId16"/>
    <p:sldId id="332" r:id="rId17"/>
    <p:sldId id="268" r:id="rId18"/>
    <p:sldId id="269" r:id="rId19"/>
    <p:sldId id="323" r:id="rId20"/>
    <p:sldId id="379" r:id="rId21"/>
    <p:sldId id="333" r:id="rId22"/>
    <p:sldId id="362" r:id="rId23"/>
    <p:sldId id="363" r:id="rId24"/>
    <p:sldId id="336" r:id="rId25"/>
    <p:sldId id="338" r:id="rId26"/>
    <p:sldId id="340" r:id="rId27"/>
    <p:sldId id="341" r:id="rId28"/>
    <p:sldId id="339" r:id="rId29"/>
    <p:sldId id="380" r:id="rId30"/>
    <p:sldId id="342" r:id="rId31"/>
    <p:sldId id="364" r:id="rId32"/>
    <p:sldId id="345" r:id="rId33"/>
    <p:sldId id="346" r:id="rId34"/>
    <p:sldId id="344" r:id="rId35"/>
    <p:sldId id="349" r:id="rId36"/>
    <p:sldId id="351" r:id="rId37"/>
    <p:sldId id="350" r:id="rId38"/>
    <p:sldId id="352" r:id="rId39"/>
    <p:sldId id="355" r:id="rId40"/>
    <p:sldId id="353" r:id="rId41"/>
    <p:sldId id="365" r:id="rId42"/>
    <p:sldId id="356" r:id="rId43"/>
    <p:sldId id="366" r:id="rId44"/>
    <p:sldId id="354" r:id="rId45"/>
    <p:sldId id="381" r:id="rId46"/>
    <p:sldId id="309" r:id="rId47"/>
    <p:sldId id="310" r:id="rId48"/>
    <p:sldId id="311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74" r:id="rId57"/>
    <p:sldId id="375" r:id="rId58"/>
    <p:sldId id="376" r:id="rId59"/>
    <p:sldId id="37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F1F2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FAD099-2318-891E-2E06-4ED9187D6881}" v="13" dt="2024-07-24T08:07:51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595291B1-59F6-40E2-A38B-38E8A5DE48D0}"/>
    <pc:docChg chg="delSld modSld">
      <pc:chgData name="Shoko Kakuda" userId="S::kakuda@jfbkk.or.th::40706642-bbdd-4be4-a46a-1d3174691c72" providerId="AD" clId="Web-{595291B1-59F6-40E2-A38B-38E8A5DE48D0}" dt="2022-01-31T04:27:52.561" v="24"/>
      <pc:docMkLst>
        <pc:docMk/>
      </pc:docMkLst>
      <pc:sldChg chg="addSp modSp">
        <pc:chgData name="Shoko Kakuda" userId="S::kakuda@jfbkk.or.th::40706642-bbdd-4be4-a46a-1d3174691c72" providerId="AD" clId="Web-{595291B1-59F6-40E2-A38B-38E8A5DE48D0}" dt="2022-01-31T04:27:52.561" v="24"/>
        <pc:sldMkLst>
          <pc:docMk/>
          <pc:sldMk cId="3864944562" sldId="311"/>
        </pc:sldMkLst>
        <pc:picChg chg="add mod ord modCrop">
          <ac:chgData name="Shoko Kakuda" userId="S::kakuda@jfbkk.or.th::40706642-bbdd-4be4-a46a-1d3174691c72" providerId="AD" clId="Web-{595291B1-59F6-40E2-A38B-38E8A5DE48D0}" dt="2022-01-31T04:27:52.561" v="24"/>
          <ac:picMkLst>
            <pc:docMk/>
            <pc:sldMk cId="3864944562" sldId="311"/>
            <ac:picMk id="2" creationId="{3D0694B9-9A03-4144-B92E-B04A4A6E7022}"/>
          </ac:picMkLst>
        </pc:picChg>
        <pc:picChg chg="mod">
          <ac:chgData name="Shoko Kakuda" userId="S::kakuda@jfbkk.or.th::40706642-bbdd-4be4-a46a-1d3174691c72" providerId="AD" clId="Web-{595291B1-59F6-40E2-A38B-38E8A5DE48D0}" dt="2022-01-31T04:26:40.090" v="18" actId="1076"/>
          <ac:picMkLst>
            <pc:docMk/>
            <pc:sldMk cId="3864944562" sldId="311"/>
            <ac:picMk id="3" creationId="{23C75714-7032-4B95-93AE-0D6A91F4CD8F}"/>
          </ac:picMkLst>
        </pc:picChg>
      </pc:sldChg>
      <pc:sldChg chg="addSp modSp">
        <pc:chgData name="Shoko Kakuda" userId="S::kakuda@jfbkk.or.th::40706642-bbdd-4be4-a46a-1d3174691c72" providerId="AD" clId="Web-{595291B1-59F6-40E2-A38B-38E8A5DE48D0}" dt="2022-01-31T04:26:04.527" v="13" actId="1076"/>
        <pc:sldMkLst>
          <pc:docMk/>
          <pc:sldMk cId="2128399759" sldId="345"/>
        </pc:sldMkLst>
        <pc:picChg chg="add mod">
          <ac:chgData name="Shoko Kakuda" userId="S::kakuda@jfbkk.or.th::40706642-bbdd-4be4-a46a-1d3174691c72" providerId="AD" clId="Web-{595291B1-59F6-40E2-A38B-38E8A5DE48D0}" dt="2022-01-31T04:26:04.527" v="13" actId="1076"/>
          <ac:picMkLst>
            <pc:docMk/>
            <pc:sldMk cId="2128399759" sldId="345"/>
            <ac:picMk id="2" creationId="{015F4D36-D24A-4674-AA88-495428B07156}"/>
          </ac:picMkLst>
        </pc:picChg>
        <pc:picChg chg="mod">
          <ac:chgData name="Shoko Kakuda" userId="S::kakuda@jfbkk.or.th::40706642-bbdd-4be4-a46a-1d3174691c72" providerId="AD" clId="Web-{595291B1-59F6-40E2-A38B-38E8A5DE48D0}" dt="2022-01-31T04:26:01.167" v="12" actId="1076"/>
          <ac:picMkLst>
            <pc:docMk/>
            <pc:sldMk cId="2128399759" sldId="345"/>
            <ac:picMk id="6" creationId="{06A210D2-F941-459D-9CDC-6DE9C7DA2BF9}"/>
          </ac:picMkLst>
        </pc:picChg>
      </pc:sldChg>
      <pc:sldChg chg="addSp modSp">
        <pc:chgData name="Shoko Kakuda" userId="S::kakuda@jfbkk.or.th::40706642-bbdd-4be4-a46a-1d3174691c72" providerId="AD" clId="Web-{595291B1-59F6-40E2-A38B-38E8A5DE48D0}" dt="2022-01-31T04:26:18.230" v="15" actId="1076"/>
        <pc:sldMkLst>
          <pc:docMk/>
          <pc:sldMk cId="3519667539" sldId="346"/>
        </pc:sldMkLst>
        <pc:picChg chg="add mod">
          <ac:chgData name="Shoko Kakuda" userId="S::kakuda@jfbkk.or.th::40706642-bbdd-4be4-a46a-1d3174691c72" providerId="AD" clId="Web-{595291B1-59F6-40E2-A38B-38E8A5DE48D0}" dt="2022-01-31T04:26:18.230" v="15" actId="1076"/>
          <ac:picMkLst>
            <pc:docMk/>
            <pc:sldMk cId="3519667539" sldId="346"/>
            <ac:picMk id="2" creationId="{1CAAB198-D00C-4D7D-849A-E53C0389643E}"/>
          </ac:picMkLst>
        </pc:picChg>
        <pc:picChg chg="mod">
          <ac:chgData name="Shoko Kakuda" userId="S::kakuda@jfbkk.or.th::40706642-bbdd-4be4-a46a-1d3174691c72" providerId="AD" clId="Web-{595291B1-59F6-40E2-A38B-38E8A5DE48D0}" dt="2022-01-31T04:26:10.652" v="14" actId="1076"/>
          <ac:picMkLst>
            <pc:docMk/>
            <pc:sldMk cId="3519667539" sldId="346"/>
            <ac:picMk id="3" creationId="{975C9350-E8D1-49AA-9E2A-0ABC34C32473}"/>
          </ac:picMkLst>
        </pc:picChg>
      </pc:sldChg>
      <pc:sldChg chg="delSp modSp del">
        <pc:chgData name="Shoko Kakuda" userId="S::kakuda@jfbkk.or.th::40706642-bbdd-4be4-a46a-1d3174691c72" providerId="AD" clId="Web-{595291B1-59F6-40E2-A38B-38E8A5DE48D0}" dt="2022-01-31T04:26:21.105" v="16"/>
        <pc:sldMkLst>
          <pc:docMk/>
          <pc:sldMk cId="540776017" sldId="347"/>
        </pc:sldMkLst>
        <pc:picChg chg="del mod modCrop">
          <ac:chgData name="Shoko Kakuda" userId="S::kakuda@jfbkk.or.th::40706642-bbdd-4be4-a46a-1d3174691c72" providerId="AD" clId="Web-{595291B1-59F6-40E2-A38B-38E8A5DE48D0}" dt="2022-01-31T04:25:09.291" v="4"/>
          <ac:picMkLst>
            <pc:docMk/>
            <pc:sldMk cId="540776017" sldId="347"/>
            <ac:picMk id="4" creationId="{2034DA8D-2280-41ED-A984-8B837AE572BF}"/>
          </ac:picMkLst>
        </pc:picChg>
      </pc:sldChg>
    </pc:docChg>
  </pc:docChgLst>
  <pc:docChgLst>
    <pc:chgData name="Myat Min Htut" userId="dfff3e71-de70-432f-b631-d8cca54eab50" providerId="ADAL" clId="{406122D6-03A2-4860-828A-ED92AC977C82}"/>
    <pc:docChg chg="undo custSel addSld delSld modSld sldOrd">
      <pc:chgData name="Myat Min Htut" userId="dfff3e71-de70-432f-b631-d8cca54eab50" providerId="ADAL" clId="{406122D6-03A2-4860-828A-ED92AC977C82}" dt="2024-02-28T05:23:12.821" v="1018"/>
      <pc:docMkLst>
        <pc:docMk/>
      </pc:docMkLst>
      <pc:sldChg chg="addSp modSp del mod">
        <pc:chgData name="Myat Min Htut" userId="dfff3e71-de70-432f-b631-d8cca54eab50" providerId="ADAL" clId="{406122D6-03A2-4860-828A-ED92AC977C82}" dt="2024-02-28T05:15:08.587" v="955" actId="47"/>
        <pc:sldMkLst>
          <pc:docMk/>
          <pc:sldMk cId="2437333288" sldId="258"/>
        </pc:sldMkLst>
        <pc:picChg chg="add mod">
          <ac:chgData name="Myat Min Htut" userId="dfff3e71-de70-432f-b631-d8cca54eab50" providerId="ADAL" clId="{406122D6-03A2-4860-828A-ED92AC977C82}" dt="2024-02-19T04:54:43.495" v="1" actId="1076"/>
          <ac:picMkLst>
            <pc:docMk/>
            <pc:sldMk cId="2437333288" sldId="258"/>
            <ac:picMk id="4" creationId="{D7D1F389-B485-4D10-B195-44EE83F9B6F5}"/>
          </ac:picMkLst>
        </pc:picChg>
        <pc:picChg chg="add mod">
          <ac:chgData name="Myat Min Htut" userId="dfff3e71-de70-432f-b631-d8cca54eab50" providerId="ADAL" clId="{406122D6-03A2-4860-828A-ED92AC977C82}" dt="2024-02-19T04:54:52.809" v="3" actId="1076"/>
          <ac:picMkLst>
            <pc:docMk/>
            <pc:sldMk cId="2437333288" sldId="258"/>
            <ac:picMk id="9" creationId="{343DE4BE-10AA-42D7-AE3F-1DAF8C731E79}"/>
          </ac:picMkLst>
        </pc:picChg>
        <pc:picChg chg="add mod">
          <ac:chgData name="Myat Min Htut" userId="dfff3e71-de70-432f-b631-d8cca54eab50" providerId="ADAL" clId="{406122D6-03A2-4860-828A-ED92AC977C82}" dt="2024-02-19T04:55:09.197" v="7" actId="1076"/>
          <ac:picMkLst>
            <pc:docMk/>
            <pc:sldMk cId="2437333288" sldId="258"/>
            <ac:picMk id="13" creationId="{E8559BDC-3AAF-46C4-A30F-165F9FB1E654}"/>
          </ac:picMkLst>
        </pc:picChg>
      </pc:sldChg>
      <pc:sldChg chg="addSp delSp modSp mod modShow">
        <pc:chgData name="Myat Min Htut" userId="dfff3e71-de70-432f-b631-d8cca54eab50" providerId="ADAL" clId="{406122D6-03A2-4860-828A-ED92AC977C82}" dt="2024-02-19T07:31:38.617" v="515" actId="729"/>
        <pc:sldMkLst>
          <pc:docMk/>
          <pc:sldMk cId="2957291538" sldId="268"/>
        </pc:sldMkLst>
        <pc:picChg chg="add del mod">
          <ac:chgData name="Myat Min Htut" userId="dfff3e71-de70-432f-b631-d8cca54eab50" providerId="ADAL" clId="{406122D6-03A2-4860-828A-ED92AC977C82}" dt="2024-02-19T07:30:35.675" v="498" actId="478"/>
          <ac:picMkLst>
            <pc:docMk/>
            <pc:sldMk cId="2957291538" sldId="268"/>
            <ac:picMk id="5" creationId="{E5CF11CF-8BCD-44CD-8C98-FA84CAFADAED}"/>
          </ac:picMkLst>
        </pc:picChg>
        <pc:picChg chg="del">
          <ac:chgData name="Myat Min Htut" userId="dfff3e71-de70-432f-b631-d8cca54eab50" providerId="ADAL" clId="{406122D6-03A2-4860-828A-ED92AC977C82}" dt="2024-02-19T07:30:50.220" v="503" actId="478"/>
          <ac:picMkLst>
            <pc:docMk/>
            <pc:sldMk cId="2957291538" sldId="268"/>
            <ac:picMk id="7" creationId="{8836F0D5-1452-43BD-959C-3A4D6D823A07}"/>
          </ac:picMkLst>
        </pc:picChg>
        <pc:picChg chg="add mod">
          <ac:chgData name="Myat Min Htut" userId="dfff3e71-de70-432f-b631-d8cca54eab50" providerId="ADAL" clId="{406122D6-03A2-4860-828A-ED92AC977C82}" dt="2024-02-19T07:30:43.984" v="502" actId="1076"/>
          <ac:picMkLst>
            <pc:docMk/>
            <pc:sldMk cId="2957291538" sldId="268"/>
            <ac:picMk id="9" creationId="{F44A72F3-449A-4089-8D0F-84FB7F207EAB}"/>
          </ac:picMkLst>
        </pc:picChg>
        <pc:picChg chg="add mod">
          <ac:chgData name="Myat Min Htut" userId="dfff3e71-de70-432f-b631-d8cca54eab50" providerId="ADAL" clId="{406122D6-03A2-4860-828A-ED92AC977C82}" dt="2024-02-19T07:31:00.453" v="506" actId="14100"/>
          <ac:picMkLst>
            <pc:docMk/>
            <pc:sldMk cId="2957291538" sldId="268"/>
            <ac:picMk id="12" creationId="{195009E1-5AF1-4201-AD2E-850ECD2FE552}"/>
          </ac:picMkLst>
        </pc:picChg>
      </pc:sldChg>
      <pc:sldChg chg="addSp delSp modSp mod modShow">
        <pc:chgData name="Myat Min Htut" userId="dfff3e71-de70-432f-b631-d8cca54eab50" providerId="ADAL" clId="{406122D6-03A2-4860-828A-ED92AC977C82}" dt="2024-02-19T07:31:35.769" v="514" actId="729"/>
        <pc:sldMkLst>
          <pc:docMk/>
          <pc:sldMk cId="3880498922" sldId="269"/>
        </pc:sldMkLst>
        <pc:picChg chg="del">
          <ac:chgData name="Myat Min Htut" userId="dfff3e71-de70-432f-b631-d8cca54eab50" providerId="ADAL" clId="{406122D6-03A2-4860-828A-ED92AC977C82}" dt="2024-02-19T07:31:04.368" v="507" actId="478"/>
          <ac:picMkLst>
            <pc:docMk/>
            <pc:sldMk cId="3880498922" sldId="269"/>
            <ac:picMk id="3" creationId="{7980A96C-CBE4-449C-B1F6-9DA423DF9B2A}"/>
          </ac:picMkLst>
        </pc:picChg>
        <pc:picChg chg="add mod">
          <ac:chgData name="Myat Min Htut" userId="dfff3e71-de70-432f-b631-d8cca54eab50" providerId="ADAL" clId="{406122D6-03A2-4860-828A-ED92AC977C82}" dt="2024-02-19T07:31:25.371" v="513" actId="1076"/>
          <ac:picMkLst>
            <pc:docMk/>
            <pc:sldMk cId="3880498922" sldId="269"/>
            <ac:picMk id="4" creationId="{31AC2024-8F22-4510-8CDF-97CC26BBFC33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7:06.334" v="488" actId="14100"/>
        <pc:sldMkLst>
          <pc:docMk/>
          <pc:sldMk cId="2297736913" sldId="309"/>
        </pc:sldMkLst>
        <pc:picChg chg="add mod">
          <ac:chgData name="Myat Min Htut" userId="dfff3e71-de70-432f-b631-d8cca54eab50" providerId="ADAL" clId="{406122D6-03A2-4860-828A-ED92AC977C82}" dt="2024-02-19T07:27:06.334" v="488" actId="14100"/>
          <ac:picMkLst>
            <pc:docMk/>
            <pc:sldMk cId="2297736913" sldId="309"/>
            <ac:picMk id="4" creationId="{A7BA7DEC-CC88-4180-B31A-B68FD0202821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7:40.277" v="491" actId="14100"/>
        <pc:sldMkLst>
          <pc:docMk/>
          <pc:sldMk cId="3230066887" sldId="310"/>
        </pc:sldMkLst>
        <pc:picChg chg="add mod">
          <ac:chgData name="Myat Min Htut" userId="dfff3e71-de70-432f-b631-d8cca54eab50" providerId="ADAL" clId="{406122D6-03A2-4860-828A-ED92AC977C82}" dt="2024-02-19T07:27:40.277" v="491" actId="14100"/>
          <ac:picMkLst>
            <pc:docMk/>
            <pc:sldMk cId="3230066887" sldId="310"/>
            <ac:picMk id="4" creationId="{645D122F-76F6-4442-A4D8-3771871D9C78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7:55.177" v="494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406122D6-03A2-4860-828A-ED92AC977C82}" dt="2024-02-19T07:27:55.177" v="494" actId="14100"/>
          <ac:picMkLst>
            <pc:docMk/>
            <pc:sldMk cId="3864944562" sldId="311"/>
            <ac:picMk id="6" creationId="{BA7C3E4A-48D1-44DF-A230-4FBAD20D3FBD}"/>
          </ac:picMkLst>
        </pc:picChg>
      </pc:sldChg>
      <pc:sldChg chg="addSp modSp mod">
        <pc:chgData name="Myat Min Htut" userId="dfff3e71-de70-432f-b631-d8cca54eab50" providerId="ADAL" clId="{406122D6-03A2-4860-828A-ED92AC977C82}" dt="2024-02-19T07:45:44.549" v="560" actId="1035"/>
        <pc:sldMkLst>
          <pc:docMk/>
          <pc:sldMk cId="3038560116" sldId="316"/>
        </pc:sldMkLst>
        <pc:picChg chg="add mod">
          <ac:chgData name="Myat Min Htut" userId="dfff3e71-de70-432f-b631-d8cca54eab50" providerId="ADAL" clId="{406122D6-03A2-4860-828A-ED92AC977C82}" dt="2024-02-19T07:45:44.549" v="560" actId="1035"/>
          <ac:picMkLst>
            <pc:docMk/>
            <pc:sldMk cId="3038560116" sldId="316"/>
            <ac:picMk id="5" creationId="{8D66BE04-6D77-4C6D-9871-1D6A7CBE6B5C}"/>
          </ac:picMkLst>
        </pc:picChg>
      </pc:sldChg>
      <pc:sldChg chg="addSp modSp mod">
        <pc:chgData name="Myat Min Htut" userId="dfff3e71-de70-432f-b631-d8cca54eab50" providerId="ADAL" clId="{406122D6-03A2-4860-828A-ED92AC977C82}" dt="2024-02-19T05:55:07.351" v="267" actId="1076"/>
        <pc:sldMkLst>
          <pc:docMk/>
          <pc:sldMk cId="4257847738" sldId="320"/>
        </pc:sldMkLst>
        <pc:picChg chg="add mod">
          <ac:chgData name="Myat Min Htut" userId="dfff3e71-de70-432f-b631-d8cca54eab50" providerId="ADAL" clId="{406122D6-03A2-4860-828A-ED92AC977C82}" dt="2024-02-19T05:55:07.351" v="267" actId="1076"/>
          <ac:picMkLst>
            <pc:docMk/>
            <pc:sldMk cId="4257847738" sldId="320"/>
            <ac:picMk id="7" creationId="{24203D12-F42B-454F-BC99-6629073FDE43}"/>
          </ac:picMkLst>
        </pc:picChg>
      </pc:sldChg>
      <pc:sldChg chg="addSp modSp mod">
        <pc:chgData name="Myat Min Htut" userId="dfff3e71-de70-432f-b631-d8cca54eab50" providerId="ADAL" clId="{406122D6-03A2-4860-828A-ED92AC977C82}" dt="2024-02-19T05:56:15.584" v="279" actId="1076"/>
        <pc:sldMkLst>
          <pc:docMk/>
          <pc:sldMk cId="3611309952" sldId="323"/>
        </pc:sldMkLst>
        <pc:picChg chg="add mod">
          <ac:chgData name="Myat Min Htut" userId="dfff3e71-de70-432f-b631-d8cca54eab50" providerId="ADAL" clId="{406122D6-03A2-4860-828A-ED92AC977C82}" dt="2024-02-19T05:56:15.584" v="279" actId="1076"/>
          <ac:picMkLst>
            <pc:docMk/>
            <pc:sldMk cId="3611309952" sldId="323"/>
            <ac:picMk id="5" creationId="{602F661A-4E19-4692-8133-08BF501990F3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15:40.154" v="967"/>
        <pc:sldMkLst>
          <pc:docMk/>
          <pc:sldMk cId="1463931797" sldId="324"/>
        </pc:sldMkLst>
        <pc:spChg chg="add mod">
          <ac:chgData name="Myat Min Htut" userId="dfff3e71-de70-432f-b631-d8cca54eab50" providerId="ADAL" clId="{406122D6-03A2-4860-828A-ED92AC977C82}" dt="2024-02-19T07:45:00.890" v="555" actId="208"/>
          <ac:spMkLst>
            <pc:docMk/>
            <pc:sldMk cId="1463931797" sldId="324"/>
            <ac:spMk id="2" creationId="{3FA3BBA3-42D1-4F2F-A093-1896730664F1}"/>
          </ac:spMkLst>
        </pc:spChg>
        <pc:picChg chg="add mod">
          <ac:chgData name="Myat Min Htut" userId="dfff3e71-de70-432f-b631-d8cca54eab50" providerId="ADAL" clId="{406122D6-03A2-4860-828A-ED92AC977C82}" dt="2024-02-19T04:59:10.553" v="39"/>
          <ac:picMkLst>
            <pc:docMk/>
            <pc:sldMk cId="1463931797" sldId="324"/>
            <ac:picMk id="11" creationId="{F6E72AA6-AFFC-4C4F-8698-153400487019}"/>
          </ac:picMkLst>
        </pc:picChg>
        <pc:picChg chg="add mod">
          <ac:chgData name="Myat Min Htut" userId="dfff3e71-de70-432f-b631-d8cca54eab50" providerId="ADAL" clId="{406122D6-03A2-4860-828A-ED92AC977C82}" dt="2024-02-19T04:59:10.553" v="39"/>
          <ac:picMkLst>
            <pc:docMk/>
            <pc:sldMk cId="1463931797" sldId="324"/>
            <ac:picMk id="13" creationId="{D9312693-536C-4295-B7FD-BA1E16A7E461}"/>
          </ac:picMkLst>
        </pc:picChg>
        <pc:picChg chg="add mod">
          <ac:chgData name="Myat Min Htut" userId="dfff3e71-de70-432f-b631-d8cca54eab50" providerId="ADAL" clId="{406122D6-03A2-4860-828A-ED92AC977C82}" dt="2024-02-19T04:59:32.416" v="48" actId="1076"/>
          <ac:picMkLst>
            <pc:docMk/>
            <pc:sldMk cId="1463931797" sldId="324"/>
            <ac:picMk id="15" creationId="{91E011E3-C409-44A5-B4BC-DE4DD76B1765}"/>
          </ac:picMkLst>
        </pc:picChg>
        <pc:picChg chg="add mod">
          <ac:chgData name="Myat Min Htut" userId="dfff3e71-de70-432f-b631-d8cca54eab50" providerId="ADAL" clId="{406122D6-03A2-4860-828A-ED92AC977C82}" dt="2024-02-19T04:59:10.553" v="39"/>
          <ac:picMkLst>
            <pc:docMk/>
            <pc:sldMk cId="1463931797" sldId="324"/>
            <ac:picMk id="16" creationId="{59EE0D04-244A-4E46-9F4C-F2C01DACB71E}"/>
          </ac:picMkLst>
        </pc:picChg>
        <pc:picChg chg="add mod">
          <ac:chgData name="Myat Min Htut" userId="dfff3e71-de70-432f-b631-d8cca54eab50" providerId="ADAL" clId="{406122D6-03A2-4860-828A-ED92AC977C82}" dt="2024-02-19T07:44:47.334" v="552" actId="1076"/>
          <ac:picMkLst>
            <pc:docMk/>
            <pc:sldMk cId="1463931797" sldId="324"/>
            <ac:picMk id="17" creationId="{31088D99-E759-47BF-A713-042DADCE0DF6}"/>
          </ac:picMkLst>
        </pc:picChg>
        <pc:picChg chg="add mod">
          <ac:chgData name="Myat Min Htut" userId="dfff3e71-de70-432f-b631-d8cca54eab50" providerId="ADAL" clId="{406122D6-03A2-4860-828A-ED92AC977C82}" dt="2024-02-19T04:59:52.410" v="72" actId="1038"/>
          <ac:picMkLst>
            <pc:docMk/>
            <pc:sldMk cId="1463931797" sldId="324"/>
            <ac:picMk id="18" creationId="{479FAD45-7CC2-4844-9159-CA7A6F3004E0}"/>
          </ac:picMkLst>
        </pc:picChg>
        <pc:picChg chg="add mod">
          <ac:chgData name="Myat Min Htut" userId="dfff3e71-de70-432f-b631-d8cca54eab50" providerId="ADAL" clId="{406122D6-03A2-4860-828A-ED92AC977C82}" dt="2024-02-19T04:59:30.064" v="47" actId="1076"/>
          <ac:picMkLst>
            <pc:docMk/>
            <pc:sldMk cId="1463931797" sldId="324"/>
            <ac:picMk id="19" creationId="{8E8E8957-F276-411E-913D-243B7A02B1D4}"/>
          </ac:picMkLst>
        </pc:picChg>
      </pc:sldChg>
      <pc:sldChg chg="addSp modSp del mod">
        <pc:chgData name="Myat Min Htut" userId="dfff3e71-de70-432f-b631-d8cca54eab50" providerId="ADAL" clId="{406122D6-03A2-4860-828A-ED92AC977C82}" dt="2024-02-28T05:15:45.535" v="968" actId="47"/>
        <pc:sldMkLst>
          <pc:docMk/>
          <pc:sldMk cId="44235175" sldId="325"/>
        </pc:sldMkLst>
        <pc:picChg chg="add mod">
          <ac:chgData name="Myat Min Htut" userId="dfff3e71-de70-432f-b631-d8cca54eab50" providerId="ADAL" clId="{406122D6-03A2-4860-828A-ED92AC977C82}" dt="2024-02-19T05:01:14.407" v="77" actId="1076"/>
          <ac:picMkLst>
            <pc:docMk/>
            <pc:sldMk cId="44235175" sldId="325"/>
            <ac:picMk id="3" creationId="{02B0A24E-4535-40C1-B947-FCF7B5DDD13D}"/>
          </ac:picMkLst>
        </pc:picChg>
        <pc:picChg chg="add mod">
          <ac:chgData name="Myat Min Htut" userId="dfff3e71-de70-432f-b631-d8cca54eab50" providerId="ADAL" clId="{406122D6-03A2-4860-828A-ED92AC977C82}" dt="2024-02-19T05:01:32.169" v="86" actId="1035"/>
          <ac:picMkLst>
            <pc:docMk/>
            <pc:sldMk cId="44235175" sldId="325"/>
            <ac:picMk id="8" creationId="{619E1294-FF56-4279-8D28-EFF934A4EA75}"/>
          </ac:picMkLst>
        </pc:picChg>
        <pc:picChg chg="add mod">
          <ac:chgData name="Myat Min Htut" userId="dfff3e71-de70-432f-b631-d8cca54eab50" providerId="ADAL" clId="{406122D6-03A2-4860-828A-ED92AC977C82}" dt="2024-02-19T05:01:47.259" v="89" actId="14100"/>
          <ac:picMkLst>
            <pc:docMk/>
            <pc:sldMk cId="44235175" sldId="325"/>
            <ac:picMk id="10" creationId="{C34FB9B0-D167-4FDA-9E5F-A501A28A6AD5}"/>
          </ac:picMkLst>
        </pc:picChg>
        <pc:picChg chg="add mod">
          <ac:chgData name="Myat Min Htut" userId="dfff3e71-de70-432f-b631-d8cca54eab50" providerId="ADAL" clId="{406122D6-03A2-4860-828A-ED92AC977C82}" dt="2024-02-19T05:02:08.646" v="93" actId="1076"/>
          <ac:picMkLst>
            <pc:docMk/>
            <pc:sldMk cId="44235175" sldId="325"/>
            <ac:picMk id="12" creationId="{1EFCA2E3-B771-42D2-B4D3-55AD00B2B0C8}"/>
          </ac:picMkLst>
        </pc:picChg>
        <pc:picChg chg="add mod">
          <ac:chgData name="Myat Min Htut" userId="dfff3e71-de70-432f-b631-d8cca54eab50" providerId="ADAL" clId="{406122D6-03A2-4860-828A-ED92AC977C82}" dt="2024-02-19T05:02:25.455" v="97" actId="1076"/>
          <ac:picMkLst>
            <pc:docMk/>
            <pc:sldMk cId="44235175" sldId="325"/>
            <ac:picMk id="14" creationId="{E817F975-ACE7-458C-AEF8-A0ECBCC798BD}"/>
          </ac:picMkLst>
        </pc:picChg>
        <pc:picChg chg="add mod">
          <ac:chgData name="Myat Min Htut" userId="dfff3e71-de70-432f-b631-d8cca54eab50" providerId="ADAL" clId="{406122D6-03A2-4860-828A-ED92AC977C82}" dt="2024-02-19T05:02:40.744" v="101" actId="1076"/>
          <ac:picMkLst>
            <pc:docMk/>
            <pc:sldMk cId="44235175" sldId="325"/>
            <ac:picMk id="16" creationId="{172DEF0C-C75E-4D7E-A836-3217D944D58E}"/>
          </ac:picMkLst>
        </pc:picChg>
        <pc:picChg chg="add mod">
          <ac:chgData name="Myat Min Htut" userId="dfff3e71-de70-432f-b631-d8cca54eab50" providerId="ADAL" clId="{406122D6-03A2-4860-828A-ED92AC977C82}" dt="2024-02-19T05:02:54.847" v="104" actId="14100"/>
          <ac:picMkLst>
            <pc:docMk/>
            <pc:sldMk cId="44235175" sldId="325"/>
            <ac:picMk id="18" creationId="{5665E226-2B58-45A9-9466-491CECF41F99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5:04:17.061" v="121" actId="1076"/>
        <pc:sldMkLst>
          <pc:docMk/>
          <pc:sldMk cId="466354940" sldId="326"/>
        </pc:sldMkLst>
        <pc:picChg chg="del">
          <ac:chgData name="Myat Min Htut" userId="dfff3e71-de70-432f-b631-d8cca54eab50" providerId="ADAL" clId="{406122D6-03A2-4860-828A-ED92AC977C82}" dt="2024-02-19T05:04:03.234" v="117" actId="478"/>
          <ac:picMkLst>
            <pc:docMk/>
            <pc:sldMk cId="466354940" sldId="326"/>
            <ac:picMk id="3" creationId="{CB39C788-B5B7-462A-9CFB-65BC4D9D4067}"/>
          </ac:picMkLst>
        </pc:picChg>
        <pc:picChg chg="add del mod">
          <ac:chgData name="Myat Min Htut" userId="dfff3e71-de70-432f-b631-d8cca54eab50" providerId="ADAL" clId="{406122D6-03A2-4860-828A-ED92AC977C82}" dt="2024-02-19T05:03:48.377" v="113" actId="478"/>
          <ac:picMkLst>
            <pc:docMk/>
            <pc:sldMk cId="466354940" sldId="326"/>
            <ac:picMk id="5" creationId="{AE4CA8DB-FB8E-4BC5-84A5-683936196527}"/>
          </ac:picMkLst>
        </pc:picChg>
        <pc:picChg chg="add del mod">
          <ac:chgData name="Myat Min Htut" userId="dfff3e71-de70-432f-b631-d8cca54eab50" providerId="ADAL" clId="{406122D6-03A2-4860-828A-ED92AC977C82}" dt="2024-02-19T05:04:01.347" v="116" actId="478"/>
          <ac:picMkLst>
            <pc:docMk/>
            <pc:sldMk cId="466354940" sldId="326"/>
            <ac:picMk id="7" creationId="{14AB119E-918D-451D-BD88-C7ECBFE92984}"/>
          </ac:picMkLst>
        </pc:picChg>
        <pc:picChg chg="add mod">
          <ac:chgData name="Myat Min Htut" userId="dfff3e71-de70-432f-b631-d8cca54eab50" providerId="ADAL" clId="{406122D6-03A2-4860-828A-ED92AC977C82}" dt="2024-02-19T05:04:17.061" v="121" actId="1076"/>
          <ac:picMkLst>
            <pc:docMk/>
            <pc:sldMk cId="466354940" sldId="326"/>
            <ac:picMk id="9" creationId="{9EC1E142-24EE-4726-AD1D-5DAA1475515C}"/>
          </ac:picMkLst>
        </pc:picChg>
      </pc:sldChg>
      <pc:sldChg chg="addSp modSp del mod">
        <pc:chgData name="Myat Min Htut" userId="dfff3e71-de70-432f-b631-d8cca54eab50" providerId="ADAL" clId="{406122D6-03A2-4860-828A-ED92AC977C82}" dt="2024-02-28T05:16:33.273" v="976" actId="47"/>
        <pc:sldMkLst>
          <pc:docMk/>
          <pc:sldMk cId="71263365" sldId="327"/>
        </pc:sldMkLst>
        <pc:picChg chg="add mod">
          <ac:chgData name="Myat Min Htut" userId="dfff3e71-de70-432f-b631-d8cca54eab50" providerId="ADAL" clId="{406122D6-03A2-4860-828A-ED92AC977C82}" dt="2024-02-19T05:08:42.918" v="129" actId="1076"/>
          <ac:picMkLst>
            <pc:docMk/>
            <pc:sldMk cId="71263365" sldId="327"/>
            <ac:picMk id="9" creationId="{259EBA54-F8CB-4DB9-9010-800C6E5D478D}"/>
          </ac:picMkLst>
        </pc:picChg>
        <pc:picChg chg="add mod">
          <ac:chgData name="Myat Min Htut" userId="dfff3e71-de70-432f-b631-d8cca54eab50" providerId="ADAL" clId="{406122D6-03A2-4860-828A-ED92AC977C82}" dt="2024-02-19T05:09:13.295" v="137" actId="14100"/>
          <ac:picMkLst>
            <pc:docMk/>
            <pc:sldMk cId="71263365" sldId="327"/>
            <ac:picMk id="11" creationId="{7C8BD646-80C3-4984-B06E-AD9A9C28AC0F}"/>
          </ac:picMkLst>
        </pc:picChg>
        <pc:picChg chg="add mod">
          <ac:chgData name="Myat Min Htut" userId="dfff3e71-de70-432f-b631-d8cca54eab50" providerId="ADAL" clId="{406122D6-03A2-4860-828A-ED92AC977C82}" dt="2024-02-19T05:09:09.803" v="136" actId="14100"/>
          <ac:picMkLst>
            <pc:docMk/>
            <pc:sldMk cId="71263365" sldId="327"/>
            <ac:picMk id="13" creationId="{A7266B13-672A-4F29-B2D8-C4B96A6149D3}"/>
          </ac:picMkLst>
        </pc:picChg>
      </pc:sldChg>
      <pc:sldChg chg="addSp modSp ord modAnim">
        <pc:chgData name="Myat Min Htut" userId="dfff3e71-de70-432f-b631-d8cca54eab50" providerId="ADAL" clId="{406122D6-03A2-4860-828A-ED92AC977C82}" dt="2024-02-28T05:16:44.054" v="980"/>
        <pc:sldMkLst>
          <pc:docMk/>
          <pc:sldMk cId="505061042" sldId="328"/>
        </pc:sldMkLst>
        <pc:picChg chg="add mod">
          <ac:chgData name="Myat Min Htut" userId="dfff3e71-de70-432f-b631-d8cca54eab50" providerId="ADAL" clId="{406122D6-03A2-4860-828A-ED92AC977C82}" dt="2024-02-19T05:09:22.464" v="138"/>
          <ac:picMkLst>
            <pc:docMk/>
            <pc:sldMk cId="505061042" sldId="328"/>
            <ac:picMk id="13" creationId="{2DD91AC2-4E55-4DCA-A737-05DE6FB921D1}"/>
          </ac:picMkLst>
        </pc:picChg>
        <pc:picChg chg="add mod">
          <ac:chgData name="Myat Min Htut" userId="dfff3e71-de70-432f-b631-d8cca54eab50" providerId="ADAL" clId="{406122D6-03A2-4860-828A-ED92AC977C82}" dt="2024-02-19T05:09:22.464" v="138"/>
          <ac:picMkLst>
            <pc:docMk/>
            <pc:sldMk cId="505061042" sldId="328"/>
            <ac:picMk id="14" creationId="{CECC34F7-A6EE-4359-82AA-A003008570E0}"/>
          </ac:picMkLst>
        </pc:picChg>
        <pc:picChg chg="add mod">
          <ac:chgData name="Myat Min Htut" userId="dfff3e71-de70-432f-b631-d8cca54eab50" providerId="ADAL" clId="{406122D6-03A2-4860-828A-ED92AC977C82}" dt="2024-02-19T05:09:22.464" v="138"/>
          <ac:picMkLst>
            <pc:docMk/>
            <pc:sldMk cId="505061042" sldId="328"/>
            <ac:picMk id="15" creationId="{889BD497-3F3D-4677-8B30-AC26E8F34320}"/>
          </ac:picMkLst>
        </pc:picChg>
      </pc:sldChg>
      <pc:sldChg chg="addSp modSp del mod">
        <pc:chgData name="Myat Min Htut" userId="dfff3e71-de70-432f-b631-d8cca54eab50" providerId="ADAL" clId="{406122D6-03A2-4860-828A-ED92AC977C82}" dt="2024-02-28T05:16:49.474" v="981" actId="47"/>
        <pc:sldMkLst>
          <pc:docMk/>
          <pc:sldMk cId="2169342378" sldId="329"/>
        </pc:sldMkLst>
        <pc:picChg chg="add mod">
          <ac:chgData name="Myat Min Htut" userId="dfff3e71-de70-432f-b631-d8cca54eab50" providerId="ADAL" clId="{406122D6-03A2-4860-828A-ED92AC977C82}" dt="2024-02-19T05:09:47.656" v="145" actId="1076"/>
          <ac:picMkLst>
            <pc:docMk/>
            <pc:sldMk cId="2169342378" sldId="329"/>
            <ac:picMk id="4" creationId="{6BFB6052-2D4E-4214-B87C-7E4DE9C5AF8F}"/>
          </ac:picMkLst>
        </pc:picChg>
        <pc:picChg chg="add mod">
          <ac:chgData name="Myat Min Htut" userId="dfff3e71-de70-432f-b631-d8cca54eab50" providerId="ADAL" clId="{406122D6-03A2-4860-828A-ED92AC977C82}" dt="2024-02-19T05:10:06.556" v="153" actId="1036"/>
          <ac:picMkLst>
            <pc:docMk/>
            <pc:sldMk cId="2169342378" sldId="329"/>
            <ac:picMk id="10" creationId="{7B4F1458-17D1-43E3-85FF-633DAFDFFA3F}"/>
          </ac:picMkLst>
        </pc:picChg>
        <pc:picChg chg="add mod">
          <ac:chgData name="Myat Min Htut" userId="dfff3e71-de70-432f-b631-d8cca54eab50" providerId="ADAL" clId="{406122D6-03A2-4860-828A-ED92AC977C82}" dt="2024-02-19T05:11:50.421" v="160" actId="14100"/>
          <ac:picMkLst>
            <pc:docMk/>
            <pc:sldMk cId="2169342378" sldId="329"/>
            <ac:picMk id="12" creationId="{90B90637-892B-4AB3-BC28-C8B0D6D7A4D3}"/>
          </ac:picMkLst>
        </pc:picChg>
        <pc:picChg chg="add mod">
          <ac:chgData name="Myat Min Htut" userId="dfff3e71-de70-432f-b631-d8cca54eab50" providerId="ADAL" clId="{406122D6-03A2-4860-828A-ED92AC977C82}" dt="2024-02-19T07:46:06.431" v="567" actId="1035"/>
          <ac:picMkLst>
            <pc:docMk/>
            <pc:sldMk cId="2169342378" sldId="329"/>
            <ac:picMk id="14" creationId="{4533F9E5-9F79-4112-90EE-D40686EC4532}"/>
          </ac:picMkLst>
        </pc:picChg>
        <pc:picChg chg="add mod">
          <ac:chgData name="Myat Min Htut" userId="dfff3e71-de70-432f-b631-d8cca54eab50" providerId="ADAL" clId="{406122D6-03A2-4860-828A-ED92AC977C82}" dt="2024-02-19T07:46:03.055" v="564" actId="1035"/>
          <ac:picMkLst>
            <pc:docMk/>
            <pc:sldMk cId="2169342378" sldId="329"/>
            <ac:picMk id="16" creationId="{C5B6140D-7EE1-43D5-8CB0-559428B50951}"/>
          </ac:picMkLst>
        </pc:picChg>
        <pc:picChg chg="add mod">
          <ac:chgData name="Myat Min Htut" userId="dfff3e71-de70-432f-b631-d8cca54eab50" providerId="ADAL" clId="{406122D6-03A2-4860-828A-ED92AC977C82}" dt="2024-02-19T05:12:22.546" v="168" actId="1076"/>
          <ac:picMkLst>
            <pc:docMk/>
            <pc:sldMk cId="2169342378" sldId="329"/>
            <ac:picMk id="18" creationId="{9EEE952E-74A9-4D38-AE72-E3CBF02E19F5}"/>
          </ac:picMkLst>
        </pc:picChg>
        <pc:picChg chg="add mod">
          <ac:chgData name="Myat Min Htut" userId="dfff3e71-de70-432f-b631-d8cca54eab50" providerId="ADAL" clId="{406122D6-03A2-4860-828A-ED92AC977C82}" dt="2024-02-19T05:12:49.088" v="185" actId="14100"/>
          <ac:picMkLst>
            <pc:docMk/>
            <pc:sldMk cId="2169342378" sldId="329"/>
            <ac:picMk id="20" creationId="{9CCEFBDE-4AA1-48F3-A297-33F3C8B00789}"/>
          </ac:picMkLst>
        </pc:picChg>
        <pc:picChg chg="add mod">
          <ac:chgData name="Myat Min Htut" userId="dfff3e71-de70-432f-b631-d8cca54eab50" providerId="ADAL" clId="{406122D6-03A2-4860-828A-ED92AC977C82}" dt="2024-02-19T05:13:01.346" v="188" actId="14100"/>
          <ac:picMkLst>
            <pc:docMk/>
            <pc:sldMk cId="2169342378" sldId="329"/>
            <ac:picMk id="22" creationId="{FB2BDB8B-4249-4F24-B77E-D114DC31D1A5}"/>
          </ac:picMkLst>
        </pc:picChg>
        <pc:picChg chg="add mod">
          <ac:chgData name="Myat Min Htut" userId="dfff3e71-de70-432f-b631-d8cca54eab50" providerId="ADAL" clId="{406122D6-03A2-4860-828A-ED92AC977C82}" dt="2024-02-19T05:19:44.473" v="192" actId="1076"/>
          <ac:picMkLst>
            <pc:docMk/>
            <pc:sldMk cId="2169342378" sldId="329"/>
            <ac:picMk id="24" creationId="{259C9644-F7AC-42D0-8C23-E690B2D3BC6D}"/>
          </ac:picMkLst>
        </pc:picChg>
      </pc:sldChg>
      <pc:sldChg chg="addSp modSp del mod">
        <pc:chgData name="Myat Min Htut" userId="dfff3e71-de70-432f-b631-d8cca54eab50" providerId="ADAL" clId="{406122D6-03A2-4860-828A-ED92AC977C82}" dt="2024-02-28T05:17:00.457" v="984" actId="47"/>
        <pc:sldMkLst>
          <pc:docMk/>
          <pc:sldMk cId="2584968237" sldId="330"/>
        </pc:sldMkLst>
        <pc:picChg chg="add mod">
          <ac:chgData name="Myat Min Htut" userId="dfff3e71-de70-432f-b631-d8cca54eab50" providerId="ADAL" clId="{406122D6-03A2-4860-828A-ED92AC977C82}" dt="2024-02-19T05:20:21.429" v="198" actId="14100"/>
          <ac:picMkLst>
            <pc:docMk/>
            <pc:sldMk cId="2584968237" sldId="330"/>
            <ac:picMk id="4" creationId="{0445E511-DA87-456C-9EF2-08894CDAB209}"/>
          </ac:picMkLst>
        </pc:picChg>
        <pc:picChg chg="add mod">
          <ac:chgData name="Myat Min Htut" userId="dfff3e71-de70-432f-b631-d8cca54eab50" providerId="ADAL" clId="{406122D6-03A2-4860-828A-ED92AC977C82}" dt="2024-02-19T05:21:34.814" v="202" actId="1076"/>
          <ac:picMkLst>
            <pc:docMk/>
            <pc:sldMk cId="2584968237" sldId="330"/>
            <ac:picMk id="6" creationId="{868175C8-7676-4DF6-BB3A-45DF3E386613}"/>
          </ac:picMkLst>
        </pc:picChg>
        <pc:picChg chg="mod">
          <ac:chgData name="Myat Min Htut" userId="dfff3e71-de70-432f-b631-d8cca54eab50" providerId="ADAL" clId="{406122D6-03A2-4860-828A-ED92AC977C82}" dt="2024-02-19T05:22:03.918" v="208" actId="1076"/>
          <ac:picMkLst>
            <pc:docMk/>
            <pc:sldMk cId="2584968237" sldId="330"/>
            <ac:picMk id="7" creationId="{E2D7F52E-D798-407E-A960-82B1C9842035}"/>
          </ac:picMkLst>
        </pc:picChg>
        <pc:picChg chg="add mod">
          <ac:chgData name="Myat Min Htut" userId="dfff3e71-de70-432f-b631-d8cca54eab50" providerId="ADAL" clId="{406122D6-03A2-4860-828A-ED92AC977C82}" dt="2024-02-19T05:22:01.981" v="206" actId="1076"/>
          <ac:picMkLst>
            <pc:docMk/>
            <pc:sldMk cId="2584968237" sldId="330"/>
            <ac:picMk id="14" creationId="{D53CAEA4-D3D4-4BB6-8EEE-DEF6911A6E94}"/>
          </ac:picMkLst>
        </pc:picChg>
        <pc:picChg chg="add mod">
          <ac:chgData name="Myat Min Htut" userId="dfff3e71-de70-432f-b631-d8cca54eab50" providerId="ADAL" clId="{406122D6-03A2-4860-828A-ED92AC977C82}" dt="2024-02-19T05:22:22.997" v="211" actId="1076"/>
          <ac:picMkLst>
            <pc:docMk/>
            <pc:sldMk cId="2584968237" sldId="330"/>
            <ac:picMk id="16" creationId="{C75D24FD-573A-466D-B3CE-C36AAD320074}"/>
          </ac:picMkLst>
        </pc:picChg>
        <pc:picChg chg="add mod">
          <ac:chgData name="Myat Min Htut" userId="dfff3e71-de70-432f-b631-d8cca54eab50" providerId="ADAL" clId="{406122D6-03A2-4860-828A-ED92AC977C82}" dt="2024-02-19T05:24:31.229" v="215" actId="14100"/>
          <ac:picMkLst>
            <pc:docMk/>
            <pc:sldMk cId="2584968237" sldId="330"/>
            <ac:picMk id="18" creationId="{E4E5EB77-BB15-49EC-87CB-E1CC8891CEFC}"/>
          </ac:picMkLst>
        </pc:picChg>
      </pc:sldChg>
      <pc:sldChg chg="addSp delSp modSp mod delAnim modAnim">
        <pc:chgData name="Myat Min Htut" userId="dfff3e71-de70-432f-b631-d8cca54eab50" providerId="ADAL" clId="{406122D6-03A2-4860-828A-ED92AC977C82}" dt="2024-02-19T05:25:40.705" v="263" actId="14100"/>
        <pc:sldMkLst>
          <pc:docMk/>
          <pc:sldMk cId="1153601862" sldId="331"/>
        </pc:sldMkLst>
        <pc:picChg chg="del">
          <ac:chgData name="Myat Min Htut" userId="dfff3e71-de70-432f-b631-d8cca54eab50" providerId="ADAL" clId="{406122D6-03A2-4860-828A-ED92AC977C82}" dt="2024-02-19T05:25:30.900" v="259" actId="478"/>
          <ac:picMkLst>
            <pc:docMk/>
            <pc:sldMk cId="1153601862" sldId="331"/>
            <ac:picMk id="5" creationId="{2BFA08D8-893D-438D-9DEC-735883F17EF8}"/>
          </ac:picMkLst>
        </pc:picChg>
        <pc:picChg chg="del">
          <ac:chgData name="Myat Min Htut" userId="dfff3e71-de70-432f-b631-d8cca54eab50" providerId="ADAL" clId="{406122D6-03A2-4860-828A-ED92AC977C82}" dt="2024-02-19T05:25:30.900" v="259" actId="478"/>
          <ac:picMkLst>
            <pc:docMk/>
            <pc:sldMk cId="1153601862" sldId="331"/>
            <ac:picMk id="7" creationId="{8A1A9E77-1F94-4734-B5E0-C79991668572}"/>
          </ac:picMkLst>
        </pc:picChg>
        <pc:picChg chg="del">
          <ac:chgData name="Myat Min Htut" userId="dfff3e71-de70-432f-b631-d8cca54eab50" providerId="ADAL" clId="{406122D6-03A2-4860-828A-ED92AC977C82}" dt="2024-02-19T05:25:30.900" v="259" actId="478"/>
          <ac:picMkLst>
            <pc:docMk/>
            <pc:sldMk cId="1153601862" sldId="331"/>
            <ac:picMk id="8" creationId="{ACC87DDC-B3EC-42BA-B13E-0104B7E80B93}"/>
          </ac:picMkLst>
        </pc:picChg>
        <pc:picChg chg="del">
          <ac:chgData name="Myat Min Htut" userId="dfff3e71-de70-432f-b631-d8cca54eab50" providerId="ADAL" clId="{406122D6-03A2-4860-828A-ED92AC977C82}" dt="2024-02-19T05:25:30.900" v="259" actId="478"/>
          <ac:picMkLst>
            <pc:docMk/>
            <pc:sldMk cId="1153601862" sldId="331"/>
            <ac:picMk id="9" creationId="{B164730B-F1C2-4655-AF77-ED4498066F8C}"/>
          </ac:picMkLst>
        </pc:picChg>
        <pc:picChg chg="del">
          <ac:chgData name="Myat Min Htut" userId="dfff3e71-de70-432f-b631-d8cca54eab50" providerId="ADAL" clId="{406122D6-03A2-4860-828A-ED92AC977C82}" dt="2024-02-19T05:25:30.900" v="259" actId="478"/>
          <ac:picMkLst>
            <pc:docMk/>
            <pc:sldMk cId="1153601862" sldId="331"/>
            <ac:picMk id="10" creationId="{CACDF11F-F740-471B-881B-00147F25BA42}"/>
          </ac:picMkLst>
        </pc:picChg>
        <pc:picChg chg="add mod">
          <ac:chgData name="Myat Min Htut" userId="dfff3e71-de70-432f-b631-d8cca54eab50" providerId="ADAL" clId="{406122D6-03A2-4860-828A-ED92AC977C82}" dt="2024-02-19T05:24:56.930" v="219" actId="14100"/>
          <ac:picMkLst>
            <pc:docMk/>
            <pc:sldMk cId="1153601862" sldId="331"/>
            <ac:picMk id="11" creationId="{CB65D0BB-FC2E-459B-8FE6-44C0177983F0}"/>
          </ac:picMkLst>
        </pc:picChg>
        <pc:picChg chg="add mod">
          <ac:chgData name="Myat Min Htut" userId="dfff3e71-de70-432f-b631-d8cca54eab50" providerId="ADAL" clId="{406122D6-03A2-4860-828A-ED92AC977C82}" dt="2024-02-19T05:25:40.705" v="263" actId="14100"/>
          <ac:picMkLst>
            <pc:docMk/>
            <pc:sldMk cId="1153601862" sldId="331"/>
            <ac:picMk id="13" creationId="{6535DA2A-7058-41F6-B70A-8F2F54706372}"/>
          </ac:picMkLst>
        </pc:picChg>
        <pc:picChg chg="add mod">
          <ac:chgData name="Myat Min Htut" userId="dfff3e71-de70-432f-b631-d8cca54eab50" providerId="ADAL" clId="{406122D6-03A2-4860-828A-ED92AC977C82}" dt="2024-02-19T05:25:24.873" v="258" actId="1036"/>
          <ac:picMkLst>
            <pc:docMk/>
            <pc:sldMk cId="1153601862" sldId="331"/>
            <ac:picMk id="14" creationId="{52F5AD63-97DC-4219-8C9E-78A7BEF5DBC4}"/>
          </ac:picMkLst>
        </pc:picChg>
        <pc:picChg chg="add mod">
          <ac:chgData name="Myat Min Htut" userId="dfff3e71-de70-432f-b631-d8cca54eab50" providerId="ADAL" clId="{406122D6-03A2-4860-828A-ED92AC977C82}" dt="2024-02-19T05:25:24.873" v="258" actId="1036"/>
          <ac:picMkLst>
            <pc:docMk/>
            <pc:sldMk cId="1153601862" sldId="331"/>
            <ac:picMk id="15" creationId="{7C69E0B5-F804-41F7-8893-212A79E02428}"/>
          </ac:picMkLst>
        </pc:picChg>
        <pc:picChg chg="add mod">
          <ac:chgData name="Myat Min Htut" userId="dfff3e71-de70-432f-b631-d8cca54eab50" providerId="ADAL" clId="{406122D6-03A2-4860-828A-ED92AC977C82}" dt="2024-02-19T05:25:24.873" v="258" actId="1036"/>
          <ac:picMkLst>
            <pc:docMk/>
            <pc:sldMk cId="1153601862" sldId="331"/>
            <ac:picMk id="16" creationId="{189C4732-C9FF-4AF3-A367-DC76A034566E}"/>
          </ac:picMkLst>
        </pc:picChg>
        <pc:picChg chg="add mod">
          <ac:chgData name="Myat Min Htut" userId="dfff3e71-de70-432f-b631-d8cca54eab50" providerId="ADAL" clId="{406122D6-03A2-4860-828A-ED92AC977C82}" dt="2024-02-19T05:25:24.873" v="258" actId="1036"/>
          <ac:picMkLst>
            <pc:docMk/>
            <pc:sldMk cId="1153601862" sldId="331"/>
            <ac:picMk id="17" creationId="{4FE84E47-C98A-4138-A823-4AEF0D241C41}"/>
          </ac:picMkLst>
        </pc:picChg>
        <pc:picChg chg="add mod">
          <ac:chgData name="Myat Min Htut" userId="dfff3e71-de70-432f-b631-d8cca54eab50" providerId="ADAL" clId="{406122D6-03A2-4860-828A-ED92AC977C82}" dt="2024-02-19T05:25:24.873" v="258" actId="1036"/>
          <ac:picMkLst>
            <pc:docMk/>
            <pc:sldMk cId="1153601862" sldId="331"/>
            <ac:picMk id="18" creationId="{886110AD-2194-48DF-90BE-C5DAFDA3B7F7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17:21.349" v="990"/>
        <pc:sldMkLst>
          <pc:docMk/>
          <pc:sldMk cId="2365003806" sldId="332"/>
        </pc:sldMkLst>
        <pc:picChg chg="add mod">
          <ac:chgData name="Myat Min Htut" userId="dfff3e71-de70-432f-b631-d8cca54eab50" providerId="ADAL" clId="{406122D6-03A2-4860-828A-ED92AC977C82}" dt="2024-02-19T05:55:16.502" v="269" actId="1076"/>
          <ac:picMkLst>
            <pc:docMk/>
            <pc:sldMk cId="2365003806" sldId="332"/>
            <ac:picMk id="12" creationId="{3EF03EA3-3535-4B81-BE60-AF095FB627B7}"/>
          </ac:picMkLst>
        </pc:picChg>
        <pc:picChg chg="add mod">
          <ac:chgData name="Myat Min Htut" userId="dfff3e71-de70-432f-b631-d8cca54eab50" providerId="ADAL" clId="{406122D6-03A2-4860-828A-ED92AC977C82}" dt="2024-02-19T05:55:36.209" v="275" actId="14100"/>
          <ac:picMkLst>
            <pc:docMk/>
            <pc:sldMk cId="2365003806" sldId="332"/>
            <ac:picMk id="13" creationId="{C5297939-FFD4-4756-88F6-F63A04BAE7E3}"/>
          </ac:picMkLst>
        </pc:picChg>
      </pc:sldChg>
      <pc:sldChg chg="addSp modSp mod">
        <pc:chgData name="Myat Min Htut" userId="dfff3e71-de70-432f-b631-d8cca54eab50" providerId="ADAL" clId="{406122D6-03A2-4860-828A-ED92AC977C82}" dt="2024-02-19T05:57:15.891" v="282" actId="14100"/>
        <pc:sldMkLst>
          <pc:docMk/>
          <pc:sldMk cId="3900189652" sldId="333"/>
        </pc:sldMkLst>
        <pc:picChg chg="add mod">
          <ac:chgData name="Myat Min Htut" userId="dfff3e71-de70-432f-b631-d8cca54eab50" providerId="ADAL" clId="{406122D6-03A2-4860-828A-ED92AC977C82}" dt="2024-02-19T05:57:15.891" v="282" actId="14100"/>
          <ac:picMkLst>
            <pc:docMk/>
            <pc:sldMk cId="3900189652" sldId="333"/>
            <ac:picMk id="4" creationId="{2CAA9032-626F-4194-8486-119114EB21A8}"/>
          </ac:picMkLst>
        </pc:picChg>
      </pc:sldChg>
      <pc:sldChg chg="addSp modSp del mod">
        <pc:chgData name="Myat Min Htut" userId="dfff3e71-de70-432f-b631-d8cca54eab50" providerId="ADAL" clId="{406122D6-03A2-4860-828A-ED92AC977C82}" dt="2024-02-28T05:19:40.100" v="991" actId="47"/>
        <pc:sldMkLst>
          <pc:docMk/>
          <pc:sldMk cId="1573733100" sldId="334"/>
        </pc:sldMkLst>
        <pc:spChg chg="add mod">
          <ac:chgData name="Myat Min Htut" userId="dfff3e71-de70-432f-b631-d8cca54eab50" providerId="ADAL" clId="{406122D6-03A2-4860-828A-ED92AC977C82}" dt="2024-02-19T05:58:11.498" v="298" actId="207"/>
          <ac:spMkLst>
            <pc:docMk/>
            <pc:sldMk cId="1573733100" sldId="334"/>
            <ac:spMk id="14" creationId="{1A45A915-1A07-4706-8D37-6B622F4C764F}"/>
          </ac:spMkLst>
        </pc:spChg>
        <pc:picChg chg="add mod">
          <ac:chgData name="Myat Min Htut" userId="dfff3e71-de70-432f-b631-d8cca54eab50" providerId="ADAL" clId="{406122D6-03A2-4860-828A-ED92AC977C82}" dt="2024-02-19T05:57:36.832" v="289" actId="1036"/>
          <ac:picMkLst>
            <pc:docMk/>
            <pc:sldMk cId="1573733100" sldId="334"/>
            <ac:picMk id="11" creationId="{343D3A7A-5A43-44C9-AC95-11B9BF872B81}"/>
          </ac:picMkLst>
        </pc:picChg>
        <pc:picChg chg="add mod">
          <ac:chgData name="Myat Min Htut" userId="dfff3e71-de70-432f-b631-d8cca54eab50" providerId="ADAL" clId="{406122D6-03A2-4860-828A-ED92AC977C82}" dt="2024-02-19T05:57:59.510" v="294" actId="1076"/>
          <ac:picMkLst>
            <pc:docMk/>
            <pc:sldMk cId="1573733100" sldId="334"/>
            <ac:picMk id="13" creationId="{E2AA8990-C3A0-4E0D-986F-2EA5F097D616}"/>
          </ac:picMkLst>
        </pc:picChg>
        <pc:picChg chg="add mod">
          <ac:chgData name="Myat Min Htut" userId="dfff3e71-de70-432f-b631-d8cca54eab50" providerId="ADAL" clId="{406122D6-03A2-4860-828A-ED92AC977C82}" dt="2024-02-19T05:58:29.237" v="302" actId="1076"/>
          <ac:picMkLst>
            <pc:docMk/>
            <pc:sldMk cId="1573733100" sldId="334"/>
            <ac:picMk id="16" creationId="{FA81F435-35A3-49BC-9CBB-9E791AF6DC97}"/>
          </ac:picMkLst>
        </pc:picChg>
      </pc:sldChg>
      <pc:sldChg chg="addSp modSp mod">
        <pc:chgData name="Myat Min Htut" userId="dfff3e71-de70-432f-b631-d8cca54eab50" providerId="ADAL" clId="{406122D6-03A2-4860-828A-ED92AC977C82}" dt="2024-02-19T05:59:01.760" v="307" actId="14100"/>
        <pc:sldMkLst>
          <pc:docMk/>
          <pc:sldMk cId="1199670758" sldId="335"/>
        </pc:sldMkLst>
        <pc:picChg chg="add mod">
          <ac:chgData name="Myat Min Htut" userId="dfff3e71-de70-432f-b631-d8cca54eab50" providerId="ADAL" clId="{406122D6-03A2-4860-828A-ED92AC977C82}" dt="2024-02-19T05:59:01.760" v="307" actId="14100"/>
          <ac:picMkLst>
            <pc:docMk/>
            <pc:sldMk cId="1199670758" sldId="335"/>
            <ac:picMk id="9" creationId="{AB4F6189-1DE5-4897-94C4-4541867435C6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7:49:58.214" v="587" actId="14100"/>
        <pc:sldMkLst>
          <pc:docMk/>
          <pc:sldMk cId="3704347264" sldId="336"/>
        </pc:sldMkLst>
        <pc:spChg chg="add mod">
          <ac:chgData name="Myat Min Htut" userId="dfff3e71-de70-432f-b631-d8cca54eab50" providerId="ADAL" clId="{406122D6-03A2-4860-828A-ED92AC977C82}" dt="2024-02-19T07:49:43.646" v="586" actId="1582"/>
          <ac:spMkLst>
            <pc:docMk/>
            <pc:sldMk cId="3704347264" sldId="336"/>
            <ac:spMk id="19" creationId="{8E827E76-F6A1-4EB4-9A3F-90C5933DA1A8}"/>
          </ac:spMkLst>
        </pc:spChg>
        <pc:picChg chg="add mod">
          <ac:chgData name="Myat Min Htut" userId="dfff3e71-de70-432f-b631-d8cca54eab50" providerId="ADAL" clId="{406122D6-03A2-4860-828A-ED92AC977C82}" dt="2024-02-19T07:49:58.214" v="587" actId="14100"/>
          <ac:picMkLst>
            <pc:docMk/>
            <pc:sldMk cId="3704347264" sldId="336"/>
            <ac:picMk id="5" creationId="{8A9609CD-D06F-4FF6-A721-7B60CCAAE436}"/>
          </ac:picMkLst>
        </pc:picChg>
        <pc:picChg chg="del mod">
          <ac:chgData name="Myat Min Htut" userId="dfff3e71-de70-432f-b631-d8cca54eab50" providerId="ADAL" clId="{406122D6-03A2-4860-828A-ED92AC977C82}" dt="2024-02-19T07:48:59.473" v="579" actId="478"/>
          <ac:picMkLst>
            <pc:docMk/>
            <pc:sldMk cId="3704347264" sldId="336"/>
            <ac:picMk id="8" creationId="{E1F5A0AD-0699-40A9-9B4F-1D3933631C02}"/>
          </ac:picMkLst>
        </pc:picChg>
        <pc:picChg chg="add mod">
          <ac:chgData name="Myat Min Htut" userId="dfff3e71-de70-432f-b631-d8cca54eab50" providerId="ADAL" clId="{406122D6-03A2-4860-828A-ED92AC977C82}" dt="2024-02-19T05:59:43.213" v="316" actId="14100"/>
          <ac:picMkLst>
            <pc:docMk/>
            <pc:sldMk cId="3704347264" sldId="336"/>
            <ac:picMk id="14" creationId="{08B1361A-E7CA-45AA-B428-04DE893AB51E}"/>
          </ac:picMkLst>
        </pc:picChg>
        <pc:picChg chg="add del mod">
          <ac:chgData name="Myat Min Htut" userId="dfff3e71-de70-432f-b631-d8cca54eab50" providerId="ADAL" clId="{406122D6-03A2-4860-828A-ED92AC977C82}" dt="2024-02-19T07:48:57.117" v="578" actId="478"/>
          <ac:picMkLst>
            <pc:docMk/>
            <pc:sldMk cId="3704347264" sldId="336"/>
            <ac:picMk id="16" creationId="{89280E0C-D965-4AC6-B2D8-7934951F2878}"/>
          </ac:picMkLst>
        </pc:picChg>
        <pc:picChg chg="add mod">
          <ac:chgData name="Myat Min Htut" userId="dfff3e71-de70-432f-b631-d8cca54eab50" providerId="ADAL" clId="{406122D6-03A2-4860-828A-ED92AC977C82}" dt="2024-02-19T07:49:18.668" v="582" actId="14100"/>
          <ac:picMkLst>
            <pc:docMk/>
            <pc:sldMk cId="3704347264" sldId="336"/>
            <ac:picMk id="18" creationId="{A0E9CC83-DD3A-4D83-9ABF-D739CC850A02}"/>
          </ac:picMkLst>
        </pc:picChg>
      </pc:sldChg>
      <pc:sldChg chg="addSp modSp mod">
        <pc:chgData name="Myat Min Htut" userId="dfff3e71-de70-432f-b631-d8cca54eab50" providerId="ADAL" clId="{406122D6-03A2-4860-828A-ED92AC977C82}" dt="2024-02-19T07:08:04.103" v="320" actId="1076"/>
        <pc:sldMkLst>
          <pc:docMk/>
          <pc:sldMk cId="1887658179" sldId="337"/>
        </pc:sldMkLst>
        <pc:picChg chg="add mod">
          <ac:chgData name="Myat Min Htut" userId="dfff3e71-de70-432f-b631-d8cca54eab50" providerId="ADAL" clId="{406122D6-03A2-4860-828A-ED92AC977C82}" dt="2024-02-19T07:08:04.103" v="320" actId="1076"/>
          <ac:picMkLst>
            <pc:docMk/>
            <pc:sldMk cId="1887658179" sldId="337"/>
            <ac:picMk id="7" creationId="{84E17A47-0021-4637-8CB7-BE4D67471780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22:40.430" v="1008"/>
        <pc:sldMkLst>
          <pc:docMk/>
          <pc:sldMk cId="1851066407" sldId="338"/>
        </pc:sldMkLst>
        <pc:picChg chg="add mod">
          <ac:chgData name="Myat Min Htut" userId="dfff3e71-de70-432f-b631-d8cca54eab50" providerId="ADAL" clId="{406122D6-03A2-4860-828A-ED92AC977C82}" dt="2024-02-19T07:08:14.310" v="322" actId="1076"/>
          <ac:picMkLst>
            <pc:docMk/>
            <pc:sldMk cId="1851066407" sldId="338"/>
            <ac:picMk id="13" creationId="{230EBD3B-C82B-4253-8400-500FEF61D942}"/>
          </ac:picMkLst>
        </pc:picChg>
        <pc:picChg chg="add mod">
          <ac:chgData name="Myat Min Htut" userId="dfff3e71-de70-432f-b631-d8cca54eab50" providerId="ADAL" clId="{406122D6-03A2-4860-828A-ED92AC977C82}" dt="2024-02-19T07:08:38.034" v="331" actId="14100"/>
          <ac:picMkLst>
            <pc:docMk/>
            <pc:sldMk cId="1851066407" sldId="338"/>
            <ac:picMk id="14" creationId="{C3B9FD25-928F-4BB0-BA9D-0AF60C2B6708}"/>
          </ac:picMkLst>
        </pc:picChg>
      </pc:sldChg>
      <pc:sldChg chg="addSp modSp mod">
        <pc:chgData name="Myat Min Htut" userId="dfff3e71-de70-432f-b631-d8cca54eab50" providerId="ADAL" clId="{406122D6-03A2-4860-828A-ED92AC977C82}" dt="2024-02-19T07:09:06.371" v="336" actId="14100"/>
        <pc:sldMkLst>
          <pc:docMk/>
          <pc:sldMk cId="2997044801" sldId="339"/>
        </pc:sldMkLst>
        <pc:picChg chg="add mod">
          <ac:chgData name="Myat Min Htut" userId="dfff3e71-de70-432f-b631-d8cca54eab50" providerId="ADAL" clId="{406122D6-03A2-4860-828A-ED92AC977C82}" dt="2024-02-19T07:09:06.371" v="336" actId="14100"/>
          <ac:picMkLst>
            <pc:docMk/>
            <pc:sldMk cId="2997044801" sldId="339"/>
            <ac:picMk id="3" creationId="{E0A40512-162D-4E1C-A598-60ECE284BCF2}"/>
          </ac:picMkLst>
        </pc:picChg>
      </pc:sldChg>
      <pc:sldChg chg="addSp delSp modSp mod modShow">
        <pc:chgData name="Myat Min Htut" userId="dfff3e71-de70-432f-b631-d8cca54eab50" providerId="ADAL" clId="{406122D6-03A2-4860-828A-ED92AC977C82}" dt="2024-02-19T07:32:12.277" v="522" actId="1076"/>
        <pc:sldMkLst>
          <pc:docMk/>
          <pc:sldMk cId="444738013" sldId="340"/>
        </pc:sldMkLst>
        <pc:picChg chg="add mod">
          <ac:chgData name="Myat Min Htut" userId="dfff3e71-de70-432f-b631-d8cca54eab50" providerId="ADAL" clId="{406122D6-03A2-4860-828A-ED92AC977C82}" dt="2024-02-19T07:32:12.277" v="522" actId="1076"/>
          <ac:picMkLst>
            <pc:docMk/>
            <pc:sldMk cId="444738013" sldId="340"/>
            <ac:picMk id="3" creationId="{E0475C07-1E38-47EB-BC44-4633197FFD07}"/>
          </ac:picMkLst>
        </pc:picChg>
        <pc:picChg chg="add del">
          <ac:chgData name="Myat Min Htut" userId="dfff3e71-de70-432f-b631-d8cca54eab50" providerId="ADAL" clId="{406122D6-03A2-4860-828A-ED92AC977C82}" dt="2024-02-19T07:32:05.600" v="518" actId="478"/>
          <ac:picMkLst>
            <pc:docMk/>
            <pc:sldMk cId="444738013" sldId="340"/>
            <ac:picMk id="5" creationId="{53C8C7FA-52E2-4574-A273-E9F85AB8CBC4}"/>
          </ac:picMkLst>
        </pc:picChg>
      </pc:sldChg>
      <pc:sldChg chg="addSp delSp modSp mod modShow">
        <pc:chgData name="Myat Min Htut" userId="dfff3e71-de70-432f-b631-d8cca54eab50" providerId="ADAL" clId="{406122D6-03A2-4860-828A-ED92AC977C82}" dt="2024-02-19T07:35:12.301" v="532" actId="1076"/>
        <pc:sldMkLst>
          <pc:docMk/>
          <pc:sldMk cId="975663714" sldId="341"/>
        </pc:sldMkLst>
        <pc:picChg chg="del">
          <ac:chgData name="Myat Min Htut" userId="dfff3e71-de70-432f-b631-d8cca54eab50" providerId="ADAL" clId="{406122D6-03A2-4860-828A-ED92AC977C82}" dt="2024-02-19T07:32:25.760" v="523" actId="478"/>
          <ac:picMkLst>
            <pc:docMk/>
            <pc:sldMk cId="975663714" sldId="341"/>
            <ac:picMk id="3" creationId="{617E2823-839D-40A3-AB55-72E9650C2D55}"/>
          </ac:picMkLst>
        </pc:picChg>
        <pc:picChg chg="add mod">
          <ac:chgData name="Myat Min Htut" userId="dfff3e71-de70-432f-b631-d8cca54eab50" providerId="ADAL" clId="{406122D6-03A2-4860-828A-ED92AC977C82}" dt="2024-02-19T07:32:35.413" v="527" actId="1076"/>
          <ac:picMkLst>
            <pc:docMk/>
            <pc:sldMk cId="975663714" sldId="341"/>
            <ac:picMk id="4" creationId="{FD2C8431-11DD-4CCF-9DC9-9D868A3EB9A1}"/>
          </ac:picMkLst>
        </pc:picChg>
        <pc:picChg chg="add mod">
          <ac:chgData name="Myat Min Htut" userId="dfff3e71-de70-432f-b631-d8cca54eab50" providerId="ADAL" clId="{406122D6-03A2-4860-828A-ED92AC977C82}" dt="2024-02-19T07:35:12.301" v="532" actId="1076"/>
          <ac:picMkLst>
            <pc:docMk/>
            <pc:sldMk cId="975663714" sldId="341"/>
            <ac:picMk id="7" creationId="{FF47F8A4-9F66-41B5-B177-7EEADD440414}"/>
          </ac:picMkLst>
        </pc:picChg>
        <pc:picChg chg="del">
          <ac:chgData name="Myat Min Htut" userId="dfff3e71-de70-432f-b631-d8cca54eab50" providerId="ADAL" clId="{406122D6-03A2-4860-828A-ED92AC977C82}" dt="2024-02-19T07:35:01.441" v="528" actId="478"/>
          <ac:picMkLst>
            <pc:docMk/>
            <pc:sldMk cId="975663714" sldId="341"/>
            <ac:picMk id="8" creationId="{1D18A0EF-A013-49A3-A07C-EA5767FCBFFB}"/>
          </ac:picMkLst>
        </pc:picChg>
      </pc:sldChg>
      <pc:sldChg chg="addSp modSp mod">
        <pc:chgData name="Myat Min Htut" userId="dfff3e71-de70-432f-b631-d8cca54eab50" providerId="ADAL" clId="{406122D6-03A2-4860-828A-ED92AC977C82}" dt="2024-02-19T07:11:14.144" v="349" actId="1035"/>
        <pc:sldMkLst>
          <pc:docMk/>
          <pc:sldMk cId="3840183130" sldId="342"/>
        </pc:sldMkLst>
        <pc:picChg chg="add mod">
          <ac:chgData name="Myat Min Htut" userId="dfff3e71-de70-432f-b631-d8cca54eab50" providerId="ADAL" clId="{406122D6-03A2-4860-828A-ED92AC977C82}" dt="2024-02-19T07:11:14.144" v="349" actId="1035"/>
          <ac:picMkLst>
            <pc:docMk/>
            <pc:sldMk cId="3840183130" sldId="342"/>
            <ac:picMk id="4" creationId="{AD92C887-CE87-4D51-8F81-DFAC5F431B91}"/>
          </ac:picMkLst>
        </pc:picChg>
      </pc:sldChg>
      <pc:sldChg chg="addSp modSp mod">
        <pc:chgData name="Myat Min Htut" userId="dfff3e71-de70-432f-b631-d8cca54eab50" providerId="ADAL" clId="{406122D6-03A2-4860-828A-ED92AC977C82}" dt="2024-02-19T07:15:43.636" v="387" actId="1076"/>
        <pc:sldMkLst>
          <pc:docMk/>
          <pc:sldMk cId="1794045263" sldId="343"/>
        </pc:sldMkLst>
        <pc:picChg chg="mod">
          <ac:chgData name="Myat Min Htut" userId="dfff3e71-de70-432f-b631-d8cca54eab50" providerId="ADAL" clId="{406122D6-03A2-4860-828A-ED92AC977C82}" dt="2024-02-19T07:12:01.218" v="363" actId="1076"/>
          <ac:picMkLst>
            <pc:docMk/>
            <pc:sldMk cId="1794045263" sldId="343"/>
            <ac:picMk id="6" creationId="{6CD6ED71-A88D-4241-B45D-765017FA1579}"/>
          </ac:picMkLst>
        </pc:picChg>
        <pc:picChg chg="add mod">
          <ac:chgData name="Myat Min Htut" userId="dfff3e71-de70-432f-b631-d8cca54eab50" providerId="ADAL" clId="{406122D6-03A2-4860-828A-ED92AC977C82}" dt="2024-02-19T07:11:38.564" v="356" actId="14100"/>
          <ac:picMkLst>
            <pc:docMk/>
            <pc:sldMk cId="1794045263" sldId="343"/>
            <ac:picMk id="7" creationId="{D4C49E07-3AA3-414C-B5EB-CBEA65C38312}"/>
          </ac:picMkLst>
        </pc:picChg>
        <pc:picChg chg="add mod">
          <ac:chgData name="Myat Min Htut" userId="dfff3e71-de70-432f-b631-d8cca54eab50" providerId="ADAL" clId="{406122D6-03A2-4860-828A-ED92AC977C82}" dt="2024-02-19T07:11:50.698" v="359" actId="14100"/>
          <ac:picMkLst>
            <pc:docMk/>
            <pc:sldMk cId="1794045263" sldId="343"/>
            <ac:picMk id="10" creationId="{8C9F9ADA-FB94-4544-95C4-FB7A914FC4A1}"/>
          </ac:picMkLst>
        </pc:picChg>
        <pc:picChg chg="add mod">
          <ac:chgData name="Myat Min Htut" userId="dfff3e71-de70-432f-b631-d8cca54eab50" providerId="ADAL" clId="{406122D6-03A2-4860-828A-ED92AC977C82}" dt="2024-02-19T07:12:10.276" v="366" actId="1076"/>
          <ac:picMkLst>
            <pc:docMk/>
            <pc:sldMk cId="1794045263" sldId="343"/>
            <ac:picMk id="12" creationId="{DD3E7456-254D-42E8-8B62-6A1FA4DBD867}"/>
          </ac:picMkLst>
        </pc:picChg>
        <pc:picChg chg="add mod">
          <ac:chgData name="Myat Min Htut" userId="dfff3e71-de70-432f-b631-d8cca54eab50" providerId="ADAL" clId="{406122D6-03A2-4860-828A-ED92AC977C82}" dt="2024-02-19T07:12:37.732" v="371" actId="14100"/>
          <ac:picMkLst>
            <pc:docMk/>
            <pc:sldMk cId="1794045263" sldId="343"/>
            <ac:picMk id="14" creationId="{4FD38176-E8B2-4692-A0C8-087DBDD9FE81}"/>
          </ac:picMkLst>
        </pc:picChg>
        <pc:picChg chg="add mod">
          <ac:chgData name="Myat Min Htut" userId="dfff3e71-de70-432f-b631-d8cca54eab50" providerId="ADAL" clId="{406122D6-03A2-4860-828A-ED92AC977C82}" dt="2024-02-19T07:15:01.736" v="376" actId="14100"/>
          <ac:picMkLst>
            <pc:docMk/>
            <pc:sldMk cId="1794045263" sldId="343"/>
            <ac:picMk id="16" creationId="{96C2A4C2-000D-4F7A-B96E-8D72B9F8FDE3}"/>
          </ac:picMkLst>
        </pc:picChg>
        <pc:picChg chg="add mod">
          <ac:chgData name="Myat Min Htut" userId="dfff3e71-de70-432f-b631-d8cca54eab50" providerId="ADAL" clId="{406122D6-03A2-4860-828A-ED92AC977C82}" dt="2024-02-19T07:15:22.095" v="380" actId="1076"/>
          <ac:picMkLst>
            <pc:docMk/>
            <pc:sldMk cId="1794045263" sldId="343"/>
            <ac:picMk id="18" creationId="{54FB0861-51DB-43E6-83BF-C8C38420441A}"/>
          </ac:picMkLst>
        </pc:picChg>
        <pc:picChg chg="add mod">
          <ac:chgData name="Myat Min Htut" userId="dfff3e71-de70-432f-b631-d8cca54eab50" providerId="ADAL" clId="{406122D6-03A2-4860-828A-ED92AC977C82}" dt="2024-02-19T07:15:43.636" v="387" actId="1076"/>
          <ac:picMkLst>
            <pc:docMk/>
            <pc:sldMk cId="1794045263" sldId="343"/>
            <ac:picMk id="20" creationId="{0448D891-674D-4DE1-9618-E92B5BC05087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7:17:11.602" v="405" actId="207"/>
        <pc:sldMkLst>
          <pc:docMk/>
          <pc:sldMk cId="2128399759" sldId="345"/>
        </pc:sldMkLst>
        <pc:spChg chg="add mod">
          <ac:chgData name="Myat Min Htut" userId="dfff3e71-de70-432f-b631-d8cca54eab50" providerId="ADAL" clId="{406122D6-03A2-4860-828A-ED92AC977C82}" dt="2024-02-19T07:17:11.602" v="405" actId="207"/>
          <ac:spMkLst>
            <pc:docMk/>
            <pc:sldMk cId="2128399759" sldId="345"/>
            <ac:spMk id="13" creationId="{511A37C8-D242-4E6B-91C2-D2BB9A0C6762}"/>
          </ac:spMkLst>
        </pc:spChg>
        <pc:picChg chg="del">
          <ac:chgData name="Myat Min Htut" userId="dfff3e71-de70-432f-b631-d8cca54eab50" providerId="ADAL" clId="{406122D6-03A2-4860-828A-ED92AC977C82}" dt="2024-02-19T07:16:40.056" v="397" actId="478"/>
          <ac:picMkLst>
            <pc:docMk/>
            <pc:sldMk cId="2128399759" sldId="345"/>
            <ac:picMk id="2" creationId="{015F4D36-D24A-4674-AA88-495428B07156}"/>
          </ac:picMkLst>
        </pc:picChg>
        <pc:picChg chg="add mod">
          <ac:chgData name="Myat Min Htut" userId="dfff3e71-de70-432f-b631-d8cca54eab50" providerId="ADAL" clId="{406122D6-03A2-4860-828A-ED92AC977C82}" dt="2024-02-19T07:16:26.343" v="396" actId="1076"/>
          <ac:picMkLst>
            <pc:docMk/>
            <pc:sldMk cId="2128399759" sldId="345"/>
            <ac:picMk id="8" creationId="{6E401636-1968-46C4-8AA6-673A4DFFA80B}"/>
          </ac:picMkLst>
        </pc:picChg>
        <pc:picChg chg="add del mod">
          <ac:chgData name="Myat Min Htut" userId="dfff3e71-de70-432f-b631-d8cca54eab50" providerId="ADAL" clId="{406122D6-03A2-4860-828A-ED92AC977C82}" dt="2024-02-19T07:16:43.736" v="400" actId="478"/>
          <ac:picMkLst>
            <pc:docMk/>
            <pc:sldMk cId="2128399759" sldId="345"/>
            <ac:picMk id="10" creationId="{7ED0DBF1-C97A-40E9-BFF1-218B6CE96F56}"/>
          </ac:picMkLst>
        </pc:picChg>
        <pc:picChg chg="add mod">
          <ac:chgData name="Myat Min Htut" userId="dfff3e71-de70-432f-b631-d8cca54eab50" providerId="ADAL" clId="{406122D6-03A2-4860-828A-ED92AC977C82}" dt="2024-02-19T07:16:53.466" v="402" actId="1076"/>
          <ac:picMkLst>
            <pc:docMk/>
            <pc:sldMk cId="2128399759" sldId="345"/>
            <ac:picMk id="12" creationId="{0CEBED30-6FD7-41E9-8FF3-ECCB9E6DD3E2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7:17:57.673" v="411" actId="207"/>
        <pc:sldMkLst>
          <pc:docMk/>
          <pc:sldMk cId="3519667539" sldId="346"/>
        </pc:sldMkLst>
        <pc:spChg chg="add mod">
          <ac:chgData name="Myat Min Htut" userId="dfff3e71-de70-432f-b631-d8cca54eab50" providerId="ADAL" clId="{406122D6-03A2-4860-828A-ED92AC977C82}" dt="2024-02-19T07:17:57.673" v="411" actId="207"/>
          <ac:spMkLst>
            <pc:docMk/>
            <pc:sldMk cId="3519667539" sldId="346"/>
            <ac:spMk id="4" creationId="{41952BD5-5EA5-4A94-8D72-0375564D65E6}"/>
          </ac:spMkLst>
        </pc:spChg>
        <pc:picChg chg="del">
          <ac:chgData name="Myat Min Htut" userId="dfff3e71-de70-432f-b631-d8cca54eab50" providerId="ADAL" clId="{406122D6-03A2-4860-828A-ED92AC977C82}" dt="2024-02-19T07:17:43.202" v="406" actId="478"/>
          <ac:picMkLst>
            <pc:docMk/>
            <pc:sldMk cId="3519667539" sldId="346"/>
            <ac:picMk id="2" creationId="{1CAAB198-D00C-4D7D-849A-E53C0389643E}"/>
          </ac:picMkLst>
        </pc:picChg>
        <pc:picChg chg="add mod">
          <ac:chgData name="Myat Min Htut" userId="dfff3e71-de70-432f-b631-d8cca54eab50" providerId="ADAL" clId="{406122D6-03A2-4860-828A-ED92AC977C82}" dt="2024-02-19T07:17:45.676" v="408" actId="1076"/>
          <ac:picMkLst>
            <pc:docMk/>
            <pc:sldMk cId="3519667539" sldId="346"/>
            <ac:picMk id="8" creationId="{71108C86-B8CA-4E05-8B9F-F5BBB10D2096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7:18:28.243" v="421" actId="1076"/>
        <pc:sldMkLst>
          <pc:docMk/>
          <pc:sldMk cId="2778675121" sldId="348"/>
        </pc:sldMkLst>
        <pc:picChg chg="add del mod">
          <ac:chgData name="Myat Min Htut" userId="dfff3e71-de70-432f-b631-d8cca54eab50" providerId="ADAL" clId="{406122D6-03A2-4860-828A-ED92AC977C82}" dt="2024-02-19T07:18:17.586" v="417" actId="22"/>
          <ac:picMkLst>
            <pc:docMk/>
            <pc:sldMk cId="2778675121" sldId="348"/>
            <ac:picMk id="6" creationId="{6C8C8294-0D62-4213-B19C-261237F005F0}"/>
          </ac:picMkLst>
        </pc:picChg>
        <pc:picChg chg="mod">
          <ac:chgData name="Myat Min Htut" userId="dfff3e71-de70-432f-b631-d8cca54eab50" providerId="ADAL" clId="{406122D6-03A2-4860-828A-ED92AC977C82}" dt="2024-02-19T07:18:16.869" v="416" actId="1076"/>
          <ac:picMkLst>
            <pc:docMk/>
            <pc:sldMk cId="2778675121" sldId="348"/>
            <ac:picMk id="8" creationId="{4E07A25F-A143-44C7-A7C1-215668C25E3C}"/>
          </ac:picMkLst>
        </pc:picChg>
        <pc:picChg chg="add mod">
          <ac:chgData name="Myat Min Htut" userId="dfff3e71-de70-432f-b631-d8cca54eab50" providerId="ADAL" clId="{406122D6-03A2-4860-828A-ED92AC977C82}" dt="2024-02-19T07:18:28.243" v="421" actId="1076"/>
          <ac:picMkLst>
            <pc:docMk/>
            <pc:sldMk cId="2778675121" sldId="348"/>
            <ac:picMk id="9" creationId="{5AC6C4C3-7299-47C2-924A-8E1C7CEFBA35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23:12.821" v="1018"/>
        <pc:sldMkLst>
          <pc:docMk/>
          <pc:sldMk cId="2520960610" sldId="349"/>
        </pc:sldMkLst>
        <pc:picChg chg="add mod">
          <ac:chgData name="Myat Min Htut" userId="dfff3e71-de70-432f-b631-d8cca54eab50" providerId="ADAL" clId="{406122D6-03A2-4860-828A-ED92AC977C82}" dt="2024-02-19T07:18:44.083" v="425" actId="14100"/>
          <ac:picMkLst>
            <pc:docMk/>
            <pc:sldMk cId="2520960610" sldId="349"/>
            <ac:picMk id="6" creationId="{94C60FD5-861E-4C07-8EB3-2EFAE655E90D}"/>
          </ac:picMkLst>
        </pc:picChg>
        <pc:picChg chg="add mod">
          <ac:chgData name="Myat Min Htut" userId="dfff3e71-de70-432f-b631-d8cca54eab50" providerId="ADAL" clId="{406122D6-03A2-4860-828A-ED92AC977C82}" dt="2024-02-19T07:18:33.169" v="422"/>
          <ac:picMkLst>
            <pc:docMk/>
            <pc:sldMk cId="2520960610" sldId="349"/>
            <ac:picMk id="16" creationId="{59008693-3E45-42BA-8E07-80BB818953E8}"/>
          </ac:picMkLst>
        </pc:picChg>
        <pc:picChg chg="add mod">
          <ac:chgData name="Myat Min Htut" userId="dfff3e71-de70-432f-b631-d8cca54eab50" providerId="ADAL" clId="{406122D6-03A2-4860-828A-ED92AC977C82}" dt="2024-02-19T07:19:03.320" v="430" actId="1036"/>
          <ac:picMkLst>
            <pc:docMk/>
            <pc:sldMk cId="2520960610" sldId="349"/>
            <ac:picMk id="17" creationId="{D16EDC4A-CC30-4482-9E1D-A620BBE01B9D}"/>
          </ac:picMkLst>
        </pc:picChg>
      </pc:sldChg>
      <pc:sldChg chg="addSp modSp mod">
        <pc:chgData name="Myat Min Htut" userId="dfff3e71-de70-432f-b631-d8cca54eab50" providerId="ADAL" clId="{406122D6-03A2-4860-828A-ED92AC977C82}" dt="2024-02-19T07:50:49.335" v="592" actId="1035"/>
        <pc:sldMkLst>
          <pc:docMk/>
          <pc:sldMk cId="1081916808" sldId="350"/>
        </pc:sldMkLst>
        <pc:picChg chg="add mod">
          <ac:chgData name="Myat Min Htut" userId="dfff3e71-de70-432f-b631-d8cca54eab50" providerId="ADAL" clId="{406122D6-03A2-4860-828A-ED92AC977C82}" dt="2024-02-19T07:50:49.335" v="592" actId="1035"/>
          <ac:picMkLst>
            <pc:docMk/>
            <pc:sldMk cId="1081916808" sldId="350"/>
            <ac:picMk id="3" creationId="{35AE1686-5BB9-4599-806D-F873DDF84CC3}"/>
          </ac:picMkLst>
        </pc:picChg>
      </pc:sldChg>
      <pc:sldChg chg="addSp delSp modSp mod">
        <pc:chgData name="Myat Min Htut" userId="dfff3e71-de70-432f-b631-d8cca54eab50" providerId="ADAL" clId="{406122D6-03A2-4860-828A-ED92AC977C82}" dt="2024-02-19T07:35:49.734" v="541" actId="14100"/>
        <pc:sldMkLst>
          <pc:docMk/>
          <pc:sldMk cId="469692268" sldId="351"/>
        </pc:sldMkLst>
        <pc:picChg chg="del">
          <ac:chgData name="Myat Min Htut" userId="dfff3e71-de70-432f-b631-d8cca54eab50" providerId="ADAL" clId="{406122D6-03A2-4860-828A-ED92AC977C82}" dt="2024-02-19T07:35:31.143" v="533" actId="478"/>
          <ac:picMkLst>
            <pc:docMk/>
            <pc:sldMk cId="469692268" sldId="351"/>
            <ac:picMk id="3" creationId="{E855EFD1-4D6A-45D5-BE3F-8905FB780DA8}"/>
          </ac:picMkLst>
        </pc:picChg>
        <pc:picChg chg="add mod">
          <ac:chgData name="Myat Min Htut" userId="dfff3e71-de70-432f-b631-d8cca54eab50" providerId="ADAL" clId="{406122D6-03A2-4860-828A-ED92AC977C82}" dt="2024-02-19T07:35:38.590" v="537" actId="1076"/>
          <ac:picMkLst>
            <pc:docMk/>
            <pc:sldMk cId="469692268" sldId="351"/>
            <ac:picMk id="4" creationId="{7BAA5A1F-79FE-4A9F-B5CD-E418B26B807A}"/>
          </ac:picMkLst>
        </pc:picChg>
        <pc:picChg chg="del">
          <ac:chgData name="Myat Min Htut" userId="dfff3e71-de70-432f-b631-d8cca54eab50" providerId="ADAL" clId="{406122D6-03A2-4860-828A-ED92AC977C82}" dt="2024-02-19T07:35:44.755" v="538" actId="478"/>
          <ac:picMkLst>
            <pc:docMk/>
            <pc:sldMk cId="469692268" sldId="351"/>
            <ac:picMk id="7" creationId="{7271BF9C-3BEE-460B-A649-7858884E7253}"/>
          </ac:picMkLst>
        </pc:picChg>
        <pc:picChg chg="add mod">
          <ac:chgData name="Myat Min Htut" userId="dfff3e71-de70-432f-b631-d8cca54eab50" providerId="ADAL" clId="{406122D6-03A2-4860-828A-ED92AC977C82}" dt="2024-02-19T07:35:49.734" v="541" actId="14100"/>
          <ac:picMkLst>
            <pc:docMk/>
            <pc:sldMk cId="469692268" sldId="351"/>
            <ac:picMk id="8" creationId="{E60F0F53-5E7D-4865-A280-479B5FE79793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3:23.666" v="454" actId="1076"/>
        <pc:sldMkLst>
          <pc:docMk/>
          <pc:sldMk cId="1721935623" sldId="352"/>
        </pc:sldMkLst>
        <pc:picChg chg="add mod">
          <ac:chgData name="Myat Min Htut" userId="dfff3e71-de70-432f-b631-d8cca54eab50" providerId="ADAL" clId="{406122D6-03A2-4860-828A-ED92AC977C82}" dt="2024-02-19T07:22:48.750" v="444" actId="1036"/>
          <ac:picMkLst>
            <pc:docMk/>
            <pc:sldMk cId="1721935623" sldId="352"/>
            <ac:picMk id="6" creationId="{6B978346-C550-4DC9-A567-40767392AD9A}"/>
          </ac:picMkLst>
        </pc:picChg>
        <pc:picChg chg="add mod">
          <ac:chgData name="Myat Min Htut" userId="dfff3e71-de70-432f-b631-d8cca54eab50" providerId="ADAL" clId="{406122D6-03A2-4860-828A-ED92AC977C82}" dt="2024-02-19T07:23:02.983" v="448" actId="1076"/>
          <ac:picMkLst>
            <pc:docMk/>
            <pc:sldMk cId="1721935623" sldId="352"/>
            <ac:picMk id="9" creationId="{2FBBCDB8-BE65-44AA-82FF-6565795183C1}"/>
          </ac:picMkLst>
        </pc:picChg>
        <pc:picChg chg="add mod">
          <ac:chgData name="Myat Min Htut" userId="dfff3e71-de70-432f-b631-d8cca54eab50" providerId="ADAL" clId="{406122D6-03A2-4860-828A-ED92AC977C82}" dt="2024-02-19T07:23:23.666" v="454" actId="1076"/>
          <ac:picMkLst>
            <pc:docMk/>
            <pc:sldMk cId="1721935623" sldId="352"/>
            <ac:picMk id="12" creationId="{C741C0FD-3D11-4B5B-A1A3-DC7DD2A0FE17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5:55.198" v="476"/>
        <pc:sldMkLst>
          <pc:docMk/>
          <pc:sldMk cId="2037018878" sldId="353"/>
        </pc:sldMkLst>
        <pc:picChg chg="add mod">
          <ac:chgData name="Myat Min Htut" userId="dfff3e71-de70-432f-b631-d8cca54eab50" providerId="ADAL" clId="{406122D6-03A2-4860-828A-ED92AC977C82}" dt="2024-02-19T07:24:51.112" v="467"/>
          <ac:picMkLst>
            <pc:docMk/>
            <pc:sldMk cId="2037018878" sldId="353"/>
            <ac:picMk id="8" creationId="{8E16E734-475C-4C24-B5DC-9380056B5A16}"/>
          </ac:picMkLst>
        </pc:picChg>
        <pc:picChg chg="add mod">
          <ac:chgData name="Myat Min Htut" userId="dfff3e71-de70-432f-b631-d8cca54eab50" providerId="ADAL" clId="{406122D6-03A2-4860-828A-ED92AC977C82}" dt="2024-02-19T07:25:15.092" v="471" actId="1076"/>
          <ac:picMkLst>
            <pc:docMk/>
            <pc:sldMk cId="2037018878" sldId="353"/>
            <ac:picMk id="9" creationId="{5352F382-9F0F-4198-9EB0-71625B658FE6}"/>
          </ac:picMkLst>
        </pc:picChg>
        <pc:picChg chg="add mod">
          <ac:chgData name="Myat Min Htut" userId="dfff3e71-de70-432f-b631-d8cca54eab50" providerId="ADAL" clId="{406122D6-03A2-4860-828A-ED92AC977C82}" dt="2024-02-19T07:25:55.198" v="476"/>
          <ac:picMkLst>
            <pc:docMk/>
            <pc:sldMk cId="2037018878" sldId="353"/>
            <ac:picMk id="10" creationId="{2DF090B8-2A1B-46C7-BEC5-94014A8069CF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6:44.105" v="485" actId="14100"/>
        <pc:sldMkLst>
          <pc:docMk/>
          <pc:sldMk cId="181597667" sldId="354"/>
        </pc:sldMkLst>
        <pc:picChg chg="add mod">
          <ac:chgData name="Myat Min Htut" userId="dfff3e71-de70-432f-b631-d8cca54eab50" providerId="ADAL" clId="{406122D6-03A2-4860-828A-ED92AC977C82}" dt="2024-02-19T07:26:44.105" v="485" actId="14100"/>
          <ac:picMkLst>
            <pc:docMk/>
            <pc:sldMk cId="181597667" sldId="354"/>
            <ac:picMk id="4" creationId="{3A1DA5A7-8133-4C71-A770-11A271F1C550}"/>
          </ac:picMkLst>
        </pc:picChg>
      </pc:sldChg>
      <pc:sldChg chg="addSp modSp mod">
        <pc:chgData name="Myat Min Htut" userId="dfff3e71-de70-432f-b631-d8cca54eab50" providerId="ADAL" clId="{406122D6-03A2-4860-828A-ED92AC977C82}" dt="2024-02-19T07:24:01.326" v="466" actId="1038"/>
        <pc:sldMkLst>
          <pc:docMk/>
          <pc:sldMk cId="1733322929" sldId="355"/>
        </pc:sldMkLst>
        <pc:picChg chg="add mod">
          <ac:chgData name="Myat Min Htut" userId="dfff3e71-de70-432f-b631-d8cca54eab50" providerId="ADAL" clId="{406122D6-03A2-4860-828A-ED92AC977C82}" dt="2024-02-19T07:23:31.704" v="455"/>
          <ac:picMkLst>
            <pc:docMk/>
            <pc:sldMk cId="1733322929" sldId="355"/>
            <ac:picMk id="10" creationId="{40B38EF0-375E-4701-80F0-14EB74F32910}"/>
          </ac:picMkLst>
        </pc:picChg>
        <pc:picChg chg="add mod">
          <ac:chgData name="Myat Min Htut" userId="dfff3e71-de70-432f-b631-d8cca54eab50" providerId="ADAL" clId="{406122D6-03A2-4860-828A-ED92AC977C82}" dt="2024-02-19T07:23:31.704" v="455"/>
          <ac:picMkLst>
            <pc:docMk/>
            <pc:sldMk cId="1733322929" sldId="355"/>
            <ac:picMk id="11" creationId="{DB56942F-D1E4-4224-9274-946041CF43DF}"/>
          </ac:picMkLst>
        </pc:picChg>
        <pc:picChg chg="add mod">
          <ac:chgData name="Myat Min Htut" userId="dfff3e71-de70-432f-b631-d8cca54eab50" providerId="ADAL" clId="{406122D6-03A2-4860-828A-ED92AC977C82}" dt="2024-02-19T07:23:43.280" v="458" actId="14100"/>
          <ac:picMkLst>
            <pc:docMk/>
            <pc:sldMk cId="1733322929" sldId="355"/>
            <ac:picMk id="13" creationId="{8F26A7EE-AB5B-44F2-918A-B36256F52689}"/>
          </ac:picMkLst>
        </pc:picChg>
        <pc:picChg chg="add mod">
          <ac:chgData name="Myat Min Htut" userId="dfff3e71-de70-432f-b631-d8cca54eab50" providerId="ADAL" clId="{406122D6-03A2-4860-828A-ED92AC977C82}" dt="2024-02-19T07:24:01.326" v="466" actId="1038"/>
          <ac:picMkLst>
            <pc:docMk/>
            <pc:sldMk cId="1733322929" sldId="355"/>
            <ac:picMk id="15" creationId="{70E82EA8-31B5-4F9C-AA91-E5EC0CBEA41C}"/>
          </ac:picMkLst>
        </pc:picChg>
      </pc:sldChg>
      <pc:sldChg chg="addSp modSp">
        <pc:chgData name="Myat Min Htut" userId="dfff3e71-de70-432f-b631-d8cca54eab50" providerId="ADAL" clId="{406122D6-03A2-4860-828A-ED92AC977C82}" dt="2024-02-19T07:26:10.218" v="478"/>
        <pc:sldMkLst>
          <pc:docMk/>
          <pc:sldMk cId="3718380371" sldId="356"/>
        </pc:sldMkLst>
        <pc:picChg chg="add mod">
          <ac:chgData name="Myat Min Htut" userId="dfff3e71-de70-432f-b631-d8cca54eab50" providerId="ADAL" clId="{406122D6-03A2-4860-828A-ED92AC977C82}" dt="2024-02-19T07:25:38.696" v="473"/>
          <ac:picMkLst>
            <pc:docMk/>
            <pc:sldMk cId="3718380371" sldId="356"/>
            <ac:picMk id="12" creationId="{862680F2-11F4-4BE0-BE38-B7FD59C8EF72}"/>
          </ac:picMkLst>
        </pc:picChg>
        <pc:picChg chg="add mod">
          <ac:chgData name="Myat Min Htut" userId="dfff3e71-de70-432f-b631-d8cca54eab50" providerId="ADAL" clId="{406122D6-03A2-4860-828A-ED92AC977C82}" dt="2024-02-19T07:25:38.696" v="473"/>
          <ac:picMkLst>
            <pc:docMk/>
            <pc:sldMk cId="3718380371" sldId="356"/>
            <ac:picMk id="13" creationId="{8F59D252-5F68-4ADA-BB8C-35EE879EDFA4}"/>
          </ac:picMkLst>
        </pc:picChg>
        <pc:picChg chg="add mod">
          <ac:chgData name="Myat Min Htut" userId="dfff3e71-de70-432f-b631-d8cca54eab50" providerId="ADAL" clId="{406122D6-03A2-4860-828A-ED92AC977C82}" dt="2024-02-19T07:26:10.218" v="478"/>
          <ac:picMkLst>
            <pc:docMk/>
            <pc:sldMk cId="3718380371" sldId="356"/>
            <ac:picMk id="14" creationId="{D043C06B-B6CD-4B87-83A8-9AAB9232A368}"/>
          </ac:picMkLst>
        </pc:picChg>
        <pc:picChg chg="add mod">
          <ac:chgData name="Myat Min Htut" userId="dfff3e71-de70-432f-b631-d8cca54eab50" providerId="ADAL" clId="{406122D6-03A2-4860-828A-ED92AC977C82}" dt="2024-02-19T07:26:10.218" v="478"/>
          <ac:picMkLst>
            <pc:docMk/>
            <pc:sldMk cId="3718380371" sldId="356"/>
            <ac:picMk id="15" creationId="{1128982B-CB84-49C8-A484-176446A8DD93}"/>
          </ac:picMkLst>
        </pc:picChg>
      </pc:sldChg>
      <pc:sldChg chg="addSp modSp modAnim">
        <pc:chgData name="Myat Min Htut" userId="dfff3e71-de70-432f-b631-d8cca54eab50" providerId="ADAL" clId="{406122D6-03A2-4860-828A-ED92AC977C82}" dt="2024-02-28T05:15:20.011" v="959"/>
        <pc:sldMkLst>
          <pc:docMk/>
          <pc:sldMk cId="403343627" sldId="357"/>
        </pc:sldMkLst>
        <pc:picChg chg="add mod">
          <ac:chgData name="Myat Min Htut" userId="dfff3e71-de70-432f-b631-d8cca54eab50" providerId="ADAL" clId="{406122D6-03A2-4860-828A-ED92AC977C82}" dt="2024-02-19T04:55:13.594" v="8"/>
          <ac:picMkLst>
            <pc:docMk/>
            <pc:sldMk cId="403343627" sldId="357"/>
            <ac:picMk id="15" creationId="{1713066E-652A-4440-B7B3-9E23F37641C3}"/>
          </ac:picMkLst>
        </pc:picChg>
        <pc:picChg chg="add mod">
          <ac:chgData name="Myat Min Htut" userId="dfff3e71-de70-432f-b631-d8cca54eab50" providerId="ADAL" clId="{406122D6-03A2-4860-828A-ED92AC977C82}" dt="2024-02-19T04:55:13.594" v="8"/>
          <ac:picMkLst>
            <pc:docMk/>
            <pc:sldMk cId="403343627" sldId="357"/>
            <ac:picMk id="16" creationId="{2B1A1E00-9200-4CB6-BF76-42D4D7C082A2}"/>
          </ac:picMkLst>
        </pc:picChg>
        <pc:picChg chg="add mod">
          <ac:chgData name="Myat Min Htut" userId="dfff3e71-de70-432f-b631-d8cca54eab50" providerId="ADAL" clId="{406122D6-03A2-4860-828A-ED92AC977C82}" dt="2024-02-19T04:55:13.594" v="8"/>
          <ac:picMkLst>
            <pc:docMk/>
            <pc:sldMk cId="403343627" sldId="357"/>
            <ac:picMk id="17" creationId="{CDA257D7-4377-4F37-B2E7-99512F37E8FE}"/>
          </ac:picMkLst>
        </pc:picChg>
      </pc:sldChg>
      <pc:sldChg chg="addSp delSp modSp del mod">
        <pc:chgData name="Myat Min Htut" userId="dfff3e71-de70-432f-b631-d8cca54eab50" providerId="ADAL" clId="{406122D6-03A2-4860-828A-ED92AC977C82}" dt="2024-02-28T05:15:24.996" v="960" actId="47"/>
        <pc:sldMkLst>
          <pc:docMk/>
          <pc:sldMk cId="1993341856" sldId="358"/>
        </pc:sldMkLst>
        <pc:picChg chg="add mod">
          <ac:chgData name="Myat Min Htut" userId="dfff3e71-de70-432f-b631-d8cca54eab50" providerId="ADAL" clId="{406122D6-03A2-4860-828A-ED92AC977C82}" dt="2024-02-19T04:55:46.739" v="14" actId="14100"/>
          <ac:picMkLst>
            <pc:docMk/>
            <pc:sldMk cId="1993341856" sldId="358"/>
            <ac:picMk id="3" creationId="{B76DB700-08DD-49D7-89DE-E5A0FBE70209}"/>
          </ac:picMkLst>
        </pc:picChg>
        <pc:picChg chg="add mod">
          <ac:chgData name="Myat Min Htut" userId="dfff3e71-de70-432f-b631-d8cca54eab50" providerId="ADAL" clId="{406122D6-03A2-4860-828A-ED92AC977C82}" dt="2024-02-19T04:56:30.700" v="17" actId="14100"/>
          <ac:picMkLst>
            <pc:docMk/>
            <pc:sldMk cId="1993341856" sldId="358"/>
            <ac:picMk id="7" creationId="{C23858AC-8A73-4A7E-B6AA-E3B748EC9B52}"/>
          </ac:picMkLst>
        </pc:picChg>
        <pc:picChg chg="add mod">
          <ac:chgData name="Myat Min Htut" userId="dfff3e71-de70-432f-b631-d8cca54eab50" providerId="ADAL" clId="{406122D6-03A2-4860-828A-ED92AC977C82}" dt="2024-02-19T04:56:52.646" v="20" actId="14100"/>
          <ac:picMkLst>
            <pc:docMk/>
            <pc:sldMk cId="1993341856" sldId="358"/>
            <ac:picMk id="10" creationId="{AAEBB00E-5AE7-48EB-8688-CFF15571D098}"/>
          </ac:picMkLst>
        </pc:picChg>
        <pc:picChg chg="add mod">
          <ac:chgData name="Myat Min Htut" userId="dfff3e71-de70-432f-b631-d8cca54eab50" providerId="ADAL" clId="{406122D6-03A2-4860-828A-ED92AC977C82}" dt="2024-02-19T04:57:05.808" v="23" actId="14100"/>
          <ac:picMkLst>
            <pc:docMk/>
            <pc:sldMk cId="1993341856" sldId="358"/>
            <ac:picMk id="12" creationId="{37147DCA-A56B-48B6-830B-80687A2F9CEA}"/>
          </ac:picMkLst>
        </pc:picChg>
        <pc:picChg chg="add del mod">
          <ac:chgData name="Myat Min Htut" userId="dfff3e71-de70-432f-b631-d8cca54eab50" providerId="ADAL" clId="{406122D6-03A2-4860-828A-ED92AC977C82}" dt="2024-02-19T04:57:23.121" v="26" actId="478"/>
          <ac:picMkLst>
            <pc:docMk/>
            <pc:sldMk cId="1993341856" sldId="358"/>
            <ac:picMk id="14" creationId="{AC35B9D5-982F-40C2-AA5D-F2C0F608118D}"/>
          </ac:picMkLst>
        </pc:picChg>
        <pc:picChg chg="add mod">
          <ac:chgData name="Myat Min Htut" userId="dfff3e71-de70-432f-b631-d8cca54eab50" providerId="ADAL" clId="{406122D6-03A2-4860-828A-ED92AC977C82}" dt="2024-02-19T04:57:41.721" v="30" actId="1076"/>
          <ac:picMkLst>
            <pc:docMk/>
            <pc:sldMk cId="1993341856" sldId="358"/>
            <ac:picMk id="16" creationId="{2578FE28-BC8B-4D7B-AB1D-748424F0B2C9}"/>
          </ac:picMkLst>
        </pc:picChg>
        <pc:picChg chg="add mod">
          <ac:chgData name="Myat Min Htut" userId="dfff3e71-de70-432f-b631-d8cca54eab50" providerId="ADAL" clId="{406122D6-03A2-4860-828A-ED92AC977C82}" dt="2024-02-19T04:57:57.728" v="34" actId="1076"/>
          <ac:picMkLst>
            <pc:docMk/>
            <pc:sldMk cId="1993341856" sldId="358"/>
            <ac:picMk id="18" creationId="{9FDCA6DA-6ED2-4269-AC39-23E999269AC8}"/>
          </ac:picMkLst>
        </pc:picChg>
        <pc:picChg chg="add mod">
          <ac:chgData name="Myat Min Htut" userId="dfff3e71-de70-432f-b631-d8cca54eab50" providerId="ADAL" clId="{406122D6-03A2-4860-828A-ED92AC977C82}" dt="2024-02-19T04:59:00.573" v="38" actId="1076"/>
          <ac:picMkLst>
            <pc:docMk/>
            <pc:sldMk cId="1993341856" sldId="358"/>
            <ac:picMk id="20" creationId="{0AEDF431-4444-41F6-9E69-89736A2B4563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16:02.894" v="975"/>
        <pc:sldMkLst>
          <pc:docMk/>
          <pc:sldMk cId="560694880" sldId="359"/>
        </pc:sldMkLst>
        <pc:spChg chg="mod">
          <ac:chgData name="Myat Min Htut" userId="dfff3e71-de70-432f-b631-d8cca54eab50" providerId="ADAL" clId="{406122D6-03A2-4860-828A-ED92AC977C82}" dt="2024-02-19T05:03:20.644" v="108" actId="1076"/>
          <ac:spMkLst>
            <pc:docMk/>
            <pc:sldMk cId="560694880" sldId="359"/>
            <ac:spMk id="15" creationId="{61B37A2A-CE9E-4BD5-AD89-CC6C336999F3}"/>
          </ac:spMkLst>
        </pc:spChg>
        <pc:picChg chg="add mod">
          <ac:chgData name="Myat Min Htut" userId="dfff3e71-de70-432f-b631-d8cca54eab50" providerId="ADAL" clId="{406122D6-03A2-4860-828A-ED92AC977C82}" dt="2024-02-19T05:03:07.478" v="105"/>
          <ac:picMkLst>
            <pc:docMk/>
            <pc:sldMk cId="560694880" sldId="359"/>
            <ac:picMk id="14" creationId="{AD63ED55-8E71-4C6F-A4CE-B87788F4BB75}"/>
          </ac:picMkLst>
        </pc:picChg>
        <pc:picChg chg="add mod">
          <ac:chgData name="Myat Min Htut" userId="dfff3e71-de70-432f-b631-d8cca54eab50" providerId="ADAL" clId="{406122D6-03A2-4860-828A-ED92AC977C82}" dt="2024-02-19T05:03:07.478" v="105"/>
          <ac:picMkLst>
            <pc:docMk/>
            <pc:sldMk cId="560694880" sldId="359"/>
            <ac:picMk id="16" creationId="{DE0AB48A-65B3-42D5-8B2A-EB60ADC37774}"/>
          </ac:picMkLst>
        </pc:picChg>
        <pc:picChg chg="add mod">
          <ac:chgData name="Myat Min Htut" userId="dfff3e71-de70-432f-b631-d8cca54eab50" providerId="ADAL" clId="{406122D6-03A2-4860-828A-ED92AC977C82}" dt="2024-02-19T05:03:07.478" v="105"/>
          <ac:picMkLst>
            <pc:docMk/>
            <pc:sldMk cId="560694880" sldId="359"/>
            <ac:picMk id="17" creationId="{83973861-2CC5-4290-AEE5-DEF94C563011}"/>
          </ac:picMkLst>
        </pc:picChg>
        <pc:picChg chg="add mod">
          <ac:chgData name="Myat Min Htut" userId="dfff3e71-de70-432f-b631-d8cca54eab50" providerId="ADAL" clId="{406122D6-03A2-4860-828A-ED92AC977C82}" dt="2024-02-19T05:03:07.478" v="105"/>
          <ac:picMkLst>
            <pc:docMk/>
            <pc:sldMk cId="560694880" sldId="359"/>
            <ac:picMk id="18" creationId="{B79702EC-3DB7-4E2B-8D2F-2AA8B5ADB27A}"/>
          </ac:picMkLst>
        </pc:picChg>
        <pc:picChg chg="add mod">
          <ac:chgData name="Myat Min Htut" userId="dfff3e71-de70-432f-b631-d8cca54eab50" providerId="ADAL" clId="{406122D6-03A2-4860-828A-ED92AC977C82}" dt="2024-02-19T05:03:13.744" v="106" actId="1076"/>
          <ac:picMkLst>
            <pc:docMk/>
            <pc:sldMk cId="560694880" sldId="359"/>
            <ac:picMk id="19" creationId="{350A1CA4-FCFF-4278-9A49-95ACCE38ADB9}"/>
          </ac:picMkLst>
        </pc:picChg>
        <pc:picChg chg="add mod">
          <ac:chgData name="Myat Min Htut" userId="dfff3e71-de70-432f-b631-d8cca54eab50" providerId="ADAL" clId="{406122D6-03A2-4860-828A-ED92AC977C82}" dt="2024-02-19T05:03:07.478" v="105"/>
          <ac:picMkLst>
            <pc:docMk/>
            <pc:sldMk cId="560694880" sldId="359"/>
            <ac:picMk id="20" creationId="{866109AC-B222-49EB-B7DA-28641A1C62D4}"/>
          </ac:picMkLst>
        </pc:picChg>
        <pc:picChg chg="add mod">
          <ac:chgData name="Myat Min Htut" userId="dfff3e71-de70-432f-b631-d8cca54eab50" providerId="ADAL" clId="{406122D6-03A2-4860-828A-ED92AC977C82}" dt="2024-02-19T05:03:24.655" v="110" actId="14100"/>
          <ac:picMkLst>
            <pc:docMk/>
            <pc:sldMk cId="560694880" sldId="359"/>
            <ac:picMk id="21" creationId="{FFBFA992-E0BC-4DB9-881C-31BA38801B70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16:56.981" v="983"/>
        <pc:sldMkLst>
          <pc:docMk/>
          <pc:sldMk cId="1603443638" sldId="360"/>
        </pc:sldMkLst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1" creationId="{2A19F756-5F2A-4CC6-857B-61FF09069B64}"/>
          </ac:picMkLst>
        </pc:picChg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2" creationId="{13BC93AA-64F3-4C61-B658-9921D40DE5F2}"/>
          </ac:picMkLst>
        </pc:picChg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3" creationId="{B0B48752-BB45-4169-B5ED-560C4B5B73A9}"/>
          </ac:picMkLst>
        </pc:picChg>
        <pc:picChg chg="add mod">
          <ac:chgData name="Myat Min Htut" userId="dfff3e71-de70-432f-b631-d8cca54eab50" providerId="ADAL" clId="{406122D6-03A2-4860-828A-ED92AC977C82}" dt="2024-02-19T07:46:48.656" v="569" actId="1035"/>
          <ac:picMkLst>
            <pc:docMk/>
            <pc:sldMk cId="1603443638" sldId="360"/>
            <ac:picMk id="14" creationId="{B661FA2B-3846-4248-B8A2-038AAEC87C21}"/>
          </ac:picMkLst>
        </pc:picChg>
        <pc:picChg chg="add mod">
          <ac:chgData name="Myat Min Htut" userId="dfff3e71-de70-432f-b631-d8cca54eab50" providerId="ADAL" clId="{406122D6-03A2-4860-828A-ED92AC977C82}" dt="2024-02-19T07:46:50.929" v="572" actId="1035"/>
          <ac:picMkLst>
            <pc:docMk/>
            <pc:sldMk cId="1603443638" sldId="360"/>
            <ac:picMk id="15" creationId="{9947F8CB-BFC2-44AD-A501-254127D303E2}"/>
          </ac:picMkLst>
        </pc:picChg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6" creationId="{EF696C94-20AA-45F3-8FFF-C7083A2A5295}"/>
          </ac:picMkLst>
        </pc:picChg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7" creationId="{2CEEA6B8-FC38-40CE-904F-EEB5599483A1}"/>
          </ac:picMkLst>
        </pc:picChg>
        <pc:picChg chg="add mod">
          <ac:chgData name="Myat Min Htut" userId="dfff3e71-de70-432f-b631-d8cca54eab50" providerId="ADAL" clId="{406122D6-03A2-4860-828A-ED92AC977C82}" dt="2024-02-19T05:19:59.556" v="193"/>
          <ac:picMkLst>
            <pc:docMk/>
            <pc:sldMk cId="1603443638" sldId="360"/>
            <ac:picMk id="18" creationId="{EE728CAA-9F13-4871-BC15-FA89C941E84B}"/>
          </ac:picMkLst>
        </pc:picChg>
      </pc:sldChg>
      <pc:sldChg chg="addSp modSp modAnim">
        <pc:chgData name="Myat Min Htut" userId="dfff3e71-de70-432f-b631-d8cca54eab50" providerId="ADAL" clId="{406122D6-03A2-4860-828A-ED92AC977C82}" dt="2024-02-28T05:17:07.867" v="986"/>
        <pc:sldMkLst>
          <pc:docMk/>
          <pc:sldMk cId="3189597489" sldId="361"/>
        </pc:sldMkLst>
        <pc:picChg chg="add mod">
          <ac:chgData name="Myat Min Htut" userId="dfff3e71-de70-432f-b631-d8cca54eab50" providerId="ADAL" clId="{406122D6-03A2-4860-828A-ED92AC977C82}" dt="2024-02-19T05:24:41.548" v="216"/>
          <ac:picMkLst>
            <pc:docMk/>
            <pc:sldMk cId="3189597489" sldId="361"/>
            <ac:picMk id="15" creationId="{4E3FA917-3F46-44D7-8CB9-52A50602AC8B}"/>
          </ac:picMkLst>
        </pc:picChg>
        <pc:picChg chg="add mod">
          <ac:chgData name="Myat Min Htut" userId="dfff3e71-de70-432f-b631-d8cca54eab50" providerId="ADAL" clId="{406122D6-03A2-4860-828A-ED92AC977C82}" dt="2024-02-19T05:24:41.548" v="216"/>
          <ac:picMkLst>
            <pc:docMk/>
            <pc:sldMk cId="3189597489" sldId="361"/>
            <ac:picMk id="16" creationId="{818590D9-E9DA-4FE2-AD3B-D63339E7BC5B}"/>
          </ac:picMkLst>
        </pc:picChg>
        <pc:picChg chg="add mod">
          <ac:chgData name="Myat Min Htut" userId="dfff3e71-de70-432f-b631-d8cca54eab50" providerId="ADAL" clId="{406122D6-03A2-4860-828A-ED92AC977C82}" dt="2024-02-19T05:24:41.548" v="216"/>
          <ac:picMkLst>
            <pc:docMk/>
            <pc:sldMk cId="3189597489" sldId="361"/>
            <ac:picMk id="17" creationId="{6077A11B-3885-4327-B853-2C8C11249711}"/>
          </ac:picMkLst>
        </pc:picChg>
        <pc:picChg chg="add mod">
          <ac:chgData name="Myat Min Htut" userId="dfff3e71-de70-432f-b631-d8cca54eab50" providerId="ADAL" clId="{406122D6-03A2-4860-828A-ED92AC977C82}" dt="2024-02-19T05:24:41.548" v="216"/>
          <ac:picMkLst>
            <pc:docMk/>
            <pc:sldMk cId="3189597489" sldId="361"/>
            <ac:picMk id="18" creationId="{DA71578D-54B6-4981-91A2-19A52A3D671E}"/>
          </ac:picMkLst>
        </pc:picChg>
        <pc:picChg chg="add mod">
          <ac:chgData name="Myat Min Htut" userId="dfff3e71-de70-432f-b631-d8cca54eab50" providerId="ADAL" clId="{406122D6-03A2-4860-828A-ED92AC977C82}" dt="2024-02-19T05:24:41.548" v="216"/>
          <ac:picMkLst>
            <pc:docMk/>
            <pc:sldMk cId="3189597489" sldId="361"/>
            <ac:picMk id="19" creationId="{84741D5B-78A1-4309-B4BE-32FA22462AE7}"/>
          </ac:picMkLst>
        </pc:picChg>
      </pc:sldChg>
      <pc:sldChg chg="addSp modSp modAnim">
        <pc:chgData name="Myat Min Htut" userId="dfff3e71-de70-432f-b631-d8cca54eab50" providerId="ADAL" clId="{406122D6-03A2-4860-828A-ED92AC977C82}" dt="2024-02-28T05:19:49.459" v="995"/>
        <pc:sldMkLst>
          <pc:docMk/>
          <pc:sldMk cId="2925287817" sldId="362"/>
        </pc:sldMkLst>
        <pc:spChg chg="add mod">
          <ac:chgData name="Myat Min Htut" userId="dfff3e71-de70-432f-b631-d8cca54eab50" providerId="ADAL" clId="{406122D6-03A2-4860-828A-ED92AC977C82}" dt="2024-02-19T05:58:41.372" v="304"/>
          <ac:spMkLst>
            <pc:docMk/>
            <pc:sldMk cId="2925287817" sldId="362"/>
            <ac:spMk id="19" creationId="{807EC4D2-3A95-45A8-AFD9-4476985F6BC7}"/>
          </ac:spMkLst>
        </pc:spChg>
        <pc:picChg chg="add mod">
          <ac:chgData name="Myat Min Htut" userId="dfff3e71-de70-432f-b631-d8cca54eab50" providerId="ADAL" clId="{406122D6-03A2-4860-828A-ED92AC977C82}" dt="2024-02-19T05:58:36.603" v="303"/>
          <ac:picMkLst>
            <pc:docMk/>
            <pc:sldMk cId="2925287817" sldId="362"/>
            <ac:picMk id="16" creationId="{EED8DF0D-4B7A-4EC6-8E82-8A1D90DBEF9F}"/>
          </ac:picMkLst>
        </pc:picChg>
        <pc:picChg chg="add mod">
          <ac:chgData name="Myat Min Htut" userId="dfff3e71-de70-432f-b631-d8cca54eab50" providerId="ADAL" clId="{406122D6-03A2-4860-828A-ED92AC977C82}" dt="2024-02-19T05:58:36.603" v="303"/>
          <ac:picMkLst>
            <pc:docMk/>
            <pc:sldMk cId="2925287817" sldId="362"/>
            <ac:picMk id="17" creationId="{FDBFFC64-1B86-4FE5-8FF1-8C3E7E5F87AC}"/>
          </ac:picMkLst>
        </pc:picChg>
        <pc:picChg chg="add mod">
          <ac:chgData name="Myat Min Htut" userId="dfff3e71-de70-432f-b631-d8cca54eab50" providerId="ADAL" clId="{406122D6-03A2-4860-828A-ED92AC977C82}" dt="2024-02-19T05:58:36.603" v="303"/>
          <ac:picMkLst>
            <pc:docMk/>
            <pc:sldMk cId="2925287817" sldId="362"/>
            <ac:picMk id="18" creationId="{84056816-BF96-40A3-8EDC-DAA970F6AC08}"/>
          </ac:picMkLst>
        </pc:picChg>
      </pc:sldChg>
      <pc:sldChg chg="addSp modSp modAnim">
        <pc:chgData name="Myat Min Htut" userId="dfff3e71-de70-432f-b631-d8cca54eab50" providerId="ADAL" clId="{406122D6-03A2-4860-828A-ED92AC977C82}" dt="2024-02-28T05:20:10.920" v="1003"/>
        <pc:sldMkLst>
          <pc:docMk/>
          <pc:sldMk cId="2103903584" sldId="363"/>
        </pc:sldMkLst>
        <pc:picChg chg="add mod">
          <ac:chgData name="Myat Min Htut" userId="dfff3e71-de70-432f-b631-d8cca54eab50" providerId="ADAL" clId="{406122D6-03A2-4860-828A-ED92AC977C82}" dt="2024-02-19T05:59:07.060" v="308"/>
          <ac:picMkLst>
            <pc:docMk/>
            <pc:sldMk cId="2103903584" sldId="363"/>
            <ac:picMk id="20" creationId="{483A2666-1B6C-4CC9-969D-B33D2BAE4081}"/>
          </ac:picMkLst>
        </pc:picChg>
      </pc:sldChg>
      <pc:sldChg chg="addSp modSp mod modAnim">
        <pc:chgData name="Myat Min Htut" userId="dfff3e71-de70-432f-b631-d8cca54eab50" providerId="ADAL" clId="{406122D6-03A2-4860-828A-ED92AC977C82}" dt="2024-02-28T05:22:54.048" v="1012"/>
        <pc:sldMkLst>
          <pc:docMk/>
          <pc:sldMk cId="441212686" sldId="364"/>
        </pc:sldMkLst>
        <pc:picChg chg="add mod">
          <ac:chgData name="Myat Min Htut" userId="dfff3e71-de70-432f-b631-d8cca54eab50" providerId="ADAL" clId="{406122D6-03A2-4860-828A-ED92AC977C82}" dt="2024-02-19T07:16:01.847" v="389" actId="1076"/>
          <ac:picMkLst>
            <pc:docMk/>
            <pc:sldMk cId="441212686" sldId="364"/>
            <ac:picMk id="13" creationId="{71DB7164-439B-4C89-8B4F-2926D6550CBB}"/>
          </ac:picMkLst>
        </pc:picChg>
        <pc:picChg chg="add mod">
          <ac:chgData name="Myat Min Htut" userId="dfff3e71-de70-432f-b631-d8cca54eab50" providerId="ADAL" clId="{406122D6-03A2-4860-828A-ED92AC977C82}" dt="2024-02-19T07:16:04.851" v="390" actId="1076"/>
          <ac:picMkLst>
            <pc:docMk/>
            <pc:sldMk cId="441212686" sldId="364"/>
            <ac:picMk id="14" creationId="{6CEE29AE-6C6A-4BAA-8E95-9F40407F4BBC}"/>
          </ac:picMkLst>
        </pc:picChg>
        <pc:picChg chg="add mod">
          <ac:chgData name="Myat Min Htut" userId="dfff3e71-de70-432f-b631-d8cca54eab50" providerId="ADAL" clId="{406122D6-03A2-4860-828A-ED92AC977C82}" dt="2024-02-19T07:16:07.558" v="391" actId="1076"/>
          <ac:picMkLst>
            <pc:docMk/>
            <pc:sldMk cId="441212686" sldId="364"/>
            <ac:picMk id="15" creationId="{46E5A4A1-DE5C-40A0-9BCD-809F1AB4E3C2}"/>
          </ac:picMkLst>
        </pc:picChg>
        <pc:picChg chg="add mod">
          <ac:chgData name="Myat Min Htut" userId="dfff3e71-de70-432f-b631-d8cca54eab50" providerId="ADAL" clId="{406122D6-03A2-4860-828A-ED92AC977C82}" dt="2024-02-19T07:16:10.898" v="392" actId="1076"/>
          <ac:picMkLst>
            <pc:docMk/>
            <pc:sldMk cId="441212686" sldId="364"/>
            <ac:picMk id="16" creationId="{D0B0CBF8-70AB-4CBB-8360-C3B2D515BB5B}"/>
          </ac:picMkLst>
        </pc:picChg>
      </pc:sldChg>
      <pc:sldChg chg="addSp modSp">
        <pc:chgData name="Myat Min Htut" userId="dfff3e71-de70-432f-b631-d8cca54eab50" providerId="ADAL" clId="{406122D6-03A2-4860-828A-ED92AC977C82}" dt="2024-02-19T07:25:57.345" v="477"/>
        <pc:sldMkLst>
          <pc:docMk/>
          <pc:sldMk cId="4129072438" sldId="365"/>
        </pc:sldMkLst>
        <pc:picChg chg="add mod">
          <ac:chgData name="Myat Min Htut" userId="dfff3e71-de70-432f-b631-d8cca54eab50" providerId="ADAL" clId="{406122D6-03A2-4860-828A-ED92AC977C82}" dt="2024-02-19T07:25:30.128" v="472"/>
          <ac:picMkLst>
            <pc:docMk/>
            <pc:sldMk cId="4129072438" sldId="365"/>
            <ac:picMk id="13" creationId="{4E3E48F5-0A06-434B-AAC8-7E632FA37FB9}"/>
          </ac:picMkLst>
        </pc:picChg>
        <pc:picChg chg="add mod">
          <ac:chgData name="Myat Min Htut" userId="dfff3e71-de70-432f-b631-d8cca54eab50" providerId="ADAL" clId="{406122D6-03A2-4860-828A-ED92AC977C82}" dt="2024-02-19T07:25:30.128" v="472"/>
          <ac:picMkLst>
            <pc:docMk/>
            <pc:sldMk cId="4129072438" sldId="365"/>
            <ac:picMk id="14" creationId="{8C247F55-6ECC-47C1-A384-B9453B91B139}"/>
          </ac:picMkLst>
        </pc:picChg>
        <pc:picChg chg="add mod">
          <ac:chgData name="Myat Min Htut" userId="dfff3e71-de70-432f-b631-d8cca54eab50" providerId="ADAL" clId="{406122D6-03A2-4860-828A-ED92AC977C82}" dt="2024-02-19T07:25:57.345" v="477"/>
          <ac:picMkLst>
            <pc:docMk/>
            <pc:sldMk cId="4129072438" sldId="365"/>
            <ac:picMk id="15" creationId="{593B1FFC-9504-4FBC-A698-4D2D9A2BF54A}"/>
          </ac:picMkLst>
        </pc:picChg>
      </pc:sldChg>
      <pc:sldChg chg="addSp modSp ord">
        <pc:chgData name="Myat Min Htut" userId="dfff3e71-de70-432f-b631-d8cca54eab50" providerId="ADAL" clId="{406122D6-03A2-4860-828A-ED92AC977C82}" dt="2024-02-19T07:26:22.122" v="480"/>
        <pc:sldMkLst>
          <pc:docMk/>
          <pc:sldMk cId="3072486769" sldId="366"/>
        </pc:sldMkLst>
        <pc:picChg chg="add mod">
          <ac:chgData name="Myat Min Htut" userId="dfff3e71-de70-432f-b631-d8cca54eab50" providerId="ADAL" clId="{406122D6-03A2-4860-828A-ED92AC977C82}" dt="2024-02-19T07:26:15.821" v="479"/>
          <ac:picMkLst>
            <pc:docMk/>
            <pc:sldMk cId="3072486769" sldId="366"/>
            <ac:picMk id="19" creationId="{39494E2D-8E0F-449B-8B3A-22F77DA265CB}"/>
          </ac:picMkLst>
        </pc:picChg>
        <pc:picChg chg="add mod">
          <ac:chgData name="Myat Min Htut" userId="dfff3e71-de70-432f-b631-d8cca54eab50" providerId="ADAL" clId="{406122D6-03A2-4860-828A-ED92AC977C82}" dt="2024-02-19T07:26:15.821" v="479"/>
          <ac:picMkLst>
            <pc:docMk/>
            <pc:sldMk cId="3072486769" sldId="366"/>
            <ac:picMk id="20" creationId="{B6E65839-0A58-4F6B-9534-7EB652447660}"/>
          </ac:picMkLst>
        </pc:picChg>
        <pc:picChg chg="add mod">
          <ac:chgData name="Myat Min Htut" userId="dfff3e71-de70-432f-b631-d8cca54eab50" providerId="ADAL" clId="{406122D6-03A2-4860-828A-ED92AC977C82}" dt="2024-02-19T07:26:22.122" v="480"/>
          <ac:picMkLst>
            <pc:docMk/>
            <pc:sldMk cId="3072486769" sldId="366"/>
            <ac:picMk id="21" creationId="{E34B55DB-AE31-4C4E-BBEC-8F893F42C60E}"/>
          </ac:picMkLst>
        </pc:picChg>
        <pc:picChg chg="add mod">
          <ac:chgData name="Myat Min Htut" userId="dfff3e71-de70-432f-b631-d8cca54eab50" providerId="ADAL" clId="{406122D6-03A2-4860-828A-ED92AC977C82}" dt="2024-02-19T07:26:22.122" v="480"/>
          <ac:picMkLst>
            <pc:docMk/>
            <pc:sldMk cId="3072486769" sldId="366"/>
            <ac:picMk id="22" creationId="{198D6B0B-0FD8-4D48-9651-1FFFD55A9BB1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7:05.659" v="887" actId="207"/>
        <pc:sldMkLst>
          <pc:docMk/>
          <pc:sldMk cId="1823248732" sldId="367"/>
        </pc:sldMkLst>
        <pc:spChg chg="del">
          <ac:chgData name="Myat Min Htut" userId="dfff3e71-de70-432f-b631-d8cca54eab50" providerId="ADAL" clId="{406122D6-03A2-4860-828A-ED92AC977C82}" dt="2024-02-19T07:52:05.588" v="596" actId="478"/>
          <ac:spMkLst>
            <pc:docMk/>
            <pc:sldMk cId="1823248732" sldId="367"/>
            <ac:spMk id="2" creationId="{579DECDE-C9FE-42BE-AD67-B315A313BF33}"/>
          </ac:spMkLst>
        </pc:spChg>
        <pc:spChg chg="del">
          <ac:chgData name="Myat Min Htut" userId="dfff3e71-de70-432f-b631-d8cca54eab50" providerId="ADAL" clId="{406122D6-03A2-4860-828A-ED92AC977C82}" dt="2024-02-19T07:52:06.490" v="597" actId="478"/>
          <ac:spMkLst>
            <pc:docMk/>
            <pc:sldMk cId="1823248732" sldId="367"/>
            <ac:spMk id="3" creationId="{04A8BCA3-3E8B-4806-98D7-6E65263138BE}"/>
          </ac:spMkLst>
        </pc:spChg>
        <pc:spChg chg="add mod">
          <ac:chgData name="Myat Min Htut" userId="dfff3e71-de70-432f-b631-d8cca54eab50" providerId="ADAL" clId="{406122D6-03A2-4860-828A-ED92AC977C82}" dt="2024-02-19T07:52:29.121" v="605" actId="20577"/>
          <ac:spMkLst>
            <pc:docMk/>
            <pc:sldMk cId="1823248732" sldId="367"/>
            <ac:spMk id="6" creationId="{B580C3D1-D4AD-45C7-BE27-DF34D2210DB8}"/>
          </ac:spMkLst>
        </pc:spChg>
        <pc:spChg chg="add mod">
          <ac:chgData name="Myat Min Htut" userId="dfff3e71-de70-432f-b631-d8cca54eab50" providerId="ADAL" clId="{406122D6-03A2-4860-828A-ED92AC977C82}" dt="2024-02-19T08:17:05.659" v="887" actId="207"/>
          <ac:spMkLst>
            <pc:docMk/>
            <pc:sldMk cId="1823248732" sldId="367"/>
            <ac:spMk id="11" creationId="{EF7AE2BE-3416-430A-9AC1-90A022C20529}"/>
          </ac:spMkLst>
        </pc:spChg>
        <pc:spChg chg="add mod">
          <ac:chgData name="Myat Min Htut" userId="dfff3e71-de70-432f-b631-d8cca54eab50" providerId="ADAL" clId="{406122D6-03A2-4860-828A-ED92AC977C82}" dt="2024-02-19T08:17:05.659" v="887" actId="207"/>
          <ac:spMkLst>
            <pc:docMk/>
            <pc:sldMk cId="1823248732" sldId="367"/>
            <ac:spMk id="12" creationId="{686CA33D-CD1D-4DC4-AAE1-EF3E2C3AA7F3}"/>
          </ac:spMkLst>
        </pc:spChg>
        <pc:picChg chg="add mod">
          <ac:chgData name="Myat Min Htut" userId="dfff3e71-de70-432f-b631-d8cca54eab50" providerId="ADAL" clId="{406122D6-03A2-4860-828A-ED92AC977C82}" dt="2024-02-19T07:52:13.047" v="600" actId="14100"/>
          <ac:picMkLst>
            <pc:docMk/>
            <pc:sldMk cId="1823248732" sldId="367"/>
            <ac:picMk id="5" creationId="{130432DB-2736-4FFF-9D50-6F7A457B4A63}"/>
          </ac:picMkLst>
        </pc:picChg>
        <pc:picChg chg="add mod">
          <ac:chgData name="Myat Min Htut" userId="dfff3e71-de70-432f-b631-d8cca54eab50" providerId="ADAL" clId="{406122D6-03A2-4860-828A-ED92AC977C82}" dt="2024-02-19T07:52:51.483" v="609" actId="1076"/>
          <ac:picMkLst>
            <pc:docMk/>
            <pc:sldMk cId="1823248732" sldId="367"/>
            <ac:picMk id="8" creationId="{005B6041-5D93-4598-B247-313B3639D9FE}"/>
          </ac:picMkLst>
        </pc:picChg>
        <pc:picChg chg="add mod">
          <ac:chgData name="Myat Min Htut" userId="dfff3e71-de70-432f-b631-d8cca54eab50" providerId="ADAL" clId="{406122D6-03A2-4860-828A-ED92AC977C82}" dt="2024-02-19T07:54:58.432" v="628" actId="1076"/>
          <ac:picMkLst>
            <pc:docMk/>
            <pc:sldMk cId="1823248732" sldId="367"/>
            <ac:picMk id="10" creationId="{A6B44D57-D845-4B3E-A23D-724F52AB0B79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7:49.491" v="898" actId="14100"/>
        <pc:sldMkLst>
          <pc:docMk/>
          <pc:sldMk cId="2700906876" sldId="368"/>
        </pc:sldMkLst>
        <pc:spChg chg="del">
          <ac:chgData name="Myat Min Htut" userId="dfff3e71-de70-432f-b631-d8cca54eab50" providerId="ADAL" clId="{406122D6-03A2-4860-828A-ED92AC977C82}" dt="2024-02-19T07:53:16.573" v="614" actId="478"/>
          <ac:spMkLst>
            <pc:docMk/>
            <pc:sldMk cId="2700906876" sldId="368"/>
            <ac:spMk id="2" creationId="{01AB4F1C-4E02-4958-ADAC-59533982967F}"/>
          </ac:spMkLst>
        </pc:spChg>
        <pc:spChg chg="del">
          <ac:chgData name="Myat Min Htut" userId="dfff3e71-de70-432f-b631-d8cca54eab50" providerId="ADAL" clId="{406122D6-03A2-4860-828A-ED92AC977C82}" dt="2024-02-19T07:53:18.122" v="615" actId="478"/>
          <ac:spMkLst>
            <pc:docMk/>
            <pc:sldMk cId="2700906876" sldId="368"/>
            <ac:spMk id="3" creationId="{D03DB7A8-AA18-4A3E-AEC5-C5690C23FB51}"/>
          </ac:spMkLst>
        </pc:spChg>
        <pc:spChg chg="add mod">
          <ac:chgData name="Myat Min Htut" userId="dfff3e71-de70-432f-b631-d8cca54eab50" providerId="ADAL" clId="{406122D6-03A2-4860-828A-ED92AC977C82}" dt="2024-02-19T07:53:59.718" v="627"/>
          <ac:spMkLst>
            <pc:docMk/>
            <pc:sldMk cId="2700906876" sldId="368"/>
            <ac:spMk id="9" creationId="{FEC6F7D2-BA90-41DB-A60D-18D8670C5063}"/>
          </ac:spMkLst>
        </pc:spChg>
        <pc:spChg chg="add mod">
          <ac:chgData name="Myat Min Htut" userId="dfff3e71-de70-432f-b631-d8cca54eab50" providerId="ADAL" clId="{406122D6-03A2-4860-828A-ED92AC977C82}" dt="2024-02-19T08:17:08.328" v="888"/>
          <ac:spMkLst>
            <pc:docMk/>
            <pc:sldMk cId="2700906876" sldId="368"/>
            <ac:spMk id="10" creationId="{C551A118-029D-4584-AF82-EAE35D6B94CA}"/>
          </ac:spMkLst>
        </pc:spChg>
        <pc:spChg chg="add mod">
          <ac:chgData name="Myat Min Htut" userId="dfff3e71-de70-432f-b631-d8cca54eab50" providerId="ADAL" clId="{406122D6-03A2-4860-828A-ED92AC977C82}" dt="2024-02-19T08:17:08.328" v="888"/>
          <ac:spMkLst>
            <pc:docMk/>
            <pc:sldMk cId="2700906876" sldId="368"/>
            <ac:spMk id="11" creationId="{730BE803-75E4-4169-8246-0A7AFE244D92}"/>
          </ac:spMkLst>
        </pc:spChg>
        <pc:picChg chg="add mod">
          <ac:chgData name="Myat Min Htut" userId="dfff3e71-de70-432f-b631-d8cca54eab50" providerId="ADAL" clId="{406122D6-03A2-4860-828A-ED92AC977C82}" dt="2024-02-19T07:53:24.368" v="619" actId="1076"/>
          <ac:picMkLst>
            <pc:docMk/>
            <pc:sldMk cId="2700906876" sldId="368"/>
            <ac:picMk id="5" creationId="{82E6002E-86C1-4B2D-ADA3-0F1FF9423AFF}"/>
          </ac:picMkLst>
        </pc:picChg>
        <pc:picChg chg="add mod">
          <ac:chgData name="Myat Min Htut" userId="dfff3e71-de70-432f-b631-d8cca54eab50" providerId="ADAL" clId="{406122D6-03A2-4860-828A-ED92AC977C82}" dt="2024-02-19T08:17:49.491" v="898" actId="14100"/>
          <ac:picMkLst>
            <pc:docMk/>
            <pc:sldMk cId="2700906876" sldId="368"/>
            <ac:picMk id="7" creationId="{54AB1AFF-FE40-4E57-BEE5-D0C935E9584A}"/>
          </ac:picMkLst>
        </pc:picChg>
        <pc:picChg chg="add mod">
          <ac:chgData name="Myat Min Htut" userId="dfff3e71-de70-432f-b631-d8cca54eab50" providerId="ADAL" clId="{406122D6-03A2-4860-828A-ED92AC977C82}" dt="2024-02-19T07:53:59.718" v="627"/>
          <ac:picMkLst>
            <pc:docMk/>
            <pc:sldMk cId="2700906876" sldId="368"/>
            <ac:picMk id="8" creationId="{7E90818F-2095-4AFA-AB10-79AA88707829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7:56.811" v="900" actId="20577"/>
        <pc:sldMkLst>
          <pc:docMk/>
          <pc:sldMk cId="2796055779" sldId="369"/>
        </pc:sldMkLst>
        <pc:spChg chg="del">
          <ac:chgData name="Myat Min Htut" userId="dfff3e71-de70-432f-b631-d8cca54eab50" providerId="ADAL" clId="{406122D6-03A2-4860-828A-ED92AC977C82}" dt="2024-02-19T07:55:34.209" v="632" actId="478"/>
          <ac:spMkLst>
            <pc:docMk/>
            <pc:sldMk cId="2796055779" sldId="369"/>
            <ac:spMk id="2" creationId="{83210C69-1C25-479C-8A3B-043A57B24D61}"/>
          </ac:spMkLst>
        </pc:spChg>
        <pc:spChg chg="del">
          <ac:chgData name="Myat Min Htut" userId="dfff3e71-de70-432f-b631-d8cca54eab50" providerId="ADAL" clId="{406122D6-03A2-4860-828A-ED92AC977C82}" dt="2024-02-19T07:55:36.058" v="633" actId="478"/>
          <ac:spMkLst>
            <pc:docMk/>
            <pc:sldMk cId="2796055779" sldId="369"/>
            <ac:spMk id="3" creationId="{6C024232-BA7F-4C9F-9540-07E2E16722A2}"/>
          </ac:spMkLst>
        </pc:spChg>
        <pc:spChg chg="add mod">
          <ac:chgData name="Myat Min Htut" userId="dfff3e71-de70-432f-b631-d8cca54eab50" providerId="ADAL" clId="{406122D6-03A2-4860-828A-ED92AC977C82}" dt="2024-02-19T08:17:56.811" v="900" actId="20577"/>
          <ac:spMkLst>
            <pc:docMk/>
            <pc:sldMk cId="2796055779" sldId="369"/>
            <ac:spMk id="5" creationId="{70608D4B-167F-415E-B424-E4F9DF84072B}"/>
          </ac:spMkLst>
        </pc:spChg>
        <pc:spChg chg="add mod">
          <ac:chgData name="Myat Min Htut" userId="dfff3e71-de70-432f-b631-d8cca54eab50" providerId="ADAL" clId="{406122D6-03A2-4860-828A-ED92AC977C82}" dt="2024-02-19T08:17:09.411" v="889"/>
          <ac:spMkLst>
            <pc:docMk/>
            <pc:sldMk cId="2796055779" sldId="369"/>
            <ac:spMk id="14" creationId="{2AE5B8E1-F92E-4D51-9589-7392E1554496}"/>
          </ac:spMkLst>
        </pc:spChg>
        <pc:spChg chg="add mod">
          <ac:chgData name="Myat Min Htut" userId="dfff3e71-de70-432f-b631-d8cca54eab50" providerId="ADAL" clId="{406122D6-03A2-4860-828A-ED92AC977C82}" dt="2024-02-19T08:17:09.411" v="889"/>
          <ac:spMkLst>
            <pc:docMk/>
            <pc:sldMk cId="2796055779" sldId="369"/>
            <ac:spMk id="15" creationId="{E4A3679F-29AA-44A7-9B52-AC051C2A271E}"/>
          </ac:spMkLst>
        </pc:spChg>
        <pc:picChg chg="add mod">
          <ac:chgData name="Myat Min Htut" userId="dfff3e71-de70-432f-b631-d8cca54eab50" providerId="ADAL" clId="{406122D6-03A2-4860-828A-ED92AC977C82}" dt="2024-02-19T07:55:17.217" v="629"/>
          <ac:picMkLst>
            <pc:docMk/>
            <pc:sldMk cId="2796055779" sldId="369"/>
            <ac:picMk id="4" creationId="{D317C13A-0B9E-463C-9A4E-D305FC9CB8D8}"/>
          </ac:picMkLst>
        </pc:picChg>
        <pc:picChg chg="add mod">
          <ac:chgData name="Myat Min Htut" userId="dfff3e71-de70-432f-b631-d8cca54eab50" providerId="ADAL" clId="{406122D6-03A2-4860-828A-ED92AC977C82}" dt="2024-02-19T07:55:46.304" v="637" actId="1076"/>
          <ac:picMkLst>
            <pc:docMk/>
            <pc:sldMk cId="2796055779" sldId="369"/>
            <ac:picMk id="7" creationId="{6F5FFD57-B99C-41BC-B6F2-9BEE50CFEFD8}"/>
          </ac:picMkLst>
        </pc:picChg>
        <pc:picChg chg="add mod">
          <ac:chgData name="Myat Min Htut" userId="dfff3e71-de70-432f-b631-d8cca54eab50" providerId="ADAL" clId="{406122D6-03A2-4860-828A-ED92AC977C82}" dt="2024-02-19T07:57:03.143" v="681" actId="1038"/>
          <ac:picMkLst>
            <pc:docMk/>
            <pc:sldMk cId="2796055779" sldId="369"/>
            <ac:picMk id="9" creationId="{C827E0DE-3290-42BB-829A-E603E138001B}"/>
          </ac:picMkLst>
        </pc:picChg>
        <pc:picChg chg="add mod">
          <ac:chgData name="Myat Min Htut" userId="dfff3e71-de70-432f-b631-d8cca54eab50" providerId="ADAL" clId="{406122D6-03A2-4860-828A-ED92AC977C82}" dt="2024-02-19T07:56:37.373" v="657" actId="14100"/>
          <ac:picMkLst>
            <pc:docMk/>
            <pc:sldMk cId="2796055779" sldId="369"/>
            <ac:picMk id="11" creationId="{81805871-6321-42BD-A4A5-9A73AA9B2728}"/>
          </ac:picMkLst>
        </pc:picChg>
        <pc:picChg chg="add mod">
          <ac:chgData name="Myat Min Htut" userId="dfff3e71-de70-432f-b631-d8cca54eab50" providerId="ADAL" clId="{406122D6-03A2-4860-828A-ED92AC977C82}" dt="2024-02-19T07:57:13.183" v="684" actId="1076"/>
          <ac:picMkLst>
            <pc:docMk/>
            <pc:sldMk cId="2796055779" sldId="369"/>
            <ac:picMk id="13" creationId="{079F8A3A-9583-43BB-A7BF-9FC5752C2F55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23:28.659" v="954"/>
        <pc:sldMkLst>
          <pc:docMk/>
          <pc:sldMk cId="682875302" sldId="370"/>
        </pc:sldMkLst>
        <pc:spChg chg="del">
          <ac:chgData name="Myat Min Htut" userId="dfff3e71-de70-432f-b631-d8cca54eab50" providerId="ADAL" clId="{406122D6-03A2-4860-828A-ED92AC977C82}" dt="2024-02-19T07:55:52.083" v="639" actId="478"/>
          <ac:spMkLst>
            <pc:docMk/>
            <pc:sldMk cId="682875302" sldId="370"/>
            <ac:spMk id="2" creationId="{CAFE7E02-957C-4DBC-84E6-7700255C1E34}"/>
          </ac:spMkLst>
        </pc:spChg>
        <pc:spChg chg="del">
          <ac:chgData name="Myat Min Htut" userId="dfff3e71-de70-432f-b631-d8cca54eab50" providerId="ADAL" clId="{406122D6-03A2-4860-828A-ED92AC977C82}" dt="2024-02-19T07:55:50.795" v="638" actId="478"/>
          <ac:spMkLst>
            <pc:docMk/>
            <pc:sldMk cId="682875302" sldId="370"/>
            <ac:spMk id="3" creationId="{4F739B0C-6981-4A6B-9D9B-14A648E7570D}"/>
          </ac:spMkLst>
        </pc:spChg>
        <pc:spChg chg="add mod">
          <ac:chgData name="Myat Min Htut" userId="dfff3e71-de70-432f-b631-d8cca54eab50" providerId="ADAL" clId="{406122D6-03A2-4860-828A-ED92AC977C82}" dt="2024-02-19T08:18:07.658" v="902" actId="20577"/>
          <ac:spMkLst>
            <pc:docMk/>
            <pc:sldMk cId="682875302" sldId="370"/>
            <ac:spMk id="5" creationId="{219E01E4-6100-4C6F-B723-8D97492374D1}"/>
          </ac:spMkLst>
        </pc:spChg>
        <pc:spChg chg="add mod">
          <ac:chgData name="Myat Min Htut" userId="dfff3e71-de70-432f-b631-d8cca54eab50" providerId="ADAL" clId="{406122D6-03A2-4860-828A-ED92AC977C82}" dt="2024-02-19T08:17:11.303" v="890"/>
          <ac:spMkLst>
            <pc:docMk/>
            <pc:sldMk cId="682875302" sldId="370"/>
            <ac:spMk id="14" creationId="{5526C100-262D-4AFA-B86F-D5E208405A1F}"/>
          </ac:spMkLst>
        </pc:spChg>
        <pc:spChg chg="add mod">
          <ac:chgData name="Myat Min Htut" userId="dfff3e71-de70-432f-b631-d8cca54eab50" providerId="ADAL" clId="{406122D6-03A2-4860-828A-ED92AC977C82}" dt="2024-02-19T08:17:11.303" v="890"/>
          <ac:spMkLst>
            <pc:docMk/>
            <pc:sldMk cId="682875302" sldId="370"/>
            <ac:spMk id="15" creationId="{4D9C8455-DB27-419E-96FB-0855DF617936}"/>
          </ac:spMkLst>
        </pc:spChg>
        <pc:picChg chg="add mod">
          <ac:chgData name="Myat Min Htut" userId="dfff3e71-de70-432f-b631-d8cca54eab50" providerId="ADAL" clId="{406122D6-03A2-4860-828A-ED92AC977C82}" dt="2024-02-19T07:55:18.867" v="631"/>
          <ac:picMkLst>
            <pc:docMk/>
            <pc:sldMk cId="682875302" sldId="370"/>
            <ac:picMk id="4" creationId="{8AB85778-D604-4556-9154-88A7FCE5098A}"/>
          </ac:picMkLst>
        </pc:picChg>
        <pc:picChg chg="add del mod">
          <ac:chgData name="Myat Min Htut" userId="dfff3e71-de70-432f-b631-d8cca54eab50" providerId="ADAL" clId="{406122D6-03A2-4860-828A-ED92AC977C82}" dt="2024-02-19T08:23:22.979" v="953" actId="478"/>
          <ac:picMkLst>
            <pc:docMk/>
            <pc:sldMk cId="682875302" sldId="370"/>
            <ac:picMk id="7" creationId="{0859EF5E-82ED-412F-B57D-4886C6BEF194}"/>
          </ac:picMkLst>
        </pc:picChg>
        <pc:picChg chg="add mod">
          <ac:chgData name="Myat Min Htut" userId="dfff3e71-de70-432f-b631-d8cca54eab50" providerId="ADAL" clId="{406122D6-03A2-4860-828A-ED92AC977C82}" dt="2024-02-19T07:59:26.918" v="695" actId="1076"/>
          <ac:picMkLst>
            <pc:docMk/>
            <pc:sldMk cId="682875302" sldId="370"/>
            <ac:picMk id="9" creationId="{CBEDD387-64F1-4639-8E41-44B2576EBBBF}"/>
          </ac:picMkLst>
        </pc:picChg>
        <pc:picChg chg="add mod">
          <ac:chgData name="Myat Min Htut" userId="dfff3e71-de70-432f-b631-d8cca54eab50" providerId="ADAL" clId="{406122D6-03A2-4860-828A-ED92AC977C82}" dt="2024-02-19T07:59:25.862" v="694" actId="1076"/>
          <ac:picMkLst>
            <pc:docMk/>
            <pc:sldMk cId="682875302" sldId="370"/>
            <ac:picMk id="11" creationId="{276AA841-2EEF-4312-9D9E-FCAD9DD165F0}"/>
          </ac:picMkLst>
        </pc:picChg>
        <pc:picChg chg="add mod">
          <ac:chgData name="Myat Min Htut" userId="dfff3e71-de70-432f-b631-d8cca54eab50" providerId="ADAL" clId="{406122D6-03A2-4860-828A-ED92AC977C82}" dt="2024-02-19T08:00:01.065" v="700" actId="1076"/>
          <ac:picMkLst>
            <pc:docMk/>
            <pc:sldMk cId="682875302" sldId="370"/>
            <ac:picMk id="13" creationId="{A50D4193-4A60-468E-AD5D-8708B09A76AA}"/>
          </ac:picMkLst>
        </pc:picChg>
        <pc:picChg chg="add mod">
          <ac:chgData name="Myat Min Htut" userId="dfff3e71-de70-432f-b631-d8cca54eab50" providerId="ADAL" clId="{406122D6-03A2-4860-828A-ED92AC977C82}" dt="2024-02-19T08:23:28.659" v="954"/>
          <ac:picMkLst>
            <pc:docMk/>
            <pc:sldMk cId="682875302" sldId="370"/>
            <ac:picMk id="16" creationId="{BD2D00A1-B930-49FA-A15B-EF352A2DAD24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8:13.880" v="904" actId="20577"/>
        <pc:sldMkLst>
          <pc:docMk/>
          <pc:sldMk cId="972390174" sldId="371"/>
        </pc:sldMkLst>
        <pc:spChg chg="del">
          <ac:chgData name="Myat Min Htut" userId="dfff3e71-de70-432f-b631-d8cca54eab50" providerId="ADAL" clId="{406122D6-03A2-4860-828A-ED92AC977C82}" dt="2024-02-19T08:04:33.686" v="708" actId="478"/>
          <ac:spMkLst>
            <pc:docMk/>
            <pc:sldMk cId="972390174" sldId="371"/>
            <ac:spMk id="2" creationId="{46974985-8C42-4802-B6E6-5AAEEB739A89}"/>
          </ac:spMkLst>
        </pc:spChg>
        <pc:spChg chg="del">
          <ac:chgData name="Myat Min Htut" userId="dfff3e71-de70-432f-b631-d8cca54eab50" providerId="ADAL" clId="{406122D6-03A2-4860-828A-ED92AC977C82}" dt="2024-02-19T08:04:36.873" v="709" actId="478"/>
          <ac:spMkLst>
            <pc:docMk/>
            <pc:sldMk cId="972390174" sldId="371"/>
            <ac:spMk id="3" creationId="{56C0990D-2C00-425D-B49C-88313E10F312}"/>
          </ac:spMkLst>
        </pc:spChg>
        <pc:spChg chg="add mod">
          <ac:chgData name="Myat Min Htut" userId="dfff3e71-de70-432f-b631-d8cca54eab50" providerId="ADAL" clId="{406122D6-03A2-4860-828A-ED92AC977C82}" dt="2024-02-19T08:18:13.880" v="904" actId="20577"/>
          <ac:spMkLst>
            <pc:docMk/>
            <pc:sldMk cId="972390174" sldId="371"/>
            <ac:spMk id="5" creationId="{D87D6FBF-4C86-430D-B3AF-F99603D9D0F0}"/>
          </ac:spMkLst>
        </pc:spChg>
        <pc:spChg chg="add mod">
          <ac:chgData name="Myat Min Htut" userId="dfff3e71-de70-432f-b631-d8cca54eab50" providerId="ADAL" clId="{406122D6-03A2-4860-828A-ED92AC977C82}" dt="2024-02-19T08:17:12.304" v="891"/>
          <ac:spMkLst>
            <pc:docMk/>
            <pc:sldMk cId="972390174" sldId="371"/>
            <ac:spMk id="10" creationId="{DA5290F1-8833-46A3-B5E2-464C18D26848}"/>
          </ac:spMkLst>
        </pc:spChg>
        <pc:spChg chg="add mod">
          <ac:chgData name="Myat Min Htut" userId="dfff3e71-de70-432f-b631-d8cca54eab50" providerId="ADAL" clId="{406122D6-03A2-4860-828A-ED92AC977C82}" dt="2024-02-19T08:17:12.304" v="891"/>
          <ac:spMkLst>
            <pc:docMk/>
            <pc:sldMk cId="972390174" sldId="371"/>
            <ac:spMk id="11" creationId="{A0B85106-B5CE-4A65-9381-513FF5E291B0}"/>
          </ac:spMkLst>
        </pc:spChg>
        <pc:picChg chg="add mod">
          <ac:chgData name="Myat Min Htut" userId="dfff3e71-de70-432f-b631-d8cca54eab50" providerId="ADAL" clId="{406122D6-03A2-4860-828A-ED92AC977C82}" dt="2024-02-19T08:03:59.686" v="703"/>
          <ac:picMkLst>
            <pc:docMk/>
            <pc:sldMk cId="972390174" sldId="371"/>
            <ac:picMk id="4" creationId="{1F26CEAF-6E80-4893-88AF-215B53C7A842}"/>
          </ac:picMkLst>
        </pc:picChg>
        <pc:picChg chg="add mod">
          <ac:chgData name="Myat Min Htut" userId="dfff3e71-de70-432f-b631-d8cca54eab50" providerId="ADAL" clId="{406122D6-03A2-4860-828A-ED92AC977C82}" dt="2024-02-19T08:04:31.239" v="707" actId="1076"/>
          <ac:picMkLst>
            <pc:docMk/>
            <pc:sldMk cId="972390174" sldId="371"/>
            <ac:picMk id="7" creationId="{FF1B2BDD-27B2-4EB0-BE4C-BCFEE73B7966}"/>
          </ac:picMkLst>
        </pc:picChg>
        <pc:picChg chg="add mod">
          <ac:chgData name="Myat Min Htut" userId="dfff3e71-de70-432f-b631-d8cca54eab50" providerId="ADAL" clId="{406122D6-03A2-4860-828A-ED92AC977C82}" dt="2024-02-19T08:05:01.261" v="715" actId="1076"/>
          <ac:picMkLst>
            <pc:docMk/>
            <pc:sldMk cId="972390174" sldId="371"/>
            <ac:picMk id="9" creationId="{3A85B291-291D-4772-9C29-FFB7049B3DE9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8:34.931" v="908" actId="20577"/>
        <pc:sldMkLst>
          <pc:docMk/>
          <pc:sldMk cId="1142588850" sldId="372"/>
        </pc:sldMkLst>
        <pc:spChg chg="del">
          <ac:chgData name="Myat Min Htut" userId="dfff3e71-de70-432f-b631-d8cca54eab50" providerId="ADAL" clId="{406122D6-03A2-4860-828A-ED92AC977C82}" dt="2024-02-19T08:05:12.170" v="718" actId="478"/>
          <ac:spMkLst>
            <pc:docMk/>
            <pc:sldMk cId="1142588850" sldId="372"/>
            <ac:spMk id="2" creationId="{0EE7E91D-D077-4CED-89DF-9E4E2E7FF3D5}"/>
          </ac:spMkLst>
        </pc:spChg>
        <pc:spChg chg="del">
          <ac:chgData name="Myat Min Htut" userId="dfff3e71-de70-432f-b631-d8cca54eab50" providerId="ADAL" clId="{406122D6-03A2-4860-828A-ED92AC977C82}" dt="2024-02-19T08:05:11.047" v="717" actId="478"/>
          <ac:spMkLst>
            <pc:docMk/>
            <pc:sldMk cId="1142588850" sldId="372"/>
            <ac:spMk id="3" creationId="{E6B4969E-7723-4965-A442-BC880D80167F}"/>
          </ac:spMkLst>
        </pc:spChg>
        <pc:spChg chg="add mod">
          <ac:chgData name="Myat Min Htut" userId="dfff3e71-de70-432f-b631-d8cca54eab50" providerId="ADAL" clId="{406122D6-03A2-4860-828A-ED92AC977C82}" dt="2024-02-19T08:18:34.931" v="908" actId="20577"/>
          <ac:spMkLst>
            <pc:docMk/>
            <pc:sldMk cId="1142588850" sldId="372"/>
            <ac:spMk id="5" creationId="{D5A62D47-3FB1-40D4-8C64-86E1AC574E0F}"/>
          </ac:spMkLst>
        </pc:spChg>
        <pc:spChg chg="add mod">
          <ac:chgData name="Myat Min Htut" userId="dfff3e71-de70-432f-b631-d8cca54eab50" providerId="ADAL" clId="{406122D6-03A2-4860-828A-ED92AC977C82}" dt="2024-02-19T08:06:41.748" v="747" actId="208"/>
          <ac:spMkLst>
            <pc:docMk/>
            <pc:sldMk cId="1142588850" sldId="372"/>
            <ac:spMk id="14" creationId="{1A1088D5-8E94-4F07-B2AB-512FD31A2F47}"/>
          </ac:spMkLst>
        </pc:spChg>
        <pc:spChg chg="add mod">
          <ac:chgData name="Myat Min Htut" userId="dfff3e71-de70-432f-b631-d8cca54eab50" providerId="ADAL" clId="{406122D6-03A2-4860-828A-ED92AC977C82}" dt="2024-02-19T08:17:13.979" v="892"/>
          <ac:spMkLst>
            <pc:docMk/>
            <pc:sldMk cId="1142588850" sldId="372"/>
            <ac:spMk id="15" creationId="{0BF4716F-408B-4C30-BB45-C20385AE0985}"/>
          </ac:spMkLst>
        </pc:spChg>
        <pc:spChg chg="add mod">
          <ac:chgData name="Myat Min Htut" userId="dfff3e71-de70-432f-b631-d8cca54eab50" providerId="ADAL" clId="{406122D6-03A2-4860-828A-ED92AC977C82}" dt="2024-02-19T08:17:13.979" v="892"/>
          <ac:spMkLst>
            <pc:docMk/>
            <pc:sldMk cId="1142588850" sldId="372"/>
            <ac:spMk id="16" creationId="{6993BF4C-3B08-46A5-826E-DFCC245871CB}"/>
          </ac:spMkLst>
        </pc:spChg>
        <pc:picChg chg="add mod">
          <ac:chgData name="Myat Min Htut" userId="dfff3e71-de70-432f-b631-d8cca54eab50" providerId="ADAL" clId="{406122D6-03A2-4860-828A-ED92AC977C82}" dt="2024-02-19T08:05:09.084" v="716"/>
          <ac:picMkLst>
            <pc:docMk/>
            <pc:sldMk cId="1142588850" sldId="372"/>
            <ac:picMk id="4" creationId="{12251C4A-BFB2-49E4-B346-9DD58F6046AD}"/>
          </ac:picMkLst>
        </pc:picChg>
        <pc:picChg chg="add mod">
          <ac:chgData name="Myat Min Htut" userId="dfff3e71-de70-432f-b631-d8cca54eab50" providerId="ADAL" clId="{406122D6-03A2-4860-828A-ED92AC977C82}" dt="2024-02-19T08:06:52.579" v="750" actId="1076"/>
          <ac:picMkLst>
            <pc:docMk/>
            <pc:sldMk cId="1142588850" sldId="372"/>
            <ac:picMk id="7" creationId="{248A818E-5BF2-47B7-9876-8374EBE9F8AC}"/>
          </ac:picMkLst>
        </pc:picChg>
        <pc:picChg chg="add mod">
          <ac:chgData name="Myat Min Htut" userId="dfff3e71-de70-432f-b631-d8cca54eab50" providerId="ADAL" clId="{406122D6-03A2-4860-828A-ED92AC977C82}" dt="2024-02-19T08:06:24.162" v="740" actId="1076"/>
          <ac:picMkLst>
            <pc:docMk/>
            <pc:sldMk cId="1142588850" sldId="372"/>
            <ac:picMk id="9" creationId="{545FD942-BE9A-44EB-8DE6-92D7D214B0E7}"/>
          </ac:picMkLst>
        </pc:picChg>
        <pc:picChg chg="add mod">
          <ac:chgData name="Myat Min Htut" userId="dfff3e71-de70-432f-b631-d8cca54eab50" providerId="ADAL" clId="{406122D6-03A2-4860-828A-ED92AC977C82}" dt="2024-02-19T08:06:26.838" v="744" actId="1036"/>
          <ac:picMkLst>
            <pc:docMk/>
            <pc:sldMk cId="1142588850" sldId="372"/>
            <ac:picMk id="11" creationId="{86391591-1963-4ED3-8891-497643140EAF}"/>
          </ac:picMkLst>
        </pc:picChg>
        <pc:picChg chg="add mod">
          <ac:chgData name="Myat Min Htut" userId="dfff3e71-de70-432f-b631-d8cca54eab50" providerId="ADAL" clId="{406122D6-03A2-4860-828A-ED92AC977C82}" dt="2024-02-19T08:06:18.701" v="738" actId="1076"/>
          <ac:picMkLst>
            <pc:docMk/>
            <pc:sldMk cId="1142588850" sldId="372"/>
            <ac:picMk id="13" creationId="{B433D2F8-D947-4FB7-AD2A-184420E2E8DE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8:42.757" v="910" actId="20577"/>
        <pc:sldMkLst>
          <pc:docMk/>
          <pc:sldMk cId="1042094329" sldId="373"/>
        </pc:sldMkLst>
        <pc:spChg chg="del">
          <ac:chgData name="Myat Min Htut" userId="dfff3e71-de70-432f-b631-d8cca54eab50" providerId="ADAL" clId="{406122D6-03A2-4860-828A-ED92AC977C82}" dt="2024-02-19T08:07:01.913" v="753" actId="478"/>
          <ac:spMkLst>
            <pc:docMk/>
            <pc:sldMk cId="1042094329" sldId="373"/>
            <ac:spMk id="2" creationId="{5CBD10CE-D185-4C2D-AF84-9DD98241F2BE}"/>
          </ac:spMkLst>
        </pc:spChg>
        <pc:spChg chg="del">
          <ac:chgData name="Myat Min Htut" userId="dfff3e71-de70-432f-b631-d8cca54eab50" providerId="ADAL" clId="{406122D6-03A2-4860-828A-ED92AC977C82}" dt="2024-02-19T08:07:04.615" v="754" actId="478"/>
          <ac:spMkLst>
            <pc:docMk/>
            <pc:sldMk cId="1042094329" sldId="373"/>
            <ac:spMk id="3" creationId="{8B55B5C1-29A6-4B41-AFDE-44B6EEE8053D}"/>
          </ac:spMkLst>
        </pc:spChg>
        <pc:spChg chg="add mod">
          <ac:chgData name="Myat Min Htut" userId="dfff3e71-de70-432f-b631-d8cca54eab50" providerId="ADAL" clId="{406122D6-03A2-4860-828A-ED92AC977C82}" dt="2024-02-19T08:18:42.757" v="910" actId="20577"/>
          <ac:spMkLst>
            <pc:docMk/>
            <pc:sldMk cId="1042094329" sldId="373"/>
            <ac:spMk id="5" creationId="{41B10B6B-E477-47BF-B52C-AC71394FABC2}"/>
          </ac:spMkLst>
        </pc:spChg>
        <pc:spChg chg="add mod">
          <ac:chgData name="Myat Min Htut" userId="dfff3e71-de70-432f-b631-d8cca54eab50" providerId="ADAL" clId="{406122D6-03A2-4860-828A-ED92AC977C82}" dt="2024-02-19T08:17:15.262" v="893"/>
          <ac:spMkLst>
            <pc:docMk/>
            <pc:sldMk cId="1042094329" sldId="373"/>
            <ac:spMk id="12" creationId="{E2E13415-E7B6-47F4-B7E7-39618C4335F1}"/>
          </ac:spMkLst>
        </pc:spChg>
        <pc:spChg chg="add mod">
          <ac:chgData name="Myat Min Htut" userId="dfff3e71-de70-432f-b631-d8cca54eab50" providerId="ADAL" clId="{406122D6-03A2-4860-828A-ED92AC977C82}" dt="2024-02-19T08:17:15.262" v="893"/>
          <ac:spMkLst>
            <pc:docMk/>
            <pc:sldMk cId="1042094329" sldId="373"/>
            <ac:spMk id="13" creationId="{6B8CB1E4-CA83-411F-B83A-0468ED15F8D8}"/>
          </ac:spMkLst>
        </pc:spChg>
        <pc:picChg chg="add mod">
          <ac:chgData name="Myat Min Htut" userId="dfff3e71-de70-432f-b631-d8cca54eab50" providerId="ADAL" clId="{406122D6-03A2-4860-828A-ED92AC977C82}" dt="2024-02-19T08:07:09.477" v="755"/>
          <ac:picMkLst>
            <pc:docMk/>
            <pc:sldMk cId="1042094329" sldId="373"/>
            <ac:picMk id="4" creationId="{0C3E3250-FC1C-4F85-AC21-69FA08CB6C44}"/>
          </ac:picMkLst>
        </pc:picChg>
        <pc:picChg chg="add mod">
          <ac:chgData name="Myat Min Htut" userId="dfff3e71-de70-432f-b631-d8cca54eab50" providerId="ADAL" clId="{406122D6-03A2-4860-828A-ED92AC977C82}" dt="2024-02-19T08:07:29.009" v="762" actId="1076"/>
          <ac:picMkLst>
            <pc:docMk/>
            <pc:sldMk cId="1042094329" sldId="373"/>
            <ac:picMk id="7" creationId="{28AE2B7E-C4A0-4485-A604-68A8DD4ACC25}"/>
          </ac:picMkLst>
        </pc:picChg>
        <pc:picChg chg="add del mod">
          <ac:chgData name="Myat Min Htut" userId="dfff3e71-de70-432f-b631-d8cca54eab50" providerId="ADAL" clId="{406122D6-03A2-4860-828A-ED92AC977C82}" dt="2024-02-19T08:08:14.154" v="768" actId="478"/>
          <ac:picMkLst>
            <pc:docMk/>
            <pc:sldMk cId="1042094329" sldId="373"/>
            <ac:picMk id="9" creationId="{02D54741-8DD6-4DF0-A1A3-5A6377E15960}"/>
          </ac:picMkLst>
        </pc:picChg>
        <pc:picChg chg="add mod">
          <ac:chgData name="Myat Min Htut" userId="dfff3e71-de70-432f-b631-d8cca54eab50" providerId="ADAL" clId="{406122D6-03A2-4860-828A-ED92AC977C82}" dt="2024-02-19T08:11:06.259" v="813" actId="1037"/>
          <ac:picMkLst>
            <pc:docMk/>
            <pc:sldMk cId="1042094329" sldId="373"/>
            <ac:picMk id="11" creationId="{A79E9F0C-C2A3-4644-8B6C-8BF442ECFCAC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8:51.230" v="912" actId="20577"/>
        <pc:sldMkLst>
          <pc:docMk/>
          <pc:sldMk cId="667447136" sldId="374"/>
        </pc:sldMkLst>
        <pc:spChg chg="del">
          <ac:chgData name="Myat Min Htut" userId="dfff3e71-de70-432f-b631-d8cca54eab50" providerId="ADAL" clId="{406122D6-03A2-4860-828A-ED92AC977C82}" dt="2024-02-19T08:13:23.690" v="820" actId="478"/>
          <ac:spMkLst>
            <pc:docMk/>
            <pc:sldMk cId="667447136" sldId="374"/>
            <ac:spMk id="2" creationId="{B1CF4FF3-AE1B-4FB6-BB62-DB5998993358}"/>
          </ac:spMkLst>
        </pc:spChg>
        <pc:spChg chg="del">
          <ac:chgData name="Myat Min Htut" userId="dfff3e71-de70-432f-b631-d8cca54eab50" providerId="ADAL" clId="{406122D6-03A2-4860-828A-ED92AC977C82}" dt="2024-02-19T08:13:24.540" v="821" actId="478"/>
          <ac:spMkLst>
            <pc:docMk/>
            <pc:sldMk cId="667447136" sldId="374"/>
            <ac:spMk id="3" creationId="{FCDE0C3B-9957-40A3-9268-C070EB80F748}"/>
          </ac:spMkLst>
        </pc:spChg>
        <pc:spChg chg="add mod">
          <ac:chgData name="Myat Min Htut" userId="dfff3e71-de70-432f-b631-d8cca54eab50" providerId="ADAL" clId="{406122D6-03A2-4860-828A-ED92AC977C82}" dt="2024-02-19T08:18:51.230" v="912" actId="20577"/>
          <ac:spMkLst>
            <pc:docMk/>
            <pc:sldMk cId="667447136" sldId="374"/>
            <ac:spMk id="5" creationId="{73B3AD42-0087-4FC7-A001-ACAC076EB74E}"/>
          </ac:spMkLst>
        </pc:spChg>
        <pc:spChg chg="add mod">
          <ac:chgData name="Myat Min Htut" userId="dfff3e71-de70-432f-b631-d8cca54eab50" providerId="ADAL" clId="{406122D6-03A2-4860-828A-ED92AC977C82}" dt="2024-02-19T08:16:07.191" v="869" actId="164"/>
          <ac:spMkLst>
            <pc:docMk/>
            <pc:sldMk cId="667447136" sldId="374"/>
            <ac:spMk id="10" creationId="{06DC3AAB-2D05-4B3E-8BF5-9814C1B9C695}"/>
          </ac:spMkLst>
        </pc:spChg>
        <pc:spChg chg="add mod">
          <ac:chgData name="Myat Min Htut" userId="dfff3e71-de70-432f-b631-d8cca54eab50" providerId="ADAL" clId="{406122D6-03A2-4860-828A-ED92AC977C82}" dt="2024-02-19T08:17:17.066" v="894"/>
          <ac:spMkLst>
            <pc:docMk/>
            <pc:sldMk cId="667447136" sldId="374"/>
            <ac:spMk id="12" creationId="{3F142465-80CB-40E3-947E-D1A259E54D88}"/>
          </ac:spMkLst>
        </pc:spChg>
        <pc:spChg chg="add mod">
          <ac:chgData name="Myat Min Htut" userId="dfff3e71-de70-432f-b631-d8cca54eab50" providerId="ADAL" clId="{406122D6-03A2-4860-828A-ED92AC977C82}" dt="2024-02-19T08:17:17.066" v="894"/>
          <ac:spMkLst>
            <pc:docMk/>
            <pc:sldMk cId="667447136" sldId="374"/>
            <ac:spMk id="13" creationId="{5416EEDA-60C1-4CE8-A3F7-7E4966AD6BB8}"/>
          </ac:spMkLst>
        </pc:spChg>
        <pc:grpChg chg="add mod">
          <ac:chgData name="Myat Min Htut" userId="dfff3e71-de70-432f-b631-d8cca54eab50" providerId="ADAL" clId="{406122D6-03A2-4860-828A-ED92AC977C82}" dt="2024-02-19T08:16:07.191" v="869" actId="164"/>
          <ac:grpSpMkLst>
            <pc:docMk/>
            <pc:sldMk cId="667447136" sldId="374"/>
            <ac:grpSpMk id="11" creationId="{0929F62D-E387-4275-9038-77F72D653DAA}"/>
          </ac:grpSpMkLst>
        </pc:grpChg>
        <pc:picChg chg="add mod">
          <ac:chgData name="Myat Min Htut" userId="dfff3e71-de70-432f-b631-d8cca54eab50" providerId="ADAL" clId="{406122D6-03A2-4860-828A-ED92AC977C82}" dt="2024-02-19T08:07:10.178" v="756"/>
          <ac:picMkLst>
            <pc:docMk/>
            <pc:sldMk cId="667447136" sldId="374"/>
            <ac:picMk id="4" creationId="{AA4009CA-81D1-4C12-ADD7-9E1A7342630F}"/>
          </ac:picMkLst>
        </pc:picChg>
        <pc:picChg chg="add mod">
          <ac:chgData name="Myat Min Htut" userId="dfff3e71-de70-432f-b631-d8cca54eab50" providerId="ADAL" clId="{406122D6-03A2-4860-828A-ED92AC977C82}" dt="2024-02-19T08:14:19.823" v="839" actId="1076"/>
          <ac:picMkLst>
            <pc:docMk/>
            <pc:sldMk cId="667447136" sldId="374"/>
            <ac:picMk id="7" creationId="{830EEE45-C98A-4A34-AFE0-8F4E82C081F5}"/>
          </ac:picMkLst>
        </pc:picChg>
        <pc:picChg chg="add mod">
          <ac:chgData name="Myat Min Htut" userId="dfff3e71-de70-432f-b631-d8cca54eab50" providerId="ADAL" clId="{406122D6-03A2-4860-828A-ED92AC977C82}" dt="2024-02-19T08:16:07.191" v="869" actId="164"/>
          <ac:picMkLst>
            <pc:docMk/>
            <pc:sldMk cId="667447136" sldId="374"/>
            <ac:picMk id="9" creationId="{1329D074-44D8-4092-9A1C-A206CF3B1582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9:07.348" v="914" actId="20577"/>
        <pc:sldMkLst>
          <pc:docMk/>
          <pc:sldMk cId="2372213511" sldId="375"/>
        </pc:sldMkLst>
        <pc:spChg chg="del">
          <ac:chgData name="Myat Min Htut" userId="dfff3e71-de70-432f-b631-d8cca54eab50" providerId="ADAL" clId="{406122D6-03A2-4860-828A-ED92AC977C82}" dt="2024-02-19T08:14:35.063" v="840" actId="478"/>
          <ac:spMkLst>
            <pc:docMk/>
            <pc:sldMk cId="2372213511" sldId="375"/>
            <ac:spMk id="2" creationId="{7FF33EAA-81D7-4C7D-8668-DACDA4880208}"/>
          </ac:spMkLst>
        </pc:spChg>
        <pc:spChg chg="del">
          <ac:chgData name="Myat Min Htut" userId="dfff3e71-de70-432f-b631-d8cca54eab50" providerId="ADAL" clId="{406122D6-03A2-4860-828A-ED92AC977C82}" dt="2024-02-19T08:14:37.112" v="841" actId="478"/>
          <ac:spMkLst>
            <pc:docMk/>
            <pc:sldMk cId="2372213511" sldId="375"/>
            <ac:spMk id="3" creationId="{C2AF51BB-AC3A-4D46-99C8-A14AA9D00D58}"/>
          </ac:spMkLst>
        </pc:spChg>
        <pc:spChg chg="add mod">
          <ac:chgData name="Myat Min Htut" userId="dfff3e71-de70-432f-b631-d8cca54eab50" providerId="ADAL" clId="{406122D6-03A2-4860-828A-ED92AC977C82}" dt="2024-02-19T08:19:07.348" v="914" actId="20577"/>
          <ac:spMkLst>
            <pc:docMk/>
            <pc:sldMk cId="2372213511" sldId="375"/>
            <ac:spMk id="5" creationId="{D426CB0D-4693-485C-A76E-B698DF1EA6F0}"/>
          </ac:spMkLst>
        </pc:spChg>
        <pc:spChg chg="add mod">
          <ac:chgData name="Myat Min Htut" userId="dfff3e71-de70-432f-b631-d8cca54eab50" providerId="ADAL" clId="{406122D6-03A2-4860-828A-ED92AC977C82}" dt="2024-02-19T08:17:18.109" v="895"/>
          <ac:spMkLst>
            <pc:docMk/>
            <pc:sldMk cId="2372213511" sldId="375"/>
            <ac:spMk id="10" creationId="{F62A4F3F-171E-4B37-9B41-4D909507A651}"/>
          </ac:spMkLst>
        </pc:spChg>
        <pc:spChg chg="add mod">
          <ac:chgData name="Myat Min Htut" userId="dfff3e71-de70-432f-b631-d8cca54eab50" providerId="ADAL" clId="{406122D6-03A2-4860-828A-ED92AC977C82}" dt="2024-02-19T08:17:18.109" v="895"/>
          <ac:spMkLst>
            <pc:docMk/>
            <pc:sldMk cId="2372213511" sldId="375"/>
            <ac:spMk id="11" creationId="{669C9342-C379-4A71-8A24-4F1AC3B21609}"/>
          </ac:spMkLst>
        </pc:spChg>
        <pc:picChg chg="add mod">
          <ac:chgData name="Myat Min Htut" userId="dfff3e71-de70-432f-b631-d8cca54eab50" providerId="ADAL" clId="{406122D6-03A2-4860-828A-ED92AC977C82}" dt="2024-02-19T08:11:20.890" v="816"/>
          <ac:picMkLst>
            <pc:docMk/>
            <pc:sldMk cId="2372213511" sldId="375"/>
            <ac:picMk id="4" creationId="{5C4CF037-6CCC-4CEE-839B-BFC9847AF485}"/>
          </ac:picMkLst>
        </pc:picChg>
        <pc:picChg chg="add mod">
          <ac:chgData name="Myat Min Htut" userId="dfff3e71-de70-432f-b631-d8cca54eab50" providerId="ADAL" clId="{406122D6-03A2-4860-828A-ED92AC977C82}" dt="2024-02-19T08:14:43.904" v="845" actId="1076"/>
          <ac:picMkLst>
            <pc:docMk/>
            <pc:sldMk cId="2372213511" sldId="375"/>
            <ac:picMk id="7" creationId="{6104AED9-28ED-451F-9DBF-2447897B4060}"/>
          </ac:picMkLst>
        </pc:picChg>
        <pc:picChg chg="add mod">
          <ac:chgData name="Myat Min Htut" userId="dfff3e71-de70-432f-b631-d8cca54eab50" providerId="ADAL" clId="{406122D6-03A2-4860-828A-ED92AC977C82}" dt="2024-02-19T08:15:02.314" v="851" actId="1076"/>
          <ac:picMkLst>
            <pc:docMk/>
            <pc:sldMk cId="2372213511" sldId="375"/>
            <ac:picMk id="9" creationId="{A259795A-32E0-475A-BE6D-BDC422CCF8DD}"/>
          </ac:picMkLst>
        </pc:picChg>
      </pc:sldChg>
      <pc:sldChg chg="addSp delSp modSp new mod">
        <pc:chgData name="Myat Min Htut" userId="dfff3e71-de70-432f-b631-d8cca54eab50" providerId="ADAL" clId="{406122D6-03A2-4860-828A-ED92AC977C82}" dt="2024-02-19T08:19:57.265" v="929" actId="1076"/>
        <pc:sldMkLst>
          <pc:docMk/>
          <pc:sldMk cId="3136424527" sldId="376"/>
        </pc:sldMkLst>
        <pc:spChg chg="del">
          <ac:chgData name="Myat Min Htut" userId="dfff3e71-de70-432f-b631-d8cca54eab50" providerId="ADAL" clId="{406122D6-03A2-4860-828A-ED92AC977C82}" dt="2024-02-19T08:12:58.705" v="818" actId="478"/>
          <ac:spMkLst>
            <pc:docMk/>
            <pc:sldMk cId="3136424527" sldId="376"/>
            <ac:spMk id="2" creationId="{A2A7B829-704E-4D2A-974C-7D7D9F692AC7}"/>
          </ac:spMkLst>
        </pc:spChg>
        <pc:spChg chg="del">
          <ac:chgData name="Myat Min Htut" userId="dfff3e71-de70-432f-b631-d8cca54eab50" providerId="ADAL" clId="{406122D6-03A2-4860-828A-ED92AC977C82}" dt="2024-02-19T08:13:08.249" v="819" actId="478"/>
          <ac:spMkLst>
            <pc:docMk/>
            <pc:sldMk cId="3136424527" sldId="376"/>
            <ac:spMk id="3" creationId="{A62E7CB6-6913-4F74-BA08-18BDCAB33F97}"/>
          </ac:spMkLst>
        </pc:spChg>
        <pc:spChg chg="add mod">
          <ac:chgData name="Myat Min Htut" userId="dfff3e71-de70-432f-b631-d8cca54eab50" providerId="ADAL" clId="{406122D6-03A2-4860-828A-ED92AC977C82}" dt="2024-02-19T08:19:13.499" v="916" actId="20577"/>
          <ac:spMkLst>
            <pc:docMk/>
            <pc:sldMk cId="3136424527" sldId="376"/>
            <ac:spMk id="5" creationId="{00D67720-988A-468D-AB49-A56A8A66DFCB}"/>
          </ac:spMkLst>
        </pc:spChg>
        <pc:spChg chg="add mod">
          <ac:chgData name="Myat Min Htut" userId="dfff3e71-de70-432f-b631-d8cca54eab50" providerId="ADAL" clId="{406122D6-03A2-4860-828A-ED92AC977C82}" dt="2024-02-19T08:15:59.644" v="868" actId="164"/>
          <ac:spMkLst>
            <pc:docMk/>
            <pc:sldMk cId="3136424527" sldId="376"/>
            <ac:spMk id="10" creationId="{261EBD61-B572-4DF1-84FF-131247F60BE5}"/>
          </ac:spMkLst>
        </pc:spChg>
        <pc:spChg chg="add mod">
          <ac:chgData name="Myat Min Htut" userId="dfff3e71-de70-432f-b631-d8cca54eab50" providerId="ADAL" clId="{406122D6-03A2-4860-828A-ED92AC977C82}" dt="2024-02-19T08:17:19.463" v="896"/>
          <ac:spMkLst>
            <pc:docMk/>
            <pc:sldMk cId="3136424527" sldId="376"/>
            <ac:spMk id="12" creationId="{269EB7C3-72FF-43B3-B009-65E7BD1A2002}"/>
          </ac:spMkLst>
        </pc:spChg>
        <pc:spChg chg="add mod">
          <ac:chgData name="Myat Min Htut" userId="dfff3e71-de70-432f-b631-d8cca54eab50" providerId="ADAL" clId="{406122D6-03A2-4860-828A-ED92AC977C82}" dt="2024-02-19T08:17:19.463" v="896"/>
          <ac:spMkLst>
            <pc:docMk/>
            <pc:sldMk cId="3136424527" sldId="376"/>
            <ac:spMk id="13" creationId="{EFF11BDD-3B15-49CE-9E2B-24976D5479D6}"/>
          </ac:spMkLst>
        </pc:spChg>
        <pc:grpChg chg="add mod">
          <ac:chgData name="Myat Min Htut" userId="dfff3e71-de70-432f-b631-d8cca54eab50" providerId="ADAL" clId="{406122D6-03A2-4860-828A-ED92AC977C82}" dt="2024-02-19T08:19:38.353" v="925" actId="1076"/>
          <ac:grpSpMkLst>
            <pc:docMk/>
            <pc:sldMk cId="3136424527" sldId="376"/>
            <ac:grpSpMk id="11" creationId="{C02517C6-4092-436A-90D7-1F04406ADC15}"/>
          </ac:grpSpMkLst>
        </pc:grpChg>
        <pc:picChg chg="add mod">
          <ac:chgData name="Myat Min Htut" userId="dfff3e71-de70-432f-b631-d8cca54eab50" providerId="ADAL" clId="{406122D6-03A2-4860-828A-ED92AC977C82}" dt="2024-02-19T08:11:21.690" v="817"/>
          <ac:picMkLst>
            <pc:docMk/>
            <pc:sldMk cId="3136424527" sldId="376"/>
            <ac:picMk id="4" creationId="{25835352-E598-4BEE-BA04-01467A03BF50}"/>
          </ac:picMkLst>
        </pc:picChg>
        <pc:picChg chg="add mod">
          <ac:chgData name="Myat Min Htut" userId="dfff3e71-de70-432f-b631-d8cca54eab50" providerId="ADAL" clId="{406122D6-03A2-4860-828A-ED92AC977C82}" dt="2024-02-19T08:15:24.288" v="857" actId="1076"/>
          <ac:picMkLst>
            <pc:docMk/>
            <pc:sldMk cId="3136424527" sldId="376"/>
            <ac:picMk id="7" creationId="{CB62C133-0569-4726-9E3B-AB8FFB0FB657}"/>
          </ac:picMkLst>
        </pc:picChg>
        <pc:picChg chg="add mod">
          <ac:chgData name="Myat Min Htut" userId="dfff3e71-de70-432f-b631-d8cca54eab50" providerId="ADAL" clId="{406122D6-03A2-4860-828A-ED92AC977C82}" dt="2024-02-19T08:15:59.644" v="868" actId="164"/>
          <ac:picMkLst>
            <pc:docMk/>
            <pc:sldMk cId="3136424527" sldId="376"/>
            <ac:picMk id="9" creationId="{D61CFA56-73D6-4F5F-8C4F-2084511B7509}"/>
          </ac:picMkLst>
        </pc:picChg>
        <pc:picChg chg="add del mod">
          <ac:chgData name="Myat Min Htut" userId="dfff3e71-de70-432f-b631-d8cca54eab50" providerId="ADAL" clId="{406122D6-03A2-4860-828A-ED92AC977C82}" dt="2024-02-19T08:19:28.964" v="919"/>
          <ac:picMkLst>
            <pc:docMk/>
            <pc:sldMk cId="3136424527" sldId="376"/>
            <ac:picMk id="14" creationId="{F272A9FB-4B22-482C-BEF4-CCBC09026EC5}"/>
          </ac:picMkLst>
        </pc:picChg>
        <pc:picChg chg="add mod">
          <ac:chgData name="Myat Min Htut" userId="dfff3e71-de70-432f-b631-d8cca54eab50" providerId="ADAL" clId="{406122D6-03A2-4860-828A-ED92AC977C82}" dt="2024-02-19T08:19:57.265" v="929" actId="1076"/>
          <ac:picMkLst>
            <pc:docMk/>
            <pc:sldMk cId="3136424527" sldId="376"/>
            <ac:picMk id="16" creationId="{BF82CC35-71F4-48F0-B102-A46E5F2F9248}"/>
          </ac:picMkLst>
        </pc:picChg>
      </pc:sldChg>
      <pc:sldChg chg="addSp delSp modSp add mod">
        <pc:chgData name="Myat Min Htut" userId="dfff3e71-de70-432f-b631-d8cca54eab50" providerId="ADAL" clId="{406122D6-03A2-4860-828A-ED92AC977C82}" dt="2024-02-19T08:20:53.063" v="952" actId="14100"/>
        <pc:sldMkLst>
          <pc:docMk/>
          <pc:sldMk cId="3760413211" sldId="377"/>
        </pc:sldMkLst>
        <pc:grpChg chg="del mod">
          <ac:chgData name="Myat Min Htut" userId="dfff3e71-de70-432f-b631-d8cca54eab50" providerId="ADAL" clId="{406122D6-03A2-4860-828A-ED92AC977C82}" dt="2024-02-19T08:19:35.779" v="923" actId="478"/>
          <ac:grpSpMkLst>
            <pc:docMk/>
            <pc:sldMk cId="3760413211" sldId="377"/>
            <ac:grpSpMk id="11" creationId="{C02517C6-4092-436A-90D7-1F04406ADC15}"/>
          </ac:grpSpMkLst>
        </pc:grpChg>
        <pc:picChg chg="add mod">
          <ac:chgData name="Myat Min Htut" userId="dfff3e71-de70-432f-b631-d8cca54eab50" providerId="ADAL" clId="{406122D6-03A2-4860-828A-ED92AC977C82}" dt="2024-02-19T08:20:29.735" v="942" actId="1076"/>
          <ac:picMkLst>
            <pc:docMk/>
            <pc:sldMk cId="3760413211" sldId="377"/>
            <ac:picMk id="3" creationId="{4100D1DF-425C-416F-B031-0EE992A1492C}"/>
          </ac:picMkLst>
        </pc:picChg>
        <pc:picChg chg="add mod">
          <ac:chgData name="Myat Min Htut" userId="dfff3e71-de70-432f-b631-d8cca54eab50" providerId="ADAL" clId="{406122D6-03A2-4860-828A-ED92AC977C82}" dt="2024-02-19T08:20:50.357" v="951" actId="1076"/>
          <ac:picMkLst>
            <pc:docMk/>
            <pc:sldMk cId="3760413211" sldId="377"/>
            <ac:picMk id="8" creationId="{940486F9-EA3E-4C45-8722-999E629DDF3B}"/>
          </ac:picMkLst>
        </pc:picChg>
        <pc:picChg chg="add mod">
          <ac:chgData name="Myat Min Htut" userId="dfff3e71-de70-432f-b631-d8cca54eab50" providerId="ADAL" clId="{406122D6-03A2-4860-828A-ED92AC977C82}" dt="2024-02-19T08:20:53.063" v="952" actId="14100"/>
          <ac:picMkLst>
            <pc:docMk/>
            <pc:sldMk cId="3760413211" sldId="377"/>
            <ac:picMk id="15" creationId="{6D7D84B1-AE98-4456-9FF5-9EDF37A39AED}"/>
          </ac:picMkLst>
        </pc:picChg>
      </pc:sldChg>
    </pc:docChg>
  </pc:docChgLst>
  <pc:docChgLst>
    <pc:chgData name="友村　由衣" userId="S::yui_tomomura@jpf.go.jp::f9f3cfea-937a-448c-aba0-f98ff34d7fe2" providerId="AD" clId="Web-{3EF26761-AB21-64DB-3D6E-DCD6758C146D}"/>
    <pc:docChg chg="addSld modSld">
      <pc:chgData name="友村　由衣" userId="S::yui_tomomura@jpf.go.jp::f9f3cfea-937a-448c-aba0-f98ff34d7fe2" providerId="AD" clId="Web-{3EF26761-AB21-64DB-3D6E-DCD6758C146D}" dt="2024-07-05T09:09:05.798" v="17" actId="1076"/>
      <pc:docMkLst>
        <pc:docMk/>
      </pc:docMkLst>
      <pc:sldChg chg="addSp delSp modSp new">
        <pc:chgData name="友村　由衣" userId="S::yui_tomomura@jpf.go.jp::f9f3cfea-937a-448c-aba0-f98ff34d7fe2" providerId="AD" clId="Web-{3EF26761-AB21-64DB-3D6E-DCD6758C146D}" dt="2024-07-05T09:07:49.812" v="10" actId="1076"/>
        <pc:sldMkLst>
          <pc:docMk/>
          <pc:sldMk cId="234338839" sldId="378"/>
        </pc:sldMkLst>
        <pc:spChg chg="del">
          <ac:chgData name="友村　由衣" userId="S::yui_tomomura@jpf.go.jp::f9f3cfea-937a-448c-aba0-f98ff34d7fe2" providerId="AD" clId="Web-{3EF26761-AB21-64DB-3D6E-DCD6758C146D}" dt="2024-07-05T09:07:04.952" v="1"/>
          <ac:spMkLst>
            <pc:docMk/>
            <pc:sldMk cId="234338839" sldId="378"/>
            <ac:spMk id="2" creationId="{56E5956F-7050-A92F-98F0-D474DC719C90}"/>
          </ac:spMkLst>
        </pc:spChg>
        <pc:spChg chg="del mod">
          <ac:chgData name="友村　由衣" userId="S::yui_tomomura@jpf.go.jp::f9f3cfea-937a-448c-aba0-f98ff34d7fe2" providerId="AD" clId="Web-{3EF26761-AB21-64DB-3D6E-DCD6758C146D}" dt="2024-07-05T09:07:08.155" v="3"/>
          <ac:spMkLst>
            <pc:docMk/>
            <pc:sldMk cId="234338839" sldId="378"/>
            <ac:spMk id="3" creationId="{1F4E1E28-D1AD-67DF-8BE6-B99C6B77F06E}"/>
          </ac:spMkLst>
        </pc:spChg>
        <pc:spChg chg="add mod">
          <ac:chgData name="友村　由衣" userId="S::yui_tomomura@jpf.go.jp::f9f3cfea-937a-448c-aba0-f98ff34d7fe2" providerId="AD" clId="Web-{3EF26761-AB21-64DB-3D6E-DCD6758C146D}" dt="2024-07-05T09:07:49.812" v="10" actId="1076"/>
          <ac:spMkLst>
            <pc:docMk/>
            <pc:sldMk cId="234338839" sldId="378"/>
            <ac:spMk id="5" creationId="{E7D80AE9-8F44-4EAF-3E7A-3E6E369C1F27}"/>
          </ac:spMkLst>
        </pc:spChg>
        <pc:picChg chg="add mod">
          <ac:chgData name="友村　由衣" userId="S::yui_tomomura@jpf.go.jp::f9f3cfea-937a-448c-aba0-f98ff34d7fe2" providerId="AD" clId="Web-{3EF26761-AB21-64DB-3D6E-DCD6758C146D}" dt="2024-07-05T09:07:44.546" v="9"/>
          <ac:picMkLst>
            <pc:docMk/>
            <pc:sldMk cId="234338839" sldId="378"/>
            <ac:picMk id="4" creationId="{D9C3C4E6-438F-C1C3-FD9B-DBBA080FD9DD}"/>
          </ac:picMkLst>
        </pc:picChg>
      </pc:sldChg>
      <pc:sldChg chg="modSp add replId">
        <pc:chgData name="友村　由衣" userId="S::yui_tomomura@jpf.go.jp::f9f3cfea-937a-448c-aba0-f98ff34d7fe2" providerId="AD" clId="Web-{3EF26761-AB21-64DB-3D6E-DCD6758C146D}" dt="2024-07-05T09:08:17.875" v="12" actId="1076"/>
        <pc:sldMkLst>
          <pc:docMk/>
          <pc:sldMk cId="1743224836" sldId="379"/>
        </pc:sldMkLst>
        <pc:spChg chg="mod">
          <ac:chgData name="友村　由衣" userId="S::yui_tomomura@jpf.go.jp::f9f3cfea-937a-448c-aba0-f98ff34d7fe2" providerId="AD" clId="Web-{3EF26761-AB21-64DB-3D6E-DCD6758C146D}" dt="2024-07-05T09:08:17.875" v="12" actId="1076"/>
          <ac:spMkLst>
            <pc:docMk/>
            <pc:sldMk cId="1743224836" sldId="379"/>
            <ac:spMk id="5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3EF26761-AB21-64DB-3D6E-DCD6758C146D}" dt="2024-07-05T09:08:40.172" v="14" actId="1076"/>
        <pc:sldMkLst>
          <pc:docMk/>
          <pc:sldMk cId="2643611067" sldId="380"/>
        </pc:sldMkLst>
        <pc:spChg chg="mod">
          <ac:chgData name="友村　由衣" userId="S::yui_tomomura@jpf.go.jp::f9f3cfea-937a-448c-aba0-f98ff34d7fe2" providerId="AD" clId="Web-{3EF26761-AB21-64DB-3D6E-DCD6758C146D}" dt="2024-07-05T09:08:40.172" v="14" actId="1076"/>
          <ac:spMkLst>
            <pc:docMk/>
            <pc:sldMk cId="2643611067" sldId="380"/>
            <ac:spMk id="5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3EF26761-AB21-64DB-3D6E-DCD6758C146D}" dt="2024-07-05T09:09:05.798" v="17" actId="1076"/>
        <pc:sldMkLst>
          <pc:docMk/>
          <pc:sldMk cId="2855751205" sldId="381"/>
        </pc:sldMkLst>
        <pc:spChg chg="mod">
          <ac:chgData name="友村　由衣" userId="S::yui_tomomura@jpf.go.jp::f9f3cfea-937a-448c-aba0-f98ff34d7fe2" providerId="AD" clId="Web-{3EF26761-AB21-64DB-3D6E-DCD6758C146D}" dt="2024-07-05T09:09:05.798" v="17" actId="1076"/>
          <ac:spMkLst>
            <pc:docMk/>
            <pc:sldMk cId="2855751205" sldId="381"/>
            <ac:spMk id="5" creationId="{E7D80AE9-8F44-4EAF-3E7A-3E6E369C1F27}"/>
          </ac:spMkLst>
        </pc:spChg>
      </pc:sldChg>
    </pc:docChg>
  </pc:docChgLst>
  <pc:docChgLst>
    <pc:chgData name="sayaka yokoyama" userId="S::sayaka_yokoyama@jpf.go.jp::f77ee311-c58d-49f9-9c03-4c9f5af284ca" providerId="AD" clId="Web-{6E1F3B8C-45E4-19C7-4EFA-42D80AE616B3}"/>
    <pc:docChg chg="modSld">
      <pc:chgData name="sayaka yokoyama" userId="S::sayaka_yokoyama@jpf.go.jp::f77ee311-c58d-49f9-9c03-4c9f5af284ca" providerId="AD" clId="Web-{6E1F3B8C-45E4-19C7-4EFA-42D80AE616B3}" dt="2024-03-15T08:55:46.987" v="23" actId="1076"/>
      <pc:docMkLst>
        <pc:docMk/>
      </pc:docMkLst>
      <pc:sldChg chg="addSp delSp modSp">
        <pc:chgData name="sayaka yokoyama" userId="S::sayaka_yokoyama@jpf.go.jp::f77ee311-c58d-49f9-9c03-4c9f5af284ca" providerId="AD" clId="Web-{6E1F3B8C-45E4-19C7-4EFA-42D80AE616B3}" dt="2024-03-15T08:55:46.987" v="23" actId="1076"/>
        <pc:sldMkLst>
          <pc:docMk/>
          <pc:sldMk cId="441212686" sldId="364"/>
        </pc:sldMkLst>
        <pc:picChg chg="add del mod">
          <ac:chgData name="sayaka yokoyama" userId="S::sayaka_yokoyama@jpf.go.jp::f77ee311-c58d-49f9-9c03-4c9f5af284ca" providerId="AD" clId="Web-{6E1F3B8C-45E4-19C7-4EFA-42D80AE616B3}" dt="2024-03-15T08:53:14.713" v="3"/>
          <ac:picMkLst>
            <pc:docMk/>
            <pc:sldMk cId="441212686" sldId="364"/>
            <ac:picMk id="2" creationId="{41CCAD5F-5BD3-A192-3DCC-BE049ADBC106}"/>
          </ac:picMkLst>
        </pc:picChg>
        <pc:picChg chg="del">
          <ac:chgData name="sayaka yokoyama" userId="S::sayaka_yokoyama@jpf.go.jp::f77ee311-c58d-49f9-9c03-4c9f5af284ca" providerId="AD" clId="Web-{6E1F3B8C-45E4-19C7-4EFA-42D80AE616B3}" dt="2024-03-15T08:53:15.573" v="4"/>
          <ac:picMkLst>
            <pc:docMk/>
            <pc:sldMk cId="441212686" sldId="364"/>
            <ac:picMk id="3" creationId="{67DE2FB7-9B07-40D6-BF0E-7C25DA7BF298}"/>
          </ac:picMkLst>
        </pc:picChg>
        <pc:picChg chg="add mod">
          <ac:chgData name="sayaka yokoyama" userId="S::sayaka_yokoyama@jpf.go.jp::f77ee311-c58d-49f9-9c03-4c9f5af284ca" providerId="AD" clId="Web-{6E1F3B8C-45E4-19C7-4EFA-42D80AE616B3}" dt="2024-03-15T08:53:44.652" v="9" actId="1076"/>
          <ac:picMkLst>
            <pc:docMk/>
            <pc:sldMk cId="441212686" sldId="364"/>
            <ac:picMk id="4" creationId="{309E9008-1737-F39B-96E3-723A8B8021EF}"/>
          </ac:picMkLst>
        </pc:picChg>
        <pc:picChg chg="mod">
          <ac:chgData name="sayaka yokoyama" userId="S::sayaka_yokoyama@jpf.go.jp::f77ee311-c58d-49f9-9c03-4c9f5af284ca" providerId="AD" clId="Web-{6E1F3B8C-45E4-19C7-4EFA-42D80AE616B3}" dt="2024-03-15T08:55:02.266" v="16" actId="1076"/>
          <ac:picMkLst>
            <pc:docMk/>
            <pc:sldMk cId="441212686" sldId="364"/>
            <ac:picMk id="6" creationId="{6CD6ED71-A88D-4241-B45D-765017FA1579}"/>
          </ac:picMkLst>
        </pc:picChg>
        <pc:picChg chg="add mod">
          <ac:chgData name="sayaka yokoyama" userId="S::sayaka_yokoyama@jpf.go.jp::f77ee311-c58d-49f9-9c03-4c9f5af284ca" providerId="AD" clId="Web-{6E1F3B8C-45E4-19C7-4EFA-42D80AE616B3}" dt="2024-03-15T08:53:48.340" v="14" actId="1076"/>
          <ac:picMkLst>
            <pc:docMk/>
            <pc:sldMk cId="441212686" sldId="364"/>
            <ac:picMk id="17" creationId="{AC184DEB-A36B-7DFF-30CF-6E9E922F6F1B}"/>
          </ac:picMkLst>
        </pc:picChg>
        <pc:picChg chg="add mod">
          <ac:chgData name="sayaka yokoyama" userId="S::sayaka_yokoyama@jpf.go.jp::f77ee311-c58d-49f9-9c03-4c9f5af284ca" providerId="AD" clId="Web-{6E1F3B8C-45E4-19C7-4EFA-42D80AE616B3}" dt="2024-03-15T08:55:46.987" v="23" actId="1076"/>
          <ac:picMkLst>
            <pc:docMk/>
            <pc:sldMk cId="441212686" sldId="364"/>
            <ac:picMk id="18" creationId="{2C7107CB-B1CB-98D0-9B1F-EC0A936A5219}"/>
          </ac:picMkLst>
        </pc:picChg>
      </pc:sldChg>
    </pc:docChg>
  </pc:docChgLst>
  <pc:docChgLst>
    <pc:chgData name="sayaka yokoyama" userId="f77ee311-c58d-49f9-9c03-4c9f5af284ca" providerId="ADAL" clId="{210662E6-5A0D-477F-BBA8-FC5938F0D271}"/>
    <pc:docChg chg="modSld">
      <pc:chgData name="sayaka yokoyama" userId="f77ee311-c58d-49f9-9c03-4c9f5af284ca" providerId="ADAL" clId="{210662E6-5A0D-477F-BBA8-FC5938F0D271}" dt="2024-03-25T02:57:23.721" v="2" actId="1076"/>
      <pc:docMkLst>
        <pc:docMk/>
      </pc:docMkLst>
      <pc:sldChg chg="modSp mod">
        <pc:chgData name="sayaka yokoyama" userId="f77ee311-c58d-49f9-9c03-4c9f5af284ca" providerId="ADAL" clId="{210662E6-5A0D-477F-BBA8-FC5938F0D271}" dt="2024-03-25T02:57:23.721" v="2" actId="1076"/>
        <pc:sldMkLst>
          <pc:docMk/>
          <pc:sldMk cId="3718380371" sldId="356"/>
        </pc:sldMkLst>
        <pc:picChg chg="mod">
          <ac:chgData name="sayaka yokoyama" userId="f77ee311-c58d-49f9-9c03-4c9f5af284ca" providerId="ADAL" clId="{210662E6-5A0D-477F-BBA8-FC5938F0D271}" dt="2024-03-25T02:57:23.721" v="2" actId="1076"/>
          <ac:picMkLst>
            <pc:docMk/>
            <pc:sldMk cId="3718380371" sldId="356"/>
            <ac:picMk id="14" creationId="{D043C06B-B6CD-4B87-83A8-9AAB9232A368}"/>
          </ac:picMkLst>
        </pc:picChg>
      </pc:sldChg>
    </pc:docChg>
  </pc:docChgLst>
  <pc:docChgLst>
    <pc:chgData name="sayaka yokoyama" userId="S::sayaka_yokoyama@jpf.go.jp::f77ee311-c58d-49f9-9c03-4c9f5af284ca" providerId="AD" clId="Web-{869BAE62-B517-9CFE-1337-55C2627B7D35}"/>
    <pc:docChg chg="modSld">
      <pc:chgData name="sayaka yokoyama" userId="S::sayaka_yokoyama@jpf.go.jp::f77ee311-c58d-49f9-9c03-4c9f5af284ca" providerId="AD" clId="Web-{869BAE62-B517-9CFE-1337-55C2627B7D35}" dt="2024-02-01T08:10:34.205" v="7" actId="14100"/>
      <pc:docMkLst>
        <pc:docMk/>
      </pc:docMkLst>
      <pc:sldChg chg="addSp modSp">
        <pc:chgData name="sayaka yokoyama" userId="S::sayaka_yokoyama@jpf.go.jp::f77ee311-c58d-49f9-9c03-4c9f5af284ca" providerId="AD" clId="Web-{869BAE62-B517-9CFE-1337-55C2627B7D35}" dt="2024-02-01T08:09:38.812" v="1" actId="1076"/>
        <pc:sldMkLst>
          <pc:docMk/>
          <pc:sldMk cId="1625383778" sldId="257"/>
        </pc:sldMkLst>
        <pc:picChg chg="add mod">
          <ac:chgData name="sayaka yokoyama" userId="S::sayaka_yokoyama@jpf.go.jp::f77ee311-c58d-49f9-9c03-4c9f5af284ca" providerId="AD" clId="Web-{869BAE62-B517-9CFE-1337-55C2627B7D35}" dt="2024-02-01T08:09:38.812" v="1" actId="1076"/>
          <ac:picMkLst>
            <pc:docMk/>
            <pc:sldMk cId="1625383778" sldId="257"/>
            <ac:picMk id="2" creationId="{2BFDCD29-9E97-8B76-0F5A-DED213296B03}"/>
          </ac:picMkLst>
        </pc:picChg>
      </pc:sldChg>
      <pc:sldChg chg="addSp modSp">
        <pc:chgData name="sayaka yokoyama" userId="S::sayaka_yokoyama@jpf.go.jp::f77ee311-c58d-49f9-9c03-4c9f5af284ca" providerId="AD" clId="Web-{869BAE62-B517-9CFE-1337-55C2627B7D35}" dt="2024-02-01T08:10:34.205" v="7" actId="14100"/>
        <pc:sldMkLst>
          <pc:docMk/>
          <pc:sldMk cId="2961143738" sldId="275"/>
        </pc:sldMkLst>
        <pc:picChg chg="add mod">
          <ac:chgData name="sayaka yokoyama" userId="S::sayaka_yokoyama@jpf.go.jp::f77ee311-c58d-49f9-9c03-4c9f5af284ca" providerId="AD" clId="Web-{869BAE62-B517-9CFE-1337-55C2627B7D35}" dt="2024-02-01T08:10:34.205" v="7" actId="14100"/>
          <ac:picMkLst>
            <pc:docMk/>
            <pc:sldMk cId="2961143738" sldId="275"/>
            <ac:picMk id="2" creationId="{81555260-8C12-85B5-7E74-7D2A3E85C68D}"/>
          </ac:picMkLst>
        </pc:picChg>
      </pc:sldChg>
    </pc:docChg>
  </pc:docChgLst>
  <pc:docChgLst>
    <pc:chgData name="Keiko Kojima" userId="6899f029-7342-413a-b38b-6a9d55270ecb" providerId="ADAL" clId="{DDF59309-C6E5-468B-AB00-E608E1D215EF}"/>
    <pc:docChg chg="undo custSel modSld">
      <pc:chgData name="Keiko Kojima" userId="6899f029-7342-413a-b38b-6a9d55270ecb" providerId="ADAL" clId="{DDF59309-C6E5-468B-AB00-E608E1D215EF}" dt="2022-03-28T01:18:30.635" v="20" actId="1582"/>
      <pc:docMkLst>
        <pc:docMk/>
      </pc:docMkLst>
      <pc:sldChg chg="modSp mod">
        <pc:chgData name="Keiko Kojima" userId="6899f029-7342-413a-b38b-6a9d55270ecb" providerId="ADAL" clId="{DDF59309-C6E5-468B-AB00-E608E1D215EF}" dt="2022-03-28T01:15:44.042" v="12" actId="14100"/>
        <pc:sldMkLst>
          <pc:docMk/>
          <pc:sldMk cId="3038560116" sldId="316"/>
        </pc:sldMkLst>
        <pc:spChg chg="mod">
          <ac:chgData name="Keiko Kojima" userId="6899f029-7342-413a-b38b-6a9d55270ecb" providerId="ADAL" clId="{DDF59309-C6E5-468B-AB00-E608E1D215EF}" dt="2022-03-28T01:15:29.113" v="9" actId="1038"/>
          <ac:spMkLst>
            <pc:docMk/>
            <pc:sldMk cId="3038560116" sldId="316"/>
            <ac:spMk id="2" creationId="{4D1A212B-20DF-4963-9D2B-19308DB7098E}"/>
          </ac:spMkLst>
        </pc:spChg>
        <pc:picChg chg="mod">
          <ac:chgData name="Keiko Kojima" userId="6899f029-7342-413a-b38b-6a9d55270ecb" providerId="ADAL" clId="{DDF59309-C6E5-468B-AB00-E608E1D215EF}" dt="2022-03-28T01:15:44.042" v="12" actId="14100"/>
          <ac:picMkLst>
            <pc:docMk/>
            <pc:sldMk cId="3038560116" sldId="316"/>
            <ac:picMk id="4" creationId="{06E46B7C-AF76-42ED-9655-7F583A095D22}"/>
          </ac:picMkLst>
        </pc:picChg>
      </pc:sldChg>
      <pc:sldChg chg="modSp mod">
        <pc:chgData name="Keiko Kojima" userId="6899f029-7342-413a-b38b-6a9d55270ecb" providerId="ADAL" clId="{DDF59309-C6E5-468B-AB00-E608E1D215EF}" dt="2022-03-28T01:15:03.853" v="0" actId="1582"/>
        <pc:sldMkLst>
          <pc:docMk/>
          <pc:sldMk cId="466354940" sldId="326"/>
        </pc:sldMkLst>
        <pc:picChg chg="mod">
          <ac:chgData name="Keiko Kojima" userId="6899f029-7342-413a-b38b-6a9d55270ecb" providerId="ADAL" clId="{DDF59309-C6E5-468B-AB00-E608E1D215EF}" dt="2022-03-28T01:15:03.853" v="0" actId="1582"/>
          <ac:picMkLst>
            <pc:docMk/>
            <pc:sldMk cId="466354940" sldId="326"/>
            <ac:picMk id="3" creationId="{CB39C788-B5B7-462A-9CFB-65BC4D9D4067}"/>
          </ac:picMkLst>
        </pc:picChg>
      </pc:sldChg>
      <pc:sldChg chg="modSp mod">
        <pc:chgData name="Keiko Kojima" userId="6899f029-7342-413a-b38b-6a9d55270ecb" providerId="ADAL" clId="{DDF59309-C6E5-468B-AB00-E608E1D215EF}" dt="2022-03-28T01:17:02.902" v="13" actId="1582"/>
        <pc:sldMkLst>
          <pc:docMk/>
          <pc:sldMk cId="1153601862" sldId="331"/>
        </pc:sldMkLst>
        <pc:picChg chg="mod">
          <ac:chgData name="Keiko Kojima" userId="6899f029-7342-413a-b38b-6a9d55270ecb" providerId="ADAL" clId="{DDF59309-C6E5-468B-AB00-E608E1D215EF}" dt="2022-03-28T01:17:02.902" v="13" actId="1582"/>
          <ac:picMkLst>
            <pc:docMk/>
            <pc:sldMk cId="1153601862" sldId="331"/>
            <ac:picMk id="6" creationId="{8DC6943D-B885-4089-8882-C3D68155C596}"/>
          </ac:picMkLst>
        </pc:picChg>
      </pc:sldChg>
      <pc:sldChg chg="modSp mod">
        <pc:chgData name="Keiko Kojima" userId="6899f029-7342-413a-b38b-6a9d55270ecb" providerId="ADAL" clId="{DDF59309-C6E5-468B-AB00-E608E1D215EF}" dt="2022-03-28T01:17:55.535" v="19" actId="1038"/>
        <pc:sldMkLst>
          <pc:docMk/>
          <pc:sldMk cId="3900189652" sldId="333"/>
        </pc:sldMkLst>
        <pc:spChg chg="mod">
          <ac:chgData name="Keiko Kojima" userId="6899f029-7342-413a-b38b-6a9d55270ecb" providerId="ADAL" clId="{DDF59309-C6E5-468B-AB00-E608E1D215EF}" dt="2022-03-28T01:17:55.535" v="19" actId="1038"/>
          <ac:spMkLst>
            <pc:docMk/>
            <pc:sldMk cId="3900189652" sldId="333"/>
            <ac:spMk id="2" creationId="{CC2B17F8-9EF5-4ABA-945F-7E829B246682}"/>
          </ac:spMkLst>
        </pc:spChg>
        <pc:picChg chg="mod">
          <ac:chgData name="Keiko Kojima" userId="6899f029-7342-413a-b38b-6a9d55270ecb" providerId="ADAL" clId="{DDF59309-C6E5-468B-AB00-E608E1D215EF}" dt="2022-03-28T01:17:47.876" v="17" actId="1038"/>
          <ac:picMkLst>
            <pc:docMk/>
            <pc:sldMk cId="3900189652" sldId="333"/>
            <ac:picMk id="5" creationId="{E4B2B036-890B-4BD0-8A3F-B823A9873BE0}"/>
          </ac:picMkLst>
        </pc:picChg>
      </pc:sldChg>
      <pc:sldChg chg="modSp mod">
        <pc:chgData name="Keiko Kojima" userId="6899f029-7342-413a-b38b-6a9d55270ecb" providerId="ADAL" clId="{DDF59309-C6E5-468B-AB00-E608E1D215EF}" dt="2022-03-28T01:18:30.635" v="20" actId="1582"/>
        <pc:sldMkLst>
          <pc:docMk/>
          <pc:sldMk cId="3704347264" sldId="336"/>
        </pc:sldMkLst>
        <pc:picChg chg="mod">
          <ac:chgData name="Keiko Kojima" userId="6899f029-7342-413a-b38b-6a9d55270ecb" providerId="ADAL" clId="{DDF59309-C6E5-468B-AB00-E608E1D215EF}" dt="2022-03-28T01:18:30.635" v="20" actId="1582"/>
          <ac:picMkLst>
            <pc:docMk/>
            <pc:sldMk cId="3704347264" sldId="336"/>
            <ac:picMk id="6" creationId="{B702F972-3B78-4F1E-B5EC-683ECFF0B8AD}"/>
          </ac:picMkLst>
        </pc:picChg>
        <pc:picChg chg="mod">
          <ac:chgData name="Keiko Kojima" userId="6899f029-7342-413a-b38b-6a9d55270ecb" providerId="ADAL" clId="{DDF59309-C6E5-468B-AB00-E608E1D215EF}" dt="2022-03-28T01:18:30.635" v="20" actId="1582"/>
          <ac:picMkLst>
            <pc:docMk/>
            <pc:sldMk cId="3704347264" sldId="336"/>
            <ac:picMk id="8" creationId="{E1F5A0AD-0699-40A9-9B4F-1D3933631C02}"/>
          </ac:picMkLst>
        </pc:picChg>
      </pc:sldChg>
    </pc:docChg>
  </pc:docChgLst>
  <pc:docChgLst>
    <pc:chgData name="sayaka yokoyama" userId="S::sayaka_yokoyama@jpf.go.jp::f77ee311-c58d-49f9-9c03-4c9f5af284ca" providerId="AD" clId="Web-{9489D723-2944-C3A3-C8F5-8873A2537206}"/>
    <pc:docChg chg="modSld">
      <pc:chgData name="sayaka yokoyama" userId="S::sayaka_yokoyama@jpf.go.jp::f77ee311-c58d-49f9-9c03-4c9f5af284ca" providerId="AD" clId="Web-{9489D723-2944-C3A3-C8F5-8873A2537206}" dt="2024-03-06T08:06:16.812" v="0" actId="14100"/>
      <pc:docMkLst>
        <pc:docMk/>
      </pc:docMkLst>
      <pc:sldChg chg="modSp">
        <pc:chgData name="sayaka yokoyama" userId="S::sayaka_yokoyama@jpf.go.jp::f77ee311-c58d-49f9-9c03-4c9f5af284ca" providerId="AD" clId="Web-{9489D723-2944-C3A3-C8F5-8873A2537206}" dt="2024-03-06T08:06:16.812" v="0" actId="14100"/>
        <pc:sldMkLst>
          <pc:docMk/>
          <pc:sldMk cId="2520960610" sldId="349"/>
        </pc:sldMkLst>
        <pc:spChg chg="mod">
          <ac:chgData name="sayaka yokoyama" userId="S::sayaka_yokoyama@jpf.go.jp::f77ee311-c58d-49f9-9c03-4c9f5af284ca" providerId="AD" clId="Web-{9489D723-2944-C3A3-C8F5-8873A2537206}" dt="2024-03-06T08:06:16.812" v="0" actId="14100"/>
          <ac:spMkLst>
            <pc:docMk/>
            <pc:sldMk cId="2520960610" sldId="349"/>
            <ac:spMk id="12" creationId="{E7AD0477-36DF-4D0F-9AD2-5280782AD32C}"/>
          </ac:spMkLst>
        </pc:spChg>
      </pc:sldChg>
    </pc:docChg>
  </pc:docChgLst>
  <pc:docChgLst>
    <pc:chgData name="Mayumi Oya" userId="S::mayumi_oya@jpf.go.jp::81482dfe-07c9-4ece-b186-9b7c75a9add2" providerId="AD" clId="Web-{EAFAD099-2318-891E-2E06-4ED9187D6881}"/>
    <pc:docChg chg="modSld">
      <pc:chgData name="Mayumi Oya" userId="S::mayumi_oya@jpf.go.jp::81482dfe-07c9-4ece-b186-9b7c75a9add2" providerId="AD" clId="Web-{EAFAD099-2318-891E-2E06-4ED9187D6881}" dt="2024-07-24T08:07:51.481" v="12" actId="1076"/>
      <pc:docMkLst>
        <pc:docMk/>
      </pc:docMkLst>
      <pc:sldChg chg="modSp">
        <pc:chgData name="Mayumi Oya" userId="S::mayumi_oya@jpf.go.jp::81482dfe-07c9-4ece-b186-9b7c75a9add2" providerId="AD" clId="Web-{EAFAD099-2318-891E-2E06-4ED9187D6881}" dt="2024-07-24T08:06:02.989" v="6" actId="14100"/>
        <pc:sldMkLst>
          <pc:docMk/>
          <pc:sldMk cId="234338839" sldId="378"/>
        </pc:sldMkLst>
        <pc:spChg chg="mod">
          <ac:chgData name="Mayumi Oya" userId="S::mayumi_oya@jpf.go.jp::81482dfe-07c9-4ece-b186-9b7c75a9add2" providerId="AD" clId="Web-{EAFAD099-2318-891E-2E06-4ED9187D6881}" dt="2024-07-24T08:06:02.989" v="6" actId="14100"/>
          <ac:spMkLst>
            <pc:docMk/>
            <pc:sldMk cId="234338839" sldId="378"/>
            <ac:spMk id="5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AFAD099-2318-891E-2E06-4ED9187D6881}" dt="2024-07-24T08:06:58.634" v="8" actId="1076"/>
        <pc:sldMkLst>
          <pc:docMk/>
          <pc:sldMk cId="1743224836" sldId="379"/>
        </pc:sldMkLst>
        <pc:spChg chg="mod">
          <ac:chgData name="Mayumi Oya" userId="S::mayumi_oya@jpf.go.jp::81482dfe-07c9-4ece-b186-9b7c75a9add2" providerId="AD" clId="Web-{EAFAD099-2318-891E-2E06-4ED9187D6881}" dt="2024-07-24T08:06:58.634" v="8" actId="1076"/>
          <ac:spMkLst>
            <pc:docMk/>
            <pc:sldMk cId="1743224836" sldId="379"/>
            <ac:spMk id="5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AFAD099-2318-891E-2E06-4ED9187D6881}" dt="2024-07-24T08:07:24.417" v="10" actId="1076"/>
        <pc:sldMkLst>
          <pc:docMk/>
          <pc:sldMk cId="2643611067" sldId="380"/>
        </pc:sldMkLst>
        <pc:spChg chg="mod">
          <ac:chgData name="Mayumi Oya" userId="S::mayumi_oya@jpf.go.jp::81482dfe-07c9-4ece-b186-9b7c75a9add2" providerId="AD" clId="Web-{EAFAD099-2318-891E-2E06-4ED9187D6881}" dt="2024-07-24T08:07:24.417" v="10" actId="1076"/>
          <ac:spMkLst>
            <pc:docMk/>
            <pc:sldMk cId="2643611067" sldId="380"/>
            <ac:spMk id="5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AFAD099-2318-891E-2E06-4ED9187D6881}" dt="2024-07-24T08:07:51.481" v="12" actId="1076"/>
        <pc:sldMkLst>
          <pc:docMk/>
          <pc:sldMk cId="2855751205" sldId="381"/>
        </pc:sldMkLst>
        <pc:spChg chg="mod">
          <ac:chgData name="Mayumi Oya" userId="S::mayumi_oya@jpf.go.jp::81482dfe-07c9-4ece-b186-9b7c75a9add2" providerId="AD" clId="Web-{EAFAD099-2318-891E-2E06-4ED9187D6881}" dt="2024-07-24T08:07:51.481" v="12" actId="1076"/>
          <ac:spMkLst>
            <pc:docMk/>
            <pc:sldMk cId="2855751205" sldId="381"/>
            <ac:spMk id="5" creationId="{E7D80AE9-8F44-4EAF-3E7A-3E6E369C1F27}"/>
          </ac:spMkLst>
        </pc:spChg>
      </pc:sldChg>
    </pc:docChg>
  </pc:docChgLst>
  <pc:docChgLst>
    <pc:chgData name="sayaka yokoyama" userId="f77ee311-c58d-49f9-9c03-4c9f5af284ca" providerId="ADAL" clId="{BE94306D-BA3F-439B-8BB1-10B136C4298F}"/>
    <pc:docChg chg="delSld modSld sldOrd">
      <pc:chgData name="sayaka yokoyama" userId="f77ee311-c58d-49f9-9c03-4c9f5af284ca" providerId="ADAL" clId="{BE94306D-BA3F-439B-8BB1-10B136C4298F}" dt="2024-03-06T08:05:15.265" v="34" actId="14100"/>
      <pc:docMkLst>
        <pc:docMk/>
      </pc:docMkLst>
      <pc:sldChg chg="modSp mod">
        <pc:chgData name="sayaka yokoyama" userId="f77ee311-c58d-49f9-9c03-4c9f5af284ca" providerId="ADAL" clId="{BE94306D-BA3F-439B-8BB1-10B136C4298F}" dt="2024-03-06T08:00:45.451" v="3" actId="1076"/>
        <pc:sldMkLst>
          <pc:docMk/>
          <pc:sldMk cId="2365003806" sldId="332"/>
        </pc:sldMkLst>
        <pc:picChg chg="mod">
          <ac:chgData name="sayaka yokoyama" userId="f77ee311-c58d-49f9-9c03-4c9f5af284ca" providerId="ADAL" clId="{BE94306D-BA3F-439B-8BB1-10B136C4298F}" dt="2024-03-06T08:00:45.451" v="3" actId="1076"/>
          <ac:picMkLst>
            <pc:docMk/>
            <pc:sldMk cId="2365003806" sldId="332"/>
            <ac:picMk id="11" creationId="{EF5995A1-DD9F-48C6-A3D2-C78489275ECE}"/>
          </ac:picMkLst>
        </pc:picChg>
      </pc:sldChg>
      <pc:sldChg chg="del">
        <pc:chgData name="sayaka yokoyama" userId="f77ee311-c58d-49f9-9c03-4c9f5af284ca" providerId="ADAL" clId="{BE94306D-BA3F-439B-8BB1-10B136C4298F}" dt="2024-03-06T08:01:46.009" v="5" actId="47"/>
        <pc:sldMkLst>
          <pc:docMk/>
          <pc:sldMk cId="1199670758" sldId="335"/>
        </pc:sldMkLst>
      </pc:sldChg>
      <pc:sldChg chg="modSp mod">
        <pc:chgData name="sayaka yokoyama" userId="f77ee311-c58d-49f9-9c03-4c9f5af284ca" providerId="ADAL" clId="{BE94306D-BA3F-439B-8BB1-10B136C4298F}" dt="2024-03-06T08:02:56.985" v="16" actId="1076"/>
        <pc:sldMkLst>
          <pc:docMk/>
          <pc:sldMk cId="3704347264" sldId="336"/>
        </pc:sldMkLst>
        <pc:picChg chg="mod">
          <ac:chgData name="sayaka yokoyama" userId="f77ee311-c58d-49f9-9c03-4c9f5af284ca" providerId="ADAL" clId="{BE94306D-BA3F-439B-8BB1-10B136C4298F}" dt="2024-03-06T08:02:56.985" v="16" actId="1076"/>
          <ac:picMkLst>
            <pc:docMk/>
            <pc:sldMk cId="3704347264" sldId="336"/>
            <ac:picMk id="14" creationId="{08B1361A-E7CA-45AA-B428-04DE893AB51E}"/>
          </ac:picMkLst>
        </pc:picChg>
      </pc:sldChg>
      <pc:sldChg chg="mod modShow">
        <pc:chgData name="sayaka yokoyama" userId="f77ee311-c58d-49f9-9c03-4c9f5af284ca" providerId="ADAL" clId="{BE94306D-BA3F-439B-8BB1-10B136C4298F}" dt="2024-03-06T08:04:09.898" v="22" actId="729"/>
        <pc:sldMkLst>
          <pc:docMk/>
          <pc:sldMk cId="3946935591" sldId="344"/>
        </pc:sldMkLst>
      </pc:sldChg>
      <pc:sldChg chg="modSp mod">
        <pc:chgData name="sayaka yokoyama" userId="f77ee311-c58d-49f9-9c03-4c9f5af284ca" providerId="ADAL" clId="{BE94306D-BA3F-439B-8BB1-10B136C4298F}" dt="2024-03-06T08:03:44.721" v="18" actId="1076"/>
        <pc:sldMkLst>
          <pc:docMk/>
          <pc:sldMk cId="2128399759" sldId="345"/>
        </pc:sldMkLst>
        <pc:picChg chg="mod">
          <ac:chgData name="sayaka yokoyama" userId="f77ee311-c58d-49f9-9c03-4c9f5af284ca" providerId="ADAL" clId="{BE94306D-BA3F-439B-8BB1-10B136C4298F}" dt="2024-03-06T08:03:44.721" v="18" actId="1076"/>
          <ac:picMkLst>
            <pc:docMk/>
            <pc:sldMk cId="2128399759" sldId="345"/>
            <ac:picMk id="7" creationId="{19F43A22-6C75-4813-91BE-AFA7FC9395C8}"/>
          </ac:picMkLst>
        </pc:picChg>
      </pc:sldChg>
      <pc:sldChg chg="modSp mod">
        <pc:chgData name="sayaka yokoyama" userId="f77ee311-c58d-49f9-9c03-4c9f5af284ca" providerId="ADAL" clId="{BE94306D-BA3F-439B-8BB1-10B136C4298F}" dt="2024-03-06T08:04:02.143" v="21" actId="14100"/>
        <pc:sldMkLst>
          <pc:docMk/>
          <pc:sldMk cId="3519667539" sldId="346"/>
        </pc:sldMkLst>
        <pc:picChg chg="mod">
          <ac:chgData name="sayaka yokoyama" userId="f77ee311-c58d-49f9-9c03-4c9f5af284ca" providerId="ADAL" clId="{BE94306D-BA3F-439B-8BB1-10B136C4298F}" dt="2024-03-06T08:04:02.143" v="21" actId="14100"/>
          <ac:picMkLst>
            <pc:docMk/>
            <pc:sldMk cId="3519667539" sldId="346"/>
            <ac:picMk id="7" creationId="{789257E9-67DA-4991-BCF6-684D8955F751}"/>
          </ac:picMkLst>
        </pc:picChg>
      </pc:sldChg>
      <pc:sldChg chg="modSp mod">
        <pc:chgData name="sayaka yokoyama" userId="f77ee311-c58d-49f9-9c03-4c9f5af284ca" providerId="ADAL" clId="{BE94306D-BA3F-439B-8BB1-10B136C4298F}" dt="2024-03-06T08:04:32.097" v="24" actId="1076"/>
        <pc:sldMkLst>
          <pc:docMk/>
          <pc:sldMk cId="2520960610" sldId="349"/>
        </pc:sldMkLst>
        <pc:picChg chg="mod">
          <ac:chgData name="sayaka yokoyama" userId="f77ee311-c58d-49f9-9c03-4c9f5af284ca" providerId="ADAL" clId="{BE94306D-BA3F-439B-8BB1-10B136C4298F}" dt="2024-03-06T08:04:32.097" v="24" actId="1076"/>
          <ac:picMkLst>
            <pc:docMk/>
            <pc:sldMk cId="2520960610" sldId="349"/>
            <ac:picMk id="15" creationId="{F294D85B-33FC-44B5-B7C8-216EA0DEA920}"/>
          </ac:picMkLst>
        </pc:picChg>
      </pc:sldChg>
      <pc:sldChg chg="modSp mod">
        <pc:chgData name="sayaka yokoyama" userId="f77ee311-c58d-49f9-9c03-4c9f5af284ca" providerId="ADAL" clId="{BE94306D-BA3F-439B-8BB1-10B136C4298F}" dt="2024-03-06T08:04:45.904" v="27" actId="1076"/>
        <pc:sldMkLst>
          <pc:docMk/>
          <pc:sldMk cId="1081916808" sldId="350"/>
        </pc:sldMkLst>
        <pc:picChg chg="mod">
          <ac:chgData name="sayaka yokoyama" userId="f77ee311-c58d-49f9-9c03-4c9f5af284ca" providerId="ADAL" clId="{BE94306D-BA3F-439B-8BB1-10B136C4298F}" dt="2024-03-06T08:04:45.904" v="27" actId="1076"/>
          <ac:picMkLst>
            <pc:docMk/>
            <pc:sldMk cId="1081916808" sldId="350"/>
            <ac:picMk id="6" creationId="{7627C3A9-9C41-4BF6-9F27-C2FBB2FD7250}"/>
          </ac:picMkLst>
        </pc:picChg>
      </pc:sldChg>
      <pc:sldChg chg="mod modShow">
        <pc:chgData name="sayaka yokoyama" userId="f77ee311-c58d-49f9-9c03-4c9f5af284ca" providerId="ADAL" clId="{BE94306D-BA3F-439B-8BB1-10B136C4298F}" dt="2024-03-06T08:04:37.581" v="25" actId="729"/>
        <pc:sldMkLst>
          <pc:docMk/>
          <pc:sldMk cId="469692268" sldId="351"/>
        </pc:sldMkLst>
      </pc:sldChg>
      <pc:sldChg chg="modSp mod">
        <pc:chgData name="sayaka yokoyama" userId="f77ee311-c58d-49f9-9c03-4c9f5af284ca" providerId="ADAL" clId="{BE94306D-BA3F-439B-8BB1-10B136C4298F}" dt="2024-03-06T08:04:52.119" v="29" actId="1076"/>
        <pc:sldMkLst>
          <pc:docMk/>
          <pc:sldMk cId="1721935623" sldId="352"/>
        </pc:sldMkLst>
        <pc:picChg chg="mod">
          <ac:chgData name="sayaka yokoyama" userId="f77ee311-c58d-49f9-9c03-4c9f5af284ca" providerId="ADAL" clId="{BE94306D-BA3F-439B-8BB1-10B136C4298F}" dt="2024-03-06T08:04:52.119" v="29" actId="1076"/>
          <ac:picMkLst>
            <pc:docMk/>
            <pc:sldMk cId="1721935623" sldId="352"/>
            <ac:picMk id="2" creationId="{F5C1BC84-2BB7-451C-8A4C-66B08C267B01}"/>
          </ac:picMkLst>
        </pc:picChg>
      </pc:sldChg>
      <pc:sldChg chg="modSp mod">
        <pc:chgData name="sayaka yokoyama" userId="f77ee311-c58d-49f9-9c03-4c9f5af284ca" providerId="ADAL" clId="{BE94306D-BA3F-439B-8BB1-10B136C4298F}" dt="2024-03-06T08:05:10.240" v="32" actId="1076"/>
        <pc:sldMkLst>
          <pc:docMk/>
          <pc:sldMk cId="2037018878" sldId="353"/>
        </pc:sldMkLst>
        <pc:picChg chg="mod">
          <ac:chgData name="sayaka yokoyama" userId="f77ee311-c58d-49f9-9c03-4c9f5af284ca" providerId="ADAL" clId="{BE94306D-BA3F-439B-8BB1-10B136C4298F}" dt="2024-03-06T08:05:10.240" v="32" actId="1076"/>
          <ac:picMkLst>
            <pc:docMk/>
            <pc:sldMk cId="2037018878" sldId="353"/>
            <ac:picMk id="7" creationId="{339950FB-A3ED-486D-AF75-9809B6ECA06A}"/>
          </ac:picMkLst>
        </pc:picChg>
      </pc:sldChg>
      <pc:sldChg chg="ord">
        <pc:chgData name="sayaka yokoyama" userId="f77ee311-c58d-49f9-9c03-4c9f5af284ca" providerId="ADAL" clId="{BE94306D-BA3F-439B-8BB1-10B136C4298F}" dt="2024-03-06T08:00:23.274" v="1"/>
        <pc:sldMkLst>
          <pc:docMk/>
          <pc:sldMk cId="1603443638" sldId="360"/>
        </pc:sldMkLst>
      </pc:sldChg>
      <pc:sldChg chg="modSp">
        <pc:chgData name="sayaka yokoyama" userId="f77ee311-c58d-49f9-9c03-4c9f5af284ca" providerId="ADAL" clId="{BE94306D-BA3F-439B-8BB1-10B136C4298F}" dt="2024-03-06T08:01:13.416" v="4"/>
        <pc:sldMkLst>
          <pc:docMk/>
          <pc:sldMk cId="2925287817" sldId="362"/>
        </pc:sldMkLst>
        <pc:picChg chg="mod">
          <ac:chgData name="sayaka yokoyama" userId="f77ee311-c58d-49f9-9c03-4c9f5af284ca" providerId="ADAL" clId="{BE94306D-BA3F-439B-8BB1-10B136C4298F}" dt="2024-03-06T08:01:13.416" v="4"/>
          <ac:picMkLst>
            <pc:docMk/>
            <pc:sldMk cId="2925287817" sldId="362"/>
            <ac:picMk id="6" creationId="{274B3801-2C79-4EA4-AAEA-9D78746AAB33}"/>
          </ac:picMkLst>
        </pc:picChg>
      </pc:sldChg>
      <pc:sldChg chg="modSp mod">
        <pc:chgData name="sayaka yokoyama" userId="f77ee311-c58d-49f9-9c03-4c9f5af284ca" providerId="ADAL" clId="{BE94306D-BA3F-439B-8BB1-10B136C4298F}" dt="2024-03-06T08:02:33.900" v="15" actId="113"/>
        <pc:sldMkLst>
          <pc:docMk/>
          <pc:sldMk cId="2103903584" sldId="363"/>
        </pc:sldMkLst>
        <pc:spChg chg="mod">
          <ac:chgData name="sayaka yokoyama" userId="f77ee311-c58d-49f9-9c03-4c9f5af284ca" providerId="ADAL" clId="{BE94306D-BA3F-439B-8BB1-10B136C4298F}" dt="2024-03-06T08:02:33.900" v="15" actId="113"/>
          <ac:spMkLst>
            <pc:docMk/>
            <pc:sldMk cId="2103903584" sldId="363"/>
            <ac:spMk id="14" creationId="{46DFABF0-A154-4912-8E2F-826338057E98}"/>
          </ac:spMkLst>
        </pc:spChg>
      </pc:sldChg>
      <pc:sldChg chg="modSp mod">
        <pc:chgData name="sayaka yokoyama" userId="f77ee311-c58d-49f9-9c03-4c9f5af284ca" providerId="ADAL" clId="{BE94306D-BA3F-439B-8BB1-10B136C4298F}" dt="2024-03-06T08:05:15.265" v="34" actId="14100"/>
        <pc:sldMkLst>
          <pc:docMk/>
          <pc:sldMk cId="4129072438" sldId="365"/>
        </pc:sldMkLst>
        <pc:picChg chg="mod">
          <ac:chgData name="sayaka yokoyama" userId="f77ee311-c58d-49f9-9c03-4c9f5af284ca" providerId="ADAL" clId="{BE94306D-BA3F-439B-8BB1-10B136C4298F}" dt="2024-03-06T08:05:15.265" v="34" actId="14100"/>
          <ac:picMkLst>
            <pc:docMk/>
            <pc:sldMk cId="4129072438" sldId="365"/>
            <ac:picMk id="7" creationId="{339950FB-A3ED-486D-AF75-9809B6ECA06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87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※③</a:t>
            </a:r>
            <a:r>
              <a:rPr lang="ja-JP" altLang="en-US"/>
              <a:t>「本日」は、この段階では聞き取れなくてもよい。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45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3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7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png"/><Relationship Id="rId9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png"/><Relationship Id="rId7" Type="http://schemas.openxmlformats.org/officeDocument/2006/relationships/image" Target="../media/image2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6.em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5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4.png"/><Relationship Id="rId5" Type="http://schemas.microsoft.com/office/2007/relationships/media" Target="../media/media3.mp3"/><Relationship Id="rId10" Type="http://schemas.openxmlformats.org/officeDocument/2006/relationships/image" Target="../media/image3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4.emf"/><Relationship Id="rId3" Type="http://schemas.microsoft.com/office/2007/relationships/media" Target="../media/media2.mp3"/><Relationship Id="rId7" Type="http://schemas.openxmlformats.org/officeDocument/2006/relationships/image" Target="../media/image39.png"/><Relationship Id="rId12" Type="http://schemas.openxmlformats.org/officeDocument/2006/relationships/image" Target="../media/image43.emf"/><Relationship Id="rId2" Type="http://schemas.openxmlformats.org/officeDocument/2006/relationships/audio" Target="../media/media1.mp3"/><Relationship Id="rId16" Type="http://schemas.openxmlformats.org/officeDocument/2006/relationships/image" Target="../media/image47.emf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11" Type="http://schemas.openxmlformats.org/officeDocument/2006/relationships/image" Target="../media/image42.emf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6.emf"/><Relationship Id="rId10" Type="http://schemas.openxmlformats.org/officeDocument/2006/relationships/image" Target="../media/image41.emf"/><Relationship Id="rId4" Type="http://schemas.openxmlformats.org/officeDocument/2006/relationships/audio" Target="../media/media2.mp3"/><Relationship Id="rId9" Type="http://schemas.openxmlformats.org/officeDocument/2006/relationships/image" Target="../media/image40.emf"/><Relationship Id="rId14" Type="http://schemas.openxmlformats.org/officeDocument/2006/relationships/image" Target="../media/image4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emf"/><Relationship Id="rId3" Type="http://schemas.microsoft.com/office/2007/relationships/media" Target="../media/media4.mp3"/><Relationship Id="rId7" Type="http://schemas.openxmlformats.org/officeDocument/2006/relationships/image" Target="../media/image49.png"/><Relationship Id="rId12" Type="http://schemas.openxmlformats.org/officeDocument/2006/relationships/image" Target="../media/image53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8.png"/><Relationship Id="rId11" Type="http://schemas.openxmlformats.org/officeDocument/2006/relationships/image" Target="../media/image52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1.emf"/><Relationship Id="rId4" Type="http://schemas.openxmlformats.org/officeDocument/2006/relationships/audio" Target="../media/media4.mp3"/><Relationship Id="rId9" Type="http://schemas.openxmlformats.org/officeDocument/2006/relationships/image" Target="../media/image34.png"/><Relationship Id="rId14" Type="http://schemas.openxmlformats.org/officeDocument/2006/relationships/image" Target="../media/image5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59.em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7.png"/><Relationship Id="rId5" Type="http://schemas.microsoft.com/office/2007/relationships/media" Target="../media/media3.mp3"/><Relationship Id="rId15" Type="http://schemas.openxmlformats.org/officeDocument/2006/relationships/image" Target="../media/image34.png"/><Relationship Id="rId10" Type="http://schemas.openxmlformats.org/officeDocument/2006/relationships/image" Target="../media/image5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emf"/><Relationship Id="rId5" Type="http://schemas.openxmlformats.org/officeDocument/2006/relationships/image" Target="../media/image68.emf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4.mp3"/><Relationship Id="rId7" Type="http://schemas.openxmlformats.org/officeDocument/2006/relationships/image" Target="../media/image7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4.emf"/><Relationship Id="rId4" Type="http://schemas.openxmlformats.org/officeDocument/2006/relationships/audio" Target="../media/media4.mp3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4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79.png"/><Relationship Id="rId2" Type="http://schemas.openxmlformats.org/officeDocument/2006/relationships/audio" Target="../media/media6.mp3"/><Relationship Id="rId16" Type="http://schemas.openxmlformats.org/officeDocument/2006/relationships/image" Target="../media/image82.emf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78.png"/><Relationship Id="rId5" Type="http://schemas.microsoft.com/office/2007/relationships/media" Target="../media/media8.mp3"/><Relationship Id="rId15" Type="http://schemas.openxmlformats.org/officeDocument/2006/relationships/image" Target="../media/image81.emf"/><Relationship Id="rId10" Type="http://schemas.openxmlformats.org/officeDocument/2006/relationships/image" Target="../media/image77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84.emf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3.png"/><Relationship Id="rId5" Type="http://schemas.microsoft.com/office/2007/relationships/media" Target="../media/media8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4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87.png"/><Relationship Id="rId2" Type="http://schemas.openxmlformats.org/officeDocument/2006/relationships/audio" Target="../media/media6.mp3"/><Relationship Id="rId16" Type="http://schemas.openxmlformats.org/officeDocument/2006/relationships/image" Target="../media/image90.emf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6.png"/><Relationship Id="rId5" Type="http://schemas.microsoft.com/office/2007/relationships/media" Target="../media/media8.mp3"/><Relationship Id="rId15" Type="http://schemas.openxmlformats.org/officeDocument/2006/relationships/image" Target="../media/image89.emf"/><Relationship Id="rId10" Type="http://schemas.openxmlformats.org/officeDocument/2006/relationships/image" Target="../media/image85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8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60.png"/><Relationship Id="rId9" Type="http://schemas.openxmlformats.org/officeDocument/2006/relationships/image" Target="../media/image9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4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7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7.png"/><Relationship Id="rId5" Type="http://schemas.microsoft.com/office/2007/relationships/media" Target="../media/media8.mp3"/><Relationship Id="rId10" Type="http://schemas.openxmlformats.org/officeDocument/2006/relationships/image" Target="../media/image98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13" Type="http://schemas.openxmlformats.org/officeDocument/2006/relationships/image" Target="../media/image1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4.emf"/><Relationship Id="rId12" Type="http://schemas.openxmlformats.org/officeDocument/2006/relationships/image" Target="../media/image10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4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0" Type="http://schemas.openxmlformats.org/officeDocument/2006/relationships/image" Target="../media/image107.emf"/><Relationship Id="rId4" Type="http://schemas.openxmlformats.org/officeDocument/2006/relationships/image" Target="../media/image102.png"/><Relationship Id="rId9" Type="http://schemas.openxmlformats.org/officeDocument/2006/relationships/image" Target="../media/image10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3.emf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4.emf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111.png"/><Relationship Id="rId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4.png"/><Relationship Id="rId5" Type="http://schemas.openxmlformats.org/officeDocument/2006/relationships/image" Target="../media/image111.png"/><Relationship Id="rId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18.png"/><Relationship Id="rId5" Type="http://schemas.openxmlformats.org/officeDocument/2006/relationships/image" Target="../media/image60.png"/><Relationship Id="rId10" Type="http://schemas.openxmlformats.org/officeDocument/2006/relationships/image" Target="../media/image121.emf"/><Relationship Id="rId4" Type="http://schemas.openxmlformats.org/officeDocument/2006/relationships/image" Target="../media/image117.png"/><Relationship Id="rId9" Type="http://schemas.openxmlformats.org/officeDocument/2006/relationships/image" Target="../media/image12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4.png"/><Relationship Id="rId5" Type="http://schemas.openxmlformats.org/officeDocument/2006/relationships/image" Target="../media/image103.png"/><Relationship Id="rId4" Type="http://schemas.openxmlformats.org/officeDocument/2006/relationships/image" Target="../media/image1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1.emf"/><Relationship Id="rId4" Type="http://schemas.openxmlformats.org/officeDocument/2006/relationships/image" Target="../media/image126.png"/><Relationship Id="rId9" Type="http://schemas.openxmlformats.org/officeDocument/2006/relationships/image" Target="../media/image130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4.emf"/><Relationship Id="rId3" Type="http://schemas.microsoft.com/office/2007/relationships/media" Target="../media/media15.mp3"/><Relationship Id="rId7" Type="http://schemas.openxmlformats.org/officeDocument/2006/relationships/image" Target="../media/image127.png"/><Relationship Id="rId12" Type="http://schemas.openxmlformats.org/officeDocument/2006/relationships/image" Target="../media/image130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26.png"/><Relationship Id="rId11" Type="http://schemas.openxmlformats.org/officeDocument/2006/relationships/image" Target="../media/image129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4.png"/><Relationship Id="rId4" Type="http://schemas.openxmlformats.org/officeDocument/2006/relationships/audio" Target="../media/media15.mp3"/><Relationship Id="rId9" Type="http://schemas.openxmlformats.org/officeDocument/2006/relationships/image" Target="../media/image133.png"/><Relationship Id="rId14" Type="http://schemas.openxmlformats.org/officeDocument/2006/relationships/image" Target="../media/image135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8.png"/><Relationship Id="rId5" Type="http://schemas.openxmlformats.org/officeDocument/2006/relationships/image" Target="../media/image136.png"/><Relationship Id="rId10" Type="http://schemas.openxmlformats.org/officeDocument/2006/relationships/image" Target="../media/image131.emf"/><Relationship Id="rId4" Type="http://schemas.openxmlformats.org/officeDocument/2006/relationships/image" Target="../media/image126.png"/><Relationship Id="rId9" Type="http://schemas.openxmlformats.org/officeDocument/2006/relationships/image" Target="../media/image137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36.png"/><Relationship Id="rId11" Type="http://schemas.openxmlformats.org/officeDocument/2006/relationships/image" Target="../media/image131.emf"/><Relationship Id="rId5" Type="http://schemas.openxmlformats.org/officeDocument/2006/relationships/image" Target="../media/image126.png"/><Relationship Id="rId10" Type="http://schemas.openxmlformats.org/officeDocument/2006/relationships/image" Target="../media/image137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29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4.emf"/><Relationship Id="rId3" Type="http://schemas.microsoft.com/office/2007/relationships/media" Target="../media/media15.mp3"/><Relationship Id="rId7" Type="http://schemas.openxmlformats.org/officeDocument/2006/relationships/image" Target="../media/image136.png"/><Relationship Id="rId12" Type="http://schemas.openxmlformats.org/officeDocument/2006/relationships/image" Target="../media/image137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26.png"/><Relationship Id="rId11" Type="http://schemas.openxmlformats.org/officeDocument/2006/relationships/image" Target="../media/image129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4.png"/><Relationship Id="rId4" Type="http://schemas.openxmlformats.org/officeDocument/2006/relationships/audio" Target="../media/media15.mp3"/><Relationship Id="rId9" Type="http://schemas.openxmlformats.org/officeDocument/2006/relationships/image" Target="../media/image133.png"/><Relationship Id="rId14" Type="http://schemas.openxmlformats.org/officeDocument/2006/relationships/image" Target="../media/image135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29.emf"/><Relationship Id="rId3" Type="http://schemas.microsoft.com/office/2007/relationships/media" Target="../media/media15.mp3"/><Relationship Id="rId7" Type="http://schemas.openxmlformats.org/officeDocument/2006/relationships/image" Target="../media/image136.png"/><Relationship Id="rId12" Type="http://schemas.openxmlformats.org/officeDocument/2006/relationships/image" Target="../media/image135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26.png"/><Relationship Id="rId11" Type="http://schemas.openxmlformats.org/officeDocument/2006/relationships/image" Target="../media/image134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4.png"/><Relationship Id="rId4" Type="http://schemas.openxmlformats.org/officeDocument/2006/relationships/audio" Target="../media/media15.mp3"/><Relationship Id="rId9" Type="http://schemas.openxmlformats.org/officeDocument/2006/relationships/image" Target="../media/image133.png"/><Relationship Id="rId14" Type="http://schemas.openxmlformats.org/officeDocument/2006/relationships/image" Target="../media/image137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emf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emf"/><Relationship Id="rId5" Type="http://schemas.openxmlformats.org/officeDocument/2006/relationships/image" Target="../media/image159.emf"/><Relationship Id="rId4" Type="http://schemas.openxmlformats.org/officeDocument/2006/relationships/image" Target="../media/image15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emf"/><Relationship Id="rId5" Type="http://schemas.openxmlformats.org/officeDocument/2006/relationships/image" Target="../media/image163.emf"/><Relationship Id="rId4" Type="http://schemas.openxmlformats.org/officeDocument/2006/relationships/image" Target="../media/image162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emf"/><Relationship Id="rId5" Type="http://schemas.openxmlformats.org/officeDocument/2006/relationships/image" Target="../media/image168.emf"/><Relationship Id="rId4" Type="http://schemas.openxmlformats.org/officeDocument/2006/relationships/image" Target="../media/image16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emf"/><Relationship Id="rId4" Type="http://schemas.openxmlformats.org/officeDocument/2006/relationships/image" Target="../media/image17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emf"/><Relationship Id="rId5" Type="http://schemas.openxmlformats.org/officeDocument/2006/relationships/image" Target="../media/image180.emf"/><Relationship Id="rId4" Type="http://schemas.openxmlformats.org/officeDocument/2006/relationships/image" Target="../media/image17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A05F3B-9872-4559-BE2D-5AC12B800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6760" cy="430472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FDCD29-9E97-8B76-0F5A-DED213296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048" y="3600767"/>
            <a:ext cx="591502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DCE20CF-91DC-4C45-9064-023085EC2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" y="7683"/>
            <a:ext cx="12124815" cy="215921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555260-8C12-85B5-7E74-7D2A3E85C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136" y="1760261"/>
            <a:ext cx="10868163" cy="78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8321A45-DD01-4C20-89F2-8D28857AC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9" y="1186095"/>
            <a:ext cx="6165382" cy="161786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9749A9B-5637-4B3C-A0EC-9E1BC141D0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6434" cy="11860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672054-E8D5-4B79-BE47-A5C7E2434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18" y="2839746"/>
            <a:ext cx="5537485" cy="395460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66870F1-5EF2-43CB-9969-8904092DF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244" y="2868163"/>
            <a:ext cx="5364445" cy="392618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0A62C74-6F78-4839-A215-9C342DAFBF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116" y="143701"/>
            <a:ext cx="2340699" cy="238268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27300" y="2640109"/>
            <a:ext cx="38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4E8FA7C-F995-4CB3-90B3-B4F8F35743B4}"/>
              </a:ext>
            </a:extLst>
          </p:cNvPr>
          <p:cNvSpPr txBox="1"/>
          <p:nvPr/>
        </p:nvSpPr>
        <p:spPr>
          <a:xfrm>
            <a:off x="6715246" y="2640109"/>
            <a:ext cx="38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8C4BC5-9F22-4DC3-A994-1D0216F8713E}"/>
              </a:ext>
            </a:extLst>
          </p:cNvPr>
          <p:cNvSpPr txBox="1"/>
          <p:nvPr/>
        </p:nvSpPr>
        <p:spPr>
          <a:xfrm>
            <a:off x="9520360" y="2640109"/>
            <a:ext cx="38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A8B123-DB85-4BCA-B684-E630387BC4CB}"/>
              </a:ext>
            </a:extLst>
          </p:cNvPr>
          <p:cNvSpPr txBox="1"/>
          <p:nvPr/>
        </p:nvSpPr>
        <p:spPr>
          <a:xfrm>
            <a:off x="3577855" y="2640109"/>
            <a:ext cx="38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13066E-652A-4440-B7B3-9E23F37641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18" y="276303"/>
            <a:ext cx="2291508" cy="3084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A1E00-9200-4CB6-BF76-42D4D7C082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96" y="880562"/>
            <a:ext cx="6301648" cy="302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257D7-4377-4F37-B2E7-99512F37E8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577" y="1600131"/>
            <a:ext cx="5752582" cy="34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58CA1B-1965-4885-A0B3-748F7AC7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350" y="2059321"/>
            <a:ext cx="6719410" cy="479867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E974954-E507-453F-9009-30A52CB5F9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" y="-1"/>
            <a:ext cx="6332723" cy="524819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D4E2BA9-BC44-4522-A69E-9DDE549CCE27}"/>
              </a:ext>
            </a:extLst>
          </p:cNvPr>
          <p:cNvSpPr txBox="1"/>
          <p:nvPr/>
        </p:nvSpPr>
        <p:spPr>
          <a:xfrm>
            <a:off x="5001787" y="675717"/>
            <a:ext cx="426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しがつここのか　 もく　　　ごご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日（木）午後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2:30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4:30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9B5614-C124-4C11-802E-63DBDA525DE2}"/>
              </a:ext>
            </a:extLst>
          </p:cNvPr>
          <p:cNvSpPr txBox="1"/>
          <p:nvPr/>
        </p:nvSpPr>
        <p:spPr>
          <a:xfrm>
            <a:off x="6096000" y="1624158"/>
            <a:ext cx="6332723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にご　　　　　　　　　　　　　　　　　　　　　　 みず　　だ　　　　　　　 つか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濁ることがあるので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しばらく水を出してから使う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107241" y="2324014"/>
            <a:ext cx="1429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すいどうこうじ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水道工事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93DE50-B38E-4B6B-BAC8-8BE2B5FACD9D}"/>
              </a:ext>
            </a:extLst>
          </p:cNvPr>
          <p:cNvSpPr txBox="1"/>
          <p:nvPr/>
        </p:nvSpPr>
        <p:spPr>
          <a:xfrm>
            <a:off x="3181600" y="3390119"/>
            <a:ext cx="2732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しょうがっこうこうてい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さくら小学校校庭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0A7FD53-BCC6-416D-8049-258D26429B8F}"/>
              </a:ext>
            </a:extLst>
          </p:cNvPr>
          <p:cNvSpPr txBox="1"/>
          <p:nvPr/>
        </p:nvSpPr>
        <p:spPr>
          <a:xfrm>
            <a:off x="2740670" y="4110356"/>
            <a:ext cx="315179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しょうがっこう　 たいいくかん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さくら小学校の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体育館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B0ACBCE-6173-47B8-A64A-7BDBC2764B7B}"/>
              </a:ext>
            </a:extLst>
          </p:cNvPr>
          <p:cNvSpPr txBox="1"/>
          <p:nvPr/>
        </p:nvSpPr>
        <p:spPr>
          <a:xfrm>
            <a:off x="1283516" y="5054444"/>
            <a:ext cx="45300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さんか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いいえ（できるだけ参加する）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E72AA6-AFFC-4C4F-8698-153400487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28" y="449516"/>
            <a:ext cx="5541572" cy="3123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312693-536C-4295-B7FD-BA1E16A7E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885" y="1173751"/>
            <a:ext cx="3877113" cy="2816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E011E3-C409-44A5-B4BC-DE4DD76B17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65" y="1928405"/>
            <a:ext cx="5346317" cy="259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EE0D04-244A-4E46-9F4C-F2C01DACB7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514" y="2616708"/>
            <a:ext cx="1998410" cy="308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088D99-E759-47BF-A713-042DADCE0D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52" y="3460577"/>
            <a:ext cx="4126713" cy="2099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9FAD45-7CC2-4844-9159-CA7A6F3004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324" y="4234790"/>
            <a:ext cx="2592456" cy="2681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8E8957-F276-411E-913D-243B7A02B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547" y="4972091"/>
            <a:ext cx="2901067" cy="30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A3BBA3-42D1-4F2F-A093-1896730664F1}"/>
              </a:ext>
            </a:extLst>
          </p:cNvPr>
          <p:cNvSpPr/>
          <p:nvPr/>
        </p:nvSpPr>
        <p:spPr>
          <a:xfrm>
            <a:off x="1283516" y="3641241"/>
            <a:ext cx="1737086" cy="149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3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45483B-4578-4643-98A0-D1C5E8CC4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47" y="1813433"/>
            <a:ext cx="6892514" cy="504456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08B71A-2E80-43A1-978D-F078E448C5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" y="7684"/>
            <a:ext cx="6141552" cy="537882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D0E77A4-5248-419E-B953-07B6B733FF41}"/>
              </a:ext>
            </a:extLst>
          </p:cNvPr>
          <p:cNvSpPr txBox="1"/>
          <p:nvPr/>
        </p:nvSpPr>
        <p:spPr>
          <a:xfrm>
            <a:off x="6268525" y="7684"/>
            <a:ext cx="3999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ごぜん　　　　　　　　　　　　　　こうえんひろば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午前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11:00,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さくら公園広場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8DE4D46-F071-4A30-9905-9BED6CC95660}"/>
              </a:ext>
            </a:extLst>
          </p:cNvPr>
          <p:cNvSpPr txBox="1"/>
          <p:nvPr/>
        </p:nvSpPr>
        <p:spPr>
          <a:xfrm>
            <a:off x="3602224" y="638626"/>
            <a:ext cx="21694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さいいじょう　　　ひと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才以上の人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EED448-28CA-4B15-893D-68AC66599DCC}"/>
              </a:ext>
            </a:extLst>
          </p:cNvPr>
          <p:cNvSpPr txBox="1"/>
          <p:nvPr/>
        </p:nvSpPr>
        <p:spPr>
          <a:xfrm>
            <a:off x="3828727" y="1543649"/>
            <a:ext cx="1171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はっぴ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EDB168B-3D0D-4419-97BD-F9A8A39A9893}"/>
              </a:ext>
            </a:extLst>
          </p:cNvPr>
          <p:cNvSpPr txBox="1"/>
          <p:nvPr/>
        </p:nvSpPr>
        <p:spPr>
          <a:xfrm>
            <a:off x="1218459" y="2748392"/>
            <a:ext cx="392358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しちがつ　にち　　　　　　　　　　　　もう　　こ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31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日までにメールで申し込む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73592EF-7759-463C-B3AD-7716A96CAD11}"/>
              </a:ext>
            </a:extLst>
          </p:cNvPr>
          <p:cNvSpPr txBox="1"/>
          <p:nvPr/>
        </p:nvSpPr>
        <p:spPr>
          <a:xfrm>
            <a:off x="3452315" y="4227216"/>
            <a:ext cx="171264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がつここのか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日にする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1B37A2A-CE9E-4BD5-AD89-CC6C336999F3}"/>
              </a:ext>
            </a:extLst>
          </p:cNvPr>
          <p:cNvSpPr txBox="1"/>
          <p:nvPr/>
        </p:nvSpPr>
        <p:spPr>
          <a:xfrm>
            <a:off x="3078460" y="5363497"/>
            <a:ext cx="231184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かし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ジュースとお菓子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63ED55-8E71-4C6F-A4CE-B87788F4B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92" y="433672"/>
            <a:ext cx="5124370" cy="3022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0AB48A-65B3-42D5-8B2A-EB60ADC37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06" y="1145802"/>
            <a:ext cx="2781863" cy="2989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973861-2CC5-4290-AEE5-DEF94C563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091" y="1921637"/>
            <a:ext cx="2401719" cy="3101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9702EC-3DB7-4E2B-8D2F-2AA8B5ADB2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31" y="2697095"/>
            <a:ext cx="3401778" cy="298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0A1CA4-FCFF-4278-9A49-95ACCE38AD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661" y="3562621"/>
            <a:ext cx="4741950" cy="2648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6109AC-B222-49EB-B7DA-28641A1C62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022" y="4373617"/>
            <a:ext cx="2017614" cy="2937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BFA992-E0BC-4DB9-881C-31BA38801B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660" y="5114874"/>
            <a:ext cx="4245065" cy="27163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C069AE6-E396-4F75-AA0D-9016445AEE66}"/>
              </a:ext>
            </a:extLst>
          </p:cNvPr>
          <p:cNvSpPr txBox="1"/>
          <p:nvPr/>
        </p:nvSpPr>
        <p:spPr>
          <a:xfrm>
            <a:off x="1848042" y="3582080"/>
            <a:ext cx="392358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ふく　ぐんて　　ぼうし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よごれてもいい服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軍手と帽子</a:t>
            </a:r>
          </a:p>
        </p:txBody>
      </p:sp>
    </p:spTree>
    <p:extLst>
      <p:ext uri="{BB962C8B-B14F-4D97-AF65-F5344CB8AC3E}">
        <p14:creationId xmlns:p14="http://schemas.microsoft.com/office/powerpoint/2010/main" val="56069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3" grpId="0"/>
      <p:bldP spid="1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C1E142-24EE-4726-AD1D-5DAA14755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39" y="900319"/>
            <a:ext cx="10470522" cy="416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5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9C3C4E6-438F-C1C3-FD9B-DBBA080F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172" y="0"/>
            <a:ext cx="8793655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750291" y="2395076"/>
            <a:ext cx="8624805" cy="9413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E46B7C-AF76-42ED-9655-7F583A095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9"/>
            <a:ext cx="12188788" cy="214740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66BE04-6D77-4C6D-9871-1D6A7CBE6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058" y="1759123"/>
            <a:ext cx="10281997" cy="69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60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1E68B67-31C4-4A84-BF45-8D592E4085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59" y="7620"/>
            <a:ext cx="10085282" cy="685038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2L7-4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FD388AE-E9A7-48C5-845E-C3A9B3F5285B}"/>
              </a:ext>
            </a:extLst>
          </p:cNvPr>
          <p:cNvSpPr txBox="1"/>
          <p:nvPr/>
        </p:nvSpPr>
        <p:spPr>
          <a:xfrm>
            <a:off x="4997296" y="6265603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B5150B4-6681-4B44-A754-0F25693D3BE6}"/>
              </a:ext>
            </a:extLst>
          </p:cNvPr>
          <p:cNvSpPr txBox="1"/>
          <p:nvPr/>
        </p:nvSpPr>
        <p:spPr>
          <a:xfrm>
            <a:off x="2853529" y="6265604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E07515-7347-458F-8076-F878BDC209D7}"/>
              </a:ext>
            </a:extLst>
          </p:cNvPr>
          <p:cNvSpPr txBox="1"/>
          <p:nvPr/>
        </p:nvSpPr>
        <p:spPr>
          <a:xfrm>
            <a:off x="9135865" y="6265605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C5363B-0338-4C6E-8CBA-2681E5D25D20}"/>
              </a:ext>
            </a:extLst>
          </p:cNvPr>
          <p:cNvSpPr txBox="1"/>
          <p:nvPr/>
        </p:nvSpPr>
        <p:spPr>
          <a:xfrm>
            <a:off x="7066580" y="6273225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pic>
        <p:nvPicPr>
          <p:cNvPr id="9" name="Z_[07-01]_kiku1">
            <a:hlinkClick r:id="" action="ppaction://media"/>
            <a:extLst>
              <a:ext uri="{FF2B5EF4-FFF2-40B4-BE49-F238E27FC236}">
                <a16:creationId xmlns:a16="http://schemas.microsoft.com/office/drawing/2014/main" id="{35C3A4E0-2616-4923-A5F1-71FEB67D1B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92587" y="5969000"/>
            <a:ext cx="406400" cy="406400"/>
          </a:xfrm>
          <a:prstGeom prst="rect">
            <a:avLst/>
          </a:prstGeom>
        </p:spPr>
      </p:pic>
      <p:pic>
        <p:nvPicPr>
          <p:cNvPr id="10" name="Z_[07-02]_kiku2">
            <a:hlinkClick r:id="" action="ppaction://media"/>
            <a:extLst>
              <a:ext uri="{FF2B5EF4-FFF2-40B4-BE49-F238E27FC236}">
                <a16:creationId xmlns:a16="http://schemas.microsoft.com/office/drawing/2014/main" id="{CFA918EB-986C-4D77-9562-38DA6375BC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73057" y="5969000"/>
            <a:ext cx="406400" cy="406400"/>
          </a:xfrm>
          <a:prstGeom prst="rect">
            <a:avLst/>
          </a:prstGeom>
        </p:spPr>
      </p:pic>
      <p:pic>
        <p:nvPicPr>
          <p:cNvPr id="11" name="Z_[07-03]_kiku3">
            <a:hlinkClick r:id="" action="ppaction://media"/>
            <a:extLst>
              <a:ext uri="{FF2B5EF4-FFF2-40B4-BE49-F238E27FC236}">
                <a16:creationId xmlns:a16="http://schemas.microsoft.com/office/drawing/2014/main" id="{DFCBFEE4-CDEE-4B8A-8EE3-AB8FD832AD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53527" y="5969000"/>
            <a:ext cx="406400" cy="406400"/>
          </a:xfrm>
          <a:prstGeom prst="rect">
            <a:avLst/>
          </a:prstGeom>
        </p:spPr>
      </p:pic>
      <p:pic>
        <p:nvPicPr>
          <p:cNvPr id="12" name="Z_[07-04]_kiku4">
            <a:hlinkClick r:id="" action="ppaction://media"/>
            <a:extLst>
              <a:ext uri="{FF2B5EF4-FFF2-40B4-BE49-F238E27FC236}">
                <a16:creationId xmlns:a16="http://schemas.microsoft.com/office/drawing/2014/main" id="{B1DD9BB0-EFD2-4888-9FD9-B43880B34BF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33997" y="5969000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D91AC2-4E55-4DCA-A737-05DE6FB921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5689" y="482600"/>
            <a:ext cx="2732473" cy="3533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CC34F7-A6EE-4359-82AA-A003008570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8369" y="1359720"/>
            <a:ext cx="8637015" cy="3171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9BD497-3F3D-4677-8B30-AC26E8F343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95689" y="2214559"/>
            <a:ext cx="5783898" cy="31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6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7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68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13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00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6A81FEA-3863-4DB4-BF90-9A7A3783F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16" y="3837849"/>
            <a:ext cx="4242635" cy="294462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C4EAA78-3207-42F4-B194-60FB85B2A63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4" y="0"/>
            <a:ext cx="7089473" cy="3580760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0BBFFF48-C1C5-4FC3-A5E1-B7A3C6247B92}"/>
              </a:ext>
            </a:extLst>
          </p:cNvPr>
          <p:cNvSpPr/>
          <p:nvPr/>
        </p:nvSpPr>
        <p:spPr>
          <a:xfrm>
            <a:off x="1115736" y="1560352"/>
            <a:ext cx="369115" cy="3691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23F7243E-1029-41C9-A817-6433E6875419}"/>
              </a:ext>
            </a:extLst>
          </p:cNvPr>
          <p:cNvSpPr/>
          <p:nvPr/>
        </p:nvSpPr>
        <p:spPr>
          <a:xfrm>
            <a:off x="1242969" y="5420690"/>
            <a:ext cx="369115" cy="3691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Z_[07-01]_kiku1">
            <a:hlinkClick r:id="" action="ppaction://media"/>
            <a:extLst>
              <a:ext uri="{FF2B5EF4-FFF2-40B4-BE49-F238E27FC236}">
                <a16:creationId xmlns:a16="http://schemas.microsoft.com/office/drawing/2014/main" id="{60BBBFCA-D1CD-457C-AD6C-204DE7AD04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29027" y="843327"/>
            <a:ext cx="406400" cy="406400"/>
          </a:xfrm>
          <a:prstGeom prst="rect">
            <a:avLst/>
          </a:prstGeom>
        </p:spPr>
      </p:pic>
      <p:pic>
        <p:nvPicPr>
          <p:cNvPr id="10" name="Z_[07-02]_kiku2">
            <a:hlinkClick r:id="" action="ppaction://media"/>
            <a:extLst>
              <a:ext uri="{FF2B5EF4-FFF2-40B4-BE49-F238E27FC236}">
                <a16:creationId xmlns:a16="http://schemas.microsoft.com/office/drawing/2014/main" id="{91164308-7ABF-47FE-A7AC-CAA2F18A98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20345" y="3947253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19F756-5F2A-4CC6-857B-61FF09069B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240" y="437437"/>
            <a:ext cx="7255816" cy="2976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BC93AA-64F3-4C61-B658-9921D40DE5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1683" y="1215038"/>
            <a:ext cx="4517428" cy="2765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B48752-BB45-4169-B5ED-560C4B5B73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5820" y="1943070"/>
            <a:ext cx="3035906" cy="2846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61FA2B-3846-4248-B8A2-038AAEC87C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5819" y="2636438"/>
            <a:ext cx="3128373" cy="3053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47F8CB-BFC2-44AD-A501-254127D303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87082" y="3327505"/>
            <a:ext cx="4006629" cy="2765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696C94-20AA-45F3-8FFF-C7083A2A52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57846" y="5040181"/>
            <a:ext cx="3823072" cy="2676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EEA6B8-FC38-40CE-904F-EEB5599483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61596" y="5790512"/>
            <a:ext cx="2496696" cy="2782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728CAA-9F13-4871-BC15-FA89C941E84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2144" y="6510128"/>
            <a:ext cx="1952019" cy="26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4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67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68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2L7-5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2D7F52E-D798-407E-A960-82B1C984203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6" y="0"/>
            <a:ext cx="4621640" cy="2672424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8E92711-9ED9-4B94-88F1-4BCD692C2AE2}"/>
              </a:ext>
            </a:extLst>
          </p:cNvPr>
          <p:cNvGrpSpPr/>
          <p:nvPr/>
        </p:nvGrpSpPr>
        <p:grpSpPr>
          <a:xfrm>
            <a:off x="212926" y="2672424"/>
            <a:ext cx="8090663" cy="4186602"/>
            <a:chOff x="212926" y="2672424"/>
            <a:chExt cx="8090663" cy="418660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F56BC8D9-04E2-43C8-BDCD-FEEBDB52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382"/>
            <a:stretch/>
          </p:blipFill>
          <p:spPr>
            <a:xfrm>
              <a:off x="212926" y="2672424"/>
              <a:ext cx="8090663" cy="418557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4F410A0-0497-44E5-BF0C-F50F34FBB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43" y="3428999"/>
              <a:ext cx="3989046" cy="3430027"/>
            </a:xfrm>
            <a:prstGeom prst="rect">
              <a:avLst/>
            </a:prstGeom>
          </p:spPr>
        </p:pic>
      </p:grpSp>
      <p:sp>
        <p:nvSpPr>
          <p:cNvPr id="8" name="楕円 7">
            <a:extLst>
              <a:ext uri="{FF2B5EF4-FFF2-40B4-BE49-F238E27FC236}">
                <a16:creationId xmlns:a16="http://schemas.microsoft.com/office/drawing/2014/main" id="{5C24D460-F67C-4722-9C6F-E32FBF512A8E}"/>
              </a:ext>
            </a:extLst>
          </p:cNvPr>
          <p:cNvSpPr/>
          <p:nvPr/>
        </p:nvSpPr>
        <p:spPr>
          <a:xfrm>
            <a:off x="494950" y="746619"/>
            <a:ext cx="369115" cy="3691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E5D0F80D-8DB5-40C6-80CB-4A9E8B68788D}"/>
              </a:ext>
            </a:extLst>
          </p:cNvPr>
          <p:cNvSpPr/>
          <p:nvPr/>
        </p:nvSpPr>
        <p:spPr>
          <a:xfrm>
            <a:off x="7533321" y="4983064"/>
            <a:ext cx="369115" cy="3691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Z_[07-03]_kiku3">
            <a:hlinkClick r:id="" action="ppaction://media"/>
            <a:extLst>
              <a:ext uri="{FF2B5EF4-FFF2-40B4-BE49-F238E27FC236}">
                <a16:creationId xmlns:a16="http://schemas.microsoft.com/office/drawing/2014/main" id="{BB01637D-E493-4448-892C-19DFD41CE5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35120" y="96807"/>
            <a:ext cx="406400" cy="406400"/>
          </a:xfrm>
          <a:prstGeom prst="rect">
            <a:avLst/>
          </a:prstGeom>
        </p:spPr>
      </p:pic>
      <p:pic>
        <p:nvPicPr>
          <p:cNvPr id="14" name="Z_[07-04]_kiku4">
            <a:hlinkClick r:id="" action="ppaction://media"/>
            <a:extLst>
              <a:ext uri="{FF2B5EF4-FFF2-40B4-BE49-F238E27FC236}">
                <a16:creationId xmlns:a16="http://schemas.microsoft.com/office/drawing/2014/main" id="{978D82EC-D3DD-414B-9EF6-73C8EEE25F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96433" y="2747627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3FA917-3F46-44D7-8CB9-52A50602AC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760" y="451369"/>
            <a:ext cx="2257634" cy="2553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8590D9-E9DA-4FE2-AD3B-D63339E7BC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404" y="1114054"/>
            <a:ext cx="1665941" cy="2283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77A11B-3885-4327-B853-2C8C112497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6295" y="1749807"/>
            <a:ext cx="1674887" cy="2283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71578D-54B6-4981-91A2-19A52A3D67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404" y="2459704"/>
            <a:ext cx="999358" cy="2775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741D5B-78A1-4309-B4BE-32FA22462A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6291" y="3107809"/>
            <a:ext cx="7140142" cy="27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3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004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2L7-5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D5077A0-4552-4736-928D-5A6D1B2116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60" y="260778"/>
            <a:ext cx="8302679" cy="95764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DC6943D-B885-4089-8882-C3D68155C5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74" y="1497981"/>
            <a:ext cx="11026851" cy="131095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65D0BB-FC2E-459B-8FE6-44C0177983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2211" y="813834"/>
            <a:ext cx="4230926" cy="2981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35DA2A-7058-41F6-B70A-8F2F547063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3898" y="1324056"/>
            <a:ext cx="11204862" cy="2114878"/>
          </a:xfrm>
          <a:prstGeom prst="rect">
            <a:avLst/>
          </a:prstGeom>
        </p:spPr>
      </p:pic>
      <p:pic>
        <p:nvPicPr>
          <p:cNvPr id="14" name="図 4">
            <a:extLst>
              <a:ext uri="{FF2B5EF4-FFF2-40B4-BE49-F238E27FC236}">
                <a16:creationId xmlns:a16="http://schemas.microsoft.com/office/drawing/2014/main" id="{52F5AD63-97DC-4219-8C9E-78A7BEF5DBC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86958" r="7440" b="6770"/>
          <a:stretch/>
        </p:blipFill>
        <p:spPr>
          <a:xfrm>
            <a:off x="523233" y="4738436"/>
            <a:ext cx="11145527" cy="571856"/>
          </a:xfrm>
          <a:prstGeom prst="rect">
            <a:avLst/>
          </a:prstGeom>
        </p:spPr>
      </p:pic>
      <p:pic>
        <p:nvPicPr>
          <p:cNvPr id="15" name="Z_[07-01]_kiku1">
            <a:hlinkClick r:id="" action="ppaction://media"/>
            <a:extLst>
              <a:ext uri="{FF2B5EF4-FFF2-40B4-BE49-F238E27FC236}">
                <a16:creationId xmlns:a16="http://schemas.microsoft.com/office/drawing/2014/main" id="{7C69E0B5-F804-41F7-8893-212A79E024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538257" y="5256159"/>
            <a:ext cx="406400" cy="406400"/>
          </a:xfrm>
          <a:prstGeom prst="rect">
            <a:avLst/>
          </a:prstGeom>
        </p:spPr>
      </p:pic>
      <p:pic>
        <p:nvPicPr>
          <p:cNvPr id="16" name="Z_[07-02]_kiku2">
            <a:hlinkClick r:id="" action="ppaction://media"/>
            <a:extLst>
              <a:ext uri="{FF2B5EF4-FFF2-40B4-BE49-F238E27FC236}">
                <a16:creationId xmlns:a16="http://schemas.microsoft.com/office/drawing/2014/main" id="{189C4732-C9FF-4AF3-A367-DC76A03456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73722" y="5256159"/>
            <a:ext cx="406400" cy="406400"/>
          </a:xfrm>
          <a:prstGeom prst="rect">
            <a:avLst/>
          </a:prstGeom>
        </p:spPr>
      </p:pic>
      <p:pic>
        <p:nvPicPr>
          <p:cNvPr id="17" name="Z_[07-03]_kiku3">
            <a:hlinkClick r:id="" action="ppaction://media"/>
            <a:extLst>
              <a:ext uri="{FF2B5EF4-FFF2-40B4-BE49-F238E27FC236}">
                <a16:creationId xmlns:a16="http://schemas.microsoft.com/office/drawing/2014/main" id="{4FE84E47-C98A-4138-A823-4AEF0D241C4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105474" y="5249470"/>
            <a:ext cx="406400" cy="406400"/>
          </a:xfrm>
          <a:prstGeom prst="rect">
            <a:avLst/>
          </a:prstGeom>
        </p:spPr>
      </p:pic>
      <p:pic>
        <p:nvPicPr>
          <p:cNvPr id="18" name="Z_[07-04]_kiku4">
            <a:hlinkClick r:id="" action="ppaction://media"/>
            <a:extLst>
              <a:ext uri="{FF2B5EF4-FFF2-40B4-BE49-F238E27FC236}">
                <a16:creationId xmlns:a16="http://schemas.microsoft.com/office/drawing/2014/main" id="{886110AD-2194-48DF-90BE-C5DAFDA3B7F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40939" y="52279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68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6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00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DE1ECF8-50BC-4152-90B2-9002095F2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83" y="1030468"/>
            <a:ext cx="9382035" cy="399792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3057620" y="2574875"/>
            <a:ext cx="171333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ふ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降ったら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F18656C-816B-4235-AA5A-9B74309BA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83" y="5469503"/>
            <a:ext cx="7902886" cy="100582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2AABED-C2D0-4BA6-9FB3-8BFA353E841A}"/>
              </a:ext>
            </a:extLst>
          </p:cNvPr>
          <p:cNvSpPr txBox="1"/>
          <p:nvPr/>
        </p:nvSpPr>
        <p:spPr>
          <a:xfrm>
            <a:off x="3040841" y="4228339"/>
            <a:ext cx="171333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ふ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降ったら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181A81-C06F-46CF-9C78-C706099A86D2}"/>
              </a:ext>
            </a:extLst>
          </p:cNvPr>
          <p:cNvSpPr txBox="1"/>
          <p:nvPr/>
        </p:nvSpPr>
        <p:spPr>
          <a:xfrm>
            <a:off x="7832354" y="2895475"/>
            <a:ext cx="171333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だったら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633606-377E-4524-81F6-28CFE8BD0512}"/>
              </a:ext>
            </a:extLst>
          </p:cNvPr>
          <p:cNvSpPr txBox="1"/>
          <p:nvPr/>
        </p:nvSpPr>
        <p:spPr>
          <a:xfrm>
            <a:off x="3159686" y="3664263"/>
            <a:ext cx="196598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わる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悪かったら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07-05]_katachi">
            <a:hlinkClick r:id="" action="ppaction://media"/>
            <a:extLst>
              <a:ext uri="{FF2B5EF4-FFF2-40B4-BE49-F238E27FC236}">
                <a16:creationId xmlns:a16="http://schemas.microsoft.com/office/drawing/2014/main" id="{EF5995A1-DD9F-48C6-A3D2-C78489275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7749" y="1602978"/>
            <a:ext cx="629209" cy="6292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F03EA3-3535-4B81-BE60-AF095FB627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5116" y="1538834"/>
            <a:ext cx="5848573" cy="3787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297939-FFD4-4756-88F6-F63A04BAE7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590" y="6037831"/>
            <a:ext cx="3436971" cy="33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0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7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E513FE9-3425-498F-8125-B76B475DD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17" y="-134625"/>
            <a:ext cx="8003741" cy="46067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4A72F3-449A-4089-8D0F-84FB7F207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9217" y="712507"/>
            <a:ext cx="8905518" cy="37038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5009E1-5AF1-4201-AD2E-850ECD2FE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9216" y="4599840"/>
            <a:ext cx="5891623" cy="197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128F253-7B11-41ED-8E6B-45ABFDB79F0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AC2024-8F22-4510-8CDF-97CC26BBF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510" y="292387"/>
            <a:ext cx="8742979" cy="656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800D68C-9121-4ABF-970C-FB67C7FBF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17" y="259741"/>
            <a:ext cx="9305965" cy="117486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C9001B6-F940-49D6-B55D-24AC6BD013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811" y="2124182"/>
            <a:ext cx="3464997" cy="34649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A4B24C9-AAE8-41B9-AE87-0216977B05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837" y="2124182"/>
            <a:ext cx="3479923" cy="3389827"/>
          </a:xfrm>
          <a:prstGeom prst="rect">
            <a:avLst/>
          </a:prstGeom>
        </p:spPr>
      </p:pic>
      <p:pic>
        <p:nvPicPr>
          <p:cNvPr id="7" name="Z_[07-03]_kiku3">
            <a:hlinkClick r:id="" action="ppaction://media"/>
            <a:extLst>
              <a:ext uri="{FF2B5EF4-FFF2-40B4-BE49-F238E27FC236}">
                <a16:creationId xmlns:a16="http://schemas.microsoft.com/office/drawing/2014/main" id="{1915C146-52E4-4C02-BAB8-B2CA43D970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70212" y="798487"/>
            <a:ext cx="406400" cy="406400"/>
          </a:xfrm>
          <a:prstGeom prst="rect">
            <a:avLst/>
          </a:prstGeom>
        </p:spPr>
      </p:pic>
      <p:pic>
        <p:nvPicPr>
          <p:cNvPr id="9" name="Z_[07-04]_kiku4">
            <a:hlinkClick r:id="" action="ppaction://media"/>
            <a:extLst>
              <a:ext uri="{FF2B5EF4-FFF2-40B4-BE49-F238E27FC236}">
                <a16:creationId xmlns:a16="http://schemas.microsoft.com/office/drawing/2014/main" id="{B2D0691E-91BD-41EF-959D-18BE0AAFF7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06397" y="79848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2F661A-4E19-4692-8133-08BF501990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6589" y="929931"/>
            <a:ext cx="6413841" cy="33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00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9C3C4E6-438F-C1C3-FD9B-DBBA080F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172" y="0"/>
            <a:ext cx="8793655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728299" y="3328526"/>
            <a:ext cx="8680422" cy="9413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24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B2B036-890B-4BD0-8A3F-B823A9873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9" y="15304"/>
            <a:ext cx="12156036" cy="218233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AA9032-626F-4194-8486-119114EB2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637" y="1762467"/>
            <a:ext cx="10120581" cy="7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89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74B3801-2C79-4EA4-AAEA-9D78746AAB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82" y="0"/>
            <a:ext cx="8066355" cy="684083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423CECA-244A-4BE0-92BE-A1133FB479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3259135" cy="11860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5447D94-4574-446A-AE45-EA6550C7FB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3" y="1715360"/>
            <a:ext cx="2883048" cy="28893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6A3875-3102-486C-9AA9-9202A7F85339}"/>
              </a:ext>
            </a:extLst>
          </p:cNvPr>
          <p:cNvSpPr txBox="1"/>
          <p:nvPr/>
        </p:nvSpPr>
        <p:spPr>
          <a:xfrm>
            <a:off x="5598128" y="6256064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C83CF0-6E08-45C9-9EEB-125B61E643B9}"/>
              </a:ext>
            </a:extLst>
          </p:cNvPr>
          <p:cNvSpPr txBox="1"/>
          <p:nvPr/>
        </p:nvSpPr>
        <p:spPr>
          <a:xfrm>
            <a:off x="7217203" y="6273225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9248B0-91D4-4EDA-9AB8-5F9622F5E527}"/>
              </a:ext>
            </a:extLst>
          </p:cNvPr>
          <p:cNvSpPr txBox="1"/>
          <p:nvPr/>
        </p:nvSpPr>
        <p:spPr>
          <a:xfrm>
            <a:off x="8270333" y="6273225"/>
            <a:ext cx="1779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  e  b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82AD49-CBDE-41E4-AEA9-0BAFB41EFEBC}"/>
              </a:ext>
            </a:extLst>
          </p:cNvPr>
          <p:cNvSpPr txBox="1"/>
          <p:nvPr/>
        </p:nvSpPr>
        <p:spPr>
          <a:xfrm>
            <a:off x="10455353" y="6265604"/>
            <a:ext cx="40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12" name="Z_[07-06]_kiku1">
            <a:hlinkClick r:id="" action="ppaction://media"/>
            <a:extLst>
              <a:ext uri="{FF2B5EF4-FFF2-40B4-BE49-F238E27FC236}">
                <a16:creationId xmlns:a16="http://schemas.microsoft.com/office/drawing/2014/main" id="{DE65905C-8328-49AF-91EE-1FAA2DA38B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16991" y="6138475"/>
            <a:ext cx="369455" cy="369455"/>
          </a:xfrm>
          <a:prstGeom prst="rect">
            <a:avLst/>
          </a:prstGeom>
        </p:spPr>
      </p:pic>
      <p:pic>
        <p:nvPicPr>
          <p:cNvPr id="13" name="Z_[07-07]_kiku2">
            <a:hlinkClick r:id="" action="ppaction://media"/>
            <a:extLst>
              <a:ext uri="{FF2B5EF4-FFF2-40B4-BE49-F238E27FC236}">
                <a16:creationId xmlns:a16="http://schemas.microsoft.com/office/drawing/2014/main" id="{DD4C4DA1-BF41-4B14-97DF-0AC1F9E882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05725" y="6138475"/>
            <a:ext cx="369455" cy="369455"/>
          </a:xfrm>
          <a:prstGeom prst="rect">
            <a:avLst/>
          </a:prstGeom>
        </p:spPr>
      </p:pic>
      <p:pic>
        <p:nvPicPr>
          <p:cNvPr id="14" name="Z_[07-08]_kiku3">
            <a:hlinkClick r:id="" action="ppaction://media"/>
            <a:extLst>
              <a:ext uri="{FF2B5EF4-FFF2-40B4-BE49-F238E27FC236}">
                <a16:creationId xmlns:a16="http://schemas.microsoft.com/office/drawing/2014/main" id="{D35FA0F5-871E-44A4-ABC2-7086F904175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97086" y="6138475"/>
            <a:ext cx="369455" cy="369455"/>
          </a:xfrm>
          <a:prstGeom prst="rect">
            <a:avLst/>
          </a:prstGeom>
        </p:spPr>
      </p:pic>
      <p:pic>
        <p:nvPicPr>
          <p:cNvPr id="15" name="Z_[07-09]_kiku4">
            <a:hlinkClick r:id="" action="ppaction://media"/>
            <a:extLst>
              <a:ext uri="{FF2B5EF4-FFF2-40B4-BE49-F238E27FC236}">
                <a16:creationId xmlns:a16="http://schemas.microsoft.com/office/drawing/2014/main" id="{2153FE94-4943-415E-BC16-BB66BA2A044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90995" y="6138475"/>
            <a:ext cx="369455" cy="3694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D8DF0D-4B7A-4EC6-8E82-8A1D90DBEF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7705" y="341102"/>
            <a:ext cx="2294397" cy="2057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BFFC64-1B86-4FE5-8FF1-8C3E7E5F87A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1156" y="1215211"/>
            <a:ext cx="3770616" cy="2393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056816-BF96-40A3-8EDC-DAA970F6AC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83396" y="391273"/>
            <a:ext cx="5113690" cy="31115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07EC4D2-3A95-45A8-AFD9-4476985F6BC7}"/>
              </a:ext>
            </a:extLst>
          </p:cNvPr>
          <p:cNvSpPr/>
          <p:nvPr/>
        </p:nvSpPr>
        <p:spPr>
          <a:xfrm>
            <a:off x="188043" y="938913"/>
            <a:ext cx="2370222" cy="205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4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7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21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72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4019A94-4FAC-43F1-96C6-E02D4A72DC8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74"/>
          <a:stretch/>
        </p:blipFill>
        <p:spPr>
          <a:xfrm>
            <a:off x="229270" y="5711572"/>
            <a:ext cx="11733461" cy="5847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319696E-41F2-44CC-A227-49EC6508D36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51"/>
          <a:stretch/>
        </p:blipFill>
        <p:spPr>
          <a:xfrm>
            <a:off x="229270" y="244667"/>
            <a:ext cx="11733461" cy="423587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2L7-8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F794C7-342D-4CF6-BFFE-72831419A0CD}"/>
              </a:ext>
            </a:extLst>
          </p:cNvPr>
          <p:cNvSpPr txBox="1"/>
          <p:nvPr/>
        </p:nvSpPr>
        <p:spPr>
          <a:xfrm>
            <a:off x="2945807" y="5674302"/>
            <a:ext cx="65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D77F18-D6E8-48C5-B957-0259CADC4D68}"/>
              </a:ext>
            </a:extLst>
          </p:cNvPr>
          <p:cNvSpPr txBox="1"/>
          <p:nvPr/>
        </p:nvSpPr>
        <p:spPr>
          <a:xfrm>
            <a:off x="5442930" y="5674301"/>
            <a:ext cx="65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923526A-6E8E-420C-B206-1E0808236C79}"/>
              </a:ext>
            </a:extLst>
          </p:cNvPr>
          <p:cNvSpPr txBox="1"/>
          <p:nvPr/>
        </p:nvSpPr>
        <p:spPr>
          <a:xfrm>
            <a:off x="7940055" y="5674300"/>
            <a:ext cx="65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3EDFBE-592B-4F3B-A540-AB36717BC52F}"/>
              </a:ext>
            </a:extLst>
          </p:cNvPr>
          <p:cNvSpPr txBox="1"/>
          <p:nvPr/>
        </p:nvSpPr>
        <p:spPr>
          <a:xfrm>
            <a:off x="10415694" y="5674299"/>
            <a:ext cx="65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12CDB1-C5FC-4D75-B1CE-B024532D7246}"/>
              </a:ext>
            </a:extLst>
          </p:cNvPr>
          <p:cNvSpPr txBox="1"/>
          <p:nvPr/>
        </p:nvSpPr>
        <p:spPr>
          <a:xfrm>
            <a:off x="2455390" y="3630393"/>
            <a:ext cx="1633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しちがつじゅうよっか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89DAB3-2693-472C-8C11-833921893A8C}"/>
              </a:ext>
            </a:extLst>
          </p:cNvPr>
          <p:cNvSpPr txBox="1"/>
          <p:nvPr/>
        </p:nvSpPr>
        <p:spPr>
          <a:xfrm>
            <a:off x="4952513" y="3594740"/>
            <a:ext cx="1633904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しがつ　　　　にち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19:00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DFABF0-A154-4912-8E2F-826338057E98}"/>
              </a:ext>
            </a:extLst>
          </p:cNvPr>
          <p:cNvSpPr txBox="1"/>
          <p:nvPr/>
        </p:nvSpPr>
        <p:spPr>
          <a:xfrm>
            <a:off x="7090730" y="3630393"/>
            <a:ext cx="2582390" cy="1918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ほんじつ　　ごご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　午後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1:00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（カラオケ・ブラスバンド）</a:t>
            </a:r>
            <a:endParaRPr kumimoji="1" lang="en-US" altLang="ja-JP" sz="14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900"/>
              </a:lnSpc>
            </a:pPr>
            <a:r>
              <a:rPr kumimoji="1" lang="ja-JP" altLang="en-US" sz="8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ごご</a:t>
            </a:r>
            <a:endParaRPr kumimoji="1" lang="en-US" altLang="ja-JP" sz="8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午後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7:30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（はなび）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A2EAD96-B6ED-4C86-BE62-D6A790BE227E}"/>
              </a:ext>
            </a:extLst>
          </p:cNvPr>
          <p:cNvSpPr txBox="1"/>
          <p:nvPr/>
        </p:nvSpPr>
        <p:spPr>
          <a:xfrm>
            <a:off x="9673120" y="3670028"/>
            <a:ext cx="2138217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しちがつ　　にち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ごぜん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午前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8:30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</a:p>
        </p:txBody>
      </p:sp>
      <p:pic>
        <p:nvPicPr>
          <p:cNvPr id="16" name="Z_[07-06]_kiku1">
            <a:hlinkClick r:id="" action="ppaction://media"/>
            <a:extLst>
              <a:ext uri="{FF2B5EF4-FFF2-40B4-BE49-F238E27FC236}">
                <a16:creationId xmlns:a16="http://schemas.microsoft.com/office/drawing/2014/main" id="{BD93E5AC-71E6-49D8-887F-FA7266BCD3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4709" y="3167074"/>
            <a:ext cx="406401" cy="406401"/>
          </a:xfrm>
          <a:prstGeom prst="rect">
            <a:avLst/>
          </a:prstGeom>
        </p:spPr>
      </p:pic>
      <p:pic>
        <p:nvPicPr>
          <p:cNvPr id="17" name="Z_[07-07]_kiku2">
            <a:hlinkClick r:id="" action="ppaction://media"/>
            <a:extLst>
              <a:ext uri="{FF2B5EF4-FFF2-40B4-BE49-F238E27FC236}">
                <a16:creationId xmlns:a16="http://schemas.microsoft.com/office/drawing/2014/main" id="{05348C63-DB0F-4FBC-8960-A12E1745C7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70697" y="3167072"/>
            <a:ext cx="406401" cy="406401"/>
          </a:xfrm>
          <a:prstGeom prst="rect">
            <a:avLst/>
          </a:prstGeom>
        </p:spPr>
      </p:pic>
      <p:pic>
        <p:nvPicPr>
          <p:cNvPr id="18" name="Z_[07-08]_kiku3">
            <a:hlinkClick r:id="" action="ppaction://media"/>
            <a:extLst>
              <a:ext uri="{FF2B5EF4-FFF2-40B4-BE49-F238E27FC236}">
                <a16:creationId xmlns:a16="http://schemas.microsoft.com/office/drawing/2014/main" id="{2E53661F-DB64-4F41-B8B3-EDC814748C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26686" y="3173362"/>
            <a:ext cx="406401" cy="406401"/>
          </a:xfrm>
          <a:prstGeom prst="rect">
            <a:avLst/>
          </a:prstGeom>
        </p:spPr>
      </p:pic>
      <p:pic>
        <p:nvPicPr>
          <p:cNvPr id="19" name="Z_[07-09]_kiku4">
            <a:hlinkClick r:id="" action="ppaction://media"/>
            <a:extLst>
              <a:ext uri="{FF2B5EF4-FFF2-40B4-BE49-F238E27FC236}">
                <a16:creationId xmlns:a16="http://schemas.microsoft.com/office/drawing/2014/main" id="{EB4EC807-C54E-422F-B06B-CCA4F5039B7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22189" y="3167073"/>
            <a:ext cx="406401" cy="4064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83A2666-1B6C-4CC9-969D-B33D2BAE40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9868" y="1273066"/>
            <a:ext cx="10664865" cy="61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0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45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17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121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726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3C3979-7BFC-428E-AE85-36C7CA30C1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153" y="41644"/>
            <a:ext cx="6349692" cy="7544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702F972-3B78-4F1E-B5EC-683ECFF0B8A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7"/>
          <a:stretch/>
        </p:blipFill>
        <p:spPr>
          <a:xfrm>
            <a:off x="2463118" y="1295523"/>
            <a:ext cx="7265761" cy="178126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ACF41EC-1C19-49AC-A964-E7B9395A2D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65" y="725000"/>
            <a:ext cx="8175664" cy="414931"/>
          </a:xfrm>
          <a:prstGeom prst="rect">
            <a:avLst/>
          </a:prstGeom>
        </p:spPr>
      </p:pic>
      <p:pic>
        <p:nvPicPr>
          <p:cNvPr id="7" name="Z_[07-06]_kiku1">
            <a:hlinkClick r:id="" action="ppaction://media"/>
            <a:extLst>
              <a:ext uri="{FF2B5EF4-FFF2-40B4-BE49-F238E27FC236}">
                <a16:creationId xmlns:a16="http://schemas.microsoft.com/office/drawing/2014/main" id="{93548060-049F-4F49-B756-1FD4E550E8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40235" y="727570"/>
            <a:ext cx="369455" cy="369455"/>
          </a:xfrm>
          <a:prstGeom prst="rect">
            <a:avLst/>
          </a:prstGeom>
        </p:spPr>
      </p:pic>
      <p:pic>
        <p:nvPicPr>
          <p:cNvPr id="9" name="Z_[07-07]_kiku2">
            <a:hlinkClick r:id="" action="ppaction://media"/>
            <a:extLst>
              <a:ext uri="{FF2B5EF4-FFF2-40B4-BE49-F238E27FC236}">
                <a16:creationId xmlns:a16="http://schemas.microsoft.com/office/drawing/2014/main" id="{1A1088D6-7BEA-4D6C-9CAE-C01ABB8F3F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43218" y="761817"/>
            <a:ext cx="369455" cy="369455"/>
          </a:xfrm>
          <a:prstGeom prst="rect">
            <a:avLst/>
          </a:prstGeom>
        </p:spPr>
      </p:pic>
      <p:pic>
        <p:nvPicPr>
          <p:cNvPr id="11" name="Z_[07-08]_kiku3">
            <a:hlinkClick r:id="" action="ppaction://media"/>
            <a:extLst>
              <a:ext uri="{FF2B5EF4-FFF2-40B4-BE49-F238E27FC236}">
                <a16:creationId xmlns:a16="http://schemas.microsoft.com/office/drawing/2014/main" id="{FA020434-5C11-45FF-AB51-8AC9DF0DE4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22303" y="747737"/>
            <a:ext cx="369455" cy="369455"/>
          </a:xfrm>
          <a:prstGeom prst="rect">
            <a:avLst/>
          </a:prstGeom>
        </p:spPr>
      </p:pic>
      <p:pic>
        <p:nvPicPr>
          <p:cNvPr id="12" name="Z_[07-09]_kiku4">
            <a:hlinkClick r:id="" action="ppaction://media"/>
            <a:extLst>
              <a:ext uri="{FF2B5EF4-FFF2-40B4-BE49-F238E27FC236}">
                <a16:creationId xmlns:a16="http://schemas.microsoft.com/office/drawing/2014/main" id="{E6A13A99-9FB8-4D79-8EC0-BE73B3D2EF5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881214" y="778185"/>
            <a:ext cx="369455" cy="369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9609CD-D06F-4FF6-A721-7B60CCAAE43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17243" y="403869"/>
            <a:ext cx="4210604" cy="2947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B1361A-E7CA-45AA-B428-04DE893AB5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88466" y="1344470"/>
            <a:ext cx="7015061" cy="16999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E9CC83-DD3A-4D83-9ABF-D739CC850A0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8153" y="3248935"/>
            <a:ext cx="8095676" cy="352716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827E76-F6A1-4EB4-9A3F-90C5933DA1A8}"/>
              </a:ext>
            </a:extLst>
          </p:cNvPr>
          <p:cNvSpPr/>
          <p:nvPr/>
        </p:nvSpPr>
        <p:spPr>
          <a:xfrm>
            <a:off x="2088153" y="3154166"/>
            <a:ext cx="8247649" cy="3621931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7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2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26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"/>
            <a:ext cx="2515410" cy="131470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2L7-9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58C7FAF-703F-4816-BA85-040FC16B36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00" y="0"/>
            <a:ext cx="7639200" cy="582858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246C43-3ED1-4FFF-BB16-BFA1F538B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0" y="5936700"/>
            <a:ext cx="4845894" cy="87306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600C77-D35C-4C1F-8311-0016065FC522}"/>
              </a:ext>
            </a:extLst>
          </p:cNvPr>
          <p:cNvSpPr txBox="1"/>
          <p:nvPr/>
        </p:nvSpPr>
        <p:spPr>
          <a:xfrm>
            <a:off x="7386471" y="1444179"/>
            <a:ext cx="100125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3786DB-E754-44B5-BCAD-0D95D7A6D38A}"/>
              </a:ext>
            </a:extLst>
          </p:cNvPr>
          <p:cNvSpPr txBox="1"/>
          <p:nvPr/>
        </p:nvSpPr>
        <p:spPr>
          <a:xfrm>
            <a:off x="3017205" y="2779427"/>
            <a:ext cx="100125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013B05-92C3-4011-BFEB-7F7340B1E5A4}"/>
              </a:ext>
            </a:extLst>
          </p:cNvPr>
          <p:cNvSpPr txBox="1"/>
          <p:nvPr/>
        </p:nvSpPr>
        <p:spPr>
          <a:xfrm>
            <a:off x="8679774" y="3643493"/>
            <a:ext cx="100125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D654941-B0DC-40EF-839A-BDC12ABA6BA9}"/>
              </a:ext>
            </a:extLst>
          </p:cNvPr>
          <p:cNvSpPr txBox="1"/>
          <p:nvPr/>
        </p:nvSpPr>
        <p:spPr>
          <a:xfrm>
            <a:off x="6163076" y="4096387"/>
            <a:ext cx="100125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4DED62C-F691-4E7D-9EF4-66F0A9AC3089}"/>
              </a:ext>
            </a:extLst>
          </p:cNvPr>
          <p:cNvSpPr txBox="1"/>
          <p:nvPr/>
        </p:nvSpPr>
        <p:spPr>
          <a:xfrm>
            <a:off x="4513231" y="5415652"/>
            <a:ext cx="100125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07-10]_katachi">
            <a:hlinkClick r:id="" action="ppaction://media"/>
            <a:extLst>
              <a:ext uri="{FF2B5EF4-FFF2-40B4-BE49-F238E27FC236}">
                <a16:creationId xmlns:a16="http://schemas.microsoft.com/office/drawing/2014/main" id="{11B0CDAC-0C41-4632-A567-1C44ED994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3271" y="315690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0EBD3B-C82B-4253-8400-500FEF61D9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8860" y="511774"/>
            <a:ext cx="4520961" cy="3063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B9FD25-928F-4BB0-BA9D-0AF60C2B67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1037" y="6368613"/>
            <a:ext cx="3118756" cy="33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6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95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475C07-1E38-47EB-BC44-4633197FF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590" y="105654"/>
            <a:ext cx="8483277" cy="664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38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C8431-11DD-4CCF-9DC9-9D868A3EB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863" y="152688"/>
            <a:ext cx="6961492" cy="1817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47F8A4-9F66-41B5-B177-7EEADD440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530" y="2253483"/>
            <a:ext cx="7740939" cy="442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63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F9EB60-0EC6-4195-B9DC-AE6FB05BEF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115" y="332585"/>
            <a:ext cx="8711770" cy="105991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AFEA879-F110-41E0-9664-0CAEA6B199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65" y="1355088"/>
            <a:ext cx="8175664" cy="41493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14A41E9-DE13-4402-857C-EDFD2D64F6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753" y="2579946"/>
            <a:ext cx="3488488" cy="3496172"/>
          </a:xfrm>
          <a:prstGeom prst="rect">
            <a:avLst/>
          </a:prstGeom>
        </p:spPr>
      </p:pic>
      <p:pic>
        <p:nvPicPr>
          <p:cNvPr id="6" name="Z_[07-06]_kiku1">
            <a:hlinkClick r:id="" action="ppaction://media"/>
            <a:extLst>
              <a:ext uri="{FF2B5EF4-FFF2-40B4-BE49-F238E27FC236}">
                <a16:creationId xmlns:a16="http://schemas.microsoft.com/office/drawing/2014/main" id="{237BE3B0-0A16-4C19-8658-8CB0BB6978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40235" y="1641971"/>
            <a:ext cx="369455" cy="369455"/>
          </a:xfrm>
          <a:prstGeom prst="rect">
            <a:avLst/>
          </a:prstGeom>
        </p:spPr>
      </p:pic>
      <p:pic>
        <p:nvPicPr>
          <p:cNvPr id="9" name="Z_[07-07]_kiku2">
            <a:hlinkClick r:id="" action="ppaction://media"/>
            <a:extLst>
              <a:ext uri="{FF2B5EF4-FFF2-40B4-BE49-F238E27FC236}">
                <a16:creationId xmlns:a16="http://schemas.microsoft.com/office/drawing/2014/main" id="{E9147C1A-302C-456F-9235-19DC57D4B5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43218" y="1676218"/>
            <a:ext cx="369455" cy="369455"/>
          </a:xfrm>
          <a:prstGeom prst="rect">
            <a:avLst/>
          </a:prstGeom>
        </p:spPr>
      </p:pic>
      <p:pic>
        <p:nvPicPr>
          <p:cNvPr id="10" name="Z_[07-08]_kiku3">
            <a:hlinkClick r:id="" action="ppaction://media"/>
            <a:extLst>
              <a:ext uri="{FF2B5EF4-FFF2-40B4-BE49-F238E27FC236}">
                <a16:creationId xmlns:a16="http://schemas.microsoft.com/office/drawing/2014/main" id="{82C79B1F-CDD1-44D6-B3CB-D11B157728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22303" y="1662138"/>
            <a:ext cx="369455" cy="369455"/>
          </a:xfrm>
          <a:prstGeom prst="rect">
            <a:avLst/>
          </a:prstGeom>
        </p:spPr>
      </p:pic>
      <p:pic>
        <p:nvPicPr>
          <p:cNvPr id="11" name="Z_[07-09]_kiku4">
            <a:hlinkClick r:id="" action="ppaction://media"/>
            <a:extLst>
              <a:ext uri="{FF2B5EF4-FFF2-40B4-BE49-F238E27FC236}">
                <a16:creationId xmlns:a16="http://schemas.microsoft.com/office/drawing/2014/main" id="{FC7EE40E-AC1E-4A1C-9AAA-4968834918A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881214" y="1692586"/>
            <a:ext cx="369455" cy="3694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A40512-162D-4E1C-A598-60ECE284BCF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83396" y="935707"/>
            <a:ext cx="5509898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4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7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2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26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9C3C4E6-438F-C1C3-FD9B-DBBA080F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172" y="0"/>
            <a:ext cx="8793655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752490" y="4252451"/>
            <a:ext cx="8677748" cy="9413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11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07DEF6-A93D-44FD-B3F5-515059951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5472" cy="245889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92C887-CE87-4D51-8F81-DFAC5F431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142" y="2057957"/>
            <a:ext cx="10716606" cy="72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83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CD6ED71-A88D-4241-B45D-765017FA1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9503"/>
            <a:ext cx="7201347" cy="42599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A971DDE-CD9E-4AAC-9A8D-BF4C04530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936" y="2754182"/>
            <a:ext cx="4796955" cy="393627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6B81E05-58FF-452B-8065-0E06B946323D}"/>
              </a:ext>
            </a:extLst>
          </p:cNvPr>
          <p:cNvSpPr txBox="1"/>
          <p:nvPr/>
        </p:nvSpPr>
        <p:spPr>
          <a:xfrm>
            <a:off x="6039151" y="2670913"/>
            <a:ext cx="975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DCFD1D7-A293-474A-B2F5-0EDA7DF7BAD5}"/>
              </a:ext>
            </a:extLst>
          </p:cNvPr>
          <p:cNvSpPr txBox="1"/>
          <p:nvPr/>
        </p:nvSpPr>
        <p:spPr>
          <a:xfrm>
            <a:off x="3088046" y="3251035"/>
            <a:ext cx="3799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すぎむら　　　　　　　　　　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杉村さんに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借ります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C84107-2313-4A02-A821-A05C997553E7}"/>
              </a:ext>
            </a:extLst>
          </p:cNvPr>
          <p:cNvSpPr txBox="1"/>
          <p:nvPr/>
        </p:nvSpPr>
        <p:spPr>
          <a:xfrm>
            <a:off x="3609062" y="4022640"/>
            <a:ext cx="4243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　</a:t>
            </a: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なんじ　　　　　じ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［何時］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すぎむら　　　　　　　　　いえ</a:t>
            </a:r>
            <a:b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［どこ］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杉村さんの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家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A51DBD8-4D87-4C38-87D0-130C6BEB8ED9}"/>
              </a:ext>
            </a:extLst>
          </p:cNvPr>
          <p:cNvSpPr txBox="1"/>
          <p:nvPr/>
        </p:nvSpPr>
        <p:spPr>
          <a:xfrm>
            <a:off x="1141700" y="5770226"/>
            <a:ext cx="6014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さけ　　　の　　　　　　　　　　　　いざかや　　　　　　い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お酒を飲みます／居酒屋に行きます</a:t>
            </a:r>
          </a:p>
        </p:txBody>
      </p:sp>
      <p:pic>
        <p:nvPicPr>
          <p:cNvPr id="12" name="Z_[07-11]_kaiwa">
            <a:hlinkClick r:id="" action="ppaction://media"/>
            <a:extLst>
              <a:ext uri="{FF2B5EF4-FFF2-40B4-BE49-F238E27FC236}">
                <a16:creationId xmlns:a16="http://schemas.microsoft.com/office/drawing/2014/main" id="{4C92B2CF-094A-4FFD-8915-E21B812263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2715" y="2059730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DB7164-439B-4C89-8B4F-2926D6550C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616" y="3014932"/>
            <a:ext cx="4233186" cy="3527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EE29AE-6C6A-4BAA-8E95-9F40407F4B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508" y="3958921"/>
            <a:ext cx="2249063" cy="2896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E5A4A1-DE5C-40A0-9BCD-809F1AB4E3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528" y="4762478"/>
            <a:ext cx="3695021" cy="2896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B0CBF8-70AB-4CBB-8360-C3B2D515BB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973" y="5566035"/>
            <a:ext cx="3123576" cy="2677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9E9008-1737-F39B-96E3-723A8B8021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223" y="3594"/>
            <a:ext cx="7126417" cy="17426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184DEB-A36B-7DFF-30CF-6E9E922F6F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3235" y="1749545"/>
            <a:ext cx="6066645" cy="7698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7107CB-B1CB-98D0-9B1F-EC0A936A52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1864" y="3477986"/>
            <a:ext cx="2752272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1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04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0D5415-B859-46CD-99C1-7DED85527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14"/>
            <a:ext cx="4708132" cy="7823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6A210D2-F941-459D-9CDC-6DE9C7DA2B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1" y="240538"/>
            <a:ext cx="9914530" cy="6567425"/>
          </a:xfrm>
          <a:prstGeom prst="rect">
            <a:avLst/>
          </a:prstGeom>
        </p:spPr>
      </p:pic>
      <p:pic>
        <p:nvPicPr>
          <p:cNvPr id="7" name="Z_[07-11]_kaiwa">
            <a:hlinkClick r:id="" action="ppaction://media"/>
            <a:extLst>
              <a:ext uri="{FF2B5EF4-FFF2-40B4-BE49-F238E27FC236}">
                <a16:creationId xmlns:a16="http://schemas.microsoft.com/office/drawing/2014/main" id="{19F43A22-6C75-4813-91BE-AFA7FC9395C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3196.9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6443" y="122545"/>
            <a:ext cx="601145" cy="6011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401636-1968-46C4-8AA6-673A4DFFA8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102" y="423118"/>
            <a:ext cx="2960114" cy="3233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EBED30-6FD7-41E9-8FF3-ECCB9E6DD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3060" y="3931227"/>
            <a:ext cx="5838940" cy="72160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1A37C8-D242-4E6B-91C2-D2BB9A0C6762}"/>
              </a:ext>
            </a:extLst>
          </p:cNvPr>
          <p:cNvSpPr/>
          <p:nvPr/>
        </p:nvSpPr>
        <p:spPr>
          <a:xfrm>
            <a:off x="6353060" y="3931227"/>
            <a:ext cx="5838940" cy="721605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9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5C9350-E8D1-49AA-9E2A-0ABC34C32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98" y="128382"/>
            <a:ext cx="9838459" cy="660123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5CCBC56-0B5F-4A69-A861-2A698124DD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9" b="25255"/>
          <a:stretch/>
        </p:blipFill>
        <p:spPr>
          <a:xfrm>
            <a:off x="9472069" y="164061"/>
            <a:ext cx="1178167" cy="707578"/>
          </a:xfrm>
          <a:prstGeom prst="rect">
            <a:avLst/>
          </a:prstGeom>
        </p:spPr>
      </p:pic>
      <p:pic>
        <p:nvPicPr>
          <p:cNvPr id="7" name="Z_[07-11]_kaiwa">
            <a:hlinkClick r:id="" action="ppaction://media"/>
            <a:extLst>
              <a:ext uri="{FF2B5EF4-FFF2-40B4-BE49-F238E27FC236}">
                <a16:creationId xmlns:a16="http://schemas.microsoft.com/office/drawing/2014/main" id="{789257E9-67DA-4991-BCF6-684D8955F75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92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1800" y="97583"/>
            <a:ext cx="707578" cy="707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108C86-B8CA-4E05-8B9F-F5BBB10D2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0318" y="3664099"/>
            <a:ext cx="5838940" cy="7216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952BD5-5EA5-4A94-8D72-0375564D65E6}"/>
              </a:ext>
            </a:extLst>
          </p:cNvPr>
          <p:cNvSpPr/>
          <p:nvPr/>
        </p:nvSpPr>
        <p:spPr>
          <a:xfrm>
            <a:off x="6226139" y="3647326"/>
            <a:ext cx="5876818" cy="707578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6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BA19A7-2026-4403-BFA5-381EB0D8D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09" y="0"/>
            <a:ext cx="5084381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D4C15E-BD97-41A9-A7B8-D748104A67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9" b="25255"/>
          <a:stretch/>
        </p:blipFill>
        <p:spPr>
          <a:xfrm>
            <a:off x="9472069" y="164061"/>
            <a:ext cx="1178167" cy="707578"/>
          </a:xfrm>
          <a:prstGeom prst="rect">
            <a:avLst/>
          </a:prstGeom>
        </p:spPr>
      </p:pic>
      <p:pic>
        <p:nvPicPr>
          <p:cNvPr id="7" name="Z_[07-11]_kaiwa">
            <a:hlinkClick r:id="" action="ppaction://media"/>
            <a:extLst>
              <a:ext uri="{FF2B5EF4-FFF2-40B4-BE49-F238E27FC236}">
                <a16:creationId xmlns:a16="http://schemas.microsoft.com/office/drawing/2014/main" id="{DB57A283-F016-4B98-9963-F31AA199C5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8869" y="2923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3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E07A25F-A143-44C7-A7C1-215668C25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0" y="115615"/>
            <a:ext cx="8332734" cy="504037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620"/>
            <a:ext cx="2515410" cy="131470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E144F9-D1AA-4272-B509-81243879D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01" y="5092609"/>
            <a:ext cx="6775798" cy="176539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00CA67D-213E-4B2A-B114-9AFD9B6E3606}"/>
              </a:ext>
            </a:extLst>
          </p:cNvPr>
          <p:cNvSpPr txBox="1"/>
          <p:nvPr/>
        </p:nvSpPr>
        <p:spPr>
          <a:xfrm>
            <a:off x="7005816" y="1116228"/>
            <a:ext cx="938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おど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踊れ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97C4E3-FDAE-4EBD-BA91-CFD452C10A38}"/>
              </a:ext>
            </a:extLst>
          </p:cNvPr>
          <p:cNvSpPr txBox="1"/>
          <p:nvPr/>
        </p:nvSpPr>
        <p:spPr>
          <a:xfrm>
            <a:off x="5626720" y="1629354"/>
            <a:ext cx="1351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き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着られ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9C4990-2623-4307-8A72-AE36F83CBD86}"/>
              </a:ext>
            </a:extLst>
          </p:cNvPr>
          <p:cNvSpPr txBox="1"/>
          <p:nvPr/>
        </p:nvSpPr>
        <p:spPr>
          <a:xfrm>
            <a:off x="4935134" y="2216613"/>
            <a:ext cx="938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の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飲め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7AD0477-36DF-4D0F-9AD2-5280782AD32C}"/>
              </a:ext>
            </a:extLst>
          </p:cNvPr>
          <p:cNvSpPr txBox="1"/>
          <p:nvPr/>
        </p:nvSpPr>
        <p:spPr>
          <a:xfrm>
            <a:off x="2828876" y="3558559"/>
            <a:ext cx="2517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わからなかったら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BB3728-0E2A-48C0-B967-B820D15B3861}"/>
              </a:ext>
            </a:extLst>
          </p:cNvPr>
          <p:cNvSpPr txBox="1"/>
          <p:nvPr/>
        </p:nvSpPr>
        <p:spPr>
          <a:xfrm>
            <a:off x="4232677" y="3812875"/>
            <a:ext cx="2002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お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終わったら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E7A34A-8B79-40DE-85CA-EE642A6CE337}"/>
              </a:ext>
            </a:extLst>
          </p:cNvPr>
          <p:cNvSpPr txBox="1"/>
          <p:nvPr/>
        </p:nvSpPr>
        <p:spPr>
          <a:xfrm>
            <a:off x="5665527" y="4672058"/>
            <a:ext cx="167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あったら</a:t>
            </a:r>
          </a:p>
        </p:txBody>
      </p:sp>
      <p:pic>
        <p:nvPicPr>
          <p:cNvPr id="15" name="Z_[07-12]_katachi">
            <a:hlinkClick r:id="" action="ppaction://media"/>
            <a:extLst>
              <a:ext uri="{FF2B5EF4-FFF2-40B4-BE49-F238E27FC236}">
                <a16:creationId xmlns:a16="http://schemas.microsoft.com/office/drawing/2014/main" id="{F294D85B-33FC-44B5-B7C8-216EA0DEA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62534" y="648974"/>
            <a:ext cx="707886" cy="7078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008693-3E45-42BA-8E07-80BB818953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5452" y="684089"/>
            <a:ext cx="5059888" cy="3538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C60FD5-861E-4C07-8EB3-2EFAE655E9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1678" y="5497196"/>
            <a:ext cx="2844321" cy="2868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6EDC4A-CC30-4482-9E1D-A620BBE01B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9293" y="6529168"/>
            <a:ext cx="5656389" cy="2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64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A5A1F-79FE-4A9F-B5CD-E418B26B8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79" y="277338"/>
            <a:ext cx="10201536" cy="410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0F0F53-5E7D-4865-A280-479B5FE79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79" y="4683034"/>
            <a:ext cx="4804520" cy="178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2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9E7427-26B3-4078-AA94-3D51DB3C0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616" y="320606"/>
            <a:ext cx="8314767" cy="120681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8AB772-D57A-449D-8157-19216AD5E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673" y="2067005"/>
            <a:ext cx="5276651" cy="4329899"/>
          </a:xfrm>
          <a:prstGeom prst="rect">
            <a:avLst/>
          </a:prstGeom>
        </p:spPr>
      </p:pic>
      <p:pic>
        <p:nvPicPr>
          <p:cNvPr id="6" name="Z_[07-11]_kaiwa">
            <a:hlinkClick r:id="" action="ppaction://media"/>
            <a:extLst>
              <a:ext uri="{FF2B5EF4-FFF2-40B4-BE49-F238E27FC236}">
                <a16:creationId xmlns:a16="http://schemas.microsoft.com/office/drawing/2014/main" id="{7627C3A9-9C41-4BF6-9F27-C2FBB2FD7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7679" y="1075845"/>
            <a:ext cx="771221" cy="7712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AE1686-5BB9-4599-806D-F873DDF84C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437" y="1075845"/>
            <a:ext cx="5949145" cy="3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1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20F85E-4E87-4E71-878D-EFC75E32E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9C9D8E6-8937-4FDC-98CE-7A220472A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808"/>
            <a:ext cx="3757425" cy="76070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79F7AFF-AC6E-49B2-911A-FBDE60702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53" y="1888390"/>
            <a:ext cx="11072493" cy="4310665"/>
          </a:xfrm>
          <a:prstGeom prst="rect">
            <a:avLst/>
          </a:prstGeom>
        </p:spPr>
      </p:pic>
      <p:pic>
        <p:nvPicPr>
          <p:cNvPr id="2" name="Z_[07-13]_hanasu1">
            <a:hlinkClick r:id="" action="ppaction://media"/>
            <a:extLst>
              <a:ext uri="{FF2B5EF4-FFF2-40B4-BE49-F238E27FC236}">
                <a16:creationId xmlns:a16="http://schemas.microsoft.com/office/drawing/2014/main" id="{F5C1BC84-2BB7-451C-8A4C-66B08C267B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43006" y="1239117"/>
            <a:ext cx="726272" cy="726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78346-C550-4DC9-A567-40767392A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BBCDB8-BE65-44AA-82FF-6565795183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909" y="1286014"/>
            <a:ext cx="2479086" cy="2564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41C0FD-3D11-4B5B-A1A3-DC7DD2A0FE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3995" y="2021678"/>
            <a:ext cx="2461220" cy="35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3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20F85E-4E87-4E71-878D-EFC75E32E0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044CE85-3E70-4C5A-8923-F4205714D768}"/>
              </a:ext>
            </a:extLst>
          </p:cNvPr>
          <p:cNvGrpSpPr/>
          <p:nvPr/>
        </p:nvGrpSpPr>
        <p:grpSpPr>
          <a:xfrm>
            <a:off x="0" y="806808"/>
            <a:ext cx="4794751" cy="760705"/>
            <a:chOff x="0" y="806808"/>
            <a:chExt cx="4794751" cy="76070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9C9D8E6-8937-4FDC-98CE-7A220472A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06808"/>
              <a:ext cx="3757425" cy="760705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0178AAE-7F54-44B3-9113-AC8A69FD4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099" y="855829"/>
              <a:ext cx="2074652" cy="491769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8F179CA8-29E6-4D38-9158-603B4D61A65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38" y="1439806"/>
            <a:ext cx="9101923" cy="5378726"/>
          </a:xfrm>
          <a:prstGeom prst="rect">
            <a:avLst/>
          </a:prstGeom>
        </p:spPr>
      </p:pic>
      <p:pic>
        <p:nvPicPr>
          <p:cNvPr id="2" name="Z_[07-14]_hanasu2">
            <a:hlinkClick r:id="" action="ppaction://media"/>
            <a:extLst>
              <a:ext uri="{FF2B5EF4-FFF2-40B4-BE49-F238E27FC236}">
                <a16:creationId xmlns:a16="http://schemas.microsoft.com/office/drawing/2014/main" id="{6D215928-6E5D-4864-917F-6A39EC908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50859" y="1144398"/>
            <a:ext cx="406400" cy="406400"/>
          </a:xfrm>
          <a:prstGeom prst="rect">
            <a:avLst/>
          </a:prstGeom>
        </p:spPr>
      </p:pic>
      <p:pic>
        <p:nvPicPr>
          <p:cNvPr id="7" name="Z_[07-15]_hanasu3">
            <a:hlinkClick r:id="" action="ppaction://media"/>
            <a:extLst>
              <a:ext uri="{FF2B5EF4-FFF2-40B4-BE49-F238E27FC236}">
                <a16:creationId xmlns:a16="http://schemas.microsoft.com/office/drawing/2014/main" id="{898E731E-5F4F-4999-A0F0-ED48F24879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57425" y="1140056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B38EF0-375E-4701-80F0-14EB74F329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56942F-D1E4-4224-9274-946041CF43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909" y="1286014"/>
            <a:ext cx="2479086" cy="2564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26A7EE-AB5B-44F2-918A-B36256F526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70680" y="1567513"/>
            <a:ext cx="1980107" cy="3465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E82EA8-31B5-4F9C-AA91-E5EC0CBEA4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98667" y="3733343"/>
            <a:ext cx="3254255" cy="34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EDE214-1609-402E-8185-5929A7899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A62339-D867-421C-9B5B-F7749D29F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808"/>
            <a:ext cx="4279930" cy="7837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7E698B2-A777-41DA-A165-087F2D4D35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53" y="1888390"/>
            <a:ext cx="11072493" cy="4310665"/>
          </a:xfrm>
          <a:prstGeom prst="rect">
            <a:avLst/>
          </a:prstGeom>
        </p:spPr>
      </p:pic>
      <p:pic>
        <p:nvPicPr>
          <p:cNvPr id="7" name="Z_[07-13]_hanasu1">
            <a:hlinkClick r:id="" action="ppaction://media"/>
            <a:extLst>
              <a:ext uri="{FF2B5EF4-FFF2-40B4-BE49-F238E27FC236}">
                <a16:creationId xmlns:a16="http://schemas.microsoft.com/office/drawing/2014/main" id="{339950FB-A3ED-486D-AF75-9809B6ECA0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41525" y="1283814"/>
            <a:ext cx="732628" cy="732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16E734-475C-4C24-B5DC-9380056B5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2F382-9F0F-4198-9EB0-71625B658F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39063"/>
            <a:ext cx="3325651" cy="307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F090B8-2A1B-46C7-BEC5-94014A8069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3995" y="2021678"/>
            <a:ext cx="2461220" cy="35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1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EDE214-1609-402E-8185-5929A78997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A62339-D867-421C-9B5B-F7749D29FD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808"/>
            <a:ext cx="4279930" cy="7837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7E698B2-A777-41DA-A165-087F2D4D3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53" y="1888390"/>
            <a:ext cx="11072493" cy="4310665"/>
          </a:xfrm>
          <a:prstGeom prst="rect">
            <a:avLst/>
          </a:prstGeom>
        </p:spPr>
      </p:pic>
      <p:pic>
        <p:nvPicPr>
          <p:cNvPr id="7" name="Z_[07-13]_hanasu1">
            <a:hlinkClick r:id="" action="ppaction://media"/>
            <a:extLst>
              <a:ext uri="{FF2B5EF4-FFF2-40B4-BE49-F238E27FC236}">
                <a16:creationId xmlns:a16="http://schemas.microsoft.com/office/drawing/2014/main" id="{339950FB-A3ED-486D-AF75-9809B6ECA0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96389" y="1243447"/>
            <a:ext cx="633579" cy="633579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513082" y="3116942"/>
            <a:ext cx="2913775" cy="5406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513081" y="4811751"/>
            <a:ext cx="2913775" cy="5406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21482" y="2735942"/>
            <a:ext cx="4706289" cy="4717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21482" y="5558971"/>
            <a:ext cx="3690290" cy="4717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21482" y="3911597"/>
            <a:ext cx="5654132" cy="9506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3E48F5-0A06-434B-AAC8-7E632FA37F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247F55-6ECC-47C1-A384-B9453B91B1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39063"/>
            <a:ext cx="3325651" cy="3070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3B1FFC-9504-4FBC-A698-4D2D9A2BF5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73995" y="2021678"/>
            <a:ext cx="2461220" cy="35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7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EDE214-1609-402E-8185-5929A78997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A5DFE60-3280-4CAE-A2B3-62069E0E43B5}"/>
              </a:ext>
            </a:extLst>
          </p:cNvPr>
          <p:cNvGrpSpPr/>
          <p:nvPr/>
        </p:nvGrpSpPr>
        <p:grpSpPr>
          <a:xfrm>
            <a:off x="89816" y="806808"/>
            <a:ext cx="5347991" cy="783757"/>
            <a:chOff x="0" y="806808"/>
            <a:chExt cx="5347991" cy="78375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9A62339-D867-421C-9B5B-F7749D29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06808"/>
              <a:ext cx="4279930" cy="783757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D8D2C9-4A99-4BD8-A1CF-C5C66C5B1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3339" y="855829"/>
              <a:ext cx="2074652" cy="491769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3AF7A0B7-6901-47EC-B70C-A2215D20FF7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38" y="1462858"/>
            <a:ext cx="9101923" cy="5378726"/>
          </a:xfrm>
          <a:prstGeom prst="rect">
            <a:avLst/>
          </a:prstGeom>
        </p:spPr>
      </p:pic>
      <p:pic>
        <p:nvPicPr>
          <p:cNvPr id="8" name="Z_[07-14]_hanasu2">
            <a:hlinkClick r:id="" action="ppaction://media"/>
            <a:extLst>
              <a:ext uri="{FF2B5EF4-FFF2-40B4-BE49-F238E27FC236}">
                <a16:creationId xmlns:a16="http://schemas.microsoft.com/office/drawing/2014/main" id="{FC040C40-C559-4728-B848-8FC17F2B3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63924" y="1144398"/>
            <a:ext cx="406400" cy="406400"/>
          </a:xfrm>
          <a:prstGeom prst="rect">
            <a:avLst/>
          </a:prstGeom>
        </p:spPr>
      </p:pic>
      <p:pic>
        <p:nvPicPr>
          <p:cNvPr id="11" name="Z_[07-15]_hanasu3">
            <a:hlinkClick r:id="" action="ppaction://media"/>
            <a:extLst>
              <a:ext uri="{FF2B5EF4-FFF2-40B4-BE49-F238E27FC236}">
                <a16:creationId xmlns:a16="http://schemas.microsoft.com/office/drawing/2014/main" id="{073F0876-2DAB-4BCF-9CFE-C2C74CFA27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70490" y="1140056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2680F2-11F4-4BE0-BE38-B7FD59C8EF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59D252-5F68-4ADA-BB8C-35EE879EDF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239063"/>
            <a:ext cx="3325651" cy="3070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43C06B-B6CD-4B87-83A8-9AAB9232A3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67124" y="1526652"/>
            <a:ext cx="2884232" cy="504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28982B-CB84-49C8-A484-176446A8DD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98667" y="3733343"/>
            <a:ext cx="3254255" cy="34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8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EDE214-1609-402E-8185-5929A78997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991" cy="80680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A5DFE60-3280-4CAE-A2B3-62069E0E43B5}"/>
              </a:ext>
            </a:extLst>
          </p:cNvPr>
          <p:cNvGrpSpPr/>
          <p:nvPr/>
        </p:nvGrpSpPr>
        <p:grpSpPr>
          <a:xfrm>
            <a:off x="89816" y="806808"/>
            <a:ext cx="5347991" cy="783757"/>
            <a:chOff x="0" y="806808"/>
            <a:chExt cx="5347991" cy="78375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9A62339-D867-421C-9B5B-F7749D29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06808"/>
              <a:ext cx="4279930" cy="783757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D8D2C9-4A99-4BD8-A1CF-C5C66C5B1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3339" y="855829"/>
              <a:ext cx="2074652" cy="491769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3AF7A0B7-6901-47EC-B70C-A2215D20FF7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38" y="1462858"/>
            <a:ext cx="9101923" cy="5378726"/>
          </a:xfrm>
          <a:prstGeom prst="rect">
            <a:avLst/>
          </a:prstGeom>
        </p:spPr>
      </p:pic>
      <p:pic>
        <p:nvPicPr>
          <p:cNvPr id="8" name="Z_[07-14]_hanasu2">
            <a:hlinkClick r:id="" action="ppaction://media"/>
            <a:extLst>
              <a:ext uri="{FF2B5EF4-FFF2-40B4-BE49-F238E27FC236}">
                <a16:creationId xmlns:a16="http://schemas.microsoft.com/office/drawing/2014/main" id="{FC040C40-C559-4728-B848-8FC17F2B3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63924" y="1144398"/>
            <a:ext cx="406400" cy="406400"/>
          </a:xfrm>
          <a:prstGeom prst="rect">
            <a:avLst/>
          </a:prstGeom>
        </p:spPr>
      </p:pic>
      <p:pic>
        <p:nvPicPr>
          <p:cNvPr id="11" name="Z_[07-15]_hanasu3">
            <a:hlinkClick r:id="" action="ppaction://media"/>
            <a:extLst>
              <a:ext uri="{FF2B5EF4-FFF2-40B4-BE49-F238E27FC236}">
                <a16:creationId xmlns:a16="http://schemas.microsoft.com/office/drawing/2014/main" id="{073F0876-2DAB-4BCF-9CFE-C2C74CFA27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70490" y="1140056"/>
            <a:ext cx="406400" cy="406400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90739" y="5863770"/>
            <a:ext cx="4125718" cy="4281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90739" y="2576284"/>
            <a:ext cx="3922518" cy="791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90739" y="4918614"/>
            <a:ext cx="3327432" cy="395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206608" y="4417871"/>
            <a:ext cx="3141383" cy="395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206607" y="5386699"/>
            <a:ext cx="2263883" cy="395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229781" y="6341013"/>
            <a:ext cx="2263883" cy="395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229782" y="2202506"/>
            <a:ext cx="2821190" cy="395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494E2D-8E0F-449B-8B3A-22F77DA265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0680" y="1567513"/>
            <a:ext cx="1980107" cy="3465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6E65839-0A58-4F6B-9534-7EB6524476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8667" y="3733343"/>
            <a:ext cx="3254255" cy="3465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4B55DB-AE31-4C4E-BBEC-8F893F42C6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7530" y="529608"/>
            <a:ext cx="5347991" cy="2658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8D6B0B-0FD8-4D48-9651-1FFFD55A9B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239063"/>
            <a:ext cx="3325651" cy="3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8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E6CC50-6582-40B5-BEF4-F9F44FEEE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8" y="298938"/>
            <a:ext cx="11190825" cy="217223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2L7-13</a:t>
            </a:r>
          </a:p>
        </p:txBody>
      </p:sp>
      <p:pic>
        <p:nvPicPr>
          <p:cNvPr id="6" name="Picture 2" descr="世間話をする男性のイラスト">
            <a:extLst>
              <a:ext uri="{FF2B5EF4-FFF2-40B4-BE49-F238E27FC236}">
                <a16:creationId xmlns:a16="http://schemas.microsoft.com/office/drawing/2014/main" id="{FA293BFD-E671-4DD8-855E-68720ABE7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1" y="3493655"/>
            <a:ext cx="3463636" cy="313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開いたシステム手帳のイラスト">
            <a:extLst>
              <a:ext uri="{FF2B5EF4-FFF2-40B4-BE49-F238E27FC236}">
                <a16:creationId xmlns:a16="http://schemas.microsoft.com/office/drawing/2014/main" id="{46CF37CD-F6D8-4769-9799-4737A3E6C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1007">
            <a:off x="812622" y="3468300"/>
            <a:ext cx="1654575" cy="133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FB7CE3FA-85AC-4BF3-BD1F-25085FD77FA8}"/>
              </a:ext>
            </a:extLst>
          </p:cNvPr>
          <p:cNvSpPr/>
          <p:nvPr/>
        </p:nvSpPr>
        <p:spPr>
          <a:xfrm>
            <a:off x="558240" y="2862754"/>
            <a:ext cx="3215898" cy="2707413"/>
          </a:xfrm>
          <a:prstGeom prst="cloudCallout">
            <a:avLst>
              <a:gd name="adj1" fmla="val 75552"/>
              <a:gd name="adj2" fmla="val 3702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 descr="漫符「はてなマーク・クエスチョンマーク」">
            <a:extLst>
              <a:ext uri="{FF2B5EF4-FFF2-40B4-BE49-F238E27FC236}">
                <a16:creationId xmlns:a16="http://schemas.microsoft.com/office/drawing/2014/main" id="{82E74559-CFD5-4653-9B66-0F1C76858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521" y="2944025"/>
            <a:ext cx="1343751" cy="18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038AEB63-6DB1-4F5F-A475-9DB755D120A0}"/>
              </a:ext>
            </a:extLst>
          </p:cNvPr>
          <p:cNvSpPr/>
          <p:nvPr/>
        </p:nvSpPr>
        <p:spPr>
          <a:xfrm>
            <a:off x="8237284" y="2307783"/>
            <a:ext cx="3665415" cy="4177541"/>
          </a:xfrm>
          <a:prstGeom prst="cloudCallout">
            <a:avLst>
              <a:gd name="adj1" fmla="val -67284"/>
              <a:gd name="adj2" fmla="val 1766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ライブビューイングのイラスト（リングライト・男性）">
            <a:extLst>
              <a:ext uri="{FF2B5EF4-FFF2-40B4-BE49-F238E27FC236}">
                <a16:creationId xmlns:a16="http://schemas.microsoft.com/office/drawing/2014/main" id="{DF650474-46B9-45F1-A8F0-1C90A7B80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583" y="2653564"/>
            <a:ext cx="1999567" cy="199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だんじり祭りのイラスト">
            <a:extLst>
              <a:ext uri="{FF2B5EF4-FFF2-40B4-BE49-F238E27FC236}">
                <a16:creationId xmlns:a16="http://schemas.microsoft.com/office/drawing/2014/main" id="{A806702C-B79F-4D9E-863D-42CE7A102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100" y="3754934"/>
            <a:ext cx="2199524" cy="219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1DA5A7-8133-4C71-A770-11A271F1C5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302" y="1681492"/>
            <a:ext cx="11613398" cy="6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7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9C3C4E6-438F-C1C3-FD9B-DBBA080F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172" y="0"/>
            <a:ext cx="8793655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717477" y="5166851"/>
            <a:ext cx="8677748" cy="9413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512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A33110-1F73-41F1-A6B4-01E3FD461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557" y="814508"/>
            <a:ext cx="7836886" cy="60434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7DEC-CC88-4180-B31A-B68FD0202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693" y="1286559"/>
            <a:ext cx="2303805" cy="32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18FBA3-4C7C-4250-A0D9-EABDA0C97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17" y="524456"/>
            <a:ext cx="10114764" cy="580908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C715FA-7C95-4FD6-A9A4-EDA62ED3280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5D122F-76F6-4442-A4D8-3771871D9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69" y="1237200"/>
            <a:ext cx="4491953" cy="39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994316"/>
            <a:ext cx="11965133" cy="1507176"/>
          </a:xfrm>
          <a:prstGeom prst="rect">
            <a:avLst/>
          </a:prstGeom>
        </p:spPr>
      </p:pic>
      <p:pic>
        <p:nvPicPr>
          <p:cNvPr id="2" name="図 1" descr="テキスト&#10;&#10;説明は自動で生成されたものです">
            <a:extLst>
              <a:ext uri="{FF2B5EF4-FFF2-40B4-BE49-F238E27FC236}">
                <a16:creationId xmlns:a16="http://schemas.microsoft.com/office/drawing/2014/main" id="{3D0694B9-9A03-4144-B92E-B04A4A6E70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2" r="72" b="126"/>
          <a:stretch/>
        </p:blipFill>
        <p:spPr>
          <a:xfrm>
            <a:off x="1045944" y="333568"/>
            <a:ext cx="10107442" cy="461543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CE828EE-FFB2-4407-B369-648905B6FB6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C3E4A-48D1-44DF-A230-4FBAD20D3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78" y="5747904"/>
            <a:ext cx="8848149" cy="39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0432DB-2736-4FFF-9D50-6F7A457B4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80C3D1-D4AD-45C7-BE27-DF34D2210DB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5B6041-5D93-4598-B247-313B3639D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86" y="216878"/>
            <a:ext cx="3221423" cy="5245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B44D57-D845-4B3E-A23D-724F52AB0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058" y="741468"/>
            <a:ext cx="9837837" cy="5947419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F7AE2BE-3416-430A-9AC1-90A022C20529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686CA33D-CD1D-4DC4-AAE1-EF3E2C3AA7F3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48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E6002E-86C1-4B2D-ADA3-0F1FF9423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902" y="177786"/>
            <a:ext cx="3971596" cy="592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AB1AFF-FE40-4E57-BEE5-D0C935E95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11" y="1335628"/>
            <a:ext cx="11397037" cy="4993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90818F-2095-4AFA-AB10-79AA8870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6F7D2-BA90-41DB-A60D-18D8670C5063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2L7-22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551A118-029D-4584-AF82-EAE35D6B94CA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30BE803-75E4-4169-8246-0A7AFE244D92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06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7C13A-0B9E-463C-9A4E-D305FC9CB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608D4B-167F-415E-B424-E4F9DF84072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5FFD57-B99C-41BC-B6F2-9BEE50CFE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157" y="257706"/>
            <a:ext cx="7945458" cy="685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27E0DE-3290-42BB-829A-E603E1380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14" y="1743327"/>
            <a:ext cx="7234162" cy="2323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805871-6321-42BD-A4A5-9A73AA9B2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271" y="4332013"/>
            <a:ext cx="11675122" cy="1205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9F8A3A-9583-43BB-A7BF-9FC5752C2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74" y="1869897"/>
            <a:ext cx="3719626" cy="2812679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AE5B8E1-F92E-4D51-9589-7392E1554496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4A3679F-29AA-44A7-9B52-AC051C2A271E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557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B85778-D604-4556-9154-88A7FCE50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9E01E4-6100-4C6F-B723-8D97492374D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EDD387-64F1-4639-8E41-44B2576E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95" y="1664499"/>
            <a:ext cx="7788967" cy="2575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6AA841-2EEF-4312-9D9E-FCAD9DD16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75" y="4594150"/>
            <a:ext cx="11518486" cy="1225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4193-4A60-468E-AD5D-8708B09A7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577" y="1489590"/>
            <a:ext cx="3358164" cy="2774582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526C100-262D-4AFA-B86F-D5E208405A1F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4D9C8455-DB27-419E-96FB-0855DF617936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D2D00A1-B930-49FA-A15B-EF352A2DA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157" y="257706"/>
            <a:ext cx="7945458" cy="68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753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26CEAF-6E80-4893-88AF-215B53C7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7D6FBF-4C86-430D-B3AF-F99603D9D0F0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1B2BDD-27B2-4EB0-BE4C-BCFEE73B7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258" y="385054"/>
            <a:ext cx="6833842" cy="591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85B291-291D-4772-9C29-FFB7049B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141" y="977020"/>
            <a:ext cx="9374942" cy="5616443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DA5290F1-8833-46A3-B5E2-464C18D26848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0B85106-B5CE-4A65-9381-513FF5E291B0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90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51C4A-BFB2-49E4-B346-9DD58F60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A62D47-3FB1-40D4-8C64-86E1AC574E0F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8A818E-5BF2-47B7-9876-8374EBE9F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387" y="225372"/>
            <a:ext cx="3049109" cy="734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5FD942-BE9A-44EB-8DE6-92D7D214B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35" y="1310234"/>
            <a:ext cx="6621303" cy="3385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391591-1963-4ED3-8891-497643140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59" y="4737637"/>
            <a:ext cx="11070013" cy="20806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33D2F8-D947-4FB7-AD2A-184420E2E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6513" y="735069"/>
            <a:ext cx="3298004" cy="480203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1088D5-8E94-4F07-B2AB-512FD31A2F47}"/>
              </a:ext>
            </a:extLst>
          </p:cNvPr>
          <p:cNvSpPr/>
          <p:nvPr/>
        </p:nvSpPr>
        <p:spPr>
          <a:xfrm>
            <a:off x="11188557" y="4019798"/>
            <a:ext cx="453384" cy="1404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BF4716F-408B-4C30-BB45-C20385AE0985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6993BF4C-3B08-46A5-826E-DFCC245871CB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88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3E3250-FC1C-4F85-AC21-69FA08CB6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B10B6B-E477-47BF-B52C-AC71394FABC2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E2B7E-C4A0-4485-A604-68A8DD4AC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294" y="294142"/>
            <a:ext cx="3795411" cy="760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9E9F0C-C2A3-4644-8B6C-8BF442ECF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82" y="1055015"/>
            <a:ext cx="10202239" cy="5664830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E2E13415-E7B6-47F4-B7E7-39618C4335F1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B8CB1E4-CA83-411F-B83A-0468ED15F8D8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943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009CA-81D1-4C12-ADD7-9E1A73426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B3AD42-0087-4FC7-A001-ACAC076EB74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0EEE45-C98A-4A34-AFE0-8F4E82C08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722" y="226690"/>
            <a:ext cx="3508091" cy="65329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929F62D-E387-4275-9038-77F72D653DAA}"/>
              </a:ext>
            </a:extLst>
          </p:cNvPr>
          <p:cNvGrpSpPr/>
          <p:nvPr/>
        </p:nvGrpSpPr>
        <p:grpSpPr>
          <a:xfrm>
            <a:off x="1290416" y="1027416"/>
            <a:ext cx="10771445" cy="5740824"/>
            <a:chOff x="1290416" y="1027416"/>
            <a:chExt cx="10771445" cy="574082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29D074-44D8-4092-9A1C-A206CF3B1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0416" y="1027416"/>
              <a:ext cx="10771445" cy="574082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6DC3AAB-2D05-4B3E-8BF5-9814C1B9C695}"/>
                </a:ext>
              </a:extLst>
            </p:cNvPr>
            <p:cNvSpPr/>
            <p:nvPr/>
          </p:nvSpPr>
          <p:spPr>
            <a:xfrm>
              <a:off x="1290416" y="1027416"/>
              <a:ext cx="3918582" cy="154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3F142465-80CB-40E3-947E-D1A259E54D88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416EEDA-60C1-4CE8-A3F7-7E4966AD6BB8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471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4CF037-6CCC-4CEE-839B-BFC9847AF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26CB0D-4693-485C-A76E-B698DF1EA6F0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04AED9-28ED-451F-9DBF-2447897B4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928" y="179365"/>
            <a:ext cx="3428143" cy="8260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59795A-32E0-475A-BE6D-BDC422CCF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08" y="1549849"/>
            <a:ext cx="11409183" cy="4694838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F62A4F3F-171E-4B37-9B41-4D909507A651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69C9342-C379-4A71-8A24-4F1AC3B21609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135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835352-E598-4BEE-BA04-01467A03B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D67720-988A-468D-AB49-A56A8A66DFC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2C133-0569-4726-9E3B-AB8FFB0F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645" y="403009"/>
            <a:ext cx="4185729" cy="65951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02517C6-4092-436A-90D7-1F04406ADC15}"/>
              </a:ext>
            </a:extLst>
          </p:cNvPr>
          <p:cNvGrpSpPr/>
          <p:nvPr/>
        </p:nvGrpSpPr>
        <p:grpSpPr>
          <a:xfrm>
            <a:off x="267128" y="1208499"/>
            <a:ext cx="11825555" cy="3309123"/>
            <a:chOff x="195209" y="2092077"/>
            <a:chExt cx="11825555" cy="330912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1CFA56-73D6-4F5F-8C4F-2084511B7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984" y="2092077"/>
              <a:ext cx="11666780" cy="330912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1EBD61-B572-4DF1-84FF-131247F60BE5}"/>
                </a:ext>
              </a:extLst>
            </p:cNvPr>
            <p:cNvSpPr/>
            <p:nvPr/>
          </p:nvSpPr>
          <p:spPr>
            <a:xfrm>
              <a:off x="195209" y="2092077"/>
              <a:ext cx="5661061" cy="2477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69EB7C3-72FF-43B3-B009-65E7BD1A2002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EFF11BDD-3B15-49CE-9E2B-24976D5479D6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F82CC35-71F4-48F0-B102-A46E5F2F9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03" y="4654653"/>
            <a:ext cx="10404454" cy="198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245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835352-E598-4BEE-BA04-01467A03B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D67720-988A-468D-AB49-A56A8A66DFC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2C133-0569-4726-9E3B-AB8FFB0F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645" y="403009"/>
            <a:ext cx="4185729" cy="659517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69EB7C3-72FF-43B3-B009-65E7BD1A2002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EFF11BDD-3B15-49CE-9E2B-24976D5479D6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00D1DF-425C-416F-B031-0EE992A14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36" y="1605548"/>
            <a:ext cx="11379914" cy="12427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0486F9-EA3E-4C45-8722-999E629DD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7" y="3391321"/>
            <a:ext cx="7455184" cy="16020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7D84B1-AE98-4456-9FF5-9EDF37A39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381" y="2693219"/>
            <a:ext cx="4204283" cy="290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1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1087BF-E1AB-4CFC-B16A-D1EB3F19B5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56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24</cp:revision>
  <dcterms:created xsi:type="dcterms:W3CDTF">2020-06-23T07:26:01Z</dcterms:created>
  <dcterms:modified xsi:type="dcterms:W3CDTF">2024-07-24T08:07:56Z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