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0"/>
  </p:notesMasterIdLst>
  <p:sldIdLst>
    <p:sldId id="257" r:id="rId5"/>
    <p:sldId id="275" r:id="rId6"/>
    <p:sldId id="442" r:id="rId7"/>
    <p:sldId id="443" r:id="rId8"/>
    <p:sldId id="444" r:id="rId9"/>
    <p:sldId id="441" r:id="rId10"/>
    <p:sldId id="451" r:id="rId11"/>
    <p:sldId id="452" r:id="rId12"/>
    <p:sldId id="447" r:id="rId13"/>
    <p:sldId id="453" r:id="rId14"/>
    <p:sldId id="454" r:id="rId15"/>
    <p:sldId id="519" r:id="rId16"/>
    <p:sldId id="455" r:id="rId17"/>
    <p:sldId id="506" r:id="rId18"/>
    <p:sldId id="457" r:id="rId19"/>
    <p:sldId id="458" r:id="rId20"/>
    <p:sldId id="459" r:id="rId21"/>
    <p:sldId id="373" r:id="rId22"/>
    <p:sldId id="460" r:id="rId23"/>
    <p:sldId id="461" r:id="rId24"/>
    <p:sldId id="462" r:id="rId25"/>
    <p:sldId id="508" r:id="rId26"/>
    <p:sldId id="463" r:id="rId27"/>
    <p:sldId id="523" r:id="rId28"/>
    <p:sldId id="376" r:id="rId29"/>
    <p:sldId id="464" r:id="rId30"/>
    <p:sldId id="468" r:id="rId31"/>
    <p:sldId id="469" r:id="rId32"/>
    <p:sldId id="466" r:id="rId33"/>
    <p:sldId id="471" r:id="rId34"/>
    <p:sldId id="478" r:id="rId35"/>
    <p:sldId id="472" r:id="rId36"/>
    <p:sldId id="479" r:id="rId37"/>
    <p:sldId id="480" r:id="rId38"/>
    <p:sldId id="475" r:id="rId39"/>
    <p:sldId id="484" r:id="rId40"/>
    <p:sldId id="481" r:id="rId41"/>
    <p:sldId id="520" r:id="rId42"/>
    <p:sldId id="485" r:id="rId43"/>
    <p:sldId id="486" r:id="rId44"/>
    <p:sldId id="487" r:id="rId45"/>
    <p:sldId id="477" r:id="rId46"/>
    <p:sldId id="490" r:id="rId47"/>
    <p:sldId id="491" r:id="rId48"/>
    <p:sldId id="492" r:id="rId49"/>
    <p:sldId id="494" r:id="rId50"/>
    <p:sldId id="374" r:id="rId51"/>
    <p:sldId id="340" r:id="rId52"/>
    <p:sldId id="343" r:id="rId53"/>
    <p:sldId id="496" r:id="rId54"/>
    <p:sldId id="418" r:id="rId55"/>
    <p:sldId id="419" r:id="rId56"/>
    <p:sldId id="497" r:id="rId57"/>
    <p:sldId id="396" r:id="rId58"/>
    <p:sldId id="500" r:id="rId59"/>
    <p:sldId id="509" r:id="rId60"/>
    <p:sldId id="501" r:id="rId61"/>
    <p:sldId id="498" r:id="rId62"/>
    <p:sldId id="521" r:id="rId63"/>
    <p:sldId id="499" r:id="rId64"/>
    <p:sldId id="507" r:id="rId65"/>
    <p:sldId id="504" r:id="rId66"/>
    <p:sldId id="505" r:id="rId67"/>
    <p:sldId id="522" r:id="rId68"/>
    <p:sldId id="432" r:id="rId69"/>
    <p:sldId id="433" r:id="rId70"/>
    <p:sldId id="438" r:id="rId71"/>
    <p:sldId id="510" r:id="rId72"/>
    <p:sldId id="511" r:id="rId73"/>
    <p:sldId id="512" r:id="rId74"/>
    <p:sldId id="513" r:id="rId75"/>
    <p:sldId id="514" r:id="rId76"/>
    <p:sldId id="515" r:id="rId77"/>
    <p:sldId id="516" r:id="rId78"/>
    <p:sldId id="517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D90FA-E216-B931-8ED7-B33B1710000B}" v="1" dt="2024-08-01T05:25:52.268"/>
    <p1510:client id="{C7EFD7C9-A818-6541-84B7-FB1DB738FEFF}" v="18" dt="2024-07-30T07:24:07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9D3D58FB-EA26-46C7-A951-F3127D0E304F}"/>
    <pc:docChg chg="delSld modSld">
      <pc:chgData name="Shoko Kakuda" userId="S::kakuda@jfbkk.or.th::40706642-bbdd-4be4-a46a-1d3174691c72" providerId="AD" clId="Web-{9D3D58FB-EA26-46C7-A951-F3127D0E304F}" dt="2022-01-31T04:24:14.456" v="15" actId="1076"/>
      <pc:docMkLst>
        <pc:docMk/>
      </pc:docMkLst>
      <pc:sldChg chg="addSp modSp">
        <pc:chgData name="Shoko Kakuda" userId="S::kakuda@jfbkk.or.th::40706642-bbdd-4be4-a46a-1d3174691c72" providerId="AD" clId="Web-{9D3D58FB-EA26-46C7-A951-F3127D0E304F}" dt="2022-01-31T04:24:14.456" v="15" actId="1076"/>
        <pc:sldMkLst>
          <pc:docMk/>
          <pc:sldMk cId="2188872055" sldId="438"/>
        </pc:sldMkLst>
        <pc:picChg chg="add mod modCrop">
          <ac:chgData name="Shoko Kakuda" userId="S::kakuda@jfbkk.or.th::40706642-bbdd-4be4-a46a-1d3174691c72" providerId="AD" clId="Web-{9D3D58FB-EA26-46C7-A951-F3127D0E304F}" dt="2022-01-31T04:24:14.456" v="15" actId="1076"/>
          <ac:picMkLst>
            <pc:docMk/>
            <pc:sldMk cId="2188872055" sldId="438"/>
            <ac:picMk id="2" creationId="{E0CBB0EF-8005-4139-BBC3-59A4F7A2DEC3}"/>
          </ac:picMkLst>
        </pc:picChg>
        <pc:picChg chg="mod modCrop">
          <ac:chgData name="Shoko Kakuda" userId="S::kakuda@jfbkk.or.th::40706642-bbdd-4be4-a46a-1d3174691c72" providerId="AD" clId="Web-{9D3D58FB-EA26-46C7-A951-F3127D0E304F}" dt="2022-01-31T04:23:42.892" v="10" actId="1076"/>
          <ac:picMkLst>
            <pc:docMk/>
            <pc:sldMk cId="2188872055" sldId="438"/>
            <ac:picMk id="3" creationId="{D8053A69-B8B3-443C-B028-8A2DD39B1213}"/>
          </ac:picMkLst>
        </pc:picChg>
      </pc:sldChg>
      <pc:sldChg chg="addSp">
        <pc:chgData name="Shoko Kakuda" userId="S::kakuda@jfbkk.or.th::40706642-bbdd-4be4-a46a-1d3174691c72" providerId="AD" clId="Web-{9D3D58FB-EA26-46C7-A951-F3127D0E304F}" dt="2022-01-31T04:22:39.500" v="7"/>
        <pc:sldMkLst>
          <pc:docMk/>
          <pc:sldMk cId="2366066627" sldId="449"/>
        </pc:sldMkLst>
        <pc:picChg chg="add">
          <ac:chgData name="Shoko Kakuda" userId="S::kakuda@jfbkk.or.th::40706642-bbdd-4be4-a46a-1d3174691c72" providerId="AD" clId="Web-{9D3D58FB-EA26-46C7-A951-F3127D0E304F}" dt="2022-01-31T04:22:39.500" v="7"/>
          <ac:picMkLst>
            <pc:docMk/>
            <pc:sldMk cId="2366066627" sldId="449"/>
            <ac:picMk id="2" creationId="{1B086684-E95E-410C-A39B-BBEA83E33DE4}"/>
          </ac:picMkLst>
        </pc:picChg>
      </pc:sldChg>
      <pc:sldChg chg="delSp del">
        <pc:chgData name="Shoko Kakuda" userId="S::kakuda@jfbkk.or.th::40706642-bbdd-4be4-a46a-1d3174691c72" providerId="AD" clId="Web-{9D3D58FB-EA26-46C7-A951-F3127D0E304F}" dt="2022-01-31T04:22:33.328" v="6"/>
        <pc:sldMkLst>
          <pc:docMk/>
          <pc:sldMk cId="759576044" sldId="450"/>
        </pc:sldMkLst>
        <pc:picChg chg="del">
          <ac:chgData name="Shoko Kakuda" userId="S::kakuda@jfbkk.or.th::40706642-bbdd-4be4-a46a-1d3174691c72" providerId="AD" clId="Web-{9D3D58FB-EA26-46C7-A951-F3127D0E304F}" dt="2022-01-31T04:22:13.031" v="0"/>
          <ac:picMkLst>
            <pc:docMk/>
            <pc:sldMk cId="759576044" sldId="450"/>
            <ac:picMk id="4" creationId="{84311BD2-9425-4500-9AAF-788865B54955}"/>
          </ac:picMkLst>
        </pc:picChg>
      </pc:sldChg>
      <pc:sldChg chg="addSp modSp">
        <pc:chgData name="Shoko Kakuda" userId="S::kakuda@jfbkk.or.th::40706642-bbdd-4be4-a46a-1d3174691c72" providerId="AD" clId="Web-{9D3D58FB-EA26-46C7-A951-F3127D0E304F}" dt="2022-01-31T04:22:30.610" v="5" actId="1076"/>
        <pc:sldMkLst>
          <pc:docMk/>
          <pc:sldMk cId="2325329170" sldId="454"/>
        </pc:sldMkLst>
        <pc:picChg chg="add mod">
          <ac:chgData name="Shoko Kakuda" userId="S::kakuda@jfbkk.or.th::40706642-bbdd-4be4-a46a-1d3174691c72" providerId="AD" clId="Web-{9D3D58FB-EA26-46C7-A951-F3127D0E304F}" dt="2022-01-31T04:22:30.610" v="5" actId="1076"/>
          <ac:picMkLst>
            <pc:docMk/>
            <pc:sldMk cId="2325329170" sldId="454"/>
            <ac:picMk id="2" creationId="{2C668819-15DA-4E53-BFEC-C9B9249BAE5B}"/>
          </ac:picMkLst>
        </pc:picChg>
      </pc:sldChg>
    </pc:docChg>
  </pc:docChgLst>
  <pc:docChgLst>
    <pc:chgData name="Keiko Kojima" userId="6899f029-7342-413a-b38b-6a9d55270ecb" providerId="ADAL" clId="{B249A6D3-85CE-41C1-AEEE-2B7927627B65}"/>
    <pc:docChg chg="undo custSel modSld">
      <pc:chgData name="Keiko Kojima" userId="6899f029-7342-413a-b38b-6a9d55270ecb" providerId="ADAL" clId="{B249A6D3-85CE-41C1-AEEE-2B7927627B65}" dt="2022-03-28T01:12:11.523" v="100" actId="1582"/>
      <pc:docMkLst>
        <pc:docMk/>
      </pc:docMkLst>
      <pc:sldChg chg="modSp mod">
        <pc:chgData name="Keiko Kojima" userId="6899f029-7342-413a-b38b-6a9d55270ecb" providerId="ADAL" clId="{B249A6D3-85CE-41C1-AEEE-2B7927627B65}" dt="2022-03-28T00:59:54.355" v="9" actId="1035"/>
        <pc:sldMkLst>
          <pc:docMk/>
          <pc:sldMk cId="2961143738" sldId="275"/>
        </pc:sldMkLst>
        <pc:picChg chg="mod modCrop">
          <ac:chgData name="Keiko Kojima" userId="6899f029-7342-413a-b38b-6a9d55270ecb" providerId="ADAL" clId="{B249A6D3-85CE-41C1-AEEE-2B7927627B65}" dt="2022-03-28T00:59:54.355" v="9" actId="1035"/>
          <ac:picMkLst>
            <pc:docMk/>
            <pc:sldMk cId="2961143738" sldId="275"/>
            <ac:picMk id="3" creationId="{03E622E1-2D16-4EFF-8033-355699732091}"/>
          </ac:picMkLst>
        </pc:picChg>
      </pc:sldChg>
      <pc:sldChg chg="modSp mod">
        <pc:chgData name="Keiko Kojima" userId="6899f029-7342-413a-b38b-6a9d55270ecb" providerId="ADAL" clId="{B249A6D3-85CE-41C1-AEEE-2B7927627B65}" dt="2022-03-28T01:01:18.891" v="25" actId="1582"/>
        <pc:sldMkLst>
          <pc:docMk/>
          <pc:sldMk cId="2482371810" sldId="441"/>
        </pc:sldMkLst>
        <pc:picChg chg="mod">
          <ac:chgData name="Keiko Kojima" userId="6899f029-7342-413a-b38b-6a9d55270ecb" providerId="ADAL" clId="{B249A6D3-85CE-41C1-AEEE-2B7927627B65}" dt="2022-03-28T01:01:18.891" v="25" actId="1582"/>
          <ac:picMkLst>
            <pc:docMk/>
            <pc:sldMk cId="2482371810" sldId="441"/>
            <ac:picMk id="4" creationId="{57929E35-D01A-4FEE-AD99-7DE5E15764AB}"/>
          </ac:picMkLst>
        </pc:picChg>
      </pc:sldChg>
      <pc:sldChg chg="modSp mod">
        <pc:chgData name="Keiko Kojima" userId="6899f029-7342-413a-b38b-6a9d55270ecb" providerId="ADAL" clId="{B249A6D3-85CE-41C1-AEEE-2B7927627B65}" dt="2022-03-28T01:00:45.774" v="24" actId="14100"/>
        <pc:sldMkLst>
          <pc:docMk/>
          <pc:sldMk cId="1858093384" sldId="442"/>
        </pc:sldMkLst>
        <pc:spChg chg="mod">
          <ac:chgData name="Keiko Kojima" userId="6899f029-7342-413a-b38b-6a9d55270ecb" providerId="ADAL" clId="{B249A6D3-85CE-41C1-AEEE-2B7927627B65}" dt="2022-03-28T01:00:45.774" v="24" actId="14100"/>
          <ac:spMkLst>
            <pc:docMk/>
            <pc:sldMk cId="1858093384" sldId="442"/>
            <ac:spMk id="4" creationId="{98F453D8-B83F-42DD-B3B2-EA17F77A67C8}"/>
          </ac:spMkLst>
        </pc:spChg>
        <pc:spChg chg="mod">
          <ac:chgData name="Keiko Kojima" userId="6899f029-7342-413a-b38b-6a9d55270ecb" providerId="ADAL" clId="{B249A6D3-85CE-41C1-AEEE-2B7927627B65}" dt="2022-03-28T01:00:32.839" v="22" actId="1038"/>
          <ac:spMkLst>
            <pc:docMk/>
            <pc:sldMk cId="1858093384" sldId="442"/>
            <ac:spMk id="16" creationId="{0A774C02-9B8D-4E9C-B9C5-4872234489A6}"/>
          </ac:spMkLst>
        </pc:spChg>
      </pc:sldChg>
      <pc:sldChg chg="modSp mod">
        <pc:chgData name="Keiko Kojima" userId="6899f029-7342-413a-b38b-6a9d55270ecb" providerId="ADAL" clId="{B249A6D3-85CE-41C1-AEEE-2B7927627B65}" dt="2022-03-28T01:02:47.573" v="34" actId="1582"/>
        <pc:sldMkLst>
          <pc:docMk/>
          <pc:sldMk cId="4131648688" sldId="447"/>
        </pc:sldMkLst>
        <pc:picChg chg="mod">
          <ac:chgData name="Keiko Kojima" userId="6899f029-7342-413a-b38b-6a9d55270ecb" providerId="ADAL" clId="{B249A6D3-85CE-41C1-AEEE-2B7927627B65}" dt="2022-03-28T01:02:47.573" v="34" actId="1582"/>
          <ac:picMkLst>
            <pc:docMk/>
            <pc:sldMk cId="4131648688" sldId="447"/>
            <ac:picMk id="3" creationId="{1F7EF174-203B-45EE-9F45-B980FF17AD2D}"/>
          </ac:picMkLst>
        </pc:picChg>
      </pc:sldChg>
      <pc:sldChg chg="modSp mod">
        <pc:chgData name="Keiko Kojima" userId="6899f029-7342-413a-b38b-6a9d55270ecb" providerId="ADAL" clId="{B249A6D3-85CE-41C1-AEEE-2B7927627B65}" dt="2022-03-28T01:04:23.229" v="44" actId="2085"/>
        <pc:sldMkLst>
          <pc:docMk/>
          <pc:sldMk cId="2366066627" sldId="449"/>
        </pc:sldMkLst>
        <pc:picChg chg="mod">
          <ac:chgData name="Keiko Kojima" userId="6899f029-7342-413a-b38b-6a9d55270ecb" providerId="ADAL" clId="{B249A6D3-85CE-41C1-AEEE-2B7927627B65}" dt="2022-03-28T01:04:23.229" v="44" actId="2085"/>
          <ac:picMkLst>
            <pc:docMk/>
            <pc:sldMk cId="2366066627" sldId="449"/>
            <ac:picMk id="2" creationId="{1B086684-E95E-410C-A39B-BBEA83E33DE4}"/>
          </ac:picMkLst>
        </pc:picChg>
      </pc:sldChg>
      <pc:sldChg chg="modSp mod">
        <pc:chgData name="Keiko Kojima" userId="6899f029-7342-413a-b38b-6a9d55270ecb" providerId="ADAL" clId="{B249A6D3-85CE-41C1-AEEE-2B7927627B65}" dt="2022-03-28T01:04:14.666" v="42" actId="1076"/>
        <pc:sldMkLst>
          <pc:docMk/>
          <pc:sldMk cId="2325329170" sldId="454"/>
        </pc:sldMkLst>
        <pc:picChg chg="mod">
          <ac:chgData name="Keiko Kojima" userId="6899f029-7342-413a-b38b-6a9d55270ecb" providerId="ADAL" clId="{B249A6D3-85CE-41C1-AEEE-2B7927627B65}" dt="2022-03-28T01:04:14.666" v="42" actId="1076"/>
          <ac:picMkLst>
            <pc:docMk/>
            <pc:sldMk cId="2325329170" sldId="454"/>
            <ac:picMk id="2" creationId="{2C668819-15DA-4E53-BFEC-C9B9249BAE5B}"/>
          </ac:picMkLst>
        </pc:picChg>
      </pc:sldChg>
      <pc:sldChg chg="modSp mod">
        <pc:chgData name="Keiko Kojima" userId="6899f029-7342-413a-b38b-6a9d55270ecb" providerId="ADAL" clId="{B249A6D3-85CE-41C1-AEEE-2B7927627B65}" dt="2022-03-28T01:05:06.197" v="45" actId="1582"/>
        <pc:sldMkLst>
          <pc:docMk/>
          <pc:sldMk cId="436868842" sldId="458"/>
        </pc:sldMkLst>
        <pc:picChg chg="mod">
          <ac:chgData name="Keiko Kojima" userId="6899f029-7342-413a-b38b-6a9d55270ecb" providerId="ADAL" clId="{B249A6D3-85CE-41C1-AEEE-2B7927627B65}" dt="2022-03-28T01:05:06.197" v="45" actId="1582"/>
          <ac:picMkLst>
            <pc:docMk/>
            <pc:sldMk cId="436868842" sldId="458"/>
            <ac:picMk id="3" creationId="{19605ECA-C5D2-4036-83D7-AC98C348AF58}"/>
          </ac:picMkLst>
        </pc:picChg>
      </pc:sldChg>
      <pc:sldChg chg="modSp mod">
        <pc:chgData name="Keiko Kojima" userId="6899f029-7342-413a-b38b-6a9d55270ecb" providerId="ADAL" clId="{B249A6D3-85CE-41C1-AEEE-2B7927627B65}" dt="2022-03-28T01:06:30.094" v="46" actId="1582"/>
        <pc:sldMkLst>
          <pc:docMk/>
          <pc:sldMk cId="755854902" sldId="466"/>
        </pc:sldMkLst>
        <pc:picChg chg="mod">
          <ac:chgData name="Keiko Kojima" userId="6899f029-7342-413a-b38b-6a9d55270ecb" providerId="ADAL" clId="{B249A6D3-85CE-41C1-AEEE-2B7927627B65}" dt="2022-03-28T01:06:30.094" v="46" actId="1582"/>
          <ac:picMkLst>
            <pc:docMk/>
            <pc:sldMk cId="755854902" sldId="466"/>
            <ac:picMk id="6" creationId="{FD168EA4-C132-4FE8-8B86-C88881BC8E95}"/>
          </ac:picMkLst>
        </pc:picChg>
      </pc:sldChg>
      <pc:sldChg chg="modSp mod">
        <pc:chgData name="Keiko Kojima" userId="6899f029-7342-413a-b38b-6a9d55270ecb" providerId="ADAL" clId="{B249A6D3-85CE-41C1-AEEE-2B7927627B65}" dt="2022-03-28T01:06:54.808" v="47" actId="1582"/>
        <pc:sldMkLst>
          <pc:docMk/>
          <pc:sldMk cId="4168898220" sldId="472"/>
        </pc:sldMkLst>
        <pc:picChg chg="mod">
          <ac:chgData name="Keiko Kojima" userId="6899f029-7342-413a-b38b-6a9d55270ecb" providerId="ADAL" clId="{B249A6D3-85CE-41C1-AEEE-2B7927627B65}" dt="2022-03-28T01:06:54.808" v="47" actId="1582"/>
          <ac:picMkLst>
            <pc:docMk/>
            <pc:sldMk cId="4168898220" sldId="472"/>
            <ac:picMk id="7" creationId="{6827454E-A7BA-4180-A604-2879F91B47C8}"/>
          </ac:picMkLst>
        </pc:picChg>
      </pc:sldChg>
      <pc:sldChg chg="modSp mod">
        <pc:chgData name="Keiko Kojima" userId="6899f029-7342-413a-b38b-6a9d55270ecb" providerId="ADAL" clId="{B249A6D3-85CE-41C1-AEEE-2B7927627B65}" dt="2022-03-28T01:07:26.323" v="48" actId="1582"/>
        <pc:sldMkLst>
          <pc:docMk/>
          <pc:sldMk cId="556146523" sldId="475"/>
        </pc:sldMkLst>
        <pc:picChg chg="mod">
          <ac:chgData name="Keiko Kojima" userId="6899f029-7342-413a-b38b-6a9d55270ecb" providerId="ADAL" clId="{B249A6D3-85CE-41C1-AEEE-2B7927627B65}" dt="2022-03-28T01:07:26.323" v="48" actId="1582"/>
          <ac:picMkLst>
            <pc:docMk/>
            <pc:sldMk cId="556146523" sldId="475"/>
            <ac:picMk id="6" creationId="{8ACF299F-729C-4CFE-892E-2F69D450CCE0}"/>
          </ac:picMkLst>
        </pc:picChg>
      </pc:sldChg>
      <pc:sldChg chg="modSp mod">
        <pc:chgData name="Keiko Kojima" userId="6899f029-7342-413a-b38b-6a9d55270ecb" providerId="ADAL" clId="{B249A6D3-85CE-41C1-AEEE-2B7927627B65}" dt="2022-03-28T01:08:14.810" v="49" actId="1582"/>
        <pc:sldMkLst>
          <pc:docMk/>
          <pc:sldMk cId="2815271351" sldId="481"/>
        </pc:sldMkLst>
        <pc:picChg chg="mod">
          <ac:chgData name="Keiko Kojima" userId="6899f029-7342-413a-b38b-6a9d55270ecb" providerId="ADAL" clId="{B249A6D3-85CE-41C1-AEEE-2B7927627B65}" dt="2022-03-28T01:08:14.810" v="49" actId="1582"/>
          <ac:picMkLst>
            <pc:docMk/>
            <pc:sldMk cId="2815271351" sldId="481"/>
            <ac:picMk id="6" creationId="{CBBC8507-EED2-449F-9521-9C21BCF8E79C}"/>
          </ac:picMkLst>
        </pc:picChg>
      </pc:sldChg>
      <pc:sldChg chg="modSp mod">
        <pc:chgData name="Keiko Kojima" userId="6899f029-7342-413a-b38b-6a9d55270ecb" providerId="ADAL" clId="{B249A6D3-85CE-41C1-AEEE-2B7927627B65}" dt="2022-03-28T01:08:22.856" v="53" actId="1038"/>
        <pc:sldMkLst>
          <pc:docMk/>
          <pc:sldMk cId="2524976688" sldId="485"/>
        </pc:sldMkLst>
        <pc:picChg chg="mod">
          <ac:chgData name="Keiko Kojima" userId="6899f029-7342-413a-b38b-6a9d55270ecb" providerId="ADAL" clId="{B249A6D3-85CE-41C1-AEEE-2B7927627B65}" dt="2022-03-28T01:08:22.856" v="53" actId="1038"/>
          <ac:picMkLst>
            <pc:docMk/>
            <pc:sldMk cId="2524976688" sldId="485"/>
            <ac:picMk id="4" creationId="{EDFECA7A-8B2E-478F-B978-C6DBBFA28770}"/>
          </ac:picMkLst>
        </pc:picChg>
      </pc:sldChg>
      <pc:sldChg chg="modSp mod">
        <pc:chgData name="Keiko Kojima" userId="6899f029-7342-413a-b38b-6a9d55270ecb" providerId="ADAL" clId="{B249A6D3-85CE-41C1-AEEE-2B7927627B65}" dt="2022-03-28T01:08:59.525" v="54" actId="1582"/>
        <pc:sldMkLst>
          <pc:docMk/>
          <pc:sldMk cId="4126408983" sldId="492"/>
        </pc:sldMkLst>
        <pc:picChg chg="mod">
          <ac:chgData name="Keiko Kojima" userId="6899f029-7342-413a-b38b-6a9d55270ecb" providerId="ADAL" clId="{B249A6D3-85CE-41C1-AEEE-2B7927627B65}" dt="2022-03-28T01:08:59.525" v="54" actId="1582"/>
          <ac:picMkLst>
            <pc:docMk/>
            <pc:sldMk cId="4126408983" sldId="492"/>
            <ac:picMk id="7" creationId="{AD8E6A4D-497D-4F36-869C-F3B7258343BB}"/>
          </ac:picMkLst>
        </pc:picChg>
      </pc:sldChg>
      <pc:sldChg chg="modSp mod">
        <pc:chgData name="Keiko Kojima" userId="6899f029-7342-413a-b38b-6a9d55270ecb" providerId="ADAL" clId="{B249A6D3-85CE-41C1-AEEE-2B7927627B65}" dt="2022-03-28T01:09:55.927" v="88" actId="1076"/>
        <pc:sldMkLst>
          <pc:docMk/>
          <pc:sldMk cId="456161747" sldId="498"/>
        </pc:sldMkLst>
        <pc:spChg chg="mod">
          <ac:chgData name="Keiko Kojima" userId="6899f029-7342-413a-b38b-6a9d55270ecb" providerId="ADAL" clId="{B249A6D3-85CE-41C1-AEEE-2B7927627B65}" dt="2022-03-28T01:09:55.927" v="88" actId="1076"/>
          <ac:spMkLst>
            <pc:docMk/>
            <pc:sldMk cId="456161747" sldId="498"/>
            <ac:spMk id="7" creationId="{F27DECBA-6A52-4B44-8174-484D6454EBFD}"/>
          </ac:spMkLst>
        </pc:spChg>
        <pc:spChg chg="mod">
          <ac:chgData name="Keiko Kojima" userId="6899f029-7342-413a-b38b-6a9d55270ecb" providerId="ADAL" clId="{B249A6D3-85CE-41C1-AEEE-2B7927627B65}" dt="2022-03-28T01:09:55.927" v="88" actId="1076"/>
          <ac:spMkLst>
            <pc:docMk/>
            <pc:sldMk cId="456161747" sldId="498"/>
            <ac:spMk id="8" creationId="{DF970288-33B6-4F7C-A913-03310DBD0C8F}"/>
          </ac:spMkLst>
        </pc:spChg>
        <pc:grpChg chg="mod">
          <ac:chgData name="Keiko Kojima" userId="6899f029-7342-413a-b38b-6a9d55270ecb" providerId="ADAL" clId="{B249A6D3-85CE-41C1-AEEE-2B7927627B65}" dt="2022-03-28T01:09:55.927" v="88" actId="1076"/>
          <ac:grpSpMkLst>
            <pc:docMk/>
            <pc:sldMk cId="456161747" sldId="498"/>
            <ac:grpSpMk id="2" creationId="{FADB9D58-2749-4C59-9A5F-8B9F9CDD5EB8}"/>
          </ac:grpSpMkLst>
        </pc:grpChg>
        <pc:grpChg chg="mod">
          <ac:chgData name="Keiko Kojima" userId="6899f029-7342-413a-b38b-6a9d55270ecb" providerId="ADAL" clId="{B249A6D3-85CE-41C1-AEEE-2B7927627B65}" dt="2022-03-28T01:09:55.927" v="88" actId="1076"/>
          <ac:grpSpMkLst>
            <pc:docMk/>
            <pc:sldMk cId="456161747" sldId="498"/>
            <ac:grpSpMk id="4" creationId="{85F949A0-AECE-4E91-AF0D-1D1D1800D93D}"/>
          </ac:grpSpMkLst>
        </pc:grpChg>
        <pc:picChg chg="mod">
          <ac:chgData name="Keiko Kojima" userId="6899f029-7342-413a-b38b-6a9d55270ecb" providerId="ADAL" clId="{B249A6D3-85CE-41C1-AEEE-2B7927627B65}" dt="2022-03-28T01:09:47.562" v="87" actId="1036"/>
          <ac:picMkLst>
            <pc:docMk/>
            <pc:sldMk cId="456161747" sldId="498"/>
            <ac:picMk id="3" creationId="{3ECDF356-A82F-46A7-B543-187CEA480727}"/>
          </ac:picMkLst>
        </pc:picChg>
        <pc:picChg chg="mod">
          <ac:chgData name="Keiko Kojima" userId="6899f029-7342-413a-b38b-6a9d55270ecb" providerId="ADAL" clId="{B249A6D3-85CE-41C1-AEEE-2B7927627B65}" dt="2022-03-28T01:09:55.927" v="88" actId="1076"/>
          <ac:picMkLst>
            <pc:docMk/>
            <pc:sldMk cId="456161747" sldId="498"/>
            <ac:picMk id="5" creationId="{9A8A601A-3BC2-4BB2-97DB-BF7F84C423F2}"/>
          </ac:picMkLst>
        </pc:picChg>
        <pc:picChg chg="mod">
          <ac:chgData name="Keiko Kojima" userId="6899f029-7342-413a-b38b-6a9d55270ecb" providerId="ADAL" clId="{B249A6D3-85CE-41C1-AEEE-2B7927627B65}" dt="2022-03-28T01:09:55.927" v="88" actId="1076"/>
          <ac:picMkLst>
            <pc:docMk/>
            <pc:sldMk cId="456161747" sldId="498"/>
            <ac:picMk id="6" creationId="{654C89D0-5369-4B30-94E2-05C448372D8A}"/>
          </ac:picMkLst>
        </pc:picChg>
        <pc:picChg chg="mod">
          <ac:chgData name="Keiko Kojima" userId="6899f029-7342-413a-b38b-6a9d55270ecb" providerId="ADAL" clId="{B249A6D3-85CE-41C1-AEEE-2B7927627B65}" dt="2022-03-28T01:09:55.927" v="88" actId="1076"/>
          <ac:picMkLst>
            <pc:docMk/>
            <pc:sldMk cId="456161747" sldId="498"/>
            <ac:picMk id="1026" creationId="{72305A0F-7E9D-4D68-B870-2493DDBE4515}"/>
          </ac:picMkLst>
        </pc:picChg>
        <pc:picChg chg="mod">
          <ac:chgData name="Keiko Kojima" userId="6899f029-7342-413a-b38b-6a9d55270ecb" providerId="ADAL" clId="{B249A6D3-85CE-41C1-AEEE-2B7927627B65}" dt="2022-03-28T01:09:55.927" v="88" actId="1076"/>
          <ac:picMkLst>
            <pc:docMk/>
            <pc:sldMk cId="456161747" sldId="498"/>
            <ac:picMk id="1028" creationId="{F77C8673-3417-4CFB-B6F5-147E5267ECC6}"/>
          </ac:picMkLst>
        </pc:picChg>
      </pc:sldChg>
      <pc:sldChg chg="modSp mod">
        <pc:chgData name="Keiko Kojima" userId="6899f029-7342-413a-b38b-6a9d55270ecb" providerId="ADAL" clId="{B249A6D3-85CE-41C1-AEEE-2B7927627B65}" dt="2022-03-28T01:10:35.185" v="97" actId="14100"/>
        <pc:sldMkLst>
          <pc:docMk/>
          <pc:sldMk cId="321575734" sldId="499"/>
        </pc:sldMkLst>
        <pc:picChg chg="mod">
          <ac:chgData name="Keiko Kojima" userId="6899f029-7342-413a-b38b-6a9d55270ecb" providerId="ADAL" clId="{B249A6D3-85CE-41C1-AEEE-2B7927627B65}" dt="2022-03-28T01:10:35.185" v="97" actId="14100"/>
          <ac:picMkLst>
            <pc:docMk/>
            <pc:sldMk cId="321575734" sldId="499"/>
            <ac:picMk id="3" creationId="{73097442-0E68-40CB-9854-F7C3AA903D15}"/>
          </ac:picMkLst>
        </pc:picChg>
      </pc:sldChg>
      <pc:sldChg chg="modSp mod">
        <pc:chgData name="Keiko Kojima" userId="6899f029-7342-413a-b38b-6a9d55270ecb" providerId="ADAL" clId="{B249A6D3-85CE-41C1-AEEE-2B7927627B65}" dt="2022-03-28T01:11:56.680" v="98" actId="1582"/>
        <pc:sldMkLst>
          <pc:docMk/>
          <pc:sldMk cId="4148505072" sldId="502"/>
        </pc:sldMkLst>
        <pc:picChg chg="mod">
          <ac:chgData name="Keiko Kojima" userId="6899f029-7342-413a-b38b-6a9d55270ecb" providerId="ADAL" clId="{B249A6D3-85CE-41C1-AEEE-2B7927627B65}" dt="2022-03-28T01:11:56.680" v="98" actId="1582"/>
          <ac:picMkLst>
            <pc:docMk/>
            <pc:sldMk cId="4148505072" sldId="502"/>
            <ac:picMk id="6" creationId="{D53ACCD9-53F6-4566-999D-4699834726E0}"/>
          </ac:picMkLst>
        </pc:picChg>
      </pc:sldChg>
      <pc:sldChg chg="modSp mod">
        <pc:chgData name="Keiko Kojima" userId="6899f029-7342-413a-b38b-6a9d55270ecb" providerId="ADAL" clId="{B249A6D3-85CE-41C1-AEEE-2B7927627B65}" dt="2022-03-28T01:12:11.523" v="100" actId="1582"/>
        <pc:sldMkLst>
          <pc:docMk/>
          <pc:sldMk cId="3564738093" sldId="507"/>
        </pc:sldMkLst>
        <pc:spChg chg="mod">
          <ac:chgData name="Keiko Kojima" userId="6899f029-7342-413a-b38b-6a9d55270ecb" providerId="ADAL" clId="{B249A6D3-85CE-41C1-AEEE-2B7927627B65}" dt="2022-03-28T01:12:05.417" v="99" actId="1076"/>
          <ac:spMkLst>
            <pc:docMk/>
            <pc:sldMk cId="3564738093" sldId="507"/>
            <ac:spMk id="8" creationId="{68A12A9F-DC62-4EB9-9EAC-3FAEC1D816C8}"/>
          </ac:spMkLst>
        </pc:spChg>
        <pc:picChg chg="mod">
          <ac:chgData name="Keiko Kojima" userId="6899f029-7342-413a-b38b-6a9d55270ecb" providerId="ADAL" clId="{B249A6D3-85CE-41C1-AEEE-2B7927627B65}" dt="2022-03-28T01:12:11.523" v="100" actId="1582"/>
          <ac:picMkLst>
            <pc:docMk/>
            <pc:sldMk cId="3564738093" sldId="507"/>
            <ac:picMk id="6" creationId="{D53ACCD9-53F6-4566-999D-4699834726E0}"/>
          </ac:picMkLst>
        </pc:picChg>
      </pc:sldChg>
    </pc:docChg>
  </pc:docChgLst>
  <pc:docChgLst>
    <pc:chgData name="sayaka yokoyama" userId="f77ee311-c58d-49f9-9c03-4c9f5af284ca" providerId="ADAL" clId="{650E0D3A-E207-4ABB-B810-C8D4F33B0E74}"/>
    <pc:docChg chg="undo custSel modSld">
      <pc:chgData name="sayaka yokoyama" userId="f77ee311-c58d-49f9-9c03-4c9f5af284ca" providerId="ADAL" clId="{650E0D3A-E207-4ABB-B810-C8D4F33B0E74}" dt="2024-03-06T07:56:24.742" v="30" actId="1076"/>
      <pc:docMkLst>
        <pc:docMk/>
      </pc:docMkLst>
      <pc:sldChg chg="modSp mod">
        <pc:chgData name="sayaka yokoyama" userId="f77ee311-c58d-49f9-9c03-4c9f5af284ca" providerId="ADAL" clId="{650E0D3A-E207-4ABB-B810-C8D4F33B0E74}" dt="2024-03-06T07:50:52.065" v="1" actId="1076"/>
        <pc:sldMkLst>
          <pc:docMk/>
          <pc:sldMk cId="755854902" sldId="466"/>
        </pc:sldMkLst>
        <pc:picChg chg="mod">
          <ac:chgData name="sayaka yokoyama" userId="f77ee311-c58d-49f9-9c03-4c9f5af284ca" providerId="ADAL" clId="{650E0D3A-E207-4ABB-B810-C8D4F33B0E74}" dt="2024-03-06T07:50:52.065" v="1" actId="1076"/>
          <ac:picMkLst>
            <pc:docMk/>
            <pc:sldMk cId="755854902" sldId="466"/>
            <ac:picMk id="5" creationId="{78DE03F2-AA97-4673-8F86-FA083D3E6158}"/>
          </ac:picMkLst>
        </pc:picChg>
      </pc:sldChg>
      <pc:sldChg chg="modSp mod">
        <pc:chgData name="sayaka yokoyama" userId="f77ee311-c58d-49f9-9c03-4c9f5af284ca" providerId="ADAL" clId="{650E0D3A-E207-4ABB-B810-C8D4F33B0E74}" dt="2024-03-06T07:50:44.521" v="0" actId="1076"/>
        <pc:sldMkLst>
          <pc:docMk/>
          <pc:sldMk cId="241125864" sldId="469"/>
        </pc:sldMkLst>
        <pc:picChg chg="mod">
          <ac:chgData name="sayaka yokoyama" userId="f77ee311-c58d-49f9-9c03-4c9f5af284ca" providerId="ADAL" clId="{650E0D3A-E207-4ABB-B810-C8D4F33B0E74}" dt="2024-03-06T07:50:44.521" v="0" actId="1076"/>
          <ac:picMkLst>
            <pc:docMk/>
            <pc:sldMk cId="241125864" sldId="469"/>
            <ac:picMk id="7" creationId="{DB04ADE2-530D-49CE-A0F7-68290862EB66}"/>
          </ac:picMkLst>
        </pc:picChg>
      </pc:sldChg>
      <pc:sldChg chg="modSp mod">
        <pc:chgData name="sayaka yokoyama" userId="f77ee311-c58d-49f9-9c03-4c9f5af284ca" providerId="ADAL" clId="{650E0D3A-E207-4ABB-B810-C8D4F33B0E74}" dt="2024-03-06T07:52:46.822" v="16" actId="166"/>
        <pc:sldMkLst>
          <pc:docMk/>
          <pc:sldMk cId="2815271351" sldId="481"/>
        </pc:sldMkLst>
        <pc:picChg chg="mod ord">
          <ac:chgData name="sayaka yokoyama" userId="f77ee311-c58d-49f9-9c03-4c9f5af284ca" providerId="ADAL" clId="{650E0D3A-E207-4ABB-B810-C8D4F33B0E74}" dt="2024-03-06T07:52:46.822" v="16" actId="166"/>
          <ac:picMkLst>
            <pc:docMk/>
            <pc:sldMk cId="2815271351" sldId="481"/>
            <ac:picMk id="5" creationId="{239416CA-4F2A-4DA4-9252-82E6091A33FD}"/>
          </ac:picMkLst>
        </pc:picChg>
      </pc:sldChg>
      <pc:sldChg chg="modSp mod">
        <pc:chgData name="sayaka yokoyama" userId="f77ee311-c58d-49f9-9c03-4c9f5af284ca" providerId="ADAL" clId="{650E0D3A-E207-4ABB-B810-C8D4F33B0E74}" dt="2024-03-06T07:52:24.838" v="12" actId="1076"/>
        <pc:sldMkLst>
          <pc:docMk/>
          <pc:sldMk cId="977362691" sldId="484"/>
        </pc:sldMkLst>
        <pc:picChg chg="mod">
          <ac:chgData name="sayaka yokoyama" userId="f77ee311-c58d-49f9-9c03-4c9f5af284ca" providerId="ADAL" clId="{650E0D3A-E207-4ABB-B810-C8D4F33B0E74}" dt="2024-03-06T07:52:22.045" v="11" actId="1076"/>
          <ac:picMkLst>
            <pc:docMk/>
            <pc:sldMk cId="977362691" sldId="484"/>
            <ac:picMk id="5" creationId="{3B1868BC-8914-A566-5802-06C49FCDA376}"/>
          </ac:picMkLst>
        </pc:picChg>
        <pc:picChg chg="mod ord">
          <ac:chgData name="sayaka yokoyama" userId="f77ee311-c58d-49f9-9c03-4c9f5af284ca" providerId="ADAL" clId="{650E0D3A-E207-4ABB-B810-C8D4F33B0E74}" dt="2024-03-06T07:52:24.838" v="12" actId="1076"/>
          <ac:picMkLst>
            <pc:docMk/>
            <pc:sldMk cId="977362691" sldId="484"/>
            <ac:picMk id="16" creationId="{91822E8D-C77D-45D5-93D2-DA06693F8B4B}"/>
          </ac:picMkLst>
        </pc:picChg>
      </pc:sldChg>
      <pc:sldChg chg="modSp mod">
        <pc:chgData name="sayaka yokoyama" userId="f77ee311-c58d-49f9-9c03-4c9f5af284ca" providerId="ADAL" clId="{650E0D3A-E207-4ABB-B810-C8D4F33B0E74}" dt="2024-03-06T07:54:32.517" v="26" actId="1076"/>
        <pc:sldMkLst>
          <pc:docMk/>
          <pc:sldMk cId="3466112100" sldId="494"/>
        </pc:sldMkLst>
        <pc:grpChg chg="mod">
          <ac:chgData name="sayaka yokoyama" userId="f77ee311-c58d-49f9-9c03-4c9f5af284ca" providerId="ADAL" clId="{650E0D3A-E207-4ABB-B810-C8D4F33B0E74}" dt="2024-03-06T07:53:49.279" v="17" actId="1076"/>
          <ac:grpSpMkLst>
            <pc:docMk/>
            <pc:sldMk cId="3466112100" sldId="494"/>
            <ac:grpSpMk id="14" creationId="{B99934AF-29B0-40EA-AB31-09F32DC6D3CD}"/>
          </ac:grpSpMkLst>
        </pc:grpChg>
        <pc:picChg chg="mod ord">
          <ac:chgData name="sayaka yokoyama" userId="f77ee311-c58d-49f9-9c03-4c9f5af284ca" providerId="ADAL" clId="{650E0D3A-E207-4ABB-B810-C8D4F33B0E74}" dt="2024-03-06T07:54:32.517" v="26" actId="1076"/>
          <ac:picMkLst>
            <pc:docMk/>
            <pc:sldMk cId="3466112100" sldId="494"/>
            <ac:picMk id="12" creationId="{9F35954A-78B5-46BE-9B28-EC2FFD546BCD}"/>
          </ac:picMkLst>
        </pc:picChg>
        <pc:picChg chg="mod modCrop">
          <ac:chgData name="sayaka yokoyama" userId="f77ee311-c58d-49f9-9c03-4c9f5af284ca" providerId="ADAL" clId="{650E0D3A-E207-4ABB-B810-C8D4F33B0E74}" dt="2024-03-06T07:54:24.456" v="21" actId="732"/>
          <ac:picMkLst>
            <pc:docMk/>
            <pc:sldMk cId="3466112100" sldId="494"/>
            <ac:picMk id="13" creationId="{C5672741-0A4B-93C8-71F2-70ADF0639F86}"/>
          </ac:picMkLst>
        </pc:picChg>
      </pc:sldChg>
      <pc:sldChg chg="modSp mod">
        <pc:chgData name="sayaka yokoyama" userId="f77ee311-c58d-49f9-9c03-4c9f5af284ca" providerId="ADAL" clId="{650E0D3A-E207-4ABB-B810-C8D4F33B0E74}" dt="2024-03-06T07:55:34.754" v="28" actId="166"/>
        <pc:sldMkLst>
          <pc:docMk/>
          <pc:sldMk cId="3558696411" sldId="500"/>
        </pc:sldMkLst>
        <pc:picChg chg="ord">
          <ac:chgData name="sayaka yokoyama" userId="f77ee311-c58d-49f9-9c03-4c9f5af284ca" providerId="ADAL" clId="{650E0D3A-E207-4ABB-B810-C8D4F33B0E74}" dt="2024-03-06T07:55:34.754" v="28" actId="166"/>
          <ac:picMkLst>
            <pc:docMk/>
            <pc:sldMk cId="3558696411" sldId="500"/>
            <ac:picMk id="6" creationId="{BA4342CF-37CF-4498-BCD6-7CDA5BF695CF}"/>
          </ac:picMkLst>
        </pc:picChg>
        <pc:picChg chg="ord">
          <ac:chgData name="sayaka yokoyama" userId="f77ee311-c58d-49f9-9c03-4c9f5af284ca" providerId="ADAL" clId="{650E0D3A-E207-4ABB-B810-C8D4F33B0E74}" dt="2024-03-06T07:55:34.754" v="28" actId="166"/>
          <ac:picMkLst>
            <pc:docMk/>
            <pc:sldMk cId="3558696411" sldId="500"/>
            <ac:picMk id="7" creationId="{4C2B25A2-A9AA-49F0-B182-5D64CD6CA433}"/>
          </ac:picMkLst>
        </pc:picChg>
        <pc:picChg chg="ord">
          <ac:chgData name="sayaka yokoyama" userId="f77ee311-c58d-49f9-9c03-4c9f5af284ca" providerId="ADAL" clId="{650E0D3A-E207-4ABB-B810-C8D4F33B0E74}" dt="2024-03-06T07:55:34.754" v="28" actId="166"/>
          <ac:picMkLst>
            <pc:docMk/>
            <pc:sldMk cId="3558696411" sldId="500"/>
            <ac:picMk id="8" creationId="{DED16B3E-5D7A-46F0-A8A5-2BA4D1860EE3}"/>
          </ac:picMkLst>
        </pc:picChg>
        <pc:picChg chg="mod">
          <ac:chgData name="sayaka yokoyama" userId="f77ee311-c58d-49f9-9c03-4c9f5af284ca" providerId="ADAL" clId="{650E0D3A-E207-4ABB-B810-C8D4F33B0E74}" dt="2024-03-06T07:55:28.492" v="27" actId="1076"/>
          <ac:picMkLst>
            <pc:docMk/>
            <pc:sldMk cId="3558696411" sldId="500"/>
            <ac:picMk id="10" creationId="{58E5AAA6-EF81-4C6C-AD6F-573E7DD98C96}"/>
          </ac:picMkLst>
        </pc:picChg>
      </pc:sldChg>
      <pc:sldChg chg="modSp mod">
        <pc:chgData name="sayaka yokoyama" userId="f77ee311-c58d-49f9-9c03-4c9f5af284ca" providerId="ADAL" clId="{650E0D3A-E207-4ABB-B810-C8D4F33B0E74}" dt="2024-03-06T07:56:24.742" v="30" actId="1076"/>
        <pc:sldMkLst>
          <pc:docMk/>
          <pc:sldMk cId="4197254741" sldId="504"/>
        </pc:sldMkLst>
        <pc:picChg chg="mod">
          <ac:chgData name="sayaka yokoyama" userId="f77ee311-c58d-49f9-9c03-4c9f5af284ca" providerId="ADAL" clId="{650E0D3A-E207-4ABB-B810-C8D4F33B0E74}" dt="2024-03-06T07:56:24.742" v="30" actId="1076"/>
          <ac:picMkLst>
            <pc:docMk/>
            <pc:sldMk cId="4197254741" sldId="504"/>
            <ac:picMk id="3" creationId="{2AD21BEF-8B2C-0381-FF99-B0C36B706CED}"/>
          </ac:picMkLst>
        </pc:picChg>
      </pc:sldChg>
    </pc:docChg>
  </pc:docChgLst>
  <pc:docChgLst>
    <pc:chgData name="sayaka yokoyama" userId="S::sayaka_yokoyama@jpf.go.jp::f77ee311-c58d-49f9-9c03-4c9f5af284ca" providerId="AD" clId="Web-{9E8D58B6-C7F9-2893-ABB4-B8809905D568}"/>
    <pc:docChg chg="modSld">
      <pc:chgData name="sayaka yokoyama" userId="S::sayaka_yokoyama@jpf.go.jp::f77ee311-c58d-49f9-9c03-4c9f5af284ca" providerId="AD" clId="Web-{9E8D58B6-C7F9-2893-ABB4-B8809905D568}" dt="2024-02-15T04:50:43.861" v="0" actId="1076"/>
      <pc:docMkLst>
        <pc:docMk/>
      </pc:docMkLst>
      <pc:sldChg chg="modSp">
        <pc:chgData name="sayaka yokoyama" userId="S::sayaka_yokoyama@jpf.go.jp::f77ee311-c58d-49f9-9c03-4c9f5af284ca" providerId="AD" clId="Web-{9E8D58B6-C7F9-2893-ABB4-B8809905D568}" dt="2024-02-15T04:50:43.861" v="0" actId="1076"/>
        <pc:sldMkLst>
          <pc:docMk/>
          <pc:sldMk cId="2399400004" sldId="451"/>
        </pc:sldMkLst>
        <pc:picChg chg="mod">
          <ac:chgData name="sayaka yokoyama" userId="S::sayaka_yokoyama@jpf.go.jp::f77ee311-c58d-49f9-9c03-4c9f5af284ca" providerId="AD" clId="Web-{9E8D58B6-C7F9-2893-ABB4-B8809905D568}" dt="2024-02-15T04:50:43.861" v="0" actId="1076"/>
          <ac:picMkLst>
            <pc:docMk/>
            <pc:sldMk cId="2399400004" sldId="451"/>
            <ac:picMk id="2" creationId="{92E512F4-F814-F118-5B6A-B8C2A0D803A7}"/>
          </ac:picMkLst>
        </pc:picChg>
      </pc:sldChg>
    </pc:docChg>
  </pc:docChgLst>
  <pc:docChgLst>
    <pc:chgData name="友村　由衣" userId="S::yui_tomomura@jpf.go.jp::f9f3cfea-937a-448c-aba0-f98ff34d7fe2" providerId="AD" clId="Web-{C2E478A8-5D90-B726-5C01-576A0E2CA8DB}"/>
    <pc:docChg chg="addSld modSld">
      <pc:chgData name="友村　由衣" userId="S::yui_tomomura@jpf.go.jp::f9f3cfea-937a-448c-aba0-f98ff34d7fe2" providerId="AD" clId="Web-{C2E478A8-5D90-B726-5C01-576A0E2CA8DB}" dt="2024-07-05T09:06:10.260" v="32" actId="1076"/>
      <pc:docMkLst>
        <pc:docMk/>
      </pc:docMkLst>
      <pc:sldChg chg="addSp delSp modSp new">
        <pc:chgData name="友村　由衣" userId="S::yui_tomomura@jpf.go.jp::f9f3cfea-937a-448c-aba0-f98ff34d7fe2" providerId="AD" clId="Web-{C2E478A8-5D90-B726-5C01-576A0E2CA8DB}" dt="2024-07-05T09:04:38.288" v="17" actId="14100"/>
        <pc:sldMkLst>
          <pc:docMk/>
          <pc:sldMk cId="3077457081" sldId="518"/>
        </pc:sldMkLst>
        <pc:spChg chg="del">
          <ac:chgData name="友村　由衣" userId="S::yui_tomomura@jpf.go.jp::f9f3cfea-937a-448c-aba0-f98ff34d7fe2" providerId="AD" clId="Web-{C2E478A8-5D90-B726-5C01-576A0E2CA8DB}" dt="2024-07-05T09:02:35.362" v="2"/>
          <ac:spMkLst>
            <pc:docMk/>
            <pc:sldMk cId="3077457081" sldId="518"/>
            <ac:spMk id="2" creationId="{48DB082A-3368-91EC-377E-8A305DCA24DE}"/>
          </ac:spMkLst>
        </pc:spChg>
        <pc:spChg chg="del">
          <ac:chgData name="友村　由衣" userId="S::yui_tomomura@jpf.go.jp::f9f3cfea-937a-448c-aba0-f98ff34d7fe2" providerId="AD" clId="Web-{C2E478A8-5D90-B726-5C01-576A0E2CA8DB}" dt="2024-07-05T09:02:34.455" v="1"/>
          <ac:spMkLst>
            <pc:docMk/>
            <pc:sldMk cId="3077457081" sldId="518"/>
            <ac:spMk id="3" creationId="{2B85224E-A387-AC14-946A-547C0D6B67D6}"/>
          </ac:spMkLst>
        </pc:spChg>
        <pc:spChg chg="add mod">
          <ac:chgData name="友村　由衣" userId="S::yui_tomomura@jpf.go.jp::f9f3cfea-937a-448c-aba0-f98ff34d7fe2" providerId="AD" clId="Web-{C2E478A8-5D90-B726-5C01-576A0E2CA8DB}" dt="2024-07-05T09:04:38.288" v="17" actId="14100"/>
          <ac:spMkLst>
            <pc:docMk/>
            <pc:sldMk cId="3077457081" sldId="518"/>
            <ac:spMk id="6" creationId="{E7D80AE9-8F44-4EAF-3E7A-3E6E369C1F27}"/>
          </ac:spMkLst>
        </pc:spChg>
        <pc:picChg chg="add mod">
          <ac:chgData name="友村　由衣" userId="S::yui_tomomura@jpf.go.jp::f9f3cfea-937a-448c-aba0-f98ff34d7fe2" providerId="AD" clId="Web-{C2E478A8-5D90-B726-5C01-576A0E2CA8DB}" dt="2024-07-05T09:03:51.552" v="9"/>
          <ac:picMkLst>
            <pc:docMk/>
            <pc:sldMk cId="3077457081" sldId="518"/>
            <ac:picMk id="4" creationId="{CBBFEBEB-ED4C-86BE-8B75-92AFFF5BAB3C}"/>
          </ac:picMkLst>
        </pc:picChg>
        <pc:picChg chg="add mod">
          <ac:chgData name="友村　由衣" userId="S::yui_tomomura@jpf.go.jp::f9f3cfea-937a-448c-aba0-f98ff34d7fe2" providerId="AD" clId="Web-{C2E478A8-5D90-B726-5C01-576A0E2CA8DB}" dt="2024-07-05T09:03:57.599" v="10" actId="1076"/>
          <ac:picMkLst>
            <pc:docMk/>
            <pc:sldMk cId="3077457081" sldId="518"/>
            <ac:picMk id="5" creationId="{0B95ECE6-2671-8E12-10A1-F9BCB5203A29}"/>
          </ac:picMkLst>
        </pc:picChg>
      </pc:sldChg>
      <pc:sldChg chg="modSp add replId">
        <pc:chgData name="友村　由衣" userId="S::yui_tomomura@jpf.go.jp::f9f3cfea-937a-448c-aba0-f98ff34d7fe2" providerId="AD" clId="Web-{C2E478A8-5D90-B726-5C01-576A0E2CA8DB}" dt="2024-07-05T09:05:12.398" v="23" actId="1076"/>
        <pc:sldMkLst>
          <pc:docMk/>
          <pc:sldMk cId="1006887260" sldId="519"/>
        </pc:sldMkLst>
        <pc:spChg chg="mod">
          <ac:chgData name="友村　由衣" userId="S::yui_tomomura@jpf.go.jp::f9f3cfea-937a-448c-aba0-f98ff34d7fe2" providerId="AD" clId="Web-{C2E478A8-5D90-B726-5C01-576A0E2CA8DB}" dt="2024-07-05T09:05:12.398" v="23" actId="1076"/>
          <ac:spMkLst>
            <pc:docMk/>
            <pc:sldMk cId="1006887260" sldId="519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2E478A8-5D90-B726-5C01-576A0E2CA8DB}" dt="2024-07-05T09:05:28.024" v="26" actId="14100"/>
        <pc:sldMkLst>
          <pc:docMk/>
          <pc:sldMk cId="1161031449" sldId="520"/>
        </pc:sldMkLst>
        <pc:spChg chg="mod">
          <ac:chgData name="友村　由衣" userId="S::yui_tomomura@jpf.go.jp::f9f3cfea-937a-448c-aba0-f98ff34d7fe2" providerId="AD" clId="Web-{C2E478A8-5D90-B726-5C01-576A0E2CA8DB}" dt="2024-07-05T09:05:28.024" v="26" actId="14100"/>
          <ac:spMkLst>
            <pc:docMk/>
            <pc:sldMk cId="1161031449" sldId="520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2E478A8-5D90-B726-5C01-576A0E2CA8DB}" dt="2024-07-05T09:05:54.853" v="29" actId="1076"/>
        <pc:sldMkLst>
          <pc:docMk/>
          <pc:sldMk cId="1855641013" sldId="521"/>
        </pc:sldMkLst>
        <pc:spChg chg="mod">
          <ac:chgData name="友村　由衣" userId="S::yui_tomomura@jpf.go.jp::f9f3cfea-937a-448c-aba0-f98ff34d7fe2" providerId="AD" clId="Web-{C2E478A8-5D90-B726-5C01-576A0E2CA8DB}" dt="2024-07-05T09:05:54.853" v="29" actId="1076"/>
          <ac:spMkLst>
            <pc:docMk/>
            <pc:sldMk cId="1855641013" sldId="521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2E478A8-5D90-B726-5C01-576A0E2CA8DB}" dt="2024-07-05T09:06:10.260" v="32" actId="1076"/>
        <pc:sldMkLst>
          <pc:docMk/>
          <pc:sldMk cId="1226349074" sldId="522"/>
        </pc:sldMkLst>
        <pc:spChg chg="mod">
          <ac:chgData name="友村　由衣" userId="S::yui_tomomura@jpf.go.jp::f9f3cfea-937a-448c-aba0-f98ff34d7fe2" providerId="AD" clId="Web-{C2E478A8-5D90-B726-5C01-576A0E2CA8DB}" dt="2024-07-05T09:06:10.260" v="32" actId="1076"/>
          <ac:spMkLst>
            <pc:docMk/>
            <pc:sldMk cId="1226349074" sldId="522"/>
            <ac:spMk id="6" creationId="{E7D80AE9-8F44-4EAF-3E7A-3E6E369C1F27}"/>
          </ac:spMkLst>
        </pc:spChg>
      </pc:sldChg>
    </pc:docChg>
  </pc:docChgLst>
  <pc:docChgLst>
    <pc:chgData name="Mayumi Oya" userId="S::mayumi_oya@jpf.go.jp::81482dfe-07c9-4ece-b186-9b7c75a9add2" providerId="AD" clId="Web-{9F6C849C-5B59-7EFD-32FA-60F6ED41A961}"/>
    <pc:docChg chg="modSld">
      <pc:chgData name="Mayumi Oya" userId="S::mayumi_oya@jpf.go.jp::81482dfe-07c9-4ece-b186-9b7c75a9add2" providerId="AD" clId="Web-{9F6C849C-5B59-7EFD-32FA-60F6ED41A961}" dt="2024-07-24T07:45:58.816" v="27" actId="1076"/>
      <pc:docMkLst>
        <pc:docMk/>
      </pc:docMkLst>
      <pc:sldChg chg="modSp">
        <pc:chgData name="Mayumi Oya" userId="S::mayumi_oya@jpf.go.jp::81482dfe-07c9-4ece-b186-9b7c75a9add2" providerId="AD" clId="Web-{9F6C849C-5B59-7EFD-32FA-60F6ED41A961}" dt="2024-07-24T07:43:21.445" v="16" actId="1076"/>
        <pc:sldMkLst>
          <pc:docMk/>
          <pc:sldMk cId="3077457081" sldId="518"/>
        </pc:sldMkLst>
        <pc:spChg chg="mod">
          <ac:chgData name="Mayumi Oya" userId="S::mayumi_oya@jpf.go.jp::81482dfe-07c9-4ece-b186-9b7c75a9add2" providerId="AD" clId="Web-{9F6C849C-5B59-7EFD-32FA-60F6ED41A961}" dt="2024-07-24T07:43:21.445" v="16" actId="1076"/>
          <ac:spMkLst>
            <pc:docMk/>
            <pc:sldMk cId="3077457081" sldId="518"/>
            <ac:spMk id="6" creationId="{E7D80AE9-8F44-4EAF-3E7A-3E6E369C1F27}"/>
          </ac:spMkLst>
        </pc:spChg>
        <pc:picChg chg="mod modCrop">
          <ac:chgData name="Mayumi Oya" userId="S::mayumi_oya@jpf.go.jp::81482dfe-07c9-4ece-b186-9b7c75a9add2" providerId="AD" clId="Web-{9F6C849C-5B59-7EFD-32FA-60F6ED41A961}" dt="2024-07-24T07:43:07.804" v="13" actId="1076"/>
          <ac:picMkLst>
            <pc:docMk/>
            <pc:sldMk cId="3077457081" sldId="518"/>
            <ac:picMk id="5" creationId="{0B95ECE6-2671-8E12-10A1-F9BCB5203A29}"/>
          </ac:picMkLst>
        </pc:picChg>
      </pc:sldChg>
      <pc:sldChg chg="modSp">
        <pc:chgData name="Mayumi Oya" userId="S::mayumi_oya@jpf.go.jp::81482dfe-07c9-4ece-b186-9b7c75a9add2" providerId="AD" clId="Web-{9F6C849C-5B59-7EFD-32FA-60F6ED41A961}" dt="2024-07-24T07:43:56.932" v="18" actId="1076"/>
        <pc:sldMkLst>
          <pc:docMk/>
          <pc:sldMk cId="1006887260" sldId="519"/>
        </pc:sldMkLst>
        <pc:spChg chg="mod">
          <ac:chgData name="Mayumi Oya" userId="S::mayumi_oya@jpf.go.jp::81482dfe-07c9-4ece-b186-9b7c75a9add2" providerId="AD" clId="Web-{9F6C849C-5B59-7EFD-32FA-60F6ED41A961}" dt="2024-07-24T07:43:56.932" v="18" actId="1076"/>
          <ac:spMkLst>
            <pc:docMk/>
            <pc:sldMk cId="1006887260" sldId="519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9F6C849C-5B59-7EFD-32FA-60F6ED41A961}" dt="2024-07-24T07:44:22.340" v="22" actId="1076"/>
        <pc:sldMkLst>
          <pc:docMk/>
          <pc:sldMk cId="1161031449" sldId="520"/>
        </pc:sldMkLst>
        <pc:spChg chg="mod">
          <ac:chgData name="Mayumi Oya" userId="S::mayumi_oya@jpf.go.jp::81482dfe-07c9-4ece-b186-9b7c75a9add2" providerId="AD" clId="Web-{9F6C849C-5B59-7EFD-32FA-60F6ED41A961}" dt="2024-07-24T07:44:22.340" v="22" actId="1076"/>
          <ac:spMkLst>
            <pc:docMk/>
            <pc:sldMk cId="1161031449" sldId="520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9F6C849C-5B59-7EFD-32FA-60F6ED41A961}" dt="2024-07-24T07:44:59.640" v="24" actId="1076"/>
        <pc:sldMkLst>
          <pc:docMk/>
          <pc:sldMk cId="1855641013" sldId="521"/>
        </pc:sldMkLst>
        <pc:spChg chg="mod">
          <ac:chgData name="Mayumi Oya" userId="S::mayumi_oya@jpf.go.jp::81482dfe-07c9-4ece-b186-9b7c75a9add2" providerId="AD" clId="Web-{9F6C849C-5B59-7EFD-32FA-60F6ED41A961}" dt="2024-07-24T07:44:59.640" v="24" actId="1076"/>
          <ac:spMkLst>
            <pc:docMk/>
            <pc:sldMk cId="1855641013" sldId="521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9F6C849C-5B59-7EFD-32FA-60F6ED41A961}" dt="2024-07-24T07:45:58.816" v="27" actId="1076"/>
        <pc:sldMkLst>
          <pc:docMk/>
          <pc:sldMk cId="1226349074" sldId="522"/>
        </pc:sldMkLst>
        <pc:spChg chg="mod">
          <ac:chgData name="Mayumi Oya" userId="S::mayumi_oya@jpf.go.jp::81482dfe-07c9-4ece-b186-9b7c75a9add2" providerId="AD" clId="Web-{9F6C849C-5B59-7EFD-32FA-60F6ED41A961}" dt="2024-07-24T07:45:58.816" v="27" actId="1076"/>
          <ac:spMkLst>
            <pc:docMk/>
            <pc:sldMk cId="1226349074" sldId="522"/>
            <ac:spMk id="6" creationId="{E7D80AE9-8F44-4EAF-3E7A-3E6E369C1F27}"/>
          </ac:spMkLst>
        </pc:spChg>
      </pc:sldChg>
    </pc:docChg>
  </pc:docChgLst>
  <pc:docChgLst>
    <pc:chgData name="sayaka yokoyama" userId="f77ee311-c58d-49f9-9c03-4c9f5af284ca" providerId="ADAL" clId="{C22BF79A-8C9A-46F1-BFAD-26B06D58CE66}"/>
    <pc:docChg chg="sldOrd">
      <pc:chgData name="sayaka yokoyama" userId="f77ee311-c58d-49f9-9c03-4c9f5af284ca" providerId="ADAL" clId="{C22BF79A-8C9A-46F1-BFAD-26B06D58CE66}" dt="2024-03-25T02:55:00.040" v="0" actId="20578"/>
      <pc:docMkLst>
        <pc:docMk/>
      </pc:docMkLst>
      <pc:sldChg chg="ord">
        <pc:chgData name="sayaka yokoyama" userId="f77ee311-c58d-49f9-9c03-4c9f5af284ca" providerId="ADAL" clId="{C22BF79A-8C9A-46F1-BFAD-26B06D58CE66}" dt="2024-03-25T02:55:00.040" v="0" actId="20578"/>
        <pc:sldMkLst>
          <pc:docMk/>
          <pc:sldMk cId="4195037557" sldId="508"/>
        </pc:sldMkLst>
      </pc:sldChg>
    </pc:docChg>
  </pc:docChgLst>
  <pc:docChgLst>
    <pc:chgData name="Mayumi Oya" userId="S::mayumi_oya@jpf.go.jp::81482dfe-07c9-4ece-b186-9b7c75a9add2" providerId="AD" clId="Web-{D7E14820-C594-7D59-BF6A-DBDC2E00C3D7}"/>
    <pc:docChg chg="delSld">
      <pc:chgData name="Mayumi Oya" userId="S::mayumi_oya@jpf.go.jp::81482dfe-07c9-4ece-b186-9b7c75a9add2" providerId="AD" clId="Web-{D7E14820-C594-7D59-BF6A-DBDC2E00C3D7}" dt="2024-03-03T12:52:26.216" v="1"/>
      <pc:docMkLst>
        <pc:docMk/>
      </pc:docMkLst>
      <pc:sldChg chg="del">
        <pc:chgData name="Mayumi Oya" userId="S::mayumi_oya@jpf.go.jp::81482dfe-07c9-4ece-b186-9b7c75a9add2" providerId="AD" clId="Web-{D7E14820-C594-7D59-BF6A-DBDC2E00C3D7}" dt="2024-03-03T12:52:26.216" v="1"/>
        <pc:sldMkLst>
          <pc:docMk/>
          <pc:sldMk cId="786907722" sldId="367"/>
        </pc:sldMkLst>
      </pc:sldChg>
      <pc:sldChg chg="del">
        <pc:chgData name="Mayumi Oya" userId="S::mayumi_oya@jpf.go.jp::81482dfe-07c9-4ece-b186-9b7c75a9add2" providerId="AD" clId="Web-{D7E14820-C594-7D59-BF6A-DBDC2E00C3D7}" dt="2024-03-03T12:50:09.931" v="0"/>
        <pc:sldMkLst>
          <pc:docMk/>
          <pc:sldMk cId="1279331695" sldId="446"/>
        </pc:sldMkLst>
      </pc:sldChg>
    </pc:docChg>
  </pc:docChgLst>
  <pc:docChgLst>
    <pc:chgData name="Hnin Nwe Oo" userId="S::hnin_nwe_oo@jpf.go.jp::ac0d75cc-189f-4e26-b8ac-69db546065ba" providerId="AD" clId="Web-{C7EFD7C9-A818-6541-84B7-FB1DB738FEFF}"/>
    <pc:docChg chg="addSld delSld modSld sldOrd">
      <pc:chgData name="Hnin Nwe Oo" userId="S::hnin_nwe_oo@jpf.go.jp::ac0d75cc-189f-4e26-b8ac-69db546065ba" providerId="AD" clId="Web-{C7EFD7C9-A818-6541-84B7-FB1DB738FEFF}" dt="2024-07-30T07:24:07.710" v="17" actId="1076"/>
      <pc:docMkLst>
        <pc:docMk/>
      </pc:docMkLst>
      <pc:sldChg chg="modSp del">
        <pc:chgData name="Hnin Nwe Oo" userId="S::hnin_nwe_oo@jpf.go.jp::ac0d75cc-189f-4e26-b8ac-69db546065ba" providerId="AD" clId="Web-{C7EFD7C9-A818-6541-84B7-FB1DB738FEFF}" dt="2024-07-30T07:21:01.595" v="2"/>
        <pc:sldMkLst>
          <pc:docMk/>
          <pc:sldMk cId="3077457081" sldId="518"/>
        </pc:sldMkLst>
        <pc:spChg chg="mod">
          <ac:chgData name="Hnin Nwe Oo" userId="S::hnin_nwe_oo@jpf.go.jp::ac0d75cc-189f-4e26-b8ac-69db546065ba" providerId="AD" clId="Web-{C7EFD7C9-A818-6541-84B7-FB1DB738FEFF}" dt="2024-07-30T07:20:30.609" v="0" actId="1076"/>
          <ac:spMkLst>
            <pc:docMk/>
            <pc:sldMk cId="3077457081" sldId="518"/>
            <ac:spMk id="6" creationId="{E7D80AE9-8F44-4EAF-3E7A-3E6E369C1F27}"/>
          </ac:spMkLst>
        </pc:spChg>
      </pc:sldChg>
      <pc:sldChg chg="modSp ord">
        <pc:chgData name="Hnin Nwe Oo" userId="S::hnin_nwe_oo@jpf.go.jp::ac0d75cc-189f-4e26-b8ac-69db546065ba" providerId="AD" clId="Web-{C7EFD7C9-A818-6541-84B7-FB1DB738FEFF}" dt="2024-07-30T07:22:10.035" v="12" actId="14100"/>
        <pc:sldMkLst>
          <pc:docMk/>
          <pc:sldMk cId="1006887260" sldId="519"/>
        </pc:sldMkLst>
        <pc:spChg chg="mod">
          <ac:chgData name="Hnin Nwe Oo" userId="S::hnin_nwe_oo@jpf.go.jp::ac0d75cc-189f-4e26-b8ac-69db546065ba" providerId="AD" clId="Web-{C7EFD7C9-A818-6541-84B7-FB1DB738FEFF}" dt="2024-07-30T07:22:10.035" v="12" actId="14100"/>
          <ac:spMkLst>
            <pc:docMk/>
            <pc:sldMk cId="1006887260" sldId="519"/>
            <ac:spMk id="6" creationId="{E7D80AE9-8F44-4EAF-3E7A-3E6E369C1F27}"/>
          </ac:spMkLst>
        </pc:spChg>
        <pc:picChg chg="mod">
          <ac:chgData name="Hnin Nwe Oo" userId="S::hnin_nwe_oo@jpf.go.jp::ac0d75cc-189f-4e26-b8ac-69db546065ba" providerId="AD" clId="Web-{C7EFD7C9-A818-6541-84B7-FB1DB738FEFF}" dt="2024-07-30T07:21:58.566" v="10" actId="1076"/>
          <ac:picMkLst>
            <pc:docMk/>
            <pc:sldMk cId="1006887260" sldId="519"/>
            <ac:picMk id="5" creationId="{0B95ECE6-2671-8E12-10A1-F9BCB5203A29}"/>
          </ac:picMkLst>
        </pc:picChg>
      </pc:sldChg>
      <pc:sldChg chg="modSp">
        <pc:chgData name="Hnin Nwe Oo" userId="S::hnin_nwe_oo@jpf.go.jp::ac0d75cc-189f-4e26-b8ac-69db546065ba" providerId="AD" clId="Web-{C7EFD7C9-A818-6541-84B7-FB1DB738FEFF}" dt="2024-07-30T07:24:07.710" v="17" actId="1076"/>
        <pc:sldMkLst>
          <pc:docMk/>
          <pc:sldMk cId="1855641013" sldId="521"/>
        </pc:sldMkLst>
        <pc:spChg chg="mod">
          <ac:chgData name="Hnin Nwe Oo" userId="S::hnin_nwe_oo@jpf.go.jp::ac0d75cc-189f-4e26-b8ac-69db546065ba" providerId="AD" clId="Web-{C7EFD7C9-A818-6541-84B7-FB1DB738FEFF}" dt="2024-07-30T07:24:07.710" v="17" actId="1076"/>
          <ac:spMkLst>
            <pc:docMk/>
            <pc:sldMk cId="1855641013" sldId="521"/>
            <ac:spMk id="6" creationId="{E7D80AE9-8F44-4EAF-3E7A-3E6E369C1F27}"/>
          </ac:spMkLst>
        </pc:spChg>
        <pc:picChg chg="mod">
          <ac:chgData name="Hnin Nwe Oo" userId="S::hnin_nwe_oo@jpf.go.jp::ac0d75cc-189f-4e26-b8ac-69db546065ba" providerId="AD" clId="Web-{C7EFD7C9-A818-6541-84B7-FB1DB738FEFF}" dt="2024-07-30T07:23:44.257" v="16" actId="1076"/>
          <ac:picMkLst>
            <pc:docMk/>
            <pc:sldMk cId="1855641013" sldId="521"/>
            <ac:picMk id="5" creationId="{0B95ECE6-2671-8E12-10A1-F9BCB5203A29}"/>
          </ac:picMkLst>
        </pc:picChg>
      </pc:sldChg>
      <pc:sldChg chg="add replId">
        <pc:chgData name="Hnin Nwe Oo" userId="S::hnin_nwe_oo@jpf.go.jp::ac0d75cc-189f-4e26-b8ac-69db546065ba" providerId="AD" clId="Web-{C7EFD7C9-A818-6541-84B7-FB1DB738FEFF}" dt="2024-07-30T07:20:52.313" v="1"/>
        <pc:sldMkLst>
          <pc:docMk/>
          <pc:sldMk cId="1514597432" sldId="523"/>
        </pc:sldMkLst>
      </pc:sldChg>
    </pc:docChg>
  </pc:docChgLst>
  <pc:docChgLst>
    <pc:chgData name="Myat Min Htut" userId="dfff3e71-de70-432f-b631-d8cca54eab50" providerId="ADAL" clId="{F1F2DC96-78BE-4058-8DDD-46926494A912}"/>
    <pc:docChg chg="undo custSel addSld delSld modSld">
      <pc:chgData name="Myat Min Htut" userId="dfff3e71-de70-432f-b631-d8cca54eab50" providerId="ADAL" clId="{F1F2DC96-78BE-4058-8DDD-46926494A912}" dt="2024-02-28T05:11:37.488" v="91" actId="1036"/>
      <pc:docMkLst>
        <pc:docMk/>
      </pc:docMkLst>
      <pc:sldChg chg="del">
        <pc:chgData name="Myat Min Htut" userId="dfff3e71-de70-432f-b631-d8cca54eab50" providerId="ADAL" clId="{F1F2DC96-78BE-4058-8DDD-46926494A912}" dt="2024-02-28T04:50:25.746" v="1" actId="47"/>
        <pc:sldMkLst>
          <pc:docMk/>
          <pc:sldMk cId="2437333288" sldId="258"/>
        </pc:sldMkLst>
      </pc:sldChg>
      <pc:sldChg chg="del">
        <pc:chgData name="Myat Min Htut" userId="dfff3e71-de70-432f-b631-d8cca54eab50" providerId="ADAL" clId="{F1F2DC96-78BE-4058-8DDD-46926494A912}" dt="2024-02-28T05:01:21.060" v="32" actId="47"/>
        <pc:sldMkLst>
          <pc:docMk/>
          <pc:sldMk cId="817330750" sldId="406"/>
        </pc:sldMkLst>
      </pc:sldChg>
      <pc:sldChg chg="del">
        <pc:chgData name="Myat Min Htut" userId="dfff3e71-de70-432f-b631-d8cca54eab50" providerId="ADAL" clId="{F1F2DC96-78BE-4058-8DDD-46926494A912}" dt="2024-02-28T04:52:04.358" v="14" actId="47"/>
        <pc:sldMkLst>
          <pc:docMk/>
          <pc:sldMk cId="428015632" sldId="439"/>
        </pc:sldMkLst>
      </pc:sldChg>
      <pc:sldChg chg="del">
        <pc:chgData name="Myat Min Htut" userId="dfff3e71-de70-432f-b631-d8cca54eab50" providerId="ADAL" clId="{F1F2DC96-78BE-4058-8DDD-46926494A912}" dt="2024-02-28T04:52:13.750" v="16" actId="47"/>
        <pc:sldMkLst>
          <pc:docMk/>
          <pc:sldMk cId="1494926635" sldId="440"/>
        </pc:sldMkLst>
      </pc:sldChg>
      <pc:sldChg chg="modSp mod modAnim">
        <pc:chgData name="Myat Min Htut" userId="dfff3e71-de70-432f-b631-d8cca54eab50" providerId="ADAL" clId="{F1F2DC96-78BE-4058-8DDD-46926494A912}" dt="2024-02-28T04:51:45.422" v="13"/>
        <pc:sldMkLst>
          <pc:docMk/>
          <pc:sldMk cId="1858093384" sldId="442"/>
        </pc:sldMkLst>
        <pc:spChg chg="mod">
          <ac:chgData name="Myat Min Htut" userId="dfff3e71-de70-432f-b631-d8cca54eab50" providerId="ADAL" clId="{F1F2DC96-78BE-4058-8DDD-46926494A912}" dt="2024-02-28T04:50:47.344" v="3" actId="1076"/>
          <ac:spMkLst>
            <pc:docMk/>
            <pc:sldMk cId="1858093384" sldId="442"/>
            <ac:spMk id="7" creationId="{741AFDF9-DD24-4470-8944-35AC4E85E3E6}"/>
          </ac:spMkLst>
        </pc:spChg>
        <pc:picChg chg="mod">
          <ac:chgData name="Myat Min Htut" userId="dfff3e71-de70-432f-b631-d8cca54eab50" providerId="ADAL" clId="{F1F2DC96-78BE-4058-8DDD-46926494A912}" dt="2024-02-28T04:50:47.344" v="3" actId="1076"/>
          <ac:picMkLst>
            <pc:docMk/>
            <pc:sldMk cId="1858093384" sldId="442"/>
            <ac:picMk id="17" creationId="{FEBCE611-EFE6-9B2D-1546-29C6476077FE}"/>
          </ac:picMkLst>
        </pc:picChg>
      </pc:sldChg>
      <pc:sldChg chg="modAnim">
        <pc:chgData name="Myat Min Htut" userId="dfff3e71-de70-432f-b631-d8cca54eab50" providerId="ADAL" clId="{F1F2DC96-78BE-4058-8DDD-46926494A912}" dt="2024-02-28T04:52:08.687" v="15"/>
        <pc:sldMkLst>
          <pc:docMk/>
          <pc:sldMk cId="2980701883" sldId="443"/>
        </pc:sldMkLst>
      </pc:sldChg>
      <pc:sldChg chg="modAnim">
        <pc:chgData name="Myat Min Htut" userId="dfff3e71-de70-432f-b631-d8cca54eab50" providerId="ADAL" clId="{F1F2DC96-78BE-4058-8DDD-46926494A912}" dt="2024-02-28T04:52:19.751" v="17"/>
        <pc:sldMkLst>
          <pc:docMk/>
          <pc:sldMk cId="1452234466" sldId="444"/>
        </pc:sldMkLst>
      </pc:sldChg>
      <pc:sldChg chg="del">
        <pc:chgData name="Myat Min Htut" userId="dfff3e71-de70-432f-b631-d8cca54eab50" providerId="ADAL" clId="{F1F2DC96-78BE-4058-8DDD-46926494A912}" dt="2024-02-28T04:53:36.273" v="24" actId="47"/>
        <pc:sldMkLst>
          <pc:docMk/>
          <pc:sldMk cId="3009911349" sldId="448"/>
        </pc:sldMkLst>
      </pc:sldChg>
      <pc:sldChg chg="del">
        <pc:chgData name="Myat Min Htut" userId="dfff3e71-de70-432f-b631-d8cca54eab50" providerId="ADAL" clId="{F1F2DC96-78BE-4058-8DDD-46926494A912}" dt="2024-02-28T04:53:41.654" v="25" actId="47"/>
        <pc:sldMkLst>
          <pc:docMk/>
          <pc:sldMk cId="2366066627" sldId="449"/>
        </pc:sldMkLst>
      </pc:sldChg>
      <pc:sldChg chg="modAnim">
        <pc:chgData name="Myat Min Htut" userId="dfff3e71-de70-432f-b631-d8cca54eab50" providerId="ADAL" clId="{F1F2DC96-78BE-4058-8DDD-46926494A912}" dt="2024-02-28T04:52:37.436" v="21"/>
        <pc:sldMkLst>
          <pc:docMk/>
          <pc:sldMk cId="2399400004" sldId="451"/>
        </pc:sldMkLst>
      </pc:sldChg>
      <pc:sldChg chg="modAnim">
        <pc:chgData name="Myat Min Htut" userId="dfff3e71-de70-432f-b631-d8cca54eab50" providerId="ADAL" clId="{F1F2DC96-78BE-4058-8DDD-46926494A912}" dt="2024-02-28T04:53:17.905" v="22"/>
        <pc:sldMkLst>
          <pc:docMk/>
          <pc:sldMk cId="1605212002" sldId="452"/>
        </pc:sldMkLst>
      </pc:sldChg>
      <pc:sldChg chg="modAnim">
        <pc:chgData name="Myat Min Htut" userId="dfff3e71-de70-432f-b631-d8cca54eab50" providerId="ADAL" clId="{F1F2DC96-78BE-4058-8DDD-46926494A912}" dt="2024-02-28T04:53:29.749" v="23"/>
        <pc:sldMkLst>
          <pc:docMk/>
          <pc:sldMk cId="1665744178" sldId="453"/>
        </pc:sldMkLst>
      </pc:sldChg>
      <pc:sldChg chg="modAnim">
        <pc:chgData name="Myat Min Htut" userId="dfff3e71-de70-432f-b631-d8cca54eab50" providerId="ADAL" clId="{F1F2DC96-78BE-4058-8DDD-46926494A912}" dt="2024-02-28T04:53:45.132" v="26"/>
        <pc:sldMkLst>
          <pc:docMk/>
          <pc:sldMk cId="2325329170" sldId="454"/>
        </pc:sldMkLst>
      </pc:sldChg>
      <pc:sldChg chg="del">
        <pc:chgData name="Myat Min Htut" userId="dfff3e71-de70-432f-b631-d8cca54eab50" providerId="ADAL" clId="{F1F2DC96-78BE-4058-8DDD-46926494A912}" dt="2024-02-28T04:53:48.935" v="27" actId="47"/>
        <pc:sldMkLst>
          <pc:docMk/>
          <pc:sldMk cId="2876609280" sldId="456"/>
        </pc:sldMkLst>
      </pc:sldChg>
      <pc:sldChg chg="modAnim">
        <pc:chgData name="Myat Min Htut" userId="dfff3e71-de70-432f-b631-d8cca54eab50" providerId="ADAL" clId="{F1F2DC96-78BE-4058-8DDD-46926494A912}" dt="2024-02-28T04:54:04.606" v="31"/>
        <pc:sldMkLst>
          <pc:docMk/>
          <pc:sldMk cId="1562225054" sldId="459"/>
        </pc:sldMkLst>
      </pc:sldChg>
      <pc:sldChg chg="add del">
        <pc:chgData name="Myat Min Htut" userId="dfff3e71-de70-432f-b631-d8cca54eab50" providerId="ADAL" clId="{F1F2DC96-78BE-4058-8DDD-46926494A912}" dt="2024-02-28T05:01:48.937" v="37" actId="47"/>
        <pc:sldMkLst>
          <pc:docMk/>
          <pc:sldMk cId="3756610337" sldId="467"/>
        </pc:sldMkLst>
      </pc:sldChg>
      <pc:sldChg chg="modAnim">
        <pc:chgData name="Myat Min Htut" userId="dfff3e71-de70-432f-b631-d8cca54eab50" providerId="ADAL" clId="{F1F2DC96-78BE-4058-8DDD-46926494A912}" dt="2024-02-28T05:01:25.346" v="33"/>
        <pc:sldMkLst>
          <pc:docMk/>
          <pc:sldMk cId="1060929463" sldId="468"/>
        </pc:sldMkLst>
      </pc:sldChg>
      <pc:sldChg chg="modAnim">
        <pc:chgData name="Myat Min Htut" userId="dfff3e71-de70-432f-b631-d8cca54eab50" providerId="ADAL" clId="{F1F2DC96-78BE-4058-8DDD-46926494A912}" dt="2024-02-28T05:01:35.753" v="34"/>
        <pc:sldMkLst>
          <pc:docMk/>
          <pc:sldMk cId="241125864" sldId="469"/>
        </pc:sldMkLst>
      </pc:sldChg>
      <pc:sldChg chg="del">
        <pc:chgData name="Myat Min Htut" userId="dfff3e71-de70-432f-b631-d8cca54eab50" providerId="ADAL" clId="{F1F2DC96-78BE-4058-8DDD-46926494A912}" dt="2024-02-28T05:01:56.144" v="39" actId="47"/>
        <pc:sldMkLst>
          <pc:docMk/>
          <pc:sldMk cId="2928392753" sldId="470"/>
        </pc:sldMkLst>
      </pc:sldChg>
      <pc:sldChg chg="modAnim">
        <pc:chgData name="Myat Min Htut" userId="dfff3e71-de70-432f-b631-d8cca54eab50" providerId="ADAL" clId="{F1F2DC96-78BE-4058-8DDD-46926494A912}" dt="2024-02-28T05:01:51.852" v="38"/>
        <pc:sldMkLst>
          <pc:docMk/>
          <pc:sldMk cId="569344024" sldId="471"/>
        </pc:sldMkLst>
      </pc:sldChg>
      <pc:sldChg chg="del">
        <pc:chgData name="Myat Min Htut" userId="dfff3e71-de70-432f-b631-d8cca54eab50" providerId="ADAL" clId="{F1F2DC96-78BE-4058-8DDD-46926494A912}" dt="2024-02-28T05:02:11.106" v="42" actId="47"/>
        <pc:sldMkLst>
          <pc:docMk/>
          <pc:sldMk cId="210316257" sldId="474"/>
        </pc:sldMkLst>
      </pc:sldChg>
      <pc:sldChg chg="del">
        <pc:chgData name="Myat Min Htut" userId="dfff3e71-de70-432f-b631-d8cca54eab50" providerId="ADAL" clId="{F1F2DC96-78BE-4058-8DDD-46926494A912}" dt="2024-02-28T05:02:41.351" v="44" actId="47"/>
        <pc:sldMkLst>
          <pc:docMk/>
          <pc:sldMk cId="2596172376" sldId="476"/>
        </pc:sldMkLst>
      </pc:sldChg>
      <pc:sldChg chg="modAnim">
        <pc:chgData name="Myat Min Htut" userId="dfff3e71-de70-432f-b631-d8cca54eab50" providerId="ADAL" clId="{F1F2DC96-78BE-4058-8DDD-46926494A912}" dt="2024-02-28T05:01:58.323" v="40"/>
        <pc:sldMkLst>
          <pc:docMk/>
          <pc:sldMk cId="2411245028" sldId="478"/>
        </pc:sldMkLst>
      </pc:sldChg>
      <pc:sldChg chg="modAnim">
        <pc:chgData name="Myat Min Htut" userId="dfff3e71-de70-432f-b631-d8cca54eab50" providerId="ADAL" clId="{F1F2DC96-78BE-4058-8DDD-46926494A912}" dt="2024-02-28T05:02:06.770" v="41"/>
        <pc:sldMkLst>
          <pc:docMk/>
          <pc:sldMk cId="1203310127" sldId="479"/>
        </pc:sldMkLst>
      </pc:sldChg>
      <pc:sldChg chg="modAnim">
        <pc:chgData name="Myat Min Htut" userId="dfff3e71-de70-432f-b631-d8cca54eab50" providerId="ADAL" clId="{F1F2DC96-78BE-4058-8DDD-46926494A912}" dt="2024-02-28T05:02:13.769" v="43"/>
        <pc:sldMkLst>
          <pc:docMk/>
          <pc:sldMk cId="1820111525" sldId="480"/>
        </pc:sldMkLst>
      </pc:sldChg>
      <pc:sldChg chg="modAnim">
        <pc:chgData name="Myat Min Htut" userId="dfff3e71-de70-432f-b631-d8cca54eab50" providerId="ADAL" clId="{F1F2DC96-78BE-4058-8DDD-46926494A912}" dt="2024-02-28T05:02:55.409" v="47"/>
        <pc:sldMkLst>
          <pc:docMk/>
          <pc:sldMk cId="977362691" sldId="484"/>
        </pc:sldMkLst>
      </pc:sldChg>
      <pc:sldChg chg="del">
        <pc:chgData name="Myat Min Htut" userId="dfff3e71-de70-432f-b631-d8cca54eab50" providerId="ADAL" clId="{F1F2DC96-78BE-4058-8DDD-46926494A912}" dt="2024-02-28T05:09:41.831" v="65" actId="47"/>
        <pc:sldMkLst>
          <pc:docMk/>
          <pc:sldMk cId="2467156037" sldId="488"/>
        </pc:sldMkLst>
      </pc:sldChg>
      <pc:sldChg chg="del">
        <pc:chgData name="Myat Min Htut" userId="dfff3e71-de70-432f-b631-d8cca54eab50" providerId="ADAL" clId="{F1F2DC96-78BE-4058-8DDD-46926494A912}" dt="2024-02-28T05:03:15.057" v="48" actId="47"/>
        <pc:sldMkLst>
          <pc:docMk/>
          <pc:sldMk cId="2657208928" sldId="489"/>
        </pc:sldMkLst>
      </pc:sldChg>
      <pc:sldChg chg="modAnim">
        <pc:chgData name="Myat Min Htut" userId="dfff3e71-de70-432f-b631-d8cca54eab50" providerId="ADAL" clId="{F1F2DC96-78BE-4058-8DDD-46926494A912}" dt="2024-02-28T05:09:37.112" v="64"/>
        <pc:sldMkLst>
          <pc:docMk/>
          <pc:sldMk cId="368880820" sldId="490"/>
        </pc:sldMkLst>
      </pc:sldChg>
      <pc:sldChg chg="modSp mod modAnim">
        <pc:chgData name="Myat Min Htut" userId="dfff3e71-de70-432f-b631-d8cca54eab50" providerId="ADAL" clId="{F1F2DC96-78BE-4058-8DDD-46926494A912}" dt="2024-02-28T05:09:58.699" v="71"/>
        <pc:sldMkLst>
          <pc:docMk/>
          <pc:sldMk cId="1036215091" sldId="491"/>
        </pc:sldMkLst>
        <pc:picChg chg="mod">
          <ac:chgData name="Myat Min Htut" userId="dfff3e71-de70-432f-b631-d8cca54eab50" providerId="ADAL" clId="{F1F2DC96-78BE-4058-8DDD-46926494A912}" dt="2024-02-28T05:09:44.165" v="67" actId="1076"/>
          <ac:picMkLst>
            <pc:docMk/>
            <pc:sldMk cId="1036215091" sldId="491"/>
            <ac:picMk id="2" creationId="{9EB464E2-F4BF-5AA9-4A3E-E6041E9563F4}"/>
          </ac:picMkLst>
        </pc:picChg>
      </pc:sldChg>
      <pc:sldChg chg="modAnim">
        <pc:chgData name="Myat Min Htut" userId="dfff3e71-de70-432f-b631-d8cca54eab50" providerId="ADAL" clId="{F1F2DC96-78BE-4058-8DDD-46926494A912}" dt="2024-02-28T05:10:20.843" v="76"/>
        <pc:sldMkLst>
          <pc:docMk/>
          <pc:sldMk cId="3466112100" sldId="494"/>
        </pc:sldMkLst>
      </pc:sldChg>
      <pc:sldChg chg="modAnim">
        <pc:chgData name="Myat Min Htut" userId="dfff3e71-de70-432f-b631-d8cca54eab50" providerId="ADAL" clId="{F1F2DC96-78BE-4058-8DDD-46926494A912}" dt="2024-02-28T05:11:01.782" v="79"/>
        <pc:sldMkLst>
          <pc:docMk/>
          <pc:sldMk cId="3080616809" sldId="496"/>
        </pc:sldMkLst>
      </pc:sldChg>
      <pc:sldChg chg="addSp modSp mod">
        <pc:chgData name="Myat Min Htut" userId="dfff3e71-de70-432f-b631-d8cca54eab50" providerId="ADAL" clId="{F1F2DC96-78BE-4058-8DDD-46926494A912}" dt="2024-02-28T05:11:37.488" v="91" actId="1036"/>
        <pc:sldMkLst>
          <pc:docMk/>
          <pc:sldMk cId="4148505072" sldId="502"/>
        </pc:sldMkLst>
        <pc:picChg chg="add mod">
          <ac:chgData name="Myat Min Htut" userId="dfff3e71-de70-432f-b631-d8cca54eab50" providerId="ADAL" clId="{F1F2DC96-78BE-4058-8DDD-46926494A912}" dt="2024-02-28T05:11:37.488" v="91" actId="1036"/>
          <ac:picMkLst>
            <pc:docMk/>
            <pc:sldMk cId="4148505072" sldId="502"/>
            <ac:picMk id="7" creationId="{595B55B6-EA87-4B30-B1D6-7ECE19CE3128}"/>
          </ac:picMkLst>
        </pc:picChg>
      </pc:sldChg>
      <pc:sldChg chg="modAnim">
        <pc:chgData name="Myat Min Htut" userId="dfff3e71-de70-432f-b631-d8cca54eab50" providerId="ADAL" clId="{F1F2DC96-78BE-4058-8DDD-46926494A912}" dt="2024-02-28T04:53:54.036" v="29"/>
        <pc:sldMkLst>
          <pc:docMk/>
          <pc:sldMk cId="145554734" sldId="506"/>
        </pc:sldMkLst>
      </pc:sldChg>
      <pc:sldChg chg="modSp mod">
        <pc:chgData name="Myat Min Htut" userId="dfff3e71-de70-432f-b631-d8cca54eab50" providerId="ADAL" clId="{F1F2DC96-78BE-4058-8DDD-46926494A912}" dt="2024-02-16T09:53:46.066" v="0" actId="1076"/>
        <pc:sldMkLst>
          <pc:docMk/>
          <pc:sldMk cId="3244168905" sldId="510"/>
        </pc:sldMkLst>
        <pc:picChg chg="mod">
          <ac:chgData name="Myat Min Htut" userId="dfff3e71-de70-432f-b631-d8cca54eab50" providerId="ADAL" clId="{F1F2DC96-78BE-4058-8DDD-46926494A912}" dt="2024-02-16T09:53:46.066" v="0" actId="1076"/>
          <ac:picMkLst>
            <pc:docMk/>
            <pc:sldMk cId="3244168905" sldId="510"/>
            <ac:picMk id="9" creationId="{4C6DC94C-A640-7145-EF76-2235EE2C2778}"/>
          </ac:picMkLst>
        </pc:picChg>
      </pc:sldChg>
    </pc:docChg>
  </pc:docChgLst>
  <pc:docChgLst>
    <pc:chgData name="sayaka yokoyama" userId="S::sayaka_yokoyama@jpf.go.jp::f77ee311-c58d-49f9-9c03-4c9f5af284ca" providerId="AD" clId="Web-{8F6D90FA-E216-B931-8ED7-B33B1710000B}"/>
    <pc:docChg chg="modSld">
      <pc:chgData name="sayaka yokoyama" userId="S::sayaka_yokoyama@jpf.go.jp::f77ee311-c58d-49f9-9c03-4c9f5af284ca" providerId="AD" clId="Web-{8F6D90FA-E216-B931-8ED7-B33B1710000B}" dt="2024-08-01T05:25:52.268" v="0" actId="1076"/>
      <pc:docMkLst>
        <pc:docMk/>
      </pc:docMkLst>
      <pc:sldChg chg="modSp">
        <pc:chgData name="sayaka yokoyama" userId="S::sayaka_yokoyama@jpf.go.jp::f77ee311-c58d-49f9-9c03-4c9f5af284ca" providerId="AD" clId="Web-{8F6D90FA-E216-B931-8ED7-B33B1710000B}" dt="2024-08-01T05:25:52.268" v="0" actId="1076"/>
        <pc:sldMkLst>
          <pc:docMk/>
          <pc:sldMk cId="1855641013" sldId="521"/>
        </pc:sldMkLst>
        <pc:spChg chg="mod">
          <ac:chgData name="sayaka yokoyama" userId="S::sayaka_yokoyama@jpf.go.jp::f77ee311-c58d-49f9-9c03-4c9f5af284ca" providerId="AD" clId="Web-{8F6D90FA-E216-B931-8ED7-B33B1710000B}" dt="2024-08-01T05:25:52.268" v="0" actId="1076"/>
          <ac:spMkLst>
            <pc:docMk/>
            <pc:sldMk cId="1855641013" sldId="521"/>
            <ac:spMk id="6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いらすとや、イラスト</a:t>
            </a:r>
            <a:r>
              <a:rPr kumimoji="1" lang="en-US" altLang="ja-JP"/>
              <a:t>AC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5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8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0.emf"/><Relationship Id="rId5" Type="http://schemas.openxmlformats.org/officeDocument/2006/relationships/image" Target="../media/image33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emf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3.emf"/><Relationship Id="rId5" Type="http://schemas.openxmlformats.org/officeDocument/2006/relationships/image" Target="../media/image3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0.emf"/><Relationship Id="rId4" Type="http://schemas.openxmlformats.org/officeDocument/2006/relationships/image" Target="../media/image65.png"/><Relationship Id="rId9" Type="http://schemas.openxmlformats.org/officeDocument/2006/relationships/image" Target="../media/image6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5" Type="http://schemas.openxmlformats.org/officeDocument/2006/relationships/image" Target="../media/image65.png"/><Relationship Id="rId4" Type="http://schemas.openxmlformats.org/officeDocument/2006/relationships/image" Target="../media/image7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em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3.emf"/><Relationship Id="rId5" Type="http://schemas.openxmlformats.org/officeDocument/2006/relationships/image" Target="../media/image3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emf"/><Relationship Id="rId9" Type="http://schemas.openxmlformats.org/officeDocument/2006/relationships/image" Target="../media/image7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80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em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5" Type="http://schemas.openxmlformats.org/officeDocument/2006/relationships/image" Target="../media/image85.png"/><Relationship Id="rId4" Type="http://schemas.openxmlformats.org/officeDocument/2006/relationships/image" Target="../media/image8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8.emf"/><Relationship Id="rId5" Type="http://schemas.openxmlformats.org/officeDocument/2006/relationships/image" Target="../media/image33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0.em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5.png"/><Relationship Id="rId5" Type="http://schemas.openxmlformats.org/officeDocument/2006/relationships/image" Target="../media/image33.png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5.png"/><Relationship Id="rId12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94.png"/><Relationship Id="rId11" Type="http://schemas.openxmlformats.org/officeDocument/2006/relationships/image" Target="../media/image99.emf"/><Relationship Id="rId5" Type="http://schemas.openxmlformats.org/officeDocument/2006/relationships/image" Target="../media/image93.png"/><Relationship Id="rId10" Type="http://schemas.openxmlformats.org/officeDocument/2006/relationships/image" Target="../media/image98.emf"/><Relationship Id="rId4" Type="http://schemas.openxmlformats.org/officeDocument/2006/relationships/image" Target="../media/image92.png"/><Relationship Id="rId9" Type="http://schemas.openxmlformats.org/officeDocument/2006/relationships/image" Target="../media/image97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2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1.emf"/><Relationship Id="rId5" Type="http://schemas.openxmlformats.org/officeDocument/2006/relationships/image" Target="../media/image95.png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6.emf"/><Relationship Id="rId5" Type="http://schemas.openxmlformats.org/officeDocument/2006/relationships/image" Target="../media/image33.png"/><Relationship Id="rId4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8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6.emf"/><Relationship Id="rId5" Type="http://schemas.openxmlformats.org/officeDocument/2006/relationships/image" Target="../media/image33.png"/><Relationship Id="rId4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112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33.png"/><Relationship Id="rId5" Type="http://schemas.microsoft.com/office/2007/relationships/media" Target="../media/media12.mp3"/><Relationship Id="rId10" Type="http://schemas.openxmlformats.org/officeDocument/2006/relationships/image" Target="../media/image111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114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33.png"/><Relationship Id="rId5" Type="http://schemas.microsoft.com/office/2007/relationships/media" Target="../media/media12.mp3"/><Relationship Id="rId10" Type="http://schemas.openxmlformats.org/officeDocument/2006/relationships/image" Target="../media/image11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116.emf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3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13.png"/><Relationship Id="rId5" Type="http://schemas.microsoft.com/office/2007/relationships/media" Target="../media/media12.mp3"/><Relationship Id="rId10" Type="http://schemas.openxmlformats.org/officeDocument/2006/relationships/image" Target="../media/image115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7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0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9.png"/><Relationship Id="rId5" Type="http://schemas.openxmlformats.org/officeDocument/2006/relationships/image" Target="../media/image41.png"/><Relationship Id="rId4" Type="http://schemas.openxmlformats.org/officeDocument/2006/relationships/image" Target="../media/image118.png"/><Relationship Id="rId9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1.png"/><Relationship Id="rId11" Type="http://schemas.openxmlformats.org/officeDocument/2006/relationships/image" Target="../media/image131.emf"/><Relationship Id="rId5" Type="http://schemas.openxmlformats.org/officeDocument/2006/relationships/image" Target="../media/image127.png"/><Relationship Id="rId10" Type="http://schemas.openxmlformats.org/officeDocument/2006/relationships/image" Target="../media/image130.emf"/><Relationship Id="rId4" Type="http://schemas.openxmlformats.org/officeDocument/2006/relationships/image" Target="../media/image126.png"/><Relationship Id="rId9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136.emf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3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09.png"/><Relationship Id="rId5" Type="http://schemas.microsoft.com/office/2007/relationships/media" Target="../media/media12.mp3"/><Relationship Id="rId10" Type="http://schemas.openxmlformats.org/officeDocument/2006/relationships/image" Target="../media/image135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40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139.emf"/><Relationship Id="rId5" Type="http://schemas.microsoft.com/office/2007/relationships/media" Target="../media/media18.mp3"/><Relationship Id="rId10" Type="http://schemas.openxmlformats.org/officeDocument/2006/relationships/image" Target="../media/image138.png"/><Relationship Id="rId4" Type="http://schemas.openxmlformats.org/officeDocument/2006/relationships/audio" Target="../media/media17.mp3"/><Relationship Id="rId9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33.png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43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139.emf"/><Relationship Id="rId5" Type="http://schemas.microsoft.com/office/2007/relationships/media" Target="../media/media18.mp3"/><Relationship Id="rId10" Type="http://schemas.openxmlformats.org/officeDocument/2006/relationships/image" Target="../media/image137.png"/><Relationship Id="rId4" Type="http://schemas.openxmlformats.org/officeDocument/2006/relationships/audio" Target="../media/media17.mp3"/><Relationship Id="rId9" Type="http://schemas.openxmlformats.org/officeDocument/2006/relationships/image" Target="../media/image1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3.emf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39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33.png"/><Relationship Id="rId5" Type="http://schemas.microsoft.com/office/2007/relationships/media" Target="../media/media18.mp3"/><Relationship Id="rId10" Type="http://schemas.openxmlformats.org/officeDocument/2006/relationships/image" Target="../media/image137.png"/><Relationship Id="rId4" Type="http://schemas.openxmlformats.org/officeDocument/2006/relationships/audio" Target="../media/media17.mp3"/><Relationship Id="rId9" Type="http://schemas.openxmlformats.org/officeDocument/2006/relationships/image" Target="../media/image1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emf"/><Relationship Id="rId5" Type="http://schemas.openxmlformats.org/officeDocument/2006/relationships/image" Target="../media/image139.emf"/><Relationship Id="rId4" Type="http://schemas.openxmlformats.org/officeDocument/2006/relationships/image" Target="../media/image13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5.png"/><Relationship Id="rId7" Type="http://schemas.openxmlformats.org/officeDocument/2006/relationships/image" Target="../media/image14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5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6.emf"/><Relationship Id="rId4" Type="http://schemas.openxmlformats.org/officeDocument/2006/relationships/image" Target="../media/image1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2.emf"/><Relationship Id="rId4" Type="http://schemas.openxmlformats.org/officeDocument/2006/relationships/image" Target="../media/image16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5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9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2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B24D87-8D4E-42B3-8F77-38D90DB95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12190124" cy="430483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2BDE82-208D-7AD4-0DF3-216E3580524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310471" y="3576737"/>
            <a:ext cx="5496274" cy="52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E622E1-2D16-4EFF-8033-355699732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94"/>
          <a:stretch/>
        </p:blipFill>
        <p:spPr>
          <a:xfrm>
            <a:off x="45582" y="9183"/>
            <a:ext cx="12137289" cy="216974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FDA4441-0D1D-4284-B67C-D3E64CFE70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962C35-F3E4-0271-EC21-C3CC2835980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09231" y="1733485"/>
            <a:ext cx="10847461" cy="70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FEBCE611-EFE6-9B2D-1546-29C6476077F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5782" y="86903"/>
            <a:ext cx="8589615" cy="3467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F1B6631-2A2F-480B-A03F-C021BCE08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76" y="3554209"/>
            <a:ext cx="5225048" cy="3119662"/>
          </a:xfrm>
          <a:prstGeom prst="rect">
            <a:avLst/>
          </a:prstGeom>
        </p:spPr>
      </p:pic>
      <p:sp>
        <p:nvSpPr>
          <p:cNvPr id="4" name="吹き出し: 折線 3">
            <a:extLst>
              <a:ext uri="{FF2B5EF4-FFF2-40B4-BE49-F238E27FC236}">
                <a16:creationId xmlns:a16="http://schemas.microsoft.com/office/drawing/2014/main" id="{98F453D8-B83F-42DD-B3B2-EA17F77A67C8}"/>
              </a:ext>
            </a:extLst>
          </p:cNvPr>
          <p:cNvSpPr/>
          <p:nvPr/>
        </p:nvSpPr>
        <p:spPr>
          <a:xfrm>
            <a:off x="6464410" y="4261899"/>
            <a:ext cx="1311966" cy="492981"/>
          </a:xfrm>
          <a:prstGeom prst="borderCallout2">
            <a:avLst>
              <a:gd name="adj1" fmla="val -605"/>
              <a:gd name="adj2" fmla="val 9849"/>
              <a:gd name="adj3" fmla="val -111895"/>
              <a:gd name="adj4" fmla="val 8788"/>
              <a:gd name="adj5" fmla="val -271667"/>
              <a:gd name="adj6" fmla="val -1963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折線 6">
            <a:extLst>
              <a:ext uri="{FF2B5EF4-FFF2-40B4-BE49-F238E27FC236}">
                <a16:creationId xmlns:a16="http://schemas.microsoft.com/office/drawing/2014/main" id="{741AFDF9-DD24-4470-8944-35AC4E85E3E6}"/>
              </a:ext>
            </a:extLst>
          </p:cNvPr>
          <p:cNvSpPr/>
          <p:nvPr/>
        </p:nvSpPr>
        <p:spPr>
          <a:xfrm>
            <a:off x="4206932" y="4261898"/>
            <a:ext cx="1311966" cy="492981"/>
          </a:xfrm>
          <a:prstGeom prst="borderCallout2">
            <a:avLst>
              <a:gd name="adj1" fmla="val -605"/>
              <a:gd name="adj2" fmla="val 9849"/>
              <a:gd name="adj3" fmla="val -111895"/>
              <a:gd name="adj4" fmla="val 8788"/>
              <a:gd name="adj5" fmla="val -307127"/>
              <a:gd name="adj6" fmla="val -812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折線 7">
            <a:extLst>
              <a:ext uri="{FF2B5EF4-FFF2-40B4-BE49-F238E27FC236}">
                <a16:creationId xmlns:a16="http://schemas.microsoft.com/office/drawing/2014/main" id="{2A952583-7374-4CCA-95EC-A22D1406DE2C}"/>
              </a:ext>
            </a:extLst>
          </p:cNvPr>
          <p:cNvSpPr/>
          <p:nvPr/>
        </p:nvSpPr>
        <p:spPr>
          <a:xfrm>
            <a:off x="4141072" y="4754879"/>
            <a:ext cx="872626" cy="287571"/>
          </a:xfrm>
          <a:prstGeom prst="borderCallout2">
            <a:avLst>
              <a:gd name="adj1" fmla="val 40871"/>
              <a:gd name="adj2" fmla="val -174"/>
              <a:gd name="adj3" fmla="val -17886"/>
              <a:gd name="adj4" fmla="val -41328"/>
              <a:gd name="adj5" fmla="val -188192"/>
              <a:gd name="adj6" fmla="val -1449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折線 8">
            <a:extLst>
              <a:ext uri="{FF2B5EF4-FFF2-40B4-BE49-F238E27FC236}">
                <a16:creationId xmlns:a16="http://schemas.microsoft.com/office/drawing/2014/main" id="{C111CBF5-0621-4DF4-BBF9-0360470CBC1F}"/>
              </a:ext>
            </a:extLst>
          </p:cNvPr>
          <p:cNvSpPr/>
          <p:nvPr/>
        </p:nvSpPr>
        <p:spPr>
          <a:xfrm>
            <a:off x="5079558" y="4754879"/>
            <a:ext cx="872626" cy="287571"/>
          </a:xfrm>
          <a:prstGeom prst="borderCallout2">
            <a:avLst>
              <a:gd name="adj1" fmla="val 98936"/>
              <a:gd name="adj2" fmla="val 39919"/>
              <a:gd name="adj3" fmla="val 167367"/>
              <a:gd name="adj4" fmla="val -130625"/>
              <a:gd name="adj5" fmla="val 207201"/>
              <a:gd name="adj6" fmla="val -22600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吹き出し: 折線 9">
            <a:extLst>
              <a:ext uri="{FF2B5EF4-FFF2-40B4-BE49-F238E27FC236}">
                <a16:creationId xmlns:a16="http://schemas.microsoft.com/office/drawing/2014/main" id="{55CAD214-04E9-494A-BA39-E03C9613C14D}"/>
              </a:ext>
            </a:extLst>
          </p:cNvPr>
          <p:cNvSpPr/>
          <p:nvPr/>
        </p:nvSpPr>
        <p:spPr>
          <a:xfrm>
            <a:off x="6535971" y="4754878"/>
            <a:ext cx="978011" cy="287571"/>
          </a:xfrm>
          <a:prstGeom prst="borderCallout2">
            <a:avLst>
              <a:gd name="adj1" fmla="val 62991"/>
              <a:gd name="adj2" fmla="val 98566"/>
              <a:gd name="adj3" fmla="val 81653"/>
              <a:gd name="adj4" fmla="val 175950"/>
              <a:gd name="adj5" fmla="val 102132"/>
              <a:gd name="adj6" fmla="val 2699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吹き出し: 折線 10">
            <a:extLst>
              <a:ext uri="{FF2B5EF4-FFF2-40B4-BE49-F238E27FC236}">
                <a16:creationId xmlns:a16="http://schemas.microsoft.com/office/drawing/2014/main" id="{8AF8AD96-D47D-4FBC-93C2-F8C13A1E3D42}"/>
              </a:ext>
            </a:extLst>
          </p:cNvPr>
          <p:cNvSpPr/>
          <p:nvPr/>
        </p:nvSpPr>
        <p:spPr>
          <a:xfrm>
            <a:off x="4027042" y="5436079"/>
            <a:ext cx="978011" cy="287571"/>
          </a:xfrm>
          <a:prstGeom prst="borderCallout2">
            <a:avLst>
              <a:gd name="adj1" fmla="val 98936"/>
              <a:gd name="adj2" fmla="val 10761"/>
              <a:gd name="adj3" fmla="val 125892"/>
              <a:gd name="adj4" fmla="val -24050"/>
              <a:gd name="adj5" fmla="val 193376"/>
              <a:gd name="adj6" fmla="val -11052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CC43421-94D9-4FC2-BD48-252A5591C272}"/>
              </a:ext>
            </a:extLst>
          </p:cNvPr>
          <p:cNvSpPr txBox="1"/>
          <p:nvPr/>
        </p:nvSpPr>
        <p:spPr>
          <a:xfrm>
            <a:off x="1696528" y="5705796"/>
            <a:ext cx="1353582" cy="73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りょうきん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⑥料金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6404121-923D-4C62-BB13-C2CFE2C1F0AA}"/>
              </a:ext>
            </a:extLst>
          </p:cNvPr>
          <p:cNvSpPr txBox="1"/>
          <p:nvPr/>
        </p:nvSpPr>
        <p:spPr>
          <a:xfrm>
            <a:off x="1236529" y="3769724"/>
            <a:ext cx="1729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しゅっぱつび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③出発日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E8FB7CB-8E6A-4F14-934A-09EA6ED5DD93}"/>
              </a:ext>
            </a:extLst>
          </p:cNvPr>
          <p:cNvSpPr txBox="1"/>
          <p:nvPr/>
        </p:nvSpPr>
        <p:spPr>
          <a:xfrm>
            <a:off x="1093804" y="4857101"/>
            <a:ext cx="21178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しゅっぱつじかん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④出発時間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9244392" y="4673117"/>
            <a:ext cx="21178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とうちゃくじかん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⑤到着時間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18D2CC3-36A6-4280-98A5-31F880599267}"/>
              </a:ext>
            </a:extLst>
          </p:cNvPr>
          <p:cNvSpPr/>
          <p:nvPr/>
        </p:nvSpPr>
        <p:spPr>
          <a:xfrm>
            <a:off x="892602" y="2545740"/>
            <a:ext cx="2241016" cy="4214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0A774C02-9B8D-4E9C-B9C5-4872234489A6}"/>
              </a:ext>
            </a:extLst>
          </p:cNvPr>
          <p:cNvSpPr/>
          <p:nvPr/>
        </p:nvSpPr>
        <p:spPr>
          <a:xfrm>
            <a:off x="3781335" y="2545741"/>
            <a:ext cx="2393434" cy="4214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0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EB9C9E0-7BA9-49C3-AA72-E45438E2A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59" y="299788"/>
            <a:ext cx="10534082" cy="4602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9C8BE0D7-91FE-49FD-B579-0985A217276C}"/>
              </a:ext>
            </a:extLst>
          </p:cNvPr>
          <p:cNvSpPr/>
          <p:nvPr/>
        </p:nvSpPr>
        <p:spPr>
          <a:xfrm>
            <a:off x="8046721" y="1486895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5485A2C-C203-360B-C11A-E0645F1CD20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28959" y="214848"/>
            <a:ext cx="6232043" cy="110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0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1208D38-AD5B-412F-98B0-CFE622178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772" y="107130"/>
            <a:ext cx="8350455" cy="664374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EE8C6CC6-9CA0-448F-89ED-5F2BB49AA1F4}"/>
              </a:ext>
            </a:extLst>
          </p:cNvPr>
          <p:cNvSpPr/>
          <p:nvPr/>
        </p:nvSpPr>
        <p:spPr>
          <a:xfrm>
            <a:off x="3808677" y="1709532"/>
            <a:ext cx="1041619" cy="5645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624E2284-7AF2-41D5-80F7-A19767B239E8}"/>
              </a:ext>
            </a:extLst>
          </p:cNvPr>
          <p:cNvSpPr/>
          <p:nvPr/>
        </p:nvSpPr>
        <p:spPr>
          <a:xfrm rot="3351006">
            <a:off x="3482670" y="1113183"/>
            <a:ext cx="659959" cy="644055"/>
          </a:xfrm>
          <a:prstGeom prst="rightArrow">
            <a:avLst>
              <a:gd name="adj1" fmla="val 40123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431C7BE-1AC7-0B9D-D909-062662880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772" y="107130"/>
            <a:ext cx="3913805" cy="77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3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929E35-D01A-4FEE-AD99-7DE5E1576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1" y="697551"/>
            <a:ext cx="10320239" cy="164566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EC1F2D5-0F35-619C-6A31-C859187B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8" y="935141"/>
            <a:ext cx="10059804" cy="11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7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524B9D-96F8-44A2-8565-3257EE8CB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988" y="30416"/>
            <a:ext cx="9000024" cy="679716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2E512F4-F814-F118-5B6A-B8C2A0D803A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36480" y="7401"/>
            <a:ext cx="9359532" cy="36872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</a:t>
            </a:r>
          </a:p>
        </p:txBody>
      </p:sp>
      <p:sp>
        <p:nvSpPr>
          <p:cNvPr id="4" name="吹き出し: 折線 3">
            <a:extLst>
              <a:ext uri="{FF2B5EF4-FFF2-40B4-BE49-F238E27FC236}">
                <a16:creationId xmlns:a16="http://schemas.microsoft.com/office/drawing/2014/main" id="{BA12C216-1B62-4908-AB9B-C9E8303BF1E5}"/>
              </a:ext>
            </a:extLst>
          </p:cNvPr>
          <p:cNvSpPr/>
          <p:nvPr/>
        </p:nvSpPr>
        <p:spPr>
          <a:xfrm>
            <a:off x="2274074" y="4436828"/>
            <a:ext cx="1249047" cy="1971924"/>
          </a:xfrm>
          <a:prstGeom prst="borderCallout2">
            <a:avLst>
              <a:gd name="adj1" fmla="val 18346"/>
              <a:gd name="adj2" fmla="val -973"/>
              <a:gd name="adj3" fmla="val -54637"/>
              <a:gd name="adj4" fmla="val -33227"/>
              <a:gd name="adj5" fmla="val -76931"/>
              <a:gd name="adj6" fmla="val -960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吹き出し: 折線 4">
            <a:extLst>
              <a:ext uri="{FF2B5EF4-FFF2-40B4-BE49-F238E27FC236}">
                <a16:creationId xmlns:a16="http://schemas.microsoft.com/office/drawing/2014/main" id="{C4BFCBF3-1463-4D92-9FC8-58B8321BADEE}"/>
              </a:ext>
            </a:extLst>
          </p:cNvPr>
          <p:cNvSpPr/>
          <p:nvPr/>
        </p:nvSpPr>
        <p:spPr>
          <a:xfrm>
            <a:off x="3576683" y="4436828"/>
            <a:ext cx="2641237" cy="1971924"/>
          </a:xfrm>
          <a:prstGeom prst="borderCallout2">
            <a:avLst>
              <a:gd name="adj1" fmla="val 1008"/>
              <a:gd name="adj2" fmla="val 11671"/>
              <a:gd name="adj3" fmla="val -37298"/>
              <a:gd name="adj4" fmla="val 37472"/>
              <a:gd name="adj5" fmla="val -76717"/>
              <a:gd name="adj6" fmla="val 979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折線 6">
            <a:extLst>
              <a:ext uri="{FF2B5EF4-FFF2-40B4-BE49-F238E27FC236}">
                <a16:creationId xmlns:a16="http://schemas.microsoft.com/office/drawing/2014/main" id="{886F1F34-16F5-4087-85B7-32980BA26776}"/>
              </a:ext>
            </a:extLst>
          </p:cNvPr>
          <p:cNvSpPr/>
          <p:nvPr/>
        </p:nvSpPr>
        <p:spPr>
          <a:xfrm>
            <a:off x="6271482" y="4430202"/>
            <a:ext cx="1520796" cy="1971924"/>
          </a:xfrm>
          <a:prstGeom prst="borderCallout2">
            <a:avLst>
              <a:gd name="adj1" fmla="val -605"/>
              <a:gd name="adj2" fmla="val 30336"/>
              <a:gd name="adj3" fmla="val -21573"/>
              <a:gd name="adj4" fmla="val -18408"/>
              <a:gd name="adj5" fmla="val -56000"/>
              <a:gd name="adj6" fmla="val -8692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折線 7">
            <a:extLst>
              <a:ext uri="{FF2B5EF4-FFF2-40B4-BE49-F238E27FC236}">
                <a16:creationId xmlns:a16="http://schemas.microsoft.com/office/drawing/2014/main" id="{80D54CFA-3415-428B-AF6B-E1FCF576914B}"/>
              </a:ext>
            </a:extLst>
          </p:cNvPr>
          <p:cNvSpPr/>
          <p:nvPr/>
        </p:nvSpPr>
        <p:spPr>
          <a:xfrm>
            <a:off x="7845842" y="4430202"/>
            <a:ext cx="1120440" cy="1971924"/>
          </a:xfrm>
          <a:prstGeom prst="borderCallout2">
            <a:avLst>
              <a:gd name="adj1" fmla="val -605"/>
              <a:gd name="adj2" fmla="val 30336"/>
              <a:gd name="adj3" fmla="val -38508"/>
              <a:gd name="adj4" fmla="val 35967"/>
              <a:gd name="adj5" fmla="val -51157"/>
              <a:gd name="adj6" fmla="val 64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40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52B6779-6D35-481A-BAA0-38A78C225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99" y="257400"/>
            <a:ext cx="7578403" cy="11761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9E1F9E9-1368-47F2-8E59-CAAFD27E4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57" y="1573724"/>
            <a:ext cx="9939886" cy="371055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3C35C1-FBC5-4FB4-A28D-B8E31B367609}"/>
              </a:ext>
            </a:extLst>
          </p:cNvPr>
          <p:cNvSpPr txBox="1"/>
          <p:nvPr/>
        </p:nvSpPr>
        <p:spPr>
          <a:xfrm>
            <a:off x="1428207" y="5526525"/>
            <a:ext cx="3589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やくじゅっぷんおく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約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分遅れている。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32147F6-4DC5-6A45-3D71-F4FAA1498EC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99351" y="117213"/>
            <a:ext cx="9193296" cy="117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1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F7EF174-203B-45EE-9F45-B980FF17A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01" y="601374"/>
            <a:ext cx="9362596" cy="119937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16B4C66-F744-BE46-D167-DA6E42B4B38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34273" y="641457"/>
            <a:ext cx="6705999" cy="103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48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C35EA2-9B1F-4DC6-82F8-19376CC16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019" y="458021"/>
            <a:ext cx="6322308" cy="594195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3044B0-37D3-48AB-BB50-E4D20B098986}"/>
              </a:ext>
            </a:extLst>
          </p:cNvPr>
          <p:cNvSpPr txBox="1"/>
          <p:nvPr/>
        </p:nvSpPr>
        <p:spPr>
          <a:xfrm>
            <a:off x="287263" y="2721113"/>
            <a:ext cx="430165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でんしゃ　　うご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電車が動いていない。／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でんしゃ　　うんてん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電車の運転をやめている。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C920083-E282-87A2-BAB9-ED25326CDD3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09013" y="84606"/>
            <a:ext cx="4416104" cy="20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4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D422F49-0DA8-40D1-A251-969FA3A90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23" y="73306"/>
            <a:ext cx="11086354" cy="43977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2L6-4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49D2F516-7949-443C-9427-04DF05C09DCB}"/>
              </a:ext>
            </a:extLst>
          </p:cNvPr>
          <p:cNvSpPr/>
          <p:nvPr/>
        </p:nvSpPr>
        <p:spPr>
          <a:xfrm>
            <a:off x="1283533" y="1389868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2C668819-15DA-4E53-BFEC-C9B9249BA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31" y="5160059"/>
            <a:ext cx="6326065" cy="13150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0E0048B-99B3-6080-0BE3-8453A9EDB5F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61411" y="68996"/>
            <a:ext cx="6318456" cy="11022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61C7FF-811F-A290-F07F-A5B402F0D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2144" y="5286672"/>
            <a:ext cx="3715712" cy="106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BBFEBEB-ED4C-86BE-8B75-92AFFF5B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34558"/>
            <a:ext cx="9553575" cy="1152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95ECE6-2671-8E12-10A1-F9BCB520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18" y="1275934"/>
            <a:ext cx="8365225" cy="5556487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978769" y="1943418"/>
            <a:ext cx="8210777" cy="85128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8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34EF52-D4F2-4995-9C46-E8D0A0FD3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14658"/>
            <a:ext cx="12171389" cy="2198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859FE4-CE16-AE90-1E75-CC31C0880E0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21364" y="1754931"/>
            <a:ext cx="9279238" cy="46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91C85E7-5A25-41FF-918B-724E7B650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8852"/>
            <a:ext cx="7994049" cy="553174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9BF9C9-CEE2-4888-BAE9-F701A2EA2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24" y="5357740"/>
            <a:ext cx="5662185" cy="110640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6F451-E24B-4DB4-A571-2B148974C20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437" y="176138"/>
            <a:ext cx="3835597" cy="243852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8747184" y="5342080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 c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1FEEF2-AC4E-4017-BB20-EA19FD17F2EC}"/>
              </a:ext>
            </a:extLst>
          </p:cNvPr>
          <p:cNvSpPr txBox="1"/>
          <p:nvPr/>
        </p:nvSpPr>
        <p:spPr>
          <a:xfrm>
            <a:off x="7956915" y="5833473"/>
            <a:ext cx="2782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  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pic>
        <p:nvPicPr>
          <p:cNvPr id="12" name="Z_[06-01]_kaiwa">
            <a:hlinkClick r:id="" action="ppaction://media"/>
            <a:extLst>
              <a:ext uri="{FF2B5EF4-FFF2-40B4-BE49-F238E27FC236}">
                <a16:creationId xmlns:a16="http://schemas.microsoft.com/office/drawing/2014/main" id="{19939EB7-A7D7-4D5A-94A0-225F2DCF9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18920" y="1318852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8B532DC-D9C2-5512-7F2C-54AF26F72AA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05224" y="99746"/>
            <a:ext cx="7557571" cy="11347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53AB791-365D-E1DB-DF3B-001C8DA6764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-1" y="1282979"/>
            <a:ext cx="8239933" cy="1134737"/>
          </a:xfrm>
          <a:prstGeom prst="rect">
            <a:avLst/>
          </a:prstGeom>
        </p:spPr>
      </p:pic>
      <p:pic>
        <p:nvPicPr>
          <p:cNvPr id="5" name="Z_[06-01]_kaiwa">
            <a:hlinkClick r:id="" action="ppaction://media"/>
            <a:extLst>
              <a:ext uri="{FF2B5EF4-FFF2-40B4-BE49-F238E27FC236}">
                <a16:creationId xmlns:a16="http://schemas.microsoft.com/office/drawing/2014/main" id="{4564AB9A-32A2-E8A4-8EA5-888AAB2F82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11177" y="1086032"/>
            <a:ext cx="569645" cy="56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22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922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B7BA6AA-E09E-472E-889E-B8712646C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51" y="17020"/>
            <a:ext cx="5610811" cy="68239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1B2511A-8DA1-483E-9264-C9D1BA568E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20"/>
            <a:ext cx="3780477" cy="576291"/>
          </a:xfrm>
          <a:prstGeom prst="rect">
            <a:avLst/>
          </a:prstGeom>
        </p:spPr>
      </p:pic>
      <p:pic>
        <p:nvPicPr>
          <p:cNvPr id="5" name="Z_[06-01]_kaiwa">
            <a:hlinkClick r:id="" action="ppaction://media"/>
            <a:extLst>
              <a:ext uri="{FF2B5EF4-FFF2-40B4-BE49-F238E27FC236}">
                <a16:creationId xmlns:a16="http://schemas.microsoft.com/office/drawing/2014/main" id="{4473E017-F2C0-4321-A7A0-90348BAA1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39930" y="299788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17599F4-50E0-5446-7BC7-0C07EA68A0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278" y="350517"/>
            <a:ext cx="2269475" cy="2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3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605ECA-C5D2-4036-83D7-AC98C348A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18" y="658171"/>
            <a:ext cx="10236562" cy="78099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D9E7AE-A96C-B4BC-3A77-A3398F89065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17117" y="729195"/>
            <a:ext cx="8775829" cy="63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68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08" y="23508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082C64D-6352-4C3F-8875-B5BD0CDB82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08" y="1081754"/>
            <a:ext cx="9780983" cy="25754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C9555A9-114B-47BE-8D90-02A300B154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83" y="3976258"/>
            <a:ext cx="9548546" cy="147830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9B4BAE-A273-4FE1-8426-A228C979F29E}"/>
              </a:ext>
            </a:extLst>
          </p:cNvPr>
          <p:cNvSpPr txBox="1"/>
          <p:nvPr/>
        </p:nvSpPr>
        <p:spPr>
          <a:xfrm>
            <a:off x="8409342" y="2376736"/>
            <a:ext cx="1259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つもり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1FE64EB-C68E-4996-BF1F-C32B165FB256}"/>
              </a:ext>
            </a:extLst>
          </p:cNvPr>
          <p:cNvSpPr txBox="1"/>
          <p:nvPr/>
        </p:nvSpPr>
        <p:spPr>
          <a:xfrm>
            <a:off x="5993471" y="2950556"/>
            <a:ext cx="1259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みたい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06-02]_katachi">
            <a:hlinkClick r:id="" action="ppaction://media"/>
            <a:extLst>
              <a:ext uri="{FF2B5EF4-FFF2-40B4-BE49-F238E27FC236}">
                <a16:creationId xmlns:a16="http://schemas.microsoft.com/office/drawing/2014/main" id="{57EA86AA-D145-430B-AB95-0A5EEDBD6D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54562" y="1183743"/>
            <a:ext cx="736538" cy="7365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9C6BD5C-1EBE-8E98-E494-3095D9648EF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205508" y="1260166"/>
            <a:ext cx="7726740" cy="8688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B3C8763-6A66-B896-9BB8-FFA14FD830D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533075" y="4952146"/>
            <a:ext cx="9254142" cy="33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2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1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174E-AFD9-4364-B7B9-89DB4380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083507-9D9F-ADC5-0B35-0E941D39F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248" y="7401"/>
            <a:ext cx="8324592" cy="674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004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2L6-7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0E07D03-99E1-430B-A39F-87718746A5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65" y="1722169"/>
            <a:ext cx="6177268" cy="3927271"/>
          </a:xfrm>
          <a:prstGeom prst="rect">
            <a:avLst/>
          </a:prstGeom>
        </p:spPr>
      </p:pic>
      <p:pic>
        <p:nvPicPr>
          <p:cNvPr id="6" name="Z_[06-01]_kaiwa">
            <a:hlinkClick r:id="" action="ppaction://media"/>
            <a:extLst>
              <a:ext uri="{FF2B5EF4-FFF2-40B4-BE49-F238E27FC236}">
                <a16:creationId xmlns:a16="http://schemas.microsoft.com/office/drawing/2014/main" id="{08EC471E-662E-4DE5-AD9D-4F10D9C6A9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9811" y="559435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E8F1030-F364-7DA9-96FA-632759560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449" y="199474"/>
            <a:ext cx="7712362" cy="114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2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2L6-8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8B6963A-683B-4B8C-9BF3-CB25F4E73D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58" y="24719"/>
            <a:ext cx="6683296" cy="6808562"/>
          </a:xfrm>
          <a:prstGeom prst="rect">
            <a:avLst/>
          </a:prstGeom>
        </p:spPr>
      </p:pic>
      <p:pic>
        <p:nvPicPr>
          <p:cNvPr id="2" name="Z_[06-03]_hanasu">
            <a:hlinkClick r:id="" action="ppaction://media"/>
            <a:extLst>
              <a:ext uri="{FF2B5EF4-FFF2-40B4-BE49-F238E27FC236}">
                <a16:creationId xmlns:a16="http://schemas.microsoft.com/office/drawing/2014/main" id="{5FA6E4F4-384C-4035-804C-88B4D96D8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9288" y="1619466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2D8FC6-D647-6068-777D-1DE0304C37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51" y="104343"/>
            <a:ext cx="3710567" cy="9127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A25A9E-35BA-2A71-A167-77ECE66D5C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197" y="909867"/>
            <a:ext cx="3517491" cy="69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6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24EA5C-61D4-45FB-B486-D2B57AB00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496172" cy="7991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8B6963A-683B-4B8C-9BF3-CB25F4E73DA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58" y="24719"/>
            <a:ext cx="6683296" cy="6808562"/>
          </a:xfrm>
          <a:prstGeom prst="rect">
            <a:avLst/>
          </a:prstGeom>
        </p:spPr>
      </p:pic>
      <p:pic>
        <p:nvPicPr>
          <p:cNvPr id="6" name="Z_[06-03]_hanasu">
            <a:hlinkClick r:id="" action="ppaction://media"/>
            <a:extLst>
              <a:ext uri="{FF2B5EF4-FFF2-40B4-BE49-F238E27FC236}">
                <a16:creationId xmlns:a16="http://schemas.microsoft.com/office/drawing/2014/main" id="{F17B5E2B-C5C5-4123-823D-4A41D0BEA7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82254" y="1505068"/>
            <a:ext cx="661927" cy="66192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A69720-81B4-B77E-D3E7-992697A03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1" y="20994"/>
            <a:ext cx="3710567" cy="9127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D7CFD4F-807B-0B01-2D0B-2346071CCB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91" y="858647"/>
            <a:ext cx="3666064" cy="66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0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24EA5C-61D4-45FB-B486-D2B57AB00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496172" cy="7991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8B6963A-683B-4B8C-9BF3-CB25F4E73DA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58" y="24719"/>
            <a:ext cx="6683296" cy="6808562"/>
          </a:xfrm>
          <a:prstGeom prst="rect">
            <a:avLst/>
          </a:prstGeom>
        </p:spPr>
      </p:pic>
      <p:pic>
        <p:nvPicPr>
          <p:cNvPr id="6" name="Z_[06-03]_hanasu">
            <a:hlinkClick r:id="" action="ppaction://media"/>
            <a:extLst>
              <a:ext uri="{FF2B5EF4-FFF2-40B4-BE49-F238E27FC236}">
                <a16:creationId xmlns:a16="http://schemas.microsoft.com/office/drawing/2014/main" id="{F17B5E2B-C5C5-4123-823D-4A41D0BEA7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30884" y="1520575"/>
            <a:ext cx="661928" cy="661928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37243" y="165319"/>
            <a:ext cx="3223099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37242" y="2640003"/>
            <a:ext cx="3223099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37241" y="6297259"/>
            <a:ext cx="5008359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627768" y="850068"/>
            <a:ext cx="2850062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12391" y="1596596"/>
            <a:ext cx="3273437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12391" y="3301692"/>
            <a:ext cx="1822010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41419" y="4041773"/>
            <a:ext cx="2257437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712391" y="5040423"/>
            <a:ext cx="3273437" cy="823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E5B2187-6117-C7D5-B90F-B7947EBAFD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84" y="7401"/>
            <a:ext cx="3710567" cy="91279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E612133-BCC6-A397-C4AA-F8EB518A6C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91" y="858647"/>
            <a:ext cx="3666064" cy="66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3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2L6-8</a:t>
            </a:r>
          </a:p>
        </p:txBody>
      </p:sp>
      <p:pic>
        <p:nvPicPr>
          <p:cNvPr id="4" name="Picture 2" descr="世間話をする男性のイラスト">
            <a:extLst>
              <a:ext uri="{FF2B5EF4-FFF2-40B4-BE49-F238E27FC236}">
                <a16:creationId xmlns:a16="http://schemas.microsoft.com/office/drawing/2014/main" id="{548F5494-5371-4D01-A2B9-A81E982E4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1" y="3493655"/>
            <a:ext cx="3463636" cy="313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開いたシステム手帳のイラスト">
            <a:extLst>
              <a:ext uri="{FF2B5EF4-FFF2-40B4-BE49-F238E27FC236}">
                <a16:creationId xmlns:a16="http://schemas.microsoft.com/office/drawing/2014/main" id="{C0C41ADA-B7CE-463F-95DC-9C7C04A54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1007">
            <a:off x="474525" y="3079272"/>
            <a:ext cx="1654575" cy="133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旅行に行くカップルのイラスト">
            <a:extLst>
              <a:ext uri="{FF2B5EF4-FFF2-40B4-BE49-F238E27FC236}">
                <a16:creationId xmlns:a16="http://schemas.microsoft.com/office/drawing/2014/main" id="{CCF2B2F4-015E-4F75-96EB-047162883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236" y="2807155"/>
            <a:ext cx="2419476" cy="212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思考の吹き出し: 雲形 1">
            <a:extLst>
              <a:ext uri="{FF2B5EF4-FFF2-40B4-BE49-F238E27FC236}">
                <a16:creationId xmlns:a16="http://schemas.microsoft.com/office/drawing/2014/main" id="{749E7E56-769D-4BE2-86E5-5645E1ACA12D}"/>
              </a:ext>
            </a:extLst>
          </p:cNvPr>
          <p:cNvSpPr/>
          <p:nvPr/>
        </p:nvSpPr>
        <p:spPr>
          <a:xfrm>
            <a:off x="8686801" y="2600360"/>
            <a:ext cx="3215898" cy="2707413"/>
          </a:xfrm>
          <a:prstGeom prst="cloudCallout">
            <a:avLst>
              <a:gd name="adj1" fmla="val -68062"/>
              <a:gd name="adj2" fmla="val 456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DEDD6E2E-87B9-4C7E-8AFE-17379E6D2575}"/>
              </a:ext>
            </a:extLst>
          </p:cNvPr>
          <p:cNvSpPr/>
          <p:nvPr/>
        </p:nvSpPr>
        <p:spPr>
          <a:xfrm>
            <a:off x="289299" y="2808966"/>
            <a:ext cx="3215898" cy="2707413"/>
          </a:xfrm>
          <a:prstGeom prst="cloudCallout">
            <a:avLst>
              <a:gd name="adj1" fmla="val 75552"/>
              <a:gd name="adj2" fmla="val 3702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30" name="Picture 6" descr="日本地図のイラスト">
            <a:extLst>
              <a:ext uri="{FF2B5EF4-FFF2-40B4-BE49-F238E27FC236}">
                <a16:creationId xmlns:a16="http://schemas.microsoft.com/office/drawing/2014/main" id="{95C4AAA2-1687-493E-9C88-543C7909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25" y="3809333"/>
            <a:ext cx="1910063" cy="19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漫符「はてなマーク・クエスチョンマーク」">
            <a:extLst>
              <a:ext uri="{FF2B5EF4-FFF2-40B4-BE49-F238E27FC236}">
                <a16:creationId xmlns:a16="http://schemas.microsoft.com/office/drawing/2014/main" id="{1D7BF150-9F4C-445C-BC54-91935136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087" y="2836448"/>
            <a:ext cx="1343751" cy="18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E522F3B-5371-B133-7D83-E2EC9ABB70B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574378" y="188916"/>
            <a:ext cx="10371198" cy="18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1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BBFEBEB-ED4C-86BE-8B75-92AFFF5B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34558"/>
            <a:ext cx="9553575" cy="1152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95ECE6-2671-8E12-10A1-F9BCB520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91" y="1299025"/>
            <a:ext cx="8365225" cy="5556487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978769" y="2832418"/>
            <a:ext cx="8210777" cy="747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97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E83ACD2-BFCB-4CAC-81B8-971B8109F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" y="21915"/>
            <a:ext cx="12126686" cy="285978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69CBF6-0B52-4B39-CA6E-C3FFC4EE4D9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91159" y="2074820"/>
            <a:ext cx="10616589" cy="82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6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2L6-9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5B6BD3-8893-4272-AC26-659A58CD41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58" y="55769"/>
            <a:ext cx="7860624" cy="6746461"/>
          </a:xfrm>
          <a:prstGeom prst="rect">
            <a:avLst/>
          </a:prstGeom>
        </p:spPr>
      </p:pic>
      <p:pic>
        <p:nvPicPr>
          <p:cNvPr id="3" name="Z_[06-04]_kotoba">
            <a:hlinkClick r:id="" action="ppaction://media"/>
            <a:extLst>
              <a:ext uri="{FF2B5EF4-FFF2-40B4-BE49-F238E27FC236}">
                <a16:creationId xmlns:a16="http://schemas.microsoft.com/office/drawing/2014/main" id="{F5AD9F93-FB5B-4504-8614-0B931D8F96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7091" y="1484213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CD3E489-B82E-5583-B107-056B10DA9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038" y="55769"/>
            <a:ext cx="2958774" cy="64555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7977986-56DE-EBA8-5906-3F3E54F81D6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25038" y="812959"/>
            <a:ext cx="2908453" cy="62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2L6-10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25BC1E8-0E7F-414A-9263-605252707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9" y="3039020"/>
            <a:ext cx="10810220" cy="36102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D45BEF9-5795-4784-A0AE-CDF06AC59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846" y="132087"/>
            <a:ext cx="2619509" cy="261252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23C8D27-44E6-49AC-8FC7-E6AFA1300E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4159464" cy="2876698"/>
          </a:xfrm>
          <a:prstGeom prst="rect">
            <a:avLst/>
          </a:prstGeom>
        </p:spPr>
      </p:pic>
      <p:pic>
        <p:nvPicPr>
          <p:cNvPr id="7" name="Z_[06-05]_kiku1">
            <a:hlinkClick r:id="" action="ppaction://media"/>
            <a:extLst>
              <a:ext uri="{FF2B5EF4-FFF2-40B4-BE49-F238E27FC236}">
                <a16:creationId xmlns:a16="http://schemas.microsoft.com/office/drawing/2014/main" id="{EE18DDB3-054A-4C96-9E03-7AF5728A6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75016" y="3659754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BB93DA-FDAE-39EC-6BB3-20F488B375C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97026" y="0"/>
            <a:ext cx="4073505" cy="15924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BD4A7F9-54CC-F95F-2B0D-15381FE55BD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97026" y="1488357"/>
            <a:ext cx="5065567" cy="14103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78A9E7A-13D5-1139-2D02-152FC7319481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151391" y="4068176"/>
            <a:ext cx="10485608" cy="584774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FF0C5B7C-B109-4C18-A3A3-201EBC1B4519}"/>
              </a:ext>
            </a:extLst>
          </p:cNvPr>
          <p:cNvSpPr/>
          <p:nvPr/>
        </p:nvSpPr>
        <p:spPr>
          <a:xfrm>
            <a:off x="6750764" y="4652950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92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0B2BFD1-D45B-8267-1B08-107F6A8F9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2" y="292387"/>
            <a:ext cx="10515854" cy="192790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DACE0FD-6EE1-40C6-B794-7A82F9285F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6"/>
          <a:stretch/>
        </p:blipFill>
        <p:spPr>
          <a:xfrm>
            <a:off x="690889" y="2320769"/>
            <a:ext cx="10810220" cy="203522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79779EB-25CF-423C-A0D5-9839C65D45B5}"/>
              </a:ext>
            </a:extLst>
          </p:cNvPr>
          <p:cNvSpPr txBox="1"/>
          <p:nvPr/>
        </p:nvSpPr>
        <p:spPr>
          <a:xfrm>
            <a:off x="2570222" y="1469549"/>
            <a:ext cx="2782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  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</a:p>
        </p:txBody>
      </p:sp>
      <p:pic>
        <p:nvPicPr>
          <p:cNvPr id="7" name="Z_[06-05]_kiku1">
            <a:hlinkClick r:id="" action="ppaction://media"/>
            <a:extLst>
              <a:ext uri="{FF2B5EF4-FFF2-40B4-BE49-F238E27FC236}">
                <a16:creationId xmlns:a16="http://schemas.microsoft.com/office/drawing/2014/main" id="{DB04ADE2-530D-49CE-A0F7-68290862EB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6713" y="185274"/>
            <a:ext cx="799001" cy="79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D168EA4-C132-4FE8-8B86-C88881BC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29" y="1842236"/>
            <a:ext cx="11435940" cy="143181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Z_[06-05]_kiku1">
            <a:hlinkClick r:id="" action="ppaction://media"/>
            <a:extLst>
              <a:ext uri="{FF2B5EF4-FFF2-40B4-BE49-F238E27FC236}">
                <a16:creationId xmlns:a16="http://schemas.microsoft.com/office/drawing/2014/main" id="{78DE03F2-AA97-4673-8F86-FA083D3E61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66397" y="375888"/>
            <a:ext cx="837617" cy="8376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1FE63DE-4976-6C8C-9626-96FF3B922FA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76624" y="277032"/>
            <a:ext cx="8532410" cy="11453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AF9A1B5-1D89-0671-D6FD-FF061F63C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451" y="1893418"/>
            <a:ext cx="9684755" cy="13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285DE06-1ABD-811A-DE7A-46D7FDC7B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7" y="1264350"/>
            <a:ext cx="8645941" cy="134701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3A0CF9C-CE9E-4093-8807-1C485BEEB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7453378" cy="12643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7FC2D5B-4EF4-4EF5-8DCC-79B2EC3BA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34" y="2988333"/>
            <a:ext cx="3548563" cy="353459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9C8153-2E61-4B21-835B-838B490D85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09" y="3072856"/>
            <a:ext cx="5578508" cy="336554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3936078-9872-45C2-957F-E991F0E2363A}"/>
              </a:ext>
            </a:extLst>
          </p:cNvPr>
          <p:cNvSpPr txBox="1"/>
          <p:nvPr/>
        </p:nvSpPr>
        <p:spPr>
          <a:xfrm>
            <a:off x="1749870" y="1978861"/>
            <a:ext cx="503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</a:p>
        </p:txBody>
      </p:sp>
      <p:pic>
        <p:nvPicPr>
          <p:cNvPr id="9" name="Z_[06-06]_kiku2">
            <a:hlinkClick r:id="" action="ppaction://media"/>
            <a:extLst>
              <a:ext uri="{FF2B5EF4-FFF2-40B4-BE49-F238E27FC236}">
                <a16:creationId xmlns:a16="http://schemas.microsoft.com/office/drawing/2014/main" id="{BA9725C1-8ED2-4ACD-835B-8EF8C647E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86363" y="1264350"/>
            <a:ext cx="752496" cy="75249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9C89109-C906-6749-7A67-8558C6EDFC8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97988" y="42194"/>
            <a:ext cx="7965731" cy="122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4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7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6398A25-FF11-4B0F-0F2D-73725C68CDA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638317" y="419598"/>
            <a:ext cx="9707030" cy="1761478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7FC2D5B-4EF4-4EF5-8DCC-79B2EC3BA8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34" y="2988333"/>
            <a:ext cx="3548563" cy="353459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9C8153-2E61-4B21-835B-838B490D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09" y="3072856"/>
            <a:ext cx="5578508" cy="336554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50A8B4-4B94-4874-8D4E-30036AA9B3C0}"/>
              </a:ext>
            </a:extLst>
          </p:cNvPr>
          <p:cNvSpPr txBox="1"/>
          <p:nvPr/>
        </p:nvSpPr>
        <p:spPr>
          <a:xfrm>
            <a:off x="2225900" y="1534745"/>
            <a:ext cx="503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</a:p>
        </p:txBody>
      </p:sp>
      <p:pic>
        <p:nvPicPr>
          <p:cNvPr id="7" name="Z_[06-06]_kiku2">
            <a:hlinkClick r:id="" action="ppaction://media"/>
            <a:extLst>
              <a:ext uri="{FF2B5EF4-FFF2-40B4-BE49-F238E27FC236}">
                <a16:creationId xmlns:a16="http://schemas.microsoft.com/office/drawing/2014/main" id="{FA86A933-ADE6-4F86-82A4-6FB4CC7473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5809" y="10676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4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7FC2D5B-4EF4-4EF5-8DCC-79B2EC3BA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34" y="2988333"/>
            <a:ext cx="3548563" cy="353459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9C8153-2E61-4B21-835B-838B490D8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09" y="3072856"/>
            <a:ext cx="5578508" cy="336554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827454E-A7BA-4180-A604-2879F91B47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264" y="1404312"/>
            <a:ext cx="4699470" cy="76915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Z_[06-06]_kiku2">
            <a:hlinkClick r:id="" action="ppaction://media"/>
            <a:extLst>
              <a:ext uri="{FF2B5EF4-FFF2-40B4-BE49-F238E27FC236}">
                <a16:creationId xmlns:a16="http://schemas.microsoft.com/office/drawing/2014/main" id="{0F858040-14C2-4A9E-BDDC-7643B43D78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03922" y="401248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A7CABB-2C3A-E608-3EE2-FEC83FC6604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634527" y="227770"/>
            <a:ext cx="7465716" cy="9547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5C08C7B-FED4-9515-321F-5073B7E58B3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925305" y="1432661"/>
            <a:ext cx="2738186" cy="74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0CB882-3D6C-312A-5901-B9207009322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38629" y="4196166"/>
            <a:ext cx="9583964" cy="1662672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2L6-12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7382A61-38E8-4227-9B26-3D22F848B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701" y="123605"/>
            <a:ext cx="3164368" cy="3234221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03397A9A-B79F-4649-AD0F-9EF389EC848E}"/>
              </a:ext>
            </a:extLst>
          </p:cNvPr>
          <p:cNvSpPr/>
          <p:nvPr/>
        </p:nvSpPr>
        <p:spPr>
          <a:xfrm>
            <a:off x="5316949" y="5206144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06-07]_kiku1">
            <a:hlinkClick r:id="" action="ppaction://media"/>
            <a:extLst>
              <a:ext uri="{FF2B5EF4-FFF2-40B4-BE49-F238E27FC236}">
                <a16:creationId xmlns:a16="http://schemas.microsoft.com/office/drawing/2014/main" id="{0752B38C-C2E7-4D62-ABF2-22815505E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79899" y="3992966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85BB38D-B3F6-E4F4-A027-12AD96684CB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338629" y="335469"/>
            <a:ext cx="5547537" cy="344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1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6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DE87FF4-9A49-47E0-A14C-EA90A9132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9" y="389406"/>
            <a:ext cx="11064041" cy="419233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2L6-12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A35CDF15-904A-42E0-BD5B-1881C7F753CE}"/>
              </a:ext>
            </a:extLst>
          </p:cNvPr>
          <p:cNvSpPr/>
          <p:nvPr/>
        </p:nvSpPr>
        <p:spPr>
          <a:xfrm>
            <a:off x="8325019" y="1542559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Z_[06-07]_kiku1">
            <a:hlinkClick r:id="" action="ppaction://media"/>
            <a:extLst>
              <a:ext uri="{FF2B5EF4-FFF2-40B4-BE49-F238E27FC236}">
                <a16:creationId xmlns:a16="http://schemas.microsoft.com/office/drawing/2014/main" id="{AF5B9175-8D46-4D48-B5D3-CC6BB923DB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4022" y="438463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AD95BD7-435F-320B-2376-FDBE47640C2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5411" y="292387"/>
            <a:ext cx="9396443" cy="110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1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CF299F-729C-4CFE-892E-2F69D450C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55" y="1723314"/>
            <a:ext cx="10072888" cy="129229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Z_[06-07]_kiku1">
            <a:hlinkClick r:id="" action="ppaction://media"/>
            <a:extLst>
              <a:ext uri="{FF2B5EF4-FFF2-40B4-BE49-F238E27FC236}">
                <a16:creationId xmlns:a16="http://schemas.microsoft.com/office/drawing/2014/main" id="{A9A020BB-4567-4264-9451-2C7611902B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89409" y="456206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F6FB10-0A2B-4FBD-8CBC-C13A7C24F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596" y="3104557"/>
            <a:ext cx="3480805" cy="355764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484C77D-9E6B-8AAD-1AA5-BDF213228AE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700393" y="248841"/>
            <a:ext cx="7804762" cy="10245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2A0CA02-5C65-62B0-0CB4-3DFB4E041CA2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282027" y="1789885"/>
            <a:ext cx="9627946" cy="116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4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4831452-1EA6-4357-A04B-C29229D66738}"/>
              </a:ext>
            </a:extLst>
          </p:cNvPr>
          <p:cNvGrpSpPr/>
          <p:nvPr/>
        </p:nvGrpSpPr>
        <p:grpSpPr>
          <a:xfrm>
            <a:off x="4392792" y="44770"/>
            <a:ext cx="7501389" cy="6768459"/>
            <a:chOff x="4392792" y="44770"/>
            <a:chExt cx="7501389" cy="676845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40651A5-5811-49B2-8263-A681053B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2792" y="44770"/>
              <a:ext cx="7501389" cy="6768459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A34BAC8-E979-40F8-B1F4-E577D275547D}"/>
                </a:ext>
              </a:extLst>
            </p:cNvPr>
            <p:cNvSpPr/>
            <p:nvPr/>
          </p:nvSpPr>
          <p:spPr>
            <a:xfrm>
              <a:off x="10435771" y="72571"/>
              <a:ext cx="841829" cy="341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B2DEBD4-858A-4A24-B5C0-3A615DE9A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7017" y="382363"/>
              <a:ext cx="806491" cy="374669"/>
            </a:xfrm>
            <a:prstGeom prst="rect">
              <a:avLst/>
            </a:prstGeom>
          </p:spPr>
        </p:pic>
      </p:grpSp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D787A2-91DF-4775-A3AF-2BCAD078E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4381725" cy="128738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39444E3-BD98-4933-8602-2DC1D59592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54" y="2308011"/>
            <a:ext cx="2981352" cy="2996719"/>
          </a:xfrm>
          <a:prstGeom prst="rect">
            <a:avLst/>
          </a:prstGeom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6BDABCDD-3619-457A-B4C3-7A8C1B9ACFC0}"/>
              </a:ext>
            </a:extLst>
          </p:cNvPr>
          <p:cNvSpPr/>
          <p:nvPr/>
        </p:nvSpPr>
        <p:spPr>
          <a:xfrm>
            <a:off x="8746438" y="1637977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CBCDF2D-8EC6-4F1B-AC72-E8EAC84DC436}"/>
              </a:ext>
            </a:extLst>
          </p:cNvPr>
          <p:cNvSpPr/>
          <p:nvPr/>
        </p:nvSpPr>
        <p:spPr>
          <a:xfrm>
            <a:off x="8405855" y="4016742"/>
            <a:ext cx="461176" cy="485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3B3F111A-D9A7-4C93-85D1-F6A4DD2BD827}"/>
              </a:ext>
            </a:extLst>
          </p:cNvPr>
          <p:cNvSpPr/>
          <p:nvPr/>
        </p:nvSpPr>
        <p:spPr>
          <a:xfrm rot="3351006">
            <a:off x="8381245" y="1211469"/>
            <a:ext cx="525869" cy="507750"/>
          </a:xfrm>
          <a:prstGeom prst="rightArrow">
            <a:avLst>
              <a:gd name="adj1" fmla="val 40123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6BF73-8DDE-4CDF-A288-48ADA08C0D42}"/>
              </a:ext>
            </a:extLst>
          </p:cNvPr>
          <p:cNvSpPr txBox="1"/>
          <p:nvPr/>
        </p:nvSpPr>
        <p:spPr>
          <a:xfrm>
            <a:off x="7928634" y="6095916"/>
            <a:ext cx="1635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歩きます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EFBE9D8-DC8A-8B06-3EB4-299FBD5F515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0" y="72571"/>
            <a:ext cx="4392792" cy="15467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B1868BC-8914-A566-5802-06C49FCDA37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239221" y="56325"/>
            <a:ext cx="6633013" cy="11736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CAB6BDC-0B59-5E9D-45E6-0538B26E57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2117" y="3042573"/>
            <a:ext cx="4909619" cy="8718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442E62B-DC7C-648C-2715-E833976649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3134" y="6071772"/>
            <a:ext cx="3353083" cy="697441"/>
          </a:xfrm>
          <a:prstGeom prst="rect">
            <a:avLst/>
          </a:prstGeom>
        </p:spPr>
      </p:pic>
      <p:pic>
        <p:nvPicPr>
          <p:cNvPr id="16" name="Z_[06-08]_kiku2">
            <a:hlinkClick r:id="" action="ppaction://media"/>
            <a:extLst>
              <a:ext uri="{FF2B5EF4-FFF2-40B4-BE49-F238E27FC236}">
                <a16:creationId xmlns:a16="http://schemas.microsoft.com/office/drawing/2014/main" id="{91822E8D-C77D-45D5-93D2-DA06693F8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26526" y="414204"/>
            <a:ext cx="618490" cy="6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806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BBC8507-EED2-449F-9521-9C21BCF8E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410" y="1668513"/>
            <a:ext cx="9179180" cy="67618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F659B0-8394-4D22-BA56-82DF2562A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81" y="2884508"/>
            <a:ext cx="3607436" cy="36260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2AD9B41-D879-2807-D2D5-89200CB6D97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356655" y="425357"/>
            <a:ext cx="6696318" cy="82525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CFB46EA-427E-BD55-D1F7-EA91BB8BAE6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670809" y="1668512"/>
            <a:ext cx="7888809" cy="676183"/>
          </a:xfrm>
          <a:prstGeom prst="rect">
            <a:avLst/>
          </a:prstGeom>
        </p:spPr>
      </p:pic>
      <p:pic>
        <p:nvPicPr>
          <p:cNvPr id="5" name="Z_[06-08]_kiku2">
            <a:hlinkClick r:id="" action="ppaction://media"/>
            <a:extLst>
              <a:ext uri="{FF2B5EF4-FFF2-40B4-BE49-F238E27FC236}">
                <a16:creationId xmlns:a16="http://schemas.microsoft.com/office/drawing/2014/main" id="{239416CA-4F2A-4DA4-9252-82E6091A33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56274" y="292387"/>
            <a:ext cx="703344" cy="7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BBFEBEB-ED4C-86BE-8B75-92AFFF5B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34558"/>
            <a:ext cx="9553575" cy="1152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95ECE6-2671-8E12-10A1-F9BCB520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91" y="1299025"/>
            <a:ext cx="8365225" cy="5556487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32879" y="3571672"/>
            <a:ext cx="8115061" cy="872479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31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FECA7A-8B2E-478F-B978-C6DBBFA2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9" y="29027"/>
            <a:ext cx="12162971" cy="215986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982E8A-F71F-FAB9-C70B-7AD531B7412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33618" y="1794016"/>
            <a:ext cx="8156851" cy="4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766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2L6-14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A3CD15F-C356-408A-89D1-171803110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36" y="2224549"/>
            <a:ext cx="11013327" cy="2408901"/>
          </a:xfrm>
          <a:prstGeom prst="rect">
            <a:avLst/>
          </a:prstGeom>
        </p:spPr>
      </p:pic>
      <p:pic>
        <p:nvPicPr>
          <p:cNvPr id="2" name="Z_[06-09]_kotoba">
            <a:hlinkClick r:id="" action="ppaction://media"/>
            <a:extLst>
              <a:ext uri="{FF2B5EF4-FFF2-40B4-BE49-F238E27FC236}">
                <a16:creationId xmlns:a16="http://schemas.microsoft.com/office/drawing/2014/main" id="{D84F0447-DF96-4C4D-9679-22E0F74A83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9029" y="1144836"/>
            <a:ext cx="760504" cy="7605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6068A0-A158-6F1D-8A47-702588B5DE7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54132" y="94159"/>
            <a:ext cx="3091513" cy="114742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69A65D9-800F-96BD-BA75-75988EA18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21" y="1241586"/>
            <a:ext cx="3281933" cy="92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1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2L6-14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A3CD15F-C356-408A-89D1-171803110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36" y="2224549"/>
            <a:ext cx="11013327" cy="2408901"/>
          </a:xfrm>
          <a:prstGeom prst="rect">
            <a:avLst/>
          </a:prstGeom>
        </p:spPr>
      </p:pic>
      <p:pic>
        <p:nvPicPr>
          <p:cNvPr id="6" name="Z_[06-09]_kotoba">
            <a:hlinkClick r:id="" action="ppaction://media"/>
            <a:extLst>
              <a:ext uri="{FF2B5EF4-FFF2-40B4-BE49-F238E27FC236}">
                <a16:creationId xmlns:a16="http://schemas.microsoft.com/office/drawing/2014/main" id="{CB31856E-4A1D-4624-9A6B-B7B49028F7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99172" y="1382499"/>
            <a:ext cx="796117" cy="79611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873B1B6-8F7E-CBAD-DD02-C98A98756EE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1067" y="-26278"/>
            <a:ext cx="3585392" cy="133073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844205-DA88-6B4B-4AAE-0334CE74EDB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96001" y="1336566"/>
            <a:ext cx="3562287" cy="7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9998288-B18F-41EA-BCE3-02C9D72B0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0" y="61739"/>
            <a:ext cx="9928699" cy="6734522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DA5A4E8-C0BA-78B1-BCB9-AF536E9D725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05387" y="61739"/>
            <a:ext cx="9754906" cy="16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77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31EA4B4-1FEC-44AF-B7B4-BBE83F6E9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925" y="0"/>
            <a:ext cx="4883268" cy="685145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F6FCDB-9F53-4165-AC66-1A04F79B1063}"/>
              </a:ext>
            </a:extLst>
          </p:cNvPr>
          <p:cNvSpPr txBox="1"/>
          <p:nvPr/>
        </p:nvSpPr>
        <p:spPr>
          <a:xfrm>
            <a:off x="6250985" y="508146"/>
            <a:ext cx="373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AC386B-CE9E-439D-B6FE-3C3459CD813E}"/>
              </a:ext>
            </a:extLst>
          </p:cNvPr>
          <p:cNvSpPr txBox="1"/>
          <p:nvPr/>
        </p:nvSpPr>
        <p:spPr>
          <a:xfrm>
            <a:off x="5946183" y="2116499"/>
            <a:ext cx="428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8CB633-CD8B-4E1B-AEAA-E3D062AFB144}"/>
              </a:ext>
            </a:extLst>
          </p:cNvPr>
          <p:cNvSpPr txBox="1"/>
          <p:nvPr/>
        </p:nvSpPr>
        <p:spPr>
          <a:xfrm>
            <a:off x="6250985" y="5336604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65A9D8-2F72-41BC-983E-B3E7C9CBB8E0}"/>
              </a:ext>
            </a:extLst>
          </p:cNvPr>
          <p:cNvSpPr txBox="1"/>
          <p:nvPr/>
        </p:nvSpPr>
        <p:spPr>
          <a:xfrm>
            <a:off x="5964263" y="3747319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03D7B0B-7929-4296-B400-8B35B5DC0A60}"/>
              </a:ext>
            </a:extLst>
          </p:cNvPr>
          <p:cNvSpPr txBox="1"/>
          <p:nvPr/>
        </p:nvSpPr>
        <p:spPr>
          <a:xfrm>
            <a:off x="7160214" y="3744719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1CED8A-413B-47E5-A9A1-242FAE18A834}"/>
              </a:ext>
            </a:extLst>
          </p:cNvPr>
          <p:cNvSpPr txBox="1"/>
          <p:nvPr/>
        </p:nvSpPr>
        <p:spPr>
          <a:xfrm>
            <a:off x="7149877" y="2122554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7F16CB-65BC-4161-B2CD-0D734563C63E}"/>
              </a:ext>
            </a:extLst>
          </p:cNvPr>
          <p:cNvSpPr txBox="1"/>
          <p:nvPr/>
        </p:nvSpPr>
        <p:spPr>
          <a:xfrm>
            <a:off x="7139552" y="508146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0533AD1-FD24-4BF5-8493-7A1229493D0E}"/>
              </a:ext>
            </a:extLst>
          </p:cNvPr>
          <p:cNvSpPr txBox="1"/>
          <p:nvPr/>
        </p:nvSpPr>
        <p:spPr>
          <a:xfrm>
            <a:off x="7144717" y="5328842"/>
            <a:ext cx="428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DCCC06D-8D52-4A3A-BDFD-7B28EF06C7A8}"/>
              </a:ext>
            </a:extLst>
          </p:cNvPr>
          <p:cNvSpPr txBox="1"/>
          <p:nvPr/>
        </p:nvSpPr>
        <p:spPr>
          <a:xfrm>
            <a:off x="8363925" y="503697"/>
            <a:ext cx="428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8FA7A5-64FB-4308-835B-DC256BF26407}"/>
              </a:ext>
            </a:extLst>
          </p:cNvPr>
          <p:cNvSpPr txBox="1"/>
          <p:nvPr/>
        </p:nvSpPr>
        <p:spPr>
          <a:xfrm>
            <a:off x="9557305" y="3719598"/>
            <a:ext cx="428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7B1AD44-4765-4ACD-B4BA-BA74C98DC32C}"/>
              </a:ext>
            </a:extLst>
          </p:cNvPr>
          <p:cNvSpPr txBox="1"/>
          <p:nvPr/>
        </p:nvSpPr>
        <p:spPr>
          <a:xfrm>
            <a:off x="9577962" y="5321091"/>
            <a:ext cx="428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0ACC17D-0880-40E9-A724-28BED8815C02}"/>
              </a:ext>
            </a:extLst>
          </p:cNvPr>
          <p:cNvSpPr txBox="1"/>
          <p:nvPr/>
        </p:nvSpPr>
        <p:spPr>
          <a:xfrm>
            <a:off x="8363925" y="3743827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0C7ADD-AA29-4980-A95F-3696A994AFA9}"/>
              </a:ext>
            </a:extLst>
          </p:cNvPr>
          <p:cNvSpPr txBox="1"/>
          <p:nvPr/>
        </p:nvSpPr>
        <p:spPr>
          <a:xfrm>
            <a:off x="8361326" y="5341045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76A7548-D843-40F4-BEC9-F3BB270BDE4C}"/>
              </a:ext>
            </a:extLst>
          </p:cNvPr>
          <p:cNvSpPr txBox="1"/>
          <p:nvPr/>
        </p:nvSpPr>
        <p:spPr>
          <a:xfrm>
            <a:off x="8358743" y="2122558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4B92A4C-D370-4326-889F-ECB0F76C09C1}"/>
              </a:ext>
            </a:extLst>
          </p:cNvPr>
          <p:cNvSpPr txBox="1"/>
          <p:nvPr/>
        </p:nvSpPr>
        <p:spPr>
          <a:xfrm>
            <a:off x="9763935" y="2106170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12B0F0-2A70-401E-9CA9-BCFF2F0C964A}"/>
              </a:ext>
            </a:extLst>
          </p:cNvPr>
          <p:cNvSpPr txBox="1"/>
          <p:nvPr/>
        </p:nvSpPr>
        <p:spPr>
          <a:xfrm>
            <a:off x="10048074" y="507249"/>
            <a:ext cx="433953" cy="34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>
                <a:solidFill>
                  <a:srgbClr val="FF0000"/>
                </a:solidFill>
              </a:rPr>
              <a:t>○</a:t>
            </a:r>
          </a:p>
        </p:txBody>
      </p:sp>
      <p:pic>
        <p:nvPicPr>
          <p:cNvPr id="22" name="Z_[06-12]_kiku3">
            <a:hlinkClick r:id="" action="ppaction://media"/>
            <a:extLst>
              <a:ext uri="{FF2B5EF4-FFF2-40B4-BE49-F238E27FC236}">
                <a16:creationId xmlns:a16="http://schemas.microsoft.com/office/drawing/2014/main" id="{4FE11C43-1501-4CC0-A3E9-2D9A36733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37312" y="76155"/>
            <a:ext cx="335868" cy="335868"/>
          </a:xfrm>
          <a:prstGeom prst="rect">
            <a:avLst/>
          </a:prstGeom>
        </p:spPr>
      </p:pic>
      <p:pic>
        <p:nvPicPr>
          <p:cNvPr id="23" name="Z_[06-13]_kiku4">
            <a:hlinkClick r:id="" action="ppaction://media"/>
            <a:extLst>
              <a:ext uri="{FF2B5EF4-FFF2-40B4-BE49-F238E27FC236}">
                <a16:creationId xmlns:a16="http://schemas.microsoft.com/office/drawing/2014/main" id="{A96628E4-8576-40DC-8B2A-9A4F0D9AFF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53927" y="76155"/>
            <a:ext cx="335868" cy="335868"/>
          </a:xfrm>
          <a:prstGeom prst="rect">
            <a:avLst/>
          </a:prstGeom>
        </p:spPr>
      </p:pic>
      <p:pic>
        <p:nvPicPr>
          <p:cNvPr id="24" name="Z_[06-10]_kiku1">
            <a:hlinkClick r:id="" action="ppaction://media"/>
            <a:extLst>
              <a:ext uri="{FF2B5EF4-FFF2-40B4-BE49-F238E27FC236}">
                <a16:creationId xmlns:a16="http://schemas.microsoft.com/office/drawing/2014/main" id="{5DA14BCE-6B54-422D-9CDC-6950E3928F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04082" y="60657"/>
            <a:ext cx="335868" cy="335868"/>
          </a:xfrm>
          <a:prstGeom prst="rect">
            <a:avLst/>
          </a:prstGeom>
        </p:spPr>
      </p:pic>
      <p:pic>
        <p:nvPicPr>
          <p:cNvPr id="25" name="Z_[06-11]_kiku2">
            <a:hlinkClick r:id="" action="ppaction://media"/>
            <a:extLst>
              <a:ext uri="{FF2B5EF4-FFF2-40B4-BE49-F238E27FC236}">
                <a16:creationId xmlns:a16="http://schemas.microsoft.com/office/drawing/2014/main" id="{F5CDE1E6-935C-445F-AD71-0CE375FD760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20697" y="45562"/>
            <a:ext cx="335868" cy="3358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8476037-BD0C-0B19-4F7B-3C7A34B49B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67" y="45562"/>
            <a:ext cx="5589142" cy="56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484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4727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5199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4732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033F85-99E0-4038-A747-A13A8C715CC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/>
          <a:stretch/>
        </p:blipFill>
        <p:spPr>
          <a:xfrm>
            <a:off x="731660" y="328029"/>
            <a:ext cx="10446666" cy="4847724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2L6-16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72C95A-BF69-4E35-9B77-696C0D05D2A4}"/>
              </a:ext>
            </a:extLst>
          </p:cNvPr>
          <p:cNvSpPr txBox="1"/>
          <p:nvPr/>
        </p:nvSpPr>
        <p:spPr>
          <a:xfrm>
            <a:off x="1077676" y="2828835"/>
            <a:ext cx="2138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よかった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おいしかった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びっくりした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CCA5B29-A555-4AD7-AD9C-EA84FAF4FFB4}"/>
              </a:ext>
            </a:extLst>
          </p:cNvPr>
          <p:cNvSpPr txBox="1"/>
          <p:nvPr/>
        </p:nvSpPr>
        <p:spPr>
          <a:xfrm>
            <a:off x="3698353" y="2828835"/>
            <a:ext cx="23861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きれいだった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たの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楽しかった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こわかった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おもしろかった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45DAA3-7145-4B10-9157-489F357EAD5E}"/>
              </a:ext>
            </a:extLst>
          </p:cNvPr>
          <p:cNvSpPr txBox="1"/>
          <p:nvPr/>
        </p:nvSpPr>
        <p:spPr>
          <a:xfrm>
            <a:off x="6245242" y="2751891"/>
            <a:ext cx="2386195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たいへん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大変だった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疲れた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きれいだった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き　も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気持ちよかった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A3228B-9031-405F-93BE-B73CE970C755}"/>
              </a:ext>
            </a:extLst>
          </p:cNvPr>
          <p:cNvSpPr txBox="1"/>
          <p:nvPr/>
        </p:nvSpPr>
        <p:spPr>
          <a:xfrm>
            <a:off x="8792131" y="2828835"/>
            <a:ext cx="238619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すてきだった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きれいだった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ざんねん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1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残念だった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06-12]_kiku3">
            <a:hlinkClick r:id="" action="ppaction://media"/>
            <a:extLst>
              <a:ext uri="{FF2B5EF4-FFF2-40B4-BE49-F238E27FC236}">
                <a16:creationId xmlns:a16="http://schemas.microsoft.com/office/drawing/2014/main" id="{7EE94479-AFD6-4FB8-9EED-0716495BE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89363" y="2195153"/>
            <a:ext cx="406401" cy="406401"/>
          </a:xfrm>
          <a:prstGeom prst="rect">
            <a:avLst/>
          </a:prstGeom>
        </p:spPr>
      </p:pic>
      <p:pic>
        <p:nvPicPr>
          <p:cNvPr id="10" name="Z_[06-13]_kiku4">
            <a:hlinkClick r:id="" action="ppaction://media"/>
            <a:extLst>
              <a:ext uri="{FF2B5EF4-FFF2-40B4-BE49-F238E27FC236}">
                <a16:creationId xmlns:a16="http://schemas.microsoft.com/office/drawing/2014/main" id="{6A7516B3-D5DF-41F0-8565-7BC85CB31F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42277" y="2206767"/>
            <a:ext cx="406401" cy="406401"/>
          </a:xfrm>
          <a:prstGeom prst="rect">
            <a:avLst/>
          </a:prstGeom>
        </p:spPr>
      </p:pic>
      <p:pic>
        <p:nvPicPr>
          <p:cNvPr id="11" name="Z_[06-10]_kiku1">
            <a:hlinkClick r:id="" action="ppaction://media"/>
            <a:extLst>
              <a:ext uri="{FF2B5EF4-FFF2-40B4-BE49-F238E27FC236}">
                <a16:creationId xmlns:a16="http://schemas.microsoft.com/office/drawing/2014/main" id="{BE469420-44FB-41ED-A325-AB591F59CF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83535" y="2195154"/>
            <a:ext cx="406401" cy="406401"/>
          </a:xfrm>
          <a:prstGeom prst="rect">
            <a:avLst/>
          </a:prstGeom>
        </p:spPr>
      </p:pic>
      <p:pic>
        <p:nvPicPr>
          <p:cNvPr id="12" name="Z_[06-11]_kiku2">
            <a:hlinkClick r:id="" action="ppaction://media"/>
            <a:extLst>
              <a:ext uri="{FF2B5EF4-FFF2-40B4-BE49-F238E27FC236}">
                <a16:creationId xmlns:a16="http://schemas.microsoft.com/office/drawing/2014/main" id="{FC85B74B-91E1-482D-A7E2-AA7AF937B5E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36449" y="2195153"/>
            <a:ext cx="406401" cy="40640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EB464E2-F4BF-5AA9-4A3E-E6041E9563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610" y="113091"/>
            <a:ext cx="10222937" cy="168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1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84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72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99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2L6-16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8E6A4D-497D-4F36-869C-F3B7258343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161" y="1974086"/>
            <a:ext cx="9938122" cy="162608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9CB382-46E9-4FAA-9114-43F0B27DD12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" t="30593" r="315" b="51344"/>
          <a:stretch/>
        </p:blipFill>
        <p:spPr>
          <a:xfrm>
            <a:off x="931188" y="3784182"/>
            <a:ext cx="10329621" cy="875654"/>
          </a:xfrm>
          <a:prstGeom prst="rect">
            <a:avLst/>
          </a:prstGeom>
        </p:spPr>
      </p:pic>
      <p:pic>
        <p:nvPicPr>
          <p:cNvPr id="5" name="Z_[06-12]_kiku3">
            <a:hlinkClick r:id="" action="ppaction://media"/>
            <a:extLst>
              <a:ext uri="{FF2B5EF4-FFF2-40B4-BE49-F238E27FC236}">
                <a16:creationId xmlns:a16="http://schemas.microsoft.com/office/drawing/2014/main" id="{E8E7F97A-DC71-47D7-9C52-66D324974E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89363" y="4178941"/>
            <a:ext cx="406401" cy="406401"/>
          </a:xfrm>
          <a:prstGeom prst="rect">
            <a:avLst/>
          </a:prstGeom>
        </p:spPr>
      </p:pic>
      <p:pic>
        <p:nvPicPr>
          <p:cNvPr id="6" name="Z_[06-13]_kiku4">
            <a:hlinkClick r:id="" action="ppaction://media"/>
            <a:extLst>
              <a:ext uri="{FF2B5EF4-FFF2-40B4-BE49-F238E27FC236}">
                <a16:creationId xmlns:a16="http://schemas.microsoft.com/office/drawing/2014/main" id="{46D9E5E0-1FF8-4324-95C0-DEB17936E2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42277" y="4190555"/>
            <a:ext cx="406401" cy="406401"/>
          </a:xfrm>
          <a:prstGeom prst="rect">
            <a:avLst/>
          </a:prstGeom>
        </p:spPr>
      </p:pic>
      <p:pic>
        <p:nvPicPr>
          <p:cNvPr id="8" name="Z_[06-10]_kiku1">
            <a:hlinkClick r:id="" action="ppaction://media"/>
            <a:extLst>
              <a:ext uri="{FF2B5EF4-FFF2-40B4-BE49-F238E27FC236}">
                <a16:creationId xmlns:a16="http://schemas.microsoft.com/office/drawing/2014/main" id="{2359EC03-832B-441F-8DB3-D3C2628D86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3535" y="4178942"/>
            <a:ext cx="406401" cy="406401"/>
          </a:xfrm>
          <a:prstGeom prst="rect">
            <a:avLst/>
          </a:prstGeom>
        </p:spPr>
      </p:pic>
      <p:pic>
        <p:nvPicPr>
          <p:cNvPr id="10" name="Z_[06-11]_kiku2">
            <a:hlinkClick r:id="" action="ppaction://media"/>
            <a:extLst>
              <a:ext uri="{FF2B5EF4-FFF2-40B4-BE49-F238E27FC236}">
                <a16:creationId xmlns:a16="http://schemas.microsoft.com/office/drawing/2014/main" id="{AE5F9D69-7F44-4CD4-881C-481CE20E60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36449" y="4178941"/>
            <a:ext cx="406401" cy="40640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1471EDA-842A-2B1C-882D-D92E8B210C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1188" y="541972"/>
            <a:ext cx="9815581" cy="119773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C33C246-FA1F-9479-E85D-56BF4FCE511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lum bright="-20000" contrast="40000"/>
          </a:blip>
          <a:srcRect r="2615"/>
          <a:stretch/>
        </p:blipFill>
        <p:spPr>
          <a:xfrm>
            <a:off x="1245336" y="2146079"/>
            <a:ext cx="9695773" cy="113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0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72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3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99934AF-29B0-40EA-AB31-09F32DC6D3CD}"/>
              </a:ext>
            </a:extLst>
          </p:cNvPr>
          <p:cNvGrpSpPr/>
          <p:nvPr/>
        </p:nvGrpSpPr>
        <p:grpSpPr>
          <a:xfrm>
            <a:off x="1135574" y="1102864"/>
            <a:ext cx="9728580" cy="3499246"/>
            <a:chOff x="1231710" y="1069777"/>
            <a:chExt cx="9728580" cy="3499246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AFC3805-B693-480A-87B2-72D10E983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1710" y="1069777"/>
              <a:ext cx="9728580" cy="3499246"/>
            </a:xfrm>
            <a:prstGeom prst="rect">
              <a:avLst/>
            </a:prstGeom>
          </p:spPr>
        </p:pic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0FCE63DE-0B5C-40BD-AB6B-ACB19188115E}"/>
                </a:ext>
              </a:extLst>
            </p:cNvPr>
            <p:cNvSpPr/>
            <p:nvPr/>
          </p:nvSpPr>
          <p:spPr>
            <a:xfrm>
              <a:off x="8725546" y="1146875"/>
              <a:ext cx="1201118" cy="503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08" y="23508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F0498AD-D08E-4DFD-8157-5FFCD85CE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70" y="4912874"/>
            <a:ext cx="9094658" cy="118332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3E43F5-6A86-40F8-8FAB-C43D33225EC5}"/>
              </a:ext>
            </a:extLst>
          </p:cNvPr>
          <p:cNvSpPr txBox="1"/>
          <p:nvPr/>
        </p:nvSpPr>
        <p:spPr>
          <a:xfrm>
            <a:off x="7248834" y="2074901"/>
            <a:ext cx="1259444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行けて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435991D-DA57-4636-A705-8634C33FF7EA}"/>
              </a:ext>
            </a:extLst>
          </p:cNvPr>
          <p:cNvSpPr txBox="1"/>
          <p:nvPr/>
        </p:nvSpPr>
        <p:spPr>
          <a:xfrm>
            <a:off x="4536657" y="2653504"/>
            <a:ext cx="2106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こ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混んでいて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564904-B53C-424F-BF5C-24687C3B0E84}"/>
              </a:ext>
            </a:extLst>
          </p:cNvPr>
          <p:cNvSpPr txBox="1"/>
          <p:nvPr/>
        </p:nvSpPr>
        <p:spPr>
          <a:xfrm>
            <a:off x="3115979" y="3212136"/>
            <a:ext cx="23316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み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見られなくて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7FDF6A-F281-4184-8497-039EE13254DD}"/>
              </a:ext>
            </a:extLst>
          </p:cNvPr>
          <p:cNvSpPr txBox="1"/>
          <p:nvPr/>
        </p:nvSpPr>
        <p:spPr>
          <a:xfrm>
            <a:off x="3046237" y="3792761"/>
            <a:ext cx="2106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およ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泳げたし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AA9DD8E-4E9A-4318-B239-C345E55EBF52}"/>
              </a:ext>
            </a:extLst>
          </p:cNvPr>
          <p:cNvSpPr txBox="1"/>
          <p:nvPr/>
        </p:nvSpPr>
        <p:spPr>
          <a:xfrm>
            <a:off x="6538522" y="3759743"/>
            <a:ext cx="2106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の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乗れたし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5672741-0A4B-93C8-71F2-70ADF0639F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-20000" contrast="40000"/>
          </a:blip>
          <a:srcRect r="12998"/>
          <a:stretch/>
        </p:blipFill>
        <p:spPr>
          <a:xfrm>
            <a:off x="1148246" y="1116615"/>
            <a:ext cx="7481164" cy="9645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694BE52-7334-64DD-41E5-1FFDAE66207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159889" y="5534403"/>
            <a:ext cx="7333260" cy="479926"/>
          </a:xfrm>
          <a:prstGeom prst="rect">
            <a:avLst/>
          </a:prstGeom>
        </p:spPr>
      </p:pic>
      <p:pic>
        <p:nvPicPr>
          <p:cNvPr id="12" name="Z_[06-14]_katachi1">
            <a:hlinkClick r:id="" action="ppaction://media"/>
            <a:extLst>
              <a:ext uri="{FF2B5EF4-FFF2-40B4-BE49-F238E27FC236}">
                <a16:creationId xmlns:a16="http://schemas.microsoft.com/office/drawing/2014/main" id="{9F35954A-78B5-46BE-9B28-EC2FFD546B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42082" y="1116615"/>
            <a:ext cx="682238" cy="68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1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2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9C33A61-449A-11ED-E9CC-08A2B2D9E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788"/>
            <a:ext cx="7827002" cy="421953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2L6-26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849C126-C0BA-A969-9951-9548C51A2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712" y="55910"/>
            <a:ext cx="1836807" cy="9264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946163D-EE0C-E6F0-6D0A-55D8DE0C07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775"/>
          <a:stretch/>
        </p:blipFill>
        <p:spPr>
          <a:xfrm>
            <a:off x="175138" y="4644188"/>
            <a:ext cx="12016862" cy="2103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1D6E826-09E9-B037-69D6-8ECB3F0DBC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794"/>
          <a:stretch/>
        </p:blipFill>
        <p:spPr>
          <a:xfrm>
            <a:off x="4773102" y="982342"/>
            <a:ext cx="7252010" cy="150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19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F161C3A-10F5-72FA-318B-2C426103F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84" y="187364"/>
            <a:ext cx="10173747" cy="648327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0A6189A-B225-42DC-A149-7486B4996F7F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2L6-27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1261DB1-5D4B-0928-B36B-0F368C6E0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810" y="292387"/>
            <a:ext cx="1884516" cy="95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65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FEF230B3-1120-4357-B0A2-C6387AF35C56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2L6-27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59A82-F818-3398-8D6C-5CAEF7BAD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336" y="141122"/>
            <a:ext cx="1759233" cy="88730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6F4E45B-B2DD-11B7-BEFE-4A71D6C46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01" y="1149178"/>
            <a:ext cx="11935499" cy="543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53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203F2A6-122F-4F03-A6D8-3240D4334BF7}"/>
              </a:ext>
            </a:extLst>
          </p:cNvPr>
          <p:cNvGrpSpPr/>
          <p:nvPr/>
        </p:nvGrpSpPr>
        <p:grpSpPr>
          <a:xfrm>
            <a:off x="1404784" y="1122938"/>
            <a:ext cx="7568736" cy="1124999"/>
            <a:chOff x="1404784" y="1122938"/>
            <a:chExt cx="7568736" cy="112499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A355DA7-7F9C-4C31-9ED8-2B12F5286E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668"/>
            <a:stretch/>
          </p:blipFill>
          <p:spPr>
            <a:xfrm>
              <a:off x="1404784" y="1122938"/>
              <a:ext cx="7568736" cy="112499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E171060-EEA3-4C9C-AE68-CAA098CE9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474" y="1287048"/>
              <a:ext cx="1236568" cy="585745"/>
            </a:xfrm>
            <a:prstGeom prst="rect">
              <a:avLst/>
            </a:prstGeom>
          </p:spPr>
        </p:pic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08" y="23508"/>
            <a:ext cx="2766951" cy="1446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2L6-17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CBA34CF-9754-4E79-AB54-EEE0ED05118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" y="2180796"/>
            <a:ext cx="10176550" cy="25441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6EC85E-1104-45B5-84A1-6F16748976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83" y="4758951"/>
            <a:ext cx="8529123" cy="189303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282A820-7042-4BB3-B72D-614AC4A0C1EA}"/>
              </a:ext>
            </a:extLst>
          </p:cNvPr>
          <p:cNvSpPr txBox="1"/>
          <p:nvPr/>
        </p:nvSpPr>
        <p:spPr>
          <a:xfrm>
            <a:off x="2398394" y="2030103"/>
            <a:ext cx="2106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歩いている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04FA9A-FFE5-45D6-9CB5-AA322AF2E801}"/>
              </a:ext>
            </a:extLst>
          </p:cNvPr>
          <p:cNvSpPr txBox="1"/>
          <p:nvPr/>
        </p:nvSpPr>
        <p:spPr>
          <a:xfrm>
            <a:off x="4510034" y="2662302"/>
            <a:ext cx="1029817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き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来た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686B86-536C-4A51-B515-D3783C458D05}"/>
              </a:ext>
            </a:extLst>
          </p:cNvPr>
          <p:cNvSpPr txBox="1"/>
          <p:nvPr/>
        </p:nvSpPr>
        <p:spPr>
          <a:xfrm>
            <a:off x="3456546" y="4156689"/>
            <a:ext cx="557119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06-15]_katachi2">
            <a:hlinkClick r:id="" action="ppaction://media"/>
            <a:extLst>
              <a:ext uri="{FF2B5EF4-FFF2-40B4-BE49-F238E27FC236}">
                <a16:creationId xmlns:a16="http://schemas.microsoft.com/office/drawing/2014/main" id="{9B1A00F4-3216-4A2F-A519-42A114FB1B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83762" y="1770339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45713B2-BEB1-767B-9F2F-BE54C087C7C5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528824" y="1133831"/>
            <a:ext cx="6091171" cy="99629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7EF290B-AAC6-7A19-D85F-5FD8A7DFB6FD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528824" y="4819105"/>
            <a:ext cx="7593353" cy="183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1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6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F1BB8E1-74F6-4D66-A4A6-49CBBF60F809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</a:t>
            </a:r>
            <a:r>
              <a:rPr lang="en-US" altLang="ja-JP" sz="3200"/>
              <a:t>28</a:t>
            </a:r>
            <a:endParaRPr lang="en-US" sz="32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096ED3A-12A9-ACD1-FBF8-3C7308C6D2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618"/>
          <a:stretch/>
        </p:blipFill>
        <p:spPr>
          <a:xfrm>
            <a:off x="216034" y="43417"/>
            <a:ext cx="8470766" cy="48604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56A8329-726F-E5FA-9A63-2E0CD7FEF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34" y="4831232"/>
            <a:ext cx="5480198" cy="202676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B04AA33-67DA-0939-0E1E-23B30B8414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7" t="75533"/>
          <a:stretch/>
        </p:blipFill>
        <p:spPr>
          <a:xfrm>
            <a:off x="5067393" y="2026768"/>
            <a:ext cx="7024782" cy="136931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DF6B4B3-0124-02F4-6FFC-8D6141036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021" y="292387"/>
            <a:ext cx="1756611" cy="88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700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509454-9C3E-42DA-860D-1C0DF55AC3A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</a:t>
            </a:r>
            <a:r>
              <a:rPr lang="en-US" altLang="ja-JP" sz="3200"/>
              <a:t>28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DB03BE4-6EA3-8599-F0DC-DD0222829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74072C8-B515-F004-D5F2-E555CC6E4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5" y="1129781"/>
            <a:ext cx="11350407" cy="552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33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2L6-17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48301A6-B6B1-4035-A9BC-FDA279AC41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02" y="1613661"/>
            <a:ext cx="10894995" cy="88748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6EF3921-596E-48ED-B8C6-9C9D1F7A725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4"/>
          <a:stretch/>
        </p:blipFill>
        <p:spPr>
          <a:xfrm>
            <a:off x="1993231" y="2548883"/>
            <a:ext cx="8205536" cy="4093345"/>
          </a:xfrm>
          <a:prstGeom prst="rect">
            <a:avLst/>
          </a:prstGeom>
        </p:spPr>
      </p:pic>
      <p:pic>
        <p:nvPicPr>
          <p:cNvPr id="6" name="Z_[06-12]_kiku3">
            <a:hlinkClick r:id="" action="ppaction://media"/>
            <a:extLst>
              <a:ext uri="{FF2B5EF4-FFF2-40B4-BE49-F238E27FC236}">
                <a16:creationId xmlns:a16="http://schemas.microsoft.com/office/drawing/2014/main" id="{F037F911-372F-4449-A10B-7302660CC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50621" y="2032418"/>
            <a:ext cx="406401" cy="406401"/>
          </a:xfrm>
          <a:prstGeom prst="rect">
            <a:avLst/>
          </a:prstGeom>
        </p:spPr>
      </p:pic>
      <p:pic>
        <p:nvPicPr>
          <p:cNvPr id="8" name="Z_[06-13]_kiku4">
            <a:hlinkClick r:id="" action="ppaction://media"/>
            <a:extLst>
              <a:ext uri="{FF2B5EF4-FFF2-40B4-BE49-F238E27FC236}">
                <a16:creationId xmlns:a16="http://schemas.microsoft.com/office/drawing/2014/main" id="{91FE778E-4C0F-4E4F-ABDF-6B9F03D4A7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97266" y="2044032"/>
            <a:ext cx="406401" cy="406401"/>
          </a:xfrm>
          <a:prstGeom prst="rect">
            <a:avLst/>
          </a:prstGeom>
        </p:spPr>
      </p:pic>
      <p:pic>
        <p:nvPicPr>
          <p:cNvPr id="10" name="Z_[06-10]_kiku1">
            <a:hlinkClick r:id="" action="ppaction://media"/>
            <a:extLst>
              <a:ext uri="{FF2B5EF4-FFF2-40B4-BE49-F238E27FC236}">
                <a16:creationId xmlns:a16="http://schemas.microsoft.com/office/drawing/2014/main" id="{470C78C9-5CD0-40E0-B9D5-534FD326B4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8077" y="2032419"/>
            <a:ext cx="406401" cy="406401"/>
          </a:xfrm>
          <a:prstGeom prst="rect">
            <a:avLst/>
          </a:prstGeom>
        </p:spPr>
      </p:pic>
      <p:pic>
        <p:nvPicPr>
          <p:cNvPr id="11" name="Z_[06-11]_kiku2">
            <a:hlinkClick r:id="" action="ppaction://media"/>
            <a:extLst>
              <a:ext uri="{FF2B5EF4-FFF2-40B4-BE49-F238E27FC236}">
                <a16:creationId xmlns:a16="http://schemas.microsoft.com/office/drawing/2014/main" id="{D8A225D1-D3B0-47D9-94CA-2B9F6139E8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03979" y="2032418"/>
            <a:ext cx="406401" cy="40640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633FF88-7339-9957-61C8-317947418D9A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247034" y="302257"/>
            <a:ext cx="8951733" cy="99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7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72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9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3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586855C-6614-49C9-B087-3C695D54164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77" y="671861"/>
            <a:ext cx="9329856" cy="6103349"/>
          </a:xfrm>
          <a:prstGeom prst="rect">
            <a:avLst/>
          </a:prstGeom>
        </p:spPr>
      </p:pic>
      <p:pic>
        <p:nvPicPr>
          <p:cNvPr id="2" name="Z_[06-16]_hanasu1">
            <a:hlinkClick r:id="" action="ppaction://media"/>
            <a:extLst>
              <a:ext uri="{FF2B5EF4-FFF2-40B4-BE49-F238E27FC236}">
                <a16:creationId xmlns:a16="http://schemas.microsoft.com/office/drawing/2014/main" id="{916DE434-7111-4407-829E-8735CC759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4466" y="1793413"/>
            <a:ext cx="369455" cy="369455"/>
          </a:xfrm>
          <a:prstGeom prst="rect">
            <a:avLst/>
          </a:prstGeom>
        </p:spPr>
      </p:pic>
      <p:pic>
        <p:nvPicPr>
          <p:cNvPr id="4" name="Z_[06-17]_hanasu2">
            <a:hlinkClick r:id="" action="ppaction://media"/>
            <a:extLst>
              <a:ext uri="{FF2B5EF4-FFF2-40B4-BE49-F238E27FC236}">
                <a16:creationId xmlns:a16="http://schemas.microsoft.com/office/drawing/2014/main" id="{B8E9777D-4E12-45D7-92FA-0CF153427A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0774" y="1793412"/>
            <a:ext cx="369455" cy="369455"/>
          </a:xfrm>
          <a:prstGeom prst="rect">
            <a:avLst/>
          </a:prstGeom>
        </p:spPr>
      </p:pic>
      <p:pic>
        <p:nvPicPr>
          <p:cNvPr id="6" name="Z_[06-18]_hanasu3">
            <a:hlinkClick r:id="" action="ppaction://media"/>
            <a:extLst>
              <a:ext uri="{FF2B5EF4-FFF2-40B4-BE49-F238E27FC236}">
                <a16:creationId xmlns:a16="http://schemas.microsoft.com/office/drawing/2014/main" id="{638447ED-C52A-46A6-8E84-B476EBBE1A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0458" y="1795677"/>
            <a:ext cx="369455" cy="3694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BF887FD-A691-4132-9377-B96A1D7ADF3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8" t="499"/>
          <a:stretch/>
        </p:blipFill>
        <p:spPr>
          <a:xfrm>
            <a:off x="61391" y="2014384"/>
            <a:ext cx="2981362" cy="73755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212E749-5CA6-0026-1E24-2B964B05166A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1064" y="82790"/>
            <a:ext cx="2884168" cy="65694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EBCB2B1-AC09-1D3E-FC04-44528089A9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lum bright="-20000" contrast="40000"/>
          </a:blip>
          <a:srcRect r="46576" b="-12511"/>
          <a:stretch/>
        </p:blipFill>
        <p:spPr>
          <a:xfrm>
            <a:off x="195791" y="810489"/>
            <a:ext cx="2424874" cy="65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0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8E5AAA6-EF81-4C6C-AD6F-573E7DD98C9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7" t="-5029"/>
          <a:stretch/>
        </p:blipFill>
        <p:spPr>
          <a:xfrm>
            <a:off x="-8873" y="1411508"/>
            <a:ext cx="3018763" cy="750541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650D45-6F26-461D-9BB8-3998D3A46F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3672902" cy="8605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586855C-6614-49C9-B087-3C695D54164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77" y="671861"/>
            <a:ext cx="9329856" cy="6103349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A377605-DEAB-68E9-60E9-4DC9B4F4C49E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64334" y="63103"/>
            <a:ext cx="3492424" cy="79549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844D0E3-E678-F03D-0155-7DAF2927E2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91" y="808197"/>
            <a:ext cx="3425103" cy="608758"/>
          </a:xfrm>
          <a:prstGeom prst="rect">
            <a:avLst/>
          </a:prstGeom>
        </p:spPr>
      </p:pic>
      <p:pic>
        <p:nvPicPr>
          <p:cNvPr id="6" name="Z_[06-16]_hanasu1">
            <a:hlinkClick r:id="" action="ppaction://media"/>
            <a:extLst>
              <a:ext uri="{FF2B5EF4-FFF2-40B4-BE49-F238E27FC236}">
                <a16:creationId xmlns:a16="http://schemas.microsoft.com/office/drawing/2014/main" id="{BA4342CF-37CF-4498-BCD6-7CDA5BF69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8818" y="2004215"/>
            <a:ext cx="369455" cy="369455"/>
          </a:xfrm>
          <a:prstGeom prst="rect">
            <a:avLst/>
          </a:prstGeom>
        </p:spPr>
      </p:pic>
      <p:pic>
        <p:nvPicPr>
          <p:cNvPr id="7" name="Z_[06-17]_hanasu2">
            <a:hlinkClick r:id="" action="ppaction://media"/>
            <a:extLst>
              <a:ext uri="{FF2B5EF4-FFF2-40B4-BE49-F238E27FC236}">
                <a16:creationId xmlns:a16="http://schemas.microsoft.com/office/drawing/2014/main" id="{4C2B25A2-A9AA-49F0-B182-5D64CD6CA4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5492" y="2004214"/>
            <a:ext cx="369455" cy="369455"/>
          </a:xfrm>
          <a:prstGeom prst="rect">
            <a:avLst/>
          </a:prstGeom>
        </p:spPr>
      </p:pic>
      <p:pic>
        <p:nvPicPr>
          <p:cNvPr id="8" name="Z_[06-18]_hanasu3">
            <a:hlinkClick r:id="" action="ppaction://media"/>
            <a:extLst>
              <a:ext uri="{FF2B5EF4-FFF2-40B4-BE49-F238E27FC236}">
                <a16:creationId xmlns:a16="http://schemas.microsoft.com/office/drawing/2014/main" id="{DED16B3E-5D7A-46F0-A8A5-2BA4D1860E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12166" y="2004214"/>
            <a:ext cx="369455" cy="36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9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0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8E5AAA6-EF81-4C6C-AD6F-573E7DD98C9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7" t="-5029"/>
          <a:stretch/>
        </p:blipFill>
        <p:spPr>
          <a:xfrm>
            <a:off x="11067" y="1628945"/>
            <a:ext cx="3018763" cy="750541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650D45-6F26-461D-9BB8-3998D3A46F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3672902" cy="8605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586855C-6614-49C9-B087-3C695D54164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77" y="671861"/>
            <a:ext cx="9329856" cy="6103349"/>
          </a:xfrm>
          <a:prstGeom prst="rect">
            <a:avLst/>
          </a:prstGeom>
        </p:spPr>
      </p:pic>
      <p:pic>
        <p:nvPicPr>
          <p:cNvPr id="6" name="Z_[06-16]_hanasu1">
            <a:hlinkClick r:id="" action="ppaction://media"/>
            <a:extLst>
              <a:ext uri="{FF2B5EF4-FFF2-40B4-BE49-F238E27FC236}">
                <a16:creationId xmlns:a16="http://schemas.microsoft.com/office/drawing/2014/main" id="{BA4342CF-37CF-4498-BCD6-7CDA5BF69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8818" y="2004215"/>
            <a:ext cx="369455" cy="369455"/>
          </a:xfrm>
          <a:prstGeom prst="rect">
            <a:avLst/>
          </a:prstGeom>
        </p:spPr>
      </p:pic>
      <p:pic>
        <p:nvPicPr>
          <p:cNvPr id="7" name="Z_[06-17]_hanasu2">
            <a:hlinkClick r:id="" action="ppaction://media"/>
            <a:extLst>
              <a:ext uri="{FF2B5EF4-FFF2-40B4-BE49-F238E27FC236}">
                <a16:creationId xmlns:a16="http://schemas.microsoft.com/office/drawing/2014/main" id="{4C2B25A2-A9AA-49F0-B182-5D64CD6CA4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5492" y="2004214"/>
            <a:ext cx="369455" cy="369455"/>
          </a:xfrm>
          <a:prstGeom prst="rect">
            <a:avLst/>
          </a:prstGeom>
        </p:spPr>
      </p:pic>
      <p:pic>
        <p:nvPicPr>
          <p:cNvPr id="8" name="Z_[06-18]_hanasu3">
            <a:hlinkClick r:id="" action="ppaction://media"/>
            <a:extLst>
              <a:ext uri="{FF2B5EF4-FFF2-40B4-BE49-F238E27FC236}">
                <a16:creationId xmlns:a16="http://schemas.microsoft.com/office/drawing/2014/main" id="{DED16B3E-5D7A-46F0-A8A5-2BA4D1860E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12166" y="2004214"/>
            <a:ext cx="369455" cy="369455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387587" y="1567543"/>
            <a:ext cx="2554824" cy="4787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787417" y="774703"/>
            <a:ext cx="5474182" cy="426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735371" y="2435230"/>
            <a:ext cx="6208401" cy="13384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364728" y="4445575"/>
            <a:ext cx="2411958" cy="4787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99394" y="4445575"/>
            <a:ext cx="2411958" cy="4787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678058" y="5326743"/>
            <a:ext cx="3947884" cy="420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99394" y="6226629"/>
            <a:ext cx="2411958" cy="4612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A2FE629-4F3C-E086-0F8D-356362ED7CE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1064" y="82790"/>
            <a:ext cx="3593566" cy="8185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F0D5829-B601-7A1F-FD35-EE611B0582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91" y="808197"/>
            <a:ext cx="3425103" cy="60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0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650D45-6F26-461D-9BB8-3998D3A46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3672902" cy="86059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5BDE7A6-1EC0-4153-9552-C8221CD88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" y="1715909"/>
            <a:ext cx="3610456" cy="5065638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18F6A64-0504-4FA8-B2D1-95BAD35D3729}"/>
              </a:ext>
            </a:extLst>
          </p:cNvPr>
          <p:cNvGrpSpPr/>
          <p:nvPr/>
        </p:nvGrpSpPr>
        <p:grpSpPr>
          <a:xfrm>
            <a:off x="3703017" y="761078"/>
            <a:ext cx="8382905" cy="5810010"/>
            <a:chOff x="2851077" y="671861"/>
            <a:chExt cx="9329856" cy="61033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586855C-6614-49C9-B087-3C695D54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1077" y="671861"/>
              <a:ext cx="9329856" cy="6103349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31F2BF36-AEA0-4623-945F-52D7BBF4EC66}"/>
                </a:ext>
              </a:extLst>
            </p:cNvPr>
            <p:cNvSpPr/>
            <p:nvPr/>
          </p:nvSpPr>
          <p:spPr>
            <a:xfrm>
              <a:off x="5406571" y="831569"/>
              <a:ext cx="2939143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A25D2E2-A0AC-4B28-8546-B833C7389A23}"/>
                </a:ext>
              </a:extLst>
            </p:cNvPr>
            <p:cNvSpPr/>
            <p:nvPr/>
          </p:nvSpPr>
          <p:spPr>
            <a:xfrm>
              <a:off x="4847771" y="2493454"/>
              <a:ext cx="4347029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226BCF82-69F9-4FF0-B25E-2F63CFC678CD}"/>
                </a:ext>
              </a:extLst>
            </p:cNvPr>
            <p:cNvSpPr/>
            <p:nvPr/>
          </p:nvSpPr>
          <p:spPr>
            <a:xfrm>
              <a:off x="4833257" y="2950675"/>
              <a:ext cx="1045029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1FE1C87-BDD6-4ABF-A4F2-887A2241BB61}"/>
                </a:ext>
              </a:extLst>
            </p:cNvPr>
            <p:cNvSpPr/>
            <p:nvPr/>
          </p:nvSpPr>
          <p:spPr>
            <a:xfrm>
              <a:off x="6313716" y="2946420"/>
              <a:ext cx="1045029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80D6E939-DEF7-409B-9C0C-04A981AA7427}"/>
                </a:ext>
              </a:extLst>
            </p:cNvPr>
            <p:cNvSpPr/>
            <p:nvPr/>
          </p:nvSpPr>
          <p:spPr>
            <a:xfrm>
              <a:off x="4844145" y="3401218"/>
              <a:ext cx="2340426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B18A8E95-23DE-4233-96E4-5DBC090034E9}"/>
                </a:ext>
              </a:extLst>
            </p:cNvPr>
            <p:cNvSpPr/>
            <p:nvPr/>
          </p:nvSpPr>
          <p:spPr>
            <a:xfrm>
              <a:off x="7935688" y="3421743"/>
              <a:ext cx="1723569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F11CEA7-3855-416E-84EC-890E59D3FE2E}"/>
                </a:ext>
              </a:extLst>
            </p:cNvPr>
            <p:cNvSpPr/>
            <p:nvPr/>
          </p:nvSpPr>
          <p:spPr>
            <a:xfrm>
              <a:off x="8318501" y="5386352"/>
              <a:ext cx="1723569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A18BA97-CFCC-49D5-B0EF-E09CBBFF4FF4}"/>
                </a:ext>
              </a:extLst>
            </p:cNvPr>
            <p:cNvSpPr/>
            <p:nvPr/>
          </p:nvSpPr>
          <p:spPr>
            <a:xfrm>
              <a:off x="10431146" y="5379095"/>
              <a:ext cx="1042398" cy="3295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BB05B4CA-B2EF-980E-0D7D-2ACF7B9E7D9D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064" y="82790"/>
            <a:ext cx="3610456" cy="8223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20FBCD3-43B7-6014-285A-C8B26F02810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86644" y="892328"/>
            <a:ext cx="3459296" cy="55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772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2L5-18</a:t>
            </a:r>
          </a:p>
        </p:txBody>
      </p:sp>
      <p:pic>
        <p:nvPicPr>
          <p:cNvPr id="6" name="Picture 2" descr="自己紹介のイラスト（女性）">
            <a:extLst>
              <a:ext uri="{FF2B5EF4-FFF2-40B4-BE49-F238E27FC236}">
                <a16:creationId xmlns:a16="http://schemas.microsoft.com/office/drawing/2014/main" id="{654C89D0-5369-4B30-94E2-05C448372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429" y="3709240"/>
            <a:ext cx="3148760" cy="31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5F949A0-AECE-4E91-AF0D-1D1D1800D93D}"/>
              </a:ext>
            </a:extLst>
          </p:cNvPr>
          <p:cNvGrpSpPr/>
          <p:nvPr/>
        </p:nvGrpSpPr>
        <p:grpSpPr>
          <a:xfrm>
            <a:off x="789306" y="2598726"/>
            <a:ext cx="3947081" cy="2517804"/>
            <a:chOff x="587828" y="2901770"/>
            <a:chExt cx="3732799" cy="236274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A8A601A-3BC2-4BB2-97DB-BF7F84C42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934" y="2901770"/>
              <a:ext cx="2554860" cy="2362743"/>
            </a:xfrm>
            <a:prstGeom prst="rect">
              <a:avLst/>
            </a:prstGeom>
          </p:spPr>
        </p:pic>
        <p:sp>
          <p:nvSpPr>
            <p:cNvPr id="7" name="吹き出し: 角を丸めた四角形 6">
              <a:extLst>
                <a:ext uri="{FF2B5EF4-FFF2-40B4-BE49-F238E27FC236}">
                  <a16:creationId xmlns:a16="http://schemas.microsoft.com/office/drawing/2014/main" id="{F27DECBA-6A52-4B44-8174-484D6454EBFD}"/>
                </a:ext>
              </a:extLst>
            </p:cNvPr>
            <p:cNvSpPr/>
            <p:nvPr/>
          </p:nvSpPr>
          <p:spPr>
            <a:xfrm rot="16200000">
              <a:off x="1272856" y="2216743"/>
              <a:ext cx="2362744" cy="3732799"/>
            </a:xfrm>
            <a:prstGeom prst="wedgeRoundRectCallout">
              <a:avLst>
                <a:gd name="adj1" fmla="val -56143"/>
                <a:gd name="adj2" fmla="val 47538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ADB9D58-2749-4C59-9A5F-8B9F9CDD5EB8}"/>
              </a:ext>
            </a:extLst>
          </p:cNvPr>
          <p:cNvGrpSpPr/>
          <p:nvPr/>
        </p:nvGrpSpPr>
        <p:grpSpPr>
          <a:xfrm>
            <a:off x="7562189" y="2598728"/>
            <a:ext cx="3732799" cy="2392219"/>
            <a:chOff x="6415315" y="2901772"/>
            <a:chExt cx="3732799" cy="2392219"/>
          </a:xfrm>
        </p:grpSpPr>
        <p:sp>
          <p:nvSpPr>
            <p:cNvPr id="8" name="吹き出し: 角を丸めた四角形 7">
              <a:extLst>
                <a:ext uri="{FF2B5EF4-FFF2-40B4-BE49-F238E27FC236}">
                  <a16:creationId xmlns:a16="http://schemas.microsoft.com/office/drawing/2014/main" id="{DF970288-33B6-4F7C-A913-03310DBD0C8F}"/>
                </a:ext>
              </a:extLst>
            </p:cNvPr>
            <p:cNvSpPr/>
            <p:nvPr/>
          </p:nvSpPr>
          <p:spPr>
            <a:xfrm rot="16200000">
              <a:off x="7100343" y="2216744"/>
              <a:ext cx="2362744" cy="3732799"/>
            </a:xfrm>
            <a:prstGeom prst="wedgeRoundRectCallout">
              <a:avLst>
                <a:gd name="adj1" fmla="val -61057"/>
                <a:gd name="adj2" fmla="val -45004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26" name="Picture 2" descr="日本の国旗">
              <a:extLst>
                <a:ext uri="{FF2B5EF4-FFF2-40B4-BE49-F238E27FC236}">
                  <a16:creationId xmlns:a16="http://schemas.microsoft.com/office/drawing/2014/main" id="{72305A0F-7E9D-4D68-B870-2493DDBE45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2836" y="2982591"/>
              <a:ext cx="1257300" cy="859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日本地図のイラスト">
              <a:extLst>
                <a:ext uri="{FF2B5EF4-FFF2-40B4-BE49-F238E27FC236}">
                  <a16:creationId xmlns:a16="http://schemas.microsoft.com/office/drawing/2014/main" id="{F77C8673-3417-4CFB-B6F5-147E5267E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3067" y="2982591"/>
              <a:ext cx="2311400" cy="231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11129ACB-E2C5-308B-D2A3-AD404B97B35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426641" y="480955"/>
            <a:ext cx="10321305" cy="1546687"/>
          </a:xfrm>
          <a:prstGeom prst="rect">
            <a:avLst/>
          </a:prstGeom>
        </p:spPr>
      </p:pic>
      <p:pic>
        <p:nvPicPr>
          <p:cNvPr id="12" name="Picture 2" descr="Myanmar - Wikipedia">
            <a:extLst>
              <a:ext uri="{FF2B5EF4-FFF2-40B4-BE49-F238E27FC236}">
                <a16:creationId xmlns:a16="http://schemas.microsoft.com/office/drawing/2014/main" id="{1328AF30-FA3A-F43F-5FF7-B659089B2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66" y="2679547"/>
            <a:ext cx="1426334" cy="95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ミャンマーの民族と文化、マナーと言葉 ミャンマー旅行・観光・ツアー情報満載">
            <a:extLst>
              <a:ext uri="{FF2B5EF4-FFF2-40B4-BE49-F238E27FC236}">
                <a16:creationId xmlns:a16="http://schemas.microsoft.com/office/drawing/2014/main" id="{E2B72F1A-AF6F-BA6D-697E-4DDC8057C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06" y="2639620"/>
            <a:ext cx="1451775" cy="24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1617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BBFEBEB-ED4C-86BE-8B75-92AFFF5B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34558"/>
            <a:ext cx="9553575" cy="1152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95ECE6-2671-8E12-10A1-F9BCB520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91" y="1299025"/>
            <a:ext cx="8365225" cy="5556487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16397" y="4495109"/>
            <a:ext cx="8164398" cy="64346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410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097442-0E68-40CB-9854-F7C3AA903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16695"/>
            <a:ext cx="12169638" cy="2138793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42A380C-3015-391F-EC11-C1D08FAC0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48" y="1720086"/>
            <a:ext cx="11015558" cy="51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57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D0F614F-D82F-4819-3859-044AC063B1E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03611" y="235495"/>
            <a:ext cx="5925659" cy="37230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64F7F69-F1D7-4B1D-BA13-A2FC086AB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799" y="0"/>
            <a:ext cx="4481397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2L5-19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53ACCD9-53F6-4566-999D-4699834726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54"/>
          <a:stretch/>
        </p:blipFill>
        <p:spPr>
          <a:xfrm>
            <a:off x="258123" y="5470901"/>
            <a:ext cx="5198063" cy="104622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A938F7-0274-4B5A-9A59-FE3BC2A6D0E5}"/>
              </a:ext>
            </a:extLst>
          </p:cNvPr>
          <p:cNvSpPr txBox="1"/>
          <p:nvPr/>
        </p:nvSpPr>
        <p:spPr>
          <a:xfrm>
            <a:off x="3417862" y="2336943"/>
            <a:ext cx="1193595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おおさか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大阪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8A12A9F-DC62-4EB9-9EAC-3FAEC1D816C8}"/>
              </a:ext>
            </a:extLst>
          </p:cNvPr>
          <p:cNvSpPr txBox="1"/>
          <p:nvPr/>
        </p:nvSpPr>
        <p:spPr>
          <a:xfrm>
            <a:off x="0" y="3876619"/>
            <a:ext cx="683430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い　　　　　　　たの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いろいろなところに行きました。楽しかったです。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じぶん　　　　　　　　　　　　 </a:t>
            </a: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つく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自分のカップラーメンを作りました。おもしろかったです。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56E90AC-DEC7-612F-933B-B6255926C8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-20000" contrast="40000"/>
          </a:blip>
          <a:srcRect l="-2022" t="518" r="11071" b="1"/>
          <a:stretch/>
        </p:blipFill>
        <p:spPr>
          <a:xfrm>
            <a:off x="258123" y="5609690"/>
            <a:ext cx="5043341" cy="7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3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7D14F8-3F5B-4501-9FA0-E3C07D550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870" y="44244"/>
            <a:ext cx="9036260" cy="676951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AD21BEF-8B2C-0381-FF99-B0C36B706CE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23193" y="44244"/>
            <a:ext cx="9345614" cy="8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547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44C0D9D-468D-4C4E-9629-AA265C9AD038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461913E-EA1F-46CE-9CC5-82DDC8159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65" y="178530"/>
            <a:ext cx="6471069" cy="985537"/>
          </a:xfrm>
          <a:prstGeom prst="rect">
            <a:avLst/>
          </a:prstGeom>
        </p:spPr>
      </p:pic>
      <p:pic>
        <p:nvPicPr>
          <p:cNvPr id="2050" name="Picture 2" descr="SNSが表示されたスマートフォンのイラスト">
            <a:extLst>
              <a:ext uri="{FF2B5EF4-FFF2-40B4-BE49-F238E27FC236}">
                <a16:creationId xmlns:a16="http://schemas.microsoft.com/office/drawing/2014/main" id="{441883B0-1B8F-4184-9F56-5341998C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226" y="1993219"/>
            <a:ext cx="3237548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NSのイラスト">
            <a:extLst>
              <a:ext uri="{FF2B5EF4-FFF2-40B4-BE49-F238E27FC236}">
                <a16:creationId xmlns:a16="http://schemas.microsoft.com/office/drawing/2014/main" id="{BEEFD890-6580-432D-A140-E4203F45D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25" y="3584692"/>
            <a:ext cx="3220323" cy="304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20FDAD0-8291-8ED7-F78B-442C9D19A0D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738950" y="102000"/>
            <a:ext cx="7506150" cy="126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866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BBFEBEB-ED4C-86BE-8B75-92AFFF5B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34558"/>
            <a:ext cx="9553575" cy="1152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95ECE6-2671-8E12-10A1-F9BCB520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91" y="1299025"/>
            <a:ext cx="8365225" cy="5556487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991510" y="5173462"/>
            <a:ext cx="8199033" cy="747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490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16C03EC-19A6-4F64-9F48-83671A043911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A893F3-4655-4E0F-BA33-1B3F71C44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" y="51294"/>
            <a:ext cx="3657600" cy="7875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FBDC2D9-75A7-413A-B086-2F9552E74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289" y="838852"/>
            <a:ext cx="8959422" cy="581670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D2526D-287F-8473-C951-A7F9231019F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540959" y="838852"/>
            <a:ext cx="5183436" cy="86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474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AC479A-AA68-4D3F-8A91-6858AFB63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629" y="329064"/>
            <a:ext cx="9330743" cy="61998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42168B6-17EB-36BC-B142-FB5A6E2AC1C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94321" y="114964"/>
            <a:ext cx="8926869" cy="140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361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053A69-B8B3-443C-B028-8A2DD39B12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62" r="-96"/>
          <a:stretch/>
        </p:blipFill>
        <p:spPr>
          <a:xfrm>
            <a:off x="32782" y="5346439"/>
            <a:ext cx="12149924" cy="133636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2L6-25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0CBB0EF-8005-4139-BBC3-59A4F7A2D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2" r="-79" b="118"/>
          <a:stretch/>
        </p:blipFill>
        <p:spPr>
          <a:xfrm>
            <a:off x="1423302" y="292429"/>
            <a:ext cx="9338076" cy="499211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C14ED4D-C489-767D-9256-8E01E8FB2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46" y="5346439"/>
            <a:ext cx="11844144" cy="12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720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6F2B6C-ADF1-ACD2-7933-1F5486C5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42920" y="101112"/>
            <a:ext cx="5349621" cy="42329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633C0B-4CF5-7D9F-973F-191F43205F1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42920" y="4279188"/>
            <a:ext cx="7136001" cy="255475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6DC94C-A640-7145-EF76-2235EE2C27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99" t="12176" b="38309"/>
          <a:stretch/>
        </p:blipFill>
        <p:spPr>
          <a:xfrm>
            <a:off x="3640478" y="101112"/>
            <a:ext cx="3869932" cy="262314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7DB4267-0CF0-F43A-C1E9-1E18673B45C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2L6-29</a:t>
            </a:r>
          </a:p>
        </p:txBody>
      </p:sp>
    </p:spTree>
    <p:extLst>
      <p:ext uri="{BB962C8B-B14F-4D97-AF65-F5344CB8AC3E}">
        <p14:creationId xmlns:p14="http://schemas.microsoft.com/office/powerpoint/2010/main" val="32441689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85477E0-4135-A90D-E3C4-C37A5216A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7" y="-1"/>
            <a:ext cx="8241731" cy="675700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20CA050-ED4C-FEF2-91C4-7E071AD2F59D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2L6-30</a:t>
            </a:r>
          </a:p>
        </p:txBody>
      </p:sp>
    </p:spTree>
    <p:extLst>
      <p:ext uri="{BB962C8B-B14F-4D97-AF65-F5344CB8AC3E}">
        <p14:creationId xmlns:p14="http://schemas.microsoft.com/office/powerpoint/2010/main" val="30707399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D45DF1-6AB5-6F0C-F206-6974CD64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8" y="0"/>
            <a:ext cx="10653205" cy="685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7C2BF5F2-FD6C-2ECB-D986-856A61EE996C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2L6-30</a:t>
            </a:r>
          </a:p>
        </p:txBody>
      </p:sp>
    </p:spTree>
    <p:extLst>
      <p:ext uri="{BB962C8B-B14F-4D97-AF65-F5344CB8AC3E}">
        <p14:creationId xmlns:p14="http://schemas.microsoft.com/office/powerpoint/2010/main" val="1677871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7A4D78B-89A0-1B33-43C7-08818AF90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3" y="897875"/>
            <a:ext cx="12042773" cy="585224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C1D226A-8F39-BC25-4245-11694DC96A13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</p:spTree>
    <p:extLst>
      <p:ext uri="{BB962C8B-B14F-4D97-AF65-F5344CB8AC3E}">
        <p14:creationId xmlns:p14="http://schemas.microsoft.com/office/powerpoint/2010/main" val="34546769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BD4A1D0-5060-3814-B3C5-EFA4AD0D1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9" y="1125404"/>
            <a:ext cx="12120081" cy="518292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BAF9C36-03E4-0623-56C3-B998C7FC93B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</p:spTree>
    <p:extLst>
      <p:ext uri="{BB962C8B-B14F-4D97-AF65-F5344CB8AC3E}">
        <p14:creationId xmlns:p14="http://schemas.microsoft.com/office/powerpoint/2010/main" val="8828126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C1C1D5-6A74-9822-57F3-5A4CB9356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8" y="82193"/>
            <a:ext cx="9399162" cy="56091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F2BEB7-5929-F0C3-55FD-3BC68895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780" y="5609178"/>
            <a:ext cx="9313256" cy="72228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E5220DB-9B1B-6A09-C73B-96BFF832C69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</p:spTree>
    <p:extLst>
      <p:ext uri="{BB962C8B-B14F-4D97-AF65-F5344CB8AC3E}">
        <p14:creationId xmlns:p14="http://schemas.microsoft.com/office/powerpoint/2010/main" val="40675868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878F1CF-A85C-D208-8212-F0DB44C3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35" y="1047964"/>
            <a:ext cx="12048709" cy="549667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2DE9EA1-2307-7413-E6F9-339B3CAC01F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2L6-32</a:t>
            </a:r>
          </a:p>
        </p:txBody>
      </p:sp>
    </p:spTree>
    <p:extLst>
      <p:ext uri="{BB962C8B-B14F-4D97-AF65-F5344CB8AC3E}">
        <p14:creationId xmlns:p14="http://schemas.microsoft.com/office/powerpoint/2010/main" val="8797984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4058" cy="8978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140F96-8195-7A41-31C1-33F2D9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65" y="1004236"/>
            <a:ext cx="11822070" cy="569451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2A6B8AE-694B-5433-7CAB-C884833610FB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2L6-32</a:t>
            </a:r>
          </a:p>
        </p:txBody>
      </p:sp>
    </p:spTree>
    <p:extLst>
      <p:ext uri="{BB962C8B-B14F-4D97-AF65-F5344CB8AC3E}">
        <p14:creationId xmlns:p14="http://schemas.microsoft.com/office/powerpoint/2010/main" val="222164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4530F02-B603-45CF-8DB0-8FB9E17BAC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ワイド画面</PresentationFormat>
  <Slides>75</Slides>
  <Notes>2</Notes>
  <HiddenSlides>0</HiddenSlide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76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57</cp:revision>
  <dcterms:created xsi:type="dcterms:W3CDTF">2020-06-23T07:26:01Z</dcterms:created>
  <dcterms:modified xsi:type="dcterms:W3CDTF">2024-08-01T05:25:52Z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