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9"/>
  </p:notesMasterIdLst>
  <p:sldIdLst>
    <p:sldId id="257" r:id="rId5"/>
    <p:sldId id="275" r:id="rId6"/>
    <p:sldId id="258" r:id="rId7"/>
    <p:sldId id="440" r:id="rId8"/>
    <p:sldId id="445" r:id="rId9"/>
    <p:sldId id="444" r:id="rId10"/>
    <p:sldId id="448" r:id="rId11"/>
    <p:sldId id="446" r:id="rId12"/>
    <p:sldId id="449" r:id="rId13"/>
    <p:sldId id="373" r:id="rId14"/>
    <p:sldId id="374" r:id="rId15"/>
    <p:sldId id="376" r:id="rId16"/>
    <p:sldId id="512" r:id="rId17"/>
    <p:sldId id="450" r:id="rId18"/>
    <p:sldId id="493" r:id="rId19"/>
    <p:sldId id="452" r:id="rId20"/>
    <p:sldId id="453" r:id="rId21"/>
    <p:sldId id="456" r:id="rId22"/>
    <p:sldId id="454" r:id="rId23"/>
    <p:sldId id="455" r:id="rId24"/>
    <p:sldId id="459" r:id="rId25"/>
    <p:sldId id="460" r:id="rId26"/>
    <p:sldId id="461" r:id="rId27"/>
    <p:sldId id="458" r:id="rId28"/>
    <p:sldId id="462" r:id="rId29"/>
    <p:sldId id="464" r:id="rId30"/>
    <p:sldId id="465" r:id="rId31"/>
    <p:sldId id="466" r:id="rId32"/>
    <p:sldId id="494" r:id="rId33"/>
    <p:sldId id="467" r:id="rId34"/>
    <p:sldId id="495" r:id="rId35"/>
    <p:sldId id="468" r:id="rId36"/>
    <p:sldId id="497" r:id="rId37"/>
    <p:sldId id="463" r:id="rId38"/>
    <p:sldId id="513" r:id="rId39"/>
    <p:sldId id="469" r:id="rId40"/>
    <p:sldId id="471" r:id="rId41"/>
    <p:sldId id="472" r:id="rId42"/>
    <p:sldId id="474" r:id="rId43"/>
    <p:sldId id="475" r:id="rId44"/>
    <p:sldId id="477" r:id="rId45"/>
    <p:sldId id="479" r:id="rId46"/>
    <p:sldId id="480" r:id="rId47"/>
    <p:sldId id="481" r:id="rId48"/>
    <p:sldId id="340" r:id="rId49"/>
    <p:sldId id="343" r:id="rId50"/>
    <p:sldId id="482" r:id="rId51"/>
    <p:sldId id="483" r:id="rId52"/>
    <p:sldId id="486" r:id="rId53"/>
    <p:sldId id="496" r:id="rId54"/>
    <p:sldId id="487" r:id="rId55"/>
    <p:sldId id="484" r:id="rId56"/>
    <p:sldId id="514" r:id="rId57"/>
    <p:sldId id="485" r:id="rId58"/>
    <p:sldId id="488" r:id="rId59"/>
    <p:sldId id="491" r:id="rId60"/>
    <p:sldId id="492" r:id="rId61"/>
    <p:sldId id="515" r:id="rId62"/>
    <p:sldId id="432" r:id="rId63"/>
    <p:sldId id="433" r:id="rId64"/>
    <p:sldId id="438" r:id="rId65"/>
    <p:sldId id="503" r:id="rId66"/>
    <p:sldId id="498" r:id="rId67"/>
    <p:sldId id="499" r:id="rId68"/>
    <p:sldId id="500" r:id="rId69"/>
    <p:sldId id="501" r:id="rId70"/>
    <p:sldId id="502" r:id="rId71"/>
    <p:sldId id="504" r:id="rId72"/>
    <p:sldId id="505" r:id="rId73"/>
    <p:sldId id="506" r:id="rId74"/>
    <p:sldId id="507" r:id="rId75"/>
    <p:sldId id="508" r:id="rId76"/>
    <p:sldId id="510" r:id="rId77"/>
    <p:sldId id="511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597ABB-D4C8-106A-AD27-1972F9FC2C7D}" v="2" dt="2024-07-30T07:16:57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nin Nwe Oo" userId="S::hnin_nwe_oo@jpf.go.jp::ac0d75cc-189f-4e26-b8ac-69db546065ba" providerId="AD" clId="Web-{D6597ABB-D4C8-106A-AD27-1972F9FC2C7D}"/>
    <pc:docChg chg="modSld">
      <pc:chgData name="Hnin Nwe Oo" userId="S::hnin_nwe_oo@jpf.go.jp::ac0d75cc-189f-4e26-b8ac-69db546065ba" providerId="AD" clId="Web-{D6597ABB-D4C8-106A-AD27-1972F9FC2C7D}" dt="2024-07-30T07:16:57.602" v="1" actId="1076"/>
      <pc:docMkLst>
        <pc:docMk/>
      </pc:docMkLst>
      <pc:sldChg chg="modSp">
        <pc:chgData name="Hnin Nwe Oo" userId="S::hnin_nwe_oo@jpf.go.jp::ac0d75cc-189f-4e26-b8ac-69db546065ba" providerId="AD" clId="Web-{D6597ABB-D4C8-106A-AD27-1972F9FC2C7D}" dt="2024-07-30T07:16:57.602" v="1" actId="1076"/>
        <pc:sldMkLst>
          <pc:docMk/>
          <pc:sldMk cId="3420035868" sldId="515"/>
        </pc:sldMkLst>
        <pc:spChg chg="mod">
          <ac:chgData name="Hnin Nwe Oo" userId="S::hnin_nwe_oo@jpf.go.jp::ac0d75cc-189f-4e26-b8ac-69db546065ba" providerId="AD" clId="Web-{D6597ABB-D4C8-106A-AD27-1972F9FC2C7D}" dt="2024-07-30T07:16:57.602" v="1" actId="1076"/>
          <ac:spMkLst>
            <pc:docMk/>
            <pc:sldMk cId="3420035868" sldId="515"/>
            <ac:spMk id="5" creationId="{E7D80AE9-8F44-4EAF-3E7A-3E6E369C1F27}"/>
          </ac:spMkLst>
        </pc:spChg>
      </pc:sldChg>
    </pc:docChg>
  </pc:docChgLst>
  <pc:docChgLst>
    <pc:chgData name="sayaka yokoyama" userId="f77ee311-c58d-49f9-9c03-4c9f5af284ca" providerId="ADAL" clId="{1B493D08-5D87-4A20-B192-96CC112AFC78}"/>
    <pc:docChg chg="delSld modSld">
      <pc:chgData name="sayaka yokoyama" userId="f77ee311-c58d-49f9-9c03-4c9f5af284ca" providerId="ADAL" clId="{1B493D08-5D87-4A20-B192-96CC112AFC78}" dt="2024-03-06T07:43:28.225" v="17" actId="47"/>
      <pc:docMkLst>
        <pc:docMk/>
      </pc:docMkLst>
      <pc:sldChg chg="modAnim">
        <pc:chgData name="sayaka yokoyama" userId="f77ee311-c58d-49f9-9c03-4c9f5af284ca" providerId="ADAL" clId="{1B493D08-5D87-4A20-B192-96CC112AFC78}" dt="2024-03-06T07:36:51.150" v="7"/>
        <pc:sldMkLst>
          <pc:docMk/>
          <pc:sldMk cId="3308162023" sldId="445"/>
        </pc:sldMkLst>
      </pc:sldChg>
      <pc:sldChg chg="modSp">
        <pc:chgData name="sayaka yokoyama" userId="f77ee311-c58d-49f9-9c03-4c9f5af284ca" providerId="ADAL" clId="{1B493D08-5D87-4A20-B192-96CC112AFC78}" dt="2024-03-06T07:39:18.931" v="8"/>
        <pc:sldMkLst>
          <pc:docMk/>
          <pc:sldMk cId="2516087472" sldId="471"/>
        </pc:sldMkLst>
        <pc:picChg chg="mod">
          <ac:chgData name="sayaka yokoyama" userId="f77ee311-c58d-49f9-9c03-4c9f5af284ca" providerId="ADAL" clId="{1B493D08-5D87-4A20-B192-96CC112AFC78}" dt="2024-03-06T07:39:18.931" v="8"/>
          <ac:picMkLst>
            <pc:docMk/>
            <pc:sldMk cId="2516087472" sldId="471"/>
            <ac:picMk id="4" creationId="{4F3E05B5-35F5-6057-5BEF-B6B6795D029D}"/>
          </ac:picMkLst>
        </pc:picChg>
      </pc:sldChg>
      <pc:sldChg chg="addSp modSp modAnim">
        <pc:chgData name="sayaka yokoyama" userId="f77ee311-c58d-49f9-9c03-4c9f5af284ca" providerId="ADAL" clId="{1B493D08-5D87-4A20-B192-96CC112AFC78}" dt="2024-03-06T07:41:39.759" v="16"/>
        <pc:sldMkLst>
          <pc:docMk/>
          <pc:sldMk cId="2641350501" sldId="474"/>
        </pc:sldMkLst>
        <pc:spChg chg="mod">
          <ac:chgData name="sayaka yokoyama" userId="f77ee311-c58d-49f9-9c03-4c9f5af284ca" providerId="ADAL" clId="{1B493D08-5D87-4A20-B192-96CC112AFC78}" dt="2024-03-06T07:41:28.308" v="14" actId="164"/>
          <ac:spMkLst>
            <pc:docMk/>
            <pc:sldMk cId="2641350501" sldId="474"/>
            <ac:spMk id="18" creationId="{05A6F158-00BB-4007-9BE1-B02E8F3D5632}"/>
          </ac:spMkLst>
        </pc:spChg>
        <pc:spChg chg="mod">
          <ac:chgData name="sayaka yokoyama" userId="f77ee311-c58d-49f9-9c03-4c9f5af284ca" providerId="ADAL" clId="{1B493D08-5D87-4A20-B192-96CC112AFC78}" dt="2024-03-06T07:41:28.308" v="14" actId="164"/>
          <ac:spMkLst>
            <pc:docMk/>
            <pc:sldMk cId="2641350501" sldId="474"/>
            <ac:spMk id="20" creationId="{96B91C4E-D0A9-4732-A75F-3DD8ACD33F93}"/>
          </ac:spMkLst>
        </pc:spChg>
        <pc:grpChg chg="add mod">
          <ac:chgData name="sayaka yokoyama" userId="f77ee311-c58d-49f9-9c03-4c9f5af284ca" providerId="ADAL" clId="{1B493D08-5D87-4A20-B192-96CC112AFC78}" dt="2024-03-06T07:41:28.308" v="14" actId="164"/>
          <ac:grpSpMkLst>
            <pc:docMk/>
            <pc:sldMk cId="2641350501" sldId="474"/>
            <ac:grpSpMk id="4" creationId="{69153884-6245-18DF-2CED-D68DEEE8CA22}"/>
          </ac:grpSpMkLst>
        </pc:grpChg>
      </pc:sldChg>
      <pc:sldChg chg="del">
        <pc:chgData name="sayaka yokoyama" userId="f77ee311-c58d-49f9-9c03-4c9f5af284ca" providerId="ADAL" clId="{1B493D08-5D87-4A20-B192-96CC112AFC78}" dt="2024-03-06T07:43:28.225" v="17" actId="47"/>
        <pc:sldMkLst>
          <pc:docMk/>
          <pc:sldMk cId="2989585437" sldId="490"/>
        </pc:sldMkLst>
      </pc:sldChg>
    </pc:docChg>
  </pc:docChgLst>
  <pc:docChgLst>
    <pc:chgData name="Mayumi Oya" userId="S::mayumi_oya@jpf.go.jp::81482dfe-07c9-4ece-b186-9b7c75a9add2" providerId="AD" clId="Web-{B4622F41-7568-D25C-F8BD-5ABA242414FF}"/>
    <pc:docChg chg="modSld">
      <pc:chgData name="Mayumi Oya" userId="S::mayumi_oya@jpf.go.jp::81482dfe-07c9-4ece-b186-9b7c75a9add2" providerId="AD" clId="Web-{B4622F41-7568-D25C-F8BD-5ABA242414FF}" dt="2024-07-24T07:40:35.590" v="25" actId="1076"/>
      <pc:docMkLst>
        <pc:docMk/>
      </pc:docMkLst>
      <pc:sldChg chg="modSp">
        <pc:chgData name="Mayumi Oya" userId="S::mayumi_oya@jpf.go.jp::81482dfe-07c9-4ece-b186-9b7c75a9add2" providerId="AD" clId="Web-{B4622F41-7568-D25C-F8BD-5ABA242414FF}" dt="2024-07-24T07:38:39.789" v="13" actId="1076"/>
        <pc:sldMkLst>
          <pc:docMk/>
          <pc:sldMk cId="2079390699" sldId="512"/>
        </pc:sldMkLst>
        <pc:spChg chg="mod">
          <ac:chgData name="Mayumi Oya" userId="S::mayumi_oya@jpf.go.jp::81482dfe-07c9-4ece-b186-9b7c75a9add2" providerId="AD" clId="Web-{B4622F41-7568-D25C-F8BD-5ABA242414FF}" dt="2024-07-24T07:38:39.789" v="13" actId="1076"/>
          <ac:spMkLst>
            <pc:docMk/>
            <pc:sldMk cId="2079390699" sldId="512"/>
            <ac:spMk id="5" creationId="{E7D80AE9-8F44-4EAF-3E7A-3E6E369C1F27}"/>
          </ac:spMkLst>
        </pc:spChg>
        <pc:picChg chg="mod">
          <ac:chgData name="Mayumi Oya" userId="S::mayumi_oya@jpf.go.jp::81482dfe-07c9-4ece-b186-9b7c75a9add2" providerId="AD" clId="Web-{B4622F41-7568-D25C-F8BD-5ABA242414FF}" dt="2024-07-24T07:36:35.299" v="1" actId="14100"/>
          <ac:picMkLst>
            <pc:docMk/>
            <pc:sldMk cId="2079390699" sldId="512"/>
            <ac:picMk id="4" creationId="{4C1D3BE9-885A-1E7B-DA86-29273F6EF69C}"/>
          </ac:picMkLst>
        </pc:picChg>
      </pc:sldChg>
      <pc:sldChg chg="modSp">
        <pc:chgData name="Mayumi Oya" userId="S::mayumi_oya@jpf.go.jp::81482dfe-07c9-4ece-b186-9b7c75a9add2" providerId="AD" clId="Web-{B4622F41-7568-D25C-F8BD-5ABA242414FF}" dt="2024-07-24T07:38:24.132" v="12" actId="1076"/>
        <pc:sldMkLst>
          <pc:docMk/>
          <pc:sldMk cId="1690865908" sldId="513"/>
        </pc:sldMkLst>
        <pc:spChg chg="mod">
          <ac:chgData name="Mayumi Oya" userId="S::mayumi_oya@jpf.go.jp::81482dfe-07c9-4ece-b186-9b7c75a9add2" providerId="AD" clId="Web-{B4622F41-7568-D25C-F8BD-5ABA242414FF}" dt="2024-07-24T07:38:24.132" v="12" actId="1076"/>
          <ac:spMkLst>
            <pc:docMk/>
            <pc:sldMk cId="1690865908" sldId="513"/>
            <ac:spMk id="5" creationId="{E7D80AE9-8F44-4EAF-3E7A-3E6E369C1F27}"/>
          </ac:spMkLst>
        </pc:spChg>
        <pc:picChg chg="mod">
          <ac:chgData name="Mayumi Oya" userId="S::mayumi_oya@jpf.go.jp::81482dfe-07c9-4ece-b186-9b7c75a9add2" providerId="AD" clId="Web-{B4622F41-7568-D25C-F8BD-5ABA242414FF}" dt="2024-07-24T07:38:02.177" v="9" actId="1076"/>
          <ac:picMkLst>
            <pc:docMk/>
            <pc:sldMk cId="1690865908" sldId="513"/>
            <ac:picMk id="4" creationId="{4C1D3BE9-885A-1E7B-DA86-29273F6EF69C}"/>
          </ac:picMkLst>
        </pc:picChg>
      </pc:sldChg>
      <pc:sldChg chg="modSp">
        <pc:chgData name="Mayumi Oya" userId="S::mayumi_oya@jpf.go.jp::81482dfe-07c9-4ece-b186-9b7c75a9add2" providerId="AD" clId="Web-{B4622F41-7568-D25C-F8BD-5ABA242414FF}" dt="2024-07-24T07:39:54.604" v="20" actId="1076"/>
        <pc:sldMkLst>
          <pc:docMk/>
          <pc:sldMk cId="4251998805" sldId="514"/>
        </pc:sldMkLst>
        <pc:spChg chg="mod">
          <ac:chgData name="Mayumi Oya" userId="S::mayumi_oya@jpf.go.jp::81482dfe-07c9-4ece-b186-9b7c75a9add2" providerId="AD" clId="Web-{B4622F41-7568-D25C-F8BD-5ABA242414FF}" dt="2024-07-24T07:39:54.604" v="20" actId="1076"/>
          <ac:spMkLst>
            <pc:docMk/>
            <pc:sldMk cId="4251998805" sldId="514"/>
            <ac:spMk id="5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B4622F41-7568-D25C-F8BD-5ABA242414FF}" dt="2024-07-24T07:40:35.590" v="25" actId="1076"/>
        <pc:sldMkLst>
          <pc:docMk/>
          <pc:sldMk cId="3420035868" sldId="515"/>
        </pc:sldMkLst>
        <pc:spChg chg="mod">
          <ac:chgData name="Mayumi Oya" userId="S::mayumi_oya@jpf.go.jp::81482dfe-07c9-4ece-b186-9b7c75a9add2" providerId="AD" clId="Web-{B4622F41-7568-D25C-F8BD-5ABA242414FF}" dt="2024-07-24T07:40:35.590" v="25" actId="1076"/>
          <ac:spMkLst>
            <pc:docMk/>
            <pc:sldMk cId="3420035868" sldId="515"/>
            <ac:spMk id="5" creationId="{E7D80AE9-8F44-4EAF-3E7A-3E6E369C1F27}"/>
          </ac:spMkLst>
        </pc:spChg>
      </pc:sldChg>
    </pc:docChg>
  </pc:docChgLst>
  <pc:docChgLst>
    <pc:chgData name="Myat Min Htut" userId="dfff3e71-de70-432f-b631-d8cca54eab50" providerId="ADAL" clId="{FD555738-7CD7-4B49-AB4B-BB4F025AC881}"/>
    <pc:docChg chg="delSld modSld">
      <pc:chgData name="Myat Min Htut" userId="dfff3e71-de70-432f-b631-d8cca54eab50" providerId="ADAL" clId="{FD555738-7CD7-4B49-AB4B-BB4F025AC881}" dt="2024-02-28T04:48:23.870" v="75"/>
      <pc:docMkLst>
        <pc:docMk/>
      </pc:docMkLst>
      <pc:sldChg chg="del">
        <pc:chgData name="Myat Min Htut" userId="dfff3e71-de70-432f-b631-d8cca54eab50" providerId="ADAL" clId="{FD555738-7CD7-4B49-AB4B-BB4F025AC881}" dt="2024-02-28T04:24:05.831" v="4" actId="47"/>
        <pc:sldMkLst>
          <pc:docMk/>
          <pc:sldMk cId="320154676" sldId="441"/>
        </pc:sldMkLst>
      </pc:sldChg>
      <pc:sldChg chg="del">
        <pc:chgData name="Myat Min Htut" userId="dfff3e71-de70-432f-b631-d8cca54eab50" providerId="ADAL" clId="{FD555738-7CD7-4B49-AB4B-BB4F025AC881}" dt="2024-02-28T04:26:03.141" v="9" actId="47"/>
        <pc:sldMkLst>
          <pc:docMk/>
          <pc:sldMk cId="1509335936" sldId="443"/>
        </pc:sldMkLst>
      </pc:sldChg>
      <pc:sldChg chg="modAnim">
        <pc:chgData name="Myat Min Htut" userId="dfff3e71-de70-432f-b631-d8cca54eab50" providerId="ADAL" clId="{FD555738-7CD7-4B49-AB4B-BB4F025AC881}" dt="2024-02-28T04:25:59.198" v="8"/>
        <pc:sldMkLst>
          <pc:docMk/>
          <pc:sldMk cId="2228756588" sldId="444"/>
        </pc:sldMkLst>
      </pc:sldChg>
      <pc:sldChg chg="modAnim">
        <pc:chgData name="Myat Min Htut" userId="dfff3e71-de70-432f-b631-d8cca54eab50" providerId="ADAL" clId="{FD555738-7CD7-4B49-AB4B-BB4F025AC881}" dt="2024-02-28T04:26:12.538" v="13"/>
        <pc:sldMkLst>
          <pc:docMk/>
          <pc:sldMk cId="2474216017" sldId="448"/>
        </pc:sldMkLst>
      </pc:sldChg>
      <pc:sldChg chg="modAnim">
        <pc:chgData name="Myat Min Htut" userId="dfff3e71-de70-432f-b631-d8cca54eab50" providerId="ADAL" clId="{FD555738-7CD7-4B49-AB4B-BB4F025AC881}" dt="2024-02-28T04:27:43.663" v="19"/>
        <pc:sldMkLst>
          <pc:docMk/>
          <pc:sldMk cId="1987261888" sldId="449"/>
        </pc:sldMkLst>
      </pc:sldChg>
      <pc:sldChg chg="del">
        <pc:chgData name="Myat Min Htut" userId="dfff3e71-de70-432f-b631-d8cca54eab50" providerId="ADAL" clId="{FD555738-7CD7-4B49-AB4B-BB4F025AC881}" dt="2024-02-28T04:41:52.202" v="20" actId="47"/>
        <pc:sldMkLst>
          <pc:docMk/>
          <pc:sldMk cId="1119059443" sldId="451"/>
        </pc:sldMkLst>
      </pc:sldChg>
      <pc:sldChg chg="modAnim">
        <pc:chgData name="Myat Min Htut" userId="dfff3e71-de70-432f-b631-d8cca54eab50" providerId="ADAL" clId="{FD555738-7CD7-4B49-AB4B-BB4F025AC881}" dt="2024-02-28T04:42:39.005" v="36"/>
        <pc:sldMkLst>
          <pc:docMk/>
          <pc:sldMk cId="28349747" sldId="459"/>
        </pc:sldMkLst>
      </pc:sldChg>
      <pc:sldChg chg="modSp mod">
        <pc:chgData name="Myat Min Htut" userId="dfff3e71-de70-432f-b631-d8cca54eab50" providerId="ADAL" clId="{FD555738-7CD7-4B49-AB4B-BB4F025AC881}" dt="2024-02-16T08:31:13.015" v="1" actId="1035"/>
        <pc:sldMkLst>
          <pc:docMk/>
          <pc:sldMk cId="970967050" sldId="466"/>
        </pc:sldMkLst>
        <pc:picChg chg="mod">
          <ac:chgData name="Myat Min Htut" userId="dfff3e71-de70-432f-b631-d8cca54eab50" providerId="ADAL" clId="{FD555738-7CD7-4B49-AB4B-BB4F025AC881}" dt="2024-02-16T08:31:13.015" v="1" actId="1035"/>
          <ac:picMkLst>
            <pc:docMk/>
            <pc:sldMk cId="970967050" sldId="466"/>
            <ac:picMk id="7" creationId="{A8464F42-01A3-C186-257D-00518C3A7904}"/>
          </ac:picMkLst>
        </pc:picChg>
      </pc:sldChg>
      <pc:sldChg chg="del">
        <pc:chgData name="Myat Min Htut" userId="dfff3e71-de70-432f-b631-d8cca54eab50" providerId="ADAL" clId="{FD555738-7CD7-4B49-AB4B-BB4F025AC881}" dt="2024-02-28T04:44:27.179" v="48" actId="47"/>
        <pc:sldMkLst>
          <pc:docMk/>
          <pc:sldMk cId="1083078960" sldId="470"/>
        </pc:sldMkLst>
      </pc:sldChg>
      <pc:sldChg chg="del">
        <pc:chgData name="Myat Min Htut" userId="dfff3e71-de70-432f-b631-d8cca54eab50" providerId="ADAL" clId="{FD555738-7CD7-4B49-AB4B-BB4F025AC881}" dt="2024-02-28T04:42:57.038" v="37" actId="47"/>
        <pc:sldMkLst>
          <pc:docMk/>
          <pc:sldMk cId="3037705090" sldId="473"/>
        </pc:sldMkLst>
      </pc:sldChg>
      <pc:sldChg chg="modAnim">
        <pc:chgData name="Myat Min Htut" userId="dfff3e71-de70-432f-b631-d8cca54eab50" providerId="ADAL" clId="{FD555738-7CD7-4B49-AB4B-BB4F025AC881}" dt="2024-02-28T04:43:27.758" v="47"/>
        <pc:sldMkLst>
          <pc:docMk/>
          <pc:sldMk cId="2641350501" sldId="474"/>
        </pc:sldMkLst>
      </pc:sldChg>
      <pc:sldChg chg="modAnim">
        <pc:chgData name="Myat Min Htut" userId="dfff3e71-de70-432f-b631-d8cca54eab50" providerId="ADAL" clId="{FD555738-7CD7-4B49-AB4B-BB4F025AC881}" dt="2024-02-28T04:44:38.129" v="52"/>
        <pc:sldMkLst>
          <pc:docMk/>
          <pc:sldMk cId="893041212" sldId="475"/>
        </pc:sldMkLst>
      </pc:sldChg>
      <pc:sldChg chg="del">
        <pc:chgData name="Myat Min Htut" userId="dfff3e71-de70-432f-b631-d8cca54eab50" providerId="ADAL" clId="{FD555738-7CD7-4B49-AB4B-BB4F025AC881}" dt="2024-02-28T04:44:42.866" v="53" actId="47"/>
        <pc:sldMkLst>
          <pc:docMk/>
          <pc:sldMk cId="206146871" sldId="476"/>
        </pc:sldMkLst>
      </pc:sldChg>
      <pc:sldChg chg="modAnim">
        <pc:chgData name="Myat Min Htut" userId="dfff3e71-de70-432f-b631-d8cca54eab50" providerId="ADAL" clId="{FD555738-7CD7-4B49-AB4B-BB4F025AC881}" dt="2024-02-28T04:44:51.234" v="57"/>
        <pc:sldMkLst>
          <pc:docMk/>
          <pc:sldMk cId="1871519197" sldId="477"/>
        </pc:sldMkLst>
      </pc:sldChg>
      <pc:sldChg chg="del">
        <pc:chgData name="Myat Min Htut" userId="dfff3e71-de70-432f-b631-d8cca54eab50" providerId="ADAL" clId="{FD555738-7CD7-4B49-AB4B-BB4F025AC881}" dt="2024-02-28T04:44:55.312" v="58" actId="47"/>
        <pc:sldMkLst>
          <pc:docMk/>
          <pc:sldMk cId="313305111" sldId="478"/>
        </pc:sldMkLst>
      </pc:sldChg>
      <pc:sldChg chg="modAnim">
        <pc:chgData name="Myat Min Htut" userId="dfff3e71-de70-432f-b631-d8cca54eab50" providerId="ADAL" clId="{FD555738-7CD7-4B49-AB4B-BB4F025AC881}" dt="2024-02-28T04:45:05.294" v="62"/>
        <pc:sldMkLst>
          <pc:docMk/>
          <pc:sldMk cId="349539556" sldId="479"/>
        </pc:sldMkLst>
      </pc:sldChg>
      <pc:sldChg chg="modAnim">
        <pc:chgData name="Myat Min Htut" userId="dfff3e71-de70-432f-b631-d8cca54eab50" providerId="ADAL" clId="{FD555738-7CD7-4B49-AB4B-BB4F025AC881}" dt="2024-02-28T04:45:33.959" v="71"/>
        <pc:sldMkLst>
          <pc:docMk/>
          <pc:sldMk cId="1584088773" sldId="481"/>
        </pc:sldMkLst>
      </pc:sldChg>
      <pc:sldChg chg="modAnim">
        <pc:chgData name="Myat Min Htut" userId="dfff3e71-de70-432f-b631-d8cca54eab50" providerId="ADAL" clId="{FD555738-7CD7-4B49-AB4B-BB4F025AC881}" dt="2024-02-28T04:47:29.982" v="72"/>
        <pc:sldMkLst>
          <pc:docMk/>
          <pc:sldMk cId="2942131460" sldId="488"/>
        </pc:sldMkLst>
      </pc:sldChg>
      <pc:sldChg chg="modAnim">
        <pc:chgData name="Myat Min Htut" userId="dfff3e71-de70-432f-b631-d8cca54eab50" providerId="ADAL" clId="{FD555738-7CD7-4B49-AB4B-BB4F025AC881}" dt="2024-02-28T04:48:23.870" v="75"/>
        <pc:sldMkLst>
          <pc:docMk/>
          <pc:sldMk cId="1890628591" sldId="491"/>
        </pc:sldMkLst>
      </pc:sldChg>
      <pc:sldChg chg="modAnim">
        <pc:chgData name="Myat Min Htut" userId="dfff3e71-de70-432f-b631-d8cca54eab50" providerId="ADAL" clId="{FD555738-7CD7-4B49-AB4B-BB4F025AC881}" dt="2024-02-28T04:42:18.148" v="30"/>
        <pc:sldMkLst>
          <pc:docMk/>
          <pc:sldMk cId="2912657212" sldId="493"/>
        </pc:sldMkLst>
      </pc:sldChg>
      <pc:sldChg chg="modSp mod">
        <pc:chgData name="Myat Min Htut" userId="dfff3e71-de70-432f-b631-d8cca54eab50" providerId="ADAL" clId="{FD555738-7CD7-4B49-AB4B-BB4F025AC881}" dt="2024-02-16T08:36:11.827" v="3" actId="14100"/>
        <pc:sldMkLst>
          <pc:docMk/>
          <pc:sldMk cId="3692783881" sldId="505"/>
        </pc:sldMkLst>
        <pc:picChg chg="mod">
          <ac:chgData name="Myat Min Htut" userId="dfff3e71-de70-432f-b631-d8cca54eab50" providerId="ADAL" clId="{FD555738-7CD7-4B49-AB4B-BB4F025AC881}" dt="2024-02-16T08:36:11.827" v="3" actId="14100"/>
          <ac:picMkLst>
            <pc:docMk/>
            <pc:sldMk cId="3692783881" sldId="505"/>
            <ac:picMk id="5" creationId="{1DBB1998-79D9-182B-9362-49DDBDB9D474}"/>
          </ac:picMkLst>
        </pc:picChg>
      </pc:sldChg>
    </pc:docChg>
  </pc:docChgLst>
  <pc:docChgLst>
    <pc:chgData name="友村　由衣" userId="S::yui_tomomura@jpf.go.jp::f9f3cfea-937a-448c-aba0-f98ff34d7fe2" providerId="AD" clId="Web-{D911DEDB-3E05-47E2-759F-4E73003D0419}"/>
    <pc:docChg chg="addSld modSld">
      <pc:chgData name="友村　由衣" userId="S::yui_tomomura@jpf.go.jp::f9f3cfea-937a-448c-aba0-f98ff34d7fe2" providerId="AD" clId="Web-{D911DEDB-3E05-47E2-759F-4E73003D0419}" dt="2024-07-05T09:02:08.527" v="29" actId="1076"/>
      <pc:docMkLst>
        <pc:docMk/>
      </pc:docMkLst>
      <pc:sldChg chg="addSp delSp modSp new">
        <pc:chgData name="友村　由衣" userId="S::yui_tomomura@jpf.go.jp::f9f3cfea-937a-448c-aba0-f98ff34d7fe2" providerId="AD" clId="Web-{D911DEDB-3E05-47E2-759F-4E73003D0419}" dt="2024-07-05T09:00:34.070" v="17" actId="14100"/>
        <pc:sldMkLst>
          <pc:docMk/>
          <pc:sldMk cId="2079390699" sldId="512"/>
        </pc:sldMkLst>
        <pc:spChg chg="del">
          <ac:chgData name="友村　由衣" userId="S::yui_tomomura@jpf.go.jp::f9f3cfea-937a-448c-aba0-f98ff34d7fe2" providerId="AD" clId="Web-{D911DEDB-3E05-47E2-759F-4E73003D0419}" dt="2024-07-05T08:56:42.703" v="1"/>
          <ac:spMkLst>
            <pc:docMk/>
            <pc:sldMk cId="2079390699" sldId="512"/>
            <ac:spMk id="2" creationId="{C005B480-35A2-03FA-8082-4142E9B8F5EB}"/>
          </ac:spMkLst>
        </pc:spChg>
        <pc:spChg chg="del">
          <ac:chgData name="友村　由衣" userId="S::yui_tomomura@jpf.go.jp::f9f3cfea-937a-448c-aba0-f98ff34d7fe2" providerId="AD" clId="Web-{D911DEDB-3E05-47E2-759F-4E73003D0419}" dt="2024-07-05T08:56:44.485" v="2"/>
          <ac:spMkLst>
            <pc:docMk/>
            <pc:sldMk cId="2079390699" sldId="512"/>
            <ac:spMk id="3" creationId="{5B73F313-F2C5-E405-9491-677991BC122F}"/>
          </ac:spMkLst>
        </pc:spChg>
        <pc:spChg chg="add mod">
          <ac:chgData name="友村　由衣" userId="S::yui_tomomura@jpf.go.jp::f9f3cfea-937a-448c-aba0-f98ff34d7fe2" providerId="AD" clId="Web-{D911DEDB-3E05-47E2-759F-4E73003D0419}" dt="2024-07-05T09:00:34.070" v="17" actId="14100"/>
          <ac:spMkLst>
            <pc:docMk/>
            <pc:sldMk cId="2079390699" sldId="512"/>
            <ac:spMk id="5" creationId="{E7D80AE9-8F44-4EAF-3E7A-3E6E369C1F27}"/>
          </ac:spMkLst>
        </pc:spChg>
        <pc:picChg chg="add mod">
          <ac:chgData name="友村　由衣" userId="S::yui_tomomura@jpf.go.jp::f9f3cfea-937a-448c-aba0-f98ff34d7fe2" providerId="AD" clId="Web-{D911DEDB-3E05-47E2-759F-4E73003D0419}" dt="2024-07-05T08:58:31.191" v="4"/>
          <ac:picMkLst>
            <pc:docMk/>
            <pc:sldMk cId="2079390699" sldId="512"/>
            <ac:picMk id="4" creationId="{4C1D3BE9-885A-1E7B-DA86-29273F6EF69C}"/>
          </ac:picMkLst>
        </pc:picChg>
      </pc:sldChg>
      <pc:sldChg chg="modSp add replId">
        <pc:chgData name="友村　由衣" userId="S::yui_tomomura@jpf.go.jp::f9f3cfea-937a-448c-aba0-f98ff34d7fe2" providerId="AD" clId="Web-{D911DEDB-3E05-47E2-759F-4E73003D0419}" dt="2024-07-05T09:01:25.682" v="22" actId="1076"/>
        <pc:sldMkLst>
          <pc:docMk/>
          <pc:sldMk cId="1690865908" sldId="513"/>
        </pc:sldMkLst>
        <pc:spChg chg="mod">
          <ac:chgData name="友村　由衣" userId="S::yui_tomomura@jpf.go.jp::f9f3cfea-937a-448c-aba0-f98ff34d7fe2" providerId="AD" clId="Web-{D911DEDB-3E05-47E2-759F-4E73003D0419}" dt="2024-07-05T09:01:25.682" v="22" actId="1076"/>
          <ac:spMkLst>
            <pc:docMk/>
            <pc:sldMk cId="1690865908" sldId="513"/>
            <ac:spMk id="5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D911DEDB-3E05-47E2-759F-4E73003D0419}" dt="2024-07-05T09:01:41.932" v="25" actId="14100"/>
        <pc:sldMkLst>
          <pc:docMk/>
          <pc:sldMk cId="4251998805" sldId="514"/>
        </pc:sldMkLst>
        <pc:spChg chg="mod">
          <ac:chgData name="友村　由衣" userId="S::yui_tomomura@jpf.go.jp::f9f3cfea-937a-448c-aba0-f98ff34d7fe2" providerId="AD" clId="Web-{D911DEDB-3E05-47E2-759F-4E73003D0419}" dt="2024-07-05T09:01:41.932" v="25" actId="14100"/>
          <ac:spMkLst>
            <pc:docMk/>
            <pc:sldMk cId="4251998805" sldId="514"/>
            <ac:spMk id="5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D911DEDB-3E05-47E2-759F-4E73003D0419}" dt="2024-07-05T09:02:08.527" v="29" actId="1076"/>
        <pc:sldMkLst>
          <pc:docMk/>
          <pc:sldMk cId="3420035868" sldId="515"/>
        </pc:sldMkLst>
        <pc:spChg chg="mod">
          <ac:chgData name="友村　由衣" userId="S::yui_tomomura@jpf.go.jp::f9f3cfea-937a-448c-aba0-f98ff34d7fe2" providerId="AD" clId="Web-{D911DEDB-3E05-47E2-759F-4E73003D0419}" dt="2024-07-05T09:02:08.527" v="29" actId="1076"/>
          <ac:spMkLst>
            <pc:docMk/>
            <pc:sldMk cId="3420035868" sldId="515"/>
            <ac:spMk id="5" creationId="{E7D80AE9-8F44-4EAF-3E7A-3E6E369C1F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3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58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01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23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07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14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6" Type="http://schemas.openxmlformats.org/officeDocument/2006/relationships/image" Target="../media/image19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6.png"/><Relationship Id="rId5" Type="http://schemas.microsoft.com/office/2007/relationships/media" Target="../media/media5.mp3"/><Relationship Id="rId15" Type="http://schemas.openxmlformats.org/officeDocument/2006/relationships/image" Target="../media/image18.emf"/><Relationship Id="rId10" Type="http://schemas.openxmlformats.org/officeDocument/2006/relationships/image" Target="../media/image15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1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0.png"/><Relationship Id="rId5" Type="http://schemas.microsoft.com/office/2007/relationships/media" Target="../media/media5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6" Type="http://schemas.openxmlformats.org/officeDocument/2006/relationships/image" Target="../media/image25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2.png"/><Relationship Id="rId5" Type="http://schemas.microsoft.com/office/2007/relationships/media" Target="../media/media5.mp3"/><Relationship Id="rId15" Type="http://schemas.openxmlformats.org/officeDocument/2006/relationships/image" Target="../media/image24.emf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35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7.png"/><Relationship Id="rId5" Type="http://schemas.microsoft.com/office/2007/relationships/media" Target="../media/media5.mp3"/><Relationship Id="rId10" Type="http://schemas.openxmlformats.org/officeDocument/2006/relationships/image" Target="../media/image34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12" Type="http://schemas.openxmlformats.org/officeDocument/2006/relationships/image" Target="../media/image46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1.png"/><Relationship Id="rId11" Type="http://schemas.openxmlformats.org/officeDocument/2006/relationships/image" Target="../media/image45.emf"/><Relationship Id="rId5" Type="http://schemas.openxmlformats.org/officeDocument/2006/relationships/image" Target="../media/image40.png"/><Relationship Id="rId10" Type="http://schemas.openxmlformats.org/officeDocument/2006/relationships/image" Target="../media/image44.emf"/><Relationship Id="rId4" Type="http://schemas.openxmlformats.org/officeDocument/2006/relationships/image" Target="../media/image39.png"/><Relationship Id="rId9" Type="http://schemas.openxmlformats.org/officeDocument/2006/relationships/image" Target="../media/image8.png"/><Relationship Id="rId14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50.emf"/><Relationship Id="rId5" Type="http://schemas.openxmlformats.org/officeDocument/2006/relationships/image" Target="../media/image8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52.png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emf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.png"/><Relationship Id="rId5" Type="http://schemas.openxmlformats.org/officeDocument/2006/relationships/image" Target="../media/image58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7.png"/><Relationship Id="rId5" Type="http://schemas.openxmlformats.org/officeDocument/2006/relationships/image" Target="../media/image71.png"/><Relationship Id="rId4" Type="http://schemas.openxmlformats.org/officeDocument/2006/relationships/image" Target="../media/image66.png"/><Relationship Id="rId9" Type="http://schemas.openxmlformats.org/officeDocument/2006/relationships/image" Target="../media/image70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7.png"/><Relationship Id="rId5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0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3.png"/><Relationship Id="rId5" Type="http://schemas.openxmlformats.org/officeDocument/2006/relationships/image" Target="../media/image68.png"/><Relationship Id="rId4" Type="http://schemas.openxmlformats.org/officeDocument/2006/relationships/image" Target="../media/image66.png"/><Relationship Id="rId9" Type="http://schemas.openxmlformats.org/officeDocument/2006/relationships/image" Target="../media/image74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3.png"/><Relationship Id="rId5" Type="http://schemas.openxmlformats.org/officeDocument/2006/relationships/image" Target="../media/image68.png"/><Relationship Id="rId4" Type="http://schemas.openxmlformats.org/officeDocument/2006/relationships/image" Target="../media/image66.png"/><Relationship Id="rId9" Type="http://schemas.openxmlformats.org/officeDocument/2006/relationships/image" Target="../media/image74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3.png"/><Relationship Id="rId5" Type="http://schemas.openxmlformats.org/officeDocument/2006/relationships/image" Target="../media/image71.png"/><Relationship Id="rId10" Type="http://schemas.openxmlformats.org/officeDocument/2006/relationships/image" Target="../media/image74.emf"/><Relationship Id="rId4" Type="http://schemas.openxmlformats.org/officeDocument/2006/relationships/image" Target="../media/image66.png"/><Relationship Id="rId9" Type="http://schemas.openxmlformats.org/officeDocument/2006/relationships/image" Target="../media/image69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3.png"/><Relationship Id="rId5" Type="http://schemas.openxmlformats.org/officeDocument/2006/relationships/image" Target="../media/image71.png"/><Relationship Id="rId10" Type="http://schemas.openxmlformats.org/officeDocument/2006/relationships/image" Target="../media/image69.emf"/><Relationship Id="rId4" Type="http://schemas.openxmlformats.org/officeDocument/2006/relationships/image" Target="../media/image66.png"/><Relationship Id="rId9" Type="http://schemas.openxmlformats.org/officeDocument/2006/relationships/image" Target="../media/image74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4.emf"/><Relationship Id="rId4" Type="http://schemas.openxmlformats.org/officeDocument/2006/relationships/image" Target="../media/image66.png"/><Relationship Id="rId9" Type="http://schemas.openxmlformats.org/officeDocument/2006/relationships/image" Target="../media/image69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4.emf"/><Relationship Id="rId4" Type="http://schemas.openxmlformats.org/officeDocument/2006/relationships/image" Target="../media/image66.png"/><Relationship Id="rId9" Type="http://schemas.openxmlformats.org/officeDocument/2006/relationships/image" Target="../media/image69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89.emf"/><Relationship Id="rId4" Type="http://schemas.openxmlformats.org/officeDocument/2006/relationships/image" Target="../media/image84.png"/><Relationship Id="rId9" Type="http://schemas.openxmlformats.org/officeDocument/2006/relationships/image" Target="../media/image88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8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5.png"/><Relationship Id="rId11" Type="http://schemas.openxmlformats.org/officeDocument/2006/relationships/image" Target="../media/image91.emf"/><Relationship Id="rId5" Type="http://schemas.openxmlformats.org/officeDocument/2006/relationships/image" Target="../media/image84.png"/><Relationship Id="rId10" Type="http://schemas.openxmlformats.org/officeDocument/2006/relationships/image" Target="../media/image88.emf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9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3.png"/><Relationship Id="rId5" Type="http://schemas.microsoft.com/office/2007/relationships/media" Target="../media/media17.mp3"/><Relationship Id="rId15" Type="http://schemas.openxmlformats.org/officeDocument/2006/relationships/image" Target="../media/image96.emf"/><Relationship Id="rId10" Type="http://schemas.openxmlformats.org/officeDocument/2006/relationships/image" Target="../media/image92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5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9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4.png"/><Relationship Id="rId5" Type="http://schemas.microsoft.com/office/2007/relationships/media" Target="../media/media17.mp3"/><Relationship Id="rId15" Type="http://schemas.openxmlformats.org/officeDocument/2006/relationships/image" Target="../media/image98.emf"/><Relationship Id="rId10" Type="http://schemas.openxmlformats.org/officeDocument/2006/relationships/image" Target="../media/image92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5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9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94.png"/><Relationship Id="rId5" Type="http://schemas.microsoft.com/office/2007/relationships/media" Target="../media/media17.mp3"/><Relationship Id="rId15" Type="http://schemas.openxmlformats.org/officeDocument/2006/relationships/image" Target="../media/image100.emf"/><Relationship Id="rId10" Type="http://schemas.openxmlformats.org/officeDocument/2006/relationships/image" Target="../media/image92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5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10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02.png"/><Relationship Id="rId5" Type="http://schemas.microsoft.com/office/2007/relationships/media" Target="../media/media17.mp3"/><Relationship Id="rId15" Type="http://schemas.openxmlformats.org/officeDocument/2006/relationships/image" Target="../media/image105.emf"/><Relationship Id="rId10" Type="http://schemas.openxmlformats.org/officeDocument/2006/relationships/image" Target="../media/image101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4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emf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8.png"/><Relationship Id="rId5" Type="http://schemas.openxmlformats.org/officeDocument/2006/relationships/image" Target="../media/image106.png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113.emf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03.png"/><Relationship Id="rId5" Type="http://schemas.microsoft.com/office/2007/relationships/media" Target="../media/media17.mp3"/><Relationship Id="rId10" Type="http://schemas.openxmlformats.org/officeDocument/2006/relationships/image" Target="../media/image112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8.emf"/><Relationship Id="rId3" Type="http://schemas.microsoft.com/office/2007/relationships/media" Target="../media/media2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17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8.png"/><Relationship Id="rId5" Type="http://schemas.microsoft.com/office/2007/relationships/media" Target="../media/media22.mp3"/><Relationship Id="rId10" Type="http://schemas.openxmlformats.org/officeDocument/2006/relationships/image" Target="../media/image116.png"/><Relationship Id="rId4" Type="http://schemas.openxmlformats.org/officeDocument/2006/relationships/audio" Target="../media/media21.mp3"/><Relationship Id="rId9" Type="http://schemas.openxmlformats.org/officeDocument/2006/relationships/image" Target="../media/image1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20.emf"/><Relationship Id="rId3" Type="http://schemas.microsoft.com/office/2007/relationships/media" Target="../media/media2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17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8.png"/><Relationship Id="rId5" Type="http://schemas.microsoft.com/office/2007/relationships/media" Target="../media/media22.mp3"/><Relationship Id="rId10" Type="http://schemas.openxmlformats.org/officeDocument/2006/relationships/image" Target="../media/image119.png"/><Relationship Id="rId4" Type="http://schemas.openxmlformats.org/officeDocument/2006/relationships/audio" Target="../media/media21.mp3"/><Relationship Id="rId9" Type="http://schemas.openxmlformats.org/officeDocument/2006/relationships/image" Target="../media/image11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20.emf"/><Relationship Id="rId3" Type="http://schemas.microsoft.com/office/2007/relationships/media" Target="../media/media2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17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8.png"/><Relationship Id="rId5" Type="http://schemas.microsoft.com/office/2007/relationships/media" Target="../media/media22.mp3"/><Relationship Id="rId10" Type="http://schemas.openxmlformats.org/officeDocument/2006/relationships/image" Target="../media/image119.png"/><Relationship Id="rId4" Type="http://schemas.openxmlformats.org/officeDocument/2006/relationships/audio" Target="../media/media21.mp3"/><Relationship Id="rId9" Type="http://schemas.openxmlformats.org/officeDocument/2006/relationships/image" Target="../media/image1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emf"/><Relationship Id="rId5" Type="http://schemas.openxmlformats.org/officeDocument/2006/relationships/image" Target="../media/image117.emf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emf"/><Relationship Id="rId4" Type="http://schemas.openxmlformats.org/officeDocument/2006/relationships/image" Target="../media/image1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7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2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5AF428-9E19-4017-9C60-A24BF29A4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12190124" cy="428226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98C107B-31F2-B354-6EC1-93E163BA317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302177" y="3602267"/>
            <a:ext cx="7944657" cy="51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7A09993-AF2A-43FD-820B-93612F7CC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" y="21915"/>
            <a:ext cx="12177866" cy="288178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FDA4441-0D1D-4284-B67C-D3E64CFE70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1E94E59-6F01-6791-AB0C-909D46E975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1851" b="3104"/>
          <a:stretch/>
        </p:blipFill>
        <p:spPr>
          <a:xfrm>
            <a:off x="379482" y="2110051"/>
            <a:ext cx="11774845" cy="74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101D150-33A9-4EB3-AACE-DE72C6E1B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12" y="1418819"/>
            <a:ext cx="10204212" cy="535567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15A22FF-BDC4-4317-8316-5DDF5AFE3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81" y="732984"/>
            <a:ext cx="3727642" cy="68583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6FB03C1-3052-4343-816A-06DE37E7D1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0"/>
            <a:ext cx="2060681" cy="1187511"/>
          </a:xfrm>
          <a:prstGeom prst="rect">
            <a:avLst/>
          </a:prstGeom>
        </p:spPr>
      </p:pic>
      <p:pic>
        <p:nvPicPr>
          <p:cNvPr id="16" name="Z_[05-01]_kotoba1">
            <a:hlinkClick r:id="" action="ppaction://media"/>
            <a:extLst>
              <a:ext uri="{FF2B5EF4-FFF2-40B4-BE49-F238E27FC236}">
                <a16:creationId xmlns:a16="http://schemas.microsoft.com/office/drawing/2014/main" id="{B11B2D52-281F-4D58-8876-7BAB49BC50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88323" y="779531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8B089B1-37F0-62A3-33EA-02AE2A918EA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1645" y="-1580"/>
            <a:ext cx="2489812" cy="6775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8971598-9057-3E04-1626-EC8282F97B0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551457" y="1075901"/>
            <a:ext cx="2093205" cy="30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709DFAC-7178-417C-B186-33B58E536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81" y="745684"/>
            <a:ext cx="3187864" cy="6731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B99164-2531-44A1-8986-E2110CC67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12" y="1418819"/>
            <a:ext cx="10204212" cy="535567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1F07353-0B06-41C5-8846-8FF8408DA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0"/>
            <a:ext cx="2060681" cy="1187511"/>
          </a:xfrm>
          <a:prstGeom prst="rect">
            <a:avLst/>
          </a:prstGeom>
        </p:spPr>
      </p:pic>
      <p:pic>
        <p:nvPicPr>
          <p:cNvPr id="11" name="Z_[05-01]_kotoba1">
            <a:hlinkClick r:id="" action="ppaction://media"/>
            <a:extLst>
              <a:ext uri="{FF2B5EF4-FFF2-40B4-BE49-F238E27FC236}">
                <a16:creationId xmlns:a16="http://schemas.microsoft.com/office/drawing/2014/main" id="{D2A1136F-65B3-4CD2-A722-27EB81A6A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48545" y="745684"/>
            <a:ext cx="380248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EAA992-E91A-5CF2-1D83-2DD8B6D2264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1645" y="-1580"/>
            <a:ext cx="2489812" cy="6775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2BFF1C5-F08F-A731-35C6-0220B86FC92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579001" y="1143397"/>
            <a:ext cx="1542361" cy="27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0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CAD507-57DA-47A2-84E3-72A959C2E648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B99164-2531-44A1-8986-E2110CC67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12" y="1418819"/>
            <a:ext cx="10204212" cy="535567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1F07353-0B06-41C5-8846-8FF8408DA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0"/>
            <a:ext cx="2060681" cy="118751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DE3F62B-4C1A-4E69-9B84-8D227F944D15}"/>
              </a:ext>
            </a:extLst>
          </p:cNvPr>
          <p:cNvGrpSpPr/>
          <p:nvPr/>
        </p:nvGrpSpPr>
        <p:grpSpPr>
          <a:xfrm>
            <a:off x="1985912" y="809188"/>
            <a:ext cx="4032457" cy="609631"/>
            <a:chOff x="1985912" y="809188"/>
            <a:chExt cx="4032457" cy="60963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3EFECF0-8B38-4A81-9B28-FEE50688D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912" y="809188"/>
              <a:ext cx="4032457" cy="609631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34AE8771-72CA-4C40-B885-C631D5CDE3C5}"/>
                </a:ext>
              </a:extLst>
            </p:cNvPr>
            <p:cNvSpPr/>
            <p:nvPr/>
          </p:nvSpPr>
          <p:spPr>
            <a:xfrm>
              <a:off x="5290457" y="1277257"/>
              <a:ext cx="725714" cy="141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4368939" y="173687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610043" y="171496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1824796" y="173392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4368939" y="438996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1875725" y="438996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9602973" y="434689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7053522" y="173392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7C97DC0-17B6-4338-A1E0-E6EA79BB73C3}"/>
              </a:ext>
            </a:extLst>
          </p:cNvPr>
          <p:cNvSpPr txBox="1"/>
          <p:nvPr/>
        </p:nvSpPr>
        <p:spPr>
          <a:xfrm>
            <a:off x="7053523" y="438996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Z_[05-02]_kotoba2">
            <a:hlinkClick r:id="" action="ppaction://media"/>
            <a:extLst>
              <a:ext uri="{FF2B5EF4-FFF2-40B4-BE49-F238E27FC236}">
                <a16:creationId xmlns:a16="http://schemas.microsoft.com/office/drawing/2014/main" id="{5ECF66F9-1CD7-4746-9460-59E08E817B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16171" y="840023"/>
            <a:ext cx="406400" cy="4064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5AAA8BE-1C05-D14D-FE39-88B2AC3A92B3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1645" y="-1580"/>
            <a:ext cx="2489812" cy="677537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F3B2EF3-298D-3C83-8912-A5825642F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530909" y="1176448"/>
            <a:ext cx="2049137" cy="24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6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95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9EB6706-AE4F-4799-AEE8-7177CE4CBB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18504" cy="13907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0EA406-AA20-4DCC-ABC7-EB5C9533E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9" y="1390721"/>
            <a:ext cx="3807021" cy="305958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015D900-C8F8-42EE-A6DC-6954D1A4F2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20" y="4450308"/>
            <a:ext cx="10511568" cy="231285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46A3248-0780-42B8-98C8-F47245B9D8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75530"/>
            <a:ext cx="6048932" cy="317477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51A875E-F0A6-4ABE-858F-896F127818F3}"/>
              </a:ext>
            </a:extLst>
          </p:cNvPr>
          <p:cNvSpPr txBox="1"/>
          <p:nvPr/>
        </p:nvSpPr>
        <p:spPr>
          <a:xfrm>
            <a:off x="3093810" y="6153114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  c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F1B4A9F-671B-49AC-8592-C9D1DC1A926C}"/>
              </a:ext>
            </a:extLst>
          </p:cNvPr>
          <p:cNvSpPr txBox="1"/>
          <p:nvPr/>
        </p:nvSpPr>
        <p:spPr>
          <a:xfrm>
            <a:off x="5212896" y="6153113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  g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E6E3D3-6DEF-4F1F-8D6F-C27E3F99123E}"/>
              </a:ext>
            </a:extLst>
          </p:cNvPr>
          <p:cNvSpPr txBox="1"/>
          <p:nvPr/>
        </p:nvSpPr>
        <p:spPr>
          <a:xfrm>
            <a:off x="7331982" y="6153113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  d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594E12-41B9-45D8-A36B-66EA09B422BF}"/>
              </a:ext>
            </a:extLst>
          </p:cNvPr>
          <p:cNvSpPr txBox="1"/>
          <p:nvPr/>
        </p:nvSpPr>
        <p:spPr>
          <a:xfrm>
            <a:off x="9538121" y="6153113"/>
            <a:ext cx="120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  h</a:t>
            </a:r>
          </a:p>
        </p:txBody>
      </p:sp>
      <p:pic>
        <p:nvPicPr>
          <p:cNvPr id="13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46B413F1-541B-4D0B-A2FA-D50D597313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815771" y="5841029"/>
            <a:ext cx="406400" cy="406400"/>
          </a:xfrm>
          <a:prstGeom prst="rect">
            <a:avLst/>
          </a:prstGeom>
        </p:spPr>
      </p:pic>
      <p:pic>
        <p:nvPicPr>
          <p:cNvPr id="14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A95EF371-7337-4437-B57E-588844BB48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68822" y="5841029"/>
            <a:ext cx="406400" cy="406400"/>
          </a:xfrm>
          <a:prstGeom prst="rect">
            <a:avLst/>
          </a:prstGeom>
        </p:spPr>
      </p:pic>
      <p:pic>
        <p:nvPicPr>
          <p:cNvPr id="15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744C2230-784B-4E52-AA74-C02761EE118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21873" y="5841029"/>
            <a:ext cx="406400" cy="406400"/>
          </a:xfrm>
          <a:prstGeom prst="rect">
            <a:avLst/>
          </a:prstGeom>
        </p:spPr>
      </p:pic>
      <p:pic>
        <p:nvPicPr>
          <p:cNvPr id="16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F7E2CF3C-DBCD-432D-BB2C-0EF95BEDB06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271404" y="5841029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B675BD8-D95F-40FD-961B-9D80085357B2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47068" y="21629"/>
            <a:ext cx="6544019" cy="136909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99A402C-FEF6-E270-C70D-0DAF6EF5F2F8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1300690" y="4903297"/>
            <a:ext cx="7019639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3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04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859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083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EF60F22-B524-47CB-B691-B8C895ABCB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36" y="7401"/>
            <a:ext cx="9576927" cy="682469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2BCAAA-65DF-4630-9E7C-7C4721450A1C}"/>
              </a:ext>
            </a:extLst>
          </p:cNvPr>
          <p:cNvSpPr txBox="1"/>
          <p:nvPr/>
        </p:nvSpPr>
        <p:spPr>
          <a:xfrm>
            <a:off x="3761467" y="6287106"/>
            <a:ext cx="60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354B9D-63AC-4EFA-A091-6ED62FA1716F}"/>
              </a:ext>
            </a:extLst>
          </p:cNvPr>
          <p:cNvSpPr txBox="1"/>
          <p:nvPr/>
        </p:nvSpPr>
        <p:spPr>
          <a:xfrm>
            <a:off x="5699125" y="6287106"/>
            <a:ext cx="60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F16EE3-2A21-4082-937F-EE23A4963EF5}"/>
              </a:ext>
            </a:extLst>
          </p:cNvPr>
          <p:cNvSpPr txBox="1"/>
          <p:nvPr/>
        </p:nvSpPr>
        <p:spPr>
          <a:xfrm>
            <a:off x="7313213" y="6282269"/>
            <a:ext cx="1282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　エ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E65A2B-757F-44D5-B141-CB61F5C10767}"/>
              </a:ext>
            </a:extLst>
          </p:cNvPr>
          <p:cNvSpPr txBox="1"/>
          <p:nvPr/>
        </p:nvSpPr>
        <p:spPr>
          <a:xfrm>
            <a:off x="9250871" y="6291946"/>
            <a:ext cx="1282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　オ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BCF33B60-6E63-48A5-8931-7E25BE2251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36685" y="5949884"/>
            <a:ext cx="406400" cy="406400"/>
          </a:xfrm>
          <a:prstGeom prst="rect">
            <a:avLst/>
          </a:prstGeom>
        </p:spPr>
      </p:pic>
      <p:pic>
        <p:nvPicPr>
          <p:cNvPr id="10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585476F2-2181-4B78-93E7-415C93FC55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83016" y="5949884"/>
            <a:ext cx="406400" cy="406400"/>
          </a:xfrm>
          <a:prstGeom prst="rect">
            <a:avLst/>
          </a:prstGeom>
        </p:spPr>
      </p:pic>
      <p:pic>
        <p:nvPicPr>
          <p:cNvPr id="11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15978EBF-531C-4441-91AF-D53A85657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34467" y="5949884"/>
            <a:ext cx="406400" cy="406400"/>
          </a:xfrm>
          <a:prstGeom prst="rect">
            <a:avLst/>
          </a:prstGeom>
        </p:spPr>
      </p:pic>
      <p:pic>
        <p:nvPicPr>
          <p:cNvPr id="12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D6465436-A46D-4F8B-A360-DCC9800E4EC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55290" y="5949884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6019E40-4CFC-2406-7773-36B717D41E21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1307535" y="25903"/>
            <a:ext cx="8134415" cy="83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1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3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04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85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08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99B494E-9F9E-402E-B93E-5F603A8AC2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62" y="165719"/>
            <a:ext cx="7645476" cy="8529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076944E-E075-4FEF-B838-B99111BD50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99" y="1571096"/>
            <a:ext cx="9990602" cy="133546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A3FF159-2841-463A-A48A-BBDE3FDE002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8" t="43388" r="191" b="19747"/>
          <a:stretch/>
        </p:blipFill>
        <p:spPr>
          <a:xfrm>
            <a:off x="888782" y="3172631"/>
            <a:ext cx="10414437" cy="1031696"/>
          </a:xfrm>
          <a:prstGeom prst="rect">
            <a:avLst/>
          </a:prstGeom>
        </p:spPr>
      </p:pic>
      <p:pic>
        <p:nvPicPr>
          <p:cNvPr id="9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7E714BB5-2F0A-4BFB-88FC-9DABCE218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07891" y="3729208"/>
            <a:ext cx="406400" cy="406400"/>
          </a:xfrm>
          <a:prstGeom prst="rect">
            <a:avLst/>
          </a:prstGeom>
        </p:spPr>
      </p:pic>
      <p:pic>
        <p:nvPicPr>
          <p:cNvPr id="10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1E81511D-DA7A-4DAB-A8C6-46EA1DA530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985593" y="3729208"/>
            <a:ext cx="406400" cy="406400"/>
          </a:xfrm>
          <a:prstGeom prst="rect">
            <a:avLst/>
          </a:prstGeom>
        </p:spPr>
      </p:pic>
      <p:pic>
        <p:nvPicPr>
          <p:cNvPr id="11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037B81B5-FC39-4AAB-AE22-7C25F65C560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59556" y="3729208"/>
            <a:ext cx="406400" cy="406400"/>
          </a:xfrm>
          <a:prstGeom prst="rect">
            <a:avLst/>
          </a:prstGeom>
        </p:spPr>
      </p:pic>
      <p:pic>
        <p:nvPicPr>
          <p:cNvPr id="12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08C4C756-730D-42D5-9A30-F9A42CE4BEA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133517" y="3729208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EB4D1E4-0EBA-E2F9-A9DC-69888B28E888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1563632" y="127906"/>
            <a:ext cx="8936801" cy="95373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5E8338C-CB07-9779-A0B0-73E1A5EE1111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1278514" y="1607725"/>
            <a:ext cx="9634972" cy="129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9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4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5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08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8D3AA2-74AC-4BBF-B571-795E06036C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515410" cy="131470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B994780-F811-44B7-9674-9285E01F82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64" y="926182"/>
            <a:ext cx="8744272" cy="467180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22F8AB4-D321-48C4-9377-BA98FCA72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64" y="5738060"/>
            <a:ext cx="8938154" cy="103285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3206D24-7B2F-47E4-9359-FB03DE956F6A}"/>
              </a:ext>
            </a:extLst>
          </p:cNvPr>
          <p:cNvSpPr txBox="1"/>
          <p:nvPr/>
        </p:nvSpPr>
        <p:spPr>
          <a:xfrm>
            <a:off x="5879591" y="1816064"/>
            <a:ext cx="2030695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た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食べられます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A2E9ABD-AC7F-4E73-ABF9-319E3ED18D86}"/>
              </a:ext>
            </a:extLst>
          </p:cNvPr>
          <p:cNvSpPr txBox="1"/>
          <p:nvPr/>
        </p:nvSpPr>
        <p:spPr>
          <a:xfrm>
            <a:off x="7693878" y="2411149"/>
            <a:ext cx="1188866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あそ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遊べる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C3C197B-36DC-46B5-AD3E-DE0D6FF1CA0B}"/>
              </a:ext>
            </a:extLst>
          </p:cNvPr>
          <p:cNvSpPr txBox="1"/>
          <p:nvPr/>
        </p:nvSpPr>
        <p:spPr>
          <a:xfrm>
            <a:off x="6285994" y="2909892"/>
            <a:ext cx="1471894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およ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泳げます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4F7A4A-B8A7-4AF7-9C11-BB3FC42FEBC6}"/>
              </a:ext>
            </a:extLst>
          </p:cNvPr>
          <p:cNvSpPr txBox="1"/>
          <p:nvPr/>
        </p:nvSpPr>
        <p:spPr>
          <a:xfrm>
            <a:off x="4466773" y="3568527"/>
            <a:ext cx="1497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できます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909A8B-64EA-4FEE-BAB0-3AFEBE674581}"/>
              </a:ext>
            </a:extLst>
          </p:cNvPr>
          <p:cNvSpPr txBox="1"/>
          <p:nvPr/>
        </p:nvSpPr>
        <p:spPr>
          <a:xfrm>
            <a:off x="6116463" y="3930775"/>
            <a:ext cx="1793823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み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見られます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645B66-8711-40A2-BC9A-D9EE62278745}"/>
              </a:ext>
            </a:extLst>
          </p:cNvPr>
          <p:cNvSpPr txBox="1"/>
          <p:nvPr/>
        </p:nvSpPr>
        <p:spPr>
          <a:xfrm>
            <a:off x="6409363" y="4465395"/>
            <a:ext cx="1188866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か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買える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Z_[05-07]_katachi">
            <a:hlinkClick r:id="" action="ppaction://media"/>
            <a:extLst>
              <a:ext uri="{FF2B5EF4-FFF2-40B4-BE49-F238E27FC236}">
                <a16:creationId xmlns:a16="http://schemas.microsoft.com/office/drawing/2014/main" id="{9913DF24-85A7-4023-81C9-57C3477AE7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19886" y="1056810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765B02A-0E56-C50D-7497-B78F47BDC552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356207" y="1463210"/>
            <a:ext cx="6685051" cy="48325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55E7F3A-44E4-A09F-6888-5B5D51825DD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303125" y="6293591"/>
            <a:ext cx="4937678" cy="33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6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18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174E-AFD9-4364-B7B9-89DB4380F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31542" cy="974214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6266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2L5-21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A724A7F-3C99-0D71-8CCB-1A29535DF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751" y="77975"/>
            <a:ext cx="8245611" cy="670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76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FAE1E8B-9823-28BE-72C0-7FCEEC5F38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4"/>
          <a:stretch/>
        </p:blipFill>
        <p:spPr>
          <a:xfrm>
            <a:off x="931851" y="150925"/>
            <a:ext cx="10677948" cy="641426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6266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2L5-21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604B84-4A0D-55FA-7872-500AD7376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55" y="955498"/>
            <a:ext cx="1931542" cy="9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3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780A45B-0E74-417F-AE66-04062BF694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642" y="224778"/>
            <a:ext cx="8198716" cy="10526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75316BC-0EBC-4372-96F0-0DA4B7E6722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8" t="43388" r="191" b="19747"/>
          <a:stretch/>
        </p:blipFill>
        <p:spPr>
          <a:xfrm>
            <a:off x="888782" y="1634123"/>
            <a:ext cx="10414437" cy="1031696"/>
          </a:xfrm>
          <a:prstGeom prst="rect">
            <a:avLst/>
          </a:prstGeom>
        </p:spPr>
      </p:pic>
      <p:pic>
        <p:nvPicPr>
          <p:cNvPr id="6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5CBDEE73-8CE3-4CD7-BE6A-19A05309E2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07891" y="2197955"/>
            <a:ext cx="406400" cy="406400"/>
          </a:xfrm>
          <a:prstGeom prst="rect">
            <a:avLst/>
          </a:prstGeom>
        </p:spPr>
      </p:pic>
      <p:pic>
        <p:nvPicPr>
          <p:cNvPr id="7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E91E9FFF-59C8-4FC6-806E-C8AC24A301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85593" y="2197955"/>
            <a:ext cx="406400" cy="406400"/>
          </a:xfrm>
          <a:prstGeom prst="rect">
            <a:avLst/>
          </a:prstGeom>
        </p:spPr>
      </p:pic>
      <p:pic>
        <p:nvPicPr>
          <p:cNvPr id="8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07EC3DF2-D0C1-4DC4-BCB5-E30092DEDB8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59556" y="2197955"/>
            <a:ext cx="406400" cy="406400"/>
          </a:xfrm>
          <a:prstGeom prst="rect">
            <a:avLst/>
          </a:prstGeom>
        </p:spPr>
      </p:pic>
      <p:pic>
        <p:nvPicPr>
          <p:cNvPr id="9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A67CD037-B94E-4BB6-8F84-B491A981F81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33517" y="2197955"/>
            <a:ext cx="406400" cy="40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CD0247D-1213-7D29-5DF3-859BD12B56AC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1611091" y="285510"/>
            <a:ext cx="8746904" cy="93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2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5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08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C1D3BE9-885A-1E7B-DA86-29273F6E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29" y="0"/>
            <a:ext cx="9424625" cy="6904182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541652" y="2597935"/>
            <a:ext cx="9141779" cy="90353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90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3B3FE2D-1EA4-4724-AF2D-07617D766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" y="7401"/>
            <a:ext cx="12155714" cy="232831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8472843-A2AC-0431-21E8-BCC56F4EC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296" y="1860428"/>
            <a:ext cx="5815675" cy="53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47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0DF3D63-4559-410A-9B17-C44876F1C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987" y="69938"/>
            <a:ext cx="8276726" cy="88481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7EB9F4-8A40-4488-9863-4AEECD448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7"/>
            <a:ext cx="2502029" cy="63503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3B13DDB-9550-4967-B9F2-EFCB567AC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987" y="954754"/>
            <a:ext cx="8241731" cy="583330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8A6A0DA-A2A9-45F5-9282-3D4B413D408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6" y="1744347"/>
            <a:ext cx="3013518" cy="195705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61A8F41-5DFF-4ED8-BFEC-B7F229A3F3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" y="3962659"/>
            <a:ext cx="3115471" cy="1983842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465181-FD5C-477D-8517-060370C052BE}"/>
              </a:ext>
            </a:extLst>
          </p:cNvPr>
          <p:cNvGrpSpPr/>
          <p:nvPr/>
        </p:nvGrpSpPr>
        <p:grpSpPr>
          <a:xfrm>
            <a:off x="5522686" y="2198914"/>
            <a:ext cx="2242457" cy="665937"/>
            <a:chOff x="5522686" y="2204880"/>
            <a:chExt cx="2233369" cy="659971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190889A-0B3E-4329-A8F9-A7411045D5A8}"/>
                </a:ext>
              </a:extLst>
            </p:cNvPr>
            <p:cNvSpPr txBox="1"/>
            <p:nvPr/>
          </p:nvSpPr>
          <p:spPr>
            <a:xfrm>
              <a:off x="5522686" y="2403186"/>
              <a:ext cx="22333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富士山の近く</a:t>
              </a:r>
              <a:endPara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188284A-F42D-464F-B2B5-74372251E957}"/>
                </a:ext>
              </a:extLst>
            </p:cNvPr>
            <p:cNvSpPr txBox="1"/>
            <p:nvPr/>
          </p:nvSpPr>
          <p:spPr>
            <a:xfrm>
              <a:off x="5622693" y="2204880"/>
              <a:ext cx="19102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ふじさん　　ちか</a:t>
              </a:r>
              <a:endPara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FE5B229-1B95-43E5-ADE4-C8438FD75A57}"/>
              </a:ext>
            </a:extLst>
          </p:cNvPr>
          <p:cNvSpPr txBox="1"/>
          <p:nvPr/>
        </p:nvSpPr>
        <p:spPr>
          <a:xfrm>
            <a:off x="6895562" y="3953731"/>
            <a:ext cx="57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ADB4E5-0ADD-4BFC-8B6E-49F650801F58}"/>
              </a:ext>
            </a:extLst>
          </p:cNvPr>
          <p:cNvSpPr txBox="1"/>
          <p:nvPr/>
        </p:nvSpPr>
        <p:spPr>
          <a:xfrm>
            <a:off x="6907852" y="4262773"/>
            <a:ext cx="57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E12F35C-9A50-4C0B-A21C-0FB4B0E3B6DF}"/>
              </a:ext>
            </a:extLst>
          </p:cNvPr>
          <p:cNvSpPr txBox="1"/>
          <p:nvPr/>
        </p:nvSpPr>
        <p:spPr>
          <a:xfrm>
            <a:off x="6896777" y="4547213"/>
            <a:ext cx="57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6EC48B-9BB9-4A7F-BDD0-4A1ACA446770}"/>
              </a:ext>
            </a:extLst>
          </p:cNvPr>
          <p:cNvSpPr txBox="1"/>
          <p:nvPr/>
        </p:nvSpPr>
        <p:spPr>
          <a:xfrm>
            <a:off x="9759908" y="3953731"/>
            <a:ext cx="57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A1BACC1-4553-4F06-8BCF-293A6E980B31}"/>
              </a:ext>
            </a:extLst>
          </p:cNvPr>
          <p:cNvSpPr txBox="1"/>
          <p:nvPr/>
        </p:nvSpPr>
        <p:spPr>
          <a:xfrm>
            <a:off x="9757684" y="4262773"/>
            <a:ext cx="57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1A1B219-7D5C-4111-9CE8-AA1CEA9C1F9B}"/>
              </a:ext>
            </a:extLst>
          </p:cNvPr>
          <p:cNvSpPr txBox="1"/>
          <p:nvPr/>
        </p:nvSpPr>
        <p:spPr>
          <a:xfrm>
            <a:off x="5623100" y="5884156"/>
            <a:ext cx="1800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</a:t>
            </a:r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b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バスで行きます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01D9DF9-8121-49FF-85B7-5135CA259A50}"/>
              </a:ext>
            </a:extLst>
          </p:cNvPr>
          <p:cNvGrpSpPr/>
          <p:nvPr/>
        </p:nvGrpSpPr>
        <p:grpSpPr>
          <a:xfrm>
            <a:off x="5609509" y="6329655"/>
            <a:ext cx="2294988" cy="503018"/>
            <a:chOff x="5609509" y="6329655"/>
            <a:chExt cx="2294988" cy="503018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01760C4-F05D-4952-8F25-B4518FE82898}"/>
                </a:ext>
              </a:extLst>
            </p:cNvPr>
            <p:cNvSpPr txBox="1"/>
            <p:nvPr/>
          </p:nvSpPr>
          <p:spPr>
            <a:xfrm>
              <a:off x="5609509" y="6463341"/>
              <a:ext cx="22949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安くて便利だから</a:t>
              </a:r>
              <a:endPara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7FCC73D-41F0-4822-A96C-1FE0D9C597AE}"/>
                </a:ext>
              </a:extLst>
            </p:cNvPr>
            <p:cNvSpPr txBox="1"/>
            <p:nvPr/>
          </p:nvSpPr>
          <p:spPr>
            <a:xfrm>
              <a:off x="5609509" y="6329655"/>
              <a:ext cx="22949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やす　　　べんり</a:t>
              </a:r>
              <a:endParaRPr kumimoji="1" lang="ja-JP" altLang="en-US" sz="1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3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C5735B64-BC88-446D-B32D-6E7AF0768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02172" y="969267"/>
            <a:ext cx="406400" cy="4064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F0F5BB7-749F-2307-9718-39B0B745F855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660099" y="1794"/>
            <a:ext cx="8368619" cy="95295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8F72BB3B-B827-5570-49D9-00603F03AE78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3267831" y="1334572"/>
            <a:ext cx="3844169" cy="961042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573410E0-3788-5C7C-2B36-04211A7D16B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lum bright="-20000" contrast="40000"/>
          </a:blip>
          <a:srcRect r="585"/>
          <a:stretch/>
        </p:blipFill>
        <p:spPr>
          <a:xfrm>
            <a:off x="2692208" y="3029696"/>
            <a:ext cx="9444286" cy="79164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FBE5DE00-C395-2F66-D0CA-95E906A55C88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3267831" y="5208214"/>
            <a:ext cx="5646439" cy="68807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843DDA65-9803-B3EF-6D56-A2F8F9DCE71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505" y="69938"/>
            <a:ext cx="2457651" cy="58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5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2079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1" grpId="0"/>
      <p:bldP spid="13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507B0B2-517D-41FA-AF6A-78911416C0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81" y="0"/>
            <a:ext cx="10674037" cy="684319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2L5-5</a:t>
            </a:r>
          </a:p>
        </p:txBody>
      </p:sp>
      <p:pic>
        <p:nvPicPr>
          <p:cNvPr id="10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66862A50-F01B-44F9-8F62-A28316E5063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4671.6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26629" y="96588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5BF50AE-CD13-2ADB-B958-D3F8EE16B06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460449" y="460653"/>
            <a:ext cx="3406023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0446968-AA6B-4CE3-9832-3EEEC3FA3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742" y="0"/>
            <a:ext cx="8910515" cy="68505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856B39-0966-402E-891C-1F43C2A624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80"/>
          <a:stretch/>
        </p:blipFill>
        <p:spPr>
          <a:xfrm>
            <a:off x="9411197" y="78285"/>
            <a:ext cx="986933" cy="752617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DBDF9369-ECDC-4F29-9D14-E7FCCE938EA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416" end="24459.6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6743" y="185776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1EBFB28-69D4-BE23-46C7-350FA15AF9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8911" y="2650168"/>
            <a:ext cx="2622346" cy="201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0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9180F3-9A57-4F88-9758-2729145A6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710" y="0"/>
            <a:ext cx="4886579" cy="68412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3091EDD-83D5-4048-B517-534641E23BB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24"/>
            <a:ext cx="3649138" cy="565452"/>
          </a:xfrm>
          <a:prstGeom prst="rect">
            <a:avLst/>
          </a:prstGeom>
        </p:spPr>
      </p:pic>
      <p:pic>
        <p:nvPicPr>
          <p:cNvPr id="8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EAFC7712-216C-4784-8F2C-CDDD7CA07C9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4688.6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81086" y="309450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E225F09-FE58-D26D-1267-E3C3A87EAC2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44561" y="360286"/>
            <a:ext cx="2553913" cy="30472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187C44A-5527-E99D-2CDC-EB895E9BF8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2105" y="3936999"/>
            <a:ext cx="2313951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1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0EDD2B2-1E64-4B46-8181-5CB32C5FC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16" y="242666"/>
            <a:ext cx="10217967" cy="615495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8BC538A-5D64-4CB9-9F8C-F809D78166A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4857003" cy="752617"/>
          </a:xfrm>
          <a:prstGeom prst="rect">
            <a:avLst/>
          </a:prstGeom>
        </p:spPr>
      </p:pic>
      <p:pic>
        <p:nvPicPr>
          <p:cNvPr id="6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73D0347E-DA5F-46A5-BF03-380F8C66367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607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7003" y="180509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FF14592-A709-7E9A-BB79-FCCE57C771A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40539" y="415775"/>
            <a:ext cx="3406023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7B03E7E-A4C7-45AC-BC89-50F72C84E2F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85D61C7-85DD-49FC-833E-F0E56055A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38" y="672331"/>
            <a:ext cx="9525725" cy="121712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8294E63-EF3A-403F-93D9-B53F66FBBDD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19404" y="753021"/>
            <a:ext cx="8459114" cy="107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16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8D3AA2-74AC-4BBF-B571-795E06036C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515410" cy="131470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EDD7732-3A8F-437B-880D-286A743EF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0" y="382325"/>
            <a:ext cx="7445694" cy="465644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AE807C-8F31-424B-93F1-F11A3455A506}"/>
              </a:ext>
            </a:extLst>
          </p:cNvPr>
          <p:cNvSpPr txBox="1"/>
          <p:nvPr/>
        </p:nvSpPr>
        <p:spPr>
          <a:xfrm>
            <a:off x="5861075" y="1913136"/>
            <a:ext cx="1154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ところ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CD3D685-CFED-4DC4-B01F-CF282F71E3F8}"/>
              </a:ext>
            </a:extLst>
          </p:cNvPr>
          <p:cNvSpPr txBox="1"/>
          <p:nvPr/>
        </p:nvSpPr>
        <p:spPr>
          <a:xfrm>
            <a:off x="3908904" y="2591422"/>
            <a:ext cx="1154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ところ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DC5A81-A0BF-496E-A4AB-F911D8C669F1}"/>
              </a:ext>
            </a:extLst>
          </p:cNvPr>
          <p:cNvSpPr txBox="1"/>
          <p:nvPr/>
        </p:nvSpPr>
        <p:spPr>
          <a:xfrm>
            <a:off x="7980160" y="3545993"/>
            <a:ext cx="1483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そうです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F2FCA14-B559-4680-AE7E-795B96E8F781}"/>
              </a:ext>
            </a:extLst>
          </p:cNvPr>
          <p:cNvSpPr txBox="1"/>
          <p:nvPr/>
        </p:nvSpPr>
        <p:spPr>
          <a:xfrm>
            <a:off x="4841577" y="3930310"/>
            <a:ext cx="2363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</a:t>
            </a:r>
            <a:br>
              <a:rPr kumimoji="1" lang="en-US" altLang="ja-JP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って聞きました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A597F1-A2EB-4AB2-B64C-A7548AEBE141}"/>
              </a:ext>
            </a:extLst>
          </p:cNvPr>
          <p:cNvSpPr txBox="1"/>
          <p:nvPr/>
        </p:nvSpPr>
        <p:spPr>
          <a:xfrm>
            <a:off x="6714570" y="4389395"/>
            <a:ext cx="2363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br>
              <a:rPr kumimoji="1" lang="en-US" altLang="ja-JP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言ってました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81BD0EB-25DF-4D5F-B7F3-948918D21449}"/>
              </a:ext>
            </a:extLst>
          </p:cNvPr>
          <p:cNvSpPr txBox="1"/>
          <p:nvPr/>
        </p:nvSpPr>
        <p:spPr>
          <a:xfrm>
            <a:off x="5341297" y="4558672"/>
            <a:ext cx="87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って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Z_[05-09]_katachi">
            <a:hlinkClick r:id="" action="ppaction://media"/>
            <a:extLst>
              <a:ext uri="{FF2B5EF4-FFF2-40B4-BE49-F238E27FC236}">
                <a16:creationId xmlns:a16="http://schemas.microsoft.com/office/drawing/2014/main" id="{4263C1BD-AC6B-4EC0-901D-1EF6E3FFC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7904" y="454150"/>
            <a:ext cx="406400" cy="406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0E982B4-2E4A-0020-7695-69FE3194506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524223" y="357626"/>
            <a:ext cx="7152367" cy="98621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3774578-DA8D-4892-7359-36B41ABF110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821440" y="5141072"/>
            <a:ext cx="7139664" cy="158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3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E588CCF-34B8-C910-589F-548F5E0C2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29" y="105069"/>
            <a:ext cx="11048178" cy="664786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6266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E0F5F27-C180-013F-CB67-8ADEFF67A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273" y="105069"/>
            <a:ext cx="1931542" cy="9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78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6266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4B39305-DE27-880D-12E4-6BD30AA40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06" y="28714"/>
            <a:ext cx="8367413" cy="68292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EFAD66F-1FDE-038D-1257-8FFD79D4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6988"/>
            <a:ext cx="1931542" cy="9742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1C34CF4-9904-F574-9012-54EB783B3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8094" y="5344201"/>
            <a:ext cx="4561600" cy="140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35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13C531-0C83-492E-92DB-B7ED9D7C7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209" y="496359"/>
            <a:ext cx="7549581" cy="10320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2007F70-7660-4D47-9C7E-4CEDBE9F48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472" y="2059083"/>
            <a:ext cx="4010993" cy="260484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B12B5BA-7603-4B93-B9D9-96F390FDD7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64" y="2027863"/>
            <a:ext cx="4146692" cy="2640494"/>
          </a:xfrm>
          <a:prstGeom prst="rect">
            <a:avLst/>
          </a:prstGeom>
        </p:spPr>
      </p:pic>
      <p:pic>
        <p:nvPicPr>
          <p:cNvPr id="8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FD33D0DB-5C83-4C08-8F3E-F11920499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5028" y="651933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B4A6DEB-5282-8691-F5AF-2D9720474AC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053771" y="372987"/>
            <a:ext cx="7759169" cy="115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9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CEC71F-89B4-4452-AA2A-26A77AAD5A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77"/>
          <a:stretch/>
        </p:blipFill>
        <p:spPr>
          <a:xfrm>
            <a:off x="3599121" y="29172"/>
            <a:ext cx="3701565" cy="76070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5EB1A2B-96E6-411F-BEE2-4730C99AEB1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08" y="712922"/>
            <a:ext cx="8847661" cy="5996661"/>
          </a:xfrm>
          <a:prstGeom prst="rect">
            <a:avLst/>
          </a:prstGeom>
        </p:spPr>
      </p:pic>
      <p:pic>
        <p:nvPicPr>
          <p:cNvPr id="12" name="Z_[05-10]_hanasu1">
            <a:hlinkClick r:id="" action="ppaction://media"/>
            <a:extLst>
              <a:ext uri="{FF2B5EF4-FFF2-40B4-BE49-F238E27FC236}">
                <a16:creationId xmlns:a16="http://schemas.microsoft.com/office/drawing/2014/main" id="{2865D8C1-BD4C-4AE1-8D92-E59AAAE103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48475" y="131562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63C2A0C-2A4A-C596-8454-0917343AF2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891BE8C-54E1-081C-5039-8919D051AD3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4060520" y="475284"/>
            <a:ext cx="3498864" cy="42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2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5C767B0-0AC5-4FEA-B1DA-EAF8544DAE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60" y="802453"/>
            <a:ext cx="10171479" cy="525309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1E9B022-DF03-4BB4-B08E-FD3BBF1CE9FB}"/>
              </a:ext>
            </a:extLst>
          </p:cNvPr>
          <p:cNvGrpSpPr/>
          <p:nvPr/>
        </p:nvGrpSpPr>
        <p:grpSpPr>
          <a:xfrm>
            <a:off x="3599121" y="58200"/>
            <a:ext cx="3665279" cy="760705"/>
            <a:chOff x="3599121" y="21915"/>
            <a:chExt cx="3665279" cy="76070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7F1CFC7-04C3-4D8C-B84C-0F372C1CF5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660"/>
            <a:stretch/>
          </p:blipFill>
          <p:spPr>
            <a:xfrm>
              <a:off x="3599121" y="21915"/>
              <a:ext cx="2642022" cy="760705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3A08271-315D-4E43-9DBB-807511DEF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41" r="17511"/>
            <a:stretch/>
          </p:blipFill>
          <p:spPr>
            <a:xfrm>
              <a:off x="6241143" y="21915"/>
              <a:ext cx="1023257" cy="760705"/>
            </a:xfrm>
            <a:prstGeom prst="rect">
              <a:avLst/>
            </a:prstGeom>
          </p:spPr>
        </p:pic>
      </p:grpSp>
      <p:pic>
        <p:nvPicPr>
          <p:cNvPr id="7" name="Z_[05-11]_hanasu2">
            <a:hlinkClick r:id="" action="ppaction://media"/>
            <a:extLst>
              <a:ext uri="{FF2B5EF4-FFF2-40B4-BE49-F238E27FC236}">
                <a16:creationId xmlns:a16="http://schemas.microsoft.com/office/drawing/2014/main" id="{0F4F099F-5379-4A10-B5A6-D72CF3739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49886" y="178519"/>
            <a:ext cx="406400" cy="406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9C55FD8-24EB-F96A-BC29-05B2EC0D9A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F00C0A9-5145-6CCC-B45E-5F2A9775627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4060520" y="475284"/>
            <a:ext cx="3498864" cy="42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0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7A14557-4944-4A0B-84E7-11DB112D72C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13" y="1006998"/>
            <a:ext cx="9074373" cy="4844004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4501BEF-9F1A-499D-BCC9-1A0C7243C134}"/>
              </a:ext>
            </a:extLst>
          </p:cNvPr>
          <p:cNvGrpSpPr/>
          <p:nvPr/>
        </p:nvGrpSpPr>
        <p:grpSpPr>
          <a:xfrm>
            <a:off x="3599121" y="70227"/>
            <a:ext cx="3556421" cy="760705"/>
            <a:chOff x="3599121" y="21915"/>
            <a:chExt cx="3556421" cy="76070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FCD1E04-9ED7-46C8-8111-4D49DA7AB6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660"/>
            <a:stretch/>
          </p:blipFill>
          <p:spPr>
            <a:xfrm>
              <a:off x="3599121" y="21915"/>
              <a:ext cx="2642022" cy="760705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61803E7-2725-49A8-9FCD-7C8E455A5C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89" r="73"/>
            <a:stretch/>
          </p:blipFill>
          <p:spPr>
            <a:xfrm>
              <a:off x="6161314" y="21915"/>
              <a:ext cx="994228" cy="760705"/>
            </a:xfrm>
            <a:prstGeom prst="rect">
              <a:avLst/>
            </a:prstGeom>
          </p:spPr>
        </p:pic>
      </p:grpSp>
      <p:pic>
        <p:nvPicPr>
          <p:cNvPr id="11" name="Z_[05-12]_hanasu3">
            <a:hlinkClick r:id="" action="ppaction://media"/>
            <a:extLst>
              <a:ext uri="{FF2B5EF4-FFF2-40B4-BE49-F238E27FC236}">
                <a16:creationId xmlns:a16="http://schemas.microsoft.com/office/drawing/2014/main" id="{1E65B965-4E47-41C1-B5AC-506B20BE83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55542" y="156961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F66B95D-5F3B-96F3-FE5A-8777C4703A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1C367DE-6349-D9B4-A142-E68B4FCDDC5B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4060520" y="475284"/>
            <a:ext cx="3498864" cy="42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5EB1A2B-96E6-411F-BEE2-4730C99AEB1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08" y="712922"/>
            <a:ext cx="8847661" cy="59966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FA9FA01-CD0A-4573-AB58-1A46FC3F6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30" y="19821"/>
            <a:ext cx="4037538" cy="747434"/>
          </a:xfrm>
          <a:prstGeom prst="rect">
            <a:avLst/>
          </a:prstGeom>
        </p:spPr>
      </p:pic>
      <p:pic>
        <p:nvPicPr>
          <p:cNvPr id="12" name="Z_[05-10]_hanasu1">
            <a:hlinkClick r:id="" action="ppaction://media"/>
            <a:extLst>
              <a:ext uri="{FF2B5EF4-FFF2-40B4-BE49-F238E27FC236}">
                <a16:creationId xmlns:a16="http://schemas.microsoft.com/office/drawing/2014/main" id="{D254E083-D402-4D7F-9A32-62AEF1942F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67791" y="88020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628ABB0-D07B-8B87-CC35-56A14AFACD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8464F42-01A3-C186-257D-00518C3A7904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684452" y="447981"/>
            <a:ext cx="3386289" cy="4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6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5EB1A2B-96E6-411F-BEE2-4730C99AEB1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08" y="712922"/>
            <a:ext cx="8847661" cy="59966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FA9FA01-CD0A-4573-AB58-1A46FC3F6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30" y="19821"/>
            <a:ext cx="4037538" cy="747434"/>
          </a:xfrm>
          <a:prstGeom prst="rect">
            <a:avLst/>
          </a:prstGeom>
        </p:spPr>
      </p:pic>
      <p:pic>
        <p:nvPicPr>
          <p:cNvPr id="12" name="Z_[05-10]_hanasu1">
            <a:hlinkClick r:id="" action="ppaction://media"/>
            <a:extLst>
              <a:ext uri="{FF2B5EF4-FFF2-40B4-BE49-F238E27FC236}">
                <a16:creationId xmlns:a16="http://schemas.microsoft.com/office/drawing/2014/main" id="{D254E083-D402-4D7F-9A32-62AEF1942F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67791" y="88020"/>
            <a:ext cx="406400" cy="406400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026267" y="1530832"/>
            <a:ext cx="4288933" cy="520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026267" y="3132121"/>
            <a:ext cx="4288933" cy="520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062555" y="6081061"/>
            <a:ext cx="4288933" cy="520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79925" y="2351314"/>
            <a:ext cx="2975389" cy="461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79924" y="3971779"/>
            <a:ext cx="3947847" cy="461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79924" y="4710759"/>
            <a:ext cx="3106020" cy="9405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F6B2B72-6239-9FED-7F1B-702C7963FB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069EF6F-E435-1046-5AC4-2097D8241B9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675985" y="449857"/>
            <a:ext cx="3386289" cy="4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5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5C767B0-0AC5-4FEA-B1DA-EAF8544DAE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60" y="802453"/>
            <a:ext cx="10171479" cy="525309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7F70C3F-9E9B-4053-B722-B9E6553E0088}"/>
              </a:ext>
            </a:extLst>
          </p:cNvPr>
          <p:cNvGrpSpPr/>
          <p:nvPr/>
        </p:nvGrpSpPr>
        <p:grpSpPr>
          <a:xfrm>
            <a:off x="3518430" y="56106"/>
            <a:ext cx="4094313" cy="769614"/>
            <a:chOff x="3518430" y="19821"/>
            <a:chExt cx="4094313" cy="76961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5E0D5B2-66D5-40D3-9107-6BED6388B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37"/>
            <a:stretch/>
          </p:blipFill>
          <p:spPr>
            <a:xfrm>
              <a:off x="3518430" y="19821"/>
              <a:ext cx="3071056" cy="747434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2FBFB3E-3686-4E69-A312-A0D63FB3EA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41" r="17511"/>
            <a:stretch/>
          </p:blipFill>
          <p:spPr>
            <a:xfrm>
              <a:off x="6589486" y="28730"/>
              <a:ext cx="1023257" cy="760705"/>
            </a:xfrm>
            <a:prstGeom prst="rect">
              <a:avLst/>
            </a:prstGeom>
          </p:spPr>
        </p:pic>
      </p:grpSp>
      <p:pic>
        <p:nvPicPr>
          <p:cNvPr id="15" name="Z_[05-11]_hanasu2">
            <a:hlinkClick r:id="" action="ppaction://media"/>
            <a:extLst>
              <a:ext uri="{FF2B5EF4-FFF2-40B4-BE49-F238E27FC236}">
                <a16:creationId xmlns:a16="http://schemas.microsoft.com/office/drawing/2014/main" id="{40F22CC1-5D91-4A79-8DC4-7C107B1E86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12742" y="178519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4AE91C4-B495-7D69-6567-02B5F97243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D3F8D8-E2ED-575F-4C34-BAADAB0FE1B0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673277" y="487099"/>
            <a:ext cx="3386289" cy="4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1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5C767B0-0AC5-4FEA-B1DA-EAF8544DAE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60" y="802453"/>
            <a:ext cx="10171479" cy="525309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7F70C3F-9E9B-4053-B722-B9E6553E0088}"/>
              </a:ext>
            </a:extLst>
          </p:cNvPr>
          <p:cNvGrpSpPr/>
          <p:nvPr/>
        </p:nvGrpSpPr>
        <p:grpSpPr>
          <a:xfrm>
            <a:off x="3518430" y="56106"/>
            <a:ext cx="4094313" cy="769614"/>
            <a:chOff x="3518430" y="19821"/>
            <a:chExt cx="4094313" cy="76961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5E0D5B2-66D5-40D3-9107-6BED6388B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37"/>
            <a:stretch/>
          </p:blipFill>
          <p:spPr>
            <a:xfrm>
              <a:off x="3518430" y="19821"/>
              <a:ext cx="3071056" cy="747434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2FBFB3E-3686-4E69-A312-A0D63FB3EA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41" r="17511"/>
            <a:stretch/>
          </p:blipFill>
          <p:spPr>
            <a:xfrm>
              <a:off x="6589486" y="28730"/>
              <a:ext cx="1023257" cy="760705"/>
            </a:xfrm>
            <a:prstGeom prst="rect">
              <a:avLst/>
            </a:prstGeom>
          </p:spPr>
        </p:pic>
      </p:grpSp>
      <p:pic>
        <p:nvPicPr>
          <p:cNvPr id="15" name="Z_[05-11]_hanasu2">
            <a:hlinkClick r:id="" action="ppaction://media"/>
            <a:extLst>
              <a:ext uri="{FF2B5EF4-FFF2-40B4-BE49-F238E27FC236}">
                <a16:creationId xmlns:a16="http://schemas.microsoft.com/office/drawing/2014/main" id="{40F22CC1-5D91-4A79-8DC4-7C107B1E86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12742" y="178519"/>
            <a:ext cx="406400" cy="406400"/>
          </a:xfrm>
          <a:prstGeom prst="rect">
            <a:avLst/>
          </a:prstGeom>
        </p:spPr>
      </p:pic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627125" y="1664008"/>
            <a:ext cx="2743162" cy="614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561810" y="5169208"/>
            <a:ext cx="1734418" cy="614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532944" y="2696191"/>
            <a:ext cx="6989912" cy="17325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237569" y="5161537"/>
            <a:ext cx="1734418" cy="614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CC23195-F53A-ECD8-E168-BCAD9591E4F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677142" y="445367"/>
            <a:ext cx="3386289" cy="40447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C1C7ADB-63D6-6C8D-BD0E-2422F774E2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0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7A14557-4944-4A0B-84E7-11DB112D72C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13" y="1006998"/>
            <a:ext cx="9074373" cy="484400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002E9F1-4D3A-4DAA-A789-BD7104014022}"/>
              </a:ext>
            </a:extLst>
          </p:cNvPr>
          <p:cNvGrpSpPr/>
          <p:nvPr/>
        </p:nvGrpSpPr>
        <p:grpSpPr>
          <a:xfrm>
            <a:off x="3518430" y="57349"/>
            <a:ext cx="4043512" cy="760705"/>
            <a:chOff x="3518430" y="6550"/>
            <a:chExt cx="4043512" cy="76070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12197EF-885A-4EF5-A4DA-675D024912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477"/>
            <a:stretch/>
          </p:blipFill>
          <p:spPr>
            <a:xfrm>
              <a:off x="3518430" y="19821"/>
              <a:ext cx="3049284" cy="747434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3B7FC54-484E-4D51-8893-B6C0BDADE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89" r="73"/>
            <a:stretch/>
          </p:blipFill>
          <p:spPr>
            <a:xfrm>
              <a:off x="6567714" y="6550"/>
              <a:ext cx="994228" cy="760705"/>
            </a:xfrm>
            <a:prstGeom prst="rect">
              <a:avLst/>
            </a:prstGeom>
          </p:spPr>
        </p:pic>
      </p:grpSp>
      <p:pic>
        <p:nvPicPr>
          <p:cNvPr id="14" name="Z_[05-12]_hanasu3">
            <a:hlinkClick r:id="" action="ppaction://media"/>
            <a:extLst>
              <a:ext uri="{FF2B5EF4-FFF2-40B4-BE49-F238E27FC236}">
                <a16:creationId xmlns:a16="http://schemas.microsoft.com/office/drawing/2014/main" id="{D3790AB4-2A18-429F-B1EE-84032758DA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7426" y="164218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745FA7B-28D2-C7C9-1726-AA8E9ECA8F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D4799E3-ABE0-A152-9898-7E736173466F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678539" y="462193"/>
            <a:ext cx="3386289" cy="4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8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53267-E5A5-4667-A5A3-0992E85C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"/>
            <a:ext cx="3332017" cy="7055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7A14557-4944-4A0B-84E7-11DB112D72C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13" y="1006998"/>
            <a:ext cx="9074373" cy="484400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002E9F1-4D3A-4DAA-A789-BD7104014022}"/>
              </a:ext>
            </a:extLst>
          </p:cNvPr>
          <p:cNvGrpSpPr/>
          <p:nvPr/>
        </p:nvGrpSpPr>
        <p:grpSpPr>
          <a:xfrm>
            <a:off x="3518430" y="57349"/>
            <a:ext cx="4043512" cy="760705"/>
            <a:chOff x="3518430" y="6550"/>
            <a:chExt cx="4043512" cy="76070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12197EF-885A-4EF5-A4DA-675D024912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477"/>
            <a:stretch/>
          </p:blipFill>
          <p:spPr>
            <a:xfrm>
              <a:off x="3518430" y="19821"/>
              <a:ext cx="3049284" cy="747434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3B7FC54-484E-4D51-8893-B6C0BDADE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89" r="73"/>
            <a:stretch/>
          </p:blipFill>
          <p:spPr>
            <a:xfrm>
              <a:off x="6567714" y="6550"/>
              <a:ext cx="994228" cy="760705"/>
            </a:xfrm>
            <a:prstGeom prst="rect">
              <a:avLst/>
            </a:prstGeom>
          </p:spPr>
        </p:pic>
      </p:grpSp>
      <p:pic>
        <p:nvPicPr>
          <p:cNvPr id="14" name="Z_[05-12]_hanasu3">
            <a:hlinkClick r:id="" action="ppaction://media"/>
            <a:extLst>
              <a:ext uri="{FF2B5EF4-FFF2-40B4-BE49-F238E27FC236}">
                <a16:creationId xmlns:a16="http://schemas.microsoft.com/office/drawing/2014/main" id="{D3790AB4-2A18-429F-B1EE-84032758DA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7426" y="164218"/>
            <a:ext cx="406400" cy="406400"/>
          </a:xfrm>
          <a:prstGeom prst="rect">
            <a:avLst/>
          </a:prstGeom>
        </p:spPr>
      </p:pic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E13283BA-C411-46EB-9852-232F5FC49C01}"/>
              </a:ext>
            </a:extLst>
          </p:cNvPr>
          <p:cNvSpPr/>
          <p:nvPr/>
        </p:nvSpPr>
        <p:spPr>
          <a:xfrm>
            <a:off x="3131256" y="1977021"/>
            <a:ext cx="2964743" cy="614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CA294DAD-81D5-4486-9FC0-AB356598DA97}"/>
              </a:ext>
            </a:extLst>
          </p:cNvPr>
          <p:cNvSpPr/>
          <p:nvPr/>
        </p:nvSpPr>
        <p:spPr>
          <a:xfrm>
            <a:off x="3076503" y="5032321"/>
            <a:ext cx="5021686" cy="614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F25CF51B-30EC-4E28-9037-51F5152003DB}"/>
              </a:ext>
            </a:extLst>
          </p:cNvPr>
          <p:cNvSpPr/>
          <p:nvPr/>
        </p:nvSpPr>
        <p:spPr>
          <a:xfrm>
            <a:off x="4105885" y="2869408"/>
            <a:ext cx="5881333" cy="1773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A3E1345-C832-E180-C341-3E2252A651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865"/>
            <a:ext cx="3340423" cy="7055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D0193FD-2B26-583F-83E5-C50F4CA11F26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678539" y="450853"/>
            <a:ext cx="3386289" cy="4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0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DD3E3C-9F62-463B-9CF4-3C7890344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98" y="7401"/>
            <a:ext cx="11761202" cy="281778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2L5-9</a:t>
            </a:r>
          </a:p>
        </p:txBody>
      </p:sp>
      <p:pic>
        <p:nvPicPr>
          <p:cNvPr id="6" name="Picture 2" descr="世間話をする男性のイラスト">
            <a:extLst>
              <a:ext uri="{FF2B5EF4-FFF2-40B4-BE49-F238E27FC236}">
                <a16:creationId xmlns:a16="http://schemas.microsoft.com/office/drawing/2014/main" id="{8ACB2F5B-51FB-4020-B022-96212217C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1" y="3493655"/>
            <a:ext cx="3463636" cy="313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飛行機を乗り過ごした人のイラスト">
            <a:extLst>
              <a:ext uri="{FF2B5EF4-FFF2-40B4-BE49-F238E27FC236}">
                <a16:creationId xmlns:a16="http://schemas.microsoft.com/office/drawing/2014/main" id="{328D1874-59C1-4FF4-93C1-FCFA178B25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3" t="-3142" r="17237" b="46171"/>
          <a:stretch/>
        </p:blipFill>
        <p:spPr bwMode="auto">
          <a:xfrm>
            <a:off x="1238225" y="3178704"/>
            <a:ext cx="2183437" cy="143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たくさん買い物をする家族のイラスト（アジア人）">
            <a:extLst>
              <a:ext uri="{FF2B5EF4-FFF2-40B4-BE49-F238E27FC236}">
                <a16:creationId xmlns:a16="http://schemas.microsoft.com/office/drawing/2014/main" id="{4B2DAB17-224B-41AB-A3C2-088A3E112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62" y="4652221"/>
            <a:ext cx="2221741" cy="172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観光トロッコのイラスト（紅葉）">
            <a:extLst>
              <a:ext uri="{FF2B5EF4-FFF2-40B4-BE49-F238E27FC236}">
                <a16:creationId xmlns:a16="http://schemas.microsoft.com/office/drawing/2014/main" id="{76C53B49-1E06-4E4C-ABFD-FF36CBD7D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568" y="3178704"/>
            <a:ext cx="2019765" cy="201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カメラマンのイラスト（女性）">
            <a:extLst>
              <a:ext uri="{FF2B5EF4-FFF2-40B4-BE49-F238E27FC236}">
                <a16:creationId xmlns:a16="http://schemas.microsoft.com/office/drawing/2014/main" id="{5B47D32E-E37E-45BE-95E4-A350B3CAD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773" y="4253044"/>
            <a:ext cx="1373441" cy="161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73DC3EE-41DB-F829-47CB-99EF5EA6F2DA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12653" y="2079921"/>
            <a:ext cx="11966691" cy="11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46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C1D3BE9-885A-1E7B-DA86-29273F6E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328" y="23091"/>
            <a:ext cx="9362741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20400" y="3509202"/>
            <a:ext cx="9173644" cy="77843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65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A13732F-8B50-47D2-8517-9C20FF24D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399"/>
            <a:ext cx="12192001" cy="215315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6B81E38-4DD7-8FB2-0EE9-088FD00E0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610" y="1789119"/>
            <a:ext cx="8747261" cy="38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35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FE5231-F70F-4C0B-B9D5-E2B9832C44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8476" cy="120846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6E257DA-B6CE-4129-8D10-BF4DEB0F2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" y="2006293"/>
            <a:ext cx="5677601" cy="426997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8DF940A-A6B2-41B6-8771-4A98AB1C50A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06293"/>
            <a:ext cx="5677602" cy="269089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3F141DE-05CA-4566-8014-3842DB57C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02331"/>
            <a:ext cx="6096000" cy="176621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2L5-10</a:t>
            </a:r>
          </a:p>
        </p:txBody>
      </p:sp>
      <p:pic>
        <p:nvPicPr>
          <p:cNvPr id="13" name="Z_[05-13]_kotoba1">
            <a:hlinkClick r:id="" action="ppaction://media"/>
            <a:extLst>
              <a:ext uri="{FF2B5EF4-FFF2-40B4-BE49-F238E27FC236}">
                <a16:creationId xmlns:a16="http://schemas.microsoft.com/office/drawing/2014/main" id="{C305EBA6-D31D-46B0-BB6D-42C3E5AA6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03988" y="1351359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F3E05B5-35F5-6057-5BEF-B6B6795D029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0945" y="68214"/>
            <a:ext cx="3051907" cy="6921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15B8D06-ED54-6D37-796E-2EF777FC983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lum bright="-20000" contrast="40000"/>
          </a:blip>
          <a:srcRect r="7746"/>
          <a:stretch/>
        </p:blipFill>
        <p:spPr>
          <a:xfrm>
            <a:off x="0" y="1193308"/>
            <a:ext cx="3753042" cy="69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8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0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FE5231-F70F-4C0B-B9D5-E2B9832C44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8476" cy="120846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6E257DA-B6CE-4129-8D10-BF4DEB0F2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" y="2006293"/>
            <a:ext cx="5677601" cy="426997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8DF940A-A6B2-41B6-8771-4A98AB1C50A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06293"/>
            <a:ext cx="5677602" cy="269089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3F141DE-05CA-4566-8014-3842DB57C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02331"/>
            <a:ext cx="6096000" cy="176621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2L5-10</a:t>
            </a:r>
          </a:p>
        </p:txBody>
      </p:sp>
      <p:pic>
        <p:nvPicPr>
          <p:cNvPr id="11" name="Z_[05-13]_kotoba1">
            <a:hlinkClick r:id="" action="ppaction://media"/>
            <a:extLst>
              <a:ext uri="{FF2B5EF4-FFF2-40B4-BE49-F238E27FC236}">
                <a16:creationId xmlns:a16="http://schemas.microsoft.com/office/drawing/2014/main" id="{02215B9F-8239-4058-8814-B3093A84EF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82227" y="1324880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2670AB3-8E9D-A8EC-1E03-76641E0B33DB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0945" y="68214"/>
            <a:ext cx="3051907" cy="69218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BC3B52A-3EDD-095D-0A1F-C5C88146B948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20277" y="1252569"/>
            <a:ext cx="3098473" cy="61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1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FE5231-F70F-4C0B-B9D5-E2B9832C44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8476" cy="120846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6E257DA-B6CE-4129-8D10-BF4DEB0F2C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" y="2006293"/>
            <a:ext cx="5677601" cy="426997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8DF940A-A6B2-41B6-8771-4A98AB1C50A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06293"/>
            <a:ext cx="5677602" cy="269089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3F141DE-05CA-4566-8014-3842DB57C0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02331"/>
            <a:ext cx="6096000" cy="176621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2L5-10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ED99DD-E79A-4403-BBC1-973D59D7A773}"/>
              </a:ext>
            </a:extLst>
          </p:cNvPr>
          <p:cNvSpPr txBox="1"/>
          <p:nvPr/>
        </p:nvSpPr>
        <p:spPr>
          <a:xfrm>
            <a:off x="583299" y="2171654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4974479-0698-4EDD-A101-C0F5A9046AF3}"/>
              </a:ext>
            </a:extLst>
          </p:cNvPr>
          <p:cNvSpPr txBox="1"/>
          <p:nvPr/>
        </p:nvSpPr>
        <p:spPr>
          <a:xfrm>
            <a:off x="4757895" y="2196962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61888BF-4E65-47FD-8589-22E8D18BCE33}"/>
              </a:ext>
            </a:extLst>
          </p:cNvPr>
          <p:cNvSpPr txBox="1"/>
          <p:nvPr/>
        </p:nvSpPr>
        <p:spPr>
          <a:xfrm>
            <a:off x="583299" y="5123559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AB8417B-6A3F-4B84-90A1-53F0D660A426}"/>
              </a:ext>
            </a:extLst>
          </p:cNvPr>
          <p:cNvSpPr txBox="1"/>
          <p:nvPr/>
        </p:nvSpPr>
        <p:spPr>
          <a:xfrm>
            <a:off x="10841859" y="3512323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4B54575-D236-454A-9F98-927A6AC63083}"/>
              </a:ext>
            </a:extLst>
          </p:cNvPr>
          <p:cNvSpPr txBox="1"/>
          <p:nvPr/>
        </p:nvSpPr>
        <p:spPr>
          <a:xfrm>
            <a:off x="4519717" y="3884620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6CB548C-6693-45F8-B481-029D61E4DCE7}"/>
              </a:ext>
            </a:extLst>
          </p:cNvPr>
          <p:cNvSpPr txBox="1"/>
          <p:nvPr/>
        </p:nvSpPr>
        <p:spPr>
          <a:xfrm>
            <a:off x="6475146" y="3512324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4556E4D-AC0F-428F-9B05-D1D59D84C82A}"/>
              </a:ext>
            </a:extLst>
          </p:cNvPr>
          <p:cNvSpPr txBox="1"/>
          <p:nvPr/>
        </p:nvSpPr>
        <p:spPr>
          <a:xfrm>
            <a:off x="2641878" y="2176631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7DB1DB6-5EF0-46CE-A06F-15EDD83C4318}"/>
              </a:ext>
            </a:extLst>
          </p:cNvPr>
          <p:cNvSpPr txBox="1"/>
          <p:nvPr/>
        </p:nvSpPr>
        <p:spPr>
          <a:xfrm>
            <a:off x="10811740" y="2213226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9153884-6245-18DF-2CED-D68DEEE8CA22}"/>
              </a:ext>
            </a:extLst>
          </p:cNvPr>
          <p:cNvGrpSpPr/>
          <p:nvPr/>
        </p:nvGrpSpPr>
        <p:grpSpPr>
          <a:xfrm>
            <a:off x="6740418" y="2227740"/>
            <a:ext cx="3006697" cy="461665"/>
            <a:chOff x="6740418" y="2227740"/>
            <a:chExt cx="3006697" cy="461665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5A6F158-00BB-4007-9BE1-B02E8F3D5632}"/>
                </a:ext>
              </a:extLst>
            </p:cNvPr>
            <p:cNvSpPr txBox="1"/>
            <p:nvPr/>
          </p:nvSpPr>
          <p:spPr>
            <a:xfrm>
              <a:off x="6740418" y="2227740"/>
              <a:ext cx="603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6B91C4E-D0A9-4732-A75F-3DD8ACD33F93}"/>
                </a:ext>
              </a:extLst>
            </p:cNvPr>
            <p:cNvSpPr txBox="1"/>
            <p:nvPr/>
          </p:nvSpPr>
          <p:spPr>
            <a:xfrm>
              <a:off x="9144000" y="2227740"/>
              <a:ext cx="603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03C9D07-2EF9-494B-A4F0-4BD5377A6E5C}"/>
              </a:ext>
            </a:extLst>
          </p:cNvPr>
          <p:cNvSpPr txBox="1"/>
          <p:nvPr/>
        </p:nvSpPr>
        <p:spPr>
          <a:xfrm>
            <a:off x="8055429" y="5072540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6490CDA-7AF5-44DC-9A91-907576A5C1AA}"/>
              </a:ext>
            </a:extLst>
          </p:cNvPr>
          <p:cNvSpPr txBox="1"/>
          <p:nvPr/>
        </p:nvSpPr>
        <p:spPr>
          <a:xfrm>
            <a:off x="6723468" y="5072540"/>
            <a:ext cx="60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3" name="Z_[05-14]_kotoba2">
            <a:hlinkClick r:id="" action="ppaction://media"/>
            <a:extLst>
              <a:ext uri="{FF2B5EF4-FFF2-40B4-BE49-F238E27FC236}">
                <a16:creationId xmlns:a16="http://schemas.microsoft.com/office/drawing/2014/main" id="{DBA0DAB3-1BC8-4D2E-A7AC-F5623550AA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51495" y="1354630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E81AB17-5011-7F9A-E202-FAE91A01AD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45" y="68214"/>
            <a:ext cx="3051907" cy="69218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B32F051-45F0-AD61-2349-1377239EE873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37996" y="1229981"/>
            <a:ext cx="4198752" cy="69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5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6341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  <p:bldP spid="14" grpId="0"/>
      <p:bldP spid="15" grpId="0"/>
      <p:bldP spid="16" grpId="0"/>
      <p:bldP spid="17" grpId="0"/>
      <p:bldP spid="19" grpId="0"/>
      <p:bldP spid="21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2741C9-C3BA-47DC-93BA-3DF44AA042B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/>
          <a:stretch/>
        </p:blipFill>
        <p:spPr>
          <a:xfrm>
            <a:off x="0" y="0"/>
            <a:ext cx="3873699" cy="138705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AA4B4E-165B-42C8-B658-504515724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1" y="3206190"/>
            <a:ext cx="10649878" cy="345007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1218198-83F7-4029-9691-E078E4A2F9F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t="2559"/>
          <a:stretch/>
        </p:blipFill>
        <p:spPr>
          <a:xfrm>
            <a:off x="6002131" y="55066"/>
            <a:ext cx="5928611" cy="420487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CD8F4D-705A-493D-844B-0773634BDD9E}"/>
              </a:ext>
            </a:extLst>
          </p:cNvPr>
          <p:cNvSpPr txBox="1"/>
          <p:nvPr/>
        </p:nvSpPr>
        <p:spPr>
          <a:xfrm>
            <a:off x="3570032" y="6096755"/>
            <a:ext cx="60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E63DDF-C915-4663-8A4F-ED98E4D89BBE}"/>
              </a:ext>
            </a:extLst>
          </p:cNvPr>
          <p:cNvSpPr txBox="1"/>
          <p:nvPr/>
        </p:nvSpPr>
        <p:spPr>
          <a:xfrm>
            <a:off x="5698464" y="6096755"/>
            <a:ext cx="60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CADFC9-1ED8-495E-82BA-31512D793B21}"/>
              </a:ext>
            </a:extLst>
          </p:cNvPr>
          <p:cNvSpPr txBox="1"/>
          <p:nvPr/>
        </p:nvSpPr>
        <p:spPr>
          <a:xfrm>
            <a:off x="7906076" y="6096755"/>
            <a:ext cx="60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341C3E8-F9E5-4E9A-A1C0-6ABD1F871820}"/>
              </a:ext>
            </a:extLst>
          </p:cNvPr>
          <p:cNvSpPr txBox="1"/>
          <p:nvPr/>
        </p:nvSpPr>
        <p:spPr>
          <a:xfrm>
            <a:off x="10113688" y="6079074"/>
            <a:ext cx="60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5C277300-A1C9-4FD7-B184-AE6ECA7E0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62515" y="5744029"/>
            <a:ext cx="406400" cy="406400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6B274C60-B8AA-43F8-9091-4C29E66016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232400" y="5744029"/>
            <a:ext cx="406400" cy="406400"/>
          </a:xfrm>
          <a:prstGeom prst="rect">
            <a:avLst/>
          </a:prstGeom>
        </p:spPr>
      </p:pic>
      <p:pic>
        <p:nvPicPr>
          <p:cNvPr id="1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E3034CC0-C90D-4689-9125-F8C83B9B28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02285" y="5744029"/>
            <a:ext cx="406400" cy="406400"/>
          </a:xfrm>
          <a:prstGeom prst="rect">
            <a:avLst/>
          </a:prstGeom>
        </p:spPr>
      </p:pic>
      <p:pic>
        <p:nvPicPr>
          <p:cNvPr id="15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8EC4031D-79F4-4C26-A64E-C2A2FF301C8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72170" y="5744029"/>
            <a:ext cx="406400" cy="4064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9723AEE-E420-8BD7-227B-D9C23C9D9BD2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0" y="-1"/>
            <a:ext cx="4236082" cy="150706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49630D0-1898-C8DD-D089-F50E39DA26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58" y="3086182"/>
            <a:ext cx="7002562" cy="88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28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55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2741C9-C3BA-47DC-93BA-3DF44AA042B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/>
          <a:stretch/>
        </p:blipFill>
        <p:spPr>
          <a:xfrm>
            <a:off x="0" y="0"/>
            <a:ext cx="3873699" cy="138705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1218198-83F7-4029-9691-E078E4A2F9F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t="2559"/>
          <a:stretch/>
        </p:blipFill>
        <p:spPr>
          <a:xfrm>
            <a:off x="6002131" y="55066"/>
            <a:ext cx="5928611" cy="42048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7E1A9CB-D6F0-4667-9737-162A9C36FE6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08" y="3505199"/>
            <a:ext cx="9839846" cy="322315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E4A3E7-9B8B-48C8-AD75-B67F777E4FF7}"/>
              </a:ext>
            </a:extLst>
          </p:cNvPr>
          <p:cNvSpPr txBox="1"/>
          <p:nvPr/>
        </p:nvSpPr>
        <p:spPr>
          <a:xfrm>
            <a:off x="3390857" y="5400069"/>
            <a:ext cx="965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でんしゃ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電車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AF0CBBC-CC00-4B2F-9EF2-02E38E022A22}"/>
              </a:ext>
            </a:extLst>
          </p:cNvPr>
          <p:cNvSpPr txBox="1"/>
          <p:nvPr/>
        </p:nvSpPr>
        <p:spPr>
          <a:xfrm>
            <a:off x="5372057" y="5400069"/>
            <a:ext cx="108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みんしゅく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民宿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B6FCE7-ED14-4BCA-B4E3-9F8F2ACE7C78}"/>
              </a:ext>
            </a:extLst>
          </p:cNvPr>
          <p:cNvSpPr txBox="1"/>
          <p:nvPr/>
        </p:nvSpPr>
        <p:spPr>
          <a:xfrm>
            <a:off x="7030805" y="5615513"/>
            <a:ext cx="1609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すし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BE1C50E-2FBB-4FA2-8E01-E85C56C948A2}"/>
              </a:ext>
            </a:extLst>
          </p:cNvPr>
          <p:cNvSpPr txBox="1"/>
          <p:nvPr/>
        </p:nvSpPr>
        <p:spPr>
          <a:xfrm>
            <a:off x="8938211" y="5400069"/>
            <a:ext cx="1983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ぼうし　 てぶくろ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帽子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手袋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B007D937-2BEB-490C-A0C9-4517EF1ED0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113314" y="4786090"/>
            <a:ext cx="406400" cy="406400"/>
          </a:xfrm>
          <a:prstGeom prst="rect">
            <a:avLst/>
          </a:prstGeom>
        </p:spPr>
      </p:pic>
      <p:pic>
        <p:nvPicPr>
          <p:cNvPr id="12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5A45BC58-40EF-4842-805D-20C7D33CA5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80003" y="4786090"/>
            <a:ext cx="406400" cy="406400"/>
          </a:xfrm>
          <a:prstGeom prst="rect">
            <a:avLst/>
          </a:prstGeom>
        </p:spPr>
      </p:pic>
      <p:pic>
        <p:nvPicPr>
          <p:cNvPr id="13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9695A1D2-5375-45DB-BFB3-388D19200BC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84572" y="4786090"/>
            <a:ext cx="406400" cy="406400"/>
          </a:xfrm>
          <a:prstGeom prst="rect">
            <a:avLst/>
          </a:prstGeom>
        </p:spPr>
      </p:pic>
      <p:pic>
        <p:nvPicPr>
          <p:cNvPr id="14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F91E32F3-B2A2-4953-8260-2A37E4998D8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94799" y="4786090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53E56E-8081-3E53-3BD6-4BC4AE7D2ED5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0" y="-1"/>
            <a:ext cx="4236082" cy="150706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42DF193-77FB-6E1F-8443-AF58D3388590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376163" y="3380016"/>
            <a:ext cx="701160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1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3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54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28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559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2741C9-C3BA-47DC-93BA-3DF44AA042B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/>
          <a:stretch/>
        </p:blipFill>
        <p:spPr>
          <a:xfrm>
            <a:off x="0" y="0"/>
            <a:ext cx="3873699" cy="138705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1218198-83F7-4029-9691-E078E4A2F9F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t="2559"/>
          <a:stretch/>
        </p:blipFill>
        <p:spPr>
          <a:xfrm>
            <a:off x="6002131" y="55066"/>
            <a:ext cx="5928611" cy="420487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3AF93FD-C196-4204-B46B-DE419873066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90" y="3628571"/>
            <a:ext cx="9289681" cy="317436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D59E74-8906-4168-9867-D693B09E27F4}"/>
              </a:ext>
            </a:extLst>
          </p:cNvPr>
          <p:cNvSpPr txBox="1"/>
          <p:nvPr/>
        </p:nvSpPr>
        <p:spPr>
          <a:xfrm>
            <a:off x="3421013" y="5508172"/>
            <a:ext cx="90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うわぎ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上着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554E3A-EDB6-4563-8E7C-AC230840A15E}"/>
              </a:ext>
            </a:extLst>
          </p:cNvPr>
          <p:cNvSpPr txBox="1"/>
          <p:nvPr/>
        </p:nvSpPr>
        <p:spPr>
          <a:xfrm>
            <a:off x="5046613" y="5900059"/>
            <a:ext cx="90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よやく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予約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BEF7E6-5CC1-46F4-8F4F-683A0E325DDB}"/>
              </a:ext>
            </a:extLst>
          </p:cNvPr>
          <p:cNvSpPr txBox="1"/>
          <p:nvPr/>
        </p:nvSpPr>
        <p:spPr>
          <a:xfrm>
            <a:off x="6849499" y="5508171"/>
            <a:ext cx="1274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にちようび</a:t>
            </a:r>
            <a:b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日曜日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1670582-A0D5-47C8-8DB7-CA7EDFEB04E8}"/>
              </a:ext>
            </a:extLst>
          </p:cNvPr>
          <p:cNvSpPr txBox="1"/>
          <p:nvPr/>
        </p:nvSpPr>
        <p:spPr>
          <a:xfrm>
            <a:off x="9415414" y="5863256"/>
            <a:ext cx="1202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か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買って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3599AFCC-3431-4A73-A8E0-7B37EC9D0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40744" y="5243287"/>
            <a:ext cx="406400" cy="406400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44832193-D75A-4FA0-9CC8-16FCEBD82A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85662" y="5243287"/>
            <a:ext cx="406400" cy="406400"/>
          </a:xfrm>
          <a:prstGeom prst="rect">
            <a:avLst/>
          </a:prstGeom>
        </p:spPr>
      </p:pic>
      <p:pic>
        <p:nvPicPr>
          <p:cNvPr id="1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354CB116-BABB-43F7-BD06-5F17D3306D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81376" y="5243287"/>
            <a:ext cx="406400" cy="406400"/>
          </a:xfrm>
          <a:prstGeom prst="rect">
            <a:avLst/>
          </a:prstGeom>
        </p:spPr>
      </p:pic>
      <p:pic>
        <p:nvPicPr>
          <p:cNvPr id="15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31C63A0D-CBCA-4198-9DF7-14138984CCB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04514" y="5243287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3058E31-3AB3-827E-C664-53D251867008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0" y="-1"/>
            <a:ext cx="4236082" cy="15070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D7FE840-E2A3-EA0F-225F-CBB39EBDE1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7513" y="3628571"/>
            <a:ext cx="8440201" cy="114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28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55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675A9DA-769A-46AF-8F47-C1D5BB809B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24FC7EE-89F0-48D7-9A56-0FC329AA51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667" y="332301"/>
            <a:ext cx="8384666" cy="8029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64AB2F9-A50A-4818-87E5-C16C578734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15" y="1386948"/>
            <a:ext cx="9694770" cy="240044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00F2B43-622E-42C5-9B80-0BD24532BF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21" y="4107790"/>
            <a:ext cx="10015958" cy="963560"/>
          </a:xfrm>
          <a:prstGeom prst="rect">
            <a:avLst/>
          </a:prstGeom>
        </p:spPr>
      </p:pic>
      <p:pic>
        <p:nvPicPr>
          <p:cNvPr id="12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4EF0219E-44E3-454F-8A4F-1363FFDC8C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38525" y="4575630"/>
            <a:ext cx="406400" cy="406400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BBE3EC13-765A-4145-A8D9-818271AE50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62419" y="4589570"/>
            <a:ext cx="406400" cy="406400"/>
          </a:xfrm>
          <a:prstGeom prst="rect">
            <a:avLst/>
          </a:prstGeom>
        </p:spPr>
      </p:pic>
      <p:pic>
        <p:nvPicPr>
          <p:cNvPr id="1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6FB2D3E5-1DA6-4DAE-88F0-93F33F6370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31429" y="4589570"/>
            <a:ext cx="406400" cy="406400"/>
          </a:xfrm>
          <a:prstGeom prst="rect">
            <a:avLst/>
          </a:prstGeom>
        </p:spPr>
      </p:pic>
      <p:pic>
        <p:nvPicPr>
          <p:cNvPr id="15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AB113F85-FD92-4A7F-B34A-8E7FA90B1A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55323" y="4575630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30E4FC3-03D6-D117-FB52-A95660320CC6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554347" y="209172"/>
            <a:ext cx="9865577" cy="10884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FFBCC41-0278-D398-C87E-EA3E5C391F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58864" y="1485610"/>
            <a:ext cx="9289864" cy="222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4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28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5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069589-3429-44FE-8EC4-55E5125D57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67" y="0"/>
            <a:ext cx="2286736" cy="1195183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AB9AC4-0DF7-4D16-86D0-E614C0C461C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79" y="997212"/>
            <a:ext cx="6761828" cy="574895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05637C-90CE-462E-A59F-A585CCA57BE5}"/>
              </a:ext>
            </a:extLst>
          </p:cNvPr>
          <p:cNvSpPr txBox="1"/>
          <p:nvPr/>
        </p:nvSpPr>
        <p:spPr>
          <a:xfrm>
            <a:off x="1867991" y="2032016"/>
            <a:ext cx="147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たらいい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246D09-A939-45CF-996E-1014E39B3533}"/>
              </a:ext>
            </a:extLst>
          </p:cNvPr>
          <p:cNvSpPr txBox="1"/>
          <p:nvPr/>
        </p:nvSpPr>
        <p:spPr>
          <a:xfrm>
            <a:off x="3022753" y="2479183"/>
            <a:ext cx="147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たらいい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EDF254-9DC9-40C3-9441-3C206CC178D2}"/>
              </a:ext>
            </a:extLst>
          </p:cNvPr>
          <p:cNvSpPr txBox="1"/>
          <p:nvPr/>
        </p:nvSpPr>
        <p:spPr>
          <a:xfrm>
            <a:off x="1867990" y="2967335"/>
            <a:ext cx="147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たらいい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2902035-5508-4C44-94AD-0EA5E2B78E38}"/>
              </a:ext>
            </a:extLst>
          </p:cNvPr>
          <p:cNvSpPr txBox="1"/>
          <p:nvPr/>
        </p:nvSpPr>
        <p:spPr>
          <a:xfrm>
            <a:off x="2086581" y="3429000"/>
            <a:ext cx="147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たらいい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004ADB7-C5CA-4C9D-87FD-68160B06BC3B}"/>
              </a:ext>
            </a:extLst>
          </p:cNvPr>
          <p:cNvSpPr txBox="1"/>
          <p:nvPr/>
        </p:nvSpPr>
        <p:spPr>
          <a:xfrm>
            <a:off x="3109838" y="4381840"/>
            <a:ext cx="198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ほうがいい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8F1EDE-B4E1-4CC3-AC52-DC97090E1CE2}"/>
              </a:ext>
            </a:extLst>
          </p:cNvPr>
          <p:cNvSpPr txBox="1"/>
          <p:nvPr/>
        </p:nvSpPr>
        <p:spPr>
          <a:xfrm>
            <a:off x="3500716" y="4869992"/>
            <a:ext cx="198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ほうがいい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95DD851-C943-46D7-8B1F-141D2BA5A3A8}"/>
              </a:ext>
            </a:extLst>
          </p:cNvPr>
          <p:cNvSpPr txBox="1"/>
          <p:nvPr/>
        </p:nvSpPr>
        <p:spPr>
          <a:xfrm>
            <a:off x="3535111" y="5327182"/>
            <a:ext cx="198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ほうがいい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796B627-A3CE-407C-B9F7-1F88FAA8A2AB}"/>
              </a:ext>
            </a:extLst>
          </p:cNvPr>
          <p:cNvSpPr txBox="1"/>
          <p:nvPr/>
        </p:nvSpPr>
        <p:spPr>
          <a:xfrm>
            <a:off x="3522487" y="5826203"/>
            <a:ext cx="198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ほうがいい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E72C22B-7A07-4890-BD54-4A86BE78734A}"/>
              </a:ext>
            </a:extLst>
          </p:cNvPr>
          <p:cNvSpPr txBox="1"/>
          <p:nvPr/>
        </p:nvSpPr>
        <p:spPr>
          <a:xfrm>
            <a:off x="4569984" y="6283393"/>
            <a:ext cx="198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ほうがいい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Z_[05-19]_katachi">
            <a:hlinkClick r:id="" action="ppaction://media"/>
            <a:extLst>
              <a:ext uri="{FF2B5EF4-FFF2-40B4-BE49-F238E27FC236}">
                <a16:creationId xmlns:a16="http://schemas.microsoft.com/office/drawing/2014/main" id="{4DB3C5F1-0BD4-430D-BEC8-060726CA0F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86107" y="1081769"/>
            <a:ext cx="406400" cy="4064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D5209CF-E19B-DBCA-61CE-2FEE7AFD810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89891" y="1081769"/>
            <a:ext cx="6537696" cy="72163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B02CA676-9011-F6AB-349E-891CFA5A22D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bright="-20000" contrast="40000"/>
          </a:blip>
          <a:srcRect r="6242"/>
          <a:stretch/>
        </p:blipFill>
        <p:spPr>
          <a:xfrm>
            <a:off x="6188696" y="4828272"/>
            <a:ext cx="5934352" cy="134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8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616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90A6189A-B225-42DC-A149-7486B4996F7F}"/>
              </a:ext>
            </a:extLst>
          </p:cNvPr>
          <p:cNvSpPr txBox="1"/>
          <p:nvPr/>
        </p:nvSpPr>
        <p:spPr>
          <a:xfrm>
            <a:off x="1087186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F917146-4783-9870-C6A2-715573341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60" y="-1"/>
            <a:ext cx="8490704" cy="680505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5B25B27-F424-2CCA-51F9-261B74A78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772" y="97668"/>
            <a:ext cx="1931542" cy="9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40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FEF230B3-1120-4357-B0A2-C6387AF35C56}"/>
              </a:ext>
            </a:extLst>
          </p:cNvPr>
          <p:cNvSpPr txBox="1"/>
          <p:nvPr/>
        </p:nvSpPr>
        <p:spPr>
          <a:xfrm>
            <a:off x="1087186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2L5-24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223FE16-5E2F-4B52-6FB3-B6F83D18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3" y="292387"/>
            <a:ext cx="7568133" cy="353898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0BF1DAB-6F76-F51A-5ADD-3771502DC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873" y="97668"/>
            <a:ext cx="1931542" cy="97421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993C018-5FE3-ABD1-DAD1-74B563F274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681"/>
          <a:stretch/>
        </p:blipFill>
        <p:spPr>
          <a:xfrm>
            <a:off x="629653" y="3831372"/>
            <a:ext cx="7235500" cy="217901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2B52390-F582-6551-5D8C-6DAC5EAB0E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074" b="37680"/>
          <a:stretch/>
        </p:blipFill>
        <p:spPr>
          <a:xfrm>
            <a:off x="5017499" y="1497643"/>
            <a:ext cx="7235500" cy="133728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CFD4195-9EA9-C175-A9C7-AE4659C32B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939"/>
          <a:stretch/>
        </p:blipFill>
        <p:spPr>
          <a:xfrm>
            <a:off x="86113" y="4557042"/>
            <a:ext cx="11847775" cy="206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018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14C936F-8CAD-4C2F-A49C-9D89F400A8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3" y="519460"/>
            <a:ext cx="8705853" cy="9889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780FE93-3888-44C7-B079-61ECAECDAF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20" y="1872590"/>
            <a:ext cx="10015958" cy="963560"/>
          </a:xfrm>
          <a:prstGeom prst="rect">
            <a:avLst/>
          </a:prstGeom>
        </p:spPr>
      </p:pic>
      <p:pic>
        <p:nvPicPr>
          <p:cNvPr id="9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AC930D88-D7EF-4AFC-A414-9230ADB38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38525" y="2354956"/>
            <a:ext cx="406400" cy="406400"/>
          </a:xfrm>
          <a:prstGeom prst="rect">
            <a:avLst/>
          </a:prstGeom>
        </p:spPr>
      </p:pic>
      <p:pic>
        <p:nvPicPr>
          <p:cNvPr id="10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ADAE4A59-12A2-40A7-A5C9-82BEAB56C4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62419" y="2368896"/>
            <a:ext cx="406400" cy="406400"/>
          </a:xfrm>
          <a:prstGeom prst="rect">
            <a:avLst/>
          </a:prstGeom>
        </p:spPr>
      </p:pic>
      <p:pic>
        <p:nvPicPr>
          <p:cNvPr id="11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D413876A-B58B-460E-8FE6-5D19BC81791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31429" y="2368896"/>
            <a:ext cx="406400" cy="406400"/>
          </a:xfrm>
          <a:prstGeom prst="rect">
            <a:avLst/>
          </a:prstGeom>
        </p:spPr>
      </p:pic>
      <p:pic>
        <p:nvPicPr>
          <p:cNvPr id="12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74EC5D88-D5C4-40C6-87C4-F3054A0798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55323" y="2354956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36EA6D5-B392-F236-49F3-B904B33264CC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341439" y="584775"/>
            <a:ext cx="10685573" cy="111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1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54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28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59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AA0D310-1EA5-4D21-A2BD-AFFE511E4F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34962" cy="7404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EE1C335-9A4F-48C7-A0E8-D41EEC6DB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33" y="21771"/>
            <a:ext cx="5518434" cy="7823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716791-FEE0-4BA1-9224-40E85D9BCD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318" y="782361"/>
            <a:ext cx="8601364" cy="6033049"/>
          </a:xfrm>
          <a:prstGeom prst="rect">
            <a:avLst/>
          </a:prstGeom>
        </p:spPr>
      </p:pic>
      <p:pic>
        <p:nvPicPr>
          <p:cNvPr id="11" name="Z_[05-20]_hanasu1">
            <a:hlinkClick r:id="" action="ppaction://media"/>
            <a:extLst>
              <a:ext uri="{FF2B5EF4-FFF2-40B4-BE49-F238E27FC236}">
                <a16:creationId xmlns:a16="http://schemas.microsoft.com/office/drawing/2014/main" id="{3D0A316E-FE2A-4C26-ABAD-0B30773E84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94150" y="167489"/>
            <a:ext cx="406400" cy="406400"/>
          </a:xfrm>
          <a:prstGeom prst="rect">
            <a:avLst/>
          </a:prstGeom>
        </p:spPr>
      </p:pic>
      <p:pic>
        <p:nvPicPr>
          <p:cNvPr id="12" name="Z_[05-21]_hanasu2">
            <a:hlinkClick r:id="" action="ppaction://media"/>
            <a:extLst>
              <a:ext uri="{FF2B5EF4-FFF2-40B4-BE49-F238E27FC236}">
                <a16:creationId xmlns:a16="http://schemas.microsoft.com/office/drawing/2014/main" id="{59919111-7B53-4D08-A597-6FA517E40F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90972" y="198866"/>
            <a:ext cx="406400" cy="406400"/>
          </a:xfrm>
          <a:prstGeom prst="rect">
            <a:avLst/>
          </a:prstGeom>
        </p:spPr>
      </p:pic>
      <p:pic>
        <p:nvPicPr>
          <p:cNvPr id="13" name="Z_[05-22]_hanasu3">
            <a:hlinkClick r:id="" action="ppaction://media"/>
            <a:extLst>
              <a:ext uri="{FF2B5EF4-FFF2-40B4-BE49-F238E27FC236}">
                <a16:creationId xmlns:a16="http://schemas.microsoft.com/office/drawing/2014/main" id="{6EA1D79F-0221-4F2A-9E37-BD1E2451C19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02308" y="209752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FCB4265-154C-7D06-9ED5-6C3AE4122CA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1066" y="10255"/>
            <a:ext cx="3823895" cy="84190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25BF226-08ED-B8D7-30DB-176087638DE1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4192143" y="500605"/>
            <a:ext cx="2300421" cy="30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4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1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AA0D310-1EA5-4D21-A2BD-AFFE511E4F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34962" cy="74044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716791-FEE0-4BA1-9224-40E85D9BCD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318" y="782361"/>
            <a:ext cx="8601364" cy="60330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3DEE1ED-22F8-4013-B94C-E353D40008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59" y="46794"/>
            <a:ext cx="6007413" cy="740449"/>
          </a:xfrm>
          <a:prstGeom prst="rect">
            <a:avLst/>
          </a:prstGeom>
        </p:spPr>
      </p:pic>
      <p:pic>
        <p:nvPicPr>
          <p:cNvPr id="8" name="Z_[05-20]_hanasu1">
            <a:hlinkClick r:id="" action="ppaction://media"/>
            <a:extLst>
              <a:ext uri="{FF2B5EF4-FFF2-40B4-BE49-F238E27FC236}">
                <a16:creationId xmlns:a16="http://schemas.microsoft.com/office/drawing/2014/main" id="{ED44D8B2-63E9-47B2-8DD7-7A649143E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54549" y="87662"/>
            <a:ext cx="406400" cy="406400"/>
          </a:xfrm>
          <a:prstGeom prst="rect">
            <a:avLst/>
          </a:prstGeom>
        </p:spPr>
      </p:pic>
      <p:pic>
        <p:nvPicPr>
          <p:cNvPr id="9" name="Z_[05-21]_hanasu2">
            <a:hlinkClick r:id="" action="ppaction://media"/>
            <a:extLst>
              <a:ext uri="{FF2B5EF4-FFF2-40B4-BE49-F238E27FC236}">
                <a16:creationId xmlns:a16="http://schemas.microsoft.com/office/drawing/2014/main" id="{873FBBA4-5AEF-48EB-AF68-C74A179CAA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51371" y="119039"/>
            <a:ext cx="406400" cy="406400"/>
          </a:xfrm>
          <a:prstGeom prst="rect">
            <a:avLst/>
          </a:prstGeom>
        </p:spPr>
      </p:pic>
      <p:pic>
        <p:nvPicPr>
          <p:cNvPr id="11" name="Z_[05-22]_hanasu3">
            <a:hlinkClick r:id="" action="ppaction://media"/>
            <a:extLst>
              <a:ext uri="{FF2B5EF4-FFF2-40B4-BE49-F238E27FC236}">
                <a16:creationId xmlns:a16="http://schemas.microsoft.com/office/drawing/2014/main" id="{FD983BCD-BAFB-4CAB-98EE-392890D2B9A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62707" y="129925"/>
            <a:ext cx="406400" cy="406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D73D880-4A42-32F2-D31B-0355986E349E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1066" y="10255"/>
            <a:ext cx="3823895" cy="8419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C79064-5934-A35B-55D8-3D9B3E046DFC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4547981" y="479391"/>
            <a:ext cx="2704523" cy="31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5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1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AA0D310-1EA5-4D21-A2BD-AFFE511E4F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34962" cy="74044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716791-FEE0-4BA1-9224-40E85D9BCD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318" y="782361"/>
            <a:ext cx="8601364" cy="60330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3DEE1ED-22F8-4013-B94C-E353D40008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59" y="46794"/>
            <a:ext cx="6007413" cy="740449"/>
          </a:xfrm>
          <a:prstGeom prst="rect">
            <a:avLst/>
          </a:prstGeom>
        </p:spPr>
      </p:pic>
      <p:pic>
        <p:nvPicPr>
          <p:cNvPr id="8" name="Z_[05-20]_hanasu1">
            <a:hlinkClick r:id="" action="ppaction://media"/>
            <a:extLst>
              <a:ext uri="{FF2B5EF4-FFF2-40B4-BE49-F238E27FC236}">
                <a16:creationId xmlns:a16="http://schemas.microsoft.com/office/drawing/2014/main" id="{ED44D8B2-63E9-47B2-8DD7-7A649143E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54549" y="87662"/>
            <a:ext cx="406400" cy="406400"/>
          </a:xfrm>
          <a:prstGeom prst="rect">
            <a:avLst/>
          </a:prstGeom>
        </p:spPr>
      </p:pic>
      <p:pic>
        <p:nvPicPr>
          <p:cNvPr id="9" name="Z_[05-21]_hanasu2">
            <a:hlinkClick r:id="" action="ppaction://media"/>
            <a:extLst>
              <a:ext uri="{FF2B5EF4-FFF2-40B4-BE49-F238E27FC236}">
                <a16:creationId xmlns:a16="http://schemas.microsoft.com/office/drawing/2014/main" id="{873FBBA4-5AEF-48EB-AF68-C74A179CAA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51371" y="119039"/>
            <a:ext cx="406400" cy="406400"/>
          </a:xfrm>
          <a:prstGeom prst="rect">
            <a:avLst/>
          </a:prstGeom>
        </p:spPr>
      </p:pic>
      <p:pic>
        <p:nvPicPr>
          <p:cNvPr id="11" name="Z_[05-22]_hanasu3">
            <a:hlinkClick r:id="" action="ppaction://media"/>
            <a:extLst>
              <a:ext uri="{FF2B5EF4-FFF2-40B4-BE49-F238E27FC236}">
                <a16:creationId xmlns:a16="http://schemas.microsoft.com/office/drawing/2014/main" id="{FD983BCD-BAFB-4CAB-98EE-392890D2B9A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62707" y="129925"/>
            <a:ext cx="406400" cy="406400"/>
          </a:xfrm>
          <a:prstGeom prst="rect">
            <a:avLst/>
          </a:prstGeom>
        </p:spPr>
      </p:pic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392941" y="4458008"/>
            <a:ext cx="2658030" cy="4768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336799" y="898508"/>
            <a:ext cx="7300684" cy="1409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682787" y="2685515"/>
            <a:ext cx="2525042" cy="1409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709222" y="5290829"/>
            <a:ext cx="4233064" cy="1409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BA9DA71-E291-D5D0-8D8D-0D0E318E200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1066" y="10255"/>
            <a:ext cx="3823895" cy="84190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55C288-0B06-5FD8-BD6F-7CEE48D667F0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4547981" y="479391"/>
            <a:ext cx="2704523" cy="31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4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1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AA0D310-1EA5-4D21-A2BD-AFFE511E4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34962" cy="74044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F589C86-FCEF-4C02-91E9-8BBDBBD6EB71}"/>
              </a:ext>
            </a:extLst>
          </p:cNvPr>
          <p:cNvGrpSpPr/>
          <p:nvPr/>
        </p:nvGrpSpPr>
        <p:grpSpPr>
          <a:xfrm>
            <a:off x="10069" y="782361"/>
            <a:ext cx="8601364" cy="6033049"/>
            <a:chOff x="10069" y="782361"/>
            <a:chExt cx="8601364" cy="6033049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1716791-FEE0-4BA1-9224-40E85D9BC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9" y="782361"/>
              <a:ext cx="8601364" cy="6033049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43A376C6-2675-4475-867D-E03FE01766C0}"/>
                </a:ext>
              </a:extLst>
            </p:cNvPr>
            <p:cNvSpPr/>
            <p:nvPr/>
          </p:nvSpPr>
          <p:spPr>
            <a:xfrm>
              <a:off x="1306283" y="965199"/>
              <a:ext cx="2663373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CAFA762D-740D-42EB-A8B2-5B8B998C89F7}"/>
                </a:ext>
              </a:extLst>
            </p:cNvPr>
            <p:cNvSpPr/>
            <p:nvPr/>
          </p:nvSpPr>
          <p:spPr>
            <a:xfrm>
              <a:off x="1306283" y="1391739"/>
              <a:ext cx="2249717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F3F5DDBF-DEE0-476F-93C0-92C3AB64067B}"/>
                </a:ext>
              </a:extLst>
            </p:cNvPr>
            <p:cNvSpPr/>
            <p:nvPr/>
          </p:nvSpPr>
          <p:spPr>
            <a:xfrm>
              <a:off x="1306283" y="1908628"/>
              <a:ext cx="1669146" cy="326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F50769AA-67D3-4F87-97F6-584249F84C4B}"/>
                </a:ext>
              </a:extLst>
            </p:cNvPr>
            <p:cNvSpPr/>
            <p:nvPr/>
          </p:nvSpPr>
          <p:spPr>
            <a:xfrm>
              <a:off x="3570974" y="1908628"/>
              <a:ext cx="884912" cy="326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A38025AA-202B-41C8-807C-A2B04CCC18F1}"/>
                </a:ext>
              </a:extLst>
            </p:cNvPr>
            <p:cNvSpPr/>
            <p:nvPr/>
          </p:nvSpPr>
          <p:spPr>
            <a:xfrm>
              <a:off x="4594232" y="979713"/>
              <a:ext cx="834111" cy="326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A0427F3F-2E28-4731-BD83-DB60EE489643}"/>
                </a:ext>
              </a:extLst>
            </p:cNvPr>
            <p:cNvSpPr/>
            <p:nvPr/>
          </p:nvSpPr>
          <p:spPr>
            <a:xfrm>
              <a:off x="4177176" y="1407886"/>
              <a:ext cx="1969624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64B016AF-671D-45AC-8B85-8B3D72DA9F50}"/>
                </a:ext>
              </a:extLst>
            </p:cNvPr>
            <p:cNvSpPr/>
            <p:nvPr/>
          </p:nvSpPr>
          <p:spPr>
            <a:xfrm>
              <a:off x="4049717" y="2755495"/>
              <a:ext cx="485998" cy="326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FC7676AE-AA83-4C13-81FC-10331FAA9532}"/>
                </a:ext>
              </a:extLst>
            </p:cNvPr>
            <p:cNvSpPr/>
            <p:nvPr/>
          </p:nvSpPr>
          <p:spPr>
            <a:xfrm>
              <a:off x="4049717" y="3172734"/>
              <a:ext cx="485998" cy="429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C0DA0D2-A5D7-445B-A5B3-869B0B6A5EDE}"/>
                </a:ext>
              </a:extLst>
            </p:cNvPr>
            <p:cNvSpPr/>
            <p:nvPr/>
          </p:nvSpPr>
          <p:spPr>
            <a:xfrm>
              <a:off x="4027945" y="3659520"/>
              <a:ext cx="703712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CE74EBDB-F59C-4315-B28D-BEC69398624A}"/>
                </a:ext>
              </a:extLst>
            </p:cNvPr>
            <p:cNvSpPr/>
            <p:nvPr/>
          </p:nvSpPr>
          <p:spPr>
            <a:xfrm>
              <a:off x="4049717" y="5364949"/>
              <a:ext cx="1821312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792AA407-F51B-446C-8272-62B868D0F675}"/>
                </a:ext>
              </a:extLst>
            </p:cNvPr>
            <p:cNvSpPr/>
            <p:nvPr/>
          </p:nvSpPr>
          <p:spPr>
            <a:xfrm>
              <a:off x="4049717" y="5807635"/>
              <a:ext cx="1240740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5750021-0752-46E1-AF17-591398880C6E}"/>
                </a:ext>
              </a:extLst>
            </p:cNvPr>
            <p:cNvSpPr/>
            <p:nvPr/>
          </p:nvSpPr>
          <p:spPr>
            <a:xfrm>
              <a:off x="4064231" y="6283931"/>
              <a:ext cx="2256740" cy="384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8910A574-C4DE-4FA1-BE13-342AA9A04C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t="2559"/>
          <a:stretch/>
        </p:blipFill>
        <p:spPr>
          <a:xfrm>
            <a:off x="6880698" y="1407886"/>
            <a:ext cx="5300235" cy="375920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7199AE0-BE57-7B48-A39D-DA5FBC68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066" y="10255"/>
            <a:ext cx="3823895" cy="84190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36E2C91E-6403-9741-B83C-A4FA09C096F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4849869" y="41753"/>
            <a:ext cx="4278729" cy="6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326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07325CC-7E7D-4C95-896D-0336B8980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6" y="319082"/>
            <a:ext cx="11647249" cy="1851049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2L5-14</a:t>
            </a:r>
          </a:p>
        </p:txBody>
      </p:sp>
      <p:pic>
        <p:nvPicPr>
          <p:cNvPr id="5" name="Picture 2" descr="世間話をする女性のイラスト">
            <a:extLst>
              <a:ext uri="{FF2B5EF4-FFF2-40B4-BE49-F238E27FC236}">
                <a16:creationId xmlns:a16="http://schemas.microsoft.com/office/drawing/2014/main" id="{E15230A0-1ACC-4600-A1E8-CA6739D2E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2" y="3199411"/>
            <a:ext cx="3463636" cy="3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日本地図のイラスト">
            <a:extLst>
              <a:ext uri="{FF2B5EF4-FFF2-40B4-BE49-F238E27FC236}">
                <a16:creationId xmlns:a16="http://schemas.microsoft.com/office/drawing/2014/main" id="{57F59278-08E9-4291-8408-910E97289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864" y="2170131"/>
            <a:ext cx="3148760" cy="31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大阪城のイラスト">
            <a:extLst>
              <a:ext uri="{FF2B5EF4-FFF2-40B4-BE49-F238E27FC236}">
                <a16:creationId xmlns:a16="http://schemas.microsoft.com/office/drawing/2014/main" id="{A4447810-5CCD-4409-8D3D-01FE4B77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243" y="4329894"/>
            <a:ext cx="1335382" cy="132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世界地図のイラスト">
            <a:extLst>
              <a:ext uri="{FF2B5EF4-FFF2-40B4-BE49-F238E27FC236}">
                <a16:creationId xmlns:a16="http://schemas.microsoft.com/office/drawing/2014/main" id="{A2A0C51D-6F6F-4F68-B21D-9A0214944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95" y="3592660"/>
            <a:ext cx="3578136" cy="201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タージ・マハルのイラスト">
            <a:extLst>
              <a:ext uri="{FF2B5EF4-FFF2-40B4-BE49-F238E27FC236}">
                <a16:creationId xmlns:a16="http://schemas.microsoft.com/office/drawing/2014/main" id="{4C1D4957-EB5B-48CB-97CE-B628C8B40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5" y="5318891"/>
            <a:ext cx="1615812" cy="130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BBD6CB7-F160-1726-8D8A-9EB5C46D263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75687" y="1430045"/>
            <a:ext cx="11774592" cy="71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361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C1D3BE9-885A-1E7B-DA86-29273F6E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29" y="0"/>
            <a:ext cx="9362741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18201" y="4095458"/>
            <a:ext cx="9219367" cy="77843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988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348CB42-3C89-4A30-B99A-506783C2D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" y="7257"/>
            <a:ext cx="12169867" cy="231159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480325C-1BC7-EA50-E7C0-D680C20780A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36814" y="1866528"/>
            <a:ext cx="9788773" cy="45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E481FF0-7ACA-4D79-B9BC-9758FB582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" y="0"/>
            <a:ext cx="6081683" cy="184331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E597D8E-5E7E-4530-8B4B-EBAF5B8A7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10" y="0"/>
            <a:ext cx="5568461" cy="68580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2L5-15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01692FB-1B44-4C40-80E1-2F2572AD2808}"/>
              </a:ext>
            </a:extLst>
          </p:cNvPr>
          <p:cNvSpPr txBox="1"/>
          <p:nvPr/>
        </p:nvSpPr>
        <p:spPr>
          <a:xfrm>
            <a:off x="217715" y="2104516"/>
            <a:ext cx="60234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ふじさん　　　まんぞく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あやのさん：「きれいな富士山に満足」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ふじさん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→富士山がきれいだった。よかった。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33FCCF-4A1C-BD97-FED1-36FE32F2C68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-6776" y="0"/>
            <a:ext cx="6140186" cy="1843314"/>
          </a:xfrm>
          <a:prstGeom prst="rect">
            <a:avLst/>
          </a:prstGeom>
        </p:spPr>
      </p:pic>
      <p:sp>
        <p:nvSpPr>
          <p:cNvPr id="4" name="テキスト ボックス 11">
            <a:extLst>
              <a:ext uri="{FF2B5EF4-FFF2-40B4-BE49-F238E27FC236}">
                <a16:creationId xmlns:a16="http://schemas.microsoft.com/office/drawing/2014/main" id="{1D5E13DF-C4E7-13AD-77DB-69E2A798552C}"/>
              </a:ext>
            </a:extLst>
          </p:cNvPr>
          <p:cNvSpPr txBox="1"/>
          <p:nvPr/>
        </p:nvSpPr>
        <p:spPr>
          <a:xfrm>
            <a:off x="192871" y="3724786"/>
            <a:ext cx="602342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ろてんぶろ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400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saji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さん：「露天風呂でゆっくり」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ろてんぶろ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→露天風呂に入った。ゆっくりできた。</a:t>
            </a:r>
          </a:p>
          <a:p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13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5E597D8E-5E7E-4530-8B4B-EBAF5B8A7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770" y="377042"/>
            <a:ext cx="5062237" cy="6234545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7DE1341-7BAB-4D0E-9EC7-621772C9EF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" y="0"/>
            <a:ext cx="6864703" cy="393720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D0F71AF-C3A5-4990-AA14-FC9DE12E83E8}"/>
              </a:ext>
            </a:extLst>
          </p:cNvPr>
          <p:cNvSpPr txBox="1"/>
          <p:nvPr/>
        </p:nvSpPr>
        <p:spPr>
          <a:xfrm>
            <a:off x="2512009" y="3102428"/>
            <a:ext cx="186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  c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C75F52-66BA-4757-B53F-311AC0502926}"/>
              </a:ext>
            </a:extLst>
          </p:cNvPr>
          <p:cNvSpPr txBox="1"/>
          <p:nvPr/>
        </p:nvSpPr>
        <p:spPr>
          <a:xfrm>
            <a:off x="2758752" y="3429000"/>
            <a:ext cx="104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02EB66-9E67-40E8-9F6D-393E76154F08}"/>
              </a:ext>
            </a:extLst>
          </p:cNvPr>
          <p:cNvSpPr txBox="1"/>
          <p:nvPr/>
        </p:nvSpPr>
        <p:spPr>
          <a:xfrm>
            <a:off x="5393589" y="3091542"/>
            <a:ext cx="463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69D6F4-08F2-448C-9085-2E4B0775572F}"/>
              </a:ext>
            </a:extLst>
          </p:cNvPr>
          <p:cNvSpPr txBox="1"/>
          <p:nvPr/>
        </p:nvSpPr>
        <p:spPr>
          <a:xfrm>
            <a:off x="5393589" y="3429000"/>
            <a:ext cx="463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60F0D24-87F6-D686-FBB1-11ECF6E334F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0" y="0"/>
            <a:ext cx="6544019" cy="9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2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D28255-5980-4B0A-A232-50305CC21E2A}"/>
              </a:ext>
            </a:extLst>
          </p:cNvPr>
          <p:cNvSpPr txBox="1"/>
          <p:nvPr/>
        </p:nvSpPr>
        <p:spPr>
          <a:xfrm>
            <a:off x="10864547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2L5-16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83EF37B-F443-4A1B-878A-833B5EAF7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38" y="831354"/>
            <a:ext cx="10385323" cy="168285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0E4B29-E3A1-0BD2-E917-7DB7797D207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014979" y="831354"/>
            <a:ext cx="9775223" cy="159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33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C1D3BE9-885A-1E7B-DA86-29273F6E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29" y="0"/>
            <a:ext cx="9362741" cy="685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574589" y="5088147"/>
            <a:ext cx="9050339" cy="81209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358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16C03EC-19A6-4F64-9F48-83671A043911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A893F3-4655-4E0F-BA33-1B3F71C44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" y="51294"/>
            <a:ext cx="3657600" cy="7875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A2DE76E-D425-41B5-A512-E707D3B64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55" y="772508"/>
            <a:ext cx="9228290" cy="60341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8029C81-DC5E-5526-001E-5D64FDC9B07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481855" y="772507"/>
            <a:ext cx="4036226" cy="78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474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F9605BE-614A-49D6-93E3-D5927F341B0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7ACA65-6EA3-4D0E-B81E-33E088B9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753" y="177752"/>
            <a:ext cx="8482494" cy="650249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207F6D6-B3A5-2262-01A6-45F08D0D5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986" y="177752"/>
            <a:ext cx="8106325" cy="126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361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F9605BE-614A-49D6-93E3-D5927F341B0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2L5-20</a:t>
            </a:r>
          </a:p>
        </p:txBody>
      </p:sp>
      <p:pic>
        <p:nvPicPr>
          <p:cNvPr id="2" name="図 1" descr="文字と写真のスクリーンショット&#10;&#10;説明は自動で生成されたものです">
            <a:extLst>
              <a:ext uri="{FF2B5EF4-FFF2-40B4-BE49-F238E27FC236}">
                <a16:creationId xmlns:a16="http://schemas.microsoft.com/office/drawing/2014/main" id="{41649EFB-98E5-44EF-8FBB-17F7FFDC2A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9" r="-87" b="-113"/>
          <a:stretch/>
        </p:blipFill>
        <p:spPr>
          <a:xfrm>
            <a:off x="1847426" y="67848"/>
            <a:ext cx="8489831" cy="517560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951A16A-C7CE-6A58-AD74-AD183D6A54B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531175" y="5404888"/>
            <a:ext cx="11129650" cy="101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720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3E424D-03B6-B3E3-E07A-BC23A4C67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146" y="0"/>
            <a:ext cx="9902461" cy="67501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14325995-7266-4550-29C2-E5AD51E60E1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2L5-25</a:t>
            </a:r>
          </a:p>
        </p:txBody>
      </p:sp>
    </p:spTree>
    <p:extLst>
      <p:ext uri="{BB962C8B-B14F-4D97-AF65-F5344CB8AC3E}">
        <p14:creationId xmlns:p14="http://schemas.microsoft.com/office/powerpoint/2010/main" val="10015837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BC42AFE-5E33-D101-9C38-5027BFCA5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124" y="146884"/>
            <a:ext cx="10253870" cy="662378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23D279F-3AC8-CEE2-FD5B-80FC8D29B69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2L5-25</a:t>
            </a:r>
          </a:p>
        </p:txBody>
      </p:sp>
    </p:spTree>
    <p:extLst>
      <p:ext uri="{BB962C8B-B14F-4D97-AF65-F5344CB8AC3E}">
        <p14:creationId xmlns:p14="http://schemas.microsoft.com/office/powerpoint/2010/main" val="2650596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85BBAA63-6F51-71B2-9247-F290FD255B4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975FA9-8BA1-631C-0405-049471209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" y="1033667"/>
            <a:ext cx="12133223" cy="525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606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39097EE-3A33-C6F5-71DD-32E7625EEA2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C3BAE1A-4C2F-9D1B-668A-63F45293F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0" y="1043939"/>
            <a:ext cx="11982139" cy="550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155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C92D0D7-8CD3-7AA6-4ACA-CAE05B0967E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2L5-26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29B06D0-416B-FAE0-504C-E35419F93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07" y="930924"/>
            <a:ext cx="7482850" cy="38722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B5A29D4-F0AA-F412-32AE-8F8FD1DB501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884078" y="4803169"/>
            <a:ext cx="8304350" cy="205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937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B0215D-1031-CCDE-6A17-8C786E991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956" y="292387"/>
            <a:ext cx="10599071" cy="64680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2L5-27</a:t>
            </a:r>
          </a:p>
        </p:txBody>
      </p:sp>
    </p:spTree>
    <p:extLst>
      <p:ext uri="{BB962C8B-B14F-4D97-AF65-F5344CB8AC3E}">
        <p14:creationId xmlns:p14="http://schemas.microsoft.com/office/powerpoint/2010/main" val="28349376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BD35DB-CF07-CBB8-D8D5-BCF8E9BC2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957" y="0"/>
            <a:ext cx="9586056" cy="47008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E0E3799-2A58-45A9-6EEC-3675BA10E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095" y="4700854"/>
            <a:ext cx="7328857" cy="216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119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DBB1998-79D9-182B-9362-49DDBDB9D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369" y="0"/>
            <a:ext cx="6907618" cy="37839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455AF1-C21A-F23E-DF5A-6CA663BCF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57" y="3712436"/>
            <a:ext cx="7024450" cy="314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838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9784BBC-8B94-7CF3-289F-27D30775A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65" y="2538569"/>
            <a:ext cx="10648833" cy="424381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FB096CD-39C5-823F-D5FF-9DF980664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121" y="839310"/>
            <a:ext cx="10664321" cy="169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276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F816B29-7ED8-A652-6174-81595A4AD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957" y="0"/>
            <a:ext cx="9608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138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2L5-29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057C7E5-384F-E0AB-2C0D-D10BF458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91805" y="0"/>
            <a:ext cx="9408390" cy="311307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08CAE79-A188-FFD9-F1CB-81FBC357F0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510301" y="3002270"/>
            <a:ext cx="9928631" cy="312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051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2L5-30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90E46D-7C6A-DA30-0C9E-9CF076238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610" y="0"/>
            <a:ext cx="9368779" cy="272265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758F936-34BF-C2CE-E70D-8731ED1D3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957" y="2722652"/>
            <a:ext cx="7617196" cy="402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440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2L5-30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3BAF23E-0C59-B2BB-D503-FE0DF5CBC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6" y="1073223"/>
            <a:ext cx="11982367" cy="37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53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4CD2B8-C3EC-4C20-BF55-220E615D55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3e344923-98a3-4cbb-98eb-7a7235193b6b"/>
    <ds:schemaRef ds:uri="http://schemas.microsoft.com/office/infopath/2007/PartnerControls"/>
    <ds:schemaRef ds:uri="http://schemas.openxmlformats.org/package/2006/metadata/core-properties"/>
    <ds:schemaRef ds:uri="dd831380-f772-4d0a-86be-ca519d40c5a8"/>
    <ds:schemaRef ds:uri="http://schemas.microsoft.com/office/2006/metadata/properties"/>
    <ds:schemaRef ds:uri="7cd1c7d1-83d3-4998-8f93-0268d20cf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2729</TotalTime>
  <Words>428</Words>
  <Application>Microsoft Office PowerPoint</Application>
  <PresentationFormat>Widescreen</PresentationFormat>
  <Paragraphs>166</Paragraphs>
  <Slides>74</Slides>
  <Notes>8</Notes>
  <HiddenSlides>0</HiddenSlides>
  <MMClips>69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55</cp:revision>
  <dcterms:created xsi:type="dcterms:W3CDTF">2020-06-23T07:26:01Z</dcterms:created>
  <dcterms:modified xsi:type="dcterms:W3CDTF">2024-07-30T07:16:58Z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