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9" r:id="rId7"/>
    <p:sldId id="261" r:id="rId8"/>
    <p:sldId id="262" r:id="rId9"/>
    <p:sldId id="264" r:id="rId10"/>
    <p:sldId id="265" r:id="rId11"/>
    <p:sldId id="266" r:id="rId12"/>
    <p:sldId id="338" r:id="rId13"/>
    <p:sldId id="267" r:id="rId14"/>
    <p:sldId id="268" r:id="rId15"/>
    <p:sldId id="271" r:id="rId16"/>
    <p:sldId id="270" r:id="rId17"/>
    <p:sldId id="274" r:id="rId18"/>
    <p:sldId id="275" r:id="rId19"/>
    <p:sldId id="269" r:id="rId20"/>
    <p:sldId id="290" r:id="rId21"/>
    <p:sldId id="277" r:id="rId22"/>
    <p:sldId id="339" r:id="rId23"/>
    <p:sldId id="278" r:id="rId24"/>
    <p:sldId id="279" r:id="rId25"/>
    <p:sldId id="281" r:id="rId26"/>
    <p:sldId id="282" r:id="rId27"/>
    <p:sldId id="283" r:id="rId28"/>
    <p:sldId id="327" r:id="rId29"/>
    <p:sldId id="289" r:id="rId30"/>
    <p:sldId id="291" r:id="rId31"/>
    <p:sldId id="284" r:id="rId32"/>
    <p:sldId id="285" r:id="rId33"/>
    <p:sldId id="286" r:id="rId34"/>
    <p:sldId id="292" r:id="rId35"/>
    <p:sldId id="331" r:id="rId36"/>
    <p:sldId id="287" r:id="rId37"/>
    <p:sldId id="340" r:id="rId38"/>
    <p:sldId id="293" r:id="rId39"/>
    <p:sldId id="294" r:id="rId40"/>
    <p:sldId id="295" r:id="rId41"/>
    <p:sldId id="298" r:id="rId42"/>
    <p:sldId id="299" r:id="rId43"/>
    <p:sldId id="300" r:id="rId44"/>
    <p:sldId id="302" r:id="rId45"/>
    <p:sldId id="296" r:id="rId46"/>
    <p:sldId id="304" r:id="rId47"/>
    <p:sldId id="306" r:id="rId48"/>
    <p:sldId id="307" r:id="rId49"/>
    <p:sldId id="308" r:id="rId50"/>
    <p:sldId id="309" r:id="rId51"/>
    <p:sldId id="310" r:id="rId52"/>
    <p:sldId id="311" r:id="rId53"/>
    <p:sldId id="313" r:id="rId54"/>
    <p:sldId id="314" r:id="rId55"/>
    <p:sldId id="315" r:id="rId56"/>
    <p:sldId id="341" r:id="rId57"/>
    <p:sldId id="316" r:id="rId58"/>
    <p:sldId id="328" r:id="rId59"/>
    <p:sldId id="318" r:id="rId60"/>
    <p:sldId id="320" r:id="rId61"/>
    <p:sldId id="321" r:id="rId62"/>
    <p:sldId id="329" r:id="rId63"/>
    <p:sldId id="330" r:id="rId64"/>
    <p:sldId id="342" r:id="rId65"/>
    <p:sldId id="325" r:id="rId66"/>
    <p:sldId id="323" r:id="rId67"/>
    <p:sldId id="326" r:id="rId68"/>
    <p:sldId id="332" r:id="rId69"/>
    <p:sldId id="333" r:id="rId70"/>
    <p:sldId id="334" r:id="rId71"/>
    <p:sldId id="335" r:id="rId72"/>
    <p:sldId id="336" r:id="rId73"/>
    <p:sldId id="337" r:id="rId7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E5EC"/>
    <a:srgbClr val="FF33CC"/>
    <a:srgbClr val="F0F1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63EE716-B7CC-7661-8781-302954BD9557}" v="49" dt="2024-07-04T10:06:07.77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0" d="100"/>
          <a:sy n="60" d="100"/>
        </p:scale>
        <p:origin x="66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74" Type="http://schemas.openxmlformats.org/officeDocument/2006/relationships/slide" Target="slides/slide70.xml"/><Relationship Id="rId79" Type="http://schemas.microsoft.com/office/2016/11/relationships/changesInfo" Target="changesInfos/changesInfo1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theme" Target="theme/theme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microsoft.com/office/2015/10/relationships/revisionInfo" Target="revisionInfo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viewProps" Target="viewProps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yaka yokoyama" userId="f77ee311-c58d-49f9-9c03-4c9f5af284ca" providerId="ADAL" clId="{0157BA83-1BE7-430C-9E87-EB45CCE8460F}"/>
    <pc:docChg chg="modSld">
      <pc:chgData name="sayaka yokoyama" userId="f77ee311-c58d-49f9-9c03-4c9f5af284ca" providerId="ADAL" clId="{0157BA83-1BE7-430C-9E87-EB45CCE8460F}" dt="2024-03-06T07:33:13.282" v="0"/>
      <pc:docMkLst>
        <pc:docMk/>
      </pc:docMkLst>
      <pc:sldChg chg="modAnim">
        <pc:chgData name="sayaka yokoyama" userId="f77ee311-c58d-49f9-9c03-4c9f5af284ca" providerId="ADAL" clId="{0157BA83-1BE7-430C-9E87-EB45CCE8460F}" dt="2024-03-06T07:33:13.282" v="0"/>
        <pc:sldMkLst>
          <pc:docMk/>
          <pc:sldMk cId="3270153899" sldId="289"/>
        </pc:sldMkLst>
      </pc:sldChg>
    </pc:docChg>
  </pc:docChgLst>
  <pc:docChgLst>
    <pc:chgData name="KD Sunday Seng Htoi Khawn Taung" userId="S::kd_sunday@jpf.go.jp::465ab89b-06cf-4cf8-9989-b2ccd32ee155" providerId="AD" clId="Web-{F63EE716-B7CC-7661-8781-302954BD9557}"/>
    <pc:docChg chg="addSld modSld sldOrd">
      <pc:chgData name="KD Sunday Seng Htoi Khawn Taung" userId="S::kd_sunday@jpf.go.jp::465ab89b-06cf-4cf8-9989-b2ccd32ee155" providerId="AD" clId="Web-{F63EE716-B7CC-7661-8781-302954BD9557}" dt="2024-07-04T10:06:07.778" v="46" actId="1076"/>
      <pc:docMkLst>
        <pc:docMk/>
      </pc:docMkLst>
      <pc:sldChg chg="addSp delSp modSp new">
        <pc:chgData name="KD Sunday Seng Htoi Khawn Taung" userId="S::kd_sunday@jpf.go.jp::465ab89b-06cf-4cf8-9989-b2ccd32ee155" providerId="AD" clId="Web-{F63EE716-B7CC-7661-8781-302954BD9557}" dt="2024-07-04T07:23:01.842" v="21" actId="14100"/>
        <pc:sldMkLst>
          <pc:docMk/>
          <pc:sldMk cId="2615156961" sldId="338"/>
        </pc:sldMkLst>
        <pc:spChg chg="del">
          <ac:chgData name="KD Sunday Seng Htoi Khawn Taung" userId="S::kd_sunday@jpf.go.jp::465ab89b-06cf-4cf8-9989-b2ccd32ee155" providerId="AD" clId="Web-{F63EE716-B7CC-7661-8781-302954BD9557}" dt="2024-07-04T07:15:07.639" v="1"/>
          <ac:spMkLst>
            <pc:docMk/>
            <pc:sldMk cId="2615156961" sldId="338"/>
            <ac:spMk id="2" creationId="{CA5FAECD-FCB0-F0E4-AF1D-D7856A9D5052}"/>
          </ac:spMkLst>
        </pc:spChg>
        <pc:spChg chg="del">
          <ac:chgData name="KD Sunday Seng Htoi Khawn Taung" userId="S::kd_sunday@jpf.go.jp::465ab89b-06cf-4cf8-9989-b2ccd32ee155" providerId="AD" clId="Web-{F63EE716-B7CC-7661-8781-302954BD9557}" dt="2024-07-04T07:15:54.517" v="2"/>
          <ac:spMkLst>
            <pc:docMk/>
            <pc:sldMk cId="2615156961" sldId="338"/>
            <ac:spMk id="3" creationId="{E222CB21-359F-2A0C-38B1-52AFFB99A120}"/>
          </ac:spMkLst>
        </pc:spChg>
        <pc:spChg chg="add mod">
          <ac:chgData name="KD Sunday Seng Htoi Khawn Taung" userId="S::kd_sunday@jpf.go.jp::465ab89b-06cf-4cf8-9989-b2ccd32ee155" providerId="AD" clId="Web-{F63EE716-B7CC-7661-8781-302954BD9557}" dt="2024-07-04T07:23:01.842" v="21" actId="14100"/>
          <ac:spMkLst>
            <pc:docMk/>
            <pc:sldMk cId="2615156961" sldId="338"/>
            <ac:spMk id="6" creationId="{B9C34504-D655-57C8-6086-45E82937BCCF}"/>
          </ac:spMkLst>
        </pc:spChg>
        <pc:picChg chg="add mod ord modCrop">
          <ac:chgData name="KD Sunday Seng Htoi Khawn Taung" userId="S::kd_sunday@jpf.go.jp::465ab89b-06cf-4cf8-9989-b2ccd32ee155" providerId="AD" clId="Web-{F63EE716-B7CC-7661-8781-302954BD9557}" dt="2024-07-04T07:20:43.974" v="18" actId="1076"/>
          <ac:picMkLst>
            <pc:docMk/>
            <pc:sldMk cId="2615156961" sldId="338"/>
            <ac:picMk id="4" creationId="{4DD39152-217C-DD7F-B59B-7667BB8697C7}"/>
          </ac:picMkLst>
        </pc:picChg>
        <pc:picChg chg="add mod">
          <ac:chgData name="KD Sunday Seng Htoi Khawn Taung" userId="S::kd_sunday@jpf.go.jp::465ab89b-06cf-4cf8-9989-b2ccd32ee155" providerId="AD" clId="Web-{F63EE716-B7CC-7661-8781-302954BD9557}" dt="2024-07-04T07:20:10.612" v="15" actId="1076"/>
          <ac:picMkLst>
            <pc:docMk/>
            <pc:sldMk cId="2615156961" sldId="338"/>
            <ac:picMk id="5" creationId="{BEFB98EE-050C-6836-444B-247FD4DAAF61}"/>
          </ac:picMkLst>
        </pc:picChg>
      </pc:sldChg>
      <pc:sldChg chg="modSp add ord replId">
        <pc:chgData name="KD Sunday Seng Htoi Khawn Taung" userId="S::kd_sunday@jpf.go.jp::465ab89b-06cf-4cf8-9989-b2ccd32ee155" providerId="AD" clId="Web-{F63EE716-B7CC-7661-8781-302954BD9557}" dt="2024-07-04T07:25:10.163" v="29" actId="14100"/>
        <pc:sldMkLst>
          <pc:docMk/>
          <pc:sldMk cId="2831791084" sldId="339"/>
        </pc:sldMkLst>
        <pc:spChg chg="mod">
          <ac:chgData name="KD Sunday Seng Htoi Khawn Taung" userId="S::kd_sunday@jpf.go.jp::465ab89b-06cf-4cf8-9989-b2ccd32ee155" providerId="AD" clId="Web-{F63EE716-B7CC-7661-8781-302954BD9557}" dt="2024-07-04T07:25:10.163" v="29" actId="14100"/>
          <ac:spMkLst>
            <pc:docMk/>
            <pc:sldMk cId="2831791084" sldId="339"/>
            <ac:spMk id="6" creationId="{B9C34504-D655-57C8-6086-45E82937BCCF}"/>
          </ac:spMkLst>
        </pc:spChg>
      </pc:sldChg>
      <pc:sldChg chg="modSp add ord replId">
        <pc:chgData name="KD Sunday Seng Htoi Khawn Taung" userId="S::kd_sunday@jpf.go.jp::465ab89b-06cf-4cf8-9989-b2ccd32ee155" providerId="AD" clId="Web-{F63EE716-B7CC-7661-8781-302954BD9557}" dt="2024-07-04T10:06:07.778" v="46" actId="1076"/>
        <pc:sldMkLst>
          <pc:docMk/>
          <pc:sldMk cId="4074068646" sldId="340"/>
        </pc:sldMkLst>
        <pc:spChg chg="mod">
          <ac:chgData name="KD Sunday Seng Htoi Khawn Taung" userId="S::kd_sunday@jpf.go.jp::465ab89b-06cf-4cf8-9989-b2ccd32ee155" providerId="AD" clId="Web-{F63EE716-B7CC-7661-8781-302954BD9557}" dt="2024-07-04T10:06:07.778" v="46" actId="1076"/>
          <ac:spMkLst>
            <pc:docMk/>
            <pc:sldMk cId="4074068646" sldId="340"/>
            <ac:spMk id="6" creationId="{B9C34504-D655-57C8-6086-45E82937BCCF}"/>
          </ac:spMkLst>
        </pc:spChg>
      </pc:sldChg>
      <pc:sldChg chg="modSp add replId">
        <pc:chgData name="KD Sunday Seng Htoi Khawn Taung" userId="S::kd_sunday@jpf.go.jp::465ab89b-06cf-4cf8-9989-b2ccd32ee155" providerId="AD" clId="Web-{F63EE716-B7CC-7661-8781-302954BD9557}" dt="2024-07-04T10:05:10.292" v="38" actId="14100"/>
        <pc:sldMkLst>
          <pc:docMk/>
          <pc:sldMk cId="2156075620" sldId="341"/>
        </pc:sldMkLst>
        <pc:spChg chg="mod">
          <ac:chgData name="KD Sunday Seng Htoi Khawn Taung" userId="S::kd_sunday@jpf.go.jp::465ab89b-06cf-4cf8-9989-b2ccd32ee155" providerId="AD" clId="Web-{F63EE716-B7CC-7661-8781-302954BD9557}" dt="2024-07-04T10:05:10.292" v="38" actId="14100"/>
          <ac:spMkLst>
            <pc:docMk/>
            <pc:sldMk cId="2156075620" sldId="341"/>
            <ac:spMk id="6" creationId="{B9C34504-D655-57C8-6086-45E82937BCCF}"/>
          </ac:spMkLst>
        </pc:spChg>
      </pc:sldChg>
      <pc:sldChg chg="modSp add replId">
        <pc:chgData name="KD Sunday Seng Htoi Khawn Taung" userId="S::kd_sunday@jpf.go.jp::465ab89b-06cf-4cf8-9989-b2ccd32ee155" providerId="AD" clId="Web-{F63EE716-B7CC-7661-8781-302954BD9557}" dt="2024-07-04T10:05:48.465" v="43" actId="14100"/>
        <pc:sldMkLst>
          <pc:docMk/>
          <pc:sldMk cId="1391314785" sldId="342"/>
        </pc:sldMkLst>
        <pc:spChg chg="mod">
          <ac:chgData name="KD Sunday Seng Htoi Khawn Taung" userId="S::kd_sunday@jpf.go.jp::465ab89b-06cf-4cf8-9989-b2ccd32ee155" providerId="AD" clId="Web-{F63EE716-B7CC-7661-8781-302954BD9557}" dt="2024-07-04T10:05:48.465" v="43" actId="14100"/>
          <ac:spMkLst>
            <pc:docMk/>
            <pc:sldMk cId="1391314785" sldId="342"/>
            <ac:spMk id="6" creationId="{B9C34504-D655-57C8-6086-45E82937BCCF}"/>
          </ac:spMkLst>
        </pc:spChg>
      </pc:sldChg>
    </pc:docChg>
  </pc:docChgLst>
  <pc:docChgLst>
    <pc:chgData name="Myat Min Htut" userId="dfff3e71-de70-432f-b631-d8cca54eab50" providerId="ADAL" clId="{D2F60B2C-5C83-476D-8B55-C808161C01A6}"/>
    <pc:docChg chg="delSld modSld sldOrd">
      <pc:chgData name="Myat Min Htut" userId="dfff3e71-de70-432f-b631-d8cca54eab50" providerId="ADAL" clId="{D2F60B2C-5C83-476D-8B55-C808161C01A6}" dt="2024-02-28T04:09:00.708" v="100"/>
      <pc:docMkLst>
        <pc:docMk/>
      </pc:docMkLst>
      <pc:sldChg chg="del">
        <pc:chgData name="Myat Min Htut" userId="dfff3e71-de70-432f-b631-d8cca54eab50" providerId="ADAL" clId="{D2F60B2C-5C83-476D-8B55-C808161C01A6}" dt="2024-02-28T02:46:46.003" v="3" actId="47"/>
        <pc:sldMkLst>
          <pc:docMk/>
          <pc:sldMk cId="3211992920" sldId="258"/>
        </pc:sldMkLst>
      </pc:sldChg>
      <pc:sldChg chg="modAnim">
        <pc:chgData name="Myat Min Htut" userId="dfff3e71-de70-432f-b631-d8cca54eab50" providerId="ADAL" clId="{D2F60B2C-5C83-476D-8B55-C808161C01A6}" dt="2024-02-28T02:47:36.930" v="12"/>
        <pc:sldMkLst>
          <pc:docMk/>
          <pc:sldMk cId="2910245932" sldId="259"/>
        </pc:sldMkLst>
      </pc:sldChg>
      <pc:sldChg chg="del">
        <pc:chgData name="Myat Min Htut" userId="dfff3e71-de70-432f-b631-d8cca54eab50" providerId="ADAL" clId="{D2F60B2C-5C83-476D-8B55-C808161C01A6}" dt="2024-02-28T02:47:42.008" v="13" actId="47"/>
        <pc:sldMkLst>
          <pc:docMk/>
          <pc:sldMk cId="3469604645" sldId="260"/>
        </pc:sldMkLst>
      </pc:sldChg>
      <pc:sldChg chg="modAnim">
        <pc:chgData name="Myat Min Htut" userId="dfff3e71-de70-432f-b631-d8cca54eab50" providerId="ADAL" clId="{D2F60B2C-5C83-476D-8B55-C808161C01A6}" dt="2024-02-28T02:47:50.503" v="17"/>
        <pc:sldMkLst>
          <pc:docMk/>
          <pc:sldMk cId="4033035201" sldId="261"/>
        </pc:sldMkLst>
      </pc:sldChg>
      <pc:sldChg chg="modAnim">
        <pc:chgData name="Myat Min Htut" userId="dfff3e71-de70-432f-b631-d8cca54eab50" providerId="ADAL" clId="{D2F60B2C-5C83-476D-8B55-C808161C01A6}" dt="2024-02-28T02:48:41.254" v="20"/>
        <pc:sldMkLst>
          <pc:docMk/>
          <pc:sldMk cId="557431422" sldId="264"/>
        </pc:sldMkLst>
      </pc:sldChg>
      <pc:sldChg chg="modAnim">
        <pc:chgData name="Myat Min Htut" userId="dfff3e71-de70-432f-b631-d8cca54eab50" providerId="ADAL" clId="{D2F60B2C-5C83-476D-8B55-C808161C01A6}" dt="2024-02-28T02:50:00.673" v="44"/>
        <pc:sldMkLst>
          <pc:docMk/>
          <pc:sldMk cId="10985747" sldId="269"/>
        </pc:sldMkLst>
      </pc:sldChg>
      <pc:sldChg chg="modAnim">
        <pc:chgData name="Myat Min Htut" userId="dfff3e71-de70-432f-b631-d8cca54eab50" providerId="ADAL" clId="{D2F60B2C-5C83-476D-8B55-C808161C01A6}" dt="2024-02-28T02:49:06.002" v="27"/>
        <pc:sldMkLst>
          <pc:docMk/>
          <pc:sldMk cId="2512283457" sldId="270"/>
        </pc:sldMkLst>
      </pc:sldChg>
      <pc:sldChg chg="del">
        <pc:chgData name="Myat Min Htut" userId="dfff3e71-de70-432f-b631-d8cca54eab50" providerId="ADAL" clId="{D2F60B2C-5C83-476D-8B55-C808161C01A6}" dt="2024-02-28T02:48:49.997" v="21" actId="47"/>
        <pc:sldMkLst>
          <pc:docMk/>
          <pc:sldMk cId="2835998317" sldId="272"/>
        </pc:sldMkLst>
      </pc:sldChg>
      <pc:sldChg chg="del">
        <pc:chgData name="Myat Min Htut" userId="dfff3e71-de70-432f-b631-d8cca54eab50" providerId="ADAL" clId="{D2F60B2C-5C83-476D-8B55-C808161C01A6}" dt="2024-02-28T02:49:11.204" v="28" actId="47"/>
        <pc:sldMkLst>
          <pc:docMk/>
          <pc:sldMk cId="3433561524" sldId="273"/>
        </pc:sldMkLst>
      </pc:sldChg>
      <pc:sldChg chg="modAnim">
        <pc:chgData name="Myat Min Htut" userId="dfff3e71-de70-432f-b631-d8cca54eab50" providerId="ADAL" clId="{D2F60B2C-5C83-476D-8B55-C808161C01A6}" dt="2024-02-28T02:49:35.585" v="35"/>
        <pc:sldMkLst>
          <pc:docMk/>
          <pc:sldMk cId="2511290630" sldId="274"/>
        </pc:sldMkLst>
      </pc:sldChg>
      <pc:sldChg chg="del">
        <pc:chgData name="Myat Min Htut" userId="dfff3e71-de70-432f-b631-d8cca54eab50" providerId="ADAL" clId="{D2F60B2C-5C83-476D-8B55-C808161C01A6}" dt="2024-02-28T02:50:40.205" v="45" actId="47"/>
        <pc:sldMkLst>
          <pc:docMk/>
          <pc:sldMk cId="2648818543" sldId="280"/>
        </pc:sldMkLst>
      </pc:sldChg>
      <pc:sldChg chg="modAnim">
        <pc:chgData name="Myat Min Htut" userId="dfff3e71-de70-432f-b631-d8cca54eab50" providerId="ADAL" clId="{D2F60B2C-5C83-476D-8B55-C808161C01A6}" dt="2024-02-28T02:50:52.898" v="48"/>
        <pc:sldMkLst>
          <pc:docMk/>
          <pc:sldMk cId="3313295074" sldId="281"/>
        </pc:sldMkLst>
      </pc:sldChg>
      <pc:sldChg chg="modAnim">
        <pc:chgData name="Myat Min Htut" userId="dfff3e71-de70-432f-b631-d8cca54eab50" providerId="ADAL" clId="{D2F60B2C-5C83-476D-8B55-C808161C01A6}" dt="2024-02-28T02:51:17.687" v="51"/>
        <pc:sldMkLst>
          <pc:docMk/>
          <pc:sldMk cId="3270153899" sldId="289"/>
        </pc:sldMkLst>
      </pc:sldChg>
      <pc:sldChg chg="addSp modSp mod">
        <pc:chgData name="Myat Min Htut" userId="dfff3e71-de70-432f-b631-d8cca54eab50" providerId="ADAL" clId="{D2F60B2C-5C83-476D-8B55-C808161C01A6}" dt="2024-02-16T08:07:09.494" v="2" actId="14100"/>
        <pc:sldMkLst>
          <pc:docMk/>
          <pc:sldMk cId="3667275455" sldId="290"/>
        </pc:sldMkLst>
        <pc:picChg chg="add mod">
          <ac:chgData name="Myat Min Htut" userId="dfff3e71-de70-432f-b631-d8cca54eab50" providerId="ADAL" clId="{D2F60B2C-5C83-476D-8B55-C808161C01A6}" dt="2024-02-16T08:07:09.494" v="2" actId="14100"/>
          <ac:picMkLst>
            <pc:docMk/>
            <pc:sldMk cId="3667275455" sldId="290"/>
            <ac:picMk id="4" creationId="{99BBE20D-46F0-462F-B316-D248DEAEBA5A}"/>
          </ac:picMkLst>
        </pc:picChg>
      </pc:sldChg>
      <pc:sldChg chg="del">
        <pc:chgData name="Myat Min Htut" userId="dfff3e71-de70-432f-b631-d8cca54eab50" providerId="ADAL" clId="{D2F60B2C-5C83-476D-8B55-C808161C01A6}" dt="2024-02-28T02:52:28.339" v="52" actId="47"/>
        <pc:sldMkLst>
          <pc:docMk/>
          <pc:sldMk cId="412847525" sldId="297"/>
        </pc:sldMkLst>
      </pc:sldChg>
      <pc:sldChg chg="modAnim">
        <pc:chgData name="Myat Min Htut" userId="dfff3e71-de70-432f-b631-d8cca54eab50" providerId="ADAL" clId="{D2F60B2C-5C83-476D-8B55-C808161C01A6}" dt="2024-02-28T02:53:01.489" v="58"/>
        <pc:sldMkLst>
          <pc:docMk/>
          <pc:sldMk cId="1845587996" sldId="298"/>
        </pc:sldMkLst>
      </pc:sldChg>
      <pc:sldChg chg="del">
        <pc:chgData name="Myat Min Htut" userId="dfff3e71-de70-432f-b631-d8cca54eab50" providerId="ADAL" clId="{D2F60B2C-5C83-476D-8B55-C808161C01A6}" dt="2024-02-28T02:53:34.485" v="59" actId="47"/>
        <pc:sldMkLst>
          <pc:docMk/>
          <pc:sldMk cId="3572846331" sldId="301"/>
        </pc:sldMkLst>
      </pc:sldChg>
      <pc:sldChg chg="modAnim">
        <pc:chgData name="Myat Min Htut" userId="dfff3e71-de70-432f-b631-d8cca54eab50" providerId="ADAL" clId="{D2F60B2C-5C83-476D-8B55-C808161C01A6}" dt="2024-02-28T02:54:45.566" v="66"/>
        <pc:sldMkLst>
          <pc:docMk/>
          <pc:sldMk cId="2562587146" sldId="302"/>
        </pc:sldMkLst>
      </pc:sldChg>
      <pc:sldChg chg="del">
        <pc:chgData name="Myat Min Htut" userId="dfff3e71-de70-432f-b631-d8cca54eab50" providerId="ADAL" clId="{D2F60B2C-5C83-476D-8B55-C808161C01A6}" dt="2024-02-28T02:54:51.622" v="67" actId="47"/>
        <pc:sldMkLst>
          <pc:docMk/>
          <pc:sldMk cId="2010414402" sldId="303"/>
        </pc:sldMkLst>
      </pc:sldChg>
      <pc:sldChg chg="modAnim">
        <pc:chgData name="Myat Min Htut" userId="dfff3e71-de70-432f-b631-d8cca54eab50" providerId="ADAL" clId="{D2F60B2C-5C83-476D-8B55-C808161C01A6}" dt="2024-02-28T02:55:06.914" v="70"/>
        <pc:sldMkLst>
          <pc:docMk/>
          <pc:sldMk cId="488044405" sldId="304"/>
        </pc:sldMkLst>
      </pc:sldChg>
      <pc:sldChg chg="del">
        <pc:chgData name="Myat Min Htut" userId="dfff3e71-de70-432f-b631-d8cca54eab50" providerId="ADAL" clId="{D2F60B2C-5C83-476D-8B55-C808161C01A6}" dt="2024-02-28T02:55:14.031" v="71" actId="47"/>
        <pc:sldMkLst>
          <pc:docMk/>
          <pc:sldMk cId="3946035188" sldId="305"/>
        </pc:sldMkLst>
      </pc:sldChg>
      <pc:sldChg chg="modAnim">
        <pc:chgData name="Myat Min Htut" userId="dfff3e71-de70-432f-b631-d8cca54eab50" providerId="ADAL" clId="{D2F60B2C-5C83-476D-8B55-C808161C01A6}" dt="2024-02-28T02:56:00.646" v="79"/>
        <pc:sldMkLst>
          <pc:docMk/>
          <pc:sldMk cId="3325944893" sldId="306"/>
        </pc:sldMkLst>
      </pc:sldChg>
      <pc:sldChg chg="modAnim">
        <pc:chgData name="Myat Min Htut" userId="dfff3e71-de70-432f-b631-d8cca54eab50" providerId="ADAL" clId="{D2F60B2C-5C83-476D-8B55-C808161C01A6}" dt="2024-02-28T02:58:02.246" v="82"/>
        <pc:sldMkLst>
          <pc:docMk/>
          <pc:sldMk cId="4079488921" sldId="308"/>
        </pc:sldMkLst>
      </pc:sldChg>
      <pc:sldChg chg="del">
        <pc:chgData name="Myat Min Htut" userId="dfff3e71-de70-432f-b631-d8cca54eab50" providerId="ADAL" clId="{D2F60B2C-5C83-476D-8B55-C808161C01A6}" dt="2024-02-28T02:58:39.692" v="83" actId="47"/>
        <pc:sldMkLst>
          <pc:docMk/>
          <pc:sldMk cId="980256342" sldId="312"/>
        </pc:sldMkLst>
      </pc:sldChg>
      <pc:sldChg chg="del">
        <pc:chgData name="Myat Min Htut" userId="dfff3e71-de70-432f-b631-d8cca54eab50" providerId="ADAL" clId="{D2F60B2C-5C83-476D-8B55-C808161C01A6}" dt="2024-02-28T04:08:51.158" v="97" actId="47"/>
        <pc:sldMkLst>
          <pc:docMk/>
          <pc:sldMk cId="3602951535" sldId="317"/>
        </pc:sldMkLst>
      </pc:sldChg>
      <pc:sldChg chg="ord modAnim">
        <pc:chgData name="Myat Min Htut" userId="dfff3e71-de70-432f-b631-d8cca54eab50" providerId="ADAL" clId="{D2F60B2C-5C83-476D-8B55-C808161C01A6}" dt="2024-02-28T04:09:00.708" v="100"/>
        <pc:sldMkLst>
          <pc:docMk/>
          <pc:sldMk cId="1551829008" sldId="318"/>
        </pc:sldMkLst>
      </pc:sldChg>
      <pc:sldChg chg="del">
        <pc:chgData name="Myat Min Htut" userId="dfff3e71-de70-432f-b631-d8cca54eab50" providerId="ADAL" clId="{D2F60B2C-5C83-476D-8B55-C808161C01A6}" dt="2024-02-28T02:58:54.768" v="89" actId="47"/>
        <pc:sldMkLst>
          <pc:docMk/>
          <pc:sldMk cId="85908633" sldId="319"/>
        </pc:sldMkLst>
      </pc:sldChg>
      <pc:sldChg chg="modAnim">
        <pc:chgData name="Myat Min Htut" userId="dfff3e71-de70-432f-b631-d8cca54eab50" providerId="ADAL" clId="{D2F60B2C-5C83-476D-8B55-C808161C01A6}" dt="2024-02-28T02:59:46.472" v="93"/>
        <pc:sldMkLst>
          <pc:docMk/>
          <pc:sldMk cId="2842698650" sldId="320"/>
        </pc:sldMkLst>
      </pc:sldChg>
      <pc:sldChg chg="modAnim">
        <pc:chgData name="Myat Min Htut" userId="dfff3e71-de70-432f-b631-d8cca54eab50" providerId="ADAL" clId="{D2F60B2C-5C83-476D-8B55-C808161C01A6}" dt="2024-02-28T04:08:57.320" v="98"/>
        <pc:sldMkLst>
          <pc:docMk/>
          <pc:sldMk cId="487311350" sldId="328"/>
        </pc:sldMkLst>
      </pc:sldChg>
      <pc:sldChg chg="modAnim">
        <pc:chgData name="Myat Min Htut" userId="dfff3e71-de70-432f-b631-d8cca54eab50" providerId="ADAL" clId="{D2F60B2C-5C83-476D-8B55-C808161C01A6}" dt="2024-02-28T02:59:55.428" v="96"/>
        <pc:sldMkLst>
          <pc:docMk/>
          <pc:sldMk cId="3128903406" sldId="329"/>
        </pc:sldMkLst>
      </pc:sldChg>
    </pc:docChg>
  </pc:docChgLst>
  <pc:docChgLst>
    <pc:chgData name="Mayumi Oya" userId="S::mayumi_oya@jpf.go.jp::81482dfe-07c9-4ece-b186-9b7c75a9add2" providerId="AD" clId="Web-{51B799E0-B319-C07A-C0D0-A4E60FFCE329}"/>
    <pc:docChg chg="delSld modSld">
      <pc:chgData name="Mayumi Oya" userId="S::mayumi_oya@jpf.go.jp::81482dfe-07c9-4ece-b186-9b7c75a9add2" providerId="AD" clId="Web-{51B799E0-B319-C07A-C0D0-A4E60FFCE329}" dt="2024-03-01T09:04:23.838" v="1"/>
      <pc:docMkLst>
        <pc:docMk/>
      </pc:docMkLst>
      <pc:sldChg chg="del">
        <pc:chgData name="Mayumi Oya" userId="S::mayumi_oya@jpf.go.jp::81482dfe-07c9-4ece-b186-9b7c75a9add2" providerId="AD" clId="Web-{51B799E0-B319-C07A-C0D0-A4E60FFCE329}" dt="2024-03-01T09:01:57.053" v="0"/>
        <pc:sldMkLst>
          <pc:docMk/>
          <pc:sldMk cId="676220856" sldId="263"/>
        </pc:sldMkLst>
      </pc:sldChg>
      <pc:sldChg chg="addAnim">
        <pc:chgData name="Mayumi Oya" userId="S::mayumi_oya@jpf.go.jp::81482dfe-07c9-4ece-b186-9b7c75a9add2" providerId="AD" clId="Web-{51B799E0-B319-C07A-C0D0-A4E60FFCE329}" dt="2024-03-01T09:04:23.838" v="1"/>
        <pc:sldMkLst>
          <pc:docMk/>
          <pc:sldMk cId="2512283457" sldId="270"/>
        </pc:sldMkLst>
      </pc:sldChg>
    </pc:docChg>
  </pc:docChgLst>
  <pc:docChgLst>
    <pc:chgData name="sayaka yokoyama" userId="S::sayaka_yokoyama@jpf.go.jp::f77ee311-c58d-49f9-9c03-4c9f5af284ca" providerId="AD" clId="Web-{86129A16-CD44-0D48-E328-95A14EA75ADD}"/>
    <pc:docChg chg="modSld">
      <pc:chgData name="sayaka yokoyama" userId="S::sayaka_yokoyama@jpf.go.jp::f77ee311-c58d-49f9-9c03-4c9f5af284ca" providerId="AD" clId="Web-{86129A16-CD44-0D48-E328-95A14EA75ADD}" dt="2024-02-15T05:04:40.539" v="1" actId="1076"/>
      <pc:docMkLst>
        <pc:docMk/>
      </pc:docMkLst>
      <pc:sldChg chg="addSp modSp">
        <pc:chgData name="sayaka yokoyama" userId="S::sayaka_yokoyama@jpf.go.jp::f77ee311-c58d-49f9-9c03-4c9f5af284ca" providerId="AD" clId="Web-{86129A16-CD44-0D48-E328-95A14EA75ADD}" dt="2024-02-15T05:04:40.539" v="1" actId="1076"/>
        <pc:sldMkLst>
          <pc:docMk/>
          <pc:sldMk cId="1350756160" sldId="330"/>
        </pc:sldMkLst>
        <pc:picChg chg="add mod">
          <ac:chgData name="sayaka yokoyama" userId="S::sayaka_yokoyama@jpf.go.jp::f77ee311-c58d-49f9-9c03-4c9f5af284ca" providerId="AD" clId="Web-{86129A16-CD44-0D48-E328-95A14EA75ADD}" dt="2024-02-15T05:04:40.539" v="1" actId="1076"/>
          <ac:picMkLst>
            <pc:docMk/>
            <pc:sldMk cId="1350756160" sldId="330"/>
            <ac:picMk id="4" creationId="{6F4DE2C8-CB18-BDBB-FADA-1EC2C3E07BDA}"/>
          </ac:picMkLst>
        </pc:picChg>
      </pc:sldChg>
    </pc:docChg>
  </pc:docChgLst>
  <pc:docChgLst>
    <pc:chgData name="Mayumi Oya" userId="S::mayumi_oya@jpf.go.jp::81482dfe-07c9-4ece-b186-9b7c75a9add2" providerId="AD" clId="Web-{A46DF78D-EA0E-9884-C30F-46BCED3B2685}"/>
    <pc:docChg chg="delSld modSld">
      <pc:chgData name="Mayumi Oya" userId="S::mayumi_oya@jpf.go.jp::81482dfe-07c9-4ece-b186-9b7c75a9add2" providerId="AD" clId="Web-{A46DF78D-EA0E-9884-C30F-46BCED3B2685}" dt="2024-03-01T09:54:05.274" v="9"/>
      <pc:docMkLst>
        <pc:docMk/>
      </pc:docMkLst>
      <pc:sldChg chg="del">
        <pc:chgData name="Mayumi Oya" userId="S::mayumi_oya@jpf.go.jp::81482dfe-07c9-4ece-b186-9b7c75a9add2" providerId="AD" clId="Web-{A46DF78D-EA0E-9884-C30F-46BCED3B2685}" dt="2024-03-01T09:34:26.617" v="0"/>
        <pc:sldMkLst>
          <pc:docMk/>
          <pc:sldMk cId="3607550187" sldId="276"/>
        </pc:sldMkLst>
      </pc:sldChg>
      <pc:sldChg chg="del">
        <pc:chgData name="Mayumi Oya" userId="S::mayumi_oya@jpf.go.jp::81482dfe-07c9-4ece-b186-9b7c75a9add2" providerId="AD" clId="Web-{A46DF78D-EA0E-9884-C30F-46BCED3B2685}" dt="2024-03-01T09:39:32.621" v="1"/>
        <pc:sldMkLst>
          <pc:docMk/>
          <pc:sldMk cId="1086705852" sldId="288"/>
        </pc:sldMkLst>
      </pc:sldChg>
      <pc:sldChg chg="addAnim delAnim">
        <pc:chgData name="Mayumi Oya" userId="S::mayumi_oya@jpf.go.jp::81482dfe-07c9-4ece-b186-9b7c75a9add2" providerId="AD" clId="Web-{A46DF78D-EA0E-9884-C30F-46BCED3B2685}" dt="2024-03-01T09:40:52.327" v="2"/>
        <pc:sldMkLst>
          <pc:docMk/>
          <pc:sldMk cId="3270153899" sldId="289"/>
        </pc:sldMkLst>
      </pc:sldChg>
      <pc:sldChg chg="addAnim modAnim">
        <pc:chgData name="Mayumi Oya" userId="S::mayumi_oya@jpf.go.jp::81482dfe-07c9-4ece-b186-9b7c75a9add2" providerId="AD" clId="Web-{A46DF78D-EA0E-9884-C30F-46BCED3B2685}" dt="2024-03-01T09:49:38.536" v="7"/>
        <pc:sldMkLst>
          <pc:docMk/>
          <pc:sldMk cId="488044405" sldId="304"/>
        </pc:sldMkLst>
      </pc:sldChg>
      <pc:sldChg chg="addAnim delAnim">
        <pc:chgData name="Mayumi Oya" userId="S::mayumi_oya@jpf.go.jp::81482dfe-07c9-4ece-b186-9b7c75a9add2" providerId="AD" clId="Web-{A46DF78D-EA0E-9884-C30F-46BCED3B2685}" dt="2024-03-01T09:52:40.304" v="8"/>
        <pc:sldMkLst>
          <pc:docMk/>
          <pc:sldMk cId="2842698650" sldId="320"/>
        </pc:sldMkLst>
      </pc:sldChg>
      <pc:sldChg chg="del">
        <pc:chgData name="Mayumi Oya" userId="S::mayumi_oya@jpf.go.jp::81482dfe-07c9-4ece-b186-9b7c75a9add2" providerId="AD" clId="Web-{A46DF78D-EA0E-9884-C30F-46BCED3B2685}" dt="2024-03-01T09:54:05.274" v="9"/>
        <pc:sldMkLst>
          <pc:docMk/>
          <pc:sldMk cId="1734875347" sldId="322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494AFA-1179-4925-8C10-E8EAC79A66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8BBC2CD-07EC-4509-9985-A2405FD047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675F78-1876-4996-BA83-6C238F2D7A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44B2E-493B-4391-94B7-5F5D9E7C9E03}" type="datetimeFigureOut">
              <a:rPr lang="en-US" smtClean="0"/>
              <a:t>7/4/2024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B53305-6219-42A7-9780-2008E7C669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F3A442-3424-4244-A35D-D956F7704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6D183-4B84-4D8D-9E29-274B4E053E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96473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2870B7-1923-453E-9C00-227CC7B38C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4469B0-F90E-425F-860F-F18A7B4EE8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76B3FE-4300-4C4C-9714-A8BC00247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44B2E-493B-4391-94B7-5F5D9E7C9E03}" type="datetimeFigureOut">
              <a:rPr lang="en-US" smtClean="0"/>
              <a:t>7/4/2024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26A93E-F603-44AA-94DC-23A5D9EDD7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872EC0-4646-4693-B300-DFC0E1CADB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6D183-4B84-4D8D-9E29-274B4E053E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4331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83EA5-63B3-4F8C-AD63-F91168C88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59C7FF-F780-4B3D-9109-8B5308589A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380510-924D-49AE-83C4-E94D61AA8D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44B2E-493B-4391-94B7-5F5D9E7C9E03}" type="datetimeFigureOut">
              <a:rPr lang="en-US" smtClean="0"/>
              <a:t>7/4/2024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7F7F9D-5F18-4D9E-83CB-9C6CE0F1E0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4AB590-8E9F-4823-B80C-4BCF7830A4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6D183-4B84-4D8D-9E29-274B4E053E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8225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D6DF1-A99A-4EE5-8576-D7199C056A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4C3C96-B154-4B1C-9ED5-4B22E82C75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BC5ED9-8458-4FBF-B61F-3964F5B386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9DFEDA-4245-4518-B1D1-E2CDD66ADE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44B2E-493B-4391-94B7-5F5D9E7C9E03}" type="datetimeFigureOut">
              <a:rPr lang="en-US" smtClean="0"/>
              <a:t>7/4/2024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524610-7CBC-4A90-81FD-DD49D55B52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8F6F10-1726-4E6E-9FDD-0DE2549E3E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6D183-4B84-4D8D-9E29-274B4E053E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1497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B4C68B-8A08-419C-9B38-AC0E0680BE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05C058-6724-415B-8AFF-E6A5CC60A8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171518-3AFD-4535-9BA7-36D15DB4AE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B8F39F-CE9C-4935-AF8A-A2BD659282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B98858D-FF93-4943-962E-493D2C5194A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EC0C311-F22D-41C2-AFFC-AE25FFE53D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44B2E-493B-4391-94B7-5F5D9E7C9E03}" type="datetimeFigureOut">
              <a:rPr lang="en-US" smtClean="0"/>
              <a:t>7/4/2024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13C0BE6-93B4-42ED-80D2-247AD7FFE0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C90AFD9-71B9-4944-8625-E255BA239F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6D183-4B84-4D8D-9E29-274B4E053E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4368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8AAC3E-8B39-4FE9-8FDD-A7A8FE6AE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3AFC19F-8784-44EB-B6E8-22AE9C6705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44B2E-493B-4391-94B7-5F5D9E7C9E03}" type="datetimeFigureOut">
              <a:rPr lang="en-US" smtClean="0"/>
              <a:t>7/4/2024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4C6FBAC-C5ED-4DA8-A77E-DD1018F517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6894F0-3915-4E69-93DA-8164E6501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6D183-4B84-4D8D-9E29-274B4E053E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8347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DDBCB5-4DDD-4D9D-95CD-197FDBE2D4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44B2E-493B-4391-94B7-5F5D9E7C9E03}" type="datetimeFigureOut">
              <a:rPr lang="en-US" smtClean="0"/>
              <a:t>7/4/2024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C55ED53-79BE-43DF-B1EB-1E8E5AB0F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449D4B-9C79-45F3-AAE0-2338721EE0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6D183-4B84-4D8D-9E29-274B4E053E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356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3F80B1-4DAC-4B5C-88F8-D44DEDA763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B69B3E-A998-48BC-A5A8-AE7CAAB6D3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0EF4E2-B0E0-452E-A487-C92218F518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4077CF-8E33-4E87-8A3F-ED907F4E4F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44B2E-493B-4391-94B7-5F5D9E7C9E03}" type="datetimeFigureOut">
              <a:rPr lang="en-US" smtClean="0"/>
              <a:t>7/4/2024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1D009A-D4AF-4630-A7CC-133FD89B58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989633-0D3B-4330-8B44-DF801A255A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6D183-4B84-4D8D-9E29-274B4E053E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78069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5147FA-F4B2-43D0-982E-1AF752D12A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B2A4964-6125-46F0-BE88-4476A816B16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337F7B-AA43-4B4C-A876-27C313F33E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806632-6AD1-4982-B52C-24D2EA2A17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44B2E-493B-4391-94B7-5F5D9E7C9E03}" type="datetimeFigureOut">
              <a:rPr lang="en-US" smtClean="0"/>
              <a:t>7/4/2024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57C007-4C5F-4B60-9373-CBE568C47E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9B0F53-0A69-4B88-AB48-92366C932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6D183-4B84-4D8D-9E29-274B4E053E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193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723A88-7D31-45BB-B2F9-4A4BA4A45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E929947-4C09-4985-B1BC-C0D4984380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4C9126-E179-4484-882D-4CE6750D64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44B2E-493B-4391-94B7-5F5D9E7C9E03}" type="datetimeFigureOut">
              <a:rPr lang="en-US" smtClean="0"/>
              <a:t>7/4/2024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39869E-4B3A-4022-99DB-F6BD1E798B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2DEC08-EFD1-4CC2-8442-CDE8C9C289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6D183-4B84-4D8D-9E29-274B4E053E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2564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5098B9F-5AD7-4A88-A064-897A4E6B970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13C38B0-2174-4761-95EA-4D9032148C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998820-F0B9-46FB-A307-60E760BCCA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44B2E-493B-4391-94B7-5F5D9E7C9E03}" type="datetimeFigureOut">
              <a:rPr lang="en-US" smtClean="0"/>
              <a:t>7/4/2024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ADB591-FA21-4E74-804D-73A4FB4304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51BA4D-5098-4B20-B31C-C00A98EEFD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6D183-4B84-4D8D-9E29-274B4E053E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7862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A6B6DB1-067D-4E41-87C9-CB367982D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8090B3-E818-4DEF-9E33-A419D40C0B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ECF59A-B1AC-4E14-B3DC-C8F248B893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944B2E-493B-4391-94B7-5F5D9E7C9E03}" type="datetimeFigureOut">
              <a:rPr lang="en-US" smtClean="0"/>
              <a:t>7/4/2024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A5245C-11D6-49A0-8650-DAC054CB3A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EB0C27-654B-4890-8843-F3E5D6D809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36D183-4B84-4D8D-9E29-274B4E053E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365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image" Target="../media/image8.emf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image" Target="../media/image7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6.png"/><Relationship Id="rId5" Type="http://schemas.microsoft.com/office/2007/relationships/media" Target="../media/media3.mp3"/><Relationship Id="rId10" Type="http://schemas.openxmlformats.org/officeDocument/2006/relationships/image" Target="../media/image5.png"/><Relationship Id="rId4" Type="http://schemas.openxmlformats.org/officeDocument/2006/relationships/audio" Target="../media/media2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image" Target="../media/image11.emf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7.png"/><Relationship Id="rId5" Type="http://schemas.microsoft.com/office/2007/relationships/media" Target="../media/media3.mp3"/><Relationship Id="rId10" Type="http://schemas.openxmlformats.org/officeDocument/2006/relationships/image" Target="../media/image10.png"/><Relationship Id="rId4" Type="http://schemas.openxmlformats.org/officeDocument/2006/relationships/audio" Target="../media/media2.mp3"/><Relationship Id="rId9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image" Target="../media/image14.png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image" Target="../media/image7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13.png"/><Relationship Id="rId5" Type="http://schemas.microsoft.com/office/2007/relationships/media" Target="../media/media3.mp3"/><Relationship Id="rId15" Type="http://schemas.openxmlformats.org/officeDocument/2006/relationships/image" Target="../media/image16.emf"/><Relationship Id="rId10" Type="http://schemas.openxmlformats.org/officeDocument/2006/relationships/image" Target="../media/image12.png"/><Relationship Id="rId4" Type="http://schemas.openxmlformats.org/officeDocument/2006/relationships/audio" Target="../media/media2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15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em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21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emf"/><Relationship Id="rId5" Type="http://schemas.openxmlformats.org/officeDocument/2006/relationships/image" Target="../media/image25.emf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microsoft.com/office/2007/relationships/media" Target="../media/media2.mp3"/><Relationship Id="rId7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4.mp3"/><Relationship Id="rId11" Type="http://schemas.openxmlformats.org/officeDocument/2006/relationships/image" Target="../media/image28.emf"/><Relationship Id="rId5" Type="http://schemas.microsoft.com/office/2007/relationships/media" Target="../media/media4.mp3"/><Relationship Id="rId10" Type="http://schemas.openxmlformats.org/officeDocument/2006/relationships/image" Target="../media/image7.png"/><Relationship Id="rId4" Type="http://schemas.openxmlformats.org/officeDocument/2006/relationships/audio" Target="../media/media2.mp3"/><Relationship Id="rId9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5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7.png"/><Relationship Id="rId5" Type="http://schemas.openxmlformats.org/officeDocument/2006/relationships/image" Target="../media/image34.png"/><Relationship Id="rId10" Type="http://schemas.openxmlformats.org/officeDocument/2006/relationships/image" Target="../media/image38.emf"/><Relationship Id="rId4" Type="http://schemas.openxmlformats.org/officeDocument/2006/relationships/image" Target="../media/image33.png"/><Relationship Id="rId9" Type="http://schemas.openxmlformats.org/officeDocument/2006/relationships/image" Target="../media/image37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9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10" Type="http://schemas.openxmlformats.org/officeDocument/2006/relationships/image" Target="../media/image40.emf"/><Relationship Id="rId4" Type="http://schemas.openxmlformats.org/officeDocument/2006/relationships/image" Target="../media/image33.png"/><Relationship Id="rId9" Type="http://schemas.openxmlformats.org/officeDocument/2006/relationships/image" Target="../media/image37.e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1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10" Type="http://schemas.openxmlformats.org/officeDocument/2006/relationships/image" Target="../media/image42.emf"/><Relationship Id="rId4" Type="http://schemas.openxmlformats.org/officeDocument/2006/relationships/image" Target="../media/image33.png"/><Relationship Id="rId9" Type="http://schemas.openxmlformats.org/officeDocument/2006/relationships/image" Target="../media/image37.e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audio" Target="../media/media11.mp3"/><Relationship Id="rId13" Type="http://schemas.microsoft.com/office/2007/relationships/media" Target="../media/media14.mp3"/><Relationship Id="rId18" Type="http://schemas.openxmlformats.org/officeDocument/2006/relationships/image" Target="../media/image45.png"/><Relationship Id="rId3" Type="http://schemas.microsoft.com/office/2007/relationships/media" Target="../media/media9.mp3"/><Relationship Id="rId21" Type="http://schemas.openxmlformats.org/officeDocument/2006/relationships/image" Target="../media/image48.png"/><Relationship Id="rId7" Type="http://schemas.microsoft.com/office/2007/relationships/media" Target="../media/media11.mp3"/><Relationship Id="rId12" Type="http://schemas.openxmlformats.org/officeDocument/2006/relationships/audio" Target="../media/media13.mp3"/><Relationship Id="rId17" Type="http://schemas.openxmlformats.org/officeDocument/2006/relationships/image" Target="../media/image44.png"/><Relationship Id="rId2" Type="http://schemas.openxmlformats.org/officeDocument/2006/relationships/audio" Target="../media/media8.mp3"/><Relationship Id="rId16" Type="http://schemas.openxmlformats.org/officeDocument/2006/relationships/image" Target="../media/image43.png"/><Relationship Id="rId20" Type="http://schemas.openxmlformats.org/officeDocument/2006/relationships/image" Target="../media/image47.png"/><Relationship Id="rId1" Type="http://schemas.microsoft.com/office/2007/relationships/media" Target="../media/media8.mp3"/><Relationship Id="rId6" Type="http://schemas.openxmlformats.org/officeDocument/2006/relationships/audio" Target="../media/media10.mp3"/><Relationship Id="rId11" Type="http://schemas.microsoft.com/office/2007/relationships/media" Target="../media/media13.mp3"/><Relationship Id="rId24" Type="http://schemas.openxmlformats.org/officeDocument/2006/relationships/image" Target="../media/image50.emf"/><Relationship Id="rId5" Type="http://schemas.microsoft.com/office/2007/relationships/media" Target="../media/media10.mp3"/><Relationship Id="rId15" Type="http://schemas.openxmlformats.org/officeDocument/2006/relationships/slideLayout" Target="../slideLayouts/slideLayout2.xml"/><Relationship Id="rId23" Type="http://schemas.openxmlformats.org/officeDocument/2006/relationships/image" Target="../media/image7.png"/><Relationship Id="rId10" Type="http://schemas.openxmlformats.org/officeDocument/2006/relationships/audio" Target="../media/media12.mp3"/><Relationship Id="rId19" Type="http://schemas.openxmlformats.org/officeDocument/2006/relationships/image" Target="../media/image46.png"/><Relationship Id="rId4" Type="http://schemas.openxmlformats.org/officeDocument/2006/relationships/audio" Target="../media/media9.mp3"/><Relationship Id="rId9" Type="http://schemas.microsoft.com/office/2007/relationships/media" Target="../media/media12.mp3"/><Relationship Id="rId14" Type="http://schemas.openxmlformats.org/officeDocument/2006/relationships/audio" Target="../media/media14.mp3"/><Relationship Id="rId22" Type="http://schemas.openxmlformats.org/officeDocument/2006/relationships/image" Target="../media/image4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audio" Target="../media/media11.mp3"/><Relationship Id="rId13" Type="http://schemas.microsoft.com/office/2007/relationships/media" Target="../media/media14.mp3"/><Relationship Id="rId18" Type="http://schemas.openxmlformats.org/officeDocument/2006/relationships/image" Target="../media/image53.png"/><Relationship Id="rId3" Type="http://schemas.microsoft.com/office/2007/relationships/media" Target="../media/media9.mp3"/><Relationship Id="rId21" Type="http://schemas.openxmlformats.org/officeDocument/2006/relationships/image" Target="../media/image56.png"/><Relationship Id="rId7" Type="http://schemas.microsoft.com/office/2007/relationships/media" Target="../media/media11.mp3"/><Relationship Id="rId12" Type="http://schemas.openxmlformats.org/officeDocument/2006/relationships/audio" Target="../media/media13.mp3"/><Relationship Id="rId17" Type="http://schemas.openxmlformats.org/officeDocument/2006/relationships/image" Target="../media/image52.png"/><Relationship Id="rId2" Type="http://schemas.openxmlformats.org/officeDocument/2006/relationships/audio" Target="../media/media8.mp3"/><Relationship Id="rId16" Type="http://schemas.openxmlformats.org/officeDocument/2006/relationships/image" Target="../media/image51.png"/><Relationship Id="rId20" Type="http://schemas.openxmlformats.org/officeDocument/2006/relationships/image" Target="../media/image55.png"/><Relationship Id="rId1" Type="http://schemas.microsoft.com/office/2007/relationships/media" Target="../media/media8.mp3"/><Relationship Id="rId6" Type="http://schemas.openxmlformats.org/officeDocument/2006/relationships/audio" Target="../media/media10.mp3"/><Relationship Id="rId11" Type="http://schemas.microsoft.com/office/2007/relationships/media" Target="../media/media13.mp3"/><Relationship Id="rId24" Type="http://schemas.openxmlformats.org/officeDocument/2006/relationships/image" Target="../media/image58.emf"/><Relationship Id="rId5" Type="http://schemas.microsoft.com/office/2007/relationships/media" Target="../media/media10.mp3"/><Relationship Id="rId15" Type="http://schemas.openxmlformats.org/officeDocument/2006/relationships/slideLayout" Target="../slideLayouts/slideLayout2.xml"/><Relationship Id="rId23" Type="http://schemas.openxmlformats.org/officeDocument/2006/relationships/image" Target="../media/image57.emf"/><Relationship Id="rId10" Type="http://schemas.openxmlformats.org/officeDocument/2006/relationships/audio" Target="../media/media12.mp3"/><Relationship Id="rId19" Type="http://schemas.openxmlformats.org/officeDocument/2006/relationships/image" Target="../media/image54.png"/><Relationship Id="rId4" Type="http://schemas.openxmlformats.org/officeDocument/2006/relationships/audio" Target="../media/media9.mp3"/><Relationship Id="rId9" Type="http://schemas.microsoft.com/office/2007/relationships/media" Target="../media/media12.mp3"/><Relationship Id="rId14" Type="http://schemas.openxmlformats.org/officeDocument/2006/relationships/audio" Target="../media/media14.mp3"/><Relationship Id="rId22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em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1.png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image" Target="../media/image7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Relationship Id="rId9" Type="http://schemas.openxmlformats.org/officeDocument/2006/relationships/image" Target="../media/image63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emf"/><Relationship Id="rId5" Type="http://schemas.openxmlformats.org/officeDocument/2006/relationships/image" Target="../media/image67.emf"/><Relationship Id="rId4" Type="http://schemas.openxmlformats.org/officeDocument/2006/relationships/image" Target="../media/image66.e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audio" Target="../media/media11.mp3"/><Relationship Id="rId13" Type="http://schemas.microsoft.com/office/2007/relationships/media" Target="../media/media14.mp3"/><Relationship Id="rId18" Type="http://schemas.openxmlformats.org/officeDocument/2006/relationships/image" Target="../media/image54.png"/><Relationship Id="rId3" Type="http://schemas.microsoft.com/office/2007/relationships/media" Target="../media/media9.mp3"/><Relationship Id="rId21" Type="http://schemas.openxmlformats.org/officeDocument/2006/relationships/image" Target="../media/image69.emf"/><Relationship Id="rId7" Type="http://schemas.microsoft.com/office/2007/relationships/media" Target="../media/media11.mp3"/><Relationship Id="rId12" Type="http://schemas.openxmlformats.org/officeDocument/2006/relationships/audio" Target="../media/media13.mp3"/><Relationship Id="rId17" Type="http://schemas.openxmlformats.org/officeDocument/2006/relationships/image" Target="../media/image53.png"/><Relationship Id="rId2" Type="http://schemas.openxmlformats.org/officeDocument/2006/relationships/audio" Target="../media/media8.mp3"/><Relationship Id="rId16" Type="http://schemas.openxmlformats.org/officeDocument/2006/relationships/image" Target="../media/image7.png"/><Relationship Id="rId20" Type="http://schemas.openxmlformats.org/officeDocument/2006/relationships/image" Target="../media/image56.png"/><Relationship Id="rId1" Type="http://schemas.microsoft.com/office/2007/relationships/media" Target="../media/media8.mp3"/><Relationship Id="rId6" Type="http://schemas.openxmlformats.org/officeDocument/2006/relationships/audio" Target="../media/media10.mp3"/><Relationship Id="rId11" Type="http://schemas.microsoft.com/office/2007/relationships/media" Target="../media/media13.mp3"/><Relationship Id="rId5" Type="http://schemas.microsoft.com/office/2007/relationships/media" Target="../media/media10.mp3"/><Relationship Id="rId15" Type="http://schemas.openxmlformats.org/officeDocument/2006/relationships/slideLayout" Target="../slideLayouts/slideLayout2.xml"/><Relationship Id="rId10" Type="http://schemas.openxmlformats.org/officeDocument/2006/relationships/audio" Target="../media/media12.mp3"/><Relationship Id="rId19" Type="http://schemas.openxmlformats.org/officeDocument/2006/relationships/image" Target="../media/image55.png"/><Relationship Id="rId4" Type="http://schemas.openxmlformats.org/officeDocument/2006/relationships/audio" Target="../media/media9.mp3"/><Relationship Id="rId9" Type="http://schemas.microsoft.com/office/2007/relationships/media" Target="../media/media12.mp3"/><Relationship Id="rId14" Type="http://schemas.openxmlformats.org/officeDocument/2006/relationships/audio" Target="../media/media14.mp3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emf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image" Target="../media/image75.emf"/><Relationship Id="rId5" Type="http://schemas.openxmlformats.org/officeDocument/2006/relationships/image" Target="../media/image7.png"/><Relationship Id="rId4" Type="http://schemas.openxmlformats.org/officeDocument/2006/relationships/image" Target="../media/image74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em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8.png"/><Relationship Id="rId2" Type="http://schemas.microsoft.com/office/2007/relationships/media" Target="../media/media16.mp3"/><Relationship Id="rId1" Type="http://schemas.openxmlformats.org/officeDocument/2006/relationships/audio" Target="NULL" TargetMode="External"/><Relationship Id="rId6" Type="http://schemas.openxmlformats.org/officeDocument/2006/relationships/image" Target="../media/image7.png"/><Relationship Id="rId5" Type="http://schemas.openxmlformats.org/officeDocument/2006/relationships/image" Target="../media/image77.png"/><Relationship Id="rId4" Type="http://schemas.openxmlformats.org/officeDocument/2006/relationships/image" Target="../media/image76.png"/><Relationship Id="rId9" Type="http://schemas.openxmlformats.org/officeDocument/2006/relationships/image" Target="../media/image80.emf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em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3.png"/><Relationship Id="rId2" Type="http://schemas.microsoft.com/office/2007/relationships/media" Target="../media/media16.mp3"/><Relationship Id="rId1" Type="http://schemas.openxmlformats.org/officeDocument/2006/relationships/audio" Target="NULL" TargetMode="External"/><Relationship Id="rId6" Type="http://schemas.openxmlformats.org/officeDocument/2006/relationships/image" Target="../media/image82.png"/><Relationship Id="rId5" Type="http://schemas.openxmlformats.org/officeDocument/2006/relationships/image" Target="../media/image7.png"/><Relationship Id="rId4" Type="http://schemas.openxmlformats.org/officeDocument/2006/relationships/image" Target="../media/image81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em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8.png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6" Type="http://schemas.openxmlformats.org/officeDocument/2006/relationships/image" Target="../media/image7.png"/><Relationship Id="rId5" Type="http://schemas.openxmlformats.org/officeDocument/2006/relationships/image" Target="../media/image87.png"/><Relationship Id="rId10" Type="http://schemas.openxmlformats.org/officeDocument/2006/relationships/image" Target="../media/image91.emf"/><Relationship Id="rId4" Type="http://schemas.openxmlformats.org/officeDocument/2006/relationships/image" Target="../media/image86.png"/><Relationship Id="rId9" Type="http://schemas.openxmlformats.org/officeDocument/2006/relationships/image" Target="../media/image90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emf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4.png"/><Relationship Id="rId4" Type="http://schemas.openxmlformats.org/officeDocument/2006/relationships/image" Target="../media/image94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emf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4.png"/><Relationship Id="rId4" Type="http://schemas.openxmlformats.org/officeDocument/2006/relationships/image" Target="../media/image97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3.png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image" Target="../media/image99.emf"/><Relationship Id="rId5" Type="http://schemas.openxmlformats.org/officeDocument/2006/relationships/image" Target="../media/image7.png"/><Relationship Id="rId4" Type="http://schemas.openxmlformats.org/officeDocument/2006/relationships/image" Target="../media/image98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audio" Target="../media/media21.mp3"/><Relationship Id="rId13" Type="http://schemas.openxmlformats.org/officeDocument/2006/relationships/image" Target="../media/image103.png"/><Relationship Id="rId3" Type="http://schemas.microsoft.com/office/2007/relationships/media" Target="../media/media19.mp3"/><Relationship Id="rId7" Type="http://schemas.microsoft.com/office/2007/relationships/media" Target="../media/media21.mp3"/><Relationship Id="rId12" Type="http://schemas.openxmlformats.org/officeDocument/2006/relationships/image" Target="../media/image102.png"/><Relationship Id="rId17" Type="http://schemas.openxmlformats.org/officeDocument/2006/relationships/image" Target="../media/image106.emf"/><Relationship Id="rId2" Type="http://schemas.openxmlformats.org/officeDocument/2006/relationships/audio" Target="../media/media18.mp3"/><Relationship Id="rId16" Type="http://schemas.openxmlformats.org/officeDocument/2006/relationships/image" Target="../media/image105.emf"/><Relationship Id="rId1" Type="http://schemas.microsoft.com/office/2007/relationships/media" Target="../media/media18.mp3"/><Relationship Id="rId6" Type="http://schemas.openxmlformats.org/officeDocument/2006/relationships/audio" Target="../media/media20.mp3"/><Relationship Id="rId11" Type="http://schemas.openxmlformats.org/officeDocument/2006/relationships/image" Target="../media/image101.png"/><Relationship Id="rId5" Type="http://schemas.microsoft.com/office/2007/relationships/media" Target="../media/media20.mp3"/><Relationship Id="rId15" Type="http://schemas.openxmlformats.org/officeDocument/2006/relationships/image" Target="../media/image7.png"/><Relationship Id="rId10" Type="http://schemas.openxmlformats.org/officeDocument/2006/relationships/image" Target="../media/image100.png"/><Relationship Id="rId4" Type="http://schemas.openxmlformats.org/officeDocument/2006/relationships/audio" Target="../media/media19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104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audio" Target="../media/media21.mp3"/><Relationship Id="rId13" Type="http://schemas.openxmlformats.org/officeDocument/2006/relationships/image" Target="../media/image103.png"/><Relationship Id="rId18" Type="http://schemas.openxmlformats.org/officeDocument/2006/relationships/image" Target="../media/image106.emf"/><Relationship Id="rId3" Type="http://schemas.microsoft.com/office/2007/relationships/media" Target="../media/media19.mp3"/><Relationship Id="rId7" Type="http://schemas.microsoft.com/office/2007/relationships/media" Target="../media/media21.mp3"/><Relationship Id="rId12" Type="http://schemas.openxmlformats.org/officeDocument/2006/relationships/image" Target="../media/image102.png"/><Relationship Id="rId17" Type="http://schemas.openxmlformats.org/officeDocument/2006/relationships/image" Target="../media/image108.emf"/><Relationship Id="rId2" Type="http://schemas.openxmlformats.org/officeDocument/2006/relationships/audio" Target="../media/media18.mp3"/><Relationship Id="rId16" Type="http://schemas.openxmlformats.org/officeDocument/2006/relationships/image" Target="../media/image107.png"/><Relationship Id="rId1" Type="http://schemas.microsoft.com/office/2007/relationships/media" Target="../media/media18.mp3"/><Relationship Id="rId6" Type="http://schemas.openxmlformats.org/officeDocument/2006/relationships/audio" Target="../media/media20.mp3"/><Relationship Id="rId11" Type="http://schemas.openxmlformats.org/officeDocument/2006/relationships/image" Target="../media/image101.png"/><Relationship Id="rId5" Type="http://schemas.microsoft.com/office/2007/relationships/media" Target="../media/media20.mp3"/><Relationship Id="rId15" Type="http://schemas.openxmlformats.org/officeDocument/2006/relationships/image" Target="../media/image7.png"/><Relationship Id="rId10" Type="http://schemas.openxmlformats.org/officeDocument/2006/relationships/image" Target="../media/image100.png"/><Relationship Id="rId4" Type="http://schemas.openxmlformats.org/officeDocument/2006/relationships/audio" Target="../media/media19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104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audio" Target="../media/media21.mp3"/><Relationship Id="rId13" Type="http://schemas.openxmlformats.org/officeDocument/2006/relationships/image" Target="../media/image103.png"/><Relationship Id="rId18" Type="http://schemas.openxmlformats.org/officeDocument/2006/relationships/image" Target="../media/image108.emf"/><Relationship Id="rId3" Type="http://schemas.microsoft.com/office/2007/relationships/media" Target="../media/media19.mp3"/><Relationship Id="rId7" Type="http://schemas.microsoft.com/office/2007/relationships/media" Target="../media/media21.mp3"/><Relationship Id="rId12" Type="http://schemas.openxmlformats.org/officeDocument/2006/relationships/image" Target="../media/image102.png"/><Relationship Id="rId17" Type="http://schemas.openxmlformats.org/officeDocument/2006/relationships/image" Target="../media/image106.emf"/><Relationship Id="rId2" Type="http://schemas.openxmlformats.org/officeDocument/2006/relationships/audio" Target="../media/media18.mp3"/><Relationship Id="rId16" Type="http://schemas.openxmlformats.org/officeDocument/2006/relationships/image" Target="../media/image107.png"/><Relationship Id="rId1" Type="http://schemas.microsoft.com/office/2007/relationships/media" Target="../media/media18.mp3"/><Relationship Id="rId6" Type="http://schemas.openxmlformats.org/officeDocument/2006/relationships/audio" Target="../media/media20.mp3"/><Relationship Id="rId11" Type="http://schemas.openxmlformats.org/officeDocument/2006/relationships/image" Target="../media/image101.png"/><Relationship Id="rId5" Type="http://schemas.microsoft.com/office/2007/relationships/media" Target="../media/media20.mp3"/><Relationship Id="rId15" Type="http://schemas.openxmlformats.org/officeDocument/2006/relationships/image" Target="../media/image7.png"/><Relationship Id="rId10" Type="http://schemas.openxmlformats.org/officeDocument/2006/relationships/image" Target="../media/image100.png"/><Relationship Id="rId4" Type="http://schemas.openxmlformats.org/officeDocument/2006/relationships/audio" Target="../media/media19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10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1.e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emf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7.em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png"/><Relationship Id="rId2" Type="http://schemas.openxmlformats.org/officeDocument/2006/relationships/audio" Target="../media/media22.mp3"/><Relationship Id="rId1" Type="http://schemas.microsoft.com/office/2007/relationships/media" Target="../media/media22.mp3"/><Relationship Id="rId6" Type="http://schemas.openxmlformats.org/officeDocument/2006/relationships/image" Target="../media/image116.png"/><Relationship Id="rId5" Type="http://schemas.openxmlformats.org/officeDocument/2006/relationships/image" Target="../media/image115.png"/><Relationship Id="rId4" Type="http://schemas.openxmlformats.org/officeDocument/2006/relationships/image" Target="../media/image114.png"/><Relationship Id="rId9" Type="http://schemas.openxmlformats.org/officeDocument/2006/relationships/image" Target="../media/image118.emf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png"/><Relationship Id="rId2" Type="http://schemas.openxmlformats.org/officeDocument/2006/relationships/audio" Target="../media/media22.mp3"/><Relationship Id="rId1" Type="http://schemas.microsoft.com/office/2007/relationships/media" Target="../media/media22.mp3"/><Relationship Id="rId6" Type="http://schemas.openxmlformats.org/officeDocument/2006/relationships/image" Target="../media/image115.png"/><Relationship Id="rId5" Type="http://schemas.openxmlformats.org/officeDocument/2006/relationships/image" Target="../media/image114.png"/><Relationship Id="rId10" Type="http://schemas.openxmlformats.org/officeDocument/2006/relationships/image" Target="../media/image121.emf"/><Relationship Id="rId4" Type="http://schemas.openxmlformats.org/officeDocument/2006/relationships/image" Target="../media/image119.png"/><Relationship Id="rId9" Type="http://schemas.openxmlformats.org/officeDocument/2006/relationships/image" Target="../media/image117.emf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7.em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png"/><Relationship Id="rId2" Type="http://schemas.openxmlformats.org/officeDocument/2006/relationships/audio" Target="../media/media23.mp3"/><Relationship Id="rId1" Type="http://schemas.microsoft.com/office/2007/relationships/media" Target="../media/media23.mp3"/><Relationship Id="rId6" Type="http://schemas.openxmlformats.org/officeDocument/2006/relationships/image" Target="../media/image115.png"/><Relationship Id="rId5" Type="http://schemas.openxmlformats.org/officeDocument/2006/relationships/image" Target="../media/image114.png"/><Relationship Id="rId4" Type="http://schemas.openxmlformats.org/officeDocument/2006/relationships/image" Target="../media/image122.png"/><Relationship Id="rId9" Type="http://schemas.openxmlformats.org/officeDocument/2006/relationships/image" Target="../media/image123.emf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8.em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17.emf"/><Relationship Id="rId2" Type="http://schemas.openxmlformats.org/officeDocument/2006/relationships/audio" Target="../media/media24.mp3"/><Relationship Id="rId1" Type="http://schemas.microsoft.com/office/2007/relationships/media" Target="../media/media24.mp3"/><Relationship Id="rId6" Type="http://schemas.openxmlformats.org/officeDocument/2006/relationships/image" Target="../media/image7.png"/><Relationship Id="rId5" Type="http://schemas.openxmlformats.org/officeDocument/2006/relationships/image" Target="../media/image124.png"/><Relationship Id="rId4" Type="http://schemas.openxmlformats.org/officeDocument/2006/relationships/image" Target="../media/image115.png"/><Relationship Id="rId9" Type="http://schemas.openxmlformats.org/officeDocument/2006/relationships/image" Target="../media/image125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1.em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17.emf"/><Relationship Id="rId2" Type="http://schemas.openxmlformats.org/officeDocument/2006/relationships/audio" Target="../media/media24.mp3"/><Relationship Id="rId1" Type="http://schemas.microsoft.com/office/2007/relationships/media" Target="../media/media24.mp3"/><Relationship Id="rId6" Type="http://schemas.openxmlformats.org/officeDocument/2006/relationships/image" Target="../media/image7.png"/><Relationship Id="rId5" Type="http://schemas.openxmlformats.org/officeDocument/2006/relationships/image" Target="../media/image126.png"/><Relationship Id="rId4" Type="http://schemas.openxmlformats.org/officeDocument/2006/relationships/image" Target="../media/image115.png"/><Relationship Id="rId9" Type="http://schemas.openxmlformats.org/officeDocument/2006/relationships/image" Target="../media/image125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7.em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png"/><Relationship Id="rId2" Type="http://schemas.openxmlformats.org/officeDocument/2006/relationships/audio" Target="../media/media25.mp3"/><Relationship Id="rId1" Type="http://schemas.microsoft.com/office/2007/relationships/media" Target="../media/media25.mp3"/><Relationship Id="rId6" Type="http://schemas.openxmlformats.org/officeDocument/2006/relationships/image" Target="../media/image127.png"/><Relationship Id="rId5" Type="http://schemas.openxmlformats.org/officeDocument/2006/relationships/image" Target="../media/image125.png"/><Relationship Id="rId4" Type="http://schemas.openxmlformats.org/officeDocument/2006/relationships/image" Target="../media/image115.png"/><Relationship Id="rId9" Type="http://schemas.openxmlformats.org/officeDocument/2006/relationships/image" Target="../media/image123.em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1.emf"/><Relationship Id="rId4" Type="http://schemas.openxmlformats.org/officeDocument/2006/relationships/image" Target="../media/image130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audio" Target="../media/media29.mp3"/><Relationship Id="rId3" Type="http://schemas.microsoft.com/office/2007/relationships/media" Target="../media/media27.mp3"/><Relationship Id="rId7" Type="http://schemas.microsoft.com/office/2007/relationships/media" Target="../media/media29.mp3"/><Relationship Id="rId12" Type="http://schemas.openxmlformats.org/officeDocument/2006/relationships/image" Target="../media/image133.emf"/><Relationship Id="rId2" Type="http://schemas.openxmlformats.org/officeDocument/2006/relationships/audio" Target="../media/media26.mp3"/><Relationship Id="rId1" Type="http://schemas.microsoft.com/office/2007/relationships/media" Target="../media/media26.mp3"/><Relationship Id="rId6" Type="http://schemas.openxmlformats.org/officeDocument/2006/relationships/audio" Target="../media/media28.mp3"/><Relationship Id="rId11" Type="http://schemas.openxmlformats.org/officeDocument/2006/relationships/image" Target="../media/image7.png"/><Relationship Id="rId5" Type="http://schemas.microsoft.com/office/2007/relationships/media" Target="../media/media28.mp3"/><Relationship Id="rId10" Type="http://schemas.openxmlformats.org/officeDocument/2006/relationships/image" Target="../media/image132.png"/><Relationship Id="rId4" Type="http://schemas.openxmlformats.org/officeDocument/2006/relationships/audio" Target="../media/media27.mp3"/><Relationship Id="rId9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audio" Target="../media/media29.mp3"/><Relationship Id="rId13" Type="http://schemas.openxmlformats.org/officeDocument/2006/relationships/image" Target="../media/image137.png"/><Relationship Id="rId18" Type="http://schemas.openxmlformats.org/officeDocument/2006/relationships/image" Target="../media/image142.png"/><Relationship Id="rId3" Type="http://schemas.microsoft.com/office/2007/relationships/media" Target="../media/media27.mp3"/><Relationship Id="rId21" Type="http://schemas.openxmlformats.org/officeDocument/2006/relationships/image" Target="../media/image7.png"/><Relationship Id="rId7" Type="http://schemas.microsoft.com/office/2007/relationships/media" Target="../media/media29.mp3"/><Relationship Id="rId12" Type="http://schemas.openxmlformats.org/officeDocument/2006/relationships/image" Target="../media/image136.png"/><Relationship Id="rId17" Type="http://schemas.openxmlformats.org/officeDocument/2006/relationships/image" Target="../media/image141.png"/><Relationship Id="rId2" Type="http://schemas.openxmlformats.org/officeDocument/2006/relationships/audio" Target="../media/media26.mp3"/><Relationship Id="rId16" Type="http://schemas.openxmlformats.org/officeDocument/2006/relationships/image" Target="../media/image140.png"/><Relationship Id="rId20" Type="http://schemas.openxmlformats.org/officeDocument/2006/relationships/image" Target="../media/image144.png"/><Relationship Id="rId1" Type="http://schemas.microsoft.com/office/2007/relationships/media" Target="../media/media26.mp3"/><Relationship Id="rId6" Type="http://schemas.openxmlformats.org/officeDocument/2006/relationships/audio" Target="../media/media28.mp3"/><Relationship Id="rId11" Type="http://schemas.openxmlformats.org/officeDocument/2006/relationships/image" Target="../media/image135.png"/><Relationship Id="rId5" Type="http://schemas.microsoft.com/office/2007/relationships/media" Target="../media/media28.mp3"/><Relationship Id="rId15" Type="http://schemas.openxmlformats.org/officeDocument/2006/relationships/image" Target="../media/image139.png"/><Relationship Id="rId23" Type="http://schemas.openxmlformats.org/officeDocument/2006/relationships/image" Target="../media/image146.emf"/><Relationship Id="rId10" Type="http://schemas.openxmlformats.org/officeDocument/2006/relationships/image" Target="../media/image134.png"/><Relationship Id="rId19" Type="http://schemas.openxmlformats.org/officeDocument/2006/relationships/image" Target="../media/image143.png"/><Relationship Id="rId4" Type="http://schemas.openxmlformats.org/officeDocument/2006/relationships/audio" Target="../media/media27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138.png"/><Relationship Id="rId22" Type="http://schemas.openxmlformats.org/officeDocument/2006/relationships/image" Target="../media/image145.emf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audio" Target="../media/media29.mp3"/><Relationship Id="rId3" Type="http://schemas.microsoft.com/office/2007/relationships/media" Target="../media/media27.mp3"/><Relationship Id="rId7" Type="http://schemas.microsoft.com/office/2007/relationships/media" Target="../media/media29.mp3"/><Relationship Id="rId12" Type="http://schemas.openxmlformats.org/officeDocument/2006/relationships/image" Target="../media/image148.emf"/><Relationship Id="rId2" Type="http://schemas.openxmlformats.org/officeDocument/2006/relationships/audio" Target="../media/media26.mp3"/><Relationship Id="rId1" Type="http://schemas.microsoft.com/office/2007/relationships/media" Target="../media/media26.mp3"/><Relationship Id="rId6" Type="http://schemas.openxmlformats.org/officeDocument/2006/relationships/audio" Target="../media/media28.mp3"/><Relationship Id="rId11" Type="http://schemas.openxmlformats.org/officeDocument/2006/relationships/image" Target="../media/image7.png"/><Relationship Id="rId5" Type="http://schemas.microsoft.com/office/2007/relationships/media" Target="../media/media28.mp3"/><Relationship Id="rId10" Type="http://schemas.openxmlformats.org/officeDocument/2006/relationships/image" Target="../media/image147.png"/><Relationship Id="rId4" Type="http://schemas.openxmlformats.org/officeDocument/2006/relationships/audio" Target="../media/media27.mp3"/><Relationship Id="rId9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audio" Target="../media/media29.mp3"/><Relationship Id="rId3" Type="http://schemas.microsoft.com/office/2007/relationships/media" Target="../media/media27.mp3"/><Relationship Id="rId7" Type="http://schemas.microsoft.com/office/2007/relationships/media" Target="../media/media29.mp3"/><Relationship Id="rId12" Type="http://schemas.openxmlformats.org/officeDocument/2006/relationships/image" Target="../media/image148.emf"/><Relationship Id="rId2" Type="http://schemas.openxmlformats.org/officeDocument/2006/relationships/audio" Target="../media/media26.mp3"/><Relationship Id="rId1" Type="http://schemas.microsoft.com/office/2007/relationships/media" Target="../media/media26.mp3"/><Relationship Id="rId6" Type="http://schemas.openxmlformats.org/officeDocument/2006/relationships/audio" Target="../media/media28.mp3"/><Relationship Id="rId11" Type="http://schemas.openxmlformats.org/officeDocument/2006/relationships/image" Target="../media/image7.png"/><Relationship Id="rId5" Type="http://schemas.microsoft.com/office/2007/relationships/media" Target="../media/media28.mp3"/><Relationship Id="rId10" Type="http://schemas.openxmlformats.org/officeDocument/2006/relationships/image" Target="../media/image147.png"/><Relationship Id="rId4" Type="http://schemas.openxmlformats.org/officeDocument/2006/relationships/audio" Target="../media/media27.mp3"/><Relationship Id="rId9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audio" Target="../media/media29.mp3"/><Relationship Id="rId13" Type="http://schemas.openxmlformats.org/officeDocument/2006/relationships/image" Target="../media/image151.png"/><Relationship Id="rId3" Type="http://schemas.microsoft.com/office/2007/relationships/media" Target="../media/media27.mp3"/><Relationship Id="rId7" Type="http://schemas.microsoft.com/office/2007/relationships/media" Target="../media/media29.mp3"/><Relationship Id="rId12" Type="http://schemas.openxmlformats.org/officeDocument/2006/relationships/image" Target="../media/image7.png"/><Relationship Id="rId2" Type="http://schemas.openxmlformats.org/officeDocument/2006/relationships/audio" Target="../media/media26.mp3"/><Relationship Id="rId1" Type="http://schemas.microsoft.com/office/2007/relationships/media" Target="../media/media26.mp3"/><Relationship Id="rId6" Type="http://schemas.openxmlformats.org/officeDocument/2006/relationships/audio" Target="../media/media28.mp3"/><Relationship Id="rId11" Type="http://schemas.openxmlformats.org/officeDocument/2006/relationships/image" Target="../media/image150.png"/><Relationship Id="rId5" Type="http://schemas.microsoft.com/office/2007/relationships/media" Target="../media/media28.mp3"/><Relationship Id="rId15" Type="http://schemas.openxmlformats.org/officeDocument/2006/relationships/image" Target="../media/image153.emf"/><Relationship Id="rId10" Type="http://schemas.openxmlformats.org/officeDocument/2006/relationships/image" Target="../media/image149.png"/><Relationship Id="rId4" Type="http://schemas.openxmlformats.org/officeDocument/2006/relationships/audio" Target="../media/media27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152.emf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7.em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56.png"/><Relationship Id="rId2" Type="http://schemas.openxmlformats.org/officeDocument/2006/relationships/audio" Target="../media/media30.mp3"/><Relationship Id="rId1" Type="http://schemas.microsoft.com/office/2007/relationships/media" Target="../media/media30.mp3"/><Relationship Id="rId6" Type="http://schemas.openxmlformats.org/officeDocument/2006/relationships/image" Target="../media/image155.png"/><Relationship Id="rId5" Type="http://schemas.openxmlformats.org/officeDocument/2006/relationships/image" Target="../media/image7.png"/><Relationship Id="rId4" Type="http://schemas.openxmlformats.org/officeDocument/2006/relationships/image" Target="../media/image154.emf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7.em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59.emf"/><Relationship Id="rId2" Type="http://schemas.openxmlformats.org/officeDocument/2006/relationships/audio" Target="../media/media30.mp3"/><Relationship Id="rId1" Type="http://schemas.microsoft.com/office/2007/relationships/media" Target="../media/media30.mp3"/><Relationship Id="rId6" Type="http://schemas.openxmlformats.org/officeDocument/2006/relationships/image" Target="../media/image155.png"/><Relationship Id="rId5" Type="http://schemas.openxmlformats.org/officeDocument/2006/relationships/image" Target="../media/image7.png"/><Relationship Id="rId4" Type="http://schemas.openxmlformats.org/officeDocument/2006/relationships/image" Target="../media/image158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9.em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57.emf"/><Relationship Id="rId2" Type="http://schemas.openxmlformats.org/officeDocument/2006/relationships/audio" Target="../media/media30.mp3"/><Relationship Id="rId1" Type="http://schemas.microsoft.com/office/2007/relationships/media" Target="../media/media30.mp3"/><Relationship Id="rId6" Type="http://schemas.openxmlformats.org/officeDocument/2006/relationships/image" Target="../media/image158.png"/><Relationship Id="rId5" Type="http://schemas.openxmlformats.org/officeDocument/2006/relationships/image" Target="../media/image155.png"/><Relationship Id="rId4" Type="http://schemas.openxmlformats.org/officeDocument/2006/relationships/image" Target="../media/image7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png"/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3.emf"/><Relationship Id="rId4" Type="http://schemas.openxmlformats.org/officeDocument/2006/relationships/image" Target="../media/image162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0.png"/><Relationship Id="rId3" Type="http://schemas.openxmlformats.org/officeDocument/2006/relationships/image" Target="../media/image165.png"/><Relationship Id="rId7" Type="http://schemas.openxmlformats.org/officeDocument/2006/relationships/image" Target="../media/image169.png"/><Relationship Id="rId12" Type="http://schemas.openxmlformats.org/officeDocument/2006/relationships/image" Target="../media/image174.emf"/><Relationship Id="rId2" Type="http://schemas.openxmlformats.org/officeDocument/2006/relationships/image" Target="../media/image16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8.png"/><Relationship Id="rId11" Type="http://schemas.openxmlformats.org/officeDocument/2006/relationships/image" Target="../media/image173.png"/><Relationship Id="rId5" Type="http://schemas.openxmlformats.org/officeDocument/2006/relationships/image" Target="../media/image167.png"/><Relationship Id="rId10" Type="http://schemas.openxmlformats.org/officeDocument/2006/relationships/image" Target="../media/image172.png"/><Relationship Id="rId4" Type="http://schemas.openxmlformats.org/officeDocument/2006/relationships/image" Target="../media/image166.png"/><Relationship Id="rId9" Type="http://schemas.openxmlformats.org/officeDocument/2006/relationships/image" Target="../media/image171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6.emf"/><Relationship Id="rId2" Type="http://schemas.openxmlformats.org/officeDocument/2006/relationships/image" Target="../media/image175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8.png"/><Relationship Id="rId2" Type="http://schemas.openxmlformats.org/officeDocument/2006/relationships/image" Target="../media/image17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9.emf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1.emf"/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3.png"/><Relationship Id="rId2" Type="http://schemas.openxmlformats.org/officeDocument/2006/relationships/image" Target="../media/image18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5.emf"/><Relationship Id="rId4" Type="http://schemas.openxmlformats.org/officeDocument/2006/relationships/image" Target="../media/image184.emf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6.emf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8.png"/><Relationship Id="rId2" Type="http://schemas.openxmlformats.org/officeDocument/2006/relationships/image" Target="../media/image18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1.emf"/><Relationship Id="rId5" Type="http://schemas.openxmlformats.org/officeDocument/2006/relationships/image" Target="../media/image190.emf"/><Relationship Id="rId4" Type="http://schemas.openxmlformats.org/officeDocument/2006/relationships/image" Target="../media/image189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3.emf"/><Relationship Id="rId2" Type="http://schemas.openxmlformats.org/officeDocument/2006/relationships/image" Target="../media/image19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4.png"/><Relationship Id="rId4" Type="http://schemas.openxmlformats.org/officeDocument/2006/relationships/image" Target="../media/image194.emf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6.png"/><Relationship Id="rId2" Type="http://schemas.openxmlformats.org/officeDocument/2006/relationships/image" Target="../media/image19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7.emf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9.emf"/><Relationship Id="rId2" Type="http://schemas.openxmlformats.org/officeDocument/2006/relationships/image" Target="../media/image198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8.png"/><Relationship Id="rId2" Type="http://schemas.openxmlformats.org/officeDocument/2006/relationships/image" Target="../media/image20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1.emf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3.emf"/><Relationship Id="rId2" Type="http://schemas.openxmlformats.org/officeDocument/2006/relationships/image" Target="../media/image202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4.emf"/><Relationship Id="rId2" Type="http://schemas.openxmlformats.org/officeDocument/2006/relationships/image" Target="../media/image203.emf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5.emf"/><Relationship Id="rId2" Type="http://schemas.openxmlformats.org/officeDocument/2006/relationships/image" Target="../media/image203.emf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6.emf"/><Relationship Id="rId2" Type="http://schemas.openxmlformats.org/officeDocument/2006/relationships/image" Target="../media/image203.emf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7.emf"/><Relationship Id="rId2" Type="http://schemas.openxmlformats.org/officeDocument/2006/relationships/image" Target="../media/image203.emf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8.emf"/><Relationship Id="rId2" Type="http://schemas.openxmlformats.org/officeDocument/2006/relationships/image" Target="../media/image203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6E90DBCB-751C-48FA-AF73-ACD7A081C54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48" r="3564" b="2971"/>
          <a:stretch/>
        </p:blipFill>
        <p:spPr>
          <a:xfrm>
            <a:off x="0" y="0"/>
            <a:ext cx="12173546" cy="4236272"/>
          </a:xfrm>
          <a:prstGeom prst="rect">
            <a:avLst/>
          </a:prstGeo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EB9CD1DB-AC97-4249-B9A6-292B0E81C762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2L4-1</a:t>
            </a:r>
            <a:endParaRPr lang="en-US" sz="320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A8001D20-EE32-73D6-CD14-F0C930D4BEE2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1453248" y="3570065"/>
            <a:ext cx="9285504" cy="497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10183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B38A8DA9-4CA1-4036-9AFD-653918B104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5"/>
          <a:stretch/>
        </p:blipFill>
        <p:spPr>
          <a:xfrm>
            <a:off x="16830" y="-2"/>
            <a:ext cx="12161523" cy="2231071"/>
          </a:xfrm>
        </p:spPr>
      </p:pic>
      <p:sp>
        <p:nvSpPr>
          <p:cNvPr id="7" name="TextBox 3">
            <a:extLst>
              <a:ext uri="{FF2B5EF4-FFF2-40B4-BE49-F238E27FC236}">
                <a16:creationId xmlns:a16="http://schemas.microsoft.com/office/drawing/2014/main" id="{53AD3245-871C-4870-AEC1-BFCBA5E8A6F5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2L4-1</a:t>
            </a:r>
            <a:endParaRPr lang="en-US" sz="3200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1A4B3F2E-150A-A1F2-CCE5-8B12B978B920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1251791" y="1774289"/>
            <a:ext cx="10009372" cy="378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5440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B7E73A65-F325-43F2-A1CC-F8C2D4B8E1E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5400" y="3203667"/>
            <a:ext cx="6733571" cy="1484914"/>
          </a:xfrm>
          <a:prstGeom prst="rect">
            <a:avLst/>
          </a:prstGeom>
        </p:spPr>
      </p:pic>
      <p:pic>
        <p:nvPicPr>
          <p:cNvPr id="15" name="Picture 1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ED2F335C-5B88-491E-9BEE-E8D16ADB7D5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393" y="4688581"/>
            <a:ext cx="11707873" cy="2038637"/>
          </a:xfrm>
          <a:prstGeom prst="rect">
            <a:avLst/>
          </a:prstGeom>
        </p:spPr>
      </p:pic>
      <p:pic>
        <p:nvPicPr>
          <p:cNvPr id="16" name="Z_[04-01]_kiku1">
            <a:hlinkClick r:id="" action="ppaction://media"/>
            <a:extLst>
              <a:ext uri="{FF2B5EF4-FFF2-40B4-BE49-F238E27FC236}">
                <a16:creationId xmlns:a16="http://schemas.microsoft.com/office/drawing/2014/main" id="{F8F5BBCC-9677-4532-A0C7-2DE26661AB2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718625" y="5127650"/>
            <a:ext cx="487363" cy="487363"/>
          </a:xfrm>
          <a:prstGeom prst="rect">
            <a:avLst/>
          </a:prstGeom>
        </p:spPr>
      </p:pic>
      <p:pic>
        <p:nvPicPr>
          <p:cNvPr id="17" name="Z_[04-02]_kiku2">
            <a:hlinkClick r:id="" action="ppaction://media"/>
            <a:extLst>
              <a:ext uri="{FF2B5EF4-FFF2-40B4-BE49-F238E27FC236}">
                <a16:creationId xmlns:a16="http://schemas.microsoft.com/office/drawing/2014/main" id="{32190C37-9485-47B4-9D9A-1749F122A51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443152" y="5155436"/>
            <a:ext cx="487363" cy="487363"/>
          </a:xfrm>
          <a:prstGeom prst="rect">
            <a:avLst/>
          </a:prstGeom>
        </p:spPr>
      </p:pic>
      <p:pic>
        <p:nvPicPr>
          <p:cNvPr id="18" name="Z_[04-03]_kiku3">
            <a:hlinkClick r:id="" action="ppaction://media"/>
            <a:extLst>
              <a:ext uri="{FF2B5EF4-FFF2-40B4-BE49-F238E27FC236}">
                <a16:creationId xmlns:a16="http://schemas.microsoft.com/office/drawing/2014/main" id="{C9B7EC55-FA2C-444C-B397-A1362EA7D610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008798" y="5157655"/>
            <a:ext cx="487363" cy="487363"/>
          </a:xfrm>
          <a:prstGeom prst="rect">
            <a:avLst/>
          </a:prstGeom>
        </p:spPr>
      </p:pic>
      <p:pic>
        <p:nvPicPr>
          <p:cNvPr id="19" name="Z_[04-04]_kiku4">
            <a:hlinkClick r:id="" action="ppaction://media"/>
            <a:extLst>
              <a:ext uri="{FF2B5EF4-FFF2-40B4-BE49-F238E27FC236}">
                <a16:creationId xmlns:a16="http://schemas.microsoft.com/office/drawing/2014/main" id="{8EEF38AA-8053-4FF4-9917-52C085FB65F8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254849" y="5127649"/>
            <a:ext cx="487363" cy="487363"/>
          </a:xfrm>
          <a:prstGeom prst="rect">
            <a:avLst/>
          </a:prstGeom>
        </p:spPr>
      </p:pic>
      <p:sp>
        <p:nvSpPr>
          <p:cNvPr id="23" name="TextBox 3">
            <a:extLst>
              <a:ext uri="{FF2B5EF4-FFF2-40B4-BE49-F238E27FC236}">
                <a16:creationId xmlns:a16="http://schemas.microsoft.com/office/drawing/2014/main" id="{CF86334D-BD85-40BB-A935-F2E68ED62392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2L4-1</a:t>
            </a:r>
            <a:endParaRPr lang="en-US" sz="320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0766C35-E1C6-400F-BC8A-E9CFF6B20A81}"/>
              </a:ext>
            </a:extLst>
          </p:cNvPr>
          <p:cNvSpPr txBox="1"/>
          <p:nvPr/>
        </p:nvSpPr>
        <p:spPr>
          <a:xfrm>
            <a:off x="3245732" y="5600626"/>
            <a:ext cx="5225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c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A93B4E73-0178-4507-8560-D5AD8CC3BC89}"/>
              </a:ext>
            </a:extLst>
          </p:cNvPr>
          <p:cNvSpPr txBox="1"/>
          <p:nvPr/>
        </p:nvSpPr>
        <p:spPr>
          <a:xfrm>
            <a:off x="5793659" y="5600626"/>
            <a:ext cx="5225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a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4B97ACCC-EAF0-40AA-9BC3-3E2DC9412712}"/>
              </a:ext>
            </a:extLst>
          </p:cNvPr>
          <p:cNvSpPr txBox="1"/>
          <p:nvPr/>
        </p:nvSpPr>
        <p:spPr>
          <a:xfrm>
            <a:off x="8353762" y="5640109"/>
            <a:ext cx="5225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d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43934EE9-C130-438F-8625-CF3A22341047}"/>
              </a:ext>
            </a:extLst>
          </p:cNvPr>
          <p:cNvSpPr txBox="1"/>
          <p:nvPr/>
        </p:nvSpPr>
        <p:spPr>
          <a:xfrm>
            <a:off x="10629883" y="5615012"/>
            <a:ext cx="5225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b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4145CE5D-5D72-4CDB-88CB-F0F27B8EC82B}"/>
              </a:ext>
            </a:extLst>
          </p:cNvPr>
          <p:cNvSpPr txBox="1"/>
          <p:nvPr/>
        </p:nvSpPr>
        <p:spPr>
          <a:xfrm>
            <a:off x="2866413" y="6100931"/>
            <a:ext cx="13073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カ　オ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3104E768-361D-4D29-9754-A62D2C0EF0C7}"/>
              </a:ext>
            </a:extLst>
          </p:cNvPr>
          <p:cNvSpPr txBox="1"/>
          <p:nvPr/>
        </p:nvSpPr>
        <p:spPr>
          <a:xfrm>
            <a:off x="5401252" y="6127130"/>
            <a:ext cx="13073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イ　エ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425F8C97-0A97-4A8C-954D-DE5F42137510}"/>
              </a:ext>
            </a:extLst>
          </p:cNvPr>
          <p:cNvSpPr txBox="1"/>
          <p:nvPr/>
        </p:nvSpPr>
        <p:spPr>
          <a:xfrm>
            <a:off x="10148099" y="6153019"/>
            <a:ext cx="13073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キ　ア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4CBC88CD-A25D-44A7-A71C-BAB85D773DEE}"/>
              </a:ext>
            </a:extLst>
          </p:cNvPr>
          <p:cNvSpPr txBox="1"/>
          <p:nvPr/>
        </p:nvSpPr>
        <p:spPr>
          <a:xfrm>
            <a:off x="8297467" y="6115666"/>
            <a:ext cx="5225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ウ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0919B1CD-F8AF-58D4-07A1-09672A81ABBB}"/>
              </a:ext>
            </a:extLst>
          </p:cNvPr>
          <p:cNvPicPr>
            <a:picLocks noChangeAspect="1"/>
          </p:cNvPicPr>
          <p:nvPr/>
        </p:nvPicPr>
        <p:blipFill>
          <a:blip r:embed="rId13">
            <a:lum bright="-20000" contrast="40000"/>
          </a:blip>
          <a:stretch>
            <a:fillRect/>
          </a:stretch>
        </p:blipFill>
        <p:spPr>
          <a:xfrm>
            <a:off x="257020" y="71382"/>
            <a:ext cx="7022451" cy="263038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993FF67-4619-466D-8053-5A36238C332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8548" y="2637607"/>
            <a:ext cx="6587273" cy="560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245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>
                <p:cTn id="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  <p:bldLst>
      <p:bldP spid="2" grpId="0"/>
      <p:bldP spid="25" grpId="0"/>
      <p:bldP spid="27" grpId="0"/>
      <p:bldP spid="29" grpId="0"/>
      <p:bldP spid="31" grpId="0"/>
      <p:bldP spid="34" grpId="0"/>
      <p:bldP spid="35" grpId="0"/>
      <p:bldP spid="3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able&#10;&#10;Description automatically generated">
            <a:extLst>
              <a:ext uri="{FF2B5EF4-FFF2-40B4-BE49-F238E27FC236}">
                <a16:creationId xmlns:a16="http://schemas.microsoft.com/office/drawing/2014/main" id="{AEDD3194-6149-4CCB-AE6D-629B747FAB6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8"/>
            <a:ext cx="12093456" cy="4464486"/>
          </a:xfrm>
        </p:spPr>
      </p:pic>
      <p:pic>
        <p:nvPicPr>
          <p:cNvPr id="7" name="Z_[04-01]_kiku1">
            <a:hlinkClick r:id="" action="ppaction://media"/>
            <a:extLst>
              <a:ext uri="{FF2B5EF4-FFF2-40B4-BE49-F238E27FC236}">
                <a16:creationId xmlns:a16="http://schemas.microsoft.com/office/drawing/2014/main" id="{0239DB38-20DD-44C2-8224-AF5536423B1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718625" y="2357811"/>
            <a:ext cx="487363" cy="487363"/>
          </a:xfrm>
          <a:prstGeom prst="rect">
            <a:avLst/>
          </a:prstGeom>
        </p:spPr>
      </p:pic>
      <p:pic>
        <p:nvPicPr>
          <p:cNvPr id="8" name="Z_[04-02]_kiku2">
            <a:hlinkClick r:id="" action="ppaction://media"/>
            <a:extLst>
              <a:ext uri="{FF2B5EF4-FFF2-40B4-BE49-F238E27FC236}">
                <a16:creationId xmlns:a16="http://schemas.microsoft.com/office/drawing/2014/main" id="{2C31336C-1053-4D7A-B3E7-4657C4942D4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443152" y="2385597"/>
            <a:ext cx="487363" cy="487363"/>
          </a:xfrm>
          <a:prstGeom prst="rect">
            <a:avLst/>
          </a:prstGeom>
        </p:spPr>
      </p:pic>
      <p:pic>
        <p:nvPicPr>
          <p:cNvPr id="9" name="Z_[04-03]_kiku3">
            <a:hlinkClick r:id="" action="ppaction://media"/>
            <a:extLst>
              <a:ext uri="{FF2B5EF4-FFF2-40B4-BE49-F238E27FC236}">
                <a16:creationId xmlns:a16="http://schemas.microsoft.com/office/drawing/2014/main" id="{2E3D7FE7-B867-4C99-9AD0-EA88D8D12AB6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008798" y="2387816"/>
            <a:ext cx="487363" cy="487363"/>
          </a:xfrm>
          <a:prstGeom prst="rect">
            <a:avLst/>
          </a:prstGeom>
        </p:spPr>
      </p:pic>
      <p:pic>
        <p:nvPicPr>
          <p:cNvPr id="10" name="Z_[04-04]_kiku4">
            <a:hlinkClick r:id="" action="ppaction://media"/>
            <a:extLst>
              <a:ext uri="{FF2B5EF4-FFF2-40B4-BE49-F238E27FC236}">
                <a16:creationId xmlns:a16="http://schemas.microsoft.com/office/drawing/2014/main" id="{7062E0D6-585E-4706-92D2-B55A728FCC47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254849" y="2357810"/>
            <a:ext cx="487363" cy="487363"/>
          </a:xfrm>
          <a:prstGeom prst="rect">
            <a:avLst/>
          </a:prstGeom>
        </p:spPr>
      </p:pic>
      <p:sp>
        <p:nvSpPr>
          <p:cNvPr id="13" name="TextBox 3">
            <a:extLst>
              <a:ext uri="{FF2B5EF4-FFF2-40B4-BE49-F238E27FC236}">
                <a16:creationId xmlns:a16="http://schemas.microsoft.com/office/drawing/2014/main" id="{7657BDF9-FEAC-4A41-9678-F3AC0750E6BF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2L4-2</a:t>
            </a:r>
            <a:endParaRPr lang="en-US" sz="3200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1BE528A6-5EA1-4D94-ABEF-B55AC0276501}"/>
              </a:ext>
            </a:extLst>
          </p:cNvPr>
          <p:cNvSpPr txBox="1"/>
          <p:nvPr/>
        </p:nvSpPr>
        <p:spPr>
          <a:xfrm>
            <a:off x="2610226" y="3169463"/>
            <a:ext cx="146775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しょうてんがい</a:t>
            </a:r>
            <a:endParaRPr kumimoji="1" lang="en-US" altLang="ja-JP" sz="1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商店街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2D4DC249-9FA7-402D-9BAC-134DFE436E9E}"/>
              </a:ext>
            </a:extLst>
          </p:cNvPr>
          <p:cNvSpPr txBox="1"/>
          <p:nvPr/>
        </p:nvSpPr>
        <p:spPr>
          <a:xfrm>
            <a:off x="5633738" y="3277185"/>
            <a:ext cx="5935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ー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992E88E6-79FA-4086-A396-AF621D90FB30}"/>
              </a:ext>
            </a:extLst>
          </p:cNvPr>
          <p:cNvSpPr txBox="1"/>
          <p:nvPr/>
        </p:nvSpPr>
        <p:spPr>
          <a:xfrm>
            <a:off x="7637952" y="3169463"/>
            <a:ext cx="184980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　ちょう</a:t>
            </a:r>
            <a:endParaRPr kumimoji="1" lang="en-US" altLang="ja-JP" sz="1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もみじ町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F40FD7A6-1DF7-4784-B154-D39657E1E21A}"/>
              </a:ext>
            </a:extLst>
          </p:cNvPr>
          <p:cNvSpPr txBox="1"/>
          <p:nvPr/>
        </p:nvSpPr>
        <p:spPr>
          <a:xfrm>
            <a:off x="9687139" y="2872960"/>
            <a:ext cx="220693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ここから</a:t>
            </a:r>
            <a:endParaRPr kumimoji="1" lang="en-US" altLang="ja-JP" sz="28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1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ある　　　　じゅっぷん</a:t>
            </a:r>
            <a:endParaRPr kumimoji="1" lang="en-US" altLang="ja-JP" sz="28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歩いて</a:t>
            </a:r>
            <a:r>
              <a:rPr kumimoji="1" lang="en-US" altLang="ja-JP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10</a:t>
            </a:r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分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FB219FAD-9372-C34F-4CB6-E154643E2B02}"/>
              </a:ext>
            </a:extLst>
          </p:cNvPr>
          <p:cNvPicPr>
            <a:picLocks noChangeAspect="1"/>
          </p:cNvPicPr>
          <p:nvPr/>
        </p:nvPicPr>
        <p:blipFill>
          <a:blip r:embed="rId12">
            <a:lum bright="-20000" contrast="40000"/>
          </a:blip>
          <a:stretch>
            <a:fillRect/>
          </a:stretch>
        </p:blipFill>
        <p:spPr>
          <a:xfrm>
            <a:off x="158996" y="34238"/>
            <a:ext cx="9328762" cy="1573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035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15" grpId="0"/>
      <p:bldP spid="17" grpId="0"/>
      <p:bldP spid="18" grpId="0"/>
      <p:bldP spid="1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ext&#10;&#10;Description automatically generated with low confidence">
            <a:extLst>
              <a:ext uri="{FF2B5EF4-FFF2-40B4-BE49-F238E27FC236}">
                <a16:creationId xmlns:a16="http://schemas.microsoft.com/office/drawing/2014/main" id="{40099AD1-8940-447A-AE67-E2DB501EC4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79" y="207190"/>
            <a:ext cx="9186598" cy="1248748"/>
          </a:xfr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45AB2B1-4767-45BF-83B1-B71FB59A048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5551" y="1455938"/>
            <a:ext cx="8740897" cy="502964"/>
          </a:xfrm>
          <a:prstGeom prst="rect">
            <a:avLst/>
          </a:prstGeom>
        </p:spPr>
      </p:pic>
      <p:pic>
        <p:nvPicPr>
          <p:cNvPr id="9" name="Z_[04-01]_kiku1">
            <a:hlinkClick r:id="" action="ppaction://media"/>
            <a:extLst>
              <a:ext uri="{FF2B5EF4-FFF2-40B4-BE49-F238E27FC236}">
                <a16:creationId xmlns:a16="http://schemas.microsoft.com/office/drawing/2014/main" id="{20B2C805-7AAC-4B29-9F89-E5B8D15FC7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777593" y="1390143"/>
            <a:ext cx="487363" cy="487363"/>
          </a:xfrm>
          <a:prstGeom prst="rect">
            <a:avLst/>
          </a:prstGeom>
        </p:spPr>
      </p:pic>
      <p:pic>
        <p:nvPicPr>
          <p:cNvPr id="10" name="Z_[04-02]_kiku2">
            <a:hlinkClick r:id="" action="ppaction://media"/>
            <a:extLst>
              <a:ext uri="{FF2B5EF4-FFF2-40B4-BE49-F238E27FC236}">
                <a16:creationId xmlns:a16="http://schemas.microsoft.com/office/drawing/2014/main" id="{D1FB9F83-51B7-4F7F-8F94-7036E38DE8F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502120" y="1417929"/>
            <a:ext cx="487363" cy="487363"/>
          </a:xfrm>
          <a:prstGeom prst="rect">
            <a:avLst/>
          </a:prstGeom>
        </p:spPr>
      </p:pic>
      <p:pic>
        <p:nvPicPr>
          <p:cNvPr id="11" name="Z_[04-03]_kiku3">
            <a:hlinkClick r:id="" action="ppaction://media"/>
            <a:extLst>
              <a:ext uri="{FF2B5EF4-FFF2-40B4-BE49-F238E27FC236}">
                <a16:creationId xmlns:a16="http://schemas.microsoft.com/office/drawing/2014/main" id="{413FB25D-5B64-41D1-894F-28EC9D98682D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067766" y="1420148"/>
            <a:ext cx="487363" cy="487363"/>
          </a:xfrm>
          <a:prstGeom prst="rect">
            <a:avLst/>
          </a:prstGeom>
        </p:spPr>
      </p:pic>
      <p:pic>
        <p:nvPicPr>
          <p:cNvPr id="12" name="Z_[04-04]_kiku4">
            <a:hlinkClick r:id="" action="ppaction://media"/>
            <a:extLst>
              <a:ext uri="{FF2B5EF4-FFF2-40B4-BE49-F238E27FC236}">
                <a16:creationId xmlns:a16="http://schemas.microsoft.com/office/drawing/2014/main" id="{063C0E24-C1EC-4F78-8351-F2371B9BFBA0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9313817" y="1390142"/>
            <a:ext cx="487363" cy="487363"/>
          </a:xfrm>
          <a:prstGeom prst="rect">
            <a:avLst/>
          </a:prstGeom>
        </p:spPr>
      </p:pic>
      <p:pic>
        <p:nvPicPr>
          <p:cNvPr id="14" name="Picture 13" descr="Graphical user interface, application, Word&#10;&#10;Description automatically generated">
            <a:extLst>
              <a:ext uri="{FF2B5EF4-FFF2-40B4-BE49-F238E27FC236}">
                <a16:creationId xmlns:a16="http://schemas.microsoft.com/office/drawing/2014/main" id="{937AB936-D678-4F6B-82BB-FD91A15B58F9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0" t="6655" r="2237" b="10307"/>
          <a:stretch/>
        </p:blipFill>
        <p:spPr>
          <a:xfrm>
            <a:off x="419387" y="2316939"/>
            <a:ext cx="11316560" cy="2495694"/>
          </a:xfrm>
          <a:prstGeom prst="rect">
            <a:avLst/>
          </a:prstGeom>
          <a:ln w="28575">
            <a:solidFill>
              <a:srgbClr val="FF33CC"/>
            </a:solidFill>
          </a:ln>
        </p:spPr>
      </p:pic>
      <p:sp>
        <p:nvSpPr>
          <p:cNvPr id="13" name="TextBox 3">
            <a:extLst>
              <a:ext uri="{FF2B5EF4-FFF2-40B4-BE49-F238E27FC236}">
                <a16:creationId xmlns:a16="http://schemas.microsoft.com/office/drawing/2014/main" id="{0BBF249F-DFCE-4FA7-A169-9F47EFD1BB8E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2L4-2</a:t>
            </a:r>
            <a:endParaRPr lang="en-US" sz="320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9494E5BC-7BC2-4E1A-33DA-596049D711DF}"/>
              </a:ext>
            </a:extLst>
          </p:cNvPr>
          <p:cNvPicPr>
            <a:picLocks noChangeAspect="1"/>
          </p:cNvPicPr>
          <p:nvPr/>
        </p:nvPicPr>
        <p:blipFill>
          <a:blip r:embed="rId14">
            <a:lum bright="-20000" contrast="40000"/>
          </a:blip>
          <a:stretch>
            <a:fillRect/>
          </a:stretch>
        </p:blipFill>
        <p:spPr>
          <a:xfrm>
            <a:off x="854036" y="912812"/>
            <a:ext cx="5130819" cy="370177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921ED4C8-12BD-1A07-4E04-2AC43CFDC08B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lum bright="-20000" contrast="40000"/>
          </a:blip>
          <a:srcRect r="1136"/>
          <a:stretch/>
        </p:blipFill>
        <p:spPr>
          <a:xfrm>
            <a:off x="484866" y="2668896"/>
            <a:ext cx="11164210" cy="1750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770494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icture containing text&#10;&#10;Description automatically generated">
            <a:extLst>
              <a:ext uri="{FF2B5EF4-FFF2-40B4-BE49-F238E27FC236}">
                <a16:creationId xmlns:a16="http://schemas.microsoft.com/office/drawing/2014/main" id="{38D32101-65F7-4D33-8C16-DFF7A743FB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75" y="77521"/>
            <a:ext cx="1966890" cy="1112698"/>
          </a:xfrm>
        </p:spPr>
      </p:pic>
      <p:pic>
        <p:nvPicPr>
          <p:cNvPr id="7" name="Picture 6" descr="Text&#10;&#10;Description automatically generated">
            <a:extLst>
              <a:ext uri="{FF2B5EF4-FFF2-40B4-BE49-F238E27FC236}">
                <a16:creationId xmlns:a16="http://schemas.microsoft.com/office/drawing/2014/main" id="{03CAF20E-5050-44BE-B28A-97DAB67BD5F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7855" y="0"/>
            <a:ext cx="8760561" cy="5188721"/>
          </a:xfrm>
          <a:prstGeom prst="rect">
            <a:avLst/>
          </a:prstGeom>
        </p:spPr>
      </p:pic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7C57EACD-CE1A-4E39-A39D-C3F0AEDDCED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7855" y="5275551"/>
            <a:ext cx="9072978" cy="1345611"/>
          </a:xfrm>
          <a:prstGeom prst="rect">
            <a:avLst/>
          </a:prstGeom>
        </p:spPr>
      </p:pic>
      <p:pic>
        <p:nvPicPr>
          <p:cNvPr id="11" name="Z_[04-05]_katachi">
            <a:hlinkClick r:id="" action="ppaction://media"/>
            <a:extLst>
              <a:ext uri="{FF2B5EF4-FFF2-40B4-BE49-F238E27FC236}">
                <a16:creationId xmlns:a16="http://schemas.microsoft.com/office/drawing/2014/main" id="{E02A488C-3278-4834-A962-EA536B29E8D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795734" y="166313"/>
            <a:ext cx="487363" cy="487363"/>
          </a:xfrm>
          <a:prstGeom prst="rect">
            <a:avLst/>
          </a:prstGeom>
        </p:spPr>
      </p:pic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F1E12E75-46E7-4E52-B4CA-1690AF1466DC}"/>
              </a:ext>
            </a:extLst>
          </p:cNvPr>
          <p:cNvSpPr txBox="1"/>
          <p:nvPr/>
        </p:nvSpPr>
        <p:spPr>
          <a:xfrm>
            <a:off x="4178946" y="1565264"/>
            <a:ext cx="9733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なら</a:t>
            </a:r>
            <a:endParaRPr kumimoji="1" lang="en-US" altLang="ja-JP" sz="28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85DE9FE8-5636-4948-AB9B-C2BFA5166867}"/>
              </a:ext>
            </a:extLst>
          </p:cNvPr>
          <p:cNvSpPr txBox="1"/>
          <p:nvPr/>
        </p:nvSpPr>
        <p:spPr>
          <a:xfrm>
            <a:off x="3822584" y="3044580"/>
            <a:ext cx="9733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なら</a:t>
            </a:r>
            <a:endParaRPr kumimoji="1" lang="en-US" altLang="ja-JP" sz="28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861445B9-C5DB-4EBD-BD78-64333671F993}"/>
              </a:ext>
            </a:extLst>
          </p:cNvPr>
          <p:cNvSpPr txBox="1"/>
          <p:nvPr/>
        </p:nvSpPr>
        <p:spPr>
          <a:xfrm>
            <a:off x="4201864" y="4510141"/>
            <a:ext cx="9733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なら</a:t>
            </a:r>
            <a:endParaRPr kumimoji="1" lang="en-US" altLang="ja-JP" sz="28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6" name="TextBox 3">
            <a:extLst>
              <a:ext uri="{FF2B5EF4-FFF2-40B4-BE49-F238E27FC236}">
                <a16:creationId xmlns:a16="http://schemas.microsoft.com/office/drawing/2014/main" id="{31CAD2E4-545F-4D5A-BBFC-13BA5E56979F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2L4-3</a:t>
            </a:r>
            <a:endParaRPr lang="en-US" sz="3200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3E8B6BB4-9CEE-5923-8752-7EEA56D86788}"/>
              </a:ext>
            </a:extLst>
          </p:cNvPr>
          <p:cNvPicPr>
            <a:picLocks noChangeAspect="1"/>
          </p:cNvPicPr>
          <p:nvPr/>
        </p:nvPicPr>
        <p:blipFill>
          <a:blip r:embed="rId8">
            <a:lum bright="-20000" contrast="40000"/>
          </a:blip>
          <a:stretch>
            <a:fillRect/>
          </a:stretch>
        </p:blipFill>
        <p:spPr>
          <a:xfrm>
            <a:off x="2771201" y="609168"/>
            <a:ext cx="6351734" cy="420495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6D309431-6D35-2CA8-7534-02B03A96F860}"/>
              </a:ext>
            </a:extLst>
          </p:cNvPr>
          <p:cNvPicPr>
            <a:picLocks noChangeAspect="1"/>
          </p:cNvPicPr>
          <p:nvPr/>
        </p:nvPicPr>
        <p:blipFill>
          <a:blip r:embed="rId9">
            <a:lum bright="-20000" contrast="40000"/>
          </a:blip>
          <a:stretch>
            <a:fillRect/>
          </a:stretch>
        </p:blipFill>
        <p:spPr>
          <a:xfrm>
            <a:off x="2868823" y="5975703"/>
            <a:ext cx="5532227" cy="56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7431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12" grpId="0"/>
      <p:bldP spid="14" grpId="0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hape&#10;&#10;Description automatically generated with low confidence">
            <a:extLst>
              <a:ext uri="{FF2B5EF4-FFF2-40B4-BE49-F238E27FC236}">
                <a16:creationId xmlns:a16="http://schemas.microsoft.com/office/drawing/2014/main" id="{DC0D613C-30B1-495F-ABBD-4B061FA24A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286695" cy="6858000"/>
          </a:xfrm>
          <a:prstGeom prst="rect">
            <a:avLst/>
          </a:prstGeom>
        </p:spPr>
      </p:pic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5D0794F1-9CC9-44FB-AD4F-03D88949C5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1828800" cy="955140"/>
          </a:xfrm>
        </p:spPr>
      </p:pic>
      <p:pic>
        <p:nvPicPr>
          <p:cNvPr id="9" name="Picture 8" descr="Text&#10;&#10;Description automatically generated">
            <a:extLst>
              <a:ext uri="{FF2B5EF4-FFF2-40B4-BE49-F238E27FC236}">
                <a16:creationId xmlns:a16="http://schemas.microsoft.com/office/drawing/2014/main" id="{26561D0A-7913-47F5-A120-9BBBDD3C4A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1" y="0"/>
            <a:ext cx="10135541" cy="3847280"/>
          </a:xfrm>
          <a:prstGeom prst="rect">
            <a:avLst/>
          </a:prstGeo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B580F4D8-8ED5-4BB8-868A-E143C62A2E7B}"/>
              </a:ext>
            </a:extLst>
          </p:cNvPr>
          <p:cNvSpPr txBox="1"/>
          <p:nvPr/>
        </p:nvSpPr>
        <p:spPr>
          <a:xfrm>
            <a:off x="10828421" y="0"/>
            <a:ext cx="1363579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ja-JP" sz="3200"/>
              <a:t>2L4-22</a:t>
            </a:r>
            <a:endParaRPr lang="en-US" sz="320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60508C9D-A98E-297C-C740-3D4F6C5B38A3}"/>
              </a:ext>
            </a:extLst>
          </p:cNvPr>
          <p:cNvPicPr>
            <a:picLocks noChangeAspect="1"/>
          </p:cNvPicPr>
          <p:nvPr/>
        </p:nvPicPr>
        <p:blipFill>
          <a:blip r:embed="rId5">
            <a:lum bright="-20000" contrast="40000"/>
          </a:blip>
          <a:stretch>
            <a:fillRect/>
          </a:stretch>
        </p:blipFill>
        <p:spPr>
          <a:xfrm>
            <a:off x="1963471" y="1089812"/>
            <a:ext cx="10484400" cy="2824963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EEE927CD-BF00-FFB1-013D-B824638F1D13}"/>
              </a:ext>
            </a:extLst>
          </p:cNvPr>
          <p:cNvPicPr>
            <a:picLocks noChangeAspect="1"/>
          </p:cNvPicPr>
          <p:nvPr/>
        </p:nvPicPr>
        <p:blipFill>
          <a:blip r:embed="rId6">
            <a:lum bright="-20000" contrast="40000"/>
          </a:blip>
          <a:stretch>
            <a:fillRect/>
          </a:stretch>
        </p:blipFill>
        <p:spPr>
          <a:xfrm>
            <a:off x="1963471" y="3914775"/>
            <a:ext cx="9277032" cy="2824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62040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5042C284-63BD-4BFB-B913-BD384DC1F732}"/>
              </a:ext>
            </a:extLst>
          </p:cNvPr>
          <p:cNvGrpSpPr/>
          <p:nvPr/>
        </p:nvGrpSpPr>
        <p:grpSpPr>
          <a:xfrm>
            <a:off x="1725551" y="1703445"/>
            <a:ext cx="6726469" cy="502964"/>
            <a:chOff x="1725551" y="1455938"/>
            <a:chExt cx="6726469" cy="502964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A502A651-7B73-49D5-A8F1-42CC728B636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6277"/>
            <a:stretch/>
          </p:blipFill>
          <p:spPr>
            <a:xfrm>
              <a:off x="1725551" y="1455938"/>
              <a:ext cx="4695875" cy="502964"/>
            </a:xfrm>
            <a:prstGeom prst="rect">
              <a:avLst/>
            </a:prstGeom>
          </p:spPr>
        </p:pic>
        <p:pic>
          <p:nvPicPr>
            <p:cNvPr id="13" name="Picture 6">
              <a:extLst>
                <a:ext uri="{FF2B5EF4-FFF2-40B4-BE49-F238E27FC236}">
                  <a16:creationId xmlns:a16="http://schemas.microsoft.com/office/drawing/2014/main" id="{54F37901-C3F4-421F-94CC-AE390CD29B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454" t="-1" b="3102"/>
            <a:stretch/>
          </p:blipFill>
          <p:spPr>
            <a:xfrm>
              <a:off x="6393926" y="1459687"/>
              <a:ext cx="2058094" cy="487363"/>
            </a:xfrm>
            <a:prstGeom prst="rect">
              <a:avLst/>
            </a:prstGeom>
          </p:spPr>
        </p:pic>
      </p:grp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CB3F60D-3A34-4F3B-BF02-B81B1152F5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75" y="365125"/>
            <a:ext cx="11166657" cy="1232856"/>
          </a:xfrm>
        </p:spPr>
      </p:pic>
      <p:pic>
        <p:nvPicPr>
          <p:cNvPr id="8" name="Z_[04-01]_kiku1">
            <a:hlinkClick r:id="" action="ppaction://media"/>
            <a:extLst>
              <a:ext uri="{FF2B5EF4-FFF2-40B4-BE49-F238E27FC236}">
                <a16:creationId xmlns:a16="http://schemas.microsoft.com/office/drawing/2014/main" id="{D104EC6D-DC57-446D-A1D0-7A487F2D2D9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203855" y="1695341"/>
            <a:ext cx="487363" cy="487363"/>
          </a:xfrm>
          <a:prstGeom prst="rect">
            <a:avLst/>
          </a:prstGeom>
        </p:spPr>
      </p:pic>
      <p:pic>
        <p:nvPicPr>
          <p:cNvPr id="9" name="Z_[04-02]_kiku2">
            <a:hlinkClick r:id="" action="ppaction://media"/>
            <a:extLst>
              <a:ext uri="{FF2B5EF4-FFF2-40B4-BE49-F238E27FC236}">
                <a16:creationId xmlns:a16="http://schemas.microsoft.com/office/drawing/2014/main" id="{F88A8A58-BB9F-42A6-BA9D-0B026131025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577747" y="1719046"/>
            <a:ext cx="487363" cy="487363"/>
          </a:xfrm>
          <a:prstGeom prst="rect">
            <a:avLst/>
          </a:prstGeom>
        </p:spPr>
      </p:pic>
      <p:pic>
        <p:nvPicPr>
          <p:cNvPr id="11" name="Z_[04-04]_kiku4">
            <a:hlinkClick r:id="" action="ppaction://media"/>
            <a:extLst>
              <a:ext uri="{FF2B5EF4-FFF2-40B4-BE49-F238E27FC236}">
                <a16:creationId xmlns:a16="http://schemas.microsoft.com/office/drawing/2014/main" id="{9CEA16E2-08B2-4724-A530-F93BB271CE47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893067" y="1695342"/>
            <a:ext cx="487363" cy="487363"/>
          </a:xfrm>
          <a:prstGeom prst="rect">
            <a:avLst/>
          </a:prstGeom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F0B068DA-3571-455E-A2EA-85EAB83A42D3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2L4-3</a:t>
            </a:r>
            <a:endParaRPr lang="en-US" sz="320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7483F430-25E8-C356-BC28-27460CFB7266}"/>
              </a:ext>
            </a:extLst>
          </p:cNvPr>
          <p:cNvPicPr>
            <a:picLocks noChangeAspect="1"/>
          </p:cNvPicPr>
          <p:nvPr/>
        </p:nvPicPr>
        <p:blipFill>
          <a:blip r:embed="rId11">
            <a:lum bright="-20000" contrast="40000"/>
          </a:blip>
          <a:stretch>
            <a:fillRect/>
          </a:stretch>
        </p:blipFill>
        <p:spPr>
          <a:xfrm>
            <a:off x="788968" y="1010128"/>
            <a:ext cx="8278332" cy="447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153331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screenshot of a computer&#10;&#10;Description automatically generated">
            <a:extLst>
              <a:ext uri="{FF2B5EF4-FFF2-40B4-BE49-F238E27FC236}">
                <a16:creationId xmlns:a16="http://schemas.microsoft.com/office/drawing/2014/main" id="{4DD39152-217C-DD7F-B59B-7667BB8697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84715"/>
          <a:stretch/>
        </p:blipFill>
        <p:spPr>
          <a:xfrm>
            <a:off x="1542034" y="30106"/>
            <a:ext cx="9104416" cy="1191492"/>
          </a:xfrm>
        </p:spPr>
      </p:pic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BEFB98EE-050C-6836-444B-247FD4DAAF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2625" y="1222682"/>
            <a:ext cx="8811490" cy="562915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9C34504-D655-57C8-6086-45E82937BCCF}"/>
              </a:ext>
            </a:extLst>
          </p:cNvPr>
          <p:cNvSpPr/>
          <p:nvPr/>
        </p:nvSpPr>
        <p:spPr>
          <a:xfrm>
            <a:off x="1694740" y="1890054"/>
            <a:ext cx="8801722" cy="738713"/>
          </a:xfrm>
          <a:prstGeom prst="rect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1569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ext&#10;&#10;Description automatically generated with medium confidence">
            <a:extLst>
              <a:ext uri="{FF2B5EF4-FFF2-40B4-BE49-F238E27FC236}">
                <a16:creationId xmlns:a16="http://schemas.microsoft.com/office/drawing/2014/main" id="{4C0C4DDB-FA8B-432E-B594-851289884A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1"/>
          <a:stretch/>
        </p:blipFill>
        <p:spPr>
          <a:xfrm>
            <a:off x="22440" y="-1"/>
            <a:ext cx="12155605" cy="2555193"/>
          </a:xfr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B2456DB7-9083-4837-B5C7-1107B5775FC8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2L4-4</a:t>
            </a:r>
            <a:endParaRPr lang="en-US" sz="320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BE47DA40-2BD5-C3C5-C442-9179B9BBBB2A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1402240" y="2060289"/>
            <a:ext cx="10475435" cy="494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6215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5ABAD22A-AAAC-4D84-8A17-7F3B668454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030" y="0"/>
            <a:ext cx="2453853" cy="883997"/>
          </a:xfrm>
        </p:spPr>
      </p:pic>
      <p:pic>
        <p:nvPicPr>
          <p:cNvPr id="7" name="Picture 6" descr="Text&#10;&#10;Description automatically generated">
            <a:extLst>
              <a:ext uri="{FF2B5EF4-FFF2-40B4-BE49-F238E27FC236}">
                <a16:creationId xmlns:a16="http://schemas.microsoft.com/office/drawing/2014/main" id="{E2743B81-40B8-40E2-9CC3-35DA1C80DF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158" y="940"/>
            <a:ext cx="4572396" cy="952583"/>
          </a:xfrm>
          <a:prstGeom prst="rect">
            <a:avLst/>
          </a:prstGeom>
        </p:spPr>
      </p:pic>
      <p:pic>
        <p:nvPicPr>
          <p:cNvPr id="8" name="Z_[04-06]_kotoba1">
            <a:hlinkClick r:id="" action="ppaction://media"/>
            <a:extLst>
              <a:ext uri="{FF2B5EF4-FFF2-40B4-BE49-F238E27FC236}">
                <a16:creationId xmlns:a16="http://schemas.microsoft.com/office/drawing/2014/main" id="{2B112D9D-5E59-4BB6-A40E-22460668F12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472962" y="198316"/>
            <a:ext cx="487363" cy="487363"/>
          </a:xfrm>
          <a:prstGeom prst="rect">
            <a:avLst/>
          </a:prstGeom>
        </p:spPr>
      </p:pic>
      <p:pic>
        <p:nvPicPr>
          <p:cNvPr id="13" name="Picture 12" descr="Diagram&#10;&#10;Description automatically generated">
            <a:extLst>
              <a:ext uri="{FF2B5EF4-FFF2-40B4-BE49-F238E27FC236}">
                <a16:creationId xmlns:a16="http://schemas.microsoft.com/office/drawing/2014/main" id="{DC601E73-80DC-4D00-A36B-06097EE9C81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951" y="1014848"/>
            <a:ext cx="10364098" cy="3215919"/>
          </a:xfrm>
          <a:prstGeom prst="rect">
            <a:avLst/>
          </a:prstGeom>
        </p:spPr>
      </p:pic>
      <p:pic>
        <p:nvPicPr>
          <p:cNvPr id="15" name="Picture 14" descr="Diagram&#10;&#10;Description automatically generated">
            <a:extLst>
              <a:ext uri="{FF2B5EF4-FFF2-40B4-BE49-F238E27FC236}">
                <a16:creationId xmlns:a16="http://schemas.microsoft.com/office/drawing/2014/main" id="{B7C7F245-6E85-47C3-840C-061D7FE436A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175" y="4028320"/>
            <a:ext cx="7483488" cy="2476715"/>
          </a:xfrm>
          <a:prstGeom prst="rect">
            <a:avLst/>
          </a:prstGeom>
        </p:spPr>
      </p:pic>
      <p:sp>
        <p:nvSpPr>
          <p:cNvPr id="10" name="TextBox 3">
            <a:extLst>
              <a:ext uri="{FF2B5EF4-FFF2-40B4-BE49-F238E27FC236}">
                <a16:creationId xmlns:a16="http://schemas.microsoft.com/office/drawing/2014/main" id="{7486B439-A9DF-4178-B723-4C9A00DE6250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2L4-4</a:t>
            </a:r>
            <a:endParaRPr lang="en-US" sz="320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A96D5E75-6EED-C273-FFF6-FC65015BA79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7102" y="584606"/>
            <a:ext cx="2676056" cy="307592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78841C36-0F01-DC3A-75BB-9845BBB966CE}"/>
              </a:ext>
            </a:extLst>
          </p:cNvPr>
          <p:cNvPicPr>
            <a:picLocks noChangeAspect="1"/>
          </p:cNvPicPr>
          <p:nvPr/>
        </p:nvPicPr>
        <p:blipFill>
          <a:blip r:embed="rId10">
            <a:lum bright="-20000" contrast="40000"/>
          </a:blip>
          <a:stretch>
            <a:fillRect/>
          </a:stretch>
        </p:blipFill>
        <p:spPr>
          <a:xfrm>
            <a:off x="3483174" y="586254"/>
            <a:ext cx="3031927" cy="367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621938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5ABAD22A-AAAC-4D84-8A17-7F3B668454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030" y="0"/>
            <a:ext cx="2453853" cy="883997"/>
          </a:xfrm>
        </p:spPr>
      </p:pic>
      <p:pic>
        <p:nvPicPr>
          <p:cNvPr id="13" name="Picture 12" descr="Diagram&#10;&#10;Description automatically generated">
            <a:extLst>
              <a:ext uri="{FF2B5EF4-FFF2-40B4-BE49-F238E27FC236}">
                <a16:creationId xmlns:a16="http://schemas.microsoft.com/office/drawing/2014/main" id="{DC601E73-80DC-4D00-A36B-06097EE9C81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951" y="1014848"/>
            <a:ext cx="10364098" cy="3215919"/>
          </a:xfrm>
          <a:prstGeom prst="rect">
            <a:avLst/>
          </a:prstGeom>
        </p:spPr>
      </p:pic>
      <p:pic>
        <p:nvPicPr>
          <p:cNvPr id="15" name="Picture 14" descr="Diagram&#10;&#10;Description automatically generated">
            <a:extLst>
              <a:ext uri="{FF2B5EF4-FFF2-40B4-BE49-F238E27FC236}">
                <a16:creationId xmlns:a16="http://schemas.microsoft.com/office/drawing/2014/main" id="{B7C7F245-6E85-47C3-840C-061D7FE436A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175" y="4028320"/>
            <a:ext cx="7483488" cy="2476715"/>
          </a:xfrm>
          <a:prstGeom prst="rect">
            <a:avLst/>
          </a:prstGeom>
        </p:spPr>
      </p:pic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728D2A28-E06A-49D1-89FB-A94125B9B3C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5531" y="95347"/>
            <a:ext cx="4443037" cy="1005484"/>
          </a:xfrm>
          <a:prstGeom prst="rect">
            <a:avLst/>
          </a:prstGeom>
        </p:spPr>
      </p:pic>
      <p:pic>
        <p:nvPicPr>
          <p:cNvPr id="8" name="Z_[04-06]_kotoba1">
            <a:hlinkClick r:id="" action="ppaction://media"/>
            <a:extLst>
              <a:ext uri="{FF2B5EF4-FFF2-40B4-BE49-F238E27FC236}">
                <a16:creationId xmlns:a16="http://schemas.microsoft.com/office/drawing/2014/main" id="{2B112D9D-5E59-4BB6-A40E-22460668F12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047963" y="199521"/>
            <a:ext cx="487363" cy="487363"/>
          </a:xfrm>
          <a:prstGeom prst="rect">
            <a:avLst/>
          </a:prstGeom>
        </p:spPr>
      </p:pic>
      <p:sp>
        <p:nvSpPr>
          <p:cNvPr id="10" name="TextBox 3">
            <a:extLst>
              <a:ext uri="{FF2B5EF4-FFF2-40B4-BE49-F238E27FC236}">
                <a16:creationId xmlns:a16="http://schemas.microsoft.com/office/drawing/2014/main" id="{E0A044F6-C33F-416F-92AB-8B39F2F8E4EC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2L4-4</a:t>
            </a:r>
            <a:endParaRPr lang="en-US" sz="3200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4E89DD1A-3348-475C-DB6D-3D5594A6D48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7102" y="584606"/>
            <a:ext cx="2676056" cy="307592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5DF4E01E-A442-B7A8-161D-33A396E63EA6}"/>
              </a:ext>
            </a:extLst>
          </p:cNvPr>
          <p:cNvPicPr>
            <a:picLocks noChangeAspect="1"/>
          </p:cNvPicPr>
          <p:nvPr/>
        </p:nvPicPr>
        <p:blipFill>
          <a:blip r:embed="rId10">
            <a:lum bright="-20000" contrast="40000"/>
          </a:blip>
          <a:stretch>
            <a:fillRect/>
          </a:stretch>
        </p:blipFill>
        <p:spPr>
          <a:xfrm>
            <a:off x="3407699" y="686884"/>
            <a:ext cx="3326391" cy="467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458815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5ABAD22A-AAAC-4D84-8A17-7F3B668454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030" y="0"/>
            <a:ext cx="2453853" cy="883997"/>
          </a:xfrm>
        </p:spPr>
      </p:pic>
      <p:pic>
        <p:nvPicPr>
          <p:cNvPr id="13" name="Picture 12" descr="Diagram&#10;&#10;Description automatically generated">
            <a:extLst>
              <a:ext uri="{FF2B5EF4-FFF2-40B4-BE49-F238E27FC236}">
                <a16:creationId xmlns:a16="http://schemas.microsoft.com/office/drawing/2014/main" id="{DC601E73-80DC-4D00-A36B-06097EE9C81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115" y="1002728"/>
            <a:ext cx="10364098" cy="3215919"/>
          </a:xfrm>
          <a:prstGeom prst="rect">
            <a:avLst/>
          </a:prstGeom>
        </p:spPr>
      </p:pic>
      <p:pic>
        <p:nvPicPr>
          <p:cNvPr id="15" name="Picture 14" descr="Diagram&#10;&#10;Description automatically generated">
            <a:extLst>
              <a:ext uri="{FF2B5EF4-FFF2-40B4-BE49-F238E27FC236}">
                <a16:creationId xmlns:a16="http://schemas.microsoft.com/office/drawing/2014/main" id="{B7C7F245-6E85-47C3-840C-061D7FE436A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175" y="4028320"/>
            <a:ext cx="7483488" cy="2476715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6336C928-CEB2-41FF-B11C-436462E9C74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57"/>
          <a:stretch/>
        </p:blipFill>
        <p:spPr>
          <a:xfrm>
            <a:off x="2713645" y="29898"/>
            <a:ext cx="5849748" cy="1088688"/>
          </a:xfrm>
          <a:prstGeom prst="rect">
            <a:avLst/>
          </a:prstGeom>
        </p:spPr>
      </p:pic>
      <p:pic>
        <p:nvPicPr>
          <p:cNvPr id="23" name="Z_[04-07]_kotoba2">
            <a:hlinkClick r:id="" action="ppaction://media"/>
            <a:extLst>
              <a:ext uri="{FF2B5EF4-FFF2-40B4-BE49-F238E27FC236}">
                <a16:creationId xmlns:a16="http://schemas.microsoft.com/office/drawing/2014/main" id="{76E2FFA5-1FF6-4C61-9246-6F692518567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298585" y="141482"/>
            <a:ext cx="487363" cy="487363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69BC6B2-6EFF-4E6E-8EDE-D78299562B30}"/>
              </a:ext>
            </a:extLst>
          </p:cNvPr>
          <p:cNvSpPr txBox="1"/>
          <p:nvPr/>
        </p:nvSpPr>
        <p:spPr>
          <a:xfrm>
            <a:off x="6090145" y="1839624"/>
            <a:ext cx="6256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①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AD0969E2-404C-4AFD-9F04-4B97469A308B}"/>
              </a:ext>
            </a:extLst>
          </p:cNvPr>
          <p:cNvSpPr txBox="1"/>
          <p:nvPr/>
        </p:nvSpPr>
        <p:spPr>
          <a:xfrm>
            <a:off x="8698257" y="1829942"/>
            <a:ext cx="6256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②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CD90F14C-A44D-4AF0-A140-54BC0D982900}"/>
              </a:ext>
            </a:extLst>
          </p:cNvPr>
          <p:cNvSpPr txBox="1"/>
          <p:nvPr/>
        </p:nvSpPr>
        <p:spPr>
          <a:xfrm>
            <a:off x="5921823" y="4374910"/>
            <a:ext cx="6256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③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834979E0-9EE2-4916-8DD1-1301438B475C}"/>
              </a:ext>
            </a:extLst>
          </p:cNvPr>
          <p:cNvSpPr txBox="1"/>
          <p:nvPr/>
        </p:nvSpPr>
        <p:spPr>
          <a:xfrm>
            <a:off x="3276015" y="4321054"/>
            <a:ext cx="6256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④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8FDD1AD2-4566-40EC-B7E9-3F153A11E0CB}"/>
              </a:ext>
            </a:extLst>
          </p:cNvPr>
          <p:cNvSpPr txBox="1"/>
          <p:nvPr/>
        </p:nvSpPr>
        <p:spPr>
          <a:xfrm>
            <a:off x="692086" y="4315326"/>
            <a:ext cx="6256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⑤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BF736BB7-6374-431B-90B0-B6932C3CF947}"/>
              </a:ext>
            </a:extLst>
          </p:cNvPr>
          <p:cNvSpPr txBox="1"/>
          <p:nvPr/>
        </p:nvSpPr>
        <p:spPr>
          <a:xfrm>
            <a:off x="833052" y="1846527"/>
            <a:ext cx="6256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⑥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0E2F25C1-BAB8-49DD-95CB-6B918C5A9994}"/>
              </a:ext>
            </a:extLst>
          </p:cNvPr>
          <p:cNvSpPr txBox="1"/>
          <p:nvPr/>
        </p:nvSpPr>
        <p:spPr>
          <a:xfrm>
            <a:off x="3465084" y="1835672"/>
            <a:ext cx="6256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⑦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7" name="TextBox 3">
            <a:extLst>
              <a:ext uri="{FF2B5EF4-FFF2-40B4-BE49-F238E27FC236}">
                <a16:creationId xmlns:a16="http://schemas.microsoft.com/office/drawing/2014/main" id="{6B29CC98-6D04-4962-A1F7-B3EA6F47F8D2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2L4-4</a:t>
            </a:r>
            <a:endParaRPr lang="en-US" sz="320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38C3DF65-82D6-2D88-B5CF-3EC488C5964E}"/>
              </a:ext>
            </a:extLst>
          </p:cNvPr>
          <p:cNvPicPr>
            <a:picLocks noChangeAspect="1"/>
          </p:cNvPicPr>
          <p:nvPr/>
        </p:nvPicPr>
        <p:blipFill>
          <a:blip r:embed="rId9">
            <a:lum bright="-20000" contrast="40000"/>
          </a:blip>
          <a:stretch>
            <a:fillRect/>
          </a:stretch>
        </p:blipFill>
        <p:spPr>
          <a:xfrm>
            <a:off x="237102" y="584606"/>
            <a:ext cx="2676056" cy="307592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1DEEF61E-6EC6-37AD-EF58-98386E75D359}"/>
              </a:ext>
            </a:extLst>
          </p:cNvPr>
          <p:cNvPicPr>
            <a:picLocks noChangeAspect="1"/>
          </p:cNvPicPr>
          <p:nvPr/>
        </p:nvPicPr>
        <p:blipFill>
          <a:blip r:embed="rId10">
            <a:lum bright="-20000" contrast="40000"/>
          </a:blip>
          <a:stretch>
            <a:fillRect/>
          </a:stretch>
        </p:blipFill>
        <p:spPr>
          <a:xfrm>
            <a:off x="3564366" y="602816"/>
            <a:ext cx="3698227" cy="412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283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</p:childTnLst>
        </p:cTn>
      </p:par>
    </p:tnLst>
    <p:bldLst>
      <p:bldP spid="2" grpId="0"/>
      <p:bldP spid="16" grpId="0"/>
      <p:bldP spid="18" grpId="0"/>
      <p:bldP spid="20" grpId="0"/>
      <p:bldP spid="24" grpId="0"/>
      <p:bldP spid="25" grpId="0"/>
      <p:bldP spid="2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Diagram&#10;&#10;Description automatically generated">
            <a:extLst>
              <a:ext uri="{FF2B5EF4-FFF2-40B4-BE49-F238E27FC236}">
                <a16:creationId xmlns:a16="http://schemas.microsoft.com/office/drawing/2014/main" id="{0FA0D9A6-7A6A-4C2F-AA51-01E3D35BDA4A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8" y="1504331"/>
            <a:ext cx="3719864" cy="1768461"/>
          </a:xfrm>
          <a:prstGeom prst="rect">
            <a:avLst/>
          </a:prstGeom>
        </p:spPr>
      </p:pic>
      <p:pic>
        <p:nvPicPr>
          <p:cNvPr id="14" name="Picture 13" descr="A picture containing diagram&#10;&#10;Description automatically generated">
            <a:extLst>
              <a:ext uri="{FF2B5EF4-FFF2-40B4-BE49-F238E27FC236}">
                <a16:creationId xmlns:a16="http://schemas.microsoft.com/office/drawing/2014/main" id="{C16B61EE-8ADB-4A72-B6D8-03D53DFB060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6422" y="1512808"/>
            <a:ext cx="3719864" cy="1751505"/>
          </a:xfrm>
          <a:prstGeom prst="rect">
            <a:avLst/>
          </a:prstGeom>
        </p:spPr>
      </p:pic>
      <p:pic>
        <p:nvPicPr>
          <p:cNvPr id="16" name="Picture 15" descr="A picture containing text&#10;&#10;Description automatically generated">
            <a:extLst>
              <a:ext uri="{FF2B5EF4-FFF2-40B4-BE49-F238E27FC236}">
                <a16:creationId xmlns:a16="http://schemas.microsoft.com/office/drawing/2014/main" id="{9E9398C7-4A56-470F-AA19-7E55FCE1BF39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1422" y="1504331"/>
            <a:ext cx="3690871" cy="1751506"/>
          </a:xfrm>
          <a:prstGeom prst="rect">
            <a:avLst/>
          </a:prstGeom>
        </p:spPr>
      </p:pic>
      <p:pic>
        <p:nvPicPr>
          <p:cNvPr id="18" name="Picture 17" descr="Diagram&#10;&#10;Description automatically generated">
            <a:extLst>
              <a:ext uri="{FF2B5EF4-FFF2-40B4-BE49-F238E27FC236}">
                <a16:creationId xmlns:a16="http://schemas.microsoft.com/office/drawing/2014/main" id="{BEE302AA-A74F-4E1B-82C9-20417DC20E85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9" y="3332517"/>
            <a:ext cx="3719864" cy="1751505"/>
          </a:xfrm>
          <a:prstGeom prst="rect">
            <a:avLst/>
          </a:prstGeom>
        </p:spPr>
      </p:pic>
      <p:pic>
        <p:nvPicPr>
          <p:cNvPr id="20" name="Picture 19" descr="A picture containing diagram&#10;&#10;Description automatically generated">
            <a:extLst>
              <a:ext uri="{FF2B5EF4-FFF2-40B4-BE49-F238E27FC236}">
                <a16:creationId xmlns:a16="http://schemas.microsoft.com/office/drawing/2014/main" id="{D44D1BE5-BFB5-4180-BA00-D2256FEC2305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6423" y="3332842"/>
            <a:ext cx="3719863" cy="1751180"/>
          </a:xfrm>
          <a:prstGeom prst="rect">
            <a:avLst/>
          </a:prstGeom>
        </p:spPr>
      </p:pic>
      <p:pic>
        <p:nvPicPr>
          <p:cNvPr id="22" name="Picture 21" descr="Calendar&#10;&#10;Description automatically generated with medium confidence">
            <a:extLst>
              <a:ext uri="{FF2B5EF4-FFF2-40B4-BE49-F238E27FC236}">
                <a16:creationId xmlns:a16="http://schemas.microsoft.com/office/drawing/2014/main" id="{F0699C81-61D1-41F4-964F-B826B2190EFF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1621" y="3356546"/>
            <a:ext cx="3690871" cy="1729752"/>
          </a:xfrm>
          <a:prstGeom prst="rect">
            <a:avLst/>
          </a:prstGeom>
        </p:spPr>
      </p:pic>
      <p:pic>
        <p:nvPicPr>
          <p:cNvPr id="24" name="Picture 23" descr="A picture containing diagram&#10;&#10;Description automatically generated">
            <a:extLst>
              <a:ext uri="{FF2B5EF4-FFF2-40B4-BE49-F238E27FC236}">
                <a16:creationId xmlns:a16="http://schemas.microsoft.com/office/drawing/2014/main" id="{71E9BBC1-96BC-4732-9B29-DFB7CF896519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9742" y="5125584"/>
            <a:ext cx="3693223" cy="1732416"/>
          </a:xfrm>
          <a:prstGeom prst="rect">
            <a:avLst/>
          </a:prstGeom>
        </p:spPr>
      </p:pic>
      <p:pic>
        <p:nvPicPr>
          <p:cNvPr id="25" name="Z_[04-08]_kiku1">
            <a:hlinkClick r:id="" action="ppaction://media"/>
            <a:extLst>
              <a:ext uri="{FF2B5EF4-FFF2-40B4-BE49-F238E27FC236}">
                <a16:creationId xmlns:a16="http://schemas.microsoft.com/office/drawing/2014/main" id="{36B7CFF5-12EC-4F48-8106-3B11BFD4360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2956530" y="1437948"/>
            <a:ext cx="487363" cy="487363"/>
          </a:xfrm>
          <a:prstGeom prst="rect">
            <a:avLst/>
          </a:prstGeom>
        </p:spPr>
      </p:pic>
      <p:pic>
        <p:nvPicPr>
          <p:cNvPr id="26" name="Z_[04-09]_kiku2">
            <a:hlinkClick r:id="" action="ppaction://media"/>
            <a:extLst>
              <a:ext uri="{FF2B5EF4-FFF2-40B4-BE49-F238E27FC236}">
                <a16:creationId xmlns:a16="http://schemas.microsoft.com/office/drawing/2014/main" id="{C5309BBB-6CD8-49BF-B29C-075E13BEC79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6961234" y="1422412"/>
            <a:ext cx="487363" cy="487363"/>
          </a:xfrm>
          <a:prstGeom prst="rect">
            <a:avLst/>
          </a:prstGeom>
        </p:spPr>
      </p:pic>
      <p:pic>
        <p:nvPicPr>
          <p:cNvPr id="27" name="Z_[04-10]_kiku3">
            <a:hlinkClick r:id="" action="ppaction://media"/>
            <a:extLst>
              <a:ext uri="{FF2B5EF4-FFF2-40B4-BE49-F238E27FC236}">
                <a16:creationId xmlns:a16="http://schemas.microsoft.com/office/drawing/2014/main" id="{9ED246A4-0DD6-4FF8-99A1-CAA8EE527520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10740343" y="1422412"/>
            <a:ext cx="487363" cy="487363"/>
          </a:xfrm>
          <a:prstGeom prst="rect">
            <a:avLst/>
          </a:prstGeom>
        </p:spPr>
      </p:pic>
      <p:pic>
        <p:nvPicPr>
          <p:cNvPr id="28" name="Z_[04-11]_kiku4">
            <a:hlinkClick r:id="" action="ppaction://media"/>
            <a:extLst>
              <a:ext uri="{FF2B5EF4-FFF2-40B4-BE49-F238E27FC236}">
                <a16:creationId xmlns:a16="http://schemas.microsoft.com/office/drawing/2014/main" id="{810FEEE5-4246-404E-AD81-06A44DD9D1BC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2886383" y="3272792"/>
            <a:ext cx="487363" cy="487363"/>
          </a:xfrm>
          <a:prstGeom prst="rect">
            <a:avLst/>
          </a:prstGeom>
        </p:spPr>
      </p:pic>
      <p:pic>
        <p:nvPicPr>
          <p:cNvPr id="29" name="Z_[04-12]_kiku5">
            <a:hlinkClick r:id="" action="ppaction://media"/>
            <a:extLst>
              <a:ext uri="{FF2B5EF4-FFF2-40B4-BE49-F238E27FC236}">
                <a16:creationId xmlns:a16="http://schemas.microsoft.com/office/drawing/2014/main" id="{31295CDF-1582-4B5A-86C5-14D1FD1AD02A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6961234" y="3255837"/>
            <a:ext cx="487363" cy="487363"/>
          </a:xfrm>
          <a:prstGeom prst="rect">
            <a:avLst/>
          </a:prstGeom>
        </p:spPr>
      </p:pic>
      <p:pic>
        <p:nvPicPr>
          <p:cNvPr id="30" name="Z_[04-13]_kiku6">
            <a:hlinkClick r:id="" action="ppaction://media"/>
            <a:extLst>
              <a:ext uri="{FF2B5EF4-FFF2-40B4-BE49-F238E27FC236}">
                <a16:creationId xmlns:a16="http://schemas.microsoft.com/office/drawing/2014/main" id="{8279BBE8-0A84-4F0E-923A-C3ACAC2F897E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10867408" y="3264313"/>
            <a:ext cx="487363" cy="487363"/>
          </a:xfrm>
          <a:prstGeom prst="rect">
            <a:avLst/>
          </a:prstGeom>
        </p:spPr>
      </p:pic>
      <p:pic>
        <p:nvPicPr>
          <p:cNvPr id="31" name="Z_[04-14]_kiku7">
            <a:hlinkClick r:id="" action="ppaction://media"/>
            <a:extLst>
              <a:ext uri="{FF2B5EF4-FFF2-40B4-BE49-F238E27FC236}">
                <a16:creationId xmlns:a16="http://schemas.microsoft.com/office/drawing/2014/main" id="{E4E14071-FBB5-4ED2-A1C5-7A7B8DC2E5A9}"/>
              </a:ext>
            </a:extLst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6961234" y="5084022"/>
            <a:ext cx="487363" cy="487363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398E94BF-1F73-4337-9A09-1D9083EF99BD}"/>
              </a:ext>
            </a:extLst>
          </p:cNvPr>
          <p:cNvSpPr/>
          <p:nvPr/>
        </p:nvSpPr>
        <p:spPr>
          <a:xfrm>
            <a:off x="192223" y="1755654"/>
            <a:ext cx="506028" cy="48827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FFCA0417-7390-4747-A99D-3DA1E86DF567}"/>
              </a:ext>
            </a:extLst>
          </p:cNvPr>
          <p:cNvSpPr/>
          <p:nvPr/>
        </p:nvSpPr>
        <p:spPr>
          <a:xfrm>
            <a:off x="8049819" y="1784602"/>
            <a:ext cx="506028" cy="48827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C296103A-D3FA-44E4-A245-831FCEA84FFA}"/>
              </a:ext>
            </a:extLst>
          </p:cNvPr>
          <p:cNvSpPr/>
          <p:nvPr/>
        </p:nvSpPr>
        <p:spPr>
          <a:xfrm>
            <a:off x="6027186" y="1750571"/>
            <a:ext cx="506028" cy="48827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4040678B-449F-4B38-BC40-D152EDCB7E84}"/>
              </a:ext>
            </a:extLst>
          </p:cNvPr>
          <p:cNvSpPr/>
          <p:nvPr/>
        </p:nvSpPr>
        <p:spPr>
          <a:xfrm>
            <a:off x="2049136" y="3550424"/>
            <a:ext cx="506028" cy="48827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5E01E621-B305-4CBF-904A-BF4640D5F02D}"/>
              </a:ext>
            </a:extLst>
          </p:cNvPr>
          <p:cNvSpPr/>
          <p:nvPr/>
        </p:nvSpPr>
        <p:spPr>
          <a:xfrm>
            <a:off x="6027186" y="3516019"/>
            <a:ext cx="506028" cy="48827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612E4B2C-424B-4D24-918C-3CD1FB2647FF}"/>
              </a:ext>
            </a:extLst>
          </p:cNvPr>
          <p:cNvSpPr/>
          <p:nvPr/>
        </p:nvSpPr>
        <p:spPr>
          <a:xfrm>
            <a:off x="8106042" y="3570763"/>
            <a:ext cx="506028" cy="48827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CC739C84-675D-42EB-BDD3-B740BE92611D}"/>
              </a:ext>
            </a:extLst>
          </p:cNvPr>
          <p:cNvSpPr/>
          <p:nvPr/>
        </p:nvSpPr>
        <p:spPr>
          <a:xfrm>
            <a:off x="6010910" y="5381810"/>
            <a:ext cx="506028" cy="48827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">
            <a:extLst>
              <a:ext uri="{FF2B5EF4-FFF2-40B4-BE49-F238E27FC236}">
                <a16:creationId xmlns:a16="http://schemas.microsoft.com/office/drawing/2014/main" id="{6DD245B5-9A43-466B-A83A-8C2F835EBC8A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2L4-5</a:t>
            </a:r>
            <a:endParaRPr lang="en-US" sz="3200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53EC9C03-4073-E74A-162B-99FE262C7137}"/>
              </a:ext>
            </a:extLst>
          </p:cNvPr>
          <p:cNvPicPr>
            <a:picLocks noChangeAspect="1"/>
          </p:cNvPicPr>
          <p:nvPr/>
        </p:nvPicPr>
        <p:blipFill>
          <a:blip r:embed="rId24">
            <a:lum bright="-20000" contrast="40000"/>
          </a:blip>
          <a:stretch>
            <a:fillRect/>
          </a:stretch>
        </p:blipFill>
        <p:spPr>
          <a:xfrm>
            <a:off x="280351" y="37187"/>
            <a:ext cx="5546898" cy="1454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1290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audio>
              <p:cMediaNode vol="8000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  <p:audio>
              <p:cMediaNode vol="8000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</p:childTnLst>
        </p:cTn>
      </p:par>
    </p:tnLst>
    <p:bldLst>
      <p:bldP spid="2" grpId="0" animBg="1"/>
      <p:bldP spid="21" grpId="0" animBg="1"/>
      <p:bldP spid="23" grpId="0" animBg="1"/>
      <p:bldP spid="32" grpId="0" animBg="1"/>
      <p:bldP spid="33" grpId="0" animBg="1"/>
      <p:bldP spid="34" grpId="0" animBg="1"/>
      <p:bldP spid="3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F8C82D9B-8B4C-4AAA-A4A5-0778B069A5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579"/>
          <a:stretch/>
        </p:blipFill>
        <p:spPr>
          <a:xfrm>
            <a:off x="96225" y="150920"/>
            <a:ext cx="12116146" cy="1198661"/>
          </a:xfrm>
        </p:spPr>
      </p:pic>
      <p:sp>
        <p:nvSpPr>
          <p:cNvPr id="14" name="TextBox 3">
            <a:extLst>
              <a:ext uri="{FF2B5EF4-FFF2-40B4-BE49-F238E27FC236}">
                <a16:creationId xmlns:a16="http://schemas.microsoft.com/office/drawing/2014/main" id="{9F92A93C-B5EC-4EEA-B9D7-0439994D7E12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2L4-5</a:t>
            </a:r>
            <a:endParaRPr lang="en-US" sz="320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0CC9592F-48E0-44A7-A43C-785360A19609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47" y="3350933"/>
            <a:ext cx="11980105" cy="1962204"/>
          </a:xfrm>
          <a:prstGeom prst="rect">
            <a:avLst/>
          </a:prstGeom>
          <a:ln w="28575">
            <a:solidFill>
              <a:srgbClr val="FF33CC"/>
            </a:solidFill>
          </a:ln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8F8E5B4E-846F-4762-A0E7-D6E7B4780582}"/>
              </a:ext>
            </a:extLst>
          </p:cNvPr>
          <p:cNvPicPr>
            <a:picLocks noChangeAspect="1"/>
          </p:cNvPicPr>
          <p:nvPr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21" t="1" r="62029" b="2303"/>
          <a:stretch/>
        </p:blipFill>
        <p:spPr>
          <a:xfrm>
            <a:off x="168910" y="1482044"/>
            <a:ext cx="2942581" cy="468165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E150BDB4-4CC5-4643-ADE8-B540325B636A}"/>
              </a:ext>
            </a:extLst>
          </p:cNvPr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52" r="63129" b="3941"/>
          <a:stretch/>
        </p:blipFill>
        <p:spPr>
          <a:xfrm>
            <a:off x="6154298" y="1500500"/>
            <a:ext cx="2817211" cy="449709"/>
          </a:xfrm>
          <a:prstGeom prst="rect">
            <a:avLst/>
          </a:prstGeom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29EA665A-1367-4942-9815-E8B8B70E00EA}"/>
              </a:ext>
            </a:extLst>
          </p:cNvPr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1" r="61862" b="2401"/>
          <a:stretch/>
        </p:blipFill>
        <p:spPr>
          <a:xfrm>
            <a:off x="210838" y="2183623"/>
            <a:ext cx="2942581" cy="468165"/>
          </a:xfrm>
          <a:prstGeom prst="rect">
            <a:avLst/>
          </a:prstGeom>
        </p:spPr>
      </p:pic>
      <p:pic>
        <p:nvPicPr>
          <p:cNvPr id="24" name="図 23">
            <a:extLst>
              <a:ext uri="{FF2B5EF4-FFF2-40B4-BE49-F238E27FC236}">
                <a16:creationId xmlns:a16="http://schemas.microsoft.com/office/drawing/2014/main" id="{F28D533E-4DB3-45F8-BA61-DBFA977A49DF}"/>
              </a:ext>
            </a:extLst>
          </p:cNvPr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90" t="1" r="20349" b="-3721"/>
          <a:stretch/>
        </p:blipFill>
        <p:spPr>
          <a:xfrm>
            <a:off x="6212596" y="2187392"/>
            <a:ext cx="3086959" cy="497537"/>
          </a:xfrm>
          <a:prstGeom prst="rect">
            <a:avLst/>
          </a:prstGeom>
        </p:spPr>
      </p:pic>
      <p:pic>
        <p:nvPicPr>
          <p:cNvPr id="25" name="図 24">
            <a:extLst>
              <a:ext uri="{FF2B5EF4-FFF2-40B4-BE49-F238E27FC236}">
                <a16:creationId xmlns:a16="http://schemas.microsoft.com/office/drawing/2014/main" id="{E964D6B9-887C-445A-BA35-5572CDC16151}"/>
              </a:ext>
            </a:extLst>
          </p:cNvPr>
          <p:cNvPicPr>
            <a:picLocks noChangeAspect="1"/>
          </p:cNvPicPr>
          <p:nvPr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388" t="3211" r="11062" b="-908"/>
          <a:stretch/>
        </p:blipFill>
        <p:spPr>
          <a:xfrm>
            <a:off x="3153419" y="1500500"/>
            <a:ext cx="2942581" cy="468165"/>
          </a:xfrm>
          <a:prstGeom prst="rect">
            <a:avLst/>
          </a:prstGeom>
        </p:spPr>
      </p:pic>
      <p:pic>
        <p:nvPicPr>
          <p:cNvPr id="26" name="図 25">
            <a:extLst>
              <a:ext uri="{FF2B5EF4-FFF2-40B4-BE49-F238E27FC236}">
                <a16:creationId xmlns:a16="http://schemas.microsoft.com/office/drawing/2014/main" id="{491ABA55-FC4D-4213-8FC8-E7966ED3AB79}"/>
              </a:ext>
            </a:extLst>
          </p:cNvPr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221" t="481" r="10609" b="3461"/>
          <a:stretch/>
        </p:blipFill>
        <p:spPr>
          <a:xfrm>
            <a:off x="9011759" y="1496570"/>
            <a:ext cx="3011331" cy="449709"/>
          </a:xfrm>
          <a:prstGeom prst="rect">
            <a:avLst/>
          </a:prstGeom>
        </p:spPr>
      </p:pic>
      <p:pic>
        <p:nvPicPr>
          <p:cNvPr id="27" name="図 26">
            <a:extLst>
              <a:ext uri="{FF2B5EF4-FFF2-40B4-BE49-F238E27FC236}">
                <a16:creationId xmlns:a16="http://schemas.microsoft.com/office/drawing/2014/main" id="{686133D5-BB84-4B9A-9B7E-CDC70394A735}"/>
              </a:ext>
            </a:extLst>
          </p:cNvPr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082" t="2145" r="11369" b="257"/>
          <a:stretch/>
        </p:blipFill>
        <p:spPr>
          <a:xfrm>
            <a:off x="3211717" y="2202079"/>
            <a:ext cx="2942581" cy="468165"/>
          </a:xfrm>
          <a:prstGeom prst="rect">
            <a:avLst/>
          </a:prstGeom>
        </p:spPr>
      </p:pic>
      <p:pic>
        <p:nvPicPr>
          <p:cNvPr id="6" name="Z_[04-08]_kiku1">
            <a:hlinkClick r:id="" action="ppaction://media"/>
            <a:extLst>
              <a:ext uri="{FF2B5EF4-FFF2-40B4-BE49-F238E27FC236}">
                <a16:creationId xmlns:a16="http://schemas.microsoft.com/office/drawing/2014/main" id="{89AFF25B-7628-4E80-B1C7-6C8FE04A6DD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1751473" y="1320857"/>
            <a:ext cx="487363" cy="487363"/>
          </a:xfrm>
          <a:prstGeom prst="rect">
            <a:avLst/>
          </a:prstGeom>
        </p:spPr>
      </p:pic>
      <p:pic>
        <p:nvPicPr>
          <p:cNvPr id="8" name="Z_[04-09]_kiku2">
            <a:hlinkClick r:id="" action="ppaction://media"/>
            <a:extLst>
              <a:ext uri="{FF2B5EF4-FFF2-40B4-BE49-F238E27FC236}">
                <a16:creationId xmlns:a16="http://schemas.microsoft.com/office/drawing/2014/main" id="{E4F0479A-88E2-4E96-B6C8-4D0A6054EAB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4788034" y="1267086"/>
            <a:ext cx="487363" cy="487363"/>
          </a:xfrm>
          <a:prstGeom prst="rect">
            <a:avLst/>
          </a:prstGeom>
        </p:spPr>
      </p:pic>
      <p:pic>
        <p:nvPicPr>
          <p:cNvPr id="9" name="Z_[04-10]_kiku3">
            <a:hlinkClick r:id="" action="ppaction://media"/>
            <a:extLst>
              <a:ext uri="{FF2B5EF4-FFF2-40B4-BE49-F238E27FC236}">
                <a16:creationId xmlns:a16="http://schemas.microsoft.com/office/drawing/2014/main" id="{FF8203FD-5730-4849-808D-B325FC38B3B1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7564561" y="1331081"/>
            <a:ext cx="487363" cy="487363"/>
          </a:xfrm>
          <a:prstGeom prst="rect">
            <a:avLst/>
          </a:prstGeom>
        </p:spPr>
      </p:pic>
      <p:pic>
        <p:nvPicPr>
          <p:cNvPr id="10" name="Z_[04-11]_kiku4">
            <a:hlinkClick r:id="" action="ppaction://media"/>
            <a:extLst>
              <a:ext uri="{FF2B5EF4-FFF2-40B4-BE49-F238E27FC236}">
                <a16:creationId xmlns:a16="http://schemas.microsoft.com/office/drawing/2014/main" id="{FFB9A97F-582E-43AD-8849-5A7ABE1D80E8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10420709" y="1237991"/>
            <a:ext cx="487363" cy="487363"/>
          </a:xfrm>
          <a:prstGeom prst="rect">
            <a:avLst/>
          </a:prstGeom>
        </p:spPr>
      </p:pic>
      <p:pic>
        <p:nvPicPr>
          <p:cNvPr id="11" name="Z_[04-12]_kiku5">
            <a:hlinkClick r:id="" action="ppaction://media"/>
            <a:extLst>
              <a:ext uri="{FF2B5EF4-FFF2-40B4-BE49-F238E27FC236}">
                <a16:creationId xmlns:a16="http://schemas.microsoft.com/office/drawing/2014/main" id="{F86C4500-C6B3-4CE0-AD19-774C3447B216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1780236" y="2441247"/>
            <a:ext cx="487363" cy="487363"/>
          </a:xfrm>
          <a:prstGeom prst="rect">
            <a:avLst/>
          </a:prstGeom>
        </p:spPr>
      </p:pic>
      <p:pic>
        <p:nvPicPr>
          <p:cNvPr id="12" name="Z_[04-13]_kiku6">
            <a:hlinkClick r:id="" action="ppaction://media"/>
            <a:extLst>
              <a:ext uri="{FF2B5EF4-FFF2-40B4-BE49-F238E27FC236}">
                <a16:creationId xmlns:a16="http://schemas.microsoft.com/office/drawing/2014/main" id="{5B3C3868-FD75-4737-87FB-85F3AEB7FC87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4788033" y="2416295"/>
            <a:ext cx="487363" cy="487363"/>
          </a:xfrm>
          <a:prstGeom prst="rect">
            <a:avLst/>
          </a:prstGeom>
        </p:spPr>
      </p:pic>
      <p:pic>
        <p:nvPicPr>
          <p:cNvPr id="13" name="Z_[04-14]_kiku7">
            <a:hlinkClick r:id="" action="ppaction://media"/>
            <a:extLst>
              <a:ext uri="{FF2B5EF4-FFF2-40B4-BE49-F238E27FC236}">
                <a16:creationId xmlns:a16="http://schemas.microsoft.com/office/drawing/2014/main" id="{2245D08F-6195-4135-B99A-56314BB173D6}"/>
              </a:ext>
            </a:extLst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7722048" y="2429668"/>
            <a:ext cx="487363" cy="487363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F3B5256D-9106-A13D-947A-3E0C12CBF07B}"/>
              </a:ext>
            </a:extLst>
          </p:cNvPr>
          <p:cNvPicPr>
            <a:picLocks noChangeAspect="1"/>
          </p:cNvPicPr>
          <p:nvPr/>
        </p:nvPicPr>
        <p:blipFill>
          <a:blip r:embed="rId23">
            <a:lum bright="-20000" contrast="40000"/>
          </a:blip>
          <a:stretch>
            <a:fillRect/>
          </a:stretch>
        </p:blipFill>
        <p:spPr>
          <a:xfrm>
            <a:off x="899540" y="773722"/>
            <a:ext cx="5120099" cy="379594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6CD4678A-9CDC-4191-0B68-84ED6025EEAF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210837" y="3350933"/>
            <a:ext cx="11647787" cy="191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23502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icture containing text&#10;&#10;Description automatically generated">
            <a:extLst>
              <a:ext uri="{FF2B5EF4-FFF2-40B4-BE49-F238E27FC236}">
                <a16:creationId xmlns:a16="http://schemas.microsoft.com/office/drawing/2014/main" id="{9D56D3EF-11D0-478F-AE20-D3BFAB6E29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1913248" cy="1074198"/>
          </a:xfrm>
        </p:spPr>
      </p:pic>
      <p:pic>
        <p:nvPicPr>
          <p:cNvPr id="8" name="Picture 7" descr="Text, letter&#10;&#10;Description automatically generated">
            <a:extLst>
              <a:ext uri="{FF2B5EF4-FFF2-40B4-BE49-F238E27FC236}">
                <a16:creationId xmlns:a16="http://schemas.microsoft.com/office/drawing/2014/main" id="{9CD8570C-8B61-424B-A0A0-25B44624888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79"/>
          <a:stretch/>
        </p:blipFill>
        <p:spPr>
          <a:xfrm>
            <a:off x="2081294" y="91679"/>
            <a:ext cx="8389617" cy="5698749"/>
          </a:xfrm>
          <a:prstGeom prst="rect">
            <a:avLst/>
          </a:prstGeom>
        </p:spPr>
      </p:pic>
      <p:pic>
        <p:nvPicPr>
          <p:cNvPr id="9" name="Z_[04-15]_katachi">
            <a:hlinkClick r:id="" action="ppaction://media"/>
            <a:extLst>
              <a:ext uri="{FF2B5EF4-FFF2-40B4-BE49-F238E27FC236}">
                <a16:creationId xmlns:a16="http://schemas.microsoft.com/office/drawing/2014/main" id="{2FBE81EE-0276-46C2-8569-4411A6E4BC8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662570" y="293418"/>
            <a:ext cx="487363" cy="487363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AB1531F4-0077-49D4-9C3A-E66CEDB30E2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8790" y="5683590"/>
            <a:ext cx="8508168" cy="1082731"/>
          </a:xfrm>
          <a:prstGeom prst="rect">
            <a:avLst/>
          </a:prstGeom>
        </p:spPr>
      </p:pic>
      <p:sp>
        <p:nvSpPr>
          <p:cNvPr id="18" name="TextBox 3">
            <a:extLst>
              <a:ext uri="{FF2B5EF4-FFF2-40B4-BE49-F238E27FC236}">
                <a16:creationId xmlns:a16="http://schemas.microsoft.com/office/drawing/2014/main" id="{8C3EAA95-3C04-4615-8D96-48FF7B2418E3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2L4-6</a:t>
            </a:r>
            <a:endParaRPr lang="en-US" sz="3200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257E5505-7E64-4749-9FF6-05BBDE2F6BD8}"/>
              </a:ext>
            </a:extLst>
          </p:cNvPr>
          <p:cNvSpPr txBox="1"/>
          <p:nvPr/>
        </p:nvSpPr>
        <p:spPr>
          <a:xfrm>
            <a:off x="5914863" y="1751854"/>
            <a:ext cx="11583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つけて</a:t>
            </a:r>
            <a:endParaRPr kumimoji="1" lang="en-US" altLang="ja-JP" sz="2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D05308CA-D9D6-4A15-ADB1-AC4C941106E8}"/>
              </a:ext>
            </a:extLst>
          </p:cNvPr>
          <p:cNvSpPr txBox="1"/>
          <p:nvPr/>
        </p:nvSpPr>
        <p:spPr>
          <a:xfrm>
            <a:off x="6617739" y="2213519"/>
            <a:ext cx="11583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のせて</a:t>
            </a:r>
            <a:endParaRPr kumimoji="1" lang="en-US" altLang="ja-JP" sz="2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97008D20-9C8C-440D-95D0-C87173EA63F9}"/>
              </a:ext>
            </a:extLst>
          </p:cNvPr>
          <p:cNvSpPr txBox="1"/>
          <p:nvPr/>
        </p:nvSpPr>
        <p:spPr>
          <a:xfrm>
            <a:off x="6237564" y="3198167"/>
            <a:ext cx="11583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かけて</a:t>
            </a:r>
            <a:endParaRPr kumimoji="1" lang="en-US" altLang="ja-JP" sz="2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1465B305-0A9A-4E32-A7B9-DE6B9CD8D9DF}"/>
              </a:ext>
            </a:extLst>
          </p:cNvPr>
          <p:cNvSpPr txBox="1"/>
          <p:nvPr/>
        </p:nvSpPr>
        <p:spPr>
          <a:xfrm>
            <a:off x="3877068" y="3170521"/>
            <a:ext cx="17886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つけないで</a:t>
            </a:r>
            <a:endParaRPr kumimoji="1" lang="en-US" altLang="ja-JP" sz="2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BA66D459-8AF3-4A6B-B037-D243B27DA43A}"/>
              </a:ext>
            </a:extLst>
          </p:cNvPr>
          <p:cNvSpPr txBox="1"/>
          <p:nvPr/>
        </p:nvSpPr>
        <p:spPr>
          <a:xfrm>
            <a:off x="4143055" y="3659832"/>
            <a:ext cx="17886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かけないで</a:t>
            </a:r>
            <a:endParaRPr kumimoji="1" lang="en-US" altLang="ja-JP" sz="2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81018C7F-D4B8-4006-A1B3-18519587E9E2}"/>
              </a:ext>
            </a:extLst>
          </p:cNvPr>
          <p:cNvSpPr txBox="1"/>
          <p:nvPr/>
        </p:nvSpPr>
        <p:spPr>
          <a:xfrm>
            <a:off x="4922111" y="4627152"/>
            <a:ext cx="11583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むいて</a:t>
            </a:r>
            <a:endParaRPr kumimoji="1" lang="en-US" altLang="ja-JP" sz="2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C6BF3D59-AA30-482B-9F5C-6F86A59069E5}"/>
              </a:ext>
            </a:extLst>
          </p:cNvPr>
          <p:cNvSpPr txBox="1"/>
          <p:nvPr/>
        </p:nvSpPr>
        <p:spPr>
          <a:xfrm>
            <a:off x="3415431" y="5131325"/>
            <a:ext cx="17886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むかないで</a:t>
            </a:r>
            <a:endParaRPr kumimoji="1" lang="en-US" altLang="ja-JP" sz="2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D195A344-D44C-401B-8951-52096C39A67D}"/>
              </a:ext>
            </a:extLst>
          </p:cNvPr>
          <p:cNvSpPr txBox="1"/>
          <p:nvPr/>
        </p:nvSpPr>
        <p:spPr>
          <a:xfrm>
            <a:off x="4624886" y="994274"/>
            <a:ext cx="115834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 ま</a:t>
            </a:r>
            <a:endParaRPr kumimoji="1" lang="en-US" altLang="ja-JP" sz="1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混ぜて</a:t>
            </a:r>
            <a:endParaRPr kumimoji="1" lang="en-US" altLang="ja-JP" sz="2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A48368C8-B0F7-46EB-8CC2-48DBC2F40D8B}"/>
              </a:ext>
            </a:extLst>
          </p:cNvPr>
          <p:cNvSpPr txBox="1"/>
          <p:nvPr/>
        </p:nvSpPr>
        <p:spPr>
          <a:xfrm>
            <a:off x="8242381" y="2047324"/>
            <a:ext cx="115834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 ま</a:t>
            </a:r>
            <a:endParaRPr kumimoji="1" lang="en-US" altLang="ja-JP" sz="1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巻いて</a:t>
            </a:r>
            <a:endParaRPr kumimoji="1" lang="en-US" altLang="ja-JP" sz="2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FFF02470-859C-336F-6F94-A11BA0037AFE}"/>
              </a:ext>
            </a:extLst>
          </p:cNvPr>
          <p:cNvPicPr>
            <a:picLocks noChangeAspect="1"/>
          </p:cNvPicPr>
          <p:nvPr/>
        </p:nvPicPr>
        <p:blipFill>
          <a:blip r:embed="rId8">
            <a:lum bright="-20000" contrast="40000"/>
          </a:blip>
          <a:stretch>
            <a:fillRect/>
          </a:stretch>
        </p:blipFill>
        <p:spPr>
          <a:xfrm>
            <a:off x="2599053" y="714380"/>
            <a:ext cx="6133280" cy="406422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9F40890B-6500-6F5A-2608-5F54D6F44CF9}"/>
              </a:ext>
            </a:extLst>
          </p:cNvPr>
          <p:cNvPicPr>
            <a:picLocks noChangeAspect="1"/>
          </p:cNvPicPr>
          <p:nvPr/>
        </p:nvPicPr>
        <p:blipFill>
          <a:blip r:embed="rId9">
            <a:lum bright="-20000" contrast="40000"/>
          </a:blip>
          <a:stretch>
            <a:fillRect/>
          </a:stretch>
        </p:blipFill>
        <p:spPr>
          <a:xfrm>
            <a:off x="2813744" y="6288907"/>
            <a:ext cx="5428637" cy="379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5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22" grpId="0"/>
      <p:bldP spid="24" grpId="0"/>
      <p:bldP spid="26" grpId="0"/>
      <p:bldP spid="28" grpId="0"/>
      <p:bldP spid="30" grpId="0"/>
      <p:bldP spid="31" grpId="0"/>
      <p:bldP spid="32" grpId="0"/>
      <p:bldP spid="3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ext&#10;&#10;Description automatically generated">
            <a:extLst>
              <a:ext uri="{FF2B5EF4-FFF2-40B4-BE49-F238E27FC236}">
                <a16:creationId xmlns:a16="http://schemas.microsoft.com/office/drawing/2014/main" id="{CFFF4071-13C7-4247-9DA2-C1EB7673E8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81" y="0"/>
            <a:ext cx="2080697" cy="1022367"/>
          </a:xfrm>
          <a:prstGeom prst="rect">
            <a:avLst/>
          </a:prstGeom>
        </p:spPr>
      </p:pic>
      <p:pic>
        <p:nvPicPr>
          <p:cNvPr id="9" name="Picture 8" descr="Text, letter&#10;&#10;Description automatically generated">
            <a:extLst>
              <a:ext uri="{FF2B5EF4-FFF2-40B4-BE49-F238E27FC236}">
                <a16:creationId xmlns:a16="http://schemas.microsoft.com/office/drawing/2014/main" id="{BBF041AC-5ACD-4CC4-ACB5-97FE105497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0938" y="66809"/>
            <a:ext cx="9022862" cy="5243014"/>
          </a:xfrm>
          <a:prstGeom prst="rect">
            <a:avLst/>
          </a:prstGeo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F0B8E8F3-F742-40FF-B813-A021B7B434E3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2L4-23</a:t>
            </a:r>
            <a:endParaRPr lang="en-US" sz="320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8A4D6E84-E7DD-1B7F-8F23-B6C1A039EC9B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-20000" contrast="40000"/>
          </a:blip>
          <a:stretch>
            <a:fillRect/>
          </a:stretch>
        </p:blipFill>
        <p:spPr>
          <a:xfrm>
            <a:off x="1154329" y="1548177"/>
            <a:ext cx="10495014" cy="362192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12C614EB-4056-48D4-7313-09E9E8D0F410}"/>
              </a:ext>
            </a:extLst>
          </p:cNvPr>
          <p:cNvPicPr>
            <a:picLocks noChangeAspect="1"/>
          </p:cNvPicPr>
          <p:nvPr/>
        </p:nvPicPr>
        <p:blipFill>
          <a:blip r:embed="rId5">
            <a:lum bright="-20000" contrast="40000"/>
          </a:blip>
          <a:stretch>
            <a:fillRect/>
          </a:stretch>
        </p:blipFill>
        <p:spPr>
          <a:xfrm>
            <a:off x="1154329" y="5060454"/>
            <a:ext cx="6476175" cy="155035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9BBE20D-46F0-462F-B316-D248DEAEBA5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58527" y="247188"/>
            <a:ext cx="3880448" cy="900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72754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Z_[04-08]_kiku1">
            <a:hlinkClick r:id="" action="ppaction://media"/>
            <a:extLst>
              <a:ext uri="{FF2B5EF4-FFF2-40B4-BE49-F238E27FC236}">
                <a16:creationId xmlns:a16="http://schemas.microsoft.com/office/drawing/2014/main" id="{184F0F75-2426-4882-BBB1-EB80389DC5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640200" y="1485015"/>
            <a:ext cx="487363" cy="487363"/>
          </a:xfrm>
          <a:prstGeom prst="rect">
            <a:avLst/>
          </a:prstGeom>
        </p:spPr>
      </p:pic>
      <p:pic>
        <p:nvPicPr>
          <p:cNvPr id="8" name="Z_[04-09]_kiku2">
            <a:hlinkClick r:id="" action="ppaction://media"/>
            <a:extLst>
              <a:ext uri="{FF2B5EF4-FFF2-40B4-BE49-F238E27FC236}">
                <a16:creationId xmlns:a16="http://schemas.microsoft.com/office/drawing/2014/main" id="{2BA86B5D-DC1C-4AE1-A53C-B7542802F4E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4772672" y="1512214"/>
            <a:ext cx="487363" cy="487363"/>
          </a:xfrm>
          <a:prstGeom prst="rect">
            <a:avLst/>
          </a:prstGeom>
        </p:spPr>
      </p:pic>
      <p:pic>
        <p:nvPicPr>
          <p:cNvPr id="9" name="Z_[04-10]_kiku3">
            <a:hlinkClick r:id="" action="ppaction://media"/>
            <a:extLst>
              <a:ext uri="{FF2B5EF4-FFF2-40B4-BE49-F238E27FC236}">
                <a16:creationId xmlns:a16="http://schemas.microsoft.com/office/drawing/2014/main" id="{B5195955-5753-4B8E-861F-95B49278F9F2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7548810" y="1530598"/>
            <a:ext cx="487363" cy="487363"/>
          </a:xfrm>
          <a:prstGeom prst="rect">
            <a:avLst/>
          </a:prstGeom>
        </p:spPr>
      </p:pic>
      <p:pic>
        <p:nvPicPr>
          <p:cNvPr id="10" name="Z_[04-11]_kiku4">
            <a:hlinkClick r:id="" action="ppaction://media"/>
            <a:extLst>
              <a:ext uri="{FF2B5EF4-FFF2-40B4-BE49-F238E27FC236}">
                <a16:creationId xmlns:a16="http://schemas.microsoft.com/office/drawing/2014/main" id="{30BF33FB-F4BB-4A3B-94DF-194BFFD6DA75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0448515" y="1506554"/>
            <a:ext cx="487363" cy="487363"/>
          </a:xfrm>
          <a:prstGeom prst="rect">
            <a:avLst/>
          </a:prstGeom>
        </p:spPr>
      </p:pic>
      <p:pic>
        <p:nvPicPr>
          <p:cNvPr id="11" name="Z_[04-12]_kiku5">
            <a:hlinkClick r:id="" action="ppaction://media"/>
            <a:extLst>
              <a:ext uri="{FF2B5EF4-FFF2-40B4-BE49-F238E27FC236}">
                <a16:creationId xmlns:a16="http://schemas.microsoft.com/office/drawing/2014/main" id="{2C540716-74E9-4C15-AF0F-D1967C472BB0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714327" y="3102850"/>
            <a:ext cx="487363" cy="487363"/>
          </a:xfrm>
          <a:prstGeom prst="rect">
            <a:avLst/>
          </a:prstGeom>
        </p:spPr>
      </p:pic>
      <p:pic>
        <p:nvPicPr>
          <p:cNvPr id="12" name="Z_[04-13]_kiku6">
            <a:hlinkClick r:id="" action="ppaction://media"/>
            <a:extLst>
              <a:ext uri="{FF2B5EF4-FFF2-40B4-BE49-F238E27FC236}">
                <a16:creationId xmlns:a16="http://schemas.microsoft.com/office/drawing/2014/main" id="{98C8B14A-5CB7-44F2-B1F9-2C6BFE694530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4772671" y="3065987"/>
            <a:ext cx="487363" cy="487363"/>
          </a:xfrm>
          <a:prstGeom prst="rect">
            <a:avLst/>
          </a:prstGeom>
        </p:spPr>
      </p:pic>
      <p:pic>
        <p:nvPicPr>
          <p:cNvPr id="13" name="Z_[04-14]_kiku7">
            <a:hlinkClick r:id="" action="ppaction://media"/>
            <a:extLst>
              <a:ext uri="{FF2B5EF4-FFF2-40B4-BE49-F238E27FC236}">
                <a16:creationId xmlns:a16="http://schemas.microsoft.com/office/drawing/2014/main" id="{260D2FB0-150A-414E-BE31-2580A9204005}"/>
              </a:ext>
            </a:extLst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7756075" y="3118326"/>
            <a:ext cx="487363" cy="487363"/>
          </a:xfrm>
          <a:prstGeom prst="rect">
            <a:avLst/>
          </a:prstGeom>
        </p:spPr>
      </p:pic>
      <p:sp>
        <p:nvSpPr>
          <p:cNvPr id="14" name="TextBox 3">
            <a:extLst>
              <a:ext uri="{FF2B5EF4-FFF2-40B4-BE49-F238E27FC236}">
                <a16:creationId xmlns:a16="http://schemas.microsoft.com/office/drawing/2014/main" id="{B4C88000-4752-40B7-AF32-523830F090E0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2L4-6</a:t>
            </a:r>
            <a:endParaRPr lang="en-US" sz="3200"/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129942F7-1F76-4278-A1CB-42A274277D59}"/>
              </a:ext>
            </a:extLst>
          </p:cNvPr>
          <p:cNvPicPr>
            <a:picLocks noChangeAspect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21" t="1" r="62029" b="2303"/>
          <a:stretch/>
        </p:blipFill>
        <p:spPr>
          <a:xfrm>
            <a:off x="168910" y="1915182"/>
            <a:ext cx="2942581" cy="468165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21F549C7-E6BF-40DC-9177-94EC1BC41187}"/>
              </a:ext>
            </a:extLst>
          </p:cNvPr>
          <p:cNvPicPr>
            <a:picLocks noChangeAspect="1"/>
          </p:cNvPicPr>
          <p:nvPr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52" r="63129" b="3941"/>
          <a:stretch/>
        </p:blipFill>
        <p:spPr>
          <a:xfrm>
            <a:off x="6154298" y="1933638"/>
            <a:ext cx="2817211" cy="449709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E136A464-B7C5-4FF3-80E6-174910A068FA}"/>
              </a:ext>
            </a:extLst>
          </p:cNvPr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1" r="61862" b="2401"/>
          <a:stretch/>
        </p:blipFill>
        <p:spPr>
          <a:xfrm>
            <a:off x="210838" y="2616761"/>
            <a:ext cx="2942581" cy="468165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4DBC9219-DC86-4D33-9CA3-2960CB9375A5}"/>
              </a:ext>
            </a:extLst>
          </p:cNvPr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90" t="1" r="20349" b="-3721"/>
          <a:stretch/>
        </p:blipFill>
        <p:spPr>
          <a:xfrm>
            <a:off x="6212596" y="2620530"/>
            <a:ext cx="3086959" cy="497537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EF9D535D-E9CF-4DF1-B6F7-368B0A20DE97}"/>
              </a:ext>
            </a:extLst>
          </p:cNvPr>
          <p:cNvPicPr>
            <a:picLocks noChangeAspect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388" t="3211" r="11062" b="-908"/>
          <a:stretch/>
        </p:blipFill>
        <p:spPr>
          <a:xfrm>
            <a:off x="3153419" y="1933638"/>
            <a:ext cx="2942581" cy="468165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86F959FC-DD7A-4724-BFB7-1122007A43CB}"/>
              </a:ext>
            </a:extLst>
          </p:cNvPr>
          <p:cNvPicPr>
            <a:picLocks noChangeAspect="1"/>
          </p:cNvPicPr>
          <p:nvPr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221" t="481" r="10609" b="3461"/>
          <a:stretch/>
        </p:blipFill>
        <p:spPr>
          <a:xfrm>
            <a:off x="9011759" y="1929708"/>
            <a:ext cx="3011331" cy="449709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F4A51ADC-3A01-46F8-B4CE-FDFC4069447B}"/>
              </a:ext>
            </a:extLst>
          </p:cNvPr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082" t="2145" r="11369" b="257"/>
          <a:stretch/>
        </p:blipFill>
        <p:spPr>
          <a:xfrm>
            <a:off x="3211717" y="2635217"/>
            <a:ext cx="2942581" cy="468165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1A98F70D-C52C-1762-B9CE-24C40DF1BC9A}"/>
              </a:ext>
            </a:extLst>
          </p:cNvPr>
          <p:cNvPicPr>
            <a:picLocks noChangeAspect="1"/>
          </p:cNvPicPr>
          <p:nvPr/>
        </p:nvPicPr>
        <p:blipFill>
          <a:blip r:embed="rId21">
            <a:lum bright="-20000" contrast="40000"/>
          </a:blip>
          <a:stretch>
            <a:fillRect/>
          </a:stretch>
        </p:blipFill>
        <p:spPr>
          <a:xfrm>
            <a:off x="309210" y="199209"/>
            <a:ext cx="10515600" cy="990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5537145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screenshot of a computer&#10;&#10;Description automatically generated">
            <a:extLst>
              <a:ext uri="{FF2B5EF4-FFF2-40B4-BE49-F238E27FC236}">
                <a16:creationId xmlns:a16="http://schemas.microsoft.com/office/drawing/2014/main" id="{4DD39152-217C-DD7F-B59B-7667BB8697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84715"/>
          <a:stretch/>
        </p:blipFill>
        <p:spPr>
          <a:xfrm>
            <a:off x="1542034" y="30106"/>
            <a:ext cx="9104416" cy="1191492"/>
          </a:xfrm>
        </p:spPr>
      </p:pic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BEFB98EE-050C-6836-444B-247FD4DAAF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2625" y="1222682"/>
            <a:ext cx="8811490" cy="562915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9C34504-D655-57C8-6086-45E82937BCCF}"/>
              </a:ext>
            </a:extLst>
          </p:cNvPr>
          <p:cNvSpPr/>
          <p:nvPr/>
        </p:nvSpPr>
        <p:spPr>
          <a:xfrm>
            <a:off x="1694740" y="2627863"/>
            <a:ext cx="8801722" cy="678237"/>
          </a:xfrm>
          <a:prstGeom prst="rect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7910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ext&#10;&#10;Description automatically generated with medium confidence">
            <a:extLst>
              <a:ext uri="{FF2B5EF4-FFF2-40B4-BE49-F238E27FC236}">
                <a16:creationId xmlns:a16="http://schemas.microsoft.com/office/drawing/2014/main" id="{9C1FDFDB-E83F-4C27-89B6-1F6A7D658E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63" y="0"/>
            <a:ext cx="12139273" cy="2514221"/>
          </a:xfrm>
        </p:spPr>
      </p:pic>
      <p:sp>
        <p:nvSpPr>
          <p:cNvPr id="14" name="TextBox 3">
            <a:extLst>
              <a:ext uri="{FF2B5EF4-FFF2-40B4-BE49-F238E27FC236}">
                <a16:creationId xmlns:a16="http://schemas.microsoft.com/office/drawing/2014/main" id="{3818CFF6-75C5-44B6-9905-2DDD77BA02EC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2L4-7</a:t>
            </a:r>
            <a:endParaRPr lang="en-US" sz="320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00E0F18C-839B-3E3A-1956-09AE56B49D52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1495769" y="1992905"/>
            <a:ext cx="8484871" cy="521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19482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83447802-BF84-A021-A73A-04DF0D8D47A2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0" y="0"/>
            <a:ext cx="12233439" cy="3068657"/>
          </a:xfrm>
          <a:prstGeom prst="rect">
            <a:avLst/>
          </a:prstGeom>
        </p:spPr>
      </p:pic>
      <p:pic>
        <p:nvPicPr>
          <p:cNvPr id="8" name="Picture 7" descr="Engineering drawing&#10;&#10;Description automatically generated with medium confidence">
            <a:extLst>
              <a:ext uri="{FF2B5EF4-FFF2-40B4-BE49-F238E27FC236}">
                <a16:creationId xmlns:a16="http://schemas.microsoft.com/office/drawing/2014/main" id="{27887489-DFAE-41C9-AD8E-8EB0535C47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5200" y="2972916"/>
            <a:ext cx="4261600" cy="3641469"/>
          </a:xfrm>
          <a:prstGeom prst="rect">
            <a:avLst/>
          </a:prstGeom>
        </p:spPr>
      </p:pic>
      <p:sp>
        <p:nvSpPr>
          <p:cNvPr id="7" name="TextBox 3">
            <a:extLst>
              <a:ext uri="{FF2B5EF4-FFF2-40B4-BE49-F238E27FC236}">
                <a16:creationId xmlns:a16="http://schemas.microsoft.com/office/drawing/2014/main" id="{DEED432A-0BCD-42C3-9D7A-888530E33871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2L4-7</a:t>
            </a:r>
            <a:endParaRPr lang="en-US" sz="3200"/>
          </a:p>
        </p:txBody>
      </p:sp>
    </p:spTree>
    <p:extLst>
      <p:ext uri="{BB962C8B-B14F-4D97-AF65-F5344CB8AC3E}">
        <p14:creationId xmlns:p14="http://schemas.microsoft.com/office/powerpoint/2010/main" val="14094756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Diagram&#10;&#10;Description automatically generated with medium confidence">
            <a:extLst>
              <a:ext uri="{FF2B5EF4-FFF2-40B4-BE49-F238E27FC236}">
                <a16:creationId xmlns:a16="http://schemas.microsoft.com/office/drawing/2014/main" id="{120ABFDB-F7AF-418D-AD0E-718C1F2948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537" y="33923"/>
            <a:ext cx="11198277" cy="6790154"/>
          </a:xfrm>
        </p:spPr>
      </p:pic>
      <p:pic>
        <p:nvPicPr>
          <p:cNvPr id="6" name="Z_[04-16]_kaiwa">
            <a:hlinkClick r:id="" action="ppaction://media"/>
            <a:extLst>
              <a:ext uri="{FF2B5EF4-FFF2-40B4-BE49-F238E27FC236}">
                <a16:creationId xmlns:a16="http://schemas.microsoft.com/office/drawing/2014/main" id="{5DCE5725-C9A5-4A16-A33D-ADF085DEDDB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606127" y="201011"/>
            <a:ext cx="487363" cy="487363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B97097EA-0D4B-44C9-BCA7-FF5E368A9787}"/>
              </a:ext>
            </a:extLst>
          </p:cNvPr>
          <p:cNvSpPr/>
          <p:nvPr/>
        </p:nvSpPr>
        <p:spPr>
          <a:xfrm>
            <a:off x="585186" y="1992392"/>
            <a:ext cx="506028" cy="48827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9876417F-2A9F-4FCD-B707-30DE86BE536C}"/>
              </a:ext>
            </a:extLst>
          </p:cNvPr>
          <p:cNvSpPr/>
          <p:nvPr/>
        </p:nvSpPr>
        <p:spPr>
          <a:xfrm>
            <a:off x="8689654" y="1960675"/>
            <a:ext cx="506028" cy="48827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F6FB8259-B3FF-4F9F-8679-15CD9FCAFFED}"/>
              </a:ext>
            </a:extLst>
          </p:cNvPr>
          <p:cNvSpPr/>
          <p:nvPr/>
        </p:nvSpPr>
        <p:spPr>
          <a:xfrm>
            <a:off x="568910" y="4586152"/>
            <a:ext cx="506028" cy="48827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3">
            <a:extLst>
              <a:ext uri="{FF2B5EF4-FFF2-40B4-BE49-F238E27FC236}">
                <a16:creationId xmlns:a16="http://schemas.microsoft.com/office/drawing/2014/main" id="{BCCB38A5-BDC8-4935-BA4F-9E103E470410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2L4-7</a:t>
            </a:r>
            <a:endParaRPr lang="en-US" sz="3200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B7FBBC18-A3DF-DF92-EA17-5B6C83266428}"/>
              </a:ext>
            </a:extLst>
          </p:cNvPr>
          <p:cNvPicPr>
            <a:picLocks noChangeAspect="1"/>
          </p:cNvPicPr>
          <p:nvPr/>
        </p:nvPicPr>
        <p:blipFill>
          <a:blip r:embed="rId6">
            <a:lum bright="-20000" contrast="40000"/>
          </a:blip>
          <a:stretch>
            <a:fillRect/>
          </a:stretch>
        </p:blipFill>
        <p:spPr>
          <a:xfrm>
            <a:off x="968111" y="967648"/>
            <a:ext cx="10712307" cy="346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3295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6C02055C-A75F-4793-9FC9-41827B3388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167"/>
            <a:ext cx="6140766" cy="812842"/>
          </a:xfrm>
          <a:prstGeom prst="rect">
            <a:avLst/>
          </a:prstGeom>
        </p:spPr>
      </p:pic>
      <p:pic>
        <p:nvPicPr>
          <p:cNvPr id="8" name="Picture 7" descr="Text&#10;&#10;Description automatically generated">
            <a:extLst>
              <a:ext uri="{FF2B5EF4-FFF2-40B4-BE49-F238E27FC236}">
                <a16:creationId xmlns:a16="http://schemas.microsoft.com/office/drawing/2014/main" id="{19441D3D-6A11-47C0-BE49-4B130557DE0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" t="3048" b="4673"/>
          <a:stretch/>
        </p:blipFill>
        <p:spPr>
          <a:xfrm>
            <a:off x="3278687" y="442614"/>
            <a:ext cx="8184854" cy="6397219"/>
          </a:xfrm>
          <a:prstGeom prst="rect">
            <a:avLst/>
          </a:prstGeom>
        </p:spPr>
      </p:pic>
      <p:pic>
        <p:nvPicPr>
          <p:cNvPr id="9" name="Z_[04-16]_kaiwa">
            <a:hlinkClick r:id="" action="ppaction://media"/>
            <a:extLst>
              <a:ext uri="{FF2B5EF4-FFF2-40B4-BE49-F238E27FC236}">
                <a16:creationId xmlns:a16="http://schemas.microsoft.com/office/drawing/2014/main" id="{DD3B372C-1430-4ED1-9643-BF89F6074F9C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27613.625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046127" y="107916"/>
            <a:ext cx="487363" cy="487363"/>
          </a:xfrm>
          <a:prstGeom prst="rect">
            <a:avLst/>
          </a:prstGeom>
        </p:spPr>
      </p:pic>
      <p:pic>
        <p:nvPicPr>
          <p:cNvPr id="10" name="Picture 9" descr="Text&#10;&#10;Description automatically generated">
            <a:extLst>
              <a:ext uri="{FF2B5EF4-FFF2-40B4-BE49-F238E27FC236}">
                <a16:creationId xmlns:a16="http://schemas.microsoft.com/office/drawing/2014/main" id="{8998C738-66C4-44D8-9AA9-E78FCFB0CB4C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3" t="14620" r="59506" b="7251"/>
          <a:stretch/>
        </p:blipFill>
        <p:spPr>
          <a:xfrm>
            <a:off x="89016" y="5204921"/>
            <a:ext cx="3835283" cy="1510204"/>
          </a:xfrm>
          <a:prstGeom prst="rect">
            <a:avLst/>
          </a:prstGeom>
          <a:ln w="12700">
            <a:solidFill>
              <a:srgbClr val="FF33CC"/>
            </a:solidFill>
          </a:ln>
        </p:spPr>
      </p:pic>
      <p:sp>
        <p:nvSpPr>
          <p:cNvPr id="11" name="TextBox 3">
            <a:extLst>
              <a:ext uri="{FF2B5EF4-FFF2-40B4-BE49-F238E27FC236}">
                <a16:creationId xmlns:a16="http://schemas.microsoft.com/office/drawing/2014/main" id="{E31C7E00-62A7-4B13-9FEF-5C79D53CD9B7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2L4-8</a:t>
            </a:r>
            <a:endParaRPr lang="en-US" sz="320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D5DB14ED-828B-E094-6BF2-2D7802DDF1FD}"/>
              </a:ext>
            </a:extLst>
          </p:cNvPr>
          <p:cNvPicPr>
            <a:picLocks noChangeAspect="1"/>
          </p:cNvPicPr>
          <p:nvPr/>
        </p:nvPicPr>
        <p:blipFill>
          <a:blip r:embed="rId8">
            <a:lum bright="-20000" contrast="40000"/>
          </a:blip>
          <a:stretch>
            <a:fillRect/>
          </a:stretch>
        </p:blipFill>
        <p:spPr>
          <a:xfrm>
            <a:off x="1" y="520702"/>
            <a:ext cx="3318544" cy="350121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8E9A0A02-A6F3-E7B0-BF22-BBE0E45C89EB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lum bright="-20000" contrast="40000"/>
          </a:blip>
          <a:srcRect r="26202" b="4334"/>
          <a:stretch/>
        </p:blipFill>
        <p:spPr>
          <a:xfrm>
            <a:off x="89017" y="5381936"/>
            <a:ext cx="3588901" cy="694624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E1B9B22E-745B-2667-5C10-F49CC3925876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lum bright="-20000" contrast="40000"/>
          </a:blip>
          <a:srcRect l="75757" b="28180"/>
          <a:stretch/>
        </p:blipFill>
        <p:spPr>
          <a:xfrm>
            <a:off x="195644" y="6018015"/>
            <a:ext cx="1443700" cy="638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758934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ext, letter&#10;&#10;Description automatically generated">
            <a:extLst>
              <a:ext uri="{FF2B5EF4-FFF2-40B4-BE49-F238E27FC236}">
                <a16:creationId xmlns:a16="http://schemas.microsoft.com/office/drawing/2014/main" id="{064EA944-E816-4658-B1A1-8BFA06B27A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489" y="292387"/>
            <a:ext cx="8620306" cy="4914473"/>
          </a:xfrm>
          <a:prstGeom prst="rect">
            <a:avLst/>
          </a:prstGeom>
        </p:spPr>
      </p:pic>
      <p:pic>
        <p:nvPicPr>
          <p:cNvPr id="10" name="Z_[04-16]_kaiwa">
            <a:hlinkClick r:id="" action="ppaction://media"/>
            <a:extLst>
              <a:ext uri="{FF2B5EF4-FFF2-40B4-BE49-F238E27FC236}">
                <a16:creationId xmlns:a16="http://schemas.microsoft.com/office/drawing/2014/main" id="{453F3D3E-4CEE-41CC-B263-8D072D5EA4DE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52774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388396" y="344952"/>
            <a:ext cx="487363" cy="487363"/>
          </a:xfrm>
          <a:prstGeom prst="rect">
            <a:avLst/>
          </a:prstGeo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3698618D-5B8C-468D-8C96-571FBC8100CE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2L4-8</a:t>
            </a:r>
            <a:endParaRPr lang="en-US" sz="320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769752C8-473C-41DD-885F-EEEB9BAFFCA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807" y="5495816"/>
            <a:ext cx="9720127" cy="1160268"/>
          </a:xfrm>
          <a:prstGeom prst="rect">
            <a:avLst/>
          </a:prstGeom>
          <a:ln w="28575">
            <a:solidFill>
              <a:srgbClr val="FF33CC"/>
            </a:solidFill>
          </a:ln>
        </p:spPr>
      </p:pic>
      <p:pic>
        <p:nvPicPr>
          <p:cNvPr id="5" name="Content Placeholder 4" descr="Text&#10;&#10;Description automatically generated with medium confidence">
            <a:extLst>
              <a:ext uri="{FF2B5EF4-FFF2-40B4-BE49-F238E27FC236}">
                <a16:creationId xmlns:a16="http://schemas.microsoft.com/office/drawing/2014/main" id="{44D773CA-0829-4A54-BC8F-BB07F0001F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122" t="15110" b="41086"/>
          <a:stretch/>
        </p:blipFill>
        <p:spPr>
          <a:xfrm>
            <a:off x="9632078" y="296216"/>
            <a:ext cx="1324090" cy="536099"/>
          </a:xfr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9B9DF13C-71F1-8D1D-8C5E-3EE81BA4B1DD}"/>
              </a:ext>
            </a:extLst>
          </p:cNvPr>
          <p:cNvPicPr>
            <a:picLocks noChangeAspect="1"/>
          </p:cNvPicPr>
          <p:nvPr/>
        </p:nvPicPr>
        <p:blipFill>
          <a:blip r:embed="rId8">
            <a:lum bright="-20000" contrast="40000"/>
          </a:blip>
          <a:stretch>
            <a:fillRect/>
          </a:stretch>
        </p:blipFill>
        <p:spPr>
          <a:xfrm>
            <a:off x="1147704" y="5564206"/>
            <a:ext cx="9558395" cy="1055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802770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1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24DC5307-AEA8-4ED8-AB9B-CCEDDE2DF3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6830" y="0"/>
            <a:ext cx="535833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95CEA5D-2215-4C75-B0BE-836862A17818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2L4-8</a:t>
            </a:r>
            <a:endParaRPr lang="en-US" sz="3200"/>
          </a:p>
        </p:txBody>
      </p:sp>
    </p:spTree>
    <p:extLst>
      <p:ext uri="{BB962C8B-B14F-4D97-AF65-F5344CB8AC3E}">
        <p14:creationId xmlns:p14="http://schemas.microsoft.com/office/powerpoint/2010/main" val="426965538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icon&#10;&#10;Description automatically generated">
            <a:extLst>
              <a:ext uri="{FF2B5EF4-FFF2-40B4-BE49-F238E27FC236}">
                <a16:creationId xmlns:a16="http://schemas.microsoft.com/office/drawing/2014/main" id="{E3F18B03-B634-44F3-A542-9E09412DA2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370588" cy="1340142"/>
          </a:xfrm>
        </p:spPr>
      </p:pic>
      <p:pic>
        <p:nvPicPr>
          <p:cNvPr id="9" name="Picture 8" descr="Text&#10;&#10;Description automatically generated">
            <a:extLst>
              <a:ext uri="{FF2B5EF4-FFF2-40B4-BE49-F238E27FC236}">
                <a16:creationId xmlns:a16="http://schemas.microsoft.com/office/drawing/2014/main" id="{858A0408-7546-4643-89FA-E3C8BFC5D2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0983" y="431884"/>
            <a:ext cx="9030483" cy="3810330"/>
          </a:xfrm>
          <a:prstGeom prst="rect">
            <a:avLst/>
          </a:prstGeom>
        </p:spPr>
      </p:pic>
      <p:pic>
        <p:nvPicPr>
          <p:cNvPr id="10" name="Z_[04-17]_katachi">
            <a:hlinkClick r:id="" action="ppaction://media"/>
            <a:extLst>
              <a:ext uri="{FF2B5EF4-FFF2-40B4-BE49-F238E27FC236}">
                <a16:creationId xmlns:a16="http://schemas.microsoft.com/office/drawing/2014/main" id="{10BBA5C5-E697-4BC8-AAA7-E6F98BFF75D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490390" y="653259"/>
            <a:ext cx="487363" cy="487363"/>
          </a:xfrm>
          <a:prstGeom prst="rect">
            <a:avLst/>
          </a:prstGeom>
        </p:spPr>
      </p:pic>
      <p:pic>
        <p:nvPicPr>
          <p:cNvPr id="4" name="Picture 3" descr="Text, letter&#10;&#10;Description automatically generated">
            <a:extLst>
              <a:ext uri="{FF2B5EF4-FFF2-40B4-BE49-F238E27FC236}">
                <a16:creationId xmlns:a16="http://schemas.microsoft.com/office/drawing/2014/main" id="{C68F3DBF-DA1B-4EC3-BABB-AF30AB3D4D5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8470" y="4284710"/>
            <a:ext cx="8992379" cy="2141406"/>
          </a:xfrm>
          <a:prstGeom prst="rect">
            <a:avLst/>
          </a:prstGeo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3C342A75-D412-424B-AE27-BC4212BB7C32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2L4-9</a:t>
            </a:r>
            <a:endParaRPr lang="en-US" sz="3200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C0FFFCCD-BE6E-4294-A612-5A35FEEBDBDB}"/>
              </a:ext>
            </a:extLst>
          </p:cNvPr>
          <p:cNvSpPr txBox="1"/>
          <p:nvPr/>
        </p:nvSpPr>
        <p:spPr>
          <a:xfrm>
            <a:off x="7949918" y="1786329"/>
            <a:ext cx="16134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ちゃだめ</a:t>
            </a:r>
            <a:endParaRPr kumimoji="1" lang="en-US" altLang="ja-JP" sz="28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8580901F-88C5-45E7-BBCB-CD977AA9DB53}"/>
              </a:ext>
            </a:extLst>
          </p:cNvPr>
          <p:cNvSpPr txBox="1"/>
          <p:nvPr/>
        </p:nvSpPr>
        <p:spPr>
          <a:xfrm>
            <a:off x="6445396" y="3294662"/>
            <a:ext cx="196295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 た</a:t>
            </a:r>
            <a:endParaRPr kumimoji="1" lang="en-US" altLang="ja-JP" sz="1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食べてから</a:t>
            </a:r>
            <a:endParaRPr kumimoji="1" lang="en-US" altLang="ja-JP" sz="28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F50F7203-DEDC-4127-B3F7-FD4880B30722}"/>
              </a:ext>
            </a:extLst>
          </p:cNvPr>
          <p:cNvSpPr txBox="1"/>
          <p:nvPr/>
        </p:nvSpPr>
        <p:spPr>
          <a:xfrm>
            <a:off x="5984760" y="2385616"/>
            <a:ext cx="16134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ちゃだめ</a:t>
            </a:r>
            <a:endParaRPr kumimoji="1" lang="en-US" altLang="ja-JP" sz="28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3E2AB577-6AB1-11C8-63C0-A6F4BF1AFE02}"/>
              </a:ext>
            </a:extLst>
          </p:cNvPr>
          <p:cNvPicPr>
            <a:picLocks noChangeAspect="1"/>
          </p:cNvPicPr>
          <p:nvPr/>
        </p:nvPicPr>
        <p:blipFill>
          <a:blip r:embed="rId8">
            <a:lum bright="-20000" contrast="40000"/>
          </a:blip>
          <a:stretch>
            <a:fillRect/>
          </a:stretch>
        </p:blipFill>
        <p:spPr>
          <a:xfrm>
            <a:off x="3505913" y="1140621"/>
            <a:ext cx="4900180" cy="335753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0A4ED7E5-EE76-F700-77E4-973DD7ABB74F}"/>
              </a:ext>
            </a:extLst>
          </p:cNvPr>
          <p:cNvPicPr>
            <a:picLocks noChangeAspect="1"/>
          </p:cNvPicPr>
          <p:nvPr/>
        </p:nvPicPr>
        <p:blipFill>
          <a:blip r:embed="rId9">
            <a:lum bright="-20000" contrast="40000"/>
          </a:blip>
          <a:stretch>
            <a:fillRect/>
          </a:stretch>
        </p:blipFill>
        <p:spPr>
          <a:xfrm>
            <a:off x="3326291" y="4887921"/>
            <a:ext cx="5843660" cy="460130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82CBCCB5-3B66-7065-8542-BD1513121AA0}"/>
              </a:ext>
            </a:extLst>
          </p:cNvPr>
          <p:cNvPicPr>
            <a:picLocks noChangeAspect="1"/>
          </p:cNvPicPr>
          <p:nvPr/>
        </p:nvPicPr>
        <p:blipFill>
          <a:blip r:embed="rId10">
            <a:lum bright="-20000" contrast="40000"/>
          </a:blip>
          <a:stretch>
            <a:fillRect/>
          </a:stretch>
        </p:blipFill>
        <p:spPr>
          <a:xfrm>
            <a:off x="3326291" y="5851614"/>
            <a:ext cx="7776209" cy="460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153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12" grpId="0"/>
      <p:bldP spid="13" grpId="0"/>
      <p:bldP spid="1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5CEE9A7B-3AD6-4FAB-BFB8-A555FDC5B0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126" y="148008"/>
            <a:ext cx="11411214" cy="3798350"/>
          </a:xfrm>
          <a:prstGeom prst="rect">
            <a:avLst/>
          </a:prstGeom>
        </p:spPr>
      </p:pic>
      <p:sp>
        <p:nvSpPr>
          <p:cNvPr id="9" name="TextBox 3">
            <a:extLst>
              <a:ext uri="{FF2B5EF4-FFF2-40B4-BE49-F238E27FC236}">
                <a16:creationId xmlns:a16="http://schemas.microsoft.com/office/drawing/2014/main" id="{647E8E05-B939-427B-BE6D-5DEB0B5BC50C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2L4-23</a:t>
            </a:r>
            <a:endParaRPr lang="en-US" sz="320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8A8E3610-DB2B-DAD3-EC91-422DFABAE4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305" y="1394551"/>
            <a:ext cx="11953389" cy="2348774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D9DA86EB-A627-6F5C-F192-7F53189DC693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-20000" contrast="40000"/>
          </a:blip>
          <a:stretch>
            <a:fillRect/>
          </a:stretch>
        </p:blipFill>
        <p:spPr>
          <a:xfrm>
            <a:off x="348772" y="3841583"/>
            <a:ext cx="6019687" cy="2511592"/>
          </a:xfrm>
          <a:prstGeom prst="rect">
            <a:avLst/>
          </a:prstGeom>
        </p:spPr>
      </p:pic>
      <p:pic>
        <p:nvPicPr>
          <p:cNvPr id="7" name="Picture 6" descr="Text&#10;&#10;Description automatically generated">
            <a:extLst>
              <a:ext uri="{FF2B5EF4-FFF2-40B4-BE49-F238E27FC236}">
                <a16:creationId xmlns:a16="http://schemas.microsoft.com/office/drawing/2014/main" id="{FAF07181-FFDF-6DB9-5513-1915E850A4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7763" y="73592"/>
            <a:ext cx="1922538" cy="944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56807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Text&#10;&#10;Description automatically generated">
            <a:extLst>
              <a:ext uri="{FF2B5EF4-FFF2-40B4-BE49-F238E27FC236}">
                <a16:creationId xmlns:a16="http://schemas.microsoft.com/office/drawing/2014/main" id="{18CF31C3-FAA6-4D35-96E4-FE2425C76B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5309" y="0"/>
            <a:ext cx="8861381" cy="4435301"/>
          </a:xfrm>
          <a:prstGeom prst="rect">
            <a:avLst/>
          </a:prstGeo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D88CF06E-A33D-453C-BBE4-58232BF3217F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2L4-23</a:t>
            </a:r>
            <a:endParaRPr lang="en-US" sz="320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7BFB2351-757B-CBE3-1798-167B2E63A178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166686" y="1429056"/>
            <a:ext cx="11858625" cy="2895294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2B500FDC-F924-6247-6135-8C1FF1D30248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-20000" contrast="40000"/>
          </a:blip>
          <a:stretch>
            <a:fillRect/>
          </a:stretch>
        </p:blipFill>
        <p:spPr>
          <a:xfrm>
            <a:off x="241568" y="4505703"/>
            <a:ext cx="9629764" cy="1358654"/>
          </a:xfrm>
          <a:prstGeom prst="rect">
            <a:avLst/>
          </a:prstGeom>
        </p:spPr>
      </p:pic>
      <p:pic>
        <p:nvPicPr>
          <p:cNvPr id="6" name="Picture 6" descr="Text&#10;&#10;Description automatically generated">
            <a:extLst>
              <a:ext uri="{FF2B5EF4-FFF2-40B4-BE49-F238E27FC236}">
                <a16:creationId xmlns:a16="http://schemas.microsoft.com/office/drawing/2014/main" id="{C7B6D1B2-DF03-CB84-7062-3A72C7327B1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76" y="0"/>
            <a:ext cx="1686244" cy="828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3689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75290DAA-1A39-415F-A7D6-5D77403CE1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3166" y="71263"/>
            <a:ext cx="8810507" cy="1559624"/>
          </a:xfrm>
        </p:spPr>
      </p:pic>
      <p:pic>
        <p:nvPicPr>
          <p:cNvPr id="6" name="Z_[04-16]_kaiwa">
            <a:hlinkClick r:id="" action="ppaction://media"/>
            <a:extLst>
              <a:ext uri="{FF2B5EF4-FFF2-40B4-BE49-F238E27FC236}">
                <a16:creationId xmlns:a16="http://schemas.microsoft.com/office/drawing/2014/main" id="{563D4C58-8108-4B78-A5A8-8D2E5C105BC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2371" y="425589"/>
            <a:ext cx="487363" cy="487363"/>
          </a:xfrm>
          <a:prstGeom prst="rect">
            <a:avLst/>
          </a:prstGeo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AB75B875-F264-40CD-AD6C-783E7A8F046F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2L4-9</a:t>
            </a:r>
            <a:endParaRPr lang="en-US" sz="320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C1136EA0-9E3E-25F5-C768-41D8A6F81D19}"/>
              </a:ext>
            </a:extLst>
          </p:cNvPr>
          <p:cNvPicPr>
            <a:picLocks noChangeAspect="1"/>
          </p:cNvPicPr>
          <p:nvPr/>
        </p:nvPicPr>
        <p:blipFill>
          <a:blip r:embed="rId6">
            <a:lum bright="-20000" contrast="40000"/>
          </a:blip>
          <a:stretch>
            <a:fillRect/>
          </a:stretch>
        </p:blipFill>
        <p:spPr>
          <a:xfrm>
            <a:off x="2474205" y="870125"/>
            <a:ext cx="7481666" cy="487362"/>
          </a:xfrm>
          <a:prstGeom prst="rect">
            <a:avLst/>
          </a:prstGeom>
        </p:spPr>
      </p:pic>
      <p:pic>
        <p:nvPicPr>
          <p:cNvPr id="4" name="Picture 7" descr="Engineering drawing&#10;&#10;Description automatically generated with medium confidence">
            <a:extLst>
              <a:ext uri="{FF2B5EF4-FFF2-40B4-BE49-F238E27FC236}">
                <a16:creationId xmlns:a16="http://schemas.microsoft.com/office/drawing/2014/main" id="{91A4ECFE-16A2-6277-33A4-D5B9187F96A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7550" y="2156349"/>
            <a:ext cx="4261600" cy="3641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1756636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4CBF7D4-C95C-4027-B3B2-CF30E1292F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362" y="105805"/>
            <a:ext cx="7743338" cy="896597"/>
          </a:xfrm>
        </p:spPr>
      </p:pic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ECFB9A35-06F1-4735-AAF0-C267143BA22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332" y="1002402"/>
            <a:ext cx="4305673" cy="883997"/>
          </a:xfrm>
          <a:prstGeom prst="rect">
            <a:avLst/>
          </a:prstGeom>
        </p:spPr>
      </p:pic>
      <p:pic>
        <p:nvPicPr>
          <p:cNvPr id="6" name="Picture 5" descr="Text&#10;&#10;Description automatically generated">
            <a:extLst>
              <a:ext uri="{FF2B5EF4-FFF2-40B4-BE49-F238E27FC236}">
                <a16:creationId xmlns:a16="http://schemas.microsoft.com/office/drawing/2014/main" id="{A68F0959-3CCF-45DF-A114-62B4AE94119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362" y="1886399"/>
            <a:ext cx="5369996" cy="2511341"/>
          </a:xfrm>
          <a:prstGeom prst="rect">
            <a:avLst/>
          </a:prstGeom>
        </p:spPr>
      </p:pic>
      <p:pic>
        <p:nvPicPr>
          <p:cNvPr id="8" name="Picture 7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74946785-3E34-4B91-A674-375E0146754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44" y="4255625"/>
            <a:ext cx="7886700" cy="2207419"/>
          </a:xfrm>
          <a:prstGeom prst="rect">
            <a:avLst/>
          </a:prstGeom>
        </p:spPr>
      </p:pic>
      <p:pic>
        <p:nvPicPr>
          <p:cNvPr id="10" name="Picture 9" descr="Diagram&#10;&#10;Description automatically generated">
            <a:extLst>
              <a:ext uri="{FF2B5EF4-FFF2-40B4-BE49-F238E27FC236}">
                <a16:creationId xmlns:a16="http://schemas.microsoft.com/office/drawing/2014/main" id="{905EDB1C-559E-47CA-821B-7F4EB7DC4CB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1846" y="1958212"/>
            <a:ext cx="6348010" cy="2941575"/>
          </a:xfrm>
          <a:prstGeom prst="rect">
            <a:avLst/>
          </a:prstGeom>
        </p:spPr>
      </p:pic>
      <p:pic>
        <p:nvPicPr>
          <p:cNvPr id="12" name="Z_[04-18]_hanasu1-1">
            <a:hlinkClick r:id="" action="ppaction://media"/>
            <a:extLst>
              <a:ext uri="{FF2B5EF4-FFF2-40B4-BE49-F238E27FC236}">
                <a16:creationId xmlns:a16="http://schemas.microsoft.com/office/drawing/2014/main" id="{7FD71865-077D-4E77-990A-1553044F71D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3010671" y="310422"/>
            <a:ext cx="487363" cy="487363"/>
          </a:xfrm>
          <a:prstGeom prst="rect">
            <a:avLst/>
          </a:prstGeom>
        </p:spPr>
      </p:pic>
      <p:pic>
        <p:nvPicPr>
          <p:cNvPr id="13" name="Z_[04-19]_hanasu1-2">
            <a:hlinkClick r:id="" action="ppaction://media"/>
            <a:extLst>
              <a:ext uri="{FF2B5EF4-FFF2-40B4-BE49-F238E27FC236}">
                <a16:creationId xmlns:a16="http://schemas.microsoft.com/office/drawing/2014/main" id="{3662180D-DD59-4BAC-95C0-5A934625500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4191400" y="579940"/>
            <a:ext cx="487363" cy="487363"/>
          </a:xfrm>
          <a:prstGeom prst="rect">
            <a:avLst/>
          </a:prstGeom>
        </p:spPr>
      </p:pic>
      <p:pic>
        <p:nvPicPr>
          <p:cNvPr id="14" name="Z_[04-20]_hanasu2">
            <a:hlinkClick r:id="" action="ppaction://media"/>
            <a:extLst>
              <a:ext uri="{FF2B5EF4-FFF2-40B4-BE49-F238E27FC236}">
                <a16:creationId xmlns:a16="http://schemas.microsoft.com/office/drawing/2014/main" id="{806DCF95-6B62-4365-99B0-7905C2E42C96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5448685" y="250329"/>
            <a:ext cx="487363" cy="487363"/>
          </a:xfrm>
          <a:prstGeom prst="rect">
            <a:avLst/>
          </a:prstGeom>
        </p:spPr>
      </p:pic>
      <p:pic>
        <p:nvPicPr>
          <p:cNvPr id="15" name="Z_[04-21]_hanasu3">
            <a:hlinkClick r:id="" action="ppaction://media"/>
            <a:extLst>
              <a:ext uri="{FF2B5EF4-FFF2-40B4-BE49-F238E27FC236}">
                <a16:creationId xmlns:a16="http://schemas.microsoft.com/office/drawing/2014/main" id="{5432757C-FEAB-45A6-8BE2-D40DECEAE1D6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6810314" y="494880"/>
            <a:ext cx="487363" cy="487363"/>
          </a:xfrm>
          <a:prstGeom prst="rect">
            <a:avLst/>
          </a:prstGeom>
        </p:spPr>
      </p:pic>
      <p:sp>
        <p:nvSpPr>
          <p:cNvPr id="16" name="TextBox 3">
            <a:extLst>
              <a:ext uri="{FF2B5EF4-FFF2-40B4-BE49-F238E27FC236}">
                <a16:creationId xmlns:a16="http://schemas.microsoft.com/office/drawing/2014/main" id="{7A210D2C-4E48-4864-AB30-172F8F81BCF8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2L4-10</a:t>
            </a:r>
            <a:endParaRPr lang="en-US" sz="320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8069153B-4315-A688-F743-96D709A42F04}"/>
              </a:ext>
            </a:extLst>
          </p:cNvPr>
          <p:cNvPicPr>
            <a:picLocks noChangeAspect="1"/>
          </p:cNvPicPr>
          <p:nvPr/>
        </p:nvPicPr>
        <p:blipFill>
          <a:blip r:embed="rId16">
            <a:lum bright="-20000" contrast="40000"/>
          </a:blip>
          <a:stretch>
            <a:fillRect/>
          </a:stretch>
        </p:blipFill>
        <p:spPr>
          <a:xfrm>
            <a:off x="485863" y="718739"/>
            <a:ext cx="3086689" cy="302616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02316E85-C95E-C66C-EF97-FA3100532442}"/>
              </a:ext>
            </a:extLst>
          </p:cNvPr>
          <p:cNvPicPr>
            <a:picLocks noChangeAspect="1"/>
          </p:cNvPicPr>
          <p:nvPr/>
        </p:nvPicPr>
        <p:blipFill>
          <a:blip r:embed="rId17">
            <a:lum bright="-20000" contrast="40000"/>
          </a:blip>
          <a:stretch>
            <a:fillRect/>
          </a:stretch>
        </p:blipFill>
        <p:spPr>
          <a:xfrm>
            <a:off x="853739" y="1481216"/>
            <a:ext cx="3930622" cy="436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688915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4CBF7D4-C95C-4027-B3B2-CF30E1292F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29"/>
          <a:stretch/>
        </p:blipFill>
        <p:spPr>
          <a:xfrm>
            <a:off x="3596599" y="70293"/>
            <a:ext cx="4876029" cy="896597"/>
          </a:xfrm>
        </p:spPr>
      </p:pic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ECFB9A35-06F1-4735-AAF0-C267143BA22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332" y="1002402"/>
            <a:ext cx="4305673" cy="883997"/>
          </a:xfrm>
          <a:prstGeom prst="rect">
            <a:avLst/>
          </a:prstGeom>
        </p:spPr>
      </p:pic>
      <p:pic>
        <p:nvPicPr>
          <p:cNvPr id="6" name="Picture 5" descr="Text&#10;&#10;Description automatically generated">
            <a:extLst>
              <a:ext uri="{FF2B5EF4-FFF2-40B4-BE49-F238E27FC236}">
                <a16:creationId xmlns:a16="http://schemas.microsoft.com/office/drawing/2014/main" id="{A68F0959-3CCF-45DF-A114-62B4AE94119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32" y="1898999"/>
            <a:ext cx="5369996" cy="2511341"/>
          </a:xfrm>
          <a:prstGeom prst="rect">
            <a:avLst/>
          </a:prstGeom>
        </p:spPr>
      </p:pic>
      <p:pic>
        <p:nvPicPr>
          <p:cNvPr id="8" name="Picture 7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74946785-3E34-4B91-A674-375E0146754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613" y="4375671"/>
            <a:ext cx="7886700" cy="2207419"/>
          </a:xfrm>
          <a:prstGeom prst="rect">
            <a:avLst/>
          </a:prstGeom>
        </p:spPr>
      </p:pic>
      <p:pic>
        <p:nvPicPr>
          <p:cNvPr id="10" name="Picture 9" descr="Diagram&#10;&#10;Description automatically generated">
            <a:extLst>
              <a:ext uri="{FF2B5EF4-FFF2-40B4-BE49-F238E27FC236}">
                <a16:creationId xmlns:a16="http://schemas.microsoft.com/office/drawing/2014/main" id="{905EDB1C-559E-47CA-821B-7F4EB7DC4CB5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52"/>
          <a:stretch/>
        </p:blipFill>
        <p:spPr>
          <a:xfrm>
            <a:off x="6012701" y="1708064"/>
            <a:ext cx="6071778" cy="2941575"/>
          </a:xfrm>
          <a:prstGeom prst="rect">
            <a:avLst/>
          </a:prstGeom>
        </p:spPr>
      </p:pic>
      <p:pic>
        <p:nvPicPr>
          <p:cNvPr id="12" name="Z_[04-18]_hanasu1-1">
            <a:hlinkClick r:id="" action="ppaction://media"/>
            <a:extLst>
              <a:ext uri="{FF2B5EF4-FFF2-40B4-BE49-F238E27FC236}">
                <a16:creationId xmlns:a16="http://schemas.microsoft.com/office/drawing/2014/main" id="{7FD71865-077D-4E77-990A-1553044F71D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3596600" y="274910"/>
            <a:ext cx="487363" cy="487363"/>
          </a:xfrm>
          <a:prstGeom prst="rect">
            <a:avLst/>
          </a:prstGeom>
        </p:spPr>
      </p:pic>
      <p:pic>
        <p:nvPicPr>
          <p:cNvPr id="13" name="Z_[04-19]_hanasu1-2">
            <a:hlinkClick r:id="" action="ppaction://media"/>
            <a:extLst>
              <a:ext uri="{FF2B5EF4-FFF2-40B4-BE49-F238E27FC236}">
                <a16:creationId xmlns:a16="http://schemas.microsoft.com/office/drawing/2014/main" id="{3662180D-DD59-4BAC-95C0-5A934625500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4777329" y="459368"/>
            <a:ext cx="487363" cy="487363"/>
          </a:xfrm>
          <a:prstGeom prst="rect">
            <a:avLst/>
          </a:prstGeom>
        </p:spPr>
      </p:pic>
      <p:pic>
        <p:nvPicPr>
          <p:cNvPr id="14" name="Z_[04-20]_hanasu2">
            <a:hlinkClick r:id="" action="ppaction://media"/>
            <a:extLst>
              <a:ext uri="{FF2B5EF4-FFF2-40B4-BE49-F238E27FC236}">
                <a16:creationId xmlns:a16="http://schemas.microsoft.com/office/drawing/2014/main" id="{806DCF95-6B62-4365-99B0-7905C2E42C96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6034614" y="214817"/>
            <a:ext cx="487363" cy="487363"/>
          </a:xfrm>
          <a:prstGeom prst="rect">
            <a:avLst/>
          </a:prstGeom>
        </p:spPr>
      </p:pic>
      <p:pic>
        <p:nvPicPr>
          <p:cNvPr id="15" name="Z_[04-21]_hanasu3">
            <a:hlinkClick r:id="" action="ppaction://media"/>
            <a:extLst>
              <a:ext uri="{FF2B5EF4-FFF2-40B4-BE49-F238E27FC236}">
                <a16:creationId xmlns:a16="http://schemas.microsoft.com/office/drawing/2014/main" id="{5432757C-FEAB-45A6-8BE2-D40DECEAE1D6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7396243" y="501898"/>
            <a:ext cx="487363" cy="487363"/>
          </a:xfrm>
          <a:prstGeom prst="rect">
            <a:avLst/>
          </a:prstGeom>
        </p:spPr>
      </p:pic>
      <p:pic>
        <p:nvPicPr>
          <p:cNvPr id="4" name="Picture 3" descr="A picture containing text&#10;&#10;Description automatically generated">
            <a:extLst>
              <a:ext uri="{FF2B5EF4-FFF2-40B4-BE49-F238E27FC236}">
                <a16:creationId xmlns:a16="http://schemas.microsoft.com/office/drawing/2014/main" id="{1B3A3FB8-B481-46CF-91A3-FDC051D28F8E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23" y="125967"/>
            <a:ext cx="3488738" cy="896597"/>
          </a:xfrm>
          <a:prstGeom prst="rect">
            <a:avLst/>
          </a:prstGeom>
        </p:spPr>
      </p:pic>
      <p:sp>
        <p:nvSpPr>
          <p:cNvPr id="16" name="TextBox 3">
            <a:extLst>
              <a:ext uri="{FF2B5EF4-FFF2-40B4-BE49-F238E27FC236}">
                <a16:creationId xmlns:a16="http://schemas.microsoft.com/office/drawing/2014/main" id="{7EF1A6DE-934D-4DB4-87D8-5CB61CBCEEAB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2L4-10</a:t>
            </a:r>
            <a:endParaRPr lang="en-US" sz="3200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7E19D824-9EC2-F95D-1DD6-8836E94F03A3}"/>
              </a:ext>
            </a:extLst>
          </p:cNvPr>
          <p:cNvPicPr>
            <a:picLocks noChangeAspect="1"/>
          </p:cNvPicPr>
          <p:nvPr/>
        </p:nvPicPr>
        <p:blipFill>
          <a:blip r:embed="rId17">
            <a:lum bright="-20000" contrast="40000"/>
          </a:blip>
          <a:stretch>
            <a:fillRect/>
          </a:stretch>
        </p:blipFill>
        <p:spPr>
          <a:xfrm>
            <a:off x="691351" y="594300"/>
            <a:ext cx="3316056" cy="37259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A8473D2E-8A3D-DA32-00EC-D18E1B73BE08}"/>
              </a:ext>
            </a:extLst>
          </p:cNvPr>
          <p:cNvPicPr>
            <a:picLocks noChangeAspect="1"/>
          </p:cNvPicPr>
          <p:nvPr/>
        </p:nvPicPr>
        <p:blipFill>
          <a:blip r:embed="rId18">
            <a:lum bright="-20000" contrast="40000"/>
          </a:blip>
          <a:stretch>
            <a:fillRect/>
          </a:stretch>
        </p:blipFill>
        <p:spPr>
          <a:xfrm>
            <a:off x="853739" y="1481216"/>
            <a:ext cx="3930622" cy="436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533377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4CBF7D4-C95C-4027-B3B2-CF30E1292F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29"/>
          <a:stretch/>
        </p:blipFill>
        <p:spPr>
          <a:xfrm>
            <a:off x="3596599" y="70293"/>
            <a:ext cx="4876029" cy="896597"/>
          </a:xfrm>
        </p:spPr>
      </p:pic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ECFB9A35-06F1-4735-AAF0-C267143BA22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332" y="1002402"/>
            <a:ext cx="4305673" cy="883997"/>
          </a:xfrm>
          <a:prstGeom prst="rect">
            <a:avLst/>
          </a:prstGeom>
        </p:spPr>
      </p:pic>
      <p:pic>
        <p:nvPicPr>
          <p:cNvPr id="6" name="Picture 5" descr="Text&#10;&#10;Description automatically generated">
            <a:extLst>
              <a:ext uri="{FF2B5EF4-FFF2-40B4-BE49-F238E27FC236}">
                <a16:creationId xmlns:a16="http://schemas.microsoft.com/office/drawing/2014/main" id="{A68F0959-3CCF-45DF-A114-62B4AE94119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32" y="1898999"/>
            <a:ext cx="5369996" cy="2511341"/>
          </a:xfrm>
          <a:prstGeom prst="rect">
            <a:avLst/>
          </a:prstGeom>
        </p:spPr>
      </p:pic>
      <p:pic>
        <p:nvPicPr>
          <p:cNvPr id="8" name="Picture 7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74946785-3E34-4B91-A674-375E0146754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613" y="4375671"/>
            <a:ext cx="7886700" cy="2207419"/>
          </a:xfrm>
          <a:prstGeom prst="rect">
            <a:avLst/>
          </a:prstGeom>
        </p:spPr>
      </p:pic>
      <p:pic>
        <p:nvPicPr>
          <p:cNvPr id="10" name="Picture 9" descr="Diagram&#10;&#10;Description automatically generated">
            <a:extLst>
              <a:ext uri="{FF2B5EF4-FFF2-40B4-BE49-F238E27FC236}">
                <a16:creationId xmlns:a16="http://schemas.microsoft.com/office/drawing/2014/main" id="{905EDB1C-559E-47CA-821B-7F4EB7DC4CB5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52"/>
          <a:stretch/>
        </p:blipFill>
        <p:spPr>
          <a:xfrm>
            <a:off x="6012701" y="1708064"/>
            <a:ext cx="6071778" cy="2941575"/>
          </a:xfrm>
          <a:prstGeom prst="rect">
            <a:avLst/>
          </a:prstGeom>
        </p:spPr>
      </p:pic>
      <p:pic>
        <p:nvPicPr>
          <p:cNvPr id="12" name="Z_[04-18]_hanasu1-1">
            <a:hlinkClick r:id="" action="ppaction://media"/>
            <a:extLst>
              <a:ext uri="{FF2B5EF4-FFF2-40B4-BE49-F238E27FC236}">
                <a16:creationId xmlns:a16="http://schemas.microsoft.com/office/drawing/2014/main" id="{7FD71865-077D-4E77-990A-1553044F71D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3596600" y="274910"/>
            <a:ext cx="487363" cy="487363"/>
          </a:xfrm>
          <a:prstGeom prst="rect">
            <a:avLst/>
          </a:prstGeom>
        </p:spPr>
      </p:pic>
      <p:pic>
        <p:nvPicPr>
          <p:cNvPr id="13" name="Z_[04-19]_hanasu1-2">
            <a:hlinkClick r:id="" action="ppaction://media"/>
            <a:extLst>
              <a:ext uri="{FF2B5EF4-FFF2-40B4-BE49-F238E27FC236}">
                <a16:creationId xmlns:a16="http://schemas.microsoft.com/office/drawing/2014/main" id="{3662180D-DD59-4BAC-95C0-5A934625500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4777329" y="470001"/>
            <a:ext cx="487363" cy="487363"/>
          </a:xfrm>
          <a:prstGeom prst="rect">
            <a:avLst/>
          </a:prstGeom>
        </p:spPr>
      </p:pic>
      <p:pic>
        <p:nvPicPr>
          <p:cNvPr id="14" name="Z_[04-20]_hanasu2">
            <a:hlinkClick r:id="" action="ppaction://media"/>
            <a:extLst>
              <a:ext uri="{FF2B5EF4-FFF2-40B4-BE49-F238E27FC236}">
                <a16:creationId xmlns:a16="http://schemas.microsoft.com/office/drawing/2014/main" id="{806DCF95-6B62-4365-99B0-7905C2E42C96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6034614" y="214817"/>
            <a:ext cx="487363" cy="487363"/>
          </a:xfrm>
          <a:prstGeom prst="rect">
            <a:avLst/>
          </a:prstGeom>
        </p:spPr>
      </p:pic>
      <p:pic>
        <p:nvPicPr>
          <p:cNvPr id="15" name="Z_[04-21]_hanasu3">
            <a:hlinkClick r:id="" action="ppaction://media"/>
            <a:extLst>
              <a:ext uri="{FF2B5EF4-FFF2-40B4-BE49-F238E27FC236}">
                <a16:creationId xmlns:a16="http://schemas.microsoft.com/office/drawing/2014/main" id="{5432757C-FEAB-45A6-8BE2-D40DECEAE1D6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7396243" y="501898"/>
            <a:ext cx="487363" cy="487363"/>
          </a:xfrm>
          <a:prstGeom prst="rect">
            <a:avLst/>
          </a:prstGeom>
        </p:spPr>
      </p:pic>
      <p:pic>
        <p:nvPicPr>
          <p:cNvPr id="4" name="Picture 3" descr="A picture containing text&#10;&#10;Description automatically generated">
            <a:extLst>
              <a:ext uri="{FF2B5EF4-FFF2-40B4-BE49-F238E27FC236}">
                <a16:creationId xmlns:a16="http://schemas.microsoft.com/office/drawing/2014/main" id="{1B3A3FB8-B481-46CF-91A3-FDC051D28F8E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23" y="125967"/>
            <a:ext cx="3488738" cy="896597"/>
          </a:xfrm>
          <a:prstGeom prst="rect">
            <a:avLst/>
          </a:prstGeom>
        </p:spPr>
      </p:pic>
      <p:sp>
        <p:nvSpPr>
          <p:cNvPr id="16" name="TextBox 3">
            <a:extLst>
              <a:ext uri="{FF2B5EF4-FFF2-40B4-BE49-F238E27FC236}">
                <a16:creationId xmlns:a16="http://schemas.microsoft.com/office/drawing/2014/main" id="{7EF1A6DE-934D-4DB4-87D8-5CB61CBCEEAB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2L4-10</a:t>
            </a:r>
            <a:endParaRPr lang="en-US" sz="3200"/>
          </a:p>
        </p:txBody>
      </p:sp>
      <p:sp>
        <p:nvSpPr>
          <p:cNvPr id="17" name="四角形: 角を丸くする 1">
            <a:extLst>
              <a:ext uri="{FF2B5EF4-FFF2-40B4-BE49-F238E27FC236}">
                <a16:creationId xmlns:a16="http://schemas.microsoft.com/office/drawing/2014/main" id="{BB534362-806B-4CA0-8A0D-4AA18F4DE4EF}"/>
              </a:ext>
            </a:extLst>
          </p:cNvPr>
          <p:cNvSpPr/>
          <p:nvPr/>
        </p:nvSpPr>
        <p:spPr>
          <a:xfrm>
            <a:off x="2477035" y="3499236"/>
            <a:ext cx="2672482" cy="74963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 b="1"/>
          </a:p>
        </p:txBody>
      </p:sp>
      <p:sp>
        <p:nvSpPr>
          <p:cNvPr id="18" name="四角形: 角を丸くする 1">
            <a:extLst>
              <a:ext uri="{FF2B5EF4-FFF2-40B4-BE49-F238E27FC236}">
                <a16:creationId xmlns:a16="http://schemas.microsoft.com/office/drawing/2014/main" id="{126FC9C2-A6AC-477C-B3EC-7DC97D258501}"/>
              </a:ext>
            </a:extLst>
          </p:cNvPr>
          <p:cNvSpPr/>
          <p:nvPr/>
        </p:nvSpPr>
        <p:spPr>
          <a:xfrm>
            <a:off x="1213459" y="2578195"/>
            <a:ext cx="2237886" cy="40832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 b="1"/>
          </a:p>
        </p:txBody>
      </p:sp>
      <p:sp>
        <p:nvSpPr>
          <p:cNvPr id="19" name="四角形: 角を丸くする 1">
            <a:extLst>
              <a:ext uri="{FF2B5EF4-FFF2-40B4-BE49-F238E27FC236}">
                <a16:creationId xmlns:a16="http://schemas.microsoft.com/office/drawing/2014/main" id="{FA4B7663-C189-48FB-940A-A0843022B46B}"/>
              </a:ext>
            </a:extLst>
          </p:cNvPr>
          <p:cNvSpPr/>
          <p:nvPr/>
        </p:nvSpPr>
        <p:spPr>
          <a:xfrm>
            <a:off x="1213459" y="5091015"/>
            <a:ext cx="2588520" cy="40832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 b="1"/>
          </a:p>
        </p:txBody>
      </p:sp>
      <p:sp>
        <p:nvSpPr>
          <p:cNvPr id="20" name="四角形: 角を丸くする 1">
            <a:extLst>
              <a:ext uri="{FF2B5EF4-FFF2-40B4-BE49-F238E27FC236}">
                <a16:creationId xmlns:a16="http://schemas.microsoft.com/office/drawing/2014/main" id="{2805D217-E961-4BC4-8130-41181A329DA5}"/>
              </a:ext>
            </a:extLst>
          </p:cNvPr>
          <p:cNvSpPr/>
          <p:nvPr/>
        </p:nvSpPr>
        <p:spPr>
          <a:xfrm>
            <a:off x="2596249" y="6031202"/>
            <a:ext cx="4897706" cy="40832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 b="1"/>
          </a:p>
        </p:txBody>
      </p:sp>
      <p:sp>
        <p:nvSpPr>
          <p:cNvPr id="21" name="四角形: 角を丸くする 1">
            <a:extLst>
              <a:ext uri="{FF2B5EF4-FFF2-40B4-BE49-F238E27FC236}">
                <a16:creationId xmlns:a16="http://schemas.microsoft.com/office/drawing/2014/main" id="{E5877C05-B2BD-43BF-BB70-A5993F01D53F}"/>
              </a:ext>
            </a:extLst>
          </p:cNvPr>
          <p:cNvSpPr/>
          <p:nvPr/>
        </p:nvSpPr>
        <p:spPr>
          <a:xfrm>
            <a:off x="7280824" y="2504217"/>
            <a:ext cx="2998728" cy="40832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 b="1"/>
          </a:p>
        </p:txBody>
      </p:sp>
      <p:sp>
        <p:nvSpPr>
          <p:cNvPr id="22" name="四角形: 角を丸くする 1">
            <a:extLst>
              <a:ext uri="{FF2B5EF4-FFF2-40B4-BE49-F238E27FC236}">
                <a16:creationId xmlns:a16="http://schemas.microsoft.com/office/drawing/2014/main" id="{3774E7B2-6E29-4DE7-8FB9-DBF2C0E0C124}"/>
              </a:ext>
            </a:extLst>
          </p:cNvPr>
          <p:cNvSpPr/>
          <p:nvPr/>
        </p:nvSpPr>
        <p:spPr>
          <a:xfrm>
            <a:off x="8718884" y="3537126"/>
            <a:ext cx="2618301" cy="87321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 b="1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30B8B97C-E1C5-EEC7-99FF-27DAA8AEC2D6}"/>
              </a:ext>
            </a:extLst>
          </p:cNvPr>
          <p:cNvPicPr>
            <a:picLocks noChangeAspect="1"/>
          </p:cNvPicPr>
          <p:nvPr/>
        </p:nvPicPr>
        <p:blipFill>
          <a:blip r:embed="rId17">
            <a:lum bright="-20000" contrast="40000"/>
          </a:blip>
          <a:stretch>
            <a:fillRect/>
          </a:stretch>
        </p:blipFill>
        <p:spPr>
          <a:xfrm>
            <a:off x="853739" y="1481216"/>
            <a:ext cx="3930622" cy="436736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F370AFD5-F633-9493-F728-1E7578A46889}"/>
              </a:ext>
            </a:extLst>
          </p:cNvPr>
          <p:cNvPicPr>
            <a:picLocks noChangeAspect="1"/>
          </p:cNvPicPr>
          <p:nvPr/>
        </p:nvPicPr>
        <p:blipFill>
          <a:blip r:embed="rId18">
            <a:lum bright="-20000" contrast="40000"/>
          </a:blip>
          <a:stretch>
            <a:fillRect/>
          </a:stretch>
        </p:blipFill>
        <p:spPr>
          <a:xfrm>
            <a:off x="691351" y="594300"/>
            <a:ext cx="3316056" cy="372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941705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F2ABCB89-6CC6-4554-BC05-3196814A91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705" y="452868"/>
            <a:ext cx="11264590" cy="2074652"/>
          </a:xfrm>
          <a:prstGeom prst="rect">
            <a:avLst/>
          </a:prstGeom>
        </p:spPr>
      </p:pic>
      <p:pic>
        <p:nvPicPr>
          <p:cNvPr id="8" name="Picture 7" descr="A picture containing food, dish, breakfast, sliced&#10;&#10;Description automatically generated">
            <a:extLst>
              <a:ext uri="{FF2B5EF4-FFF2-40B4-BE49-F238E27FC236}">
                <a16:creationId xmlns:a16="http://schemas.microsoft.com/office/drawing/2014/main" id="{7A2AC2EC-02EC-4632-BCC8-8E1CCD54AB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25" y="2686061"/>
            <a:ext cx="10796544" cy="1907207"/>
          </a:xfrm>
          <a:prstGeom prst="rect">
            <a:avLst/>
          </a:prstGeom>
        </p:spPr>
      </p:pic>
      <p:sp>
        <p:nvSpPr>
          <p:cNvPr id="7" name="TextBox 3">
            <a:extLst>
              <a:ext uri="{FF2B5EF4-FFF2-40B4-BE49-F238E27FC236}">
                <a16:creationId xmlns:a16="http://schemas.microsoft.com/office/drawing/2014/main" id="{4B978779-893A-4BCC-A14F-933A4761DC4B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2L4-10</a:t>
            </a:r>
            <a:endParaRPr lang="en-US" sz="320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01CFDCC2-ED1F-3F0B-9E42-FEF2379ED707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-20000" contrast="40000"/>
          </a:blip>
          <a:stretch>
            <a:fillRect/>
          </a:stretch>
        </p:blipFill>
        <p:spPr>
          <a:xfrm>
            <a:off x="55024" y="1598051"/>
            <a:ext cx="12136976" cy="821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997820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screenshot of a computer&#10;&#10;Description automatically generated">
            <a:extLst>
              <a:ext uri="{FF2B5EF4-FFF2-40B4-BE49-F238E27FC236}">
                <a16:creationId xmlns:a16="http://schemas.microsoft.com/office/drawing/2014/main" id="{4DD39152-217C-DD7F-B59B-7667BB8697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84715"/>
          <a:stretch/>
        </p:blipFill>
        <p:spPr>
          <a:xfrm>
            <a:off x="1542034" y="30106"/>
            <a:ext cx="9104416" cy="1191492"/>
          </a:xfrm>
        </p:spPr>
      </p:pic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BEFB98EE-050C-6836-444B-247FD4DAAF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2625" y="1222682"/>
            <a:ext cx="8811490" cy="562915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9C34504-D655-57C8-6086-45E82937BCCF}"/>
              </a:ext>
            </a:extLst>
          </p:cNvPr>
          <p:cNvSpPr/>
          <p:nvPr/>
        </p:nvSpPr>
        <p:spPr>
          <a:xfrm>
            <a:off x="1694740" y="3353577"/>
            <a:ext cx="8801722" cy="678237"/>
          </a:xfrm>
          <a:prstGeom prst="rect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06864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ext&#10;&#10;Description automatically generated with medium confidence">
            <a:extLst>
              <a:ext uri="{FF2B5EF4-FFF2-40B4-BE49-F238E27FC236}">
                <a16:creationId xmlns:a16="http://schemas.microsoft.com/office/drawing/2014/main" id="{9741FC1C-81D5-4636-97E8-816E805471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5" y="21981"/>
            <a:ext cx="12099090" cy="2248112"/>
          </a:xfrm>
        </p:spPr>
      </p:pic>
      <p:sp>
        <p:nvSpPr>
          <p:cNvPr id="7" name="TextBox 3">
            <a:extLst>
              <a:ext uri="{FF2B5EF4-FFF2-40B4-BE49-F238E27FC236}">
                <a16:creationId xmlns:a16="http://schemas.microsoft.com/office/drawing/2014/main" id="{5E23DBAA-3EEA-4224-8093-692B7E0CD6D6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2L4-11</a:t>
            </a:r>
            <a:endParaRPr lang="en-US" sz="320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3EDFA68F-086F-A767-6812-9EBA8338EB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6254" y="1758567"/>
            <a:ext cx="10665246" cy="783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96254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iagram&#10;&#10;Description automatically generated">
            <a:extLst>
              <a:ext uri="{FF2B5EF4-FFF2-40B4-BE49-F238E27FC236}">
                <a16:creationId xmlns:a16="http://schemas.microsoft.com/office/drawing/2014/main" id="{6C0637E5-524A-4101-853D-54319715CA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7" y="1720556"/>
            <a:ext cx="12165326" cy="5137444"/>
          </a:xfrm>
          <a:prstGeom prst="rect">
            <a:avLst/>
          </a:prstGeom>
        </p:spPr>
      </p:pic>
      <p:pic>
        <p:nvPicPr>
          <p:cNvPr id="9" name="Picture 8" descr="Text&#10;&#10;Description automatically generated">
            <a:extLst>
              <a:ext uri="{FF2B5EF4-FFF2-40B4-BE49-F238E27FC236}">
                <a16:creationId xmlns:a16="http://schemas.microsoft.com/office/drawing/2014/main" id="{C8DBBD4C-0889-4E29-AE91-22B7D291F16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49"/>
          <a:stretch/>
        </p:blipFill>
        <p:spPr>
          <a:xfrm>
            <a:off x="13337" y="0"/>
            <a:ext cx="2537680" cy="899984"/>
          </a:xfrm>
          <a:prstGeom prst="rect">
            <a:avLst/>
          </a:prstGeom>
        </p:spPr>
      </p:pic>
      <p:pic>
        <p:nvPicPr>
          <p:cNvPr id="12" name="Picture 11" descr="Text&#10;&#10;Description automatically generated">
            <a:extLst>
              <a:ext uri="{FF2B5EF4-FFF2-40B4-BE49-F238E27FC236}">
                <a16:creationId xmlns:a16="http://schemas.microsoft.com/office/drawing/2014/main" id="{A54732A6-14CA-4816-B54C-5FFB5AF3795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952" y="835753"/>
            <a:ext cx="4612129" cy="949034"/>
          </a:xfrm>
          <a:prstGeom prst="rect">
            <a:avLst/>
          </a:prstGeom>
        </p:spPr>
      </p:pic>
      <p:pic>
        <p:nvPicPr>
          <p:cNvPr id="13" name="Z_[04-22]_kotoba1-1">
            <a:hlinkClick r:id="" action="ppaction://media"/>
            <a:extLst>
              <a:ext uri="{FF2B5EF4-FFF2-40B4-BE49-F238E27FC236}">
                <a16:creationId xmlns:a16="http://schemas.microsoft.com/office/drawing/2014/main" id="{13515CED-60C2-4CAB-A07E-68FBBB29548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654752" y="771522"/>
            <a:ext cx="609600" cy="609600"/>
          </a:xfrm>
          <a:prstGeom prst="rect">
            <a:avLst/>
          </a:prstGeo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62D4748C-AEA9-4255-985A-466CF2D8D4DF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2L4-11</a:t>
            </a:r>
            <a:endParaRPr lang="en-US" sz="320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59D7D53F-6646-4E41-F1DA-96E37E5902A6}"/>
              </a:ext>
            </a:extLst>
          </p:cNvPr>
          <p:cNvPicPr>
            <a:picLocks noChangeAspect="1"/>
          </p:cNvPicPr>
          <p:nvPr/>
        </p:nvPicPr>
        <p:blipFill>
          <a:blip r:embed="rId8">
            <a:lum bright="-20000" contrast="40000"/>
          </a:blip>
          <a:stretch>
            <a:fillRect/>
          </a:stretch>
        </p:blipFill>
        <p:spPr>
          <a:xfrm>
            <a:off x="749643" y="503479"/>
            <a:ext cx="3300638" cy="396505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B7734942-067F-1739-7AF5-AA71DB0221FC}"/>
              </a:ext>
            </a:extLst>
          </p:cNvPr>
          <p:cNvPicPr>
            <a:picLocks noChangeAspect="1"/>
          </p:cNvPicPr>
          <p:nvPr/>
        </p:nvPicPr>
        <p:blipFill>
          <a:blip r:embed="rId9">
            <a:lum bright="-20000" contrast="40000"/>
          </a:blip>
          <a:stretch>
            <a:fillRect/>
          </a:stretch>
        </p:blipFill>
        <p:spPr>
          <a:xfrm>
            <a:off x="749643" y="1362367"/>
            <a:ext cx="2860562" cy="450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45586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5A926D9C-C6EE-488A-8B8B-1F36D50274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352"/>
          <a:stretch/>
        </p:blipFill>
        <p:spPr>
          <a:xfrm>
            <a:off x="3472310" y="972888"/>
            <a:ext cx="1250516" cy="886621"/>
          </a:xfrm>
        </p:spPr>
      </p:pic>
      <p:pic>
        <p:nvPicPr>
          <p:cNvPr id="7" name="Picture 6" descr="Diagram&#10;&#10;Description automatically generated">
            <a:extLst>
              <a:ext uri="{FF2B5EF4-FFF2-40B4-BE49-F238E27FC236}">
                <a16:creationId xmlns:a16="http://schemas.microsoft.com/office/drawing/2014/main" id="{6C0637E5-524A-4101-853D-54319715CA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7" y="1720556"/>
            <a:ext cx="12165326" cy="5137444"/>
          </a:xfrm>
          <a:prstGeom prst="rect">
            <a:avLst/>
          </a:prstGeom>
        </p:spPr>
      </p:pic>
      <p:pic>
        <p:nvPicPr>
          <p:cNvPr id="9" name="Picture 8" descr="Text&#10;&#10;Description automatically generated">
            <a:extLst>
              <a:ext uri="{FF2B5EF4-FFF2-40B4-BE49-F238E27FC236}">
                <a16:creationId xmlns:a16="http://schemas.microsoft.com/office/drawing/2014/main" id="{C8DBBD4C-0889-4E29-AE91-22B7D291F16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49"/>
          <a:stretch/>
        </p:blipFill>
        <p:spPr>
          <a:xfrm>
            <a:off x="13337" y="0"/>
            <a:ext cx="2537680" cy="899984"/>
          </a:xfrm>
          <a:prstGeom prst="rect">
            <a:avLst/>
          </a:prstGeom>
        </p:spPr>
      </p:pic>
      <p:pic>
        <p:nvPicPr>
          <p:cNvPr id="10" name="Z_[04-22]_kotoba1-1">
            <a:hlinkClick r:id="" action="ppaction://media"/>
            <a:extLst>
              <a:ext uri="{FF2B5EF4-FFF2-40B4-BE49-F238E27FC236}">
                <a16:creationId xmlns:a16="http://schemas.microsoft.com/office/drawing/2014/main" id="{3CB68BC9-08EC-4B50-9793-E4EE3979CF8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610205" y="1038686"/>
            <a:ext cx="487363" cy="487363"/>
          </a:xfrm>
          <a:prstGeom prst="rect">
            <a:avLst/>
          </a:prstGeom>
        </p:spPr>
      </p:pic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A02D51B2-5CC0-42C1-8B7E-9D2F18C1F48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205" y="844179"/>
            <a:ext cx="3183288" cy="968461"/>
          </a:xfrm>
          <a:prstGeom prst="rect">
            <a:avLst/>
          </a:prstGeo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03AD062A-12D4-4574-A83F-C01523E9B1AD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2L4-11</a:t>
            </a:r>
            <a:endParaRPr lang="en-US" sz="3200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482D125D-6087-1C84-F411-6571BB328898}"/>
              </a:ext>
            </a:extLst>
          </p:cNvPr>
          <p:cNvPicPr>
            <a:picLocks noChangeAspect="1"/>
          </p:cNvPicPr>
          <p:nvPr/>
        </p:nvPicPr>
        <p:blipFill>
          <a:blip r:embed="rId9">
            <a:lum bright="-20000" contrast="40000"/>
          </a:blip>
          <a:stretch>
            <a:fillRect/>
          </a:stretch>
        </p:blipFill>
        <p:spPr>
          <a:xfrm>
            <a:off x="749643" y="503479"/>
            <a:ext cx="3300638" cy="396505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26094A37-FCF2-AB13-ABCB-13C73464F718}"/>
              </a:ext>
            </a:extLst>
          </p:cNvPr>
          <p:cNvPicPr>
            <a:picLocks noChangeAspect="1"/>
          </p:cNvPicPr>
          <p:nvPr/>
        </p:nvPicPr>
        <p:blipFill>
          <a:blip r:embed="rId10">
            <a:lum bright="-20000" contrast="40000"/>
          </a:blip>
          <a:stretch>
            <a:fillRect/>
          </a:stretch>
        </p:blipFill>
        <p:spPr>
          <a:xfrm>
            <a:off x="865724" y="1324940"/>
            <a:ext cx="2744481" cy="434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76059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093D6EEC-5C19-4023-9160-BC34DC5E17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75" y="818216"/>
            <a:ext cx="5346975" cy="876345"/>
          </a:xfrm>
          <a:prstGeom prst="rect">
            <a:avLst/>
          </a:prstGeom>
        </p:spPr>
      </p:pic>
      <p:pic>
        <p:nvPicPr>
          <p:cNvPr id="7" name="Picture 6" descr="Diagram&#10;&#10;Description automatically generated">
            <a:extLst>
              <a:ext uri="{FF2B5EF4-FFF2-40B4-BE49-F238E27FC236}">
                <a16:creationId xmlns:a16="http://schemas.microsoft.com/office/drawing/2014/main" id="{6C0637E5-524A-4101-853D-54319715CA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7" y="1720556"/>
            <a:ext cx="12165326" cy="5137444"/>
          </a:xfrm>
          <a:prstGeom prst="rect">
            <a:avLst/>
          </a:prstGeom>
        </p:spPr>
      </p:pic>
      <p:pic>
        <p:nvPicPr>
          <p:cNvPr id="9" name="Picture 8" descr="Text&#10;&#10;Description automatically generated">
            <a:extLst>
              <a:ext uri="{FF2B5EF4-FFF2-40B4-BE49-F238E27FC236}">
                <a16:creationId xmlns:a16="http://schemas.microsoft.com/office/drawing/2014/main" id="{C8DBBD4C-0889-4E29-AE91-22B7D291F16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49"/>
          <a:stretch/>
        </p:blipFill>
        <p:spPr>
          <a:xfrm>
            <a:off x="13337" y="0"/>
            <a:ext cx="2537680" cy="899984"/>
          </a:xfrm>
          <a:prstGeom prst="rect">
            <a:avLst/>
          </a:prstGeom>
        </p:spPr>
      </p:pic>
      <p:pic>
        <p:nvPicPr>
          <p:cNvPr id="12" name="Z_[04-23]_kotoba1-2">
            <a:hlinkClick r:id="" action="ppaction://media"/>
            <a:extLst>
              <a:ext uri="{FF2B5EF4-FFF2-40B4-BE49-F238E27FC236}">
                <a16:creationId xmlns:a16="http://schemas.microsoft.com/office/drawing/2014/main" id="{E8ADAA49-76F2-4947-9F06-04986671EBC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996092" y="899984"/>
            <a:ext cx="487363" cy="48736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A0945A0-DBF8-49C2-AE94-F11EA5EFB617}"/>
              </a:ext>
            </a:extLst>
          </p:cNvPr>
          <p:cNvSpPr txBox="1"/>
          <p:nvPr/>
        </p:nvSpPr>
        <p:spPr>
          <a:xfrm>
            <a:off x="185521" y="2880134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3200" b="1">
                <a:solidFill>
                  <a:srgbClr val="FF0000"/>
                </a:solidFill>
              </a:rPr>
              <a:t>①</a:t>
            </a:r>
            <a:endParaRPr lang="en-US" sz="3200" b="1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E64CB7A-8DA1-41F2-BBD5-5CAD836302C3}"/>
              </a:ext>
            </a:extLst>
          </p:cNvPr>
          <p:cNvSpPr txBox="1"/>
          <p:nvPr/>
        </p:nvSpPr>
        <p:spPr>
          <a:xfrm>
            <a:off x="9106303" y="2844225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3200" b="1">
                <a:solidFill>
                  <a:srgbClr val="FF0000"/>
                </a:solidFill>
              </a:rPr>
              <a:t>②</a:t>
            </a:r>
            <a:endParaRPr lang="en-US" sz="3200" b="1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60DB400-4362-484F-B948-4683477FB9EE}"/>
              </a:ext>
            </a:extLst>
          </p:cNvPr>
          <p:cNvSpPr txBox="1"/>
          <p:nvPr/>
        </p:nvSpPr>
        <p:spPr>
          <a:xfrm>
            <a:off x="6096000" y="2880133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3200" b="1">
                <a:solidFill>
                  <a:srgbClr val="FF0000"/>
                </a:solidFill>
              </a:rPr>
              <a:t>③</a:t>
            </a:r>
            <a:endParaRPr lang="en-US" sz="3200" b="1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D56C108-A31F-49BA-BDD1-E0542A587168}"/>
              </a:ext>
            </a:extLst>
          </p:cNvPr>
          <p:cNvSpPr txBox="1"/>
          <p:nvPr/>
        </p:nvSpPr>
        <p:spPr>
          <a:xfrm>
            <a:off x="3085697" y="2880134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3200" b="1">
                <a:solidFill>
                  <a:srgbClr val="FF0000"/>
                </a:solidFill>
              </a:rPr>
              <a:t>③</a:t>
            </a:r>
            <a:endParaRPr lang="en-US" sz="3200" b="1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B20F824-3FD0-4061-A677-ABF573BEC9C5}"/>
              </a:ext>
            </a:extLst>
          </p:cNvPr>
          <p:cNvSpPr txBox="1"/>
          <p:nvPr/>
        </p:nvSpPr>
        <p:spPr>
          <a:xfrm>
            <a:off x="6095999" y="5018414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3200" b="1">
                <a:solidFill>
                  <a:srgbClr val="FF0000"/>
                </a:solidFill>
              </a:rPr>
              <a:t>④</a:t>
            </a:r>
            <a:endParaRPr lang="en-US" sz="3200" b="1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226DABD-409D-4C83-AD8B-7E2A9A2C81F0}"/>
              </a:ext>
            </a:extLst>
          </p:cNvPr>
          <p:cNvSpPr txBox="1"/>
          <p:nvPr/>
        </p:nvSpPr>
        <p:spPr>
          <a:xfrm>
            <a:off x="185520" y="5016836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3200" b="1">
                <a:solidFill>
                  <a:srgbClr val="FF0000"/>
                </a:solidFill>
              </a:rPr>
              <a:t>⑤</a:t>
            </a:r>
            <a:endParaRPr lang="en-US" sz="3200" b="1">
              <a:solidFill>
                <a:srgbClr val="FF00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FA76B1A-DCA7-4AFD-A1FD-B89A3FAEAFF3}"/>
              </a:ext>
            </a:extLst>
          </p:cNvPr>
          <p:cNvSpPr txBox="1"/>
          <p:nvPr/>
        </p:nvSpPr>
        <p:spPr>
          <a:xfrm>
            <a:off x="3085697" y="5016836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3200" b="1">
                <a:solidFill>
                  <a:srgbClr val="FF0000"/>
                </a:solidFill>
              </a:rPr>
              <a:t>⑥</a:t>
            </a:r>
            <a:endParaRPr lang="en-US" sz="3200" b="1">
              <a:solidFill>
                <a:srgbClr val="FF0000"/>
              </a:solidFill>
            </a:endParaRPr>
          </a:p>
        </p:txBody>
      </p:sp>
      <p:sp>
        <p:nvSpPr>
          <p:cNvPr id="18" name="TextBox 3">
            <a:extLst>
              <a:ext uri="{FF2B5EF4-FFF2-40B4-BE49-F238E27FC236}">
                <a16:creationId xmlns:a16="http://schemas.microsoft.com/office/drawing/2014/main" id="{258B4ACA-1AA5-45CE-9412-648DCEBE858C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2L4-11</a:t>
            </a:r>
            <a:endParaRPr lang="en-US" sz="3200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60ABC40C-0DD4-D9CF-8149-A677BA02C78A}"/>
              </a:ext>
            </a:extLst>
          </p:cNvPr>
          <p:cNvPicPr>
            <a:picLocks noChangeAspect="1"/>
          </p:cNvPicPr>
          <p:nvPr/>
        </p:nvPicPr>
        <p:blipFill>
          <a:blip r:embed="rId8">
            <a:lum bright="-20000" contrast="40000"/>
          </a:blip>
          <a:stretch>
            <a:fillRect/>
          </a:stretch>
        </p:blipFill>
        <p:spPr>
          <a:xfrm>
            <a:off x="749643" y="503479"/>
            <a:ext cx="3099343" cy="372323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476FEAC3-8172-5B21-ABCE-452BF15323A8}"/>
              </a:ext>
            </a:extLst>
          </p:cNvPr>
          <p:cNvPicPr>
            <a:picLocks noChangeAspect="1"/>
          </p:cNvPicPr>
          <p:nvPr/>
        </p:nvPicPr>
        <p:blipFill>
          <a:blip r:embed="rId9">
            <a:lum bright="-20000" contrast="40000"/>
          </a:blip>
          <a:stretch>
            <a:fillRect/>
          </a:stretch>
        </p:blipFill>
        <p:spPr>
          <a:xfrm>
            <a:off x="706215" y="1323976"/>
            <a:ext cx="3344066" cy="450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587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3" grpId="0"/>
      <p:bldP spid="10" grpId="0"/>
      <p:bldP spid="13" grpId="0"/>
      <p:bldP spid="14" grpId="0"/>
      <p:bldP spid="15" grpId="0"/>
      <p:bldP spid="16" grpId="0"/>
      <p:bldP spid="17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Text&#10;&#10;Description automatically generated">
            <a:extLst>
              <a:ext uri="{FF2B5EF4-FFF2-40B4-BE49-F238E27FC236}">
                <a16:creationId xmlns:a16="http://schemas.microsoft.com/office/drawing/2014/main" id="{C8DBBD4C-0889-4E29-AE91-22B7D291F16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49"/>
          <a:stretch/>
        </p:blipFill>
        <p:spPr>
          <a:xfrm>
            <a:off x="13337" y="0"/>
            <a:ext cx="2537680" cy="899984"/>
          </a:xfrm>
          <a:prstGeom prst="rect">
            <a:avLst/>
          </a:prstGeom>
        </p:spPr>
      </p:pic>
      <p:pic>
        <p:nvPicPr>
          <p:cNvPr id="13" name="Picture 12" descr="Text&#10;&#10;Description automatically generated">
            <a:extLst>
              <a:ext uri="{FF2B5EF4-FFF2-40B4-BE49-F238E27FC236}">
                <a16:creationId xmlns:a16="http://schemas.microsoft.com/office/drawing/2014/main" id="{5F1D9DC8-E870-4A19-B905-82DE651BF2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977" y="814892"/>
            <a:ext cx="4982270" cy="952633"/>
          </a:xfrm>
          <a:prstGeom prst="rect">
            <a:avLst/>
          </a:prstGeom>
        </p:spPr>
      </p:pic>
      <p:pic>
        <p:nvPicPr>
          <p:cNvPr id="14" name="Z_[04-24]_kotoba2-1">
            <a:hlinkClick r:id="" action="ppaction://media"/>
            <a:extLst>
              <a:ext uri="{FF2B5EF4-FFF2-40B4-BE49-F238E27FC236}">
                <a16:creationId xmlns:a16="http://schemas.microsoft.com/office/drawing/2014/main" id="{6BF1FEEA-CBA0-40D9-9C0A-F79C960CA1C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859850" y="762359"/>
            <a:ext cx="609600" cy="609600"/>
          </a:xfrm>
          <a:prstGeom prst="rect">
            <a:avLst/>
          </a:prstGeom>
        </p:spPr>
      </p:pic>
      <p:sp>
        <p:nvSpPr>
          <p:cNvPr id="7" name="TextBox 3">
            <a:extLst>
              <a:ext uri="{FF2B5EF4-FFF2-40B4-BE49-F238E27FC236}">
                <a16:creationId xmlns:a16="http://schemas.microsoft.com/office/drawing/2014/main" id="{8D07A964-A5A0-41E5-9A07-B9525D021788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2L4-11</a:t>
            </a:r>
            <a:endParaRPr lang="en-US" sz="3200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50706C5F-2BCC-A044-95B8-3B0587272436}"/>
              </a:ext>
            </a:extLst>
          </p:cNvPr>
          <p:cNvPicPr>
            <a:picLocks noChangeAspect="1"/>
          </p:cNvPicPr>
          <p:nvPr/>
        </p:nvPicPr>
        <p:blipFill>
          <a:blip r:embed="rId7">
            <a:lum bright="-20000" contrast="40000"/>
          </a:blip>
          <a:stretch>
            <a:fillRect/>
          </a:stretch>
        </p:blipFill>
        <p:spPr>
          <a:xfrm>
            <a:off x="749643" y="503479"/>
            <a:ext cx="3300638" cy="396505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54BC1183-F4E4-A730-7AEC-4770BB18EA7F}"/>
              </a:ext>
            </a:extLst>
          </p:cNvPr>
          <p:cNvPicPr>
            <a:picLocks noChangeAspect="1"/>
          </p:cNvPicPr>
          <p:nvPr/>
        </p:nvPicPr>
        <p:blipFill>
          <a:blip r:embed="rId8">
            <a:lum bright="-20000" contrast="40000"/>
          </a:blip>
          <a:stretch>
            <a:fillRect/>
          </a:stretch>
        </p:blipFill>
        <p:spPr>
          <a:xfrm>
            <a:off x="749643" y="1281906"/>
            <a:ext cx="2426410" cy="381935"/>
          </a:xfrm>
          <a:prstGeom prst="rect">
            <a:avLst/>
          </a:prstGeom>
        </p:spPr>
      </p:pic>
      <p:pic>
        <p:nvPicPr>
          <p:cNvPr id="6" name="Picture 5" descr="A picture containing text, indoor, items&#10;&#10;Description automatically generated">
            <a:extLst>
              <a:ext uri="{FF2B5EF4-FFF2-40B4-BE49-F238E27FC236}">
                <a16:creationId xmlns:a16="http://schemas.microsoft.com/office/drawing/2014/main" id="{9BC567DE-2FC8-4681-A838-3D6A1C1B6CA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715" y="1683372"/>
            <a:ext cx="10297988" cy="5017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945524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Text&#10;&#10;Description automatically generated">
            <a:extLst>
              <a:ext uri="{FF2B5EF4-FFF2-40B4-BE49-F238E27FC236}">
                <a16:creationId xmlns:a16="http://schemas.microsoft.com/office/drawing/2014/main" id="{C8DBBD4C-0889-4E29-AE91-22B7D291F16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49"/>
          <a:stretch/>
        </p:blipFill>
        <p:spPr>
          <a:xfrm>
            <a:off x="13337" y="0"/>
            <a:ext cx="2537680" cy="899984"/>
          </a:xfrm>
          <a:prstGeom prst="rect">
            <a:avLst/>
          </a:prstGeom>
        </p:spPr>
      </p:pic>
      <p:pic>
        <p:nvPicPr>
          <p:cNvPr id="3" name="Picture 2" descr="Text&#10;&#10;Description automatically generated with medium confidence">
            <a:extLst>
              <a:ext uri="{FF2B5EF4-FFF2-40B4-BE49-F238E27FC236}">
                <a16:creationId xmlns:a16="http://schemas.microsoft.com/office/drawing/2014/main" id="{C73B7C1E-E1CC-4922-9612-6F2B951455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701" y="824419"/>
            <a:ext cx="4286848" cy="933580"/>
          </a:xfrm>
          <a:prstGeom prst="rect">
            <a:avLst/>
          </a:prstGeom>
        </p:spPr>
      </p:pic>
      <p:pic>
        <p:nvPicPr>
          <p:cNvPr id="14" name="Z_[04-24]_kotoba2-1">
            <a:hlinkClick r:id="" action="ppaction://media"/>
            <a:extLst>
              <a:ext uri="{FF2B5EF4-FFF2-40B4-BE49-F238E27FC236}">
                <a16:creationId xmlns:a16="http://schemas.microsoft.com/office/drawing/2014/main" id="{6BF1FEEA-CBA0-40D9-9C0A-F79C960CA1C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98474" y="836607"/>
            <a:ext cx="609600" cy="609600"/>
          </a:xfrm>
          <a:prstGeom prst="rect">
            <a:avLst/>
          </a:prstGeom>
        </p:spPr>
      </p:pic>
      <p:sp>
        <p:nvSpPr>
          <p:cNvPr id="7" name="TextBox 3">
            <a:extLst>
              <a:ext uri="{FF2B5EF4-FFF2-40B4-BE49-F238E27FC236}">
                <a16:creationId xmlns:a16="http://schemas.microsoft.com/office/drawing/2014/main" id="{62A4A17E-0C21-4DD5-9044-8F708A933377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2L4-11</a:t>
            </a:r>
            <a:endParaRPr lang="en-US" sz="3200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CF08A63D-B236-BD69-D73D-583411CBB1F7}"/>
              </a:ext>
            </a:extLst>
          </p:cNvPr>
          <p:cNvPicPr>
            <a:picLocks noChangeAspect="1"/>
          </p:cNvPicPr>
          <p:nvPr/>
        </p:nvPicPr>
        <p:blipFill>
          <a:blip r:embed="rId7">
            <a:lum bright="-20000" contrast="40000"/>
          </a:blip>
          <a:stretch>
            <a:fillRect/>
          </a:stretch>
        </p:blipFill>
        <p:spPr>
          <a:xfrm>
            <a:off x="749643" y="503479"/>
            <a:ext cx="3300638" cy="396505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45EF36AD-BC97-3B85-A120-2E7754F85434}"/>
              </a:ext>
            </a:extLst>
          </p:cNvPr>
          <p:cNvPicPr>
            <a:picLocks noChangeAspect="1"/>
          </p:cNvPicPr>
          <p:nvPr/>
        </p:nvPicPr>
        <p:blipFill>
          <a:blip r:embed="rId8">
            <a:lum bright="-20000" contrast="40000"/>
          </a:blip>
          <a:stretch>
            <a:fillRect/>
          </a:stretch>
        </p:blipFill>
        <p:spPr>
          <a:xfrm>
            <a:off x="795297" y="1302191"/>
            <a:ext cx="2401531" cy="380242"/>
          </a:xfrm>
          <a:prstGeom prst="rect">
            <a:avLst/>
          </a:prstGeom>
        </p:spPr>
      </p:pic>
      <p:pic>
        <p:nvPicPr>
          <p:cNvPr id="6" name="Picture 5" descr="A picture containing text, indoor, items&#10;&#10;Description automatically generated">
            <a:extLst>
              <a:ext uri="{FF2B5EF4-FFF2-40B4-BE49-F238E27FC236}">
                <a16:creationId xmlns:a16="http://schemas.microsoft.com/office/drawing/2014/main" id="{9BC567DE-2FC8-4681-A838-3D6A1C1B6CA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715" y="1682433"/>
            <a:ext cx="10297988" cy="5017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9219390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Text&#10;&#10;Description automatically generated">
            <a:extLst>
              <a:ext uri="{FF2B5EF4-FFF2-40B4-BE49-F238E27FC236}">
                <a16:creationId xmlns:a16="http://schemas.microsoft.com/office/drawing/2014/main" id="{C8DBBD4C-0889-4E29-AE91-22B7D291F16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49"/>
          <a:stretch/>
        </p:blipFill>
        <p:spPr>
          <a:xfrm>
            <a:off x="13337" y="0"/>
            <a:ext cx="2537680" cy="899984"/>
          </a:xfrm>
          <a:prstGeom prst="rect">
            <a:avLst/>
          </a:prstGeom>
        </p:spPr>
      </p:pic>
      <p:pic>
        <p:nvPicPr>
          <p:cNvPr id="6" name="Picture 5" descr="A picture containing text, indoor, items&#10;&#10;Description automatically generated">
            <a:extLst>
              <a:ext uri="{FF2B5EF4-FFF2-40B4-BE49-F238E27FC236}">
                <a16:creationId xmlns:a16="http://schemas.microsoft.com/office/drawing/2014/main" id="{9BC567DE-2FC8-4681-A838-3D6A1C1B6C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986" y="1724403"/>
            <a:ext cx="10297988" cy="5017202"/>
          </a:xfrm>
          <a:prstGeom prst="rect">
            <a:avLst/>
          </a:prstGeom>
        </p:spPr>
      </p:pic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50347BC4-9FDE-49AA-9D04-ACB059816D9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388" y="824419"/>
            <a:ext cx="5007192" cy="955839"/>
          </a:xfrm>
          <a:prstGeom prst="rect">
            <a:avLst/>
          </a:prstGeom>
        </p:spPr>
      </p:pic>
      <p:pic>
        <p:nvPicPr>
          <p:cNvPr id="5" name="Z_[04-25]_kotoba2-2 (1)">
            <a:hlinkClick r:id="" action="ppaction://media"/>
            <a:extLst>
              <a:ext uri="{FF2B5EF4-FFF2-40B4-BE49-F238E27FC236}">
                <a16:creationId xmlns:a16="http://schemas.microsoft.com/office/drawing/2014/main" id="{2C21ED82-7A4D-4DCC-B4CE-56840734D6C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107678" y="783826"/>
            <a:ext cx="609600" cy="6096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CC60936-7939-4699-A30D-EE96DDF6E1D3}"/>
              </a:ext>
            </a:extLst>
          </p:cNvPr>
          <p:cNvSpPr txBox="1"/>
          <p:nvPr/>
        </p:nvSpPr>
        <p:spPr>
          <a:xfrm>
            <a:off x="470019" y="3105834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3600" b="1">
                <a:solidFill>
                  <a:srgbClr val="FF0000"/>
                </a:solidFill>
              </a:rPr>
              <a:t>①</a:t>
            </a:r>
            <a:endParaRPr lang="en-US" sz="3600" b="1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22D35CD-0423-40EB-BACB-C9ADF24BB5E4}"/>
              </a:ext>
            </a:extLst>
          </p:cNvPr>
          <p:cNvSpPr txBox="1"/>
          <p:nvPr/>
        </p:nvSpPr>
        <p:spPr>
          <a:xfrm>
            <a:off x="8971660" y="3036043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3600" b="1">
                <a:solidFill>
                  <a:srgbClr val="FF0000"/>
                </a:solidFill>
              </a:rPr>
              <a:t>②</a:t>
            </a:r>
            <a:endParaRPr lang="en-US" sz="3600" b="1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94B1AC7-EA56-4997-A623-C287F638C4A2}"/>
              </a:ext>
            </a:extLst>
          </p:cNvPr>
          <p:cNvSpPr txBox="1"/>
          <p:nvPr/>
        </p:nvSpPr>
        <p:spPr>
          <a:xfrm>
            <a:off x="3312579" y="3105834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3600" b="1">
                <a:solidFill>
                  <a:srgbClr val="FF0000"/>
                </a:solidFill>
              </a:rPr>
              <a:t>③</a:t>
            </a:r>
            <a:endParaRPr lang="en-US" sz="3600" b="1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2D9AC6B-A9AC-4594-A2F0-E189A121AE73}"/>
              </a:ext>
            </a:extLst>
          </p:cNvPr>
          <p:cNvSpPr txBox="1"/>
          <p:nvPr/>
        </p:nvSpPr>
        <p:spPr>
          <a:xfrm>
            <a:off x="6390830" y="3052270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3600" b="1">
                <a:solidFill>
                  <a:srgbClr val="FF0000"/>
                </a:solidFill>
              </a:rPr>
              <a:t>④</a:t>
            </a:r>
            <a:endParaRPr lang="en-US" sz="3600" b="1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2562698-88A8-427E-9176-EE03FBFB2612}"/>
              </a:ext>
            </a:extLst>
          </p:cNvPr>
          <p:cNvSpPr txBox="1"/>
          <p:nvPr/>
        </p:nvSpPr>
        <p:spPr>
          <a:xfrm>
            <a:off x="3784512" y="5136883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3600" b="1">
                <a:solidFill>
                  <a:srgbClr val="FF0000"/>
                </a:solidFill>
              </a:rPr>
              <a:t>⑤</a:t>
            </a:r>
            <a:endParaRPr lang="en-US" sz="3600" b="1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4A1838A-9215-481E-B017-BB1C114E6F3F}"/>
              </a:ext>
            </a:extLst>
          </p:cNvPr>
          <p:cNvSpPr txBox="1"/>
          <p:nvPr/>
        </p:nvSpPr>
        <p:spPr>
          <a:xfrm>
            <a:off x="470018" y="5136883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3600" b="1">
                <a:solidFill>
                  <a:srgbClr val="FF0000"/>
                </a:solidFill>
              </a:rPr>
              <a:t>⑥</a:t>
            </a:r>
            <a:endParaRPr lang="en-US" sz="3600" b="1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F4BECD3-AFB6-4E07-9E77-6D02D1DE3D0A}"/>
              </a:ext>
            </a:extLst>
          </p:cNvPr>
          <p:cNvSpPr txBox="1"/>
          <p:nvPr/>
        </p:nvSpPr>
        <p:spPr>
          <a:xfrm>
            <a:off x="6575989" y="5143140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3600" b="1">
                <a:solidFill>
                  <a:srgbClr val="FF0000"/>
                </a:solidFill>
              </a:rPr>
              <a:t>⑦</a:t>
            </a:r>
            <a:endParaRPr lang="en-US" sz="3600" b="1">
              <a:solidFill>
                <a:srgbClr val="FF0000"/>
              </a:solidFill>
            </a:endParaRPr>
          </a:p>
        </p:txBody>
      </p:sp>
      <p:sp>
        <p:nvSpPr>
          <p:cNvPr id="17" name="TextBox 3">
            <a:extLst>
              <a:ext uri="{FF2B5EF4-FFF2-40B4-BE49-F238E27FC236}">
                <a16:creationId xmlns:a16="http://schemas.microsoft.com/office/drawing/2014/main" id="{1A07352D-1F03-44CA-A6FC-453EEFF17666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2L4-11</a:t>
            </a:r>
            <a:endParaRPr lang="en-US" sz="3200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34BD1B33-B02D-8BFA-01DC-FEB9703146B8}"/>
              </a:ext>
            </a:extLst>
          </p:cNvPr>
          <p:cNvPicPr>
            <a:picLocks noChangeAspect="1"/>
          </p:cNvPicPr>
          <p:nvPr/>
        </p:nvPicPr>
        <p:blipFill>
          <a:blip r:embed="rId8">
            <a:lum bright="-20000" contrast="40000"/>
          </a:blip>
          <a:stretch>
            <a:fillRect/>
          </a:stretch>
        </p:blipFill>
        <p:spPr>
          <a:xfrm>
            <a:off x="749643" y="503479"/>
            <a:ext cx="3300638" cy="396505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D5BF1913-99FC-DDFB-43AC-FB5128F9812D}"/>
              </a:ext>
            </a:extLst>
          </p:cNvPr>
          <p:cNvPicPr>
            <a:picLocks noChangeAspect="1"/>
          </p:cNvPicPr>
          <p:nvPr/>
        </p:nvPicPr>
        <p:blipFill>
          <a:blip r:embed="rId9">
            <a:lum bright="-20000" contrast="40000"/>
          </a:blip>
          <a:stretch>
            <a:fillRect/>
          </a:stretch>
        </p:blipFill>
        <p:spPr>
          <a:xfrm>
            <a:off x="706215" y="1323976"/>
            <a:ext cx="3344066" cy="450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2587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7" grpId="0"/>
      <p:bldP spid="8" grpId="0"/>
      <p:bldP spid="12" grpId="0"/>
      <p:bldP spid="13" grpId="0"/>
      <p:bldP spid="14" grpId="0"/>
      <p:bldP spid="15" grpId="0"/>
      <p:bldP spid="16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7FB7A1A3-4C92-4DDB-B666-05C0B37D3A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551" y="157228"/>
            <a:ext cx="3477110" cy="971686"/>
          </a:xfrm>
          <a:prstGeom prst="rect">
            <a:avLst/>
          </a:prstGeom>
        </p:spPr>
      </p:pic>
      <p:pic>
        <p:nvPicPr>
          <p:cNvPr id="7" name="Picture 6" descr="Text&#10;&#10;Description automatically generated with low confidence">
            <a:extLst>
              <a:ext uri="{FF2B5EF4-FFF2-40B4-BE49-F238E27FC236}">
                <a16:creationId xmlns:a16="http://schemas.microsoft.com/office/drawing/2014/main" id="{3E5BDBAF-DCE2-4BFD-A436-EBFAAC64BB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342" y="1128914"/>
            <a:ext cx="8173591" cy="1038370"/>
          </a:xfrm>
          <a:prstGeom prst="rect">
            <a:avLst/>
          </a:prstGeom>
        </p:spPr>
      </p:pic>
      <p:pic>
        <p:nvPicPr>
          <p:cNvPr id="9" name="Picture 8" descr="A group of people standing next to a table with food&#10;&#10;Description automatically generated with medium confidence">
            <a:extLst>
              <a:ext uri="{FF2B5EF4-FFF2-40B4-BE49-F238E27FC236}">
                <a16:creationId xmlns:a16="http://schemas.microsoft.com/office/drawing/2014/main" id="{10F973D3-C2EE-4ED0-8AE0-6F9B0AB897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30" y="2167284"/>
            <a:ext cx="4648849" cy="4334480"/>
          </a:xfrm>
          <a:prstGeom prst="rect">
            <a:avLst/>
          </a:prstGeom>
        </p:spPr>
      </p:pic>
      <p:sp>
        <p:nvSpPr>
          <p:cNvPr id="6" name="TextBox 3">
            <a:extLst>
              <a:ext uri="{FF2B5EF4-FFF2-40B4-BE49-F238E27FC236}">
                <a16:creationId xmlns:a16="http://schemas.microsoft.com/office/drawing/2014/main" id="{D92255B2-F8C8-4D82-99F7-7DDAC2E945F9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2L4-12</a:t>
            </a:r>
            <a:endParaRPr lang="en-US" sz="320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060B3457-971F-98FA-C392-CF1C9870CA34}"/>
              </a:ext>
            </a:extLst>
          </p:cNvPr>
          <p:cNvPicPr>
            <a:picLocks noChangeAspect="1"/>
          </p:cNvPicPr>
          <p:nvPr/>
        </p:nvPicPr>
        <p:blipFill>
          <a:blip r:embed="rId5">
            <a:lum bright="-20000" contrast="40000"/>
          </a:blip>
          <a:stretch>
            <a:fillRect/>
          </a:stretch>
        </p:blipFill>
        <p:spPr>
          <a:xfrm>
            <a:off x="287000" y="123886"/>
            <a:ext cx="8801933" cy="2010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95953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98B0B789-CBDA-4514-8D9B-3E4BE139729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831" y="155209"/>
            <a:ext cx="11693308" cy="6547581"/>
          </a:xfrm>
          <a:prstGeom prst="rect">
            <a:avLst/>
          </a:prstGeom>
        </p:spPr>
      </p:pic>
      <p:pic>
        <p:nvPicPr>
          <p:cNvPr id="6" name="Z_[04-26]_kiku1 (1)">
            <a:hlinkClick r:id="" action="ppaction://media"/>
            <a:extLst>
              <a:ext uri="{FF2B5EF4-FFF2-40B4-BE49-F238E27FC236}">
                <a16:creationId xmlns:a16="http://schemas.microsoft.com/office/drawing/2014/main" id="{D4F3750E-E079-4273-B60F-605F9861753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142145" y="2819399"/>
            <a:ext cx="609600" cy="609600"/>
          </a:xfrm>
          <a:prstGeom prst="rect">
            <a:avLst/>
          </a:prstGeom>
        </p:spPr>
      </p:pic>
      <p:pic>
        <p:nvPicPr>
          <p:cNvPr id="7" name="Z_[04-27]_kiku2">
            <a:hlinkClick r:id="" action="ppaction://media"/>
            <a:extLst>
              <a:ext uri="{FF2B5EF4-FFF2-40B4-BE49-F238E27FC236}">
                <a16:creationId xmlns:a16="http://schemas.microsoft.com/office/drawing/2014/main" id="{D3240207-203A-4C5C-AAA7-3029AA58034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851163" y="2819399"/>
            <a:ext cx="609600" cy="609600"/>
          </a:xfrm>
          <a:prstGeom prst="rect">
            <a:avLst/>
          </a:prstGeom>
        </p:spPr>
      </p:pic>
      <p:pic>
        <p:nvPicPr>
          <p:cNvPr id="8" name="Z_[04-28]_kiku3">
            <a:hlinkClick r:id="" action="ppaction://media"/>
            <a:extLst>
              <a:ext uri="{FF2B5EF4-FFF2-40B4-BE49-F238E27FC236}">
                <a16:creationId xmlns:a16="http://schemas.microsoft.com/office/drawing/2014/main" id="{A6D49C78-D57B-4C28-B34E-099D58DFFAE3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255381" y="2770260"/>
            <a:ext cx="609600" cy="609600"/>
          </a:xfrm>
          <a:prstGeom prst="rect">
            <a:avLst/>
          </a:prstGeom>
        </p:spPr>
      </p:pic>
      <p:pic>
        <p:nvPicPr>
          <p:cNvPr id="9" name="Z_[04-29]_kiku4">
            <a:hlinkClick r:id="" action="ppaction://media"/>
            <a:extLst>
              <a:ext uri="{FF2B5EF4-FFF2-40B4-BE49-F238E27FC236}">
                <a16:creationId xmlns:a16="http://schemas.microsoft.com/office/drawing/2014/main" id="{63785ED4-B3C7-4F08-ABFC-5AA6B782BA56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745055" y="2819399"/>
            <a:ext cx="609600" cy="6096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760C7B6-155F-4491-AD42-01EB8EA3B627}"/>
              </a:ext>
            </a:extLst>
          </p:cNvPr>
          <p:cNvSpPr txBox="1"/>
          <p:nvPr/>
        </p:nvSpPr>
        <p:spPr>
          <a:xfrm>
            <a:off x="10354655" y="5581842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CC2668E-6B16-4BD2-8B4D-6850E45C84BB}"/>
              </a:ext>
            </a:extLst>
          </p:cNvPr>
          <p:cNvSpPr txBox="1"/>
          <p:nvPr/>
        </p:nvSpPr>
        <p:spPr>
          <a:xfrm>
            <a:off x="8007227" y="5581843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b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6F0D083-7D96-4FB3-8918-B3BD87CEDA9C}"/>
              </a:ext>
            </a:extLst>
          </p:cNvPr>
          <p:cNvSpPr txBox="1"/>
          <p:nvPr/>
        </p:nvSpPr>
        <p:spPr>
          <a:xfrm>
            <a:off x="5651803" y="5581843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c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BAD8240-CA2A-47ED-9B81-59B072411E11}"/>
              </a:ext>
            </a:extLst>
          </p:cNvPr>
          <p:cNvSpPr txBox="1"/>
          <p:nvPr/>
        </p:nvSpPr>
        <p:spPr>
          <a:xfrm>
            <a:off x="3190953" y="5584781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d</a:t>
            </a:r>
          </a:p>
        </p:txBody>
      </p:sp>
      <p:sp>
        <p:nvSpPr>
          <p:cNvPr id="15" name="TextBox 3">
            <a:extLst>
              <a:ext uri="{FF2B5EF4-FFF2-40B4-BE49-F238E27FC236}">
                <a16:creationId xmlns:a16="http://schemas.microsoft.com/office/drawing/2014/main" id="{EAFD9F74-27F6-4C63-B9AB-7694A3BD6E36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2L4-12</a:t>
            </a:r>
            <a:endParaRPr lang="en-US" sz="320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EB22DC99-4F63-9F6E-BA28-0B6FD8CBA8F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10493" y="47472"/>
            <a:ext cx="9769398" cy="1019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8044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10" grpId="0"/>
      <p:bldP spid="11" grpId="0"/>
      <p:bldP spid="12" grpId="0"/>
      <p:bldP spid="13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ext&#10;&#10;Description automatically generated with medium confidence">
            <a:extLst>
              <a:ext uri="{FF2B5EF4-FFF2-40B4-BE49-F238E27FC236}">
                <a16:creationId xmlns:a16="http://schemas.microsoft.com/office/drawing/2014/main" id="{27EDBA99-3E99-482E-B62F-8CB12A2A746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39" y="106934"/>
            <a:ext cx="4825339" cy="667405"/>
          </a:xfrm>
          <a:prstGeom prst="rect">
            <a:avLst/>
          </a:prstGeom>
        </p:spPr>
      </p:pic>
      <p:pic>
        <p:nvPicPr>
          <p:cNvPr id="7" name="Picture 6" descr="Text&#10;&#10;Description automatically generated">
            <a:extLst>
              <a:ext uri="{FF2B5EF4-FFF2-40B4-BE49-F238E27FC236}">
                <a16:creationId xmlns:a16="http://schemas.microsoft.com/office/drawing/2014/main" id="{B8A79FB0-3B5C-445A-ABBD-E8508241C40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077" y="774339"/>
            <a:ext cx="3221970" cy="81642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3667CFF-CF72-4491-BD3F-69AA8FED448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384" y="1579497"/>
            <a:ext cx="1691244" cy="1616630"/>
          </a:xfrm>
          <a:prstGeom prst="rect">
            <a:avLst/>
          </a:prstGeom>
        </p:spPr>
      </p:pic>
      <p:pic>
        <p:nvPicPr>
          <p:cNvPr id="11" name="Picture 10" descr="A picture containing vegetable&#10;&#10;Description automatically generated">
            <a:extLst>
              <a:ext uri="{FF2B5EF4-FFF2-40B4-BE49-F238E27FC236}">
                <a16:creationId xmlns:a16="http://schemas.microsoft.com/office/drawing/2014/main" id="{9858B079-511B-4651-887B-D96D2CEAD64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1468" y="1579498"/>
            <a:ext cx="1726025" cy="1616630"/>
          </a:xfrm>
          <a:prstGeom prst="rect">
            <a:avLst/>
          </a:prstGeom>
        </p:spPr>
      </p:pic>
      <p:pic>
        <p:nvPicPr>
          <p:cNvPr id="13" name="Picture 12" descr="A close-up of a game controller&#10;&#10;Description automatically generated with low confidence">
            <a:extLst>
              <a:ext uri="{FF2B5EF4-FFF2-40B4-BE49-F238E27FC236}">
                <a16:creationId xmlns:a16="http://schemas.microsoft.com/office/drawing/2014/main" id="{EF0803A4-8A26-4E5A-8A0C-D25FA307503B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8517" y="1579497"/>
            <a:ext cx="1710634" cy="1710634"/>
          </a:xfrm>
          <a:prstGeom prst="rect">
            <a:avLst/>
          </a:prstGeom>
        </p:spPr>
      </p:pic>
      <p:pic>
        <p:nvPicPr>
          <p:cNvPr id="15" name="Picture 14" descr="A picture containing text&#10;&#10;Description automatically generated">
            <a:extLst>
              <a:ext uri="{FF2B5EF4-FFF2-40B4-BE49-F238E27FC236}">
                <a16:creationId xmlns:a16="http://schemas.microsoft.com/office/drawing/2014/main" id="{7482C114-2D12-4EB9-AC7A-2852BB953766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6536" y="1658546"/>
            <a:ext cx="1514080" cy="1514080"/>
          </a:xfrm>
          <a:prstGeom prst="rect">
            <a:avLst/>
          </a:prstGeom>
        </p:spPr>
      </p:pic>
      <p:pic>
        <p:nvPicPr>
          <p:cNvPr id="17" name="Picture 16" descr="Diagram&#10;&#10;Description automatically generated">
            <a:extLst>
              <a:ext uri="{FF2B5EF4-FFF2-40B4-BE49-F238E27FC236}">
                <a16:creationId xmlns:a16="http://schemas.microsoft.com/office/drawing/2014/main" id="{F3D2022B-3E80-4E2F-A490-6F1C8B3F6174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8001" y="1626499"/>
            <a:ext cx="1735116" cy="1663632"/>
          </a:xfrm>
          <a:prstGeom prst="rect">
            <a:avLst/>
          </a:prstGeom>
        </p:spPr>
      </p:pic>
      <p:pic>
        <p:nvPicPr>
          <p:cNvPr id="19" name="Picture 18" descr="Text, whiteboard&#10;&#10;Description automatically generated">
            <a:extLst>
              <a:ext uri="{FF2B5EF4-FFF2-40B4-BE49-F238E27FC236}">
                <a16:creationId xmlns:a16="http://schemas.microsoft.com/office/drawing/2014/main" id="{B0317FCE-9EA2-46FF-88D8-44967E76BC2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2241" y="1658546"/>
            <a:ext cx="1631585" cy="1631585"/>
          </a:xfrm>
          <a:prstGeom prst="rect">
            <a:avLst/>
          </a:prstGeom>
        </p:spPr>
      </p:pic>
      <p:pic>
        <p:nvPicPr>
          <p:cNvPr id="21" name="Picture 20" descr="Text&#10;&#10;Description automatically generated">
            <a:extLst>
              <a:ext uri="{FF2B5EF4-FFF2-40B4-BE49-F238E27FC236}">
                <a16:creationId xmlns:a16="http://schemas.microsoft.com/office/drawing/2014/main" id="{2B987904-78BB-410A-9D2E-01CB9FB33905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077" y="3420455"/>
            <a:ext cx="3788416" cy="776552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A9719A53-7192-48CF-A525-ADAB55AF96D2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2971" y="3628003"/>
            <a:ext cx="5582522" cy="620280"/>
          </a:xfrm>
          <a:prstGeom prst="rect">
            <a:avLst/>
          </a:prstGeom>
        </p:spPr>
      </p:pic>
      <p:pic>
        <p:nvPicPr>
          <p:cNvPr id="25" name="Picture 2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B1BD15FE-8CCB-4B24-82B9-9A93E326C074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191" y="4293457"/>
            <a:ext cx="11789920" cy="2137404"/>
          </a:xfrm>
          <a:prstGeom prst="rect">
            <a:avLst/>
          </a:prstGeom>
        </p:spPr>
      </p:pic>
      <p:pic>
        <p:nvPicPr>
          <p:cNvPr id="26" name="Z_[04-26]_kiku1 (1)">
            <a:hlinkClick r:id="" action="ppaction://media"/>
            <a:extLst>
              <a:ext uri="{FF2B5EF4-FFF2-40B4-BE49-F238E27FC236}">
                <a16:creationId xmlns:a16="http://schemas.microsoft.com/office/drawing/2014/main" id="{F75C1B27-EE1E-4592-879F-0796274BDD2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2554880" y="4668902"/>
            <a:ext cx="609600" cy="609600"/>
          </a:xfrm>
          <a:prstGeom prst="rect">
            <a:avLst/>
          </a:prstGeom>
        </p:spPr>
      </p:pic>
      <p:pic>
        <p:nvPicPr>
          <p:cNvPr id="27" name="Z_[04-27]_kiku2">
            <a:hlinkClick r:id="" action="ppaction://media"/>
            <a:extLst>
              <a:ext uri="{FF2B5EF4-FFF2-40B4-BE49-F238E27FC236}">
                <a16:creationId xmlns:a16="http://schemas.microsoft.com/office/drawing/2014/main" id="{C2872B17-993E-4C4C-BF0D-054B5F8EE15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5073353" y="4627363"/>
            <a:ext cx="609600" cy="609600"/>
          </a:xfrm>
          <a:prstGeom prst="rect">
            <a:avLst/>
          </a:prstGeom>
        </p:spPr>
      </p:pic>
      <p:pic>
        <p:nvPicPr>
          <p:cNvPr id="28" name="Z_[04-28]_kiku3">
            <a:hlinkClick r:id="" action="ppaction://media"/>
            <a:extLst>
              <a:ext uri="{FF2B5EF4-FFF2-40B4-BE49-F238E27FC236}">
                <a16:creationId xmlns:a16="http://schemas.microsoft.com/office/drawing/2014/main" id="{8F07BB53-A6F7-431E-9AA9-70335A64F4DC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7295561" y="4635910"/>
            <a:ext cx="609600" cy="609600"/>
          </a:xfrm>
          <a:prstGeom prst="rect">
            <a:avLst/>
          </a:prstGeom>
        </p:spPr>
      </p:pic>
      <p:pic>
        <p:nvPicPr>
          <p:cNvPr id="29" name="Z_[04-29]_kiku4">
            <a:hlinkClick r:id="" action="ppaction://media"/>
            <a:extLst>
              <a:ext uri="{FF2B5EF4-FFF2-40B4-BE49-F238E27FC236}">
                <a16:creationId xmlns:a16="http://schemas.microsoft.com/office/drawing/2014/main" id="{3D9F4979-F649-461A-876C-2A856BE63444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9641665" y="4703660"/>
            <a:ext cx="609600" cy="60960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1DA76899-64AD-4468-BC96-9476735C6950}"/>
              </a:ext>
            </a:extLst>
          </p:cNvPr>
          <p:cNvSpPr txBox="1"/>
          <p:nvPr/>
        </p:nvSpPr>
        <p:spPr>
          <a:xfrm>
            <a:off x="5569656" y="5249136"/>
            <a:ext cx="1092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b</a:t>
            </a:r>
            <a:r>
              <a:rPr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</a:t>
            </a:r>
            <a:r>
              <a:rPr 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a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340420E-BCF3-4D30-A7B8-661C94E46E25}"/>
              </a:ext>
            </a:extLst>
          </p:cNvPr>
          <p:cNvSpPr txBox="1"/>
          <p:nvPr/>
        </p:nvSpPr>
        <p:spPr>
          <a:xfrm>
            <a:off x="3191240" y="5234135"/>
            <a:ext cx="12519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c</a:t>
            </a:r>
            <a:r>
              <a:rPr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</a:t>
            </a:r>
            <a:r>
              <a:rPr 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a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3751C08-E573-480B-A001-E1B8926893DB}"/>
              </a:ext>
            </a:extLst>
          </p:cNvPr>
          <p:cNvSpPr txBox="1"/>
          <p:nvPr/>
        </p:nvSpPr>
        <p:spPr>
          <a:xfrm>
            <a:off x="7906438" y="5231501"/>
            <a:ext cx="11439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b</a:t>
            </a:r>
            <a:r>
              <a:rPr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</a:t>
            </a:r>
            <a:r>
              <a:rPr 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e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DD713C6-0B9B-43AA-A6F1-0F973EAA8131}"/>
              </a:ext>
            </a:extLst>
          </p:cNvPr>
          <p:cNvSpPr txBox="1"/>
          <p:nvPr/>
        </p:nvSpPr>
        <p:spPr>
          <a:xfrm>
            <a:off x="10251265" y="5219563"/>
            <a:ext cx="11027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d</a:t>
            </a:r>
            <a:r>
              <a:rPr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</a:t>
            </a:r>
            <a:r>
              <a:rPr 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f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2EBB290-2621-4187-81B3-DA5B716D4140}"/>
              </a:ext>
            </a:extLst>
          </p:cNvPr>
          <p:cNvSpPr txBox="1"/>
          <p:nvPr/>
        </p:nvSpPr>
        <p:spPr>
          <a:xfrm>
            <a:off x="3362013" y="5781321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イ</a:t>
            </a:r>
            <a:endParaRPr lang="en-US" sz="32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D559B25-A2E3-420F-AB92-E129657D1DAE}"/>
              </a:ext>
            </a:extLst>
          </p:cNvPr>
          <p:cNvSpPr txBox="1"/>
          <p:nvPr/>
        </p:nvSpPr>
        <p:spPr>
          <a:xfrm>
            <a:off x="5775052" y="5779696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エ</a:t>
            </a:r>
            <a:endParaRPr lang="en-US" sz="32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8FBB919-7A52-468B-95A6-B478D75AC9B1}"/>
              </a:ext>
            </a:extLst>
          </p:cNvPr>
          <p:cNvSpPr txBox="1"/>
          <p:nvPr/>
        </p:nvSpPr>
        <p:spPr>
          <a:xfrm>
            <a:off x="8107337" y="5756624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ウ</a:t>
            </a:r>
            <a:endParaRPr lang="en-US" sz="32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26635BB-E51E-4CC2-A013-8B2B490B1852}"/>
              </a:ext>
            </a:extLst>
          </p:cNvPr>
          <p:cNvSpPr txBox="1"/>
          <p:nvPr/>
        </p:nvSpPr>
        <p:spPr>
          <a:xfrm>
            <a:off x="10482288" y="5756624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ア</a:t>
            </a:r>
            <a:endParaRPr lang="en-US" sz="32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39" name="TextBox 3">
            <a:extLst>
              <a:ext uri="{FF2B5EF4-FFF2-40B4-BE49-F238E27FC236}">
                <a16:creationId xmlns:a16="http://schemas.microsoft.com/office/drawing/2014/main" id="{2A6FE653-118D-4838-8713-3ADF5D0F3D91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2L4-13</a:t>
            </a:r>
            <a:endParaRPr lang="en-US" sz="3200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E80DD09D-0BAA-2F9B-0F38-D7A9E8E69A8F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-1" y="63655"/>
            <a:ext cx="4942639" cy="146987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64A6C465-D620-AB5E-98B9-2DAA496E5B80}"/>
              </a:ext>
            </a:extLst>
          </p:cNvPr>
          <p:cNvPicPr>
            <a:picLocks noChangeAspect="1"/>
          </p:cNvPicPr>
          <p:nvPr/>
        </p:nvPicPr>
        <p:blipFill>
          <a:blip r:embed="rId23">
            <a:lum bright="-20000" contrast="40000"/>
          </a:blip>
          <a:stretch>
            <a:fillRect/>
          </a:stretch>
        </p:blipFill>
        <p:spPr>
          <a:xfrm>
            <a:off x="179695" y="3428999"/>
            <a:ext cx="4028943" cy="813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944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  <p:audio>
              <p:cMediaNode vol="80000">
                <p:cTn id="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  <p:audio>
              <p:cMediaNode vol="8000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</p:childTnLst>
        </p:cTn>
      </p:par>
    </p:tnLst>
    <p:bldLst>
      <p:bldP spid="20" grpId="0"/>
      <p:bldP spid="22" grpId="0"/>
      <p:bldP spid="31" grpId="0"/>
      <p:bldP spid="33" grpId="0"/>
      <p:bldP spid="34" grpId="0"/>
      <p:bldP spid="36" grpId="0"/>
      <p:bldP spid="37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9FD4EBC-0688-44EA-A69D-50FC680FDFE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62" y="292387"/>
            <a:ext cx="11986876" cy="3219553"/>
          </a:xfrm>
          <a:prstGeom prst="rect">
            <a:avLst/>
          </a:prstGeom>
        </p:spPr>
      </p:pic>
      <p:pic>
        <p:nvPicPr>
          <p:cNvPr id="6" name="Z_[04-26]_kiku1 (1)">
            <a:hlinkClick r:id="" action="ppaction://media"/>
            <a:extLst>
              <a:ext uri="{FF2B5EF4-FFF2-40B4-BE49-F238E27FC236}">
                <a16:creationId xmlns:a16="http://schemas.microsoft.com/office/drawing/2014/main" id="{E42F81D3-4B49-4196-B003-79471259668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469420" y="1763328"/>
            <a:ext cx="609600" cy="609600"/>
          </a:xfrm>
          <a:prstGeom prst="rect">
            <a:avLst/>
          </a:prstGeom>
        </p:spPr>
      </p:pic>
      <p:pic>
        <p:nvPicPr>
          <p:cNvPr id="7" name="Z_[04-27]_kiku2">
            <a:hlinkClick r:id="" action="ppaction://media"/>
            <a:extLst>
              <a:ext uri="{FF2B5EF4-FFF2-40B4-BE49-F238E27FC236}">
                <a16:creationId xmlns:a16="http://schemas.microsoft.com/office/drawing/2014/main" id="{6A4F4ECF-9C25-4D39-BC70-BA289201BCD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987893" y="1721789"/>
            <a:ext cx="609600" cy="609600"/>
          </a:xfrm>
          <a:prstGeom prst="rect">
            <a:avLst/>
          </a:prstGeom>
        </p:spPr>
      </p:pic>
      <p:pic>
        <p:nvPicPr>
          <p:cNvPr id="8" name="Z_[04-28]_kiku3">
            <a:hlinkClick r:id="" action="ppaction://media"/>
            <a:extLst>
              <a:ext uri="{FF2B5EF4-FFF2-40B4-BE49-F238E27FC236}">
                <a16:creationId xmlns:a16="http://schemas.microsoft.com/office/drawing/2014/main" id="{FD883640-DE14-4708-ABEC-51C8A9047690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210101" y="1730336"/>
            <a:ext cx="609600" cy="609600"/>
          </a:xfrm>
          <a:prstGeom prst="rect">
            <a:avLst/>
          </a:prstGeom>
        </p:spPr>
      </p:pic>
      <p:pic>
        <p:nvPicPr>
          <p:cNvPr id="9" name="Z_[04-29]_kiku4">
            <a:hlinkClick r:id="" action="ppaction://media"/>
            <a:extLst>
              <a:ext uri="{FF2B5EF4-FFF2-40B4-BE49-F238E27FC236}">
                <a16:creationId xmlns:a16="http://schemas.microsoft.com/office/drawing/2014/main" id="{C0CEBDC6-3A9B-47DD-8078-E7129908561F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556205" y="1798086"/>
            <a:ext cx="609600" cy="609600"/>
          </a:xfrm>
          <a:prstGeom prst="rect">
            <a:avLst/>
          </a:prstGeom>
        </p:spPr>
      </p:pic>
      <p:sp>
        <p:nvSpPr>
          <p:cNvPr id="11" name="TextBox 3">
            <a:extLst>
              <a:ext uri="{FF2B5EF4-FFF2-40B4-BE49-F238E27FC236}">
                <a16:creationId xmlns:a16="http://schemas.microsoft.com/office/drawing/2014/main" id="{43B5763F-7EA1-41E3-B23F-9EF05E899497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2L4-13</a:t>
            </a:r>
            <a:endParaRPr lang="en-US" sz="320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A433D3BE-76AC-57FA-B891-EC946C8F98B4}"/>
              </a:ext>
            </a:extLst>
          </p:cNvPr>
          <p:cNvPicPr>
            <a:picLocks noChangeAspect="1"/>
          </p:cNvPicPr>
          <p:nvPr/>
        </p:nvPicPr>
        <p:blipFill>
          <a:blip r:embed="rId12">
            <a:lum bright="-20000" contrast="40000"/>
          </a:blip>
          <a:stretch>
            <a:fillRect/>
          </a:stretch>
        </p:blipFill>
        <p:spPr>
          <a:xfrm>
            <a:off x="177193" y="293357"/>
            <a:ext cx="10434961" cy="954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957828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図 13">
            <a:extLst>
              <a:ext uri="{FF2B5EF4-FFF2-40B4-BE49-F238E27FC236}">
                <a16:creationId xmlns:a16="http://schemas.microsoft.com/office/drawing/2014/main" id="{6A4CEBE6-3B2B-4BED-AE12-03B893FBF07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62" y="292387"/>
            <a:ext cx="11986876" cy="3219553"/>
          </a:xfrm>
          <a:prstGeom prst="rect">
            <a:avLst/>
          </a:prstGeom>
        </p:spPr>
      </p:pic>
      <p:pic>
        <p:nvPicPr>
          <p:cNvPr id="6" name="Z_[04-26]_kiku1 (1)">
            <a:hlinkClick r:id="" action="ppaction://media"/>
            <a:extLst>
              <a:ext uri="{FF2B5EF4-FFF2-40B4-BE49-F238E27FC236}">
                <a16:creationId xmlns:a16="http://schemas.microsoft.com/office/drawing/2014/main" id="{E42F81D3-4B49-4196-B003-79471259668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469420" y="1763328"/>
            <a:ext cx="609600" cy="609600"/>
          </a:xfrm>
          <a:prstGeom prst="rect">
            <a:avLst/>
          </a:prstGeom>
        </p:spPr>
      </p:pic>
      <p:pic>
        <p:nvPicPr>
          <p:cNvPr id="7" name="Z_[04-27]_kiku2">
            <a:hlinkClick r:id="" action="ppaction://media"/>
            <a:extLst>
              <a:ext uri="{FF2B5EF4-FFF2-40B4-BE49-F238E27FC236}">
                <a16:creationId xmlns:a16="http://schemas.microsoft.com/office/drawing/2014/main" id="{6A4F4ECF-9C25-4D39-BC70-BA289201BCD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987893" y="1721789"/>
            <a:ext cx="609600" cy="609600"/>
          </a:xfrm>
          <a:prstGeom prst="rect">
            <a:avLst/>
          </a:prstGeom>
        </p:spPr>
      </p:pic>
      <p:pic>
        <p:nvPicPr>
          <p:cNvPr id="8" name="Z_[04-28]_kiku3">
            <a:hlinkClick r:id="" action="ppaction://media"/>
            <a:extLst>
              <a:ext uri="{FF2B5EF4-FFF2-40B4-BE49-F238E27FC236}">
                <a16:creationId xmlns:a16="http://schemas.microsoft.com/office/drawing/2014/main" id="{FD883640-DE14-4708-ABEC-51C8A9047690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210101" y="1730336"/>
            <a:ext cx="609600" cy="609600"/>
          </a:xfrm>
          <a:prstGeom prst="rect">
            <a:avLst/>
          </a:prstGeom>
        </p:spPr>
      </p:pic>
      <p:pic>
        <p:nvPicPr>
          <p:cNvPr id="9" name="Z_[04-29]_kiku4">
            <a:hlinkClick r:id="" action="ppaction://media"/>
            <a:extLst>
              <a:ext uri="{FF2B5EF4-FFF2-40B4-BE49-F238E27FC236}">
                <a16:creationId xmlns:a16="http://schemas.microsoft.com/office/drawing/2014/main" id="{C0CEBDC6-3A9B-47DD-8078-E7129908561F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556205" y="1798086"/>
            <a:ext cx="609600" cy="6096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C5FD529-BF50-43F0-B4EE-98525CDCDAAF}"/>
              </a:ext>
            </a:extLst>
          </p:cNvPr>
          <p:cNvSpPr txBox="1"/>
          <p:nvPr/>
        </p:nvSpPr>
        <p:spPr>
          <a:xfrm>
            <a:off x="3155778" y="2493144"/>
            <a:ext cx="14670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0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いっしょに</a:t>
            </a:r>
            <a:endParaRPr lang="en-US" sz="20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EAF2F2B-1E79-4E9C-AA4E-51FC0DE5B258}"/>
              </a:ext>
            </a:extLst>
          </p:cNvPr>
          <p:cNvSpPr txBox="1"/>
          <p:nvPr/>
        </p:nvSpPr>
        <p:spPr>
          <a:xfrm>
            <a:off x="5671864" y="2431589"/>
            <a:ext cx="11079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つけて</a:t>
            </a:r>
            <a:endParaRPr lang="en-US" sz="2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6A4C766-F2E3-4A90-B6B1-994279945538}"/>
              </a:ext>
            </a:extLst>
          </p:cNvPr>
          <p:cNvSpPr txBox="1"/>
          <p:nvPr/>
        </p:nvSpPr>
        <p:spPr>
          <a:xfrm>
            <a:off x="7426901" y="2893254"/>
            <a:ext cx="11079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かけて</a:t>
            </a:r>
            <a:endParaRPr lang="en-US" sz="2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5" name="TextBox 3">
            <a:extLst>
              <a:ext uri="{FF2B5EF4-FFF2-40B4-BE49-F238E27FC236}">
                <a16:creationId xmlns:a16="http://schemas.microsoft.com/office/drawing/2014/main" id="{2376FCF1-3D3F-4A68-A51C-8D4168D7E9A3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2L4-13</a:t>
            </a:r>
            <a:endParaRPr lang="en-US" sz="3200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D7C54726-40EE-343F-C313-D921AA491B9B}"/>
              </a:ext>
            </a:extLst>
          </p:cNvPr>
          <p:cNvPicPr>
            <a:picLocks noChangeAspect="1"/>
          </p:cNvPicPr>
          <p:nvPr/>
        </p:nvPicPr>
        <p:blipFill>
          <a:blip r:embed="rId12">
            <a:lum bright="-20000" contrast="40000"/>
          </a:blip>
          <a:stretch>
            <a:fillRect/>
          </a:stretch>
        </p:blipFill>
        <p:spPr>
          <a:xfrm>
            <a:off x="177193" y="293357"/>
            <a:ext cx="10434961" cy="954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488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10" grpId="0"/>
      <p:bldP spid="11" grpId="0"/>
      <p:bldP spid="12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>
            <a:extLst>
              <a:ext uri="{FF2B5EF4-FFF2-40B4-BE49-F238E27FC236}">
                <a16:creationId xmlns:a16="http://schemas.microsoft.com/office/drawing/2014/main" id="{E67E012C-F8E1-47E3-AB82-375F24C47F4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927" y="1568017"/>
            <a:ext cx="10717497" cy="1081893"/>
          </a:xfrm>
          <a:prstGeom prst="rect">
            <a:avLst/>
          </a:prstGeom>
        </p:spPr>
      </p:pic>
      <p:pic>
        <p:nvPicPr>
          <p:cNvPr id="5" name="Picture 4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25511C74-0E59-4AF0-A6BE-3D0C4CCCF886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984"/>
          <a:stretch/>
        </p:blipFill>
        <p:spPr>
          <a:xfrm>
            <a:off x="0" y="198160"/>
            <a:ext cx="12192000" cy="1124823"/>
          </a:xfrm>
          <a:prstGeom prst="rect">
            <a:avLst/>
          </a:prstGeom>
        </p:spPr>
      </p:pic>
      <p:pic>
        <p:nvPicPr>
          <p:cNvPr id="6" name="Z_[04-26]_kiku1 (1)">
            <a:hlinkClick r:id="" action="ppaction://media"/>
            <a:extLst>
              <a:ext uri="{FF2B5EF4-FFF2-40B4-BE49-F238E27FC236}">
                <a16:creationId xmlns:a16="http://schemas.microsoft.com/office/drawing/2014/main" id="{6917A92A-C6E9-412D-89E3-FC6E02A82F4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465534" y="2040310"/>
            <a:ext cx="609600" cy="609600"/>
          </a:xfrm>
          <a:prstGeom prst="rect">
            <a:avLst/>
          </a:prstGeom>
        </p:spPr>
      </p:pic>
      <p:pic>
        <p:nvPicPr>
          <p:cNvPr id="7" name="Z_[04-27]_kiku2">
            <a:hlinkClick r:id="" action="ppaction://media"/>
            <a:extLst>
              <a:ext uri="{FF2B5EF4-FFF2-40B4-BE49-F238E27FC236}">
                <a16:creationId xmlns:a16="http://schemas.microsoft.com/office/drawing/2014/main" id="{0D1D315E-1AF9-48CE-8A3D-938978F4CCB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110186" y="1995489"/>
            <a:ext cx="609600" cy="609600"/>
          </a:xfrm>
          <a:prstGeom prst="rect">
            <a:avLst/>
          </a:prstGeom>
        </p:spPr>
      </p:pic>
      <p:pic>
        <p:nvPicPr>
          <p:cNvPr id="8" name="Z_[04-28]_kiku3">
            <a:hlinkClick r:id="" action="ppaction://media"/>
            <a:extLst>
              <a:ext uri="{FF2B5EF4-FFF2-40B4-BE49-F238E27FC236}">
                <a16:creationId xmlns:a16="http://schemas.microsoft.com/office/drawing/2014/main" id="{6ACDCFC5-21A8-474E-BC35-1474635E2C9B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754838" y="2009239"/>
            <a:ext cx="609600" cy="609600"/>
          </a:xfrm>
          <a:prstGeom prst="rect">
            <a:avLst/>
          </a:prstGeom>
        </p:spPr>
      </p:pic>
      <p:pic>
        <p:nvPicPr>
          <p:cNvPr id="9" name="Z_[04-29]_kiku4">
            <a:hlinkClick r:id="" action="ppaction://media"/>
            <a:extLst>
              <a:ext uri="{FF2B5EF4-FFF2-40B4-BE49-F238E27FC236}">
                <a16:creationId xmlns:a16="http://schemas.microsoft.com/office/drawing/2014/main" id="{0342245E-3EB2-46B5-B68B-461389EA0EF7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9399490" y="1995489"/>
            <a:ext cx="609600" cy="6096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C59CE8A7-4E1B-4C35-9F71-C7AF64FD88A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389" y="3113555"/>
            <a:ext cx="11249223" cy="768390"/>
          </a:xfrm>
          <a:prstGeom prst="rect">
            <a:avLst/>
          </a:prstGeom>
          <a:ln w="28575">
            <a:solidFill>
              <a:srgbClr val="FF33CC"/>
            </a:solidFill>
          </a:ln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23AC9FA8-DE67-4FE1-BE88-E5FB02F91E7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2L4-13</a:t>
            </a:r>
            <a:endParaRPr lang="en-US" sz="320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D63D54BC-42AE-D845-238C-BD078B08AE35}"/>
              </a:ext>
            </a:extLst>
          </p:cNvPr>
          <p:cNvPicPr>
            <a:picLocks noChangeAspect="1"/>
          </p:cNvPicPr>
          <p:nvPr/>
        </p:nvPicPr>
        <p:blipFill>
          <a:blip r:embed="rId14">
            <a:lum bright="-20000" contrast="40000"/>
          </a:blip>
          <a:stretch>
            <a:fillRect/>
          </a:stretch>
        </p:blipFill>
        <p:spPr>
          <a:xfrm>
            <a:off x="209664" y="37572"/>
            <a:ext cx="10277333" cy="1124823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CE45A8B7-EFD6-F354-1AD4-EBF1FDDBD18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71388" y="3128685"/>
            <a:ext cx="11072912" cy="753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405667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6C752557-9DA6-460E-957D-2C7ECE0ED6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91794"/>
            <a:ext cx="3741534" cy="919992"/>
          </a:xfrm>
          <a:prstGeom prst="rect">
            <a:avLst/>
          </a:prstGeom>
        </p:spPr>
      </p:pic>
      <p:pic>
        <p:nvPicPr>
          <p:cNvPr id="8" name="Z_[04-30]_hanasu">
            <a:hlinkClick r:id="" action="ppaction://media"/>
            <a:extLst>
              <a:ext uri="{FF2B5EF4-FFF2-40B4-BE49-F238E27FC236}">
                <a16:creationId xmlns:a16="http://schemas.microsoft.com/office/drawing/2014/main" id="{D57CD9A9-EC05-4151-BDB4-FB2C4FC9568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805728" y="1103968"/>
            <a:ext cx="609600" cy="6096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754C3ED-6225-4B52-89B7-EB72AEC3997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3914" y="1782954"/>
            <a:ext cx="7711987" cy="4908403"/>
          </a:xfrm>
          <a:prstGeom prst="rect">
            <a:avLst/>
          </a:prstGeom>
        </p:spPr>
      </p:pic>
      <p:pic>
        <p:nvPicPr>
          <p:cNvPr id="11" name="Picture 10" descr="Text&#10;&#10;Description automatically generated with low confidence">
            <a:extLst>
              <a:ext uri="{FF2B5EF4-FFF2-40B4-BE49-F238E27FC236}">
                <a16:creationId xmlns:a16="http://schemas.microsoft.com/office/drawing/2014/main" id="{A0B0F10E-B01B-4695-BA4E-0248F8D7052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399" y="166643"/>
            <a:ext cx="5044874" cy="954658"/>
          </a:xfrm>
          <a:prstGeom prst="rect">
            <a:avLst/>
          </a:prstGeom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1EC75A02-6123-48E0-8DEF-086BA63AEBDC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2L4-14</a:t>
            </a:r>
            <a:endParaRPr lang="en-US" sz="320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862848CE-7AAF-72D8-AD5A-8F961063E4A8}"/>
              </a:ext>
            </a:extLst>
          </p:cNvPr>
          <p:cNvPicPr>
            <a:picLocks noChangeAspect="1"/>
          </p:cNvPicPr>
          <p:nvPr/>
        </p:nvPicPr>
        <p:blipFill>
          <a:blip r:embed="rId8">
            <a:lum bright="-20000" contrast="40000"/>
          </a:blip>
          <a:stretch>
            <a:fillRect/>
          </a:stretch>
        </p:blipFill>
        <p:spPr>
          <a:xfrm>
            <a:off x="236399" y="149310"/>
            <a:ext cx="5044874" cy="954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8545984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4EA36A2-E1D0-4720-AEA3-8A572408E9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676" y="958888"/>
            <a:ext cx="4851170" cy="927909"/>
          </a:xfrm>
          <a:prstGeom prst="rect">
            <a:avLst/>
          </a:prstGeom>
        </p:spPr>
      </p:pic>
      <p:pic>
        <p:nvPicPr>
          <p:cNvPr id="8" name="Z_[04-30]_hanasu">
            <a:hlinkClick r:id="" action="ppaction://media"/>
            <a:extLst>
              <a:ext uri="{FF2B5EF4-FFF2-40B4-BE49-F238E27FC236}">
                <a16:creationId xmlns:a16="http://schemas.microsoft.com/office/drawing/2014/main" id="{D57CD9A9-EC05-4151-BDB4-FB2C4FC9568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740210" y="1277197"/>
            <a:ext cx="609600" cy="6096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8B115E1-C7D7-4F02-BA01-66AE509AACF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3914" y="1782954"/>
            <a:ext cx="7711987" cy="4908403"/>
          </a:xfrm>
          <a:prstGeom prst="rect">
            <a:avLst/>
          </a:prstGeom>
        </p:spPr>
      </p:pic>
      <p:sp>
        <p:nvSpPr>
          <p:cNvPr id="7" name="TextBox 3">
            <a:extLst>
              <a:ext uri="{FF2B5EF4-FFF2-40B4-BE49-F238E27FC236}">
                <a16:creationId xmlns:a16="http://schemas.microsoft.com/office/drawing/2014/main" id="{84668344-A2CA-4D1D-9DA5-8C8D193CE9F8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2L4-14</a:t>
            </a:r>
            <a:endParaRPr lang="en-US" sz="3200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5A75E962-D0B2-AA53-1DB1-6DBE9CE69D48}"/>
              </a:ext>
            </a:extLst>
          </p:cNvPr>
          <p:cNvPicPr>
            <a:picLocks noChangeAspect="1"/>
          </p:cNvPicPr>
          <p:nvPr/>
        </p:nvPicPr>
        <p:blipFill>
          <a:blip r:embed="rId7">
            <a:lum bright="-20000" contrast="40000"/>
          </a:blip>
          <a:stretch>
            <a:fillRect/>
          </a:stretch>
        </p:blipFill>
        <p:spPr>
          <a:xfrm>
            <a:off x="119544" y="1475395"/>
            <a:ext cx="3523814" cy="460053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B570BDDC-D5E2-EADF-2C82-E7B985808B76}"/>
              </a:ext>
            </a:extLst>
          </p:cNvPr>
          <p:cNvPicPr>
            <a:picLocks noChangeAspect="1"/>
          </p:cNvPicPr>
          <p:nvPr/>
        </p:nvPicPr>
        <p:blipFill>
          <a:blip r:embed="rId8">
            <a:lum bright="-20000" contrast="40000"/>
          </a:blip>
          <a:stretch>
            <a:fillRect/>
          </a:stretch>
        </p:blipFill>
        <p:spPr>
          <a:xfrm>
            <a:off x="119544" y="64286"/>
            <a:ext cx="5044874" cy="954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7262736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Z_[04-30]_hanasu">
            <a:hlinkClick r:id="" action="ppaction://media"/>
            <a:extLst>
              <a:ext uri="{FF2B5EF4-FFF2-40B4-BE49-F238E27FC236}">
                <a16:creationId xmlns:a16="http://schemas.microsoft.com/office/drawing/2014/main" id="{D57CD9A9-EC05-4151-BDB4-FB2C4FC9568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372100" y="1087301"/>
            <a:ext cx="609600" cy="6096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8B115E1-C7D7-4F02-BA01-66AE509AACF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3914" y="1782954"/>
            <a:ext cx="7711987" cy="4908403"/>
          </a:xfrm>
          <a:prstGeom prst="rect">
            <a:avLst/>
          </a:prstGeom>
        </p:spPr>
      </p:pic>
      <p:sp>
        <p:nvSpPr>
          <p:cNvPr id="19" name="TextBox 3">
            <a:extLst>
              <a:ext uri="{FF2B5EF4-FFF2-40B4-BE49-F238E27FC236}">
                <a16:creationId xmlns:a16="http://schemas.microsoft.com/office/drawing/2014/main" id="{5098FBDB-470C-46CC-8F5A-654162EE8583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2L4-14</a:t>
            </a:r>
            <a:endParaRPr lang="en-US" sz="3200"/>
          </a:p>
        </p:txBody>
      </p:sp>
      <p:sp>
        <p:nvSpPr>
          <p:cNvPr id="20" name="四角形: 角を丸くする 1">
            <a:extLst>
              <a:ext uri="{FF2B5EF4-FFF2-40B4-BE49-F238E27FC236}">
                <a16:creationId xmlns:a16="http://schemas.microsoft.com/office/drawing/2014/main" id="{FCF15F33-32FA-455C-8AA0-4627D872FB41}"/>
              </a:ext>
            </a:extLst>
          </p:cNvPr>
          <p:cNvSpPr/>
          <p:nvPr/>
        </p:nvSpPr>
        <p:spPr>
          <a:xfrm>
            <a:off x="6356099" y="2033698"/>
            <a:ext cx="4919209" cy="106013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 b="1"/>
          </a:p>
        </p:txBody>
      </p:sp>
      <p:sp>
        <p:nvSpPr>
          <p:cNvPr id="21" name="四角形: 角を丸くする 1">
            <a:extLst>
              <a:ext uri="{FF2B5EF4-FFF2-40B4-BE49-F238E27FC236}">
                <a16:creationId xmlns:a16="http://schemas.microsoft.com/office/drawing/2014/main" id="{2D4E81A7-3A38-4F40-8EB8-877B10C19C6E}"/>
              </a:ext>
            </a:extLst>
          </p:cNvPr>
          <p:cNvSpPr/>
          <p:nvPr/>
        </p:nvSpPr>
        <p:spPr>
          <a:xfrm>
            <a:off x="6356099" y="3414581"/>
            <a:ext cx="4919209" cy="106013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 b="1"/>
          </a:p>
        </p:txBody>
      </p:sp>
      <p:sp>
        <p:nvSpPr>
          <p:cNvPr id="22" name="四角形: 角を丸くする 1">
            <a:extLst>
              <a:ext uri="{FF2B5EF4-FFF2-40B4-BE49-F238E27FC236}">
                <a16:creationId xmlns:a16="http://schemas.microsoft.com/office/drawing/2014/main" id="{D67FF1FF-67E2-4A94-BA67-59CABCEADD03}"/>
              </a:ext>
            </a:extLst>
          </p:cNvPr>
          <p:cNvSpPr/>
          <p:nvPr/>
        </p:nvSpPr>
        <p:spPr>
          <a:xfrm>
            <a:off x="6356099" y="4965395"/>
            <a:ext cx="4919209" cy="54428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 b="1"/>
          </a:p>
        </p:txBody>
      </p:sp>
      <p:sp>
        <p:nvSpPr>
          <p:cNvPr id="24" name="四角形: 角を丸くする 1">
            <a:extLst>
              <a:ext uri="{FF2B5EF4-FFF2-40B4-BE49-F238E27FC236}">
                <a16:creationId xmlns:a16="http://schemas.microsoft.com/office/drawing/2014/main" id="{C27AD756-7BA7-4C5B-9ADF-BCE44A3AD92B}"/>
              </a:ext>
            </a:extLst>
          </p:cNvPr>
          <p:cNvSpPr/>
          <p:nvPr/>
        </p:nvSpPr>
        <p:spPr>
          <a:xfrm>
            <a:off x="6356812" y="5974208"/>
            <a:ext cx="3928470" cy="54428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 b="1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0509C91D-60AE-7F68-5870-3E644137547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638" y="1024710"/>
            <a:ext cx="4851170" cy="927909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4EFF25FE-4BB3-7800-20AD-F8B4BD72A7E6}"/>
              </a:ext>
            </a:extLst>
          </p:cNvPr>
          <p:cNvPicPr>
            <a:picLocks noChangeAspect="1"/>
          </p:cNvPicPr>
          <p:nvPr/>
        </p:nvPicPr>
        <p:blipFill>
          <a:blip r:embed="rId7">
            <a:lum bright="-20000" contrast="40000"/>
          </a:blip>
          <a:stretch>
            <a:fillRect/>
          </a:stretch>
        </p:blipFill>
        <p:spPr>
          <a:xfrm>
            <a:off x="19934" y="-51708"/>
            <a:ext cx="5044874" cy="954658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B297A01A-C312-F5A7-B963-E465127F0A1B}"/>
              </a:ext>
            </a:extLst>
          </p:cNvPr>
          <p:cNvPicPr>
            <a:picLocks noChangeAspect="1"/>
          </p:cNvPicPr>
          <p:nvPr/>
        </p:nvPicPr>
        <p:blipFill>
          <a:blip r:embed="rId8">
            <a:lum bright="-20000" contrast="40000"/>
          </a:blip>
          <a:stretch>
            <a:fillRect/>
          </a:stretch>
        </p:blipFill>
        <p:spPr>
          <a:xfrm>
            <a:off x="119544" y="1475395"/>
            <a:ext cx="3523814" cy="460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414938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66614D45-3B9F-4495-AFE1-30AEA8222271}"/>
              </a:ext>
            </a:extLst>
          </p:cNvPr>
          <p:cNvGrpSpPr/>
          <p:nvPr/>
        </p:nvGrpSpPr>
        <p:grpSpPr>
          <a:xfrm>
            <a:off x="896541" y="1676135"/>
            <a:ext cx="11033387" cy="2690766"/>
            <a:chOff x="896541" y="1676135"/>
            <a:chExt cx="11033387" cy="2690766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381B82B9-B515-40FC-826B-2097D128255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6541" y="1676135"/>
              <a:ext cx="11033387" cy="600159"/>
            </a:xfrm>
            <a:prstGeom prst="rect">
              <a:avLst/>
            </a:prstGeom>
          </p:spPr>
        </p:pic>
        <p:pic>
          <p:nvPicPr>
            <p:cNvPr id="11" name="Picture 10" descr="A collage of food&#10;&#10;Description automatically generated with medium confidence">
              <a:extLst>
                <a:ext uri="{FF2B5EF4-FFF2-40B4-BE49-F238E27FC236}">
                  <a16:creationId xmlns:a16="http://schemas.microsoft.com/office/drawing/2014/main" id="{94F8AE90-BB36-4336-ACAC-E1D69D4CB1A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6542" y="2276294"/>
              <a:ext cx="10968528" cy="2090607"/>
            </a:xfrm>
            <a:prstGeom prst="rect">
              <a:avLst/>
            </a:prstGeom>
          </p:spPr>
        </p:pic>
      </p:grpSp>
      <p:pic>
        <p:nvPicPr>
          <p:cNvPr id="3" name="図 2">
            <a:extLst>
              <a:ext uri="{FF2B5EF4-FFF2-40B4-BE49-F238E27FC236}">
                <a16:creationId xmlns:a16="http://schemas.microsoft.com/office/drawing/2014/main" id="{02DDD478-0DB2-4D33-B7D4-493BBCE872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838" y="193062"/>
            <a:ext cx="5908915" cy="968171"/>
          </a:xfrm>
          <a:prstGeom prst="rect">
            <a:avLst/>
          </a:prstGeom>
        </p:spPr>
      </p:pic>
      <p:sp>
        <p:nvSpPr>
          <p:cNvPr id="10" name="TextBox 3">
            <a:extLst>
              <a:ext uri="{FF2B5EF4-FFF2-40B4-BE49-F238E27FC236}">
                <a16:creationId xmlns:a16="http://schemas.microsoft.com/office/drawing/2014/main" id="{7B3007F1-6F14-4A3E-AB03-E71008003CFC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2L4-14</a:t>
            </a:r>
            <a:endParaRPr lang="en-US" sz="320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CF33DD0C-FC6C-C455-D03D-4E7C7462F5EC}"/>
              </a:ext>
            </a:extLst>
          </p:cNvPr>
          <p:cNvPicPr>
            <a:picLocks noChangeAspect="1"/>
          </p:cNvPicPr>
          <p:nvPr/>
        </p:nvPicPr>
        <p:blipFill>
          <a:blip r:embed="rId5">
            <a:lum bright="-20000" contrast="40000"/>
          </a:blip>
          <a:stretch>
            <a:fillRect/>
          </a:stretch>
        </p:blipFill>
        <p:spPr>
          <a:xfrm>
            <a:off x="260838" y="193062"/>
            <a:ext cx="7287074" cy="1035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19428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538E52E0-E8DD-4F78-A687-6F0E1729A6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573"/>
            <a:ext cx="12192000" cy="259123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454EDCC-525A-49D4-A480-3DBCB8752778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2L4-14</a:t>
            </a:r>
            <a:endParaRPr lang="en-US" sz="3200"/>
          </a:p>
        </p:txBody>
      </p:sp>
      <p:pic>
        <p:nvPicPr>
          <p:cNvPr id="1026" name="Picture 2" descr="世間話をする男性のイラスト">
            <a:extLst>
              <a:ext uri="{FF2B5EF4-FFF2-40B4-BE49-F238E27FC236}">
                <a16:creationId xmlns:a16="http://schemas.microsoft.com/office/drawing/2014/main" id="{90E9DA43-4896-45F1-9177-E545FE83FF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5618" y="3247674"/>
            <a:ext cx="3810000" cy="3448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吹き出し: 角を丸めた四角形 1">
            <a:extLst>
              <a:ext uri="{FF2B5EF4-FFF2-40B4-BE49-F238E27FC236}">
                <a16:creationId xmlns:a16="http://schemas.microsoft.com/office/drawing/2014/main" id="{941D58F2-BE49-432D-A414-470254468294}"/>
              </a:ext>
            </a:extLst>
          </p:cNvPr>
          <p:cNvSpPr/>
          <p:nvPr/>
        </p:nvSpPr>
        <p:spPr>
          <a:xfrm>
            <a:off x="7049756" y="2475476"/>
            <a:ext cx="4809395" cy="4160936"/>
          </a:xfrm>
          <a:prstGeom prst="wedgeRoundRectCallout">
            <a:avLst>
              <a:gd name="adj1" fmla="val -62824"/>
              <a:gd name="adj2" fmla="val 13830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B0A90BB8-C31D-4C2A-AB60-8B3FD5FDBF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5259" y="2428321"/>
            <a:ext cx="1488389" cy="1488389"/>
          </a:xfrm>
          <a:prstGeom prst="rect">
            <a:avLst/>
          </a:prstGeom>
        </p:spPr>
      </p:pic>
      <p:pic>
        <p:nvPicPr>
          <p:cNvPr id="1030" name="Picture 6" descr="プーパッポンカリーのイラスト">
            <a:extLst>
              <a:ext uri="{FF2B5EF4-FFF2-40B4-BE49-F238E27FC236}">
                <a16:creationId xmlns:a16="http://schemas.microsoft.com/office/drawing/2014/main" id="{3E696864-AC15-44EF-A82B-BF52141DB3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1406" y="2468309"/>
            <a:ext cx="1408415" cy="1408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ガパオライスのイラスト">
            <a:extLst>
              <a:ext uri="{FF2B5EF4-FFF2-40B4-BE49-F238E27FC236}">
                <a16:creationId xmlns:a16="http://schemas.microsoft.com/office/drawing/2014/main" id="{67F7FEC5-612A-4F8B-920C-E23D55922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5259" y="5261814"/>
            <a:ext cx="1525284" cy="1368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カオニャオマムアンのイラスト">
            <a:extLst>
              <a:ext uri="{FF2B5EF4-FFF2-40B4-BE49-F238E27FC236}">
                <a16:creationId xmlns:a16="http://schemas.microsoft.com/office/drawing/2014/main" id="{BCC934EC-D3A2-41C9-ACCC-AA5B037528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9065" y="5368146"/>
            <a:ext cx="1421011" cy="1200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トムヤムクンのイラスト">
            <a:extLst>
              <a:ext uri="{FF2B5EF4-FFF2-40B4-BE49-F238E27FC236}">
                <a16:creationId xmlns:a16="http://schemas.microsoft.com/office/drawing/2014/main" id="{FFE7D60C-F993-4385-8E4E-65FD12C1DB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9353" y="5179174"/>
            <a:ext cx="1219906" cy="1366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カイパローのイラスト">
            <a:extLst>
              <a:ext uri="{FF2B5EF4-FFF2-40B4-BE49-F238E27FC236}">
                <a16:creationId xmlns:a16="http://schemas.microsoft.com/office/drawing/2014/main" id="{9A3CC25C-6AE1-442B-8968-77029B6DD8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0692" y="2578456"/>
            <a:ext cx="1270714" cy="1188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297ABBC1-7FB1-4B1D-BD65-848FF4042B7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31433" y="3918153"/>
            <a:ext cx="1216394" cy="1216394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3C4EE165-13C5-4B15-AF7D-F6F40399CE4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559227" y="3742801"/>
            <a:ext cx="1253673" cy="1370135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7DF6E0F9-F109-251A-E284-8C8FCB6F2504}"/>
              </a:ext>
            </a:extLst>
          </p:cNvPr>
          <p:cNvPicPr>
            <a:picLocks noChangeAspect="1"/>
          </p:cNvPicPr>
          <p:nvPr/>
        </p:nvPicPr>
        <p:blipFill>
          <a:blip r:embed="rId12">
            <a:lum bright="-20000" contrast="40000"/>
          </a:blip>
          <a:stretch>
            <a:fillRect/>
          </a:stretch>
        </p:blipFill>
        <p:spPr>
          <a:xfrm>
            <a:off x="612179" y="1672403"/>
            <a:ext cx="11412538" cy="832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8273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screenshot of a computer&#10;&#10;Description automatically generated">
            <a:extLst>
              <a:ext uri="{FF2B5EF4-FFF2-40B4-BE49-F238E27FC236}">
                <a16:creationId xmlns:a16="http://schemas.microsoft.com/office/drawing/2014/main" id="{4DD39152-217C-DD7F-B59B-7667BB8697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84715"/>
          <a:stretch/>
        </p:blipFill>
        <p:spPr>
          <a:xfrm>
            <a:off x="1542034" y="30106"/>
            <a:ext cx="9104416" cy="1191492"/>
          </a:xfrm>
        </p:spPr>
      </p:pic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BEFB98EE-050C-6836-444B-247FD4DAAF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2625" y="1222682"/>
            <a:ext cx="8811490" cy="562915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9C34504-D655-57C8-6086-45E82937BCCF}"/>
              </a:ext>
            </a:extLst>
          </p:cNvPr>
          <p:cNvSpPr/>
          <p:nvPr/>
        </p:nvSpPr>
        <p:spPr>
          <a:xfrm>
            <a:off x="1694740" y="4030911"/>
            <a:ext cx="8801722" cy="956427"/>
          </a:xfrm>
          <a:prstGeom prst="rect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607562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ext&#10;&#10;Description automatically generated with medium confidence">
            <a:extLst>
              <a:ext uri="{FF2B5EF4-FFF2-40B4-BE49-F238E27FC236}">
                <a16:creationId xmlns:a16="http://schemas.microsoft.com/office/drawing/2014/main" id="{0CEFCD16-9114-48D2-B828-9FE16AFC75E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1" r="337"/>
          <a:stretch/>
        </p:blipFill>
        <p:spPr>
          <a:xfrm>
            <a:off x="41139" y="-2"/>
            <a:ext cx="12150861" cy="214362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BA942BB-29DC-498C-A0E8-D9F6DEBF139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2L4-15</a:t>
            </a:r>
            <a:endParaRPr lang="en-US" sz="320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D742C342-43BF-EACB-5EF7-258093E68EE9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1342680" y="1697442"/>
            <a:ext cx="9586719" cy="740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712208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Graphical user interface, text, application, chat or text message&#10;&#10;Description automatically generated">
            <a:extLst>
              <a:ext uri="{FF2B5EF4-FFF2-40B4-BE49-F238E27FC236}">
                <a16:creationId xmlns:a16="http://schemas.microsoft.com/office/drawing/2014/main" id="{6BA912E1-B32A-4E53-8746-52B01340F4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46" y="2337092"/>
            <a:ext cx="5356384" cy="4294443"/>
          </a:xfrm>
          <a:prstGeom prst="rect">
            <a:avLst/>
          </a:prstGeom>
        </p:spPr>
      </p:pic>
      <p:pic>
        <p:nvPicPr>
          <p:cNvPr id="11" name="Picture 10" descr="Graphical user interface, text, application, chat or text message&#10;&#10;Description automatically generated">
            <a:extLst>
              <a:ext uri="{FF2B5EF4-FFF2-40B4-BE49-F238E27FC236}">
                <a16:creationId xmlns:a16="http://schemas.microsoft.com/office/drawing/2014/main" id="{E22A1E54-1FAB-4364-8692-C6B275B91F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5456" y="2247895"/>
            <a:ext cx="6035898" cy="4457885"/>
          </a:xfrm>
          <a:prstGeom prst="rect">
            <a:avLst/>
          </a:prstGeo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EAA127ED-CFFA-40F4-86D1-DF38A5DC3000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2L4-15</a:t>
            </a:r>
            <a:endParaRPr lang="en-US" sz="3200"/>
          </a:p>
        </p:txBody>
      </p:sp>
      <p:sp>
        <p:nvSpPr>
          <p:cNvPr id="2" name="楕円 1">
            <a:extLst>
              <a:ext uri="{FF2B5EF4-FFF2-40B4-BE49-F238E27FC236}">
                <a16:creationId xmlns:a16="http://schemas.microsoft.com/office/drawing/2014/main" id="{522D5535-1836-4F49-B85C-AE7BC7A572A8}"/>
              </a:ext>
            </a:extLst>
          </p:cNvPr>
          <p:cNvSpPr/>
          <p:nvPr/>
        </p:nvSpPr>
        <p:spPr>
          <a:xfrm>
            <a:off x="5761407" y="5122016"/>
            <a:ext cx="460638" cy="46063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39BE9DF1-0332-2601-D439-BDAE35BDD69A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-20000" contrast="40000"/>
          </a:blip>
          <a:stretch>
            <a:fillRect/>
          </a:stretch>
        </p:blipFill>
        <p:spPr>
          <a:xfrm>
            <a:off x="252212" y="123825"/>
            <a:ext cx="5509195" cy="2015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311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図 20">
            <a:extLst>
              <a:ext uri="{FF2B5EF4-FFF2-40B4-BE49-F238E27FC236}">
                <a16:creationId xmlns:a16="http://schemas.microsoft.com/office/drawing/2014/main" id="{D94AEC7A-32A5-4D0B-9A67-1DE1B3BBE4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03" y="224988"/>
            <a:ext cx="11979193" cy="3465437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F4C553B6-6D9F-4029-9F28-658187035C2D}"/>
              </a:ext>
            </a:extLst>
          </p:cNvPr>
          <p:cNvSpPr txBox="1"/>
          <p:nvPr/>
        </p:nvSpPr>
        <p:spPr>
          <a:xfrm>
            <a:off x="981587" y="3100937"/>
            <a:ext cx="11547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a</a:t>
            </a:r>
            <a:r>
              <a:rPr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</a:t>
            </a:r>
            <a:r>
              <a:rPr 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b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5B41BBB-0449-4052-9319-5D1E68FAAFBC}"/>
              </a:ext>
            </a:extLst>
          </p:cNvPr>
          <p:cNvSpPr txBox="1"/>
          <p:nvPr/>
        </p:nvSpPr>
        <p:spPr>
          <a:xfrm>
            <a:off x="5355872" y="3100935"/>
            <a:ext cx="17615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c</a:t>
            </a:r>
            <a:r>
              <a:rPr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</a:t>
            </a:r>
            <a:r>
              <a:rPr 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a</a:t>
            </a:r>
            <a:r>
              <a:rPr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</a:t>
            </a:r>
            <a:r>
              <a:rPr 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d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03D5C26-1DDC-416B-BCB3-EBA6E219BDA4}"/>
              </a:ext>
            </a:extLst>
          </p:cNvPr>
          <p:cNvSpPr txBox="1"/>
          <p:nvPr/>
        </p:nvSpPr>
        <p:spPr>
          <a:xfrm>
            <a:off x="10680689" y="3121786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c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2198237-9819-4D1A-AC26-FB9871011AA1}"/>
              </a:ext>
            </a:extLst>
          </p:cNvPr>
          <p:cNvSpPr txBox="1"/>
          <p:nvPr/>
        </p:nvSpPr>
        <p:spPr>
          <a:xfrm>
            <a:off x="3385418" y="3100936"/>
            <a:ext cx="10859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a</a:t>
            </a:r>
            <a:r>
              <a:rPr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</a:t>
            </a:r>
            <a:r>
              <a:rPr 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d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3A0EFE2-5EF7-442A-89EB-BFDC8D89E84D}"/>
              </a:ext>
            </a:extLst>
          </p:cNvPr>
          <p:cNvSpPr txBox="1"/>
          <p:nvPr/>
        </p:nvSpPr>
        <p:spPr>
          <a:xfrm>
            <a:off x="7717522" y="3100935"/>
            <a:ext cx="16173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a</a:t>
            </a:r>
            <a:r>
              <a:rPr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</a:t>
            </a:r>
            <a:r>
              <a:rPr 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b</a:t>
            </a:r>
            <a:r>
              <a:rPr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</a:t>
            </a:r>
            <a:r>
              <a:rPr 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d</a:t>
            </a:r>
          </a:p>
        </p:txBody>
      </p:sp>
      <p:sp>
        <p:nvSpPr>
          <p:cNvPr id="27" name="TextBox 3">
            <a:extLst>
              <a:ext uri="{FF2B5EF4-FFF2-40B4-BE49-F238E27FC236}">
                <a16:creationId xmlns:a16="http://schemas.microsoft.com/office/drawing/2014/main" id="{C40DFDEB-751A-4A3F-8178-36B96CDD3266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2L4-16</a:t>
            </a:r>
            <a:endParaRPr lang="en-US" sz="3200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17D41A82-11C3-6A60-584B-671AD8A929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278" y="224988"/>
            <a:ext cx="9066998" cy="1079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829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7" grpId="0"/>
      <p:bldP spid="18" grpId="0"/>
      <p:bldP spid="19" grpId="0"/>
      <p:bldP spid="25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9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B9E95174-F063-72DE-6F8E-5C1CE21FAC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813" y="4921219"/>
            <a:ext cx="8793764" cy="1813705"/>
          </a:xfrm>
          <a:prstGeom prst="rect">
            <a:avLst/>
          </a:prstGeom>
          <a:ln w="28575">
            <a:solidFill>
              <a:srgbClr val="FF33CC"/>
            </a:solidFill>
          </a:ln>
        </p:spPr>
      </p:pic>
      <p:pic>
        <p:nvPicPr>
          <p:cNvPr id="8" name="Picture 7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32E0089F-A0AB-433D-9858-C4113C12BF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4079"/>
            <a:ext cx="12192000" cy="454499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59DCC79-B843-4679-9E2E-43D315B00BA5}"/>
              </a:ext>
            </a:extLst>
          </p:cNvPr>
          <p:cNvSpPr txBox="1"/>
          <p:nvPr/>
        </p:nvSpPr>
        <p:spPr>
          <a:xfrm>
            <a:off x="2856610" y="1500867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おいしい</a:t>
            </a:r>
            <a:endParaRPr lang="en-US" sz="28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F013F72-8049-457F-B886-8DF90AD8D31D}"/>
              </a:ext>
            </a:extLst>
          </p:cNvPr>
          <p:cNvSpPr txBox="1"/>
          <p:nvPr/>
        </p:nvSpPr>
        <p:spPr>
          <a:xfrm>
            <a:off x="2856610" y="2178478"/>
            <a:ext cx="90281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おお</a:t>
            </a:r>
            <a:endParaRPr lang="en-US" altLang="ja-JP" sz="1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多い</a:t>
            </a:r>
            <a:endParaRPr lang="en-US" sz="28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7B55206-5C9B-4C69-A440-5C6389AF130C}"/>
              </a:ext>
            </a:extLst>
          </p:cNvPr>
          <p:cNvSpPr txBox="1"/>
          <p:nvPr/>
        </p:nvSpPr>
        <p:spPr>
          <a:xfrm>
            <a:off x="2813945" y="2956720"/>
            <a:ext cx="449353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　　　ていしょく　　　　　　　　　えん</a:t>
            </a:r>
            <a:endParaRPr lang="en-US" altLang="ja-JP" sz="28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やすい、定食は</a:t>
            </a:r>
            <a:r>
              <a:rPr lang="en-US" altLang="ja-JP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600</a:t>
            </a:r>
            <a:r>
              <a:rPr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～</a:t>
            </a:r>
            <a:r>
              <a:rPr lang="en-US" altLang="ja-JP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700</a:t>
            </a:r>
            <a:r>
              <a:rPr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円</a:t>
            </a:r>
            <a:endParaRPr lang="en-US" sz="28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E6649DB-2909-4F92-8415-AB43209ABE1A}"/>
              </a:ext>
            </a:extLst>
          </p:cNvPr>
          <p:cNvSpPr txBox="1"/>
          <p:nvPr/>
        </p:nvSpPr>
        <p:spPr>
          <a:xfrm>
            <a:off x="2703940" y="3849110"/>
            <a:ext cx="941796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　　　　　　　　 じゆう　　あたら　　　　　　　　　　　　じまえ　　い　　　　　　　　　　　じかん</a:t>
            </a:r>
            <a:endParaRPr lang="en-US" altLang="ja-JP" sz="20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lang="ja-JP" altLang="en-US" sz="20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ごはんのおかわり自由、新しくてきれい、</a:t>
            </a:r>
            <a:r>
              <a:rPr lang="en-US" altLang="ja-JP" sz="20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12</a:t>
            </a:r>
            <a:r>
              <a:rPr lang="ja-JP" altLang="en-US" sz="20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時前に行く、ちょっと時間がかかる</a:t>
            </a:r>
            <a:endParaRPr lang="en-US" sz="20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1" name="TextBox 3">
            <a:extLst>
              <a:ext uri="{FF2B5EF4-FFF2-40B4-BE49-F238E27FC236}">
                <a16:creationId xmlns:a16="http://schemas.microsoft.com/office/drawing/2014/main" id="{D475C18E-8D4D-450F-AB50-43D2E3289689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2L4-16</a:t>
            </a:r>
            <a:endParaRPr lang="en-US" sz="3200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C5BA9C4D-F9BB-6320-4932-ED857A633A96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-20000" contrast="40000"/>
          </a:blip>
          <a:stretch>
            <a:fillRect/>
          </a:stretch>
        </p:blipFill>
        <p:spPr>
          <a:xfrm>
            <a:off x="164633" y="44948"/>
            <a:ext cx="8793764" cy="1183777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39A33B69-B9AD-4E17-343C-F6C5886B29CF}"/>
              </a:ext>
            </a:extLst>
          </p:cNvPr>
          <p:cNvPicPr>
            <a:picLocks noChangeAspect="1"/>
          </p:cNvPicPr>
          <p:nvPr/>
        </p:nvPicPr>
        <p:blipFill>
          <a:blip r:embed="rId5">
            <a:lum bright="-20000" contrast="40000"/>
          </a:blip>
          <a:stretch>
            <a:fillRect/>
          </a:stretch>
        </p:blipFill>
        <p:spPr>
          <a:xfrm>
            <a:off x="1291936" y="4961731"/>
            <a:ext cx="7537555" cy="1732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698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9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5DB91EF-7F3A-4724-B9D8-E01D7E4CB5B1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2L4-16</a:t>
            </a:r>
            <a:endParaRPr lang="en-US" sz="320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B4059B8D-189D-2BC4-AC15-578120A4FD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335" y="297591"/>
            <a:ext cx="7185043" cy="1182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2287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8B327CD-3898-491C-850B-6F13888F26EE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2L4-17</a:t>
            </a:r>
            <a:endParaRPr lang="en-US" sz="320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D8D86508-A168-4A0F-94DB-EDCF19272E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668" y="1005290"/>
            <a:ext cx="9702663" cy="3513635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5ED55E5B-3DBE-47A1-A910-0F5E4B2ACD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7595" cy="1253496"/>
          </a:xfrm>
          <a:prstGeom prst="rect">
            <a:avLst/>
          </a:prstGeom>
        </p:spPr>
      </p:pic>
      <p:sp>
        <p:nvSpPr>
          <p:cNvPr id="5" name="TextBox 3">
            <a:extLst>
              <a:ext uri="{FF2B5EF4-FFF2-40B4-BE49-F238E27FC236}">
                <a16:creationId xmlns:a16="http://schemas.microsoft.com/office/drawing/2014/main" id="{4A0DFD91-E6DB-43E7-8167-7E7DF7A94FE6}"/>
              </a:ext>
            </a:extLst>
          </p:cNvPr>
          <p:cNvSpPr txBox="1"/>
          <p:nvPr/>
        </p:nvSpPr>
        <p:spPr>
          <a:xfrm>
            <a:off x="5191991" y="2481640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が</a:t>
            </a:r>
            <a:endParaRPr lang="en-US" sz="32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6" name="TextBox 3">
            <a:extLst>
              <a:ext uri="{FF2B5EF4-FFF2-40B4-BE49-F238E27FC236}">
                <a16:creationId xmlns:a16="http://schemas.microsoft.com/office/drawing/2014/main" id="{A578C586-EFDE-4E91-9936-43D7E4FB84CA}"/>
              </a:ext>
            </a:extLst>
          </p:cNvPr>
          <p:cNvSpPr txBox="1"/>
          <p:nvPr/>
        </p:nvSpPr>
        <p:spPr>
          <a:xfrm>
            <a:off x="5516271" y="3129052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が</a:t>
            </a:r>
            <a:endParaRPr lang="en-US" sz="32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7" name="TextBox 3">
            <a:extLst>
              <a:ext uri="{FF2B5EF4-FFF2-40B4-BE49-F238E27FC236}">
                <a16:creationId xmlns:a16="http://schemas.microsoft.com/office/drawing/2014/main" id="{844EE8F5-69DA-442A-BF58-FAAFCBDFB623}"/>
              </a:ext>
            </a:extLst>
          </p:cNvPr>
          <p:cNvSpPr txBox="1"/>
          <p:nvPr/>
        </p:nvSpPr>
        <p:spPr>
          <a:xfrm>
            <a:off x="5428038" y="3790216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が</a:t>
            </a:r>
            <a:endParaRPr lang="en-US" sz="32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3DCF9CE4-0088-4731-9B3E-E800553A42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877" y="4815523"/>
            <a:ext cx="10617746" cy="1159569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49F3B004-5685-36F9-D749-C9DA69B1CD0A}"/>
              </a:ext>
            </a:extLst>
          </p:cNvPr>
          <p:cNvPicPr>
            <a:picLocks noChangeAspect="1"/>
          </p:cNvPicPr>
          <p:nvPr/>
        </p:nvPicPr>
        <p:blipFill>
          <a:blip r:embed="rId5">
            <a:lum bright="-20000" contrast="40000"/>
          </a:blip>
          <a:stretch>
            <a:fillRect/>
          </a:stretch>
        </p:blipFill>
        <p:spPr>
          <a:xfrm>
            <a:off x="1777158" y="1091619"/>
            <a:ext cx="5300299" cy="1164783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5950DE89-C3CF-16C0-5A11-A749C018F640}"/>
              </a:ext>
            </a:extLst>
          </p:cNvPr>
          <p:cNvPicPr>
            <a:picLocks noChangeAspect="1"/>
          </p:cNvPicPr>
          <p:nvPr/>
        </p:nvPicPr>
        <p:blipFill>
          <a:blip r:embed="rId6">
            <a:lum bright="-20000" contrast="40000"/>
          </a:blip>
          <a:stretch>
            <a:fillRect/>
          </a:stretch>
        </p:blipFill>
        <p:spPr>
          <a:xfrm>
            <a:off x="1474538" y="5468950"/>
            <a:ext cx="8835277" cy="490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903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39F5567D-4170-4E14-A570-B1303831D1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799" y="386356"/>
            <a:ext cx="10734402" cy="3665219"/>
          </a:xfrm>
          <a:prstGeom prst="rect">
            <a:avLst/>
          </a:prstGeo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2BAF6B9E-FB73-4A81-8D50-4797AC8C8337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2L4-24</a:t>
            </a:r>
            <a:endParaRPr lang="en-US" sz="320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F2F62FFC-86E6-5DC2-6BBE-6BD9525E9BF7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368572" y="1548657"/>
            <a:ext cx="11454855" cy="2366118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4EE4E90F-66F8-13AE-E5C8-3D2A16B66C4A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-20000" contrast="40000"/>
          </a:blip>
          <a:stretch>
            <a:fillRect/>
          </a:stretch>
        </p:blipFill>
        <p:spPr>
          <a:xfrm>
            <a:off x="504480" y="4076877"/>
            <a:ext cx="9411051" cy="1603559"/>
          </a:xfrm>
          <a:prstGeom prst="rect">
            <a:avLst/>
          </a:prstGeom>
        </p:spPr>
      </p:pic>
      <p:pic>
        <p:nvPicPr>
          <p:cNvPr id="4" name="Picture 6" descr="Text&#10;&#10;Description automatically generated">
            <a:extLst>
              <a:ext uri="{FF2B5EF4-FFF2-40B4-BE49-F238E27FC236}">
                <a16:creationId xmlns:a16="http://schemas.microsoft.com/office/drawing/2014/main" id="{6F4DE2C8-CB18-BDBB-FADA-1EC2C3E07B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7383" y="170597"/>
            <a:ext cx="1686244" cy="828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75616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screenshot of a computer&#10;&#10;Description automatically generated">
            <a:extLst>
              <a:ext uri="{FF2B5EF4-FFF2-40B4-BE49-F238E27FC236}">
                <a16:creationId xmlns:a16="http://schemas.microsoft.com/office/drawing/2014/main" id="{4DD39152-217C-DD7F-B59B-7667BB8697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84715"/>
          <a:stretch/>
        </p:blipFill>
        <p:spPr>
          <a:xfrm>
            <a:off x="1542034" y="30106"/>
            <a:ext cx="9104416" cy="1191492"/>
          </a:xfrm>
        </p:spPr>
      </p:pic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BEFB98EE-050C-6836-444B-247FD4DAAF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2625" y="1222682"/>
            <a:ext cx="8811490" cy="562915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9C34504-D655-57C8-6086-45E82937BCCF}"/>
              </a:ext>
            </a:extLst>
          </p:cNvPr>
          <p:cNvSpPr/>
          <p:nvPr/>
        </p:nvSpPr>
        <p:spPr>
          <a:xfrm>
            <a:off x="1694018" y="4988962"/>
            <a:ext cx="8801722" cy="944332"/>
          </a:xfrm>
          <a:prstGeom prst="rect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31478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48354AC-6888-489F-980D-05124755056D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2L4-21</a:t>
            </a:r>
            <a:endParaRPr lang="en-US" sz="320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3E6CAEC3-2DC5-489C-8F4F-983A914DFD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975304" cy="958899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3C72795A-624B-401D-92E1-6D85CDF7B3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3262" y="869522"/>
            <a:ext cx="8845476" cy="5930039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6225D34A-E2BF-64AA-E8BC-2328CE74AA7A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-20000" contrast="40000"/>
          </a:blip>
          <a:stretch>
            <a:fillRect/>
          </a:stretch>
        </p:blipFill>
        <p:spPr>
          <a:xfrm>
            <a:off x="1673261" y="869522"/>
            <a:ext cx="3982755" cy="864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499687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ext, letter&#10;&#10;Description automatically generated">
            <a:extLst>
              <a:ext uri="{FF2B5EF4-FFF2-40B4-BE49-F238E27FC236}">
                <a16:creationId xmlns:a16="http://schemas.microsoft.com/office/drawing/2014/main" id="{0E34EB2B-9EDD-495C-8058-179743FAD3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284" y="227717"/>
            <a:ext cx="11133203" cy="512194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1018BD6-CBD1-45C8-82A5-B247BB46C0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2L4-21</a:t>
            </a:r>
            <a:endParaRPr lang="en-US" sz="320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F97E7789-5B21-5C77-79B2-45FBB5200946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666520" y="14210"/>
            <a:ext cx="8698456" cy="1494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290890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diagram&#10;&#10;Description automatically generated">
            <a:extLst>
              <a:ext uri="{FF2B5EF4-FFF2-40B4-BE49-F238E27FC236}">
                <a16:creationId xmlns:a16="http://schemas.microsoft.com/office/drawing/2014/main" id="{E0BFE176-EAB6-4E55-988D-00254C3E6A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941" y="4827535"/>
            <a:ext cx="10174120" cy="1409897"/>
          </a:xfrm>
          <a:prstGeom prst="rect">
            <a:avLst/>
          </a:prstGeom>
        </p:spPr>
      </p:pic>
      <p:sp>
        <p:nvSpPr>
          <p:cNvPr id="5" name="TextBox 3">
            <a:extLst>
              <a:ext uri="{FF2B5EF4-FFF2-40B4-BE49-F238E27FC236}">
                <a16:creationId xmlns:a16="http://schemas.microsoft.com/office/drawing/2014/main" id="{696C1329-F580-4279-AAD2-A09F826B5A67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2L4-21</a:t>
            </a:r>
            <a:endParaRPr lang="en-US" sz="3200"/>
          </a:p>
        </p:txBody>
      </p:sp>
      <p:pic>
        <p:nvPicPr>
          <p:cNvPr id="2" name="Picture 4" descr="Text, letter&#10;&#10;Description automatically generated">
            <a:extLst>
              <a:ext uri="{FF2B5EF4-FFF2-40B4-BE49-F238E27FC236}">
                <a16:creationId xmlns:a16="http://schemas.microsoft.com/office/drawing/2014/main" id="{EDF7D803-7FAD-4EE5-836C-FBD5C362CB5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464" r="-66" b="4721"/>
          <a:stretch/>
        </p:blipFill>
        <p:spPr>
          <a:xfrm>
            <a:off x="520899" y="997044"/>
            <a:ext cx="11140540" cy="3627134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61FC8982-5A05-639B-EBE7-30470203FDEF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-20000" contrast="40000"/>
          </a:blip>
          <a:stretch>
            <a:fillRect/>
          </a:stretch>
        </p:blipFill>
        <p:spPr>
          <a:xfrm>
            <a:off x="1007941" y="4948588"/>
            <a:ext cx="10696228" cy="1166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41284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5B0B5C1A-E191-F434-7885-390172AAC3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1625" y="111269"/>
            <a:ext cx="9914664" cy="6635462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60262A64-C39E-0CC4-0802-4AB79E0824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76260" cy="897875"/>
          </a:xfrm>
          <a:prstGeom prst="rect">
            <a:avLst/>
          </a:prstGeo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0BCA4C6D-B9C8-A68B-40FC-218AC515BC71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2L4-25</a:t>
            </a:r>
            <a:endParaRPr lang="en-US" sz="3200"/>
          </a:p>
        </p:txBody>
      </p:sp>
    </p:spTree>
    <p:extLst>
      <p:ext uri="{BB962C8B-B14F-4D97-AF65-F5344CB8AC3E}">
        <p14:creationId xmlns:p14="http://schemas.microsoft.com/office/powerpoint/2010/main" val="427581218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60262A64-C39E-0CC4-0802-4AB79E0824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76260" cy="897875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B7B926BB-3776-A65F-804B-D24DC17716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3416" y="623141"/>
            <a:ext cx="10570437" cy="611103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749B4F8-DAAD-F585-F182-BA9021A20ECC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2L4-25</a:t>
            </a:r>
            <a:endParaRPr lang="en-US" sz="3200"/>
          </a:p>
        </p:txBody>
      </p:sp>
    </p:spTree>
    <p:extLst>
      <p:ext uri="{BB962C8B-B14F-4D97-AF65-F5344CB8AC3E}">
        <p14:creationId xmlns:p14="http://schemas.microsoft.com/office/powerpoint/2010/main" val="137970209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60262A64-C39E-0CC4-0802-4AB79E0824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76260" cy="897875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3A341F6C-E8A6-2791-C743-E074DB688F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5237" y="0"/>
            <a:ext cx="7049763" cy="68033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03F1FAB-BC33-3ABB-3094-5F26665BB52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2L4-26</a:t>
            </a:r>
            <a:endParaRPr lang="en-US" sz="3200"/>
          </a:p>
        </p:txBody>
      </p:sp>
    </p:spTree>
    <p:extLst>
      <p:ext uri="{BB962C8B-B14F-4D97-AF65-F5344CB8AC3E}">
        <p14:creationId xmlns:p14="http://schemas.microsoft.com/office/powerpoint/2010/main" val="49530482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60262A64-C39E-0CC4-0802-4AB79E0824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76260" cy="897875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DA937079-03FF-634A-EAA8-ABCF149978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169" y="1075521"/>
            <a:ext cx="11841662" cy="506810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F82CCA3-A317-66F8-81CF-6C1440756DCA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2L4-26</a:t>
            </a:r>
            <a:endParaRPr lang="en-US" sz="3200"/>
          </a:p>
        </p:txBody>
      </p:sp>
    </p:spTree>
    <p:extLst>
      <p:ext uri="{BB962C8B-B14F-4D97-AF65-F5344CB8AC3E}">
        <p14:creationId xmlns:p14="http://schemas.microsoft.com/office/powerpoint/2010/main" val="102906559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60262A64-C39E-0CC4-0802-4AB79E0824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76260" cy="897875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E9FA6FFC-70B6-2559-02BA-49C94BB9D3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6260" y="112221"/>
            <a:ext cx="10594856" cy="655735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84ED09D-667E-1AC0-C706-ACEF0A5F2327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2L4-27</a:t>
            </a:r>
            <a:endParaRPr lang="en-US" sz="3200"/>
          </a:p>
        </p:txBody>
      </p:sp>
    </p:spTree>
    <p:extLst>
      <p:ext uri="{BB962C8B-B14F-4D97-AF65-F5344CB8AC3E}">
        <p14:creationId xmlns:p14="http://schemas.microsoft.com/office/powerpoint/2010/main" val="365473318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60262A64-C39E-0CC4-0802-4AB79E0824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76260" cy="897875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68D64986-55F8-F8FF-3907-B0D6FD9EEB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3910" y="0"/>
            <a:ext cx="9201265" cy="677727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DA6091F-8924-AAA6-F82B-5B5A5EA8BB1F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2L4-27</a:t>
            </a:r>
            <a:endParaRPr lang="en-US" sz="3200"/>
          </a:p>
        </p:txBody>
      </p:sp>
    </p:spTree>
    <p:extLst>
      <p:ext uri="{BB962C8B-B14F-4D97-AF65-F5344CB8AC3E}">
        <p14:creationId xmlns:p14="http://schemas.microsoft.com/office/powerpoint/2010/main" val="23466301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d831380-f772-4d0a-86be-ca519d40c5a8" xsi:nil="true"/>
    <lcf76f155ced4ddcb4097134ff3c332f xmlns="3e344923-98a3-4cbb-98eb-7a7235193b6b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9889E05DF03C7846A02E35782AD45B3A" ma:contentTypeVersion="15" ma:contentTypeDescription="新しいドキュメントを作成します。" ma:contentTypeScope="" ma:versionID="aa7bddd21146560fd2ee50f98c80ef58">
  <xsd:schema xmlns:xsd="http://www.w3.org/2001/XMLSchema" xmlns:xs="http://www.w3.org/2001/XMLSchema" xmlns:p="http://schemas.microsoft.com/office/2006/metadata/properties" xmlns:ns2="dd831380-f772-4d0a-86be-ca519d40c5a8" xmlns:ns3="3e344923-98a3-4cbb-98eb-7a7235193b6b" targetNamespace="http://schemas.microsoft.com/office/2006/metadata/properties" ma:root="true" ma:fieldsID="021049ff2ef63684f6e11c5b9311a2cd" ns2:_="" ns3:_="">
    <xsd:import namespace="dd831380-f772-4d0a-86be-ca519d40c5a8"/>
    <xsd:import namespace="3e344923-98a3-4cbb-98eb-7a7235193b6b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831380-f772-4d0a-86be-ca519d40c5a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86f0b00a-0317-4a17-8bc2-da71efb0ea54}" ma:internalName="TaxCatchAll" ma:showField="CatchAllData" ma:web="dd831380-f772-4d0a-86be-ca519d40c5a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344923-98a3-4cbb-98eb-7a7235193b6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画像タグ" ma:readOnly="false" ma:fieldId="{5cf76f15-5ced-4ddc-b409-7134ff3c332f}" ma:taxonomyMulti="true" ma:sspId="a9872b46-498f-4fc2-91d4-a744c164aaf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9EF08A8-4CA6-4E9F-BE28-8BD9D0BCBDE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5EDB9C7-A7E6-4FBE-A13F-A6C4AE48DF06}">
  <ds:schemaRefs>
    <ds:schemaRef ds:uri="http://purl.org/dc/dcmitype/"/>
    <ds:schemaRef ds:uri="dd831380-f772-4d0a-86be-ca519d40c5a8"/>
    <ds:schemaRef ds:uri="http://schemas.openxmlformats.org/package/2006/metadata/core-properties"/>
    <ds:schemaRef ds:uri="http://schemas.microsoft.com/office/2006/documentManagement/types"/>
    <ds:schemaRef ds:uri="http://www.w3.org/XML/1998/namespace"/>
    <ds:schemaRef ds:uri="http://purl.org/dc/terms/"/>
    <ds:schemaRef ds:uri="http://purl.org/dc/elements/1.1/"/>
    <ds:schemaRef ds:uri="http://schemas.microsoft.com/office/infopath/2007/PartnerControls"/>
    <ds:schemaRef ds:uri="3e344923-98a3-4cbb-98eb-7a7235193b6b"/>
    <ds:schemaRef ds:uri="http://schemas.microsoft.com/office/2006/metadata/properties"/>
    <ds:schemaRef ds:uri="7cd1c7d1-83d3-4998-8f93-0268d20cf906"/>
    <ds:schemaRef ds:uri="http://schemas.microsoft.com/sharepoint/v3"/>
  </ds:schemaRefs>
</ds:datastoreItem>
</file>

<file path=customXml/itemProps3.xml><?xml version="1.0" encoding="utf-8"?>
<ds:datastoreItem xmlns:ds="http://schemas.openxmlformats.org/officeDocument/2006/customXml" ds:itemID="{7C59BF6C-518F-40ED-BABB-827E014A7AD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d831380-f772-4d0a-86be-ca519d40c5a8"/>
    <ds:schemaRef ds:uri="3e344923-98a3-4cbb-98eb-7a7235193b6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308</Words>
  <Application>Microsoft Office PowerPoint</Application>
  <PresentationFormat>Widescreen</PresentationFormat>
  <Paragraphs>150</Paragraphs>
  <Slides>70</Slides>
  <Notes>0</Notes>
  <HiddenSlides>0</HiddenSlides>
  <MMClips>87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70</vt:i4>
      </vt:variant>
    </vt:vector>
  </HeadingPairs>
  <TitlesOfParts>
    <vt:vector size="7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Chompoonut  Harnrak</dc:creator>
  <cp:lastModifiedBy>Mayumi Oya</cp:lastModifiedBy>
  <cp:revision>38</cp:revision>
  <dcterms:created xsi:type="dcterms:W3CDTF">2021-07-12T03:58:19Z</dcterms:created>
  <dcterms:modified xsi:type="dcterms:W3CDTF">2024-07-04T10:06:08Z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0x0101009889E05DF03C7846A02E35782AD45B3A</vt:lpwstr>
  </property>
  <property fmtid="{D5CDD505-2E9C-101B-9397-08002B2CF9AE}" pid="3" name="MediaServiceImageTags">
    <vt:lpwstr/>
  </property>
  <property fmtid="{D5CDD505-2E9C-101B-9397-08002B2CF9AE}" pid="4" name="_dlc_policyId">
    <vt:lpwstr>/sites/share/Document/12107JFYG</vt:lpwstr>
  </property>
  <property fmtid="{D5CDD505-2E9C-101B-9397-08002B2CF9AE}" pid="5" name="ItemRetentionFormula">
    <vt:lpwstr>&lt;formula id="Microsoft.Office.RecordsManagement.PolicyFeatures.Expiration.Formula.BuiltIn"&gt;&lt;number&gt;1&lt;/number&gt;&lt;property&gt;Modified&lt;/property&gt;&lt;propertyId&gt;28cf69c5-fa48-462a-b5cd-27b6f9d2bd5f&lt;/propertyId&gt;&lt;period&gt;years&lt;/period&gt;&lt;/formula&gt;</vt:lpwstr>
  </property>
</Properties>
</file>