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6"/>
  </p:notesMasterIdLst>
  <p:sldIdLst>
    <p:sldId id="256" r:id="rId5"/>
    <p:sldId id="257" r:id="rId6"/>
    <p:sldId id="258" r:id="rId7"/>
    <p:sldId id="262" r:id="rId8"/>
    <p:sldId id="349" r:id="rId9"/>
    <p:sldId id="260" r:id="rId10"/>
    <p:sldId id="263" r:id="rId11"/>
    <p:sldId id="264" r:id="rId12"/>
    <p:sldId id="266" r:id="rId13"/>
    <p:sldId id="268" r:id="rId14"/>
    <p:sldId id="270" r:id="rId15"/>
    <p:sldId id="271" r:id="rId16"/>
    <p:sldId id="273" r:id="rId17"/>
    <p:sldId id="274" r:id="rId18"/>
    <p:sldId id="276" r:id="rId19"/>
    <p:sldId id="337" r:id="rId20"/>
    <p:sldId id="275" r:id="rId21"/>
    <p:sldId id="277" r:id="rId22"/>
    <p:sldId id="319" r:id="rId23"/>
    <p:sldId id="278" r:id="rId24"/>
    <p:sldId id="350" r:id="rId25"/>
    <p:sldId id="279" r:id="rId26"/>
    <p:sldId id="280" r:id="rId27"/>
    <p:sldId id="281" r:id="rId28"/>
    <p:sldId id="283" r:id="rId29"/>
    <p:sldId id="324" r:id="rId30"/>
    <p:sldId id="325" r:id="rId31"/>
    <p:sldId id="287" r:id="rId32"/>
    <p:sldId id="288" r:id="rId33"/>
    <p:sldId id="290" r:id="rId34"/>
    <p:sldId id="327" r:id="rId35"/>
    <p:sldId id="294" r:id="rId36"/>
    <p:sldId id="291" r:id="rId37"/>
    <p:sldId id="295" r:id="rId38"/>
    <p:sldId id="289" r:id="rId39"/>
    <p:sldId id="296" r:id="rId40"/>
    <p:sldId id="333" r:id="rId41"/>
    <p:sldId id="298" r:id="rId42"/>
    <p:sldId id="331" r:id="rId43"/>
    <p:sldId id="297" r:id="rId44"/>
    <p:sldId id="320" r:id="rId45"/>
    <p:sldId id="334" r:id="rId46"/>
    <p:sldId id="335" r:id="rId47"/>
    <p:sldId id="321" r:id="rId48"/>
    <p:sldId id="300" r:id="rId49"/>
    <p:sldId id="351" r:id="rId50"/>
    <p:sldId id="301" r:id="rId51"/>
    <p:sldId id="328" r:id="rId52"/>
    <p:sldId id="314" r:id="rId53"/>
    <p:sldId id="306" r:id="rId54"/>
    <p:sldId id="329" r:id="rId55"/>
    <p:sldId id="330" r:id="rId56"/>
    <p:sldId id="308" r:id="rId57"/>
    <p:sldId id="352" r:id="rId58"/>
    <p:sldId id="310" r:id="rId59"/>
    <p:sldId id="315" r:id="rId60"/>
    <p:sldId id="326" r:id="rId61"/>
    <p:sldId id="353" r:id="rId62"/>
    <p:sldId id="316" r:id="rId63"/>
    <p:sldId id="317" r:id="rId64"/>
    <p:sldId id="318" r:id="rId65"/>
    <p:sldId id="338" r:id="rId66"/>
    <p:sldId id="339" r:id="rId67"/>
    <p:sldId id="340" r:id="rId68"/>
    <p:sldId id="342" r:id="rId69"/>
    <p:sldId id="343" r:id="rId70"/>
    <p:sldId id="346" r:id="rId71"/>
    <p:sldId id="344" r:id="rId72"/>
    <p:sldId id="347" r:id="rId73"/>
    <p:sldId id="345" r:id="rId74"/>
    <p:sldId id="348" r:id="rId7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1F2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34957A-60CE-C3CB-42E0-D14BBBBC1AC1}" v="2" dt="2024-07-24T07:24:19.2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216" autoAdjust="0"/>
  </p:normalViewPr>
  <p:slideViewPr>
    <p:cSldViewPr snapToGrid="0">
      <p:cViewPr varScale="1">
        <p:scale>
          <a:sx n="62" d="100"/>
          <a:sy n="62" d="100"/>
        </p:scale>
        <p:origin x="8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umi Oya" userId="S::mayumi_oya@jpf.go.jp::81482dfe-07c9-4ece-b186-9b7c75a9add2" providerId="AD" clId="Web-{EB34957A-60CE-C3CB-42E0-D14BBBBC1AC1}"/>
    <pc:docChg chg="modSld sldOrd">
      <pc:chgData name="Mayumi Oya" userId="S::mayumi_oya@jpf.go.jp::81482dfe-07c9-4ece-b186-9b7c75a9add2" providerId="AD" clId="Web-{EB34957A-60CE-C3CB-42E0-D14BBBBC1AC1}" dt="2024-07-24T07:24:19.208" v="1"/>
      <pc:docMkLst>
        <pc:docMk/>
      </pc:docMkLst>
      <pc:sldChg chg="modSp">
        <pc:chgData name="Mayumi Oya" userId="S::mayumi_oya@jpf.go.jp::81482dfe-07c9-4ece-b186-9b7c75a9add2" providerId="AD" clId="Web-{EB34957A-60CE-C3CB-42E0-D14BBBBC1AC1}" dt="2024-07-24T07:23:21.612" v="0" actId="1076"/>
        <pc:sldMkLst>
          <pc:docMk/>
          <pc:sldMk cId="2668291953" sldId="350"/>
        </pc:sldMkLst>
        <pc:spChg chg="mod">
          <ac:chgData name="Mayumi Oya" userId="S::mayumi_oya@jpf.go.jp::81482dfe-07c9-4ece-b186-9b7c75a9add2" providerId="AD" clId="Web-{EB34957A-60CE-C3CB-42E0-D14BBBBC1AC1}" dt="2024-07-24T07:23:21.612" v="0" actId="1076"/>
          <ac:spMkLst>
            <pc:docMk/>
            <pc:sldMk cId="2668291953" sldId="350"/>
            <ac:spMk id="5" creationId="{B9C34504-D655-57C8-6086-45E82937BCCF}"/>
          </ac:spMkLst>
        </pc:spChg>
      </pc:sldChg>
      <pc:sldChg chg="ord">
        <pc:chgData name="Mayumi Oya" userId="S::mayumi_oya@jpf.go.jp::81482dfe-07c9-4ece-b186-9b7c75a9add2" providerId="AD" clId="Web-{EB34957A-60CE-C3CB-42E0-D14BBBBC1AC1}" dt="2024-07-24T07:24:19.208" v="1"/>
        <pc:sldMkLst>
          <pc:docMk/>
          <pc:sldMk cId="813848019" sldId="353"/>
        </pc:sldMkLst>
      </pc:sldChg>
    </pc:docChg>
  </pc:docChgLst>
  <pc:docChgLst>
    <pc:chgData name="sayaka yokoyama" userId="f77ee311-c58d-49f9-9c03-4c9f5af284ca" providerId="ADAL" clId="{13C3F4D0-CFAA-4FD7-BF7A-97D353B19C27}"/>
    <pc:docChg chg="undo custSel delSld modSld">
      <pc:chgData name="sayaka yokoyama" userId="f77ee311-c58d-49f9-9c03-4c9f5af284ca" providerId="ADAL" clId="{13C3F4D0-CFAA-4FD7-BF7A-97D353B19C27}" dt="2024-03-06T07:29:05.371" v="14" actId="1076"/>
      <pc:docMkLst>
        <pc:docMk/>
      </pc:docMkLst>
      <pc:sldChg chg="modSp mod">
        <pc:chgData name="sayaka yokoyama" userId="f77ee311-c58d-49f9-9c03-4c9f5af284ca" providerId="ADAL" clId="{13C3F4D0-CFAA-4FD7-BF7A-97D353B19C27}" dt="2024-03-06T07:23:57.763" v="2" actId="1035"/>
        <pc:sldMkLst>
          <pc:docMk/>
          <pc:sldMk cId="3545903719" sldId="257"/>
        </pc:sldMkLst>
        <pc:picChg chg="mod">
          <ac:chgData name="sayaka yokoyama" userId="f77ee311-c58d-49f9-9c03-4c9f5af284ca" providerId="ADAL" clId="{13C3F4D0-CFAA-4FD7-BF7A-97D353B19C27}" dt="2024-03-06T07:23:57.763" v="2" actId="1035"/>
          <ac:picMkLst>
            <pc:docMk/>
            <pc:sldMk cId="3545903719" sldId="257"/>
            <ac:picMk id="6" creationId="{783AC559-6EB1-6DB4-BAD1-9721DDA2F0B4}"/>
          </ac:picMkLst>
        </pc:picChg>
      </pc:sldChg>
      <pc:sldChg chg="del">
        <pc:chgData name="sayaka yokoyama" userId="f77ee311-c58d-49f9-9c03-4c9f5af284ca" providerId="ADAL" clId="{13C3F4D0-CFAA-4FD7-BF7A-97D353B19C27}" dt="2024-03-06T07:28:26.262" v="3" actId="47"/>
        <pc:sldMkLst>
          <pc:docMk/>
          <pc:sldMk cId="3036233115" sldId="305"/>
        </pc:sldMkLst>
      </pc:sldChg>
      <pc:sldChg chg="modSp mod">
        <pc:chgData name="sayaka yokoyama" userId="f77ee311-c58d-49f9-9c03-4c9f5af284ca" providerId="ADAL" clId="{13C3F4D0-CFAA-4FD7-BF7A-97D353B19C27}" dt="2024-03-06T07:29:05.371" v="14" actId="1076"/>
        <pc:sldMkLst>
          <pc:docMk/>
          <pc:sldMk cId="3002266904" sldId="314"/>
        </pc:sldMkLst>
        <pc:picChg chg="mod ord">
          <ac:chgData name="sayaka yokoyama" userId="f77ee311-c58d-49f9-9c03-4c9f5af284ca" providerId="ADAL" clId="{13C3F4D0-CFAA-4FD7-BF7A-97D353B19C27}" dt="2024-03-06T07:29:05.371" v="14" actId="1076"/>
          <ac:picMkLst>
            <pc:docMk/>
            <pc:sldMk cId="3002266904" sldId="314"/>
            <ac:picMk id="6" creationId="{BEAE801E-8B8F-442F-BF1B-F2D91A7F8BF7}"/>
          </ac:picMkLst>
        </pc:picChg>
      </pc:sldChg>
    </pc:docChg>
  </pc:docChgLst>
  <pc:docChgLst>
    <pc:chgData name="Shoko Kakuda" userId="S::kakuda@jfbkk.or.th::40706642-bbdd-4be4-a46a-1d3174691c72" providerId="AD" clId="Web-{829DE133-DCAC-420A-B9CB-F8489D561773}"/>
    <pc:docChg chg="modSld">
      <pc:chgData name="Shoko Kakuda" userId="S::kakuda@jfbkk.or.th::40706642-bbdd-4be4-a46a-1d3174691c72" providerId="AD" clId="Web-{829DE133-DCAC-420A-B9CB-F8489D561773}" dt="2022-01-31T04:08:50.354" v="12" actId="1076"/>
      <pc:docMkLst>
        <pc:docMk/>
      </pc:docMkLst>
      <pc:sldChg chg="delSp modSp">
        <pc:chgData name="Shoko Kakuda" userId="S::kakuda@jfbkk.or.th::40706642-bbdd-4be4-a46a-1d3174691c72" providerId="AD" clId="Web-{829DE133-DCAC-420A-B9CB-F8489D561773}" dt="2022-01-31T04:06:52.445" v="2" actId="1076"/>
        <pc:sldMkLst>
          <pc:docMk/>
          <pc:sldMk cId="441970116" sldId="271"/>
        </pc:sldMkLst>
        <pc:spChg chg="del">
          <ac:chgData name="Shoko Kakuda" userId="S::kakuda@jfbkk.or.th::40706642-bbdd-4be4-a46a-1d3174691c72" providerId="AD" clId="Web-{829DE133-DCAC-420A-B9CB-F8489D561773}" dt="2022-01-31T04:06:44.179" v="1"/>
          <ac:spMkLst>
            <pc:docMk/>
            <pc:sldMk cId="441970116" sldId="271"/>
            <ac:spMk id="2" creationId="{BB58336F-386A-4AC5-BF82-1EA6A768EFA4}"/>
          </ac:spMkLst>
        </pc:spChg>
        <pc:picChg chg="mod">
          <ac:chgData name="Shoko Kakuda" userId="S::kakuda@jfbkk.or.th::40706642-bbdd-4be4-a46a-1d3174691c72" providerId="AD" clId="Web-{829DE133-DCAC-420A-B9CB-F8489D561773}" dt="2022-01-31T04:06:52.445" v="2" actId="1076"/>
          <ac:picMkLst>
            <pc:docMk/>
            <pc:sldMk cId="441970116" sldId="271"/>
            <ac:picMk id="5" creationId="{27AF108C-00A8-4028-85B2-46519D73E74B}"/>
          </ac:picMkLst>
        </pc:picChg>
      </pc:sldChg>
      <pc:sldChg chg="delSp modSp">
        <pc:chgData name="Shoko Kakuda" userId="S::kakuda@jfbkk.or.th::40706642-bbdd-4be4-a46a-1d3174691c72" providerId="AD" clId="Web-{829DE133-DCAC-420A-B9CB-F8489D561773}" dt="2022-01-31T04:07:25.899" v="5" actId="1076"/>
        <pc:sldMkLst>
          <pc:docMk/>
          <pc:sldMk cId="1776900744" sldId="279"/>
        </pc:sldMkLst>
        <pc:spChg chg="del">
          <ac:chgData name="Shoko Kakuda" userId="S::kakuda@jfbkk.or.th::40706642-bbdd-4be4-a46a-1d3174691c72" providerId="AD" clId="Web-{829DE133-DCAC-420A-B9CB-F8489D561773}" dt="2022-01-31T04:07:17.586" v="4"/>
          <ac:spMkLst>
            <pc:docMk/>
            <pc:sldMk cId="1776900744" sldId="279"/>
            <ac:spMk id="2" creationId="{0469F20B-F73B-4C24-BD80-8663D7DBCBFA}"/>
          </ac:spMkLst>
        </pc:spChg>
        <pc:picChg chg="mod">
          <ac:chgData name="Shoko Kakuda" userId="S::kakuda@jfbkk.or.th::40706642-bbdd-4be4-a46a-1d3174691c72" providerId="AD" clId="Web-{829DE133-DCAC-420A-B9CB-F8489D561773}" dt="2022-01-31T04:07:25.899" v="5" actId="1076"/>
          <ac:picMkLst>
            <pc:docMk/>
            <pc:sldMk cId="1776900744" sldId="279"/>
            <ac:picMk id="5" creationId="{712205CB-3DD4-476F-985F-29A683BAAD53}"/>
          </ac:picMkLst>
        </pc:picChg>
      </pc:sldChg>
      <pc:sldChg chg="delSp modSp">
        <pc:chgData name="Shoko Kakuda" userId="S::kakuda@jfbkk.or.th::40706642-bbdd-4be4-a46a-1d3174691c72" providerId="AD" clId="Web-{829DE133-DCAC-420A-B9CB-F8489D561773}" dt="2022-01-31T04:08:35.463" v="9" actId="1076"/>
        <pc:sldMkLst>
          <pc:docMk/>
          <pc:sldMk cId="3507129868" sldId="308"/>
        </pc:sldMkLst>
        <pc:spChg chg="del">
          <ac:chgData name="Shoko Kakuda" userId="S::kakuda@jfbkk.or.th::40706642-bbdd-4be4-a46a-1d3174691c72" providerId="AD" clId="Web-{829DE133-DCAC-420A-B9CB-F8489D561773}" dt="2022-01-31T04:08:12.900" v="8"/>
          <ac:spMkLst>
            <pc:docMk/>
            <pc:sldMk cId="3507129868" sldId="308"/>
            <ac:spMk id="2" creationId="{1AE3B3B9-B330-4F23-AB67-A931F0520B45}"/>
          </ac:spMkLst>
        </pc:spChg>
        <pc:picChg chg="mod">
          <ac:chgData name="Shoko Kakuda" userId="S::kakuda@jfbkk.or.th::40706642-bbdd-4be4-a46a-1d3174691c72" providerId="AD" clId="Web-{829DE133-DCAC-420A-B9CB-F8489D561773}" dt="2022-01-31T04:08:35.463" v="9" actId="1076"/>
          <ac:picMkLst>
            <pc:docMk/>
            <pc:sldMk cId="3507129868" sldId="308"/>
            <ac:picMk id="5" creationId="{936700A0-9C10-41F5-B1BD-03C414711FB2}"/>
          </ac:picMkLst>
        </pc:picChg>
      </pc:sldChg>
      <pc:sldChg chg="delSp modSp">
        <pc:chgData name="Shoko Kakuda" userId="S::kakuda@jfbkk.or.th::40706642-bbdd-4be4-a46a-1d3174691c72" providerId="AD" clId="Web-{829DE133-DCAC-420A-B9CB-F8489D561773}" dt="2022-01-31T04:08:50.354" v="12" actId="1076"/>
        <pc:sldMkLst>
          <pc:docMk/>
          <pc:sldMk cId="146590789" sldId="310"/>
        </pc:sldMkLst>
        <pc:spChg chg="del">
          <ac:chgData name="Shoko Kakuda" userId="S::kakuda@jfbkk.or.th::40706642-bbdd-4be4-a46a-1d3174691c72" providerId="AD" clId="Web-{829DE133-DCAC-420A-B9CB-F8489D561773}" dt="2022-01-31T04:08:43.964" v="11"/>
          <ac:spMkLst>
            <pc:docMk/>
            <pc:sldMk cId="146590789" sldId="310"/>
            <ac:spMk id="2" creationId="{3DCEDF06-6357-463C-967B-33C5F9DAE8D0}"/>
          </ac:spMkLst>
        </pc:spChg>
        <pc:picChg chg="mod">
          <ac:chgData name="Shoko Kakuda" userId="S::kakuda@jfbkk.or.th::40706642-bbdd-4be4-a46a-1d3174691c72" providerId="AD" clId="Web-{829DE133-DCAC-420A-B9CB-F8489D561773}" dt="2022-01-31T04:08:50.354" v="12" actId="1076"/>
          <ac:picMkLst>
            <pc:docMk/>
            <pc:sldMk cId="146590789" sldId="310"/>
            <ac:picMk id="5" creationId="{23FCDE5E-0087-4DE1-8BD9-F3505A5BE444}"/>
          </ac:picMkLst>
        </pc:picChg>
      </pc:sldChg>
    </pc:docChg>
  </pc:docChgLst>
  <pc:docChgLst>
    <pc:chgData name="KD Sunday Seng Htoi Khawn Taung" userId="S::kd_sunday@jpf.go.jp::465ab89b-06cf-4cf8-9989-b2ccd32ee155" providerId="AD" clId="Web-{7253D301-4831-C540-8D82-FA2D3191914A}"/>
    <pc:docChg chg="addSld modSld sldOrd">
      <pc:chgData name="KD Sunday Seng Htoi Khawn Taung" userId="S::kd_sunday@jpf.go.jp::465ab89b-06cf-4cf8-9989-b2ccd32ee155" providerId="AD" clId="Web-{7253D301-4831-C540-8D82-FA2D3191914A}" dt="2024-07-04T05:47:07.670" v="43" actId="1076"/>
      <pc:docMkLst>
        <pc:docMk/>
      </pc:docMkLst>
      <pc:sldChg chg="addSp delSp modSp new">
        <pc:chgData name="KD Sunday Seng Htoi Khawn Taung" userId="S::kd_sunday@jpf.go.jp::465ab89b-06cf-4cf8-9989-b2ccd32ee155" providerId="AD" clId="Web-{7253D301-4831-C540-8D82-FA2D3191914A}" dt="2024-07-04T05:45:00.714" v="15" actId="1076"/>
        <pc:sldMkLst>
          <pc:docMk/>
          <pc:sldMk cId="4031191332" sldId="349"/>
        </pc:sldMkLst>
        <pc:spChg chg="del">
          <ac:chgData name="KD Sunday Seng Htoi Khawn Taung" userId="S::kd_sunday@jpf.go.jp::465ab89b-06cf-4cf8-9989-b2ccd32ee155" providerId="AD" clId="Web-{7253D301-4831-C540-8D82-FA2D3191914A}" dt="2024-07-04T05:43:45.071" v="1"/>
          <ac:spMkLst>
            <pc:docMk/>
            <pc:sldMk cId="4031191332" sldId="349"/>
            <ac:spMk id="2" creationId="{B0E34F59-6937-4571-2A94-2253F1E5683C}"/>
          </ac:spMkLst>
        </pc:spChg>
        <pc:spChg chg="del">
          <ac:chgData name="KD Sunday Seng Htoi Khawn Taung" userId="S::kd_sunday@jpf.go.jp::465ab89b-06cf-4cf8-9989-b2ccd32ee155" providerId="AD" clId="Web-{7253D301-4831-C540-8D82-FA2D3191914A}" dt="2024-07-04T05:43:48.587" v="2"/>
          <ac:spMkLst>
            <pc:docMk/>
            <pc:sldMk cId="4031191332" sldId="349"/>
            <ac:spMk id="3" creationId="{A7700C91-7560-08D2-B512-A39DF5D4D58D}"/>
          </ac:spMkLst>
        </pc:spChg>
        <pc:spChg chg="add mod">
          <ac:chgData name="KD Sunday Seng Htoi Khawn Taung" userId="S::kd_sunday@jpf.go.jp::465ab89b-06cf-4cf8-9989-b2ccd32ee155" providerId="AD" clId="Web-{7253D301-4831-C540-8D82-FA2D3191914A}" dt="2024-07-04T05:45:00.714" v="15" actId="1076"/>
          <ac:spMkLst>
            <pc:docMk/>
            <pc:sldMk cId="4031191332" sldId="349"/>
            <ac:spMk id="5" creationId="{B9C34504-D655-57C8-6086-45E82937BCCF}"/>
          </ac:spMkLst>
        </pc:spChg>
        <pc:picChg chg="add mod ord">
          <ac:chgData name="KD Sunday Seng Htoi Khawn Taung" userId="S::kd_sunday@jpf.go.jp::465ab89b-06cf-4cf8-9989-b2ccd32ee155" providerId="AD" clId="Web-{7253D301-4831-C540-8D82-FA2D3191914A}" dt="2024-07-04T05:44:26.838" v="10" actId="1076"/>
          <ac:picMkLst>
            <pc:docMk/>
            <pc:sldMk cId="4031191332" sldId="349"/>
            <ac:picMk id="4" creationId="{B0C33202-2F03-56F5-8294-69DD6265B38F}"/>
          </ac:picMkLst>
        </pc:picChg>
      </pc:sldChg>
      <pc:sldChg chg="modSp add ord replId">
        <pc:chgData name="KD Sunday Seng Htoi Khawn Taung" userId="S::kd_sunday@jpf.go.jp::465ab89b-06cf-4cf8-9989-b2ccd32ee155" providerId="AD" clId="Web-{7253D301-4831-C540-8D82-FA2D3191914A}" dt="2024-07-04T05:45:24.855" v="21" actId="1076"/>
        <pc:sldMkLst>
          <pc:docMk/>
          <pc:sldMk cId="2668291953" sldId="350"/>
        </pc:sldMkLst>
        <pc:spChg chg="mod">
          <ac:chgData name="KD Sunday Seng Htoi Khawn Taung" userId="S::kd_sunday@jpf.go.jp::465ab89b-06cf-4cf8-9989-b2ccd32ee155" providerId="AD" clId="Web-{7253D301-4831-C540-8D82-FA2D3191914A}" dt="2024-07-04T05:45:24.855" v="21" actId="1076"/>
          <ac:spMkLst>
            <pc:docMk/>
            <pc:sldMk cId="2668291953" sldId="350"/>
            <ac:spMk id="5" creationId="{B9C34504-D655-57C8-6086-45E82937BCCF}"/>
          </ac:spMkLst>
        </pc:spChg>
      </pc:sldChg>
      <pc:sldChg chg="modSp add ord replId">
        <pc:chgData name="KD Sunday Seng Htoi Khawn Taung" userId="S::kd_sunday@jpf.go.jp::465ab89b-06cf-4cf8-9989-b2ccd32ee155" providerId="AD" clId="Web-{7253D301-4831-C540-8D82-FA2D3191914A}" dt="2024-07-04T05:46:09.684" v="31" actId="1076"/>
        <pc:sldMkLst>
          <pc:docMk/>
          <pc:sldMk cId="1688908638" sldId="351"/>
        </pc:sldMkLst>
        <pc:spChg chg="mod">
          <ac:chgData name="KD Sunday Seng Htoi Khawn Taung" userId="S::kd_sunday@jpf.go.jp::465ab89b-06cf-4cf8-9989-b2ccd32ee155" providerId="AD" clId="Web-{7253D301-4831-C540-8D82-FA2D3191914A}" dt="2024-07-04T05:46:09.684" v="31" actId="1076"/>
          <ac:spMkLst>
            <pc:docMk/>
            <pc:sldMk cId="1688908638" sldId="351"/>
            <ac:spMk id="5" creationId="{B9C34504-D655-57C8-6086-45E82937BCCF}"/>
          </ac:spMkLst>
        </pc:spChg>
      </pc:sldChg>
      <pc:sldChg chg="modSp add ord replId">
        <pc:chgData name="KD Sunday Seng Htoi Khawn Taung" userId="S::kd_sunday@jpf.go.jp::465ab89b-06cf-4cf8-9989-b2ccd32ee155" providerId="AD" clId="Web-{7253D301-4831-C540-8D82-FA2D3191914A}" dt="2024-07-04T05:46:31.966" v="37" actId="1076"/>
        <pc:sldMkLst>
          <pc:docMk/>
          <pc:sldMk cId="778450071" sldId="352"/>
        </pc:sldMkLst>
        <pc:spChg chg="mod">
          <ac:chgData name="KD Sunday Seng Htoi Khawn Taung" userId="S::kd_sunday@jpf.go.jp::465ab89b-06cf-4cf8-9989-b2ccd32ee155" providerId="AD" clId="Web-{7253D301-4831-C540-8D82-FA2D3191914A}" dt="2024-07-04T05:46:31.966" v="37" actId="1076"/>
          <ac:spMkLst>
            <pc:docMk/>
            <pc:sldMk cId="778450071" sldId="352"/>
            <ac:spMk id="5" creationId="{B9C34504-D655-57C8-6086-45E82937BCCF}"/>
          </ac:spMkLst>
        </pc:spChg>
      </pc:sldChg>
      <pc:sldChg chg="modSp add ord replId">
        <pc:chgData name="KD Sunday Seng Htoi Khawn Taung" userId="S::kd_sunday@jpf.go.jp::465ab89b-06cf-4cf8-9989-b2ccd32ee155" providerId="AD" clId="Web-{7253D301-4831-C540-8D82-FA2D3191914A}" dt="2024-07-04T05:47:07.670" v="43" actId="1076"/>
        <pc:sldMkLst>
          <pc:docMk/>
          <pc:sldMk cId="813848019" sldId="353"/>
        </pc:sldMkLst>
        <pc:spChg chg="mod">
          <ac:chgData name="KD Sunday Seng Htoi Khawn Taung" userId="S::kd_sunday@jpf.go.jp::465ab89b-06cf-4cf8-9989-b2ccd32ee155" providerId="AD" clId="Web-{7253D301-4831-C540-8D82-FA2D3191914A}" dt="2024-07-04T05:47:07.670" v="43" actId="1076"/>
          <ac:spMkLst>
            <pc:docMk/>
            <pc:sldMk cId="813848019" sldId="353"/>
            <ac:spMk id="5" creationId="{B9C34504-D655-57C8-6086-45E82937BCCF}"/>
          </ac:spMkLst>
        </pc:spChg>
      </pc:sldChg>
    </pc:docChg>
  </pc:docChgLst>
  <pc:docChgLst>
    <pc:chgData name="Mayumi Oya" userId="S::mayumi_oya@jpf.go.jp::81482dfe-07c9-4ece-b186-9b7c75a9add2" providerId="AD" clId="Web-{A2A5972A-3CF3-1B9C-0B5C-6BD82CF1346C}"/>
    <pc:docChg chg="delSld modSld">
      <pc:chgData name="Mayumi Oya" userId="S::mayumi_oya@jpf.go.jp::81482dfe-07c9-4ece-b186-9b7c75a9add2" providerId="AD" clId="Web-{A2A5972A-3CF3-1B9C-0B5C-6BD82CF1346C}" dt="2024-03-01T07:57:59.363" v="2"/>
      <pc:docMkLst>
        <pc:docMk/>
      </pc:docMkLst>
      <pc:sldChg chg="del">
        <pc:chgData name="Mayumi Oya" userId="S::mayumi_oya@jpf.go.jp::81482dfe-07c9-4ece-b186-9b7c75a9add2" providerId="AD" clId="Web-{A2A5972A-3CF3-1B9C-0B5C-6BD82CF1346C}" dt="2024-03-01T07:57:17.331" v="0"/>
        <pc:sldMkLst>
          <pc:docMk/>
          <pc:sldMk cId="3749978401" sldId="259"/>
        </pc:sldMkLst>
      </pc:sldChg>
      <pc:sldChg chg="addSp delSp modSp addAnim delAnim">
        <pc:chgData name="Mayumi Oya" userId="S::mayumi_oya@jpf.go.jp::81482dfe-07c9-4ece-b186-9b7c75a9add2" providerId="AD" clId="Web-{A2A5972A-3CF3-1B9C-0B5C-6BD82CF1346C}" dt="2024-03-01T07:57:59.363" v="2"/>
        <pc:sldMkLst>
          <pc:docMk/>
          <pc:sldMk cId="2359842269" sldId="262"/>
        </pc:sldMkLst>
        <pc:grpChg chg="add del">
          <ac:chgData name="Mayumi Oya" userId="S::mayumi_oya@jpf.go.jp::81482dfe-07c9-4ece-b186-9b7c75a9add2" providerId="AD" clId="Web-{A2A5972A-3CF3-1B9C-0B5C-6BD82CF1346C}" dt="2024-03-01T07:57:59.363" v="2"/>
          <ac:grpSpMkLst>
            <pc:docMk/>
            <pc:sldMk cId="2359842269" sldId="262"/>
            <ac:grpSpMk id="2" creationId="{00000000-0000-0000-0000-000000000000}"/>
          </ac:grpSpMkLst>
        </pc:grpChg>
        <pc:picChg chg="mod topLvl">
          <ac:chgData name="Mayumi Oya" userId="S::mayumi_oya@jpf.go.jp::81482dfe-07c9-4ece-b186-9b7c75a9add2" providerId="AD" clId="Web-{A2A5972A-3CF3-1B9C-0B5C-6BD82CF1346C}" dt="2024-03-01T07:57:59.363" v="2"/>
          <ac:picMkLst>
            <pc:docMk/>
            <pc:sldMk cId="2359842269" sldId="262"/>
            <ac:picMk id="3" creationId="{DDE166B9-DFB7-4BE3-A64F-1B2093C7985D}"/>
          </ac:picMkLst>
        </pc:picChg>
        <pc:picChg chg="mod topLvl">
          <ac:chgData name="Mayumi Oya" userId="S::mayumi_oya@jpf.go.jp::81482dfe-07c9-4ece-b186-9b7c75a9add2" providerId="AD" clId="Web-{A2A5972A-3CF3-1B9C-0B5C-6BD82CF1346C}" dt="2024-03-01T07:57:59.363" v="2"/>
          <ac:picMkLst>
            <pc:docMk/>
            <pc:sldMk cId="2359842269" sldId="262"/>
            <ac:picMk id="7" creationId="{08296E17-C4EC-40B8-99DB-3F6AE4F07976}"/>
          </ac:picMkLst>
        </pc:picChg>
        <pc:picChg chg="mod topLvl">
          <ac:chgData name="Mayumi Oya" userId="S::mayumi_oya@jpf.go.jp::81482dfe-07c9-4ece-b186-9b7c75a9add2" providerId="AD" clId="Web-{A2A5972A-3CF3-1B9C-0B5C-6BD82CF1346C}" dt="2024-03-01T07:57:59.363" v="2"/>
          <ac:picMkLst>
            <pc:docMk/>
            <pc:sldMk cId="2359842269" sldId="262"/>
            <ac:picMk id="9" creationId="{9B35D952-38B7-4914-BF35-E4642082CEBA}"/>
          </ac:picMkLst>
        </pc:picChg>
        <pc:picChg chg="mod topLvl">
          <ac:chgData name="Mayumi Oya" userId="S::mayumi_oya@jpf.go.jp::81482dfe-07c9-4ece-b186-9b7c75a9add2" providerId="AD" clId="Web-{A2A5972A-3CF3-1B9C-0B5C-6BD82CF1346C}" dt="2024-03-01T07:57:59.363" v="2"/>
          <ac:picMkLst>
            <pc:docMk/>
            <pc:sldMk cId="2359842269" sldId="262"/>
            <ac:picMk id="11" creationId="{DE6280A2-07FC-46CF-B914-19F54F830599}"/>
          </ac:picMkLst>
        </pc:picChg>
        <pc:picChg chg="mod topLvl">
          <ac:chgData name="Mayumi Oya" userId="S::mayumi_oya@jpf.go.jp::81482dfe-07c9-4ece-b186-9b7c75a9add2" providerId="AD" clId="Web-{A2A5972A-3CF3-1B9C-0B5C-6BD82CF1346C}" dt="2024-03-01T07:57:59.363" v="2"/>
          <ac:picMkLst>
            <pc:docMk/>
            <pc:sldMk cId="2359842269" sldId="262"/>
            <ac:picMk id="13" creationId="{08049A28-8797-40B2-BD6F-45D52CDA5CBB}"/>
          </ac:picMkLst>
        </pc:picChg>
        <pc:picChg chg="mod topLvl">
          <ac:chgData name="Mayumi Oya" userId="S::mayumi_oya@jpf.go.jp::81482dfe-07c9-4ece-b186-9b7c75a9add2" providerId="AD" clId="Web-{A2A5972A-3CF3-1B9C-0B5C-6BD82CF1346C}" dt="2024-03-01T07:57:59.363" v="2"/>
          <ac:picMkLst>
            <pc:docMk/>
            <pc:sldMk cId="2359842269" sldId="262"/>
            <ac:picMk id="15" creationId="{D716789F-6947-479F-9661-3EFD5F9CB97A}"/>
          </ac:picMkLst>
        </pc:picChg>
      </pc:sldChg>
    </pc:docChg>
  </pc:docChgLst>
  <pc:docChgLst>
    <pc:chgData name="Keiko Kojima" userId="6899f029-7342-413a-b38b-6a9d55270ecb" providerId="ADAL" clId="{9FF7C5D3-2822-42C6-B392-47B2425D4A77}"/>
    <pc:docChg chg="undo custSel addSld delSld modSld sldOrd">
      <pc:chgData name="Keiko Kojima" userId="6899f029-7342-413a-b38b-6a9d55270ecb" providerId="ADAL" clId="{9FF7C5D3-2822-42C6-B392-47B2425D4A77}" dt="2022-03-27T17:01:35.459" v="178" actId="1582"/>
      <pc:docMkLst>
        <pc:docMk/>
      </pc:docMkLst>
      <pc:sldChg chg="modSp mod">
        <pc:chgData name="Keiko Kojima" userId="6899f029-7342-413a-b38b-6a9d55270ecb" providerId="ADAL" clId="{9FF7C5D3-2822-42C6-B392-47B2425D4A77}" dt="2022-03-27T16:36:36.529" v="0" actId="1582"/>
        <pc:sldMkLst>
          <pc:docMk/>
          <pc:sldMk cId="441970116" sldId="271"/>
        </pc:sldMkLst>
        <pc:picChg chg="mod">
          <ac:chgData name="Keiko Kojima" userId="6899f029-7342-413a-b38b-6a9d55270ecb" providerId="ADAL" clId="{9FF7C5D3-2822-42C6-B392-47B2425D4A77}" dt="2022-03-27T16:36:36.529" v="0" actId="1582"/>
          <ac:picMkLst>
            <pc:docMk/>
            <pc:sldMk cId="441970116" sldId="271"/>
            <ac:picMk id="4" creationId="{FF70D790-31D3-4B4C-8860-1667A399E6AB}"/>
          </ac:picMkLst>
        </pc:picChg>
      </pc:sldChg>
      <pc:sldChg chg="addSp modSp">
        <pc:chgData name="Keiko Kojima" userId="6899f029-7342-413a-b38b-6a9d55270ecb" providerId="ADAL" clId="{9FF7C5D3-2822-42C6-B392-47B2425D4A77}" dt="2022-03-27T16:43:05.866" v="18" actId="1076"/>
        <pc:sldMkLst>
          <pc:docMk/>
          <pc:sldMk cId="249481689" sldId="278"/>
        </pc:sldMkLst>
        <pc:picChg chg="add mod">
          <ac:chgData name="Keiko Kojima" userId="6899f029-7342-413a-b38b-6a9d55270ecb" providerId="ADAL" clId="{9FF7C5D3-2822-42C6-B392-47B2425D4A77}" dt="2022-03-27T16:43:05.866" v="18" actId="1076"/>
          <ac:picMkLst>
            <pc:docMk/>
            <pc:sldMk cId="249481689" sldId="278"/>
            <ac:picMk id="1026" creationId="{1AD69249-B2E1-458D-AE76-4C94ED8EB891}"/>
          </ac:picMkLst>
        </pc:picChg>
        <pc:picChg chg="add mod">
          <ac:chgData name="Keiko Kojima" userId="6899f029-7342-413a-b38b-6a9d55270ecb" providerId="ADAL" clId="{9FF7C5D3-2822-42C6-B392-47B2425D4A77}" dt="2022-03-27T16:42:58.428" v="15" actId="1076"/>
          <ac:picMkLst>
            <pc:docMk/>
            <pc:sldMk cId="249481689" sldId="278"/>
            <ac:picMk id="1028" creationId="{57501F32-1239-4A01-9DA4-71196F4AA7B3}"/>
          </ac:picMkLst>
        </pc:picChg>
      </pc:sldChg>
      <pc:sldChg chg="addSp delSp modSp mod ord delAnim modAnim">
        <pc:chgData name="Keiko Kojima" userId="6899f029-7342-413a-b38b-6a9d55270ecb" providerId="ADAL" clId="{9FF7C5D3-2822-42C6-B392-47B2425D4A77}" dt="2022-03-27T16:52:30.590" v="68" actId="1076"/>
        <pc:sldMkLst>
          <pc:docMk/>
          <pc:sldMk cId="535442700" sldId="297"/>
        </pc:sldMkLst>
        <pc:spChg chg="ord">
          <ac:chgData name="Keiko Kojima" userId="6899f029-7342-413a-b38b-6a9d55270ecb" providerId="ADAL" clId="{9FF7C5D3-2822-42C6-B392-47B2425D4A77}" dt="2022-03-27T16:50:32.331" v="53" actId="166"/>
          <ac:spMkLst>
            <pc:docMk/>
            <pc:sldMk cId="535442700" sldId="297"/>
            <ac:spMk id="11" creationId="{D37FA467-8330-423B-A8E2-8F4F31C79D8B}"/>
          </ac:spMkLst>
        </pc:spChg>
        <pc:grpChg chg="del">
          <ac:chgData name="Keiko Kojima" userId="6899f029-7342-413a-b38b-6a9d55270ecb" providerId="ADAL" clId="{9FF7C5D3-2822-42C6-B392-47B2425D4A77}" dt="2022-03-27T16:50:04.120" v="46" actId="478"/>
          <ac:grpSpMkLst>
            <pc:docMk/>
            <pc:sldMk cId="535442700" sldId="297"/>
            <ac:grpSpMk id="7" creationId="{61086940-0E87-497F-83F4-87CB1B1C5CEA}"/>
          </ac:grpSpMkLst>
        </pc:grpChg>
        <pc:grpChg chg="add mod">
          <ac:chgData name="Keiko Kojima" userId="6899f029-7342-413a-b38b-6a9d55270ecb" providerId="ADAL" clId="{9FF7C5D3-2822-42C6-B392-47B2425D4A77}" dt="2022-03-27T16:52:28.122" v="67" actId="14100"/>
          <ac:grpSpMkLst>
            <pc:docMk/>
            <pc:sldMk cId="535442700" sldId="297"/>
            <ac:grpSpMk id="10" creationId="{A019FE8C-AE3E-47B4-9A58-457CC8DABAA3}"/>
          </ac:grpSpMkLst>
        </pc:grpChg>
        <pc:picChg chg="mod ord">
          <ac:chgData name="Keiko Kojima" userId="6899f029-7342-413a-b38b-6a9d55270ecb" providerId="ADAL" clId="{9FF7C5D3-2822-42C6-B392-47B2425D4A77}" dt="2022-03-27T16:52:30.590" v="68" actId="1076"/>
          <ac:picMkLst>
            <pc:docMk/>
            <pc:sldMk cId="535442700" sldId="297"/>
            <ac:picMk id="8" creationId="{15EBACBD-666B-4E4C-9C6D-FD399FE43FA4}"/>
          </ac:picMkLst>
        </pc:picChg>
        <pc:picChg chg="mod">
          <ac:chgData name="Keiko Kojima" userId="6899f029-7342-413a-b38b-6a9d55270ecb" providerId="ADAL" clId="{9FF7C5D3-2822-42C6-B392-47B2425D4A77}" dt="2022-03-27T16:50:06.828" v="47"/>
          <ac:picMkLst>
            <pc:docMk/>
            <pc:sldMk cId="535442700" sldId="297"/>
            <ac:picMk id="12" creationId="{174323CD-1A7C-46AC-8248-A3F4AB6B71A9}"/>
          </ac:picMkLst>
        </pc:picChg>
        <pc:picChg chg="mod">
          <ac:chgData name="Keiko Kojima" userId="6899f029-7342-413a-b38b-6a9d55270ecb" providerId="ADAL" clId="{9FF7C5D3-2822-42C6-B392-47B2425D4A77}" dt="2022-03-27T16:50:36.984" v="54" actId="1076"/>
          <ac:picMkLst>
            <pc:docMk/>
            <pc:sldMk cId="535442700" sldId="297"/>
            <ac:picMk id="13" creationId="{BB47633C-5964-4674-813C-B14DB158EB69}"/>
          </ac:picMkLst>
        </pc:picChg>
        <pc:picChg chg="mod">
          <ac:chgData name="Keiko Kojima" userId="6899f029-7342-413a-b38b-6a9d55270ecb" providerId="ADAL" clId="{9FF7C5D3-2822-42C6-B392-47B2425D4A77}" dt="2022-03-27T16:50:06.828" v="47"/>
          <ac:picMkLst>
            <pc:docMk/>
            <pc:sldMk cId="535442700" sldId="297"/>
            <ac:picMk id="14" creationId="{18D9FF5D-0956-458A-9189-B6ED0ED7CA5D}"/>
          </ac:picMkLst>
        </pc:picChg>
        <pc:picChg chg="add del mod">
          <ac:chgData name="Keiko Kojima" userId="6899f029-7342-413a-b38b-6a9d55270ecb" providerId="ADAL" clId="{9FF7C5D3-2822-42C6-B392-47B2425D4A77}" dt="2022-03-27T16:51:02.941" v="57" actId="478"/>
          <ac:picMkLst>
            <pc:docMk/>
            <pc:sldMk cId="535442700" sldId="297"/>
            <ac:picMk id="15" creationId="{22F4B83E-A4B6-4211-AC70-BB7BAD5A515D}"/>
          </ac:picMkLst>
        </pc:picChg>
      </pc:sldChg>
      <pc:sldChg chg="addSp modSp mod">
        <pc:chgData name="Keiko Kojima" userId="6899f029-7342-413a-b38b-6a9d55270ecb" providerId="ADAL" clId="{9FF7C5D3-2822-42C6-B392-47B2425D4A77}" dt="2022-03-27T16:58:51.504" v="158" actId="1076"/>
        <pc:sldMkLst>
          <pc:docMk/>
          <pc:sldMk cId="3312496104" sldId="300"/>
        </pc:sldMkLst>
        <pc:picChg chg="mod">
          <ac:chgData name="Keiko Kojima" userId="6899f029-7342-413a-b38b-6a9d55270ecb" providerId="ADAL" clId="{9FF7C5D3-2822-42C6-B392-47B2425D4A77}" dt="2022-03-27T16:58:36.125" v="157" actId="1076"/>
          <ac:picMkLst>
            <pc:docMk/>
            <pc:sldMk cId="3312496104" sldId="300"/>
            <ac:picMk id="7" creationId="{1BA7B002-5B43-4D9B-9394-0A5A1C08250E}"/>
          </ac:picMkLst>
        </pc:picChg>
        <pc:picChg chg="add mod">
          <ac:chgData name="Keiko Kojima" userId="6899f029-7342-413a-b38b-6a9d55270ecb" providerId="ADAL" clId="{9FF7C5D3-2822-42C6-B392-47B2425D4A77}" dt="2022-03-27T16:58:19" v="150" actId="1076"/>
          <ac:picMkLst>
            <pc:docMk/>
            <pc:sldMk cId="3312496104" sldId="300"/>
            <ac:picMk id="2050" creationId="{8BEF4525-BDB4-422A-A054-FB520B735AD2}"/>
          </ac:picMkLst>
        </pc:picChg>
        <pc:picChg chg="add mod">
          <ac:chgData name="Keiko Kojima" userId="6899f029-7342-413a-b38b-6a9d55270ecb" providerId="ADAL" clId="{9FF7C5D3-2822-42C6-B392-47B2425D4A77}" dt="2022-03-27T16:58:51.504" v="158" actId="1076"/>
          <ac:picMkLst>
            <pc:docMk/>
            <pc:sldMk cId="3312496104" sldId="300"/>
            <ac:picMk id="2052" creationId="{3032A8B9-60C1-449E-8ACC-8E55B6806AD5}"/>
          </ac:picMkLst>
        </pc:picChg>
      </pc:sldChg>
      <pc:sldChg chg="modSp mod">
        <pc:chgData name="Keiko Kojima" userId="6899f029-7342-413a-b38b-6a9d55270ecb" providerId="ADAL" clId="{9FF7C5D3-2822-42C6-B392-47B2425D4A77}" dt="2022-03-27T16:59:17.329" v="171" actId="14100"/>
        <pc:sldMkLst>
          <pc:docMk/>
          <pc:sldMk cId="4261470885" sldId="301"/>
        </pc:sldMkLst>
        <pc:picChg chg="mod modCrop">
          <ac:chgData name="Keiko Kojima" userId="6899f029-7342-413a-b38b-6a9d55270ecb" providerId="ADAL" clId="{9FF7C5D3-2822-42C6-B392-47B2425D4A77}" dt="2022-03-27T16:59:17.329" v="171" actId="14100"/>
          <ac:picMkLst>
            <pc:docMk/>
            <pc:sldMk cId="4261470885" sldId="301"/>
            <ac:picMk id="6" creationId="{C6C5CD89-1EFD-42A7-90AA-E7D66B5A90C6}"/>
          </ac:picMkLst>
        </pc:picChg>
      </pc:sldChg>
      <pc:sldChg chg="modSp mod">
        <pc:chgData name="Keiko Kojima" userId="6899f029-7342-413a-b38b-6a9d55270ecb" providerId="ADAL" clId="{9FF7C5D3-2822-42C6-B392-47B2425D4A77}" dt="2022-03-27T16:59:56.245" v="172" actId="1582"/>
        <pc:sldMkLst>
          <pc:docMk/>
          <pc:sldMk cId="3036233115" sldId="305"/>
        </pc:sldMkLst>
        <pc:picChg chg="mod">
          <ac:chgData name="Keiko Kojima" userId="6899f029-7342-413a-b38b-6a9d55270ecb" providerId="ADAL" clId="{9FF7C5D3-2822-42C6-B392-47B2425D4A77}" dt="2022-03-27T16:59:56.245" v="172" actId="1582"/>
          <ac:picMkLst>
            <pc:docMk/>
            <pc:sldMk cId="3036233115" sldId="305"/>
            <ac:picMk id="11" creationId="{33F52E64-9DA2-4613-83CA-A897121D3E87}"/>
          </ac:picMkLst>
        </pc:picChg>
        <pc:picChg chg="mod">
          <ac:chgData name="Keiko Kojima" userId="6899f029-7342-413a-b38b-6a9d55270ecb" providerId="ADAL" clId="{9FF7C5D3-2822-42C6-B392-47B2425D4A77}" dt="2022-03-27T16:59:56.245" v="172" actId="1582"/>
          <ac:picMkLst>
            <pc:docMk/>
            <pc:sldMk cId="3036233115" sldId="305"/>
            <ac:picMk id="13" creationId="{540C5197-20AE-496C-A9A5-32708EDF4DFD}"/>
          </ac:picMkLst>
        </pc:picChg>
      </pc:sldChg>
      <pc:sldChg chg="modSp mod">
        <pc:chgData name="Keiko Kojima" userId="6899f029-7342-413a-b38b-6a9d55270ecb" providerId="ADAL" clId="{9FF7C5D3-2822-42C6-B392-47B2425D4A77}" dt="2022-03-27T17:01:14.084" v="175" actId="1076"/>
        <pc:sldMkLst>
          <pc:docMk/>
          <pc:sldMk cId="3851331707" sldId="311"/>
        </pc:sldMkLst>
        <pc:picChg chg="mod">
          <ac:chgData name="Keiko Kojima" userId="6899f029-7342-413a-b38b-6a9d55270ecb" providerId="ADAL" clId="{9FF7C5D3-2822-42C6-B392-47B2425D4A77}" dt="2022-03-27T17:01:14.084" v="175" actId="1076"/>
          <ac:picMkLst>
            <pc:docMk/>
            <pc:sldMk cId="3851331707" sldId="311"/>
            <ac:picMk id="14" creationId="{01967FD4-BFA9-496F-956B-058D18FB5DAC}"/>
          </ac:picMkLst>
        </pc:picChg>
      </pc:sldChg>
      <pc:sldChg chg="modSp mod">
        <pc:chgData name="Keiko Kojima" userId="6899f029-7342-413a-b38b-6a9d55270ecb" providerId="ADAL" clId="{9FF7C5D3-2822-42C6-B392-47B2425D4A77}" dt="2022-03-27T17:01:35.459" v="178" actId="1582"/>
        <pc:sldMkLst>
          <pc:docMk/>
          <pc:sldMk cId="997351307" sldId="313"/>
        </pc:sldMkLst>
        <pc:picChg chg="mod">
          <ac:chgData name="Keiko Kojima" userId="6899f029-7342-413a-b38b-6a9d55270ecb" providerId="ADAL" clId="{9FF7C5D3-2822-42C6-B392-47B2425D4A77}" dt="2022-03-27T17:01:35.459" v="178" actId="1582"/>
          <ac:picMkLst>
            <pc:docMk/>
            <pc:sldMk cId="997351307" sldId="313"/>
            <ac:picMk id="8" creationId="{FFF4B681-12E3-49CF-9593-405B0F4EB789}"/>
          </ac:picMkLst>
        </pc:picChg>
      </pc:sldChg>
      <pc:sldChg chg="addSp delSp modSp mod">
        <pc:chgData name="Keiko Kojima" userId="6899f029-7342-413a-b38b-6a9d55270ecb" providerId="ADAL" clId="{9FF7C5D3-2822-42C6-B392-47B2425D4A77}" dt="2022-03-27T17:01:22.812" v="177"/>
        <pc:sldMkLst>
          <pc:docMk/>
          <pc:sldMk cId="3986528749" sldId="315"/>
        </pc:sldMkLst>
        <pc:picChg chg="add mod">
          <ac:chgData name="Keiko Kojima" userId="6899f029-7342-413a-b38b-6a9d55270ecb" providerId="ADAL" clId="{9FF7C5D3-2822-42C6-B392-47B2425D4A77}" dt="2022-03-27T17:01:22.812" v="177"/>
          <ac:picMkLst>
            <pc:docMk/>
            <pc:sldMk cId="3986528749" sldId="315"/>
            <ac:picMk id="13" creationId="{56C9D448-C930-45C1-9DC0-9A9F5B87DDC2}"/>
          </ac:picMkLst>
        </pc:picChg>
        <pc:picChg chg="del">
          <ac:chgData name="Keiko Kojima" userId="6899f029-7342-413a-b38b-6a9d55270ecb" providerId="ADAL" clId="{9FF7C5D3-2822-42C6-B392-47B2425D4A77}" dt="2022-03-27T17:01:20.996" v="176" actId="478"/>
          <ac:picMkLst>
            <pc:docMk/>
            <pc:sldMk cId="3986528749" sldId="315"/>
            <ac:picMk id="14" creationId="{01967FD4-BFA9-496F-956B-058D18FB5DAC}"/>
          </ac:picMkLst>
        </pc:picChg>
      </pc:sldChg>
      <pc:sldChg chg="modSp mod">
        <pc:chgData name="Keiko Kojima" userId="6899f029-7342-413a-b38b-6a9d55270ecb" providerId="ADAL" clId="{9FF7C5D3-2822-42C6-B392-47B2425D4A77}" dt="2022-03-27T16:52:54.316" v="69" actId="1076"/>
        <pc:sldMkLst>
          <pc:docMk/>
          <pc:sldMk cId="2887857939" sldId="320"/>
        </pc:sldMkLst>
        <pc:picChg chg="mod">
          <ac:chgData name="Keiko Kojima" userId="6899f029-7342-413a-b38b-6a9d55270ecb" providerId="ADAL" clId="{9FF7C5D3-2822-42C6-B392-47B2425D4A77}" dt="2022-03-27T16:52:54.316" v="69" actId="1076"/>
          <ac:picMkLst>
            <pc:docMk/>
            <pc:sldMk cId="2887857939" sldId="320"/>
            <ac:picMk id="3" creationId="{AC9284E3-5059-4AD1-972F-38D68E1E9799}"/>
          </ac:picMkLst>
        </pc:picChg>
        <pc:picChg chg="mod">
          <ac:chgData name="Keiko Kojima" userId="6899f029-7342-413a-b38b-6a9d55270ecb" providerId="ADAL" clId="{9FF7C5D3-2822-42C6-B392-47B2425D4A77}" dt="2022-03-27T16:51:49.582" v="59" actId="1076"/>
          <ac:picMkLst>
            <pc:docMk/>
            <pc:sldMk cId="2887857939" sldId="320"/>
            <ac:picMk id="12" creationId="{00D37E2E-7F2E-4689-A3BC-61F5266B0048}"/>
          </ac:picMkLst>
        </pc:picChg>
      </pc:sldChg>
      <pc:sldChg chg="modSp mod">
        <pc:chgData name="Keiko Kojima" userId="6899f029-7342-413a-b38b-6a9d55270ecb" providerId="ADAL" clId="{9FF7C5D3-2822-42C6-B392-47B2425D4A77}" dt="2022-03-27T16:44:54.642" v="19" actId="1582"/>
        <pc:sldMkLst>
          <pc:docMk/>
          <pc:sldMk cId="2828958185" sldId="327"/>
        </pc:sldMkLst>
        <pc:picChg chg="mod">
          <ac:chgData name="Keiko Kojima" userId="6899f029-7342-413a-b38b-6a9d55270ecb" providerId="ADAL" clId="{9FF7C5D3-2822-42C6-B392-47B2425D4A77}" dt="2022-03-27T16:44:54.642" v="19" actId="1582"/>
          <ac:picMkLst>
            <pc:docMk/>
            <pc:sldMk cId="2828958185" sldId="327"/>
            <ac:picMk id="2" creationId="{FAF61BCF-E775-4F5F-ADB1-A45A9EEF93A0}"/>
          </ac:picMkLst>
        </pc:picChg>
        <pc:picChg chg="mod">
          <ac:chgData name="Keiko Kojima" userId="6899f029-7342-413a-b38b-6a9d55270ecb" providerId="ADAL" clId="{9FF7C5D3-2822-42C6-B392-47B2425D4A77}" dt="2022-03-27T16:44:54.642" v="19" actId="1582"/>
          <ac:picMkLst>
            <pc:docMk/>
            <pc:sldMk cId="2828958185" sldId="327"/>
            <ac:picMk id="3" creationId="{22EA08C0-8B2E-479D-B94B-64120C0025B8}"/>
          </ac:picMkLst>
        </pc:picChg>
      </pc:sldChg>
      <pc:sldChg chg="addSp delSp modSp add mod ord delAnim modAnim">
        <pc:chgData name="Keiko Kojima" userId="6899f029-7342-413a-b38b-6a9d55270ecb" providerId="ADAL" clId="{9FF7C5D3-2822-42C6-B392-47B2425D4A77}" dt="2022-03-27T16:52:05.426" v="62" actId="1076"/>
        <pc:sldMkLst>
          <pc:docMk/>
          <pc:sldMk cId="3380252451" sldId="331"/>
        </pc:sldMkLst>
        <pc:grpChg chg="add mod">
          <ac:chgData name="Keiko Kojima" userId="6899f029-7342-413a-b38b-6a9d55270ecb" providerId="ADAL" clId="{9FF7C5D3-2822-42C6-B392-47B2425D4A77}" dt="2022-03-27T16:52:03.146" v="61" actId="1076"/>
          <ac:grpSpMkLst>
            <pc:docMk/>
            <pc:sldMk cId="3380252451" sldId="331"/>
            <ac:grpSpMk id="6" creationId="{A5FA4EA2-3C35-41AC-9AA4-9A94A86E418F}"/>
          </ac:grpSpMkLst>
        </pc:grpChg>
        <pc:picChg chg="mod modCrop">
          <ac:chgData name="Keiko Kojima" userId="6899f029-7342-413a-b38b-6a9d55270ecb" providerId="ADAL" clId="{9FF7C5D3-2822-42C6-B392-47B2425D4A77}" dt="2022-03-27T16:49:02.576" v="35" actId="732"/>
          <ac:picMkLst>
            <pc:docMk/>
            <pc:sldMk cId="3380252451" sldId="331"/>
            <ac:picMk id="5" creationId="{C1C7081D-FD8E-4E83-965C-5B8AC79D7265}"/>
          </ac:picMkLst>
        </pc:picChg>
        <pc:picChg chg="mod">
          <ac:chgData name="Keiko Kojima" userId="6899f029-7342-413a-b38b-6a9d55270ecb" providerId="ADAL" clId="{9FF7C5D3-2822-42C6-B392-47B2425D4A77}" dt="2022-03-27T16:48:54.850" v="34"/>
          <ac:picMkLst>
            <pc:docMk/>
            <pc:sldMk cId="3380252451" sldId="331"/>
            <ac:picMk id="7" creationId="{F586F709-2149-4D5F-9C06-9FC5D47CC4D5}"/>
          </ac:picMkLst>
        </pc:picChg>
        <pc:picChg chg="mod">
          <ac:chgData name="Keiko Kojima" userId="6899f029-7342-413a-b38b-6a9d55270ecb" providerId="ADAL" clId="{9FF7C5D3-2822-42C6-B392-47B2425D4A77}" dt="2022-03-27T16:48:54.850" v="34"/>
          <ac:picMkLst>
            <pc:docMk/>
            <pc:sldMk cId="3380252451" sldId="331"/>
            <ac:picMk id="8" creationId="{F6D85C6E-4458-4B65-AD6A-96D088B0BB10}"/>
          </ac:picMkLst>
        </pc:picChg>
        <pc:picChg chg="del">
          <ac:chgData name="Keiko Kojima" userId="6899f029-7342-413a-b38b-6a9d55270ecb" providerId="ADAL" clId="{9FF7C5D3-2822-42C6-B392-47B2425D4A77}" dt="2022-03-27T16:48:52.682" v="33" actId="478"/>
          <ac:picMkLst>
            <pc:docMk/>
            <pc:sldMk cId="3380252451" sldId="331"/>
            <ac:picMk id="9" creationId="{4BDE2AB7-84C2-4E62-8551-7723471CA4F1}"/>
          </ac:picMkLst>
        </pc:picChg>
        <pc:picChg chg="mod ord">
          <ac:chgData name="Keiko Kojima" userId="6899f029-7342-413a-b38b-6a9d55270ecb" providerId="ADAL" clId="{9FF7C5D3-2822-42C6-B392-47B2425D4A77}" dt="2022-03-27T16:52:05.426" v="62" actId="1076"/>
          <ac:picMkLst>
            <pc:docMk/>
            <pc:sldMk cId="3380252451" sldId="331"/>
            <ac:picMk id="10" creationId="{7CD4D0B9-1000-4CA5-8F59-28E56D56D7D9}"/>
          </ac:picMkLst>
        </pc:picChg>
        <pc:picChg chg="add del mod">
          <ac:chgData name="Keiko Kojima" userId="6899f029-7342-413a-b38b-6a9d55270ecb" providerId="ADAL" clId="{9FF7C5D3-2822-42C6-B392-47B2425D4A77}" dt="2022-03-27T16:49:41.403" v="40" actId="478"/>
          <ac:picMkLst>
            <pc:docMk/>
            <pc:sldMk cId="3380252451" sldId="331"/>
            <ac:picMk id="12" creationId="{38E97F05-4876-4597-8A71-1B165F260821}"/>
          </ac:picMkLst>
        </pc:picChg>
      </pc:sldChg>
      <pc:sldChg chg="add del ord">
        <pc:chgData name="Keiko Kojima" userId="6899f029-7342-413a-b38b-6a9d55270ecb" providerId="ADAL" clId="{9FF7C5D3-2822-42C6-B392-47B2425D4A77}" dt="2022-03-27T16:53:15.912" v="70" actId="2696"/>
        <pc:sldMkLst>
          <pc:docMk/>
          <pc:sldMk cId="2152912361" sldId="332"/>
        </pc:sldMkLst>
      </pc:sldChg>
      <pc:sldChg chg="add">
        <pc:chgData name="Keiko Kojima" userId="6899f029-7342-413a-b38b-6a9d55270ecb" providerId="ADAL" clId="{9FF7C5D3-2822-42C6-B392-47B2425D4A77}" dt="2022-03-27T16:47:35.969" v="28"/>
        <pc:sldMkLst>
          <pc:docMk/>
          <pc:sldMk cId="3248534392" sldId="333"/>
        </pc:sldMkLst>
      </pc:sldChg>
      <pc:sldChg chg="addSp modSp add mod ord">
        <pc:chgData name="Keiko Kojima" userId="6899f029-7342-413a-b38b-6a9d55270ecb" providerId="ADAL" clId="{9FF7C5D3-2822-42C6-B392-47B2425D4A77}" dt="2022-03-27T16:54:41.146" v="92" actId="14100"/>
        <pc:sldMkLst>
          <pc:docMk/>
          <pc:sldMk cId="1266596803" sldId="334"/>
        </pc:sldMkLst>
        <pc:spChg chg="add mod">
          <ac:chgData name="Keiko Kojima" userId="6899f029-7342-413a-b38b-6a9d55270ecb" providerId="ADAL" clId="{9FF7C5D3-2822-42C6-B392-47B2425D4A77}" dt="2022-03-27T16:54:02.480" v="76" actId="14100"/>
          <ac:spMkLst>
            <pc:docMk/>
            <pc:sldMk cId="1266596803" sldId="334"/>
            <ac:spMk id="9" creationId="{C9455502-426A-41FB-9401-9990B0EFC0D7}"/>
          </ac:spMkLst>
        </pc:spChg>
        <pc:spChg chg="add mod">
          <ac:chgData name="Keiko Kojima" userId="6899f029-7342-413a-b38b-6a9d55270ecb" providerId="ADAL" clId="{9FF7C5D3-2822-42C6-B392-47B2425D4A77}" dt="2022-03-27T16:54:15.770" v="83" actId="14100"/>
          <ac:spMkLst>
            <pc:docMk/>
            <pc:sldMk cId="1266596803" sldId="334"/>
            <ac:spMk id="12" creationId="{9AB89793-D41E-4C96-B482-AFE4B1F4312C}"/>
          </ac:spMkLst>
        </pc:spChg>
        <pc:spChg chg="add mod">
          <ac:chgData name="Keiko Kojima" userId="6899f029-7342-413a-b38b-6a9d55270ecb" providerId="ADAL" clId="{9FF7C5D3-2822-42C6-B392-47B2425D4A77}" dt="2022-03-27T16:54:26.332" v="86" actId="14100"/>
          <ac:spMkLst>
            <pc:docMk/>
            <pc:sldMk cId="1266596803" sldId="334"/>
            <ac:spMk id="13" creationId="{B3F65B32-CD0E-4A0A-AC24-86EA78F68437}"/>
          </ac:spMkLst>
        </pc:spChg>
        <pc:spChg chg="add mod">
          <ac:chgData name="Keiko Kojima" userId="6899f029-7342-413a-b38b-6a9d55270ecb" providerId="ADAL" clId="{9FF7C5D3-2822-42C6-B392-47B2425D4A77}" dt="2022-03-27T16:54:33.372" v="89" actId="14100"/>
          <ac:spMkLst>
            <pc:docMk/>
            <pc:sldMk cId="1266596803" sldId="334"/>
            <ac:spMk id="14" creationId="{A4D4BAB6-8299-4FB4-B801-6988AFB0D172}"/>
          </ac:spMkLst>
        </pc:spChg>
        <pc:spChg chg="add mod">
          <ac:chgData name="Keiko Kojima" userId="6899f029-7342-413a-b38b-6a9d55270ecb" providerId="ADAL" clId="{9FF7C5D3-2822-42C6-B392-47B2425D4A77}" dt="2022-03-27T16:54:41.146" v="92" actId="14100"/>
          <ac:spMkLst>
            <pc:docMk/>
            <pc:sldMk cId="1266596803" sldId="334"/>
            <ac:spMk id="15" creationId="{2585C532-C9C8-4236-A1D9-48BE7B1490B7}"/>
          </ac:spMkLst>
        </pc:spChg>
      </pc:sldChg>
      <pc:sldChg chg="addSp modSp add mod ord">
        <pc:chgData name="Keiko Kojima" userId="6899f029-7342-413a-b38b-6a9d55270ecb" providerId="ADAL" clId="{9FF7C5D3-2822-42C6-B392-47B2425D4A77}" dt="2022-03-27T16:56:56.006" v="142" actId="14100"/>
        <pc:sldMkLst>
          <pc:docMk/>
          <pc:sldMk cId="2547354057" sldId="335"/>
        </pc:sldMkLst>
        <pc:spChg chg="add mod">
          <ac:chgData name="Keiko Kojima" userId="6899f029-7342-413a-b38b-6a9d55270ecb" providerId="ADAL" clId="{9FF7C5D3-2822-42C6-B392-47B2425D4A77}" dt="2022-03-27T16:55:09.655" v="97" actId="14100"/>
          <ac:spMkLst>
            <pc:docMk/>
            <pc:sldMk cId="2547354057" sldId="335"/>
            <ac:spMk id="9" creationId="{3189964D-3BF5-4CE6-A667-74AD9CCCE934}"/>
          </ac:spMkLst>
        </pc:spChg>
        <pc:spChg chg="add mod">
          <ac:chgData name="Keiko Kojima" userId="6899f029-7342-413a-b38b-6a9d55270ecb" providerId="ADAL" clId="{9FF7C5D3-2822-42C6-B392-47B2425D4A77}" dt="2022-03-27T16:55:19.318" v="100" actId="14100"/>
          <ac:spMkLst>
            <pc:docMk/>
            <pc:sldMk cId="2547354057" sldId="335"/>
            <ac:spMk id="15" creationId="{47787D8D-5944-415E-B2F5-D58C644B9D6F}"/>
          </ac:spMkLst>
        </pc:spChg>
        <pc:spChg chg="add mod">
          <ac:chgData name="Keiko Kojima" userId="6899f029-7342-413a-b38b-6a9d55270ecb" providerId="ADAL" clId="{9FF7C5D3-2822-42C6-B392-47B2425D4A77}" dt="2022-03-27T16:55:29.236" v="106" actId="1036"/>
          <ac:spMkLst>
            <pc:docMk/>
            <pc:sldMk cId="2547354057" sldId="335"/>
            <ac:spMk id="16" creationId="{3C2A85C9-20D2-4CB8-B384-AFEE52549F67}"/>
          </ac:spMkLst>
        </pc:spChg>
        <pc:spChg chg="add mod">
          <ac:chgData name="Keiko Kojima" userId="6899f029-7342-413a-b38b-6a9d55270ecb" providerId="ADAL" clId="{9FF7C5D3-2822-42C6-B392-47B2425D4A77}" dt="2022-03-27T16:55:39.327" v="111" actId="1035"/>
          <ac:spMkLst>
            <pc:docMk/>
            <pc:sldMk cId="2547354057" sldId="335"/>
            <ac:spMk id="17" creationId="{32EF8819-0EFB-496C-877C-D0E6DD08403F}"/>
          </ac:spMkLst>
        </pc:spChg>
        <pc:spChg chg="add mod">
          <ac:chgData name="Keiko Kojima" userId="6899f029-7342-413a-b38b-6a9d55270ecb" providerId="ADAL" clId="{9FF7C5D3-2822-42C6-B392-47B2425D4A77}" dt="2022-03-27T16:55:50.135" v="116" actId="1036"/>
          <ac:spMkLst>
            <pc:docMk/>
            <pc:sldMk cId="2547354057" sldId="335"/>
            <ac:spMk id="18" creationId="{28BEF7CD-19B5-4A2F-8921-9F7188C8741A}"/>
          </ac:spMkLst>
        </pc:spChg>
        <pc:spChg chg="add mod">
          <ac:chgData name="Keiko Kojima" userId="6899f029-7342-413a-b38b-6a9d55270ecb" providerId="ADAL" clId="{9FF7C5D3-2822-42C6-B392-47B2425D4A77}" dt="2022-03-27T16:55:59.036" v="119" actId="14100"/>
          <ac:spMkLst>
            <pc:docMk/>
            <pc:sldMk cId="2547354057" sldId="335"/>
            <ac:spMk id="19" creationId="{131C9F80-CB01-485A-B7C2-2225319A0CB0}"/>
          </ac:spMkLst>
        </pc:spChg>
        <pc:spChg chg="add mod">
          <ac:chgData name="Keiko Kojima" userId="6899f029-7342-413a-b38b-6a9d55270ecb" providerId="ADAL" clId="{9FF7C5D3-2822-42C6-B392-47B2425D4A77}" dt="2022-03-27T16:56:10.216" v="124" actId="14100"/>
          <ac:spMkLst>
            <pc:docMk/>
            <pc:sldMk cId="2547354057" sldId="335"/>
            <ac:spMk id="20" creationId="{4566EFA5-F04A-4F8A-93E4-386E9814549C}"/>
          </ac:spMkLst>
        </pc:spChg>
        <pc:spChg chg="add mod">
          <ac:chgData name="Keiko Kojima" userId="6899f029-7342-413a-b38b-6a9d55270ecb" providerId="ADAL" clId="{9FF7C5D3-2822-42C6-B392-47B2425D4A77}" dt="2022-03-27T16:56:20.694" v="127" actId="14100"/>
          <ac:spMkLst>
            <pc:docMk/>
            <pc:sldMk cId="2547354057" sldId="335"/>
            <ac:spMk id="21" creationId="{77F17230-4E45-444B-8525-3259F6AD5759}"/>
          </ac:spMkLst>
        </pc:spChg>
        <pc:spChg chg="add mod">
          <ac:chgData name="Keiko Kojima" userId="6899f029-7342-413a-b38b-6a9d55270ecb" providerId="ADAL" clId="{9FF7C5D3-2822-42C6-B392-47B2425D4A77}" dt="2022-03-27T16:56:29.022" v="130" actId="14100"/>
          <ac:spMkLst>
            <pc:docMk/>
            <pc:sldMk cId="2547354057" sldId="335"/>
            <ac:spMk id="22" creationId="{4B007020-6C9C-496E-9655-D2AEC78D375D}"/>
          </ac:spMkLst>
        </pc:spChg>
        <pc:spChg chg="add mod">
          <ac:chgData name="Keiko Kojima" userId="6899f029-7342-413a-b38b-6a9d55270ecb" providerId="ADAL" clId="{9FF7C5D3-2822-42C6-B392-47B2425D4A77}" dt="2022-03-27T16:56:38.077" v="135" actId="1036"/>
          <ac:spMkLst>
            <pc:docMk/>
            <pc:sldMk cId="2547354057" sldId="335"/>
            <ac:spMk id="23" creationId="{DAEFD3DE-22EE-4F94-938D-43723949F368}"/>
          </ac:spMkLst>
        </pc:spChg>
        <pc:spChg chg="add mod">
          <ac:chgData name="Keiko Kojima" userId="6899f029-7342-413a-b38b-6a9d55270ecb" providerId="ADAL" clId="{9FF7C5D3-2822-42C6-B392-47B2425D4A77}" dt="2022-03-27T16:56:46.764" v="138" actId="14100"/>
          <ac:spMkLst>
            <pc:docMk/>
            <pc:sldMk cId="2547354057" sldId="335"/>
            <ac:spMk id="24" creationId="{9A38DDA8-5E7F-496F-86BB-7820C81ADEEA}"/>
          </ac:spMkLst>
        </pc:spChg>
        <pc:spChg chg="add mod">
          <ac:chgData name="Keiko Kojima" userId="6899f029-7342-413a-b38b-6a9d55270ecb" providerId="ADAL" clId="{9FF7C5D3-2822-42C6-B392-47B2425D4A77}" dt="2022-03-27T16:56:56.006" v="142" actId="14100"/>
          <ac:spMkLst>
            <pc:docMk/>
            <pc:sldMk cId="2547354057" sldId="335"/>
            <ac:spMk id="25" creationId="{6970869F-B08D-4BA3-965D-A97215C5CD63}"/>
          </ac:spMkLst>
        </pc:spChg>
      </pc:sldChg>
    </pc:docChg>
  </pc:docChgLst>
  <pc:docChgLst>
    <pc:chgData name="Shoko Kakuda" userId="40706642-bbdd-4be4-a46a-1d3174691c72" providerId="ADAL" clId="{E9B10E55-8AF8-43A6-86E2-AE0726C7470A}"/>
    <pc:docChg chg="undo custSel addSld delSld modSld">
      <pc:chgData name="Shoko Kakuda" userId="40706642-bbdd-4be4-a46a-1d3174691c72" providerId="ADAL" clId="{E9B10E55-8AF8-43A6-86E2-AE0726C7470A}" dt="2022-01-31T04:12:26.559" v="696" actId="478"/>
      <pc:docMkLst>
        <pc:docMk/>
      </pc:docMkLst>
      <pc:sldChg chg="modSp mod">
        <pc:chgData name="Shoko Kakuda" userId="40706642-bbdd-4be4-a46a-1d3174691c72" providerId="ADAL" clId="{E9B10E55-8AF8-43A6-86E2-AE0726C7470A}" dt="2021-11-15T03:58:13.679" v="2" actId="1076"/>
        <pc:sldMkLst>
          <pc:docMk/>
          <pc:sldMk cId="3324303395" sldId="256"/>
        </pc:sldMkLst>
        <pc:spChg chg="mod">
          <ac:chgData name="Shoko Kakuda" userId="40706642-bbdd-4be4-a46a-1d3174691c72" providerId="ADAL" clId="{E9B10E55-8AF8-43A6-86E2-AE0726C7470A}" dt="2021-11-15T03:58:13.679" v="2" actId="1076"/>
          <ac:spMkLst>
            <pc:docMk/>
            <pc:sldMk cId="3324303395" sldId="256"/>
            <ac:spMk id="6" creationId="{E1DF363B-FE58-45AD-ACDD-BC1045F912ED}"/>
          </ac:spMkLst>
        </pc:spChg>
      </pc:sldChg>
      <pc:sldChg chg="modSp mod">
        <pc:chgData name="Shoko Kakuda" userId="40706642-bbdd-4be4-a46a-1d3174691c72" providerId="ADAL" clId="{E9B10E55-8AF8-43A6-86E2-AE0726C7470A}" dt="2021-11-15T03:58:22" v="3" actId="207"/>
        <pc:sldMkLst>
          <pc:docMk/>
          <pc:sldMk cId="3545903719" sldId="257"/>
        </pc:sldMkLst>
        <pc:spChg chg="mod">
          <ac:chgData name="Shoko Kakuda" userId="40706642-bbdd-4be4-a46a-1d3174691c72" providerId="ADAL" clId="{E9B10E55-8AF8-43A6-86E2-AE0726C7470A}" dt="2021-11-15T03:58:22" v="3" actId="207"/>
          <ac:spMkLst>
            <pc:docMk/>
            <pc:sldMk cId="3545903719" sldId="257"/>
            <ac:spMk id="3" creationId="{91D06A53-16CA-4B3D-9C3E-2E8E260EA432}"/>
          </ac:spMkLst>
        </pc:spChg>
      </pc:sldChg>
      <pc:sldChg chg="modSp mod">
        <pc:chgData name="Shoko Kakuda" userId="40706642-bbdd-4be4-a46a-1d3174691c72" providerId="ADAL" clId="{E9B10E55-8AF8-43A6-86E2-AE0726C7470A}" dt="2021-11-15T03:58:32.443" v="4" actId="207"/>
        <pc:sldMkLst>
          <pc:docMk/>
          <pc:sldMk cId="2054137206" sldId="258"/>
        </pc:sldMkLst>
        <pc:spChg chg="mod">
          <ac:chgData name="Shoko Kakuda" userId="40706642-bbdd-4be4-a46a-1d3174691c72" providerId="ADAL" clId="{E9B10E55-8AF8-43A6-86E2-AE0726C7470A}" dt="2021-11-15T03:58:32.443" v="4" actId="207"/>
          <ac:spMkLst>
            <pc:docMk/>
            <pc:sldMk cId="2054137206" sldId="258"/>
            <ac:spMk id="16" creationId="{E47BC625-2F07-42D5-999E-56F6DB06F96E}"/>
          </ac:spMkLst>
        </pc:spChg>
      </pc:sldChg>
      <pc:sldChg chg="modSp mod">
        <pc:chgData name="Shoko Kakuda" userId="40706642-bbdd-4be4-a46a-1d3174691c72" providerId="ADAL" clId="{E9B10E55-8AF8-43A6-86E2-AE0726C7470A}" dt="2021-11-15T03:58:38.603" v="5" actId="207"/>
        <pc:sldMkLst>
          <pc:docMk/>
          <pc:sldMk cId="3749978401" sldId="259"/>
        </pc:sldMkLst>
        <pc:spChg chg="mod">
          <ac:chgData name="Shoko Kakuda" userId="40706642-bbdd-4be4-a46a-1d3174691c72" providerId="ADAL" clId="{E9B10E55-8AF8-43A6-86E2-AE0726C7470A}" dt="2021-11-15T03:58:38.603" v="5" actId="207"/>
          <ac:spMkLst>
            <pc:docMk/>
            <pc:sldMk cId="3749978401" sldId="259"/>
            <ac:spMk id="6" creationId="{05F35787-53E0-4D73-A874-0FEA679DA639}"/>
          </ac:spMkLst>
        </pc:spChg>
      </pc:sldChg>
      <pc:sldChg chg="modSp mod">
        <pc:chgData name="Shoko Kakuda" userId="40706642-bbdd-4be4-a46a-1d3174691c72" providerId="ADAL" clId="{E9B10E55-8AF8-43A6-86E2-AE0726C7470A}" dt="2021-11-15T03:58:51.532" v="7" actId="207"/>
        <pc:sldMkLst>
          <pc:docMk/>
          <pc:sldMk cId="195880320" sldId="260"/>
        </pc:sldMkLst>
        <pc:spChg chg="mod">
          <ac:chgData name="Shoko Kakuda" userId="40706642-bbdd-4be4-a46a-1d3174691c72" providerId="ADAL" clId="{E9B10E55-8AF8-43A6-86E2-AE0726C7470A}" dt="2021-11-15T03:58:51.532" v="7" actId="207"/>
          <ac:spMkLst>
            <pc:docMk/>
            <pc:sldMk cId="195880320" sldId="260"/>
            <ac:spMk id="4" creationId="{3F601123-49F9-435A-8E62-0E47C864A207}"/>
          </ac:spMkLst>
        </pc:spChg>
      </pc:sldChg>
      <pc:sldChg chg="modSp mod">
        <pc:chgData name="Shoko Kakuda" userId="40706642-bbdd-4be4-a46a-1d3174691c72" providerId="ADAL" clId="{E9B10E55-8AF8-43A6-86E2-AE0726C7470A}" dt="2021-11-15T03:58:44.638" v="6" actId="207"/>
        <pc:sldMkLst>
          <pc:docMk/>
          <pc:sldMk cId="2359842269" sldId="262"/>
        </pc:sldMkLst>
        <pc:spChg chg="mod">
          <ac:chgData name="Shoko Kakuda" userId="40706642-bbdd-4be4-a46a-1d3174691c72" providerId="ADAL" clId="{E9B10E55-8AF8-43A6-86E2-AE0726C7470A}" dt="2021-11-15T03:58:44.638" v="6" actId="207"/>
          <ac:spMkLst>
            <pc:docMk/>
            <pc:sldMk cId="2359842269" sldId="262"/>
            <ac:spMk id="6" creationId="{05F35787-53E0-4D73-A874-0FEA679DA639}"/>
          </ac:spMkLst>
        </pc:spChg>
      </pc:sldChg>
      <pc:sldChg chg="modSp mod">
        <pc:chgData name="Shoko Kakuda" userId="40706642-bbdd-4be4-a46a-1d3174691c72" providerId="ADAL" clId="{E9B10E55-8AF8-43A6-86E2-AE0726C7470A}" dt="2021-11-15T03:58:57.324" v="8" actId="207"/>
        <pc:sldMkLst>
          <pc:docMk/>
          <pc:sldMk cId="694071639" sldId="263"/>
        </pc:sldMkLst>
        <pc:spChg chg="mod">
          <ac:chgData name="Shoko Kakuda" userId="40706642-bbdd-4be4-a46a-1d3174691c72" providerId="ADAL" clId="{E9B10E55-8AF8-43A6-86E2-AE0726C7470A}" dt="2021-11-15T03:58:57.324" v="8" actId="207"/>
          <ac:spMkLst>
            <pc:docMk/>
            <pc:sldMk cId="694071639" sldId="263"/>
            <ac:spMk id="31" creationId="{3F601123-49F9-435A-8E62-0E47C864A207}"/>
          </ac:spMkLst>
        </pc:spChg>
      </pc:sldChg>
      <pc:sldChg chg="modSp mod">
        <pc:chgData name="Shoko Kakuda" userId="40706642-bbdd-4be4-a46a-1d3174691c72" providerId="ADAL" clId="{E9B10E55-8AF8-43A6-86E2-AE0726C7470A}" dt="2021-11-15T03:59:06.753" v="9" actId="207"/>
        <pc:sldMkLst>
          <pc:docMk/>
          <pc:sldMk cId="3146588710" sldId="264"/>
        </pc:sldMkLst>
        <pc:spChg chg="mod">
          <ac:chgData name="Shoko Kakuda" userId="40706642-bbdd-4be4-a46a-1d3174691c72" providerId="ADAL" clId="{E9B10E55-8AF8-43A6-86E2-AE0726C7470A}" dt="2021-11-15T03:59:06.753" v="9" actId="207"/>
          <ac:spMkLst>
            <pc:docMk/>
            <pc:sldMk cId="3146588710" sldId="264"/>
            <ac:spMk id="31" creationId="{3F601123-49F9-435A-8E62-0E47C864A207}"/>
          </ac:spMkLst>
        </pc:spChg>
      </pc:sldChg>
      <pc:sldChg chg="modSp mod">
        <pc:chgData name="Shoko Kakuda" userId="40706642-bbdd-4be4-a46a-1d3174691c72" providerId="ADAL" clId="{E9B10E55-8AF8-43A6-86E2-AE0726C7470A}" dt="2021-11-15T04:04:34.014" v="64" actId="207"/>
        <pc:sldMkLst>
          <pc:docMk/>
          <pc:sldMk cId="785937604" sldId="265"/>
        </pc:sldMkLst>
        <pc:spChg chg="mod">
          <ac:chgData name="Shoko Kakuda" userId="40706642-bbdd-4be4-a46a-1d3174691c72" providerId="ADAL" clId="{E9B10E55-8AF8-43A6-86E2-AE0726C7470A}" dt="2021-11-15T04:04:34.014" v="64" actId="207"/>
          <ac:spMkLst>
            <pc:docMk/>
            <pc:sldMk cId="785937604" sldId="265"/>
            <ac:spMk id="31" creationId="{3F601123-49F9-435A-8E62-0E47C864A207}"/>
          </ac:spMkLst>
        </pc:spChg>
      </pc:sldChg>
      <pc:sldChg chg="modSp mod">
        <pc:chgData name="Shoko Kakuda" userId="40706642-bbdd-4be4-a46a-1d3174691c72" providerId="ADAL" clId="{E9B10E55-8AF8-43A6-86E2-AE0726C7470A}" dt="2021-11-15T03:59:12.339" v="10" actId="207"/>
        <pc:sldMkLst>
          <pc:docMk/>
          <pc:sldMk cId="1758083649" sldId="266"/>
        </pc:sldMkLst>
        <pc:spChg chg="mod">
          <ac:chgData name="Shoko Kakuda" userId="40706642-bbdd-4be4-a46a-1d3174691c72" providerId="ADAL" clId="{E9B10E55-8AF8-43A6-86E2-AE0726C7470A}" dt="2021-11-15T03:59:12.339" v="10" actId="207"/>
          <ac:spMkLst>
            <pc:docMk/>
            <pc:sldMk cId="1758083649" sldId="266"/>
            <ac:spMk id="31" creationId="{3F601123-49F9-435A-8E62-0E47C864A207}"/>
          </ac:spMkLst>
        </pc:spChg>
      </pc:sldChg>
      <pc:sldChg chg="modSp mod">
        <pc:chgData name="Shoko Kakuda" userId="40706642-bbdd-4be4-a46a-1d3174691c72" providerId="ADAL" clId="{E9B10E55-8AF8-43A6-86E2-AE0726C7470A}" dt="2021-11-15T03:59:19.699" v="11" actId="207"/>
        <pc:sldMkLst>
          <pc:docMk/>
          <pc:sldMk cId="2924016241" sldId="267"/>
        </pc:sldMkLst>
        <pc:spChg chg="mod">
          <ac:chgData name="Shoko Kakuda" userId="40706642-bbdd-4be4-a46a-1d3174691c72" providerId="ADAL" clId="{E9B10E55-8AF8-43A6-86E2-AE0726C7470A}" dt="2021-11-15T03:59:19.699" v="11" actId="207"/>
          <ac:spMkLst>
            <pc:docMk/>
            <pc:sldMk cId="2924016241" sldId="267"/>
            <ac:spMk id="8" creationId="{D030648A-B6DF-478D-84E2-BDBEF7072CC7}"/>
          </ac:spMkLst>
        </pc:spChg>
      </pc:sldChg>
      <pc:sldChg chg="modSp mod">
        <pc:chgData name="Shoko Kakuda" userId="40706642-bbdd-4be4-a46a-1d3174691c72" providerId="ADAL" clId="{E9B10E55-8AF8-43A6-86E2-AE0726C7470A}" dt="2021-11-15T03:59:25.462" v="12" actId="207"/>
        <pc:sldMkLst>
          <pc:docMk/>
          <pc:sldMk cId="3250326339" sldId="268"/>
        </pc:sldMkLst>
        <pc:spChg chg="mod">
          <ac:chgData name="Shoko Kakuda" userId="40706642-bbdd-4be4-a46a-1d3174691c72" providerId="ADAL" clId="{E9B10E55-8AF8-43A6-86E2-AE0726C7470A}" dt="2021-11-15T03:59:25.462" v="12" actId="207"/>
          <ac:spMkLst>
            <pc:docMk/>
            <pc:sldMk cId="3250326339" sldId="268"/>
            <ac:spMk id="8" creationId="{D030648A-B6DF-478D-84E2-BDBEF7072CC7}"/>
          </ac:spMkLst>
        </pc:spChg>
      </pc:sldChg>
      <pc:sldChg chg="addSp delSp modSp mod">
        <pc:chgData name="Shoko Kakuda" userId="40706642-bbdd-4be4-a46a-1d3174691c72" providerId="ADAL" clId="{E9B10E55-8AF8-43A6-86E2-AE0726C7470A}" dt="2021-11-15T04:04:12.661" v="63" actId="1035"/>
        <pc:sldMkLst>
          <pc:docMk/>
          <pc:sldMk cId="2022080140" sldId="269"/>
        </pc:sldMkLst>
        <pc:spChg chg="mod">
          <ac:chgData name="Shoko Kakuda" userId="40706642-bbdd-4be4-a46a-1d3174691c72" providerId="ADAL" clId="{E9B10E55-8AF8-43A6-86E2-AE0726C7470A}" dt="2021-11-15T03:59:32.175" v="13" actId="207"/>
          <ac:spMkLst>
            <pc:docMk/>
            <pc:sldMk cId="2022080140" sldId="269"/>
            <ac:spMk id="11" creationId="{10B97582-7241-43B1-8340-5DB9BD494AD2}"/>
          </ac:spMkLst>
        </pc:spChg>
        <pc:spChg chg="add del mod">
          <ac:chgData name="Shoko Kakuda" userId="40706642-bbdd-4be4-a46a-1d3174691c72" providerId="ADAL" clId="{E9B10E55-8AF8-43A6-86E2-AE0726C7470A}" dt="2021-11-15T04:04:02.559" v="19" actId="478"/>
          <ac:spMkLst>
            <pc:docMk/>
            <pc:sldMk cId="2022080140" sldId="269"/>
            <ac:spMk id="12" creationId="{18D337F9-1198-415B-8A7D-E542B266D870}"/>
          </ac:spMkLst>
        </pc:spChg>
        <pc:picChg chg="add mod ord">
          <ac:chgData name="Shoko Kakuda" userId="40706642-bbdd-4be4-a46a-1d3174691c72" providerId="ADAL" clId="{E9B10E55-8AF8-43A6-86E2-AE0726C7470A}" dt="2021-11-15T04:04:12.661" v="63" actId="1035"/>
          <ac:picMkLst>
            <pc:docMk/>
            <pc:sldMk cId="2022080140" sldId="269"/>
            <ac:picMk id="3" creationId="{B491DC67-1D8C-4009-927C-38E875A665DB}"/>
          </ac:picMkLst>
        </pc:picChg>
        <pc:picChg chg="del">
          <ac:chgData name="Shoko Kakuda" userId="40706642-bbdd-4be4-a46a-1d3174691c72" providerId="ADAL" clId="{E9B10E55-8AF8-43A6-86E2-AE0726C7470A}" dt="2021-11-15T04:03:49.821" v="18" actId="478"/>
          <ac:picMkLst>
            <pc:docMk/>
            <pc:sldMk cId="2022080140" sldId="269"/>
            <ac:picMk id="5" creationId="{B1A2185B-D8DD-4E04-B043-1D89A9BC7A3D}"/>
          </ac:picMkLst>
        </pc:picChg>
      </pc:sldChg>
      <pc:sldChg chg="addSp delSp modSp mod">
        <pc:chgData name="Shoko Kakuda" userId="40706642-bbdd-4be4-a46a-1d3174691c72" providerId="ADAL" clId="{E9B10E55-8AF8-43A6-86E2-AE0726C7470A}" dt="2021-11-15T04:05:24.342" v="91" actId="207"/>
        <pc:sldMkLst>
          <pc:docMk/>
          <pc:sldMk cId="3752411747" sldId="270"/>
        </pc:sldMkLst>
        <pc:spChg chg="add del mod">
          <ac:chgData name="Shoko Kakuda" userId="40706642-bbdd-4be4-a46a-1d3174691c72" providerId="ADAL" clId="{E9B10E55-8AF8-43A6-86E2-AE0726C7470A}" dt="2021-11-15T04:04:47.320" v="66" actId="478"/>
          <ac:spMkLst>
            <pc:docMk/>
            <pc:sldMk cId="3752411747" sldId="270"/>
            <ac:spMk id="3" creationId="{16329E06-754D-44F4-8CC2-C6C0C1929330}"/>
          </ac:spMkLst>
        </pc:spChg>
        <pc:spChg chg="mod">
          <ac:chgData name="Shoko Kakuda" userId="40706642-bbdd-4be4-a46a-1d3174691c72" providerId="ADAL" clId="{E9B10E55-8AF8-43A6-86E2-AE0726C7470A}" dt="2021-11-15T04:05:24.342" v="91" actId="207"/>
          <ac:spMkLst>
            <pc:docMk/>
            <pc:sldMk cId="3752411747" sldId="270"/>
            <ac:spMk id="11" creationId="{10B97582-7241-43B1-8340-5DB9BD494AD2}"/>
          </ac:spMkLst>
        </pc:spChg>
        <pc:spChg chg="mod">
          <ac:chgData name="Shoko Kakuda" userId="40706642-bbdd-4be4-a46a-1d3174691c72" providerId="ADAL" clId="{E9B10E55-8AF8-43A6-86E2-AE0726C7470A}" dt="2021-11-15T04:05:11.614" v="89" actId="1035"/>
          <ac:spMkLst>
            <pc:docMk/>
            <pc:sldMk cId="3752411747" sldId="270"/>
            <ac:spMk id="15" creationId="{EC9BB8A8-3037-4CF6-BFFD-B7B86BA14AAF}"/>
          </ac:spMkLst>
        </pc:spChg>
        <pc:spChg chg="mod">
          <ac:chgData name="Shoko Kakuda" userId="40706642-bbdd-4be4-a46a-1d3174691c72" providerId="ADAL" clId="{E9B10E55-8AF8-43A6-86E2-AE0726C7470A}" dt="2021-11-15T04:05:11.614" v="89" actId="1035"/>
          <ac:spMkLst>
            <pc:docMk/>
            <pc:sldMk cId="3752411747" sldId="270"/>
            <ac:spMk id="17" creationId="{EC9BB8A8-3037-4CF6-BFFD-B7B86BA14AAF}"/>
          </ac:spMkLst>
        </pc:spChg>
        <pc:spChg chg="mod">
          <ac:chgData name="Shoko Kakuda" userId="40706642-bbdd-4be4-a46a-1d3174691c72" providerId="ADAL" clId="{E9B10E55-8AF8-43A6-86E2-AE0726C7470A}" dt="2021-11-15T04:05:11.614" v="89" actId="1035"/>
          <ac:spMkLst>
            <pc:docMk/>
            <pc:sldMk cId="3752411747" sldId="270"/>
            <ac:spMk id="19" creationId="{EC9BB8A8-3037-4CF6-BFFD-B7B86BA14AAF}"/>
          </ac:spMkLst>
        </pc:spChg>
        <pc:spChg chg="mod">
          <ac:chgData name="Shoko Kakuda" userId="40706642-bbdd-4be4-a46a-1d3174691c72" providerId="ADAL" clId="{E9B10E55-8AF8-43A6-86E2-AE0726C7470A}" dt="2021-11-15T04:05:11.614" v="89" actId="1035"/>
          <ac:spMkLst>
            <pc:docMk/>
            <pc:sldMk cId="3752411747" sldId="270"/>
            <ac:spMk id="20" creationId="{EC9BB8A8-3037-4CF6-BFFD-B7B86BA14AAF}"/>
          </ac:spMkLst>
        </pc:spChg>
        <pc:spChg chg="mod">
          <ac:chgData name="Shoko Kakuda" userId="40706642-bbdd-4be4-a46a-1d3174691c72" providerId="ADAL" clId="{E9B10E55-8AF8-43A6-86E2-AE0726C7470A}" dt="2021-11-15T04:05:11.614" v="89" actId="1035"/>
          <ac:spMkLst>
            <pc:docMk/>
            <pc:sldMk cId="3752411747" sldId="270"/>
            <ac:spMk id="21" creationId="{EC9BB8A8-3037-4CF6-BFFD-B7B86BA14AAF}"/>
          </ac:spMkLst>
        </pc:spChg>
        <pc:picChg chg="del">
          <ac:chgData name="Shoko Kakuda" userId="40706642-bbdd-4be4-a46a-1d3174691c72" providerId="ADAL" clId="{E9B10E55-8AF8-43A6-86E2-AE0726C7470A}" dt="2021-11-15T04:04:43.424" v="65" actId="478"/>
          <ac:picMkLst>
            <pc:docMk/>
            <pc:sldMk cId="3752411747" sldId="270"/>
            <ac:picMk id="5" creationId="{B1A2185B-D8DD-4E04-B043-1D89A9BC7A3D}"/>
          </ac:picMkLst>
        </pc:picChg>
        <pc:picChg chg="add mod ord">
          <ac:chgData name="Shoko Kakuda" userId="40706642-bbdd-4be4-a46a-1d3174691c72" providerId="ADAL" clId="{E9B10E55-8AF8-43A6-86E2-AE0726C7470A}" dt="2021-11-15T04:04:57.721" v="68" actId="167"/>
          <ac:picMkLst>
            <pc:docMk/>
            <pc:sldMk cId="3752411747" sldId="270"/>
            <ac:picMk id="16" creationId="{9550E224-4A7E-4F1C-AB73-4F8A31BA5457}"/>
          </ac:picMkLst>
        </pc:picChg>
      </pc:sldChg>
      <pc:sldChg chg="addSp delSp modSp mod">
        <pc:chgData name="Shoko Kakuda" userId="40706642-bbdd-4be4-a46a-1d3174691c72" providerId="ADAL" clId="{E9B10E55-8AF8-43A6-86E2-AE0726C7470A}" dt="2022-01-31T04:11:48.359" v="695" actId="1582"/>
        <pc:sldMkLst>
          <pc:docMk/>
          <pc:sldMk cId="441970116" sldId="271"/>
        </pc:sldMkLst>
        <pc:spChg chg="del">
          <ac:chgData name="Shoko Kakuda" userId="40706642-bbdd-4be4-a46a-1d3174691c72" providerId="ADAL" clId="{E9B10E55-8AF8-43A6-86E2-AE0726C7470A}" dt="2022-01-31T04:11:23.559" v="659" actId="478"/>
          <ac:spMkLst>
            <pc:docMk/>
            <pc:sldMk cId="441970116" sldId="271"/>
            <ac:spMk id="2" creationId="{BB58336F-386A-4AC5-BF82-1EA6A768EFA4}"/>
          </ac:spMkLst>
        </pc:spChg>
        <pc:spChg chg="mod">
          <ac:chgData name="Shoko Kakuda" userId="40706642-bbdd-4be4-a46a-1d3174691c72" providerId="ADAL" clId="{E9B10E55-8AF8-43A6-86E2-AE0726C7470A}" dt="2021-11-15T04:05:30.343" v="92" actId="207"/>
          <ac:spMkLst>
            <pc:docMk/>
            <pc:sldMk cId="441970116" sldId="271"/>
            <ac:spMk id="14" creationId="{10B97582-7241-43B1-8340-5DB9BD494AD2}"/>
          </ac:spMkLst>
        </pc:spChg>
        <pc:picChg chg="add mod">
          <ac:chgData name="Shoko Kakuda" userId="40706642-bbdd-4be4-a46a-1d3174691c72" providerId="ADAL" clId="{E9B10E55-8AF8-43A6-86E2-AE0726C7470A}" dt="2022-01-31T04:11:48.359" v="695" actId="1582"/>
          <ac:picMkLst>
            <pc:docMk/>
            <pc:sldMk cId="441970116" sldId="271"/>
            <ac:picMk id="4" creationId="{FF70D790-31D3-4B4C-8860-1667A399E6AB}"/>
          </ac:picMkLst>
        </pc:picChg>
        <pc:picChg chg="mod modCrop">
          <ac:chgData name="Shoko Kakuda" userId="40706642-bbdd-4be4-a46a-1d3174691c72" providerId="ADAL" clId="{E9B10E55-8AF8-43A6-86E2-AE0726C7470A}" dt="2022-01-31T04:11:19.704" v="658" actId="732"/>
          <ac:picMkLst>
            <pc:docMk/>
            <pc:sldMk cId="441970116" sldId="271"/>
            <ac:picMk id="5" creationId="{27AF108C-00A8-4028-85B2-46519D73E74B}"/>
          </ac:picMkLst>
        </pc:picChg>
      </pc:sldChg>
      <pc:sldChg chg="modSp mod">
        <pc:chgData name="Shoko Kakuda" userId="40706642-bbdd-4be4-a46a-1d3174691c72" providerId="ADAL" clId="{E9B10E55-8AF8-43A6-86E2-AE0726C7470A}" dt="2021-11-15T04:05:42.448" v="93" actId="207"/>
        <pc:sldMkLst>
          <pc:docMk/>
          <pc:sldMk cId="1974227463" sldId="272"/>
        </pc:sldMkLst>
        <pc:spChg chg="mod">
          <ac:chgData name="Shoko Kakuda" userId="40706642-bbdd-4be4-a46a-1d3174691c72" providerId="ADAL" clId="{E9B10E55-8AF8-43A6-86E2-AE0726C7470A}" dt="2021-11-15T04:05:42.448" v="93" actId="207"/>
          <ac:spMkLst>
            <pc:docMk/>
            <pc:sldMk cId="1974227463" sldId="272"/>
            <ac:spMk id="10" creationId="{10B97582-7241-43B1-8340-5DB9BD494AD2}"/>
          </ac:spMkLst>
        </pc:spChg>
      </pc:sldChg>
      <pc:sldChg chg="modSp mod">
        <pc:chgData name="Shoko Kakuda" userId="40706642-bbdd-4be4-a46a-1d3174691c72" providerId="ADAL" clId="{E9B10E55-8AF8-43A6-86E2-AE0726C7470A}" dt="2021-11-15T04:06:15.129" v="95" actId="1076"/>
        <pc:sldMkLst>
          <pc:docMk/>
          <pc:sldMk cId="3419496080" sldId="273"/>
        </pc:sldMkLst>
        <pc:spChg chg="mod">
          <ac:chgData name="Shoko Kakuda" userId="40706642-bbdd-4be4-a46a-1d3174691c72" providerId="ADAL" clId="{E9B10E55-8AF8-43A6-86E2-AE0726C7470A}" dt="2021-11-15T04:06:12.014" v="94" actId="207"/>
          <ac:spMkLst>
            <pc:docMk/>
            <pc:sldMk cId="3419496080" sldId="273"/>
            <ac:spMk id="17" creationId="{10B97582-7241-43B1-8340-5DB9BD494AD2}"/>
          </ac:spMkLst>
        </pc:spChg>
        <pc:picChg chg="mod">
          <ac:chgData name="Shoko Kakuda" userId="40706642-bbdd-4be4-a46a-1d3174691c72" providerId="ADAL" clId="{E9B10E55-8AF8-43A6-86E2-AE0726C7470A}" dt="2021-11-15T04:06:15.129" v="95" actId="1076"/>
          <ac:picMkLst>
            <pc:docMk/>
            <pc:sldMk cId="3419496080" sldId="273"/>
            <ac:picMk id="8" creationId="{0A32E5AC-B941-435C-A921-D989D3A17F98}"/>
          </ac:picMkLst>
        </pc:picChg>
      </pc:sldChg>
      <pc:sldChg chg="modSp mod">
        <pc:chgData name="Shoko Kakuda" userId="40706642-bbdd-4be4-a46a-1d3174691c72" providerId="ADAL" clId="{E9B10E55-8AF8-43A6-86E2-AE0726C7470A}" dt="2021-11-15T04:06:25.022" v="97" actId="207"/>
        <pc:sldMkLst>
          <pc:docMk/>
          <pc:sldMk cId="2401079971" sldId="274"/>
        </pc:sldMkLst>
        <pc:spChg chg="mod">
          <ac:chgData name="Shoko Kakuda" userId="40706642-bbdd-4be4-a46a-1d3174691c72" providerId="ADAL" clId="{E9B10E55-8AF8-43A6-86E2-AE0726C7470A}" dt="2021-11-15T04:06:25.022" v="97" actId="207"/>
          <ac:spMkLst>
            <pc:docMk/>
            <pc:sldMk cId="2401079971" sldId="274"/>
            <ac:spMk id="8" creationId="{BDFDECC3-B546-45C8-96CE-AF16BD64F822}"/>
          </ac:spMkLst>
        </pc:spChg>
      </pc:sldChg>
      <pc:sldChg chg="modSp mod">
        <pc:chgData name="Shoko Kakuda" userId="40706642-bbdd-4be4-a46a-1d3174691c72" providerId="ADAL" clId="{E9B10E55-8AF8-43A6-86E2-AE0726C7470A}" dt="2021-11-15T04:06:39.076" v="100" actId="207"/>
        <pc:sldMkLst>
          <pc:docMk/>
          <pc:sldMk cId="1127893312" sldId="275"/>
        </pc:sldMkLst>
        <pc:spChg chg="mod">
          <ac:chgData name="Shoko Kakuda" userId="40706642-bbdd-4be4-a46a-1d3174691c72" providerId="ADAL" clId="{E9B10E55-8AF8-43A6-86E2-AE0726C7470A}" dt="2021-11-15T04:06:39.076" v="100" actId="207"/>
          <ac:spMkLst>
            <pc:docMk/>
            <pc:sldMk cId="1127893312" sldId="275"/>
            <ac:spMk id="12" creationId="{E2BA9078-2B04-403D-B0CF-5EBA150653BA}"/>
          </ac:spMkLst>
        </pc:spChg>
      </pc:sldChg>
      <pc:sldChg chg="modSp mod">
        <pc:chgData name="Shoko Kakuda" userId="40706642-bbdd-4be4-a46a-1d3174691c72" providerId="ADAL" clId="{E9B10E55-8AF8-43A6-86E2-AE0726C7470A}" dt="2021-11-15T04:06:31.274" v="98" actId="207"/>
        <pc:sldMkLst>
          <pc:docMk/>
          <pc:sldMk cId="2877654885" sldId="276"/>
        </pc:sldMkLst>
        <pc:spChg chg="mod">
          <ac:chgData name="Shoko Kakuda" userId="40706642-bbdd-4be4-a46a-1d3174691c72" providerId="ADAL" clId="{E9B10E55-8AF8-43A6-86E2-AE0726C7470A}" dt="2021-11-15T04:06:31.274" v="98" actId="207"/>
          <ac:spMkLst>
            <pc:docMk/>
            <pc:sldMk cId="2877654885" sldId="276"/>
            <ac:spMk id="8" creationId="{BDFDECC3-B546-45C8-96CE-AF16BD64F822}"/>
          </ac:spMkLst>
        </pc:spChg>
      </pc:sldChg>
      <pc:sldChg chg="modSp mod">
        <pc:chgData name="Shoko Kakuda" userId="40706642-bbdd-4be4-a46a-1d3174691c72" providerId="ADAL" clId="{E9B10E55-8AF8-43A6-86E2-AE0726C7470A}" dt="2021-11-15T04:06:45.473" v="101" actId="207"/>
        <pc:sldMkLst>
          <pc:docMk/>
          <pc:sldMk cId="425972077" sldId="277"/>
        </pc:sldMkLst>
        <pc:spChg chg="mod">
          <ac:chgData name="Shoko Kakuda" userId="40706642-bbdd-4be4-a46a-1d3174691c72" providerId="ADAL" clId="{E9B10E55-8AF8-43A6-86E2-AE0726C7470A}" dt="2021-11-15T04:06:45.473" v="101" actId="207"/>
          <ac:spMkLst>
            <pc:docMk/>
            <pc:sldMk cId="425972077" sldId="277"/>
            <ac:spMk id="12" creationId="{E2BA9078-2B04-403D-B0CF-5EBA150653BA}"/>
          </ac:spMkLst>
        </pc:spChg>
      </pc:sldChg>
      <pc:sldChg chg="delSp modSp mod">
        <pc:chgData name="Shoko Kakuda" userId="40706642-bbdd-4be4-a46a-1d3174691c72" providerId="ADAL" clId="{E9B10E55-8AF8-43A6-86E2-AE0726C7470A}" dt="2022-01-31T04:12:26.559" v="696" actId="478"/>
        <pc:sldMkLst>
          <pc:docMk/>
          <pc:sldMk cId="249481689" sldId="278"/>
        </pc:sldMkLst>
        <pc:spChg chg="mod">
          <ac:chgData name="Shoko Kakuda" userId="40706642-bbdd-4be4-a46a-1d3174691c72" providerId="ADAL" clId="{E9B10E55-8AF8-43A6-86E2-AE0726C7470A}" dt="2021-11-15T04:07:00.710" v="103" actId="207"/>
          <ac:spMkLst>
            <pc:docMk/>
            <pc:sldMk cId="249481689" sldId="278"/>
            <ac:spMk id="7" creationId="{15C57063-FB82-4F00-8BD6-98C308EEB054}"/>
          </ac:spMkLst>
        </pc:spChg>
        <pc:picChg chg="del">
          <ac:chgData name="Shoko Kakuda" userId="40706642-bbdd-4be4-a46a-1d3174691c72" providerId="ADAL" clId="{E9B10E55-8AF8-43A6-86E2-AE0726C7470A}" dt="2022-01-31T04:12:26.559" v="696" actId="478"/>
          <ac:picMkLst>
            <pc:docMk/>
            <pc:sldMk cId="249481689" sldId="278"/>
            <ac:picMk id="1026" creationId="{6EA8C983-90A6-4568-BE13-5E91ACD4AB5B}"/>
          </ac:picMkLst>
        </pc:picChg>
      </pc:sldChg>
      <pc:sldChg chg="modSp mod">
        <pc:chgData name="Shoko Kakuda" userId="40706642-bbdd-4be4-a46a-1d3174691c72" providerId="ADAL" clId="{E9B10E55-8AF8-43A6-86E2-AE0726C7470A}" dt="2021-11-15T04:07:12.113" v="104" actId="207"/>
        <pc:sldMkLst>
          <pc:docMk/>
          <pc:sldMk cId="1776900744" sldId="279"/>
        </pc:sldMkLst>
        <pc:spChg chg="mod">
          <ac:chgData name="Shoko Kakuda" userId="40706642-bbdd-4be4-a46a-1d3174691c72" providerId="ADAL" clId="{E9B10E55-8AF8-43A6-86E2-AE0726C7470A}" dt="2021-11-15T04:07:12.113" v="104" actId="207"/>
          <ac:spMkLst>
            <pc:docMk/>
            <pc:sldMk cId="1776900744" sldId="279"/>
            <ac:spMk id="7" creationId="{DC5F7CD4-2A43-4FAE-988D-82C51828A20E}"/>
          </ac:spMkLst>
        </pc:spChg>
      </pc:sldChg>
      <pc:sldChg chg="modSp mod">
        <pc:chgData name="Shoko Kakuda" userId="40706642-bbdd-4be4-a46a-1d3174691c72" providerId="ADAL" clId="{E9B10E55-8AF8-43A6-86E2-AE0726C7470A}" dt="2021-11-15T04:07:22.971" v="105" actId="207"/>
        <pc:sldMkLst>
          <pc:docMk/>
          <pc:sldMk cId="1612902195" sldId="280"/>
        </pc:sldMkLst>
        <pc:spChg chg="mod">
          <ac:chgData name="Shoko Kakuda" userId="40706642-bbdd-4be4-a46a-1d3174691c72" providerId="ADAL" clId="{E9B10E55-8AF8-43A6-86E2-AE0726C7470A}" dt="2021-11-15T04:07:22.971" v="105" actId="207"/>
          <ac:spMkLst>
            <pc:docMk/>
            <pc:sldMk cId="1612902195" sldId="280"/>
            <ac:spMk id="16" creationId="{DC5F7CD4-2A43-4FAE-988D-82C51828A20E}"/>
          </ac:spMkLst>
        </pc:spChg>
      </pc:sldChg>
      <pc:sldChg chg="modSp mod">
        <pc:chgData name="Shoko Kakuda" userId="40706642-bbdd-4be4-a46a-1d3174691c72" providerId="ADAL" clId="{E9B10E55-8AF8-43A6-86E2-AE0726C7470A}" dt="2021-11-15T04:07:31.489" v="106" actId="207"/>
        <pc:sldMkLst>
          <pc:docMk/>
          <pc:sldMk cId="3493825147" sldId="281"/>
        </pc:sldMkLst>
        <pc:spChg chg="mod">
          <ac:chgData name="Shoko Kakuda" userId="40706642-bbdd-4be4-a46a-1d3174691c72" providerId="ADAL" clId="{E9B10E55-8AF8-43A6-86E2-AE0726C7470A}" dt="2021-11-15T04:07:31.489" v="106" actId="207"/>
          <ac:spMkLst>
            <pc:docMk/>
            <pc:sldMk cId="3493825147" sldId="281"/>
            <ac:spMk id="16" creationId="{DC5F7CD4-2A43-4FAE-988D-82C51828A20E}"/>
          </ac:spMkLst>
        </pc:spChg>
      </pc:sldChg>
      <pc:sldChg chg="modSp mod">
        <pc:chgData name="Shoko Kakuda" userId="40706642-bbdd-4be4-a46a-1d3174691c72" providerId="ADAL" clId="{E9B10E55-8AF8-43A6-86E2-AE0726C7470A}" dt="2021-11-15T04:07:36.006" v="108" actId="207"/>
        <pc:sldMkLst>
          <pc:docMk/>
          <pc:sldMk cId="3295582480" sldId="282"/>
        </pc:sldMkLst>
        <pc:spChg chg="mod">
          <ac:chgData name="Shoko Kakuda" userId="40706642-bbdd-4be4-a46a-1d3174691c72" providerId="ADAL" clId="{E9B10E55-8AF8-43A6-86E2-AE0726C7470A}" dt="2021-11-15T04:07:36.006" v="108" actId="207"/>
          <ac:spMkLst>
            <pc:docMk/>
            <pc:sldMk cId="3295582480" sldId="282"/>
            <ac:spMk id="6" creationId="{C94E47F7-9CCF-4B57-811A-39ECCCBC9E81}"/>
          </ac:spMkLst>
        </pc:spChg>
      </pc:sldChg>
      <pc:sldChg chg="modSp mod">
        <pc:chgData name="Shoko Kakuda" userId="40706642-bbdd-4be4-a46a-1d3174691c72" providerId="ADAL" clId="{E9B10E55-8AF8-43A6-86E2-AE0726C7470A}" dt="2021-11-15T04:07:44.066" v="109" actId="207"/>
        <pc:sldMkLst>
          <pc:docMk/>
          <pc:sldMk cId="2857167040" sldId="283"/>
        </pc:sldMkLst>
        <pc:spChg chg="mod">
          <ac:chgData name="Shoko Kakuda" userId="40706642-bbdd-4be4-a46a-1d3174691c72" providerId="ADAL" clId="{E9B10E55-8AF8-43A6-86E2-AE0726C7470A}" dt="2021-11-15T04:07:44.066" v="109" actId="207"/>
          <ac:spMkLst>
            <pc:docMk/>
            <pc:sldMk cId="2857167040" sldId="283"/>
            <ac:spMk id="6" creationId="{C94E47F7-9CCF-4B57-811A-39ECCCBC9E81}"/>
          </ac:spMkLst>
        </pc:spChg>
      </pc:sldChg>
      <pc:sldChg chg="addSp modSp mod">
        <pc:chgData name="Shoko Kakuda" userId="40706642-bbdd-4be4-a46a-1d3174691c72" providerId="ADAL" clId="{E9B10E55-8AF8-43A6-86E2-AE0726C7470A}" dt="2021-11-15T04:15:55.190" v="183" actId="1076"/>
        <pc:sldMkLst>
          <pc:docMk/>
          <pc:sldMk cId="120362667" sldId="284"/>
        </pc:sldMkLst>
        <pc:spChg chg="mod">
          <ac:chgData name="Shoko Kakuda" userId="40706642-bbdd-4be4-a46a-1d3174691c72" providerId="ADAL" clId="{E9B10E55-8AF8-43A6-86E2-AE0726C7470A}" dt="2021-11-15T04:07:49.343" v="110" actId="207"/>
          <ac:spMkLst>
            <pc:docMk/>
            <pc:sldMk cId="120362667" sldId="284"/>
            <ac:spMk id="18" creationId="{A35FB957-7377-44D5-82EF-07A6AF21E04E}"/>
          </ac:spMkLst>
        </pc:spChg>
        <pc:picChg chg="add mod">
          <ac:chgData name="Shoko Kakuda" userId="40706642-bbdd-4be4-a46a-1d3174691c72" providerId="ADAL" clId="{E9B10E55-8AF8-43A6-86E2-AE0726C7470A}" dt="2021-11-15T04:14:12.082" v="155" actId="1076"/>
          <ac:picMkLst>
            <pc:docMk/>
            <pc:sldMk cId="120362667" sldId="284"/>
            <ac:picMk id="3" creationId="{7803DD4B-820A-428B-86D3-2C907D2552FC}"/>
          </ac:picMkLst>
        </pc:picChg>
        <pc:picChg chg="mod ord">
          <ac:chgData name="Shoko Kakuda" userId="40706642-bbdd-4be4-a46a-1d3174691c72" providerId="ADAL" clId="{E9B10E55-8AF8-43A6-86E2-AE0726C7470A}" dt="2021-11-15T04:15:55.190" v="183" actId="1076"/>
          <ac:picMkLst>
            <pc:docMk/>
            <pc:sldMk cId="120362667" sldId="284"/>
            <ac:picMk id="19" creationId="{350CEB55-8D05-4AF0-B5F5-5DEF7F156472}"/>
          </ac:picMkLst>
        </pc:picChg>
      </pc:sldChg>
      <pc:sldChg chg="addSp delSp modSp mod">
        <pc:chgData name="Shoko Kakuda" userId="40706642-bbdd-4be4-a46a-1d3174691c72" providerId="ADAL" clId="{E9B10E55-8AF8-43A6-86E2-AE0726C7470A}" dt="2021-11-15T04:19:11.241" v="239" actId="1076"/>
        <pc:sldMkLst>
          <pc:docMk/>
          <pc:sldMk cId="2968322511" sldId="287"/>
        </pc:sldMkLst>
        <pc:spChg chg="mod">
          <ac:chgData name="Shoko Kakuda" userId="40706642-bbdd-4be4-a46a-1d3174691c72" providerId="ADAL" clId="{E9B10E55-8AF8-43A6-86E2-AE0726C7470A}" dt="2021-11-15T04:09:03.902" v="116" actId="207"/>
          <ac:spMkLst>
            <pc:docMk/>
            <pc:sldMk cId="2968322511" sldId="287"/>
            <ac:spMk id="9" creationId="{6976A3FD-5F8D-42C2-A89C-965B0B8A48DD}"/>
          </ac:spMkLst>
        </pc:spChg>
        <pc:picChg chg="add mod modCrop">
          <ac:chgData name="Shoko Kakuda" userId="40706642-bbdd-4be4-a46a-1d3174691c72" providerId="ADAL" clId="{E9B10E55-8AF8-43A6-86E2-AE0726C7470A}" dt="2021-11-15T04:19:11.241" v="239" actId="1076"/>
          <ac:picMkLst>
            <pc:docMk/>
            <pc:sldMk cId="2968322511" sldId="287"/>
            <ac:picMk id="3" creationId="{F30AFBC2-C082-4244-B3C6-7BA85F0F9394}"/>
          </ac:picMkLst>
        </pc:picChg>
        <pc:picChg chg="del">
          <ac:chgData name="Shoko Kakuda" userId="40706642-bbdd-4be4-a46a-1d3174691c72" providerId="ADAL" clId="{E9B10E55-8AF8-43A6-86E2-AE0726C7470A}" dt="2021-11-15T04:18:39.644" v="212" actId="478"/>
          <ac:picMkLst>
            <pc:docMk/>
            <pc:sldMk cId="2968322511" sldId="287"/>
            <ac:picMk id="8" creationId="{4EA09A6D-17C4-4B17-A33E-ACA922A3DB57}"/>
          </ac:picMkLst>
        </pc:picChg>
      </pc:sldChg>
      <pc:sldChg chg="modSp mod">
        <pc:chgData name="Shoko Kakuda" userId="40706642-bbdd-4be4-a46a-1d3174691c72" providerId="ADAL" clId="{E9B10E55-8AF8-43A6-86E2-AE0726C7470A}" dt="2021-11-15T04:09:27.004" v="117" actId="207"/>
        <pc:sldMkLst>
          <pc:docMk/>
          <pc:sldMk cId="2465892044" sldId="288"/>
        </pc:sldMkLst>
        <pc:spChg chg="mod">
          <ac:chgData name="Shoko Kakuda" userId="40706642-bbdd-4be4-a46a-1d3174691c72" providerId="ADAL" clId="{E9B10E55-8AF8-43A6-86E2-AE0726C7470A}" dt="2021-11-15T04:09:27.004" v="117" actId="207"/>
          <ac:spMkLst>
            <pc:docMk/>
            <pc:sldMk cId="2465892044" sldId="288"/>
            <ac:spMk id="9" creationId="{6976A3FD-5F8D-42C2-A89C-965B0B8A48DD}"/>
          </ac:spMkLst>
        </pc:spChg>
      </pc:sldChg>
      <pc:sldChg chg="modSp mod">
        <pc:chgData name="Shoko Kakuda" userId="40706642-bbdd-4be4-a46a-1d3174691c72" providerId="ADAL" clId="{E9B10E55-8AF8-43A6-86E2-AE0726C7470A}" dt="2021-11-15T04:10:06.402" v="124" actId="207"/>
        <pc:sldMkLst>
          <pc:docMk/>
          <pc:sldMk cId="1852793798" sldId="289"/>
        </pc:sldMkLst>
        <pc:spChg chg="mod">
          <ac:chgData name="Shoko Kakuda" userId="40706642-bbdd-4be4-a46a-1d3174691c72" providerId="ADAL" clId="{E9B10E55-8AF8-43A6-86E2-AE0726C7470A}" dt="2021-11-15T04:10:06.402" v="124" actId="207"/>
          <ac:spMkLst>
            <pc:docMk/>
            <pc:sldMk cId="1852793798" sldId="289"/>
            <ac:spMk id="7" creationId="{77801D32-EB95-41E5-9EFF-9110CBB36649}"/>
          </ac:spMkLst>
        </pc:spChg>
      </pc:sldChg>
      <pc:sldChg chg="addSp delSp modSp mod">
        <pc:chgData name="Shoko Kakuda" userId="40706642-bbdd-4be4-a46a-1d3174691c72" providerId="ADAL" clId="{E9B10E55-8AF8-43A6-86E2-AE0726C7470A}" dt="2021-11-15T04:18:23.411" v="211" actId="1076"/>
        <pc:sldMkLst>
          <pc:docMk/>
          <pc:sldMk cId="1766672680" sldId="290"/>
        </pc:sldMkLst>
        <pc:spChg chg="add del mod">
          <ac:chgData name="Shoko Kakuda" userId="40706642-bbdd-4be4-a46a-1d3174691c72" providerId="ADAL" clId="{E9B10E55-8AF8-43A6-86E2-AE0726C7470A}" dt="2021-11-15T04:17:48.155" v="205" actId="478"/>
          <ac:spMkLst>
            <pc:docMk/>
            <pc:sldMk cId="1766672680" sldId="290"/>
            <ac:spMk id="4" creationId="{98988AFD-22D5-4269-A95B-6B2F5711DA8A}"/>
          </ac:spMkLst>
        </pc:spChg>
        <pc:spChg chg="mod">
          <ac:chgData name="Shoko Kakuda" userId="40706642-bbdd-4be4-a46a-1d3174691c72" providerId="ADAL" clId="{E9B10E55-8AF8-43A6-86E2-AE0726C7470A}" dt="2021-11-15T04:09:32.123" v="118" actId="207"/>
          <ac:spMkLst>
            <pc:docMk/>
            <pc:sldMk cId="1766672680" sldId="290"/>
            <ac:spMk id="9" creationId="{6976A3FD-5F8D-42C2-A89C-965B0B8A48DD}"/>
          </ac:spMkLst>
        </pc:spChg>
        <pc:picChg chg="del mod">
          <ac:chgData name="Shoko Kakuda" userId="40706642-bbdd-4be4-a46a-1d3174691c72" providerId="ADAL" clId="{E9B10E55-8AF8-43A6-86E2-AE0726C7470A}" dt="2021-11-15T04:17:55.705" v="207" actId="478"/>
          <ac:picMkLst>
            <pc:docMk/>
            <pc:sldMk cId="1766672680" sldId="290"/>
            <ac:picMk id="3" creationId="{7A089221-2ADB-4C66-BBCA-35C4D73EA12A}"/>
          </ac:picMkLst>
        </pc:picChg>
        <pc:picChg chg="del">
          <ac:chgData name="Shoko Kakuda" userId="40706642-bbdd-4be4-a46a-1d3174691c72" providerId="ADAL" clId="{E9B10E55-8AF8-43A6-86E2-AE0726C7470A}" dt="2021-11-15T04:17:41.331" v="204" actId="478"/>
          <ac:picMkLst>
            <pc:docMk/>
            <pc:sldMk cId="1766672680" sldId="290"/>
            <ac:picMk id="5" creationId="{E929E34D-20AA-4396-9F0F-4262835A43A4}"/>
          </ac:picMkLst>
        </pc:picChg>
        <pc:picChg chg="mod">
          <ac:chgData name="Shoko Kakuda" userId="40706642-bbdd-4be4-a46a-1d3174691c72" providerId="ADAL" clId="{E9B10E55-8AF8-43A6-86E2-AE0726C7470A}" dt="2021-11-15T04:18:19.364" v="210" actId="1076"/>
          <ac:picMkLst>
            <pc:docMk/>
            <pc:sldMk cId="1766672680" sldId="290"/>
            <ac:picMk id="7" creationId="{D6F9CD9A-161D-4F7E-878E-6AF651B068A1}"/>
          </ac:picMkLst>
        </pc:picChg>
        <pc:picChg chg="add mod">
          <ac:chgData name="Shoko Kakuda" userId="40706642-bbdd-4be4-a46a-1d3174691c72" providerId="ADAL" clId="{E9B10E55-8AF8-43A6-86E2-AE0726C7470A}" dt="2021-11-15T04:18:11.804" v="209" actId="14100"/>
          <ac:picMkLst>
            <pc:docMk/>
            <pc:sldMk cId="1766672680" sldId="290"/>
            <ac:picMk id="8" creationId="{F8421ABB-FCC2-4D7F-BF73-413C4A7F96F8}"/>
          </ac:picMkLst>
        </pc:picChg>
        <pc:picChg chg="mod">
          <ac:chgData name="Shoko Kakuda" userId="40706642-bbdd-4be4-a46a-1d3174691c72" providerId="ADAL" clId="{E9B10E55-8AF8-43A6-86E2-AE0726C7470A}" dt="2021-11-15T04:18:23.411" v="211" actId="1076"/>
          <ac:picMkLst>
            <pc:docMk/>
            <pc:sldMk cId="1766672680" sldId="290"/>
            <ac:picMk id="16" creationId="{96AEBC88-E654-4024-8D02-4E51202F70BF}"/>
          </ac:picMkLst>
        </pc:picChg>
      </pc:sldChg>
      <pc:sldChg chg="modSp mod">
        <pc:chgData name="Shoko Kakuda" userId="40706642-bbdd-4be4-a46a-1d3174691c72" providerId="ADAL" clId="{E9B10E55-8AF8-43A6-86E2-AE0726C7470A}" dt="2021-11-15T04:09:55.726" v="122" actId="207"/>
        <pc:sldMkLst>
          <pc:docMk/>
          <pc:sldMk cId="1406989859" sldId="291"/>
        </pc:sldMkLst>
        <pc:spChg chg="mod">
          <ac:chgData name="Shoko Kakuda" userId="40706642-bbdd-4be4-a46a-1d3174691c72" providerId="ADAL" clId="{E9B10E55-8AF8-43A6-86E2-AE0726C7470A}" dt="2021-11-15T04:09:55.726" v="122" actId="207"/>
          <ac:spMkLst>
            <pc:docMk/>
            <pc:sldMk cId="1406989859" sldId="291"/>
            <ac:spMk id="8" creationId="{BDFDECC3-B546-45C8-96CE-AF16BD64F822}"/>
          </ac:spMkLst>
        </pc:spChg>
      </pc:sldChg>
      <pc:sldChg chg="modSp mod">
        <pc:chgData name="Shoko Kakuda" userId="40706642-bbdd-4be4-a46a-1d3174691c72" providerId="ADAL" clId="{E9B10E55-8AF8-43A6-86E2-AE0726C7470A}" dt="2021-11-15T04:09:45.076" v="120" actId="207"/>
        <pc:sldMkLst>
          <pc:docMk/>
          <pc:sldMk cId="1068120455" sldId="293"/>
        </pc:sldMkLst>
        <pc:spChg chg="mod">
          <ac:chgData name="Shoko Kakuda" userId="40706642-bbdd-4be4-a46a-1d3174691c72" providerId="ADAL" clId="{E9B10E55-8AF8-43A6-86E2-AE0726C7470A}" dt="2021-11-15T04:09:45.076" v="120" actId="207"/>
          <ac:spMkLst>
            <pc:docMk/>
            <pc:sldMk cId="1068120455" sldId="293"/>
            <ac:spMk id="10" creationId="{1BB8CDAA-B06C-419E-A580-268C77D74581}"/>
          </ac:spMkLst>
        </pc:spChg>
      </pc:sldChg>
      <pc:sldChg chg="modSp mod">
        <pc:chgData name="Shoko Kakuda" userId="40706642-bbdd-4be4-a46a-1d3174691c72" providerId="ADAL" clId="{E9B10E55-8AF8-43A6-86E2-AE0726C7470A}" dt="2021-11-15T04:09:51.225" v="121" actId="207"/>
        <pc:sldMkLst>
          <pc:docMk/>
          <pc:sldMk cId="3862123713" sldId="294"/>
        </pc:sldMkLst>
        <pc:spChg chg="mod">
          <ac:chgData name="Shoko Kakuda" userId="40706642-bbdd-4be4-a46a-1d3174691c72" providerId="ADAL" clId="{E9B10E55-8AF8-43A6-86E2-AE0726C7470A}" dt="2021-11-15T04:09:51.225" v="121" actId="207"/>
          <ac:spMkLst>
            <pc:docMk/>
            <pc:sldMk cId="3862123713" sldId="294"/>
            <ac:spMk id="10" creationId="{1BB8CDAA-B06C-419E-A580-268C77D74581}"/>
          </ac:spMkLst>
        </pc:spChg>
      </pc:sldChg>
      <pc:sldChg chg="modSp mod">
        <pc:chgData name="Shoko Kakuda" userId="40706642-bbdd-4be4-a46a-1d3174691c72" providerId="ADAL" clId="{E9B10E55-8AF8-43A6-86E2-AE0726C7470A}" dt="2021-11-15T04:10:00.670" v="123" actId="207"/>
        <pc:sldMkLst>
          <pc:docMk/>
          <pc:sldMk cId="617518410" sldId="295"/>
        </pc:sldMkLst>
        <pc:spChg chg="mod">
          <ac:chgData name="Shoko Kakuda" userId="40706642-bbdd-4be4-a46a-1d3174691c72" providerId="ADAL" clId="{E9B10E55-8AF8-43A6-86E2-AE0726C7470A}" dt="2021-11-15T04:10:00.670" v="123" actId="207"/>
          <ac:spMkLst>
            <pc:docMk/>
            <pc:sldMk cId="617518410" sldId="295"/>
            <ac:spMk id="8" creationId="{BDFDECC3-B546-45C8-96CE-AF16BD64F822}"/>
          </ac:spMkLst>
        </pc:spChg>
      </pc:sldChg>
      <pc:sldChg chg="modSp mod">
        <pc:chgData name="Shoko Kakuda" userId="40706642-bbdd-4be4-a46a-1d3174691c72" providerId="ADAL" clId="{E9B10E55-8AF8-43A6-86E2-AE0726C7470A}" dt="2021-11-15T04:10:15.820" v="125" actId="207"/>
        <pc:sldMkLst>
          <pc:docMk/>
          <pc:sldMk cId="3803753731" sldId="296"/>
        </pc:sldMkLst>
        <pc:spChg chg="mod">
          <ac:chgData name="Shoko Kakuda" userId="40706642-bbdd-4be4-a46a-1d3174691c72" providerId="ADAL" clId="{E9B10E55-8AF8-43A6-86E2-AE0726C7470A}" dt="2021-11-15T04:10:15.820" v="125" actId="207"/>
          <ac:spMkLst>
            <pc:docMk/>
            <pc:sldMk cId="3803753731" sldId="296"/>
            <ac:spMk id="11" creationId="{D37FA467-8330-423B-A8E2-8F4F31C79D8B}"/>
          </ac:spMkLst>
        </pc:spChg>
      </pc:sldChg>
      <pc:sldChg chg="modSp mod">
        <pc:chgData name="Shoko Kakuda" userId="40706642-bbdd-4be4-a46a-1d3174691c72" providerId="ADAL" clId="{E9B10E55-8AF8-43A6-86E2-AE0726C7470A}" dt="2021-11-15T04:10:22.859" v="126" actId="207"/>
        <pc:sldMkLst>
          <pc:docMk/>
          <pc:sldMk cId="535442700" sldId="297"/>
        </pc:sldMkLst>
        <pc:spChg chg="mod">
          <ac:chgData name="Shoko Kakuda" userId="40706642-bbdd-4be4-a46a-1d3174691c72" providerId="ADAL" clId="{E9B10E55-8AF8-43A6-86E2-AE0726C7470A}" dt="2021-11-15T04:10:22.859" v="126" actId="207"/>
          <ac:spMkLst>
            <pc:docMk/>
            <pc:sldMk cId="535442700" sldId="297"/>
            <ac:spMk id="11" creationId="{D37FA467-8330-423B-A8E2-8F4F31C79D8B}"/>
          </ac:spMkLst>
        </pc:spChg>
      </pc:sldChg>
      <pc:sldChg chg="modSp mod">
        <pc:chgData name="Shoko Kakuda" userId="40706642-bbdd-4be4-a46a-1d3174691c72" providerId="ADAL" clId="{E9B10E55-8AF8-43A6-86E2-AE0726C7470A}" dt="2021-11-15T04:10:40.679" v="128" actId="1076"/>
        <pc:sldMkLst>
          <pc:docMk/>
          <pc:sldMk cId="986697542" sldId="298"/>
        </pc:sldMkLst>
        <pc:spChg chg="mod">
          <ac:chgData name="Shoko Kakuda" userId="40706642-bbdd-4be4-a46a-1d3174691c72" providerId="ADAL" clId="{E9B10E55-8AF8-43A6-86E2-AE0726C7470A}" dt="2021-11-15T04:10:40.679" v="128" actId="1076"/>
          <ac:spMkLst>
            <pc:docMk/>
            <pc:sldMk cId="986697542" sldId="298"/>
            <ac:spMk id="11" creationId="{D37FA467-8330-423B-A8E2-8F4F31C79D8B}"/>
          </ac:spMkLst>
        </pc:spChg>
      </pc:sldChg>
      <pc:sldChg chg="modSp mod">
        <pc:chgData name="Shoko Kakuda" userId="40706642-bbdd-4be4-a46a-1d3174691c72" providerId="ADAL" clId="{E9B10E55-8AF8-43A6-86E2-AE0726C7470A}" dt="2021-11-15T04:11:01.058" v="132" actId="207"/>
        <pc:sldMkLst>
          <pc:docMk/>
          <pc:sldMk cId="3312496104" sldId="300"/>
        </pc:sldMkLst>
        <pc:spChg chg="mod">
          <ac:chgData name="Shoko Kakuda" userId="40706642-bbdd-4be4-a46a-1d3174691c72" providerId="ADAL" clId="{E9B10E55-8AF8-43A6-86E2-AE0726C7470A}" dt="2021-11-15T04:11:01.058" v="132" actId="207"/>
          <ac:spMkLst>
            <pc:docMk/>
            <pc:sldMk cId="3312496104" sldId="300"/>
            <ac:spMk id="6" creationId="{9967528C-B42E-47A1-8DAE-D4AA5D6C0AAE}"/>
          </ac:spMkLst>
        </pc:spChg>
      </pc:sldChg>
      <pc:sldChg chg="modSp mod">
        <pc:chgData name="Shoko Kakuda" userId="40706642-bbdd-4be4-a46a-1d3174691c72" providerId="ADAL" clId="{E9B10E55-8AF8-43A6-86E2-AE0726C7470A}" dt="2021-11-15T04:11:06.551" v="133" actId="207"/>
        <pc:sldMkLst>
          <pc:docMk/>
          <pc:sldMk cId="4261470885" sldId="301"/>
        </pc:sldMkLst>
        <pc:spChg chg="mod">
          <ac:chgData name="Shoko Kakuda" userId="40706642-bbdd-4be4-a46a-1d3174691c72" providerId="ADAL" clId="{E9B10E55-8AF8-43A6-86E2-AE0726C7470A}" dt="2021-11-15T04:11:06.551" v="133" actId="207"/>
          <ac:spMkLst>
            <pc:docMk/>
            <pc:sldMk cId="4261470885" sldId="301"/>
            <ac:spMk id="5" creationId="{151434DF-1DA1-4FF3-9DE3-30ACCC518D08}"/>
          </ac:spMkLst>
        </pc:spChg>
      </pc:sldChg>
      <pc:sldChg chg="addSp delSp modSp mod modAnim">
        <pc:chgData name="Shoko Kakuda" userId="40706642-bbdd-4be4-a46a-1d3174691c72" providerId="ADAL" clId="{E9B10E55-8AF8-43A6-86E2-AE0726C7470A}" dt="2021-11-15T04:22:12.028" v="280" actId="1076"/>
        <pc:sldMkLst>
          <pc:docMk/>
          <pc:sldMk cId="3001550492" sldId="302"/>
        </pc:sldMkLst>
        <pc:spChg chg="add del mod">
          <ac:chgData name="Shoko Kakuda" userId="40706642-bbdd-4be4-a46a-1d3174691c72" providerId="ADAL" clId="{E9B10E55-8AF8-43A6-86E2-AE0726C7470A}" dt="2021-11-15T04:19:46.148" v="241" actId="478"/>
          <ac:spMkLst>
            <pc:docMk/>
            <pc:sldMk cId="3001550492" sldId="302"/>
            <ac:spMk id="3" creationId="{F22FF80E-76C7-4727-86D1-4CEF777C41F3}"/>
          </ac:spMkLst>
        </pc:spChg>
        <pc:spChg chg="mod">
          <ac:chgData name="Shoko Kakuda" userId="40706642-bbdd-4be4-a46a-1d3174691c72" providerId="ADAL" clId="{E9B10E55-8AF8-43A6-86E2-AE0726C7470A}" dt="2021-11-15T04:11:17.664" v="134" actId="207"/>
          <ac:spMkLst>
            <pc:docMk/>
            <pc:sldMk cId="3001550492" sldId="302"/>
            <ac:spMk id="7" creationId="{151434DF-1DA1-4FF3-9DE3-30ACCC518D08}"/>
          </ac:spMkLst>
        </pc:spChg>
        <pc:picChg chg="del">
          <ac:chgData name="Shoko Kakuda" userId="40706642-bbdd-4be4-a46a-1d3174691c72" providerId="ADAL" clId="{E9B10E55-8AF8-43A6-86E2-AE0726C7470A}" dt="2021-11-15T04:19:42.856" v="240" actId="478"/>
          <ac:picMkLst>
            <pc:docMk/>
            <pc:sldMk cId="3001550492" sldId="302"/>
            <ac:picMk id="5" creationId="{1F011275-4854-4EA9-9394-522B403ED1A5}"/>
          </ac:picMkLst>
        </pc:picChg>
        <pc:picChg chg="mod ord">
          <ac:chgData name="Shoko Kakuda" userId="40706642-bbdd-4be4-a46a-1d3174691c72" providerId="ADAL" clId="{E9B10E55-8AF8-43A6-86E2-AE0726C7470A}" dt="2021-11-15T04:22:12.028" v="280" actId="1076"/>
          <ac:picMkLst>
            <pc:docMk/>
            <pc:sldMk cId="3001550492" sldId="302"/>
            <ac:picMk id="6" creationId="{769474FB-8BF8-42A6-8D46-8E208EDB3AE0}"/>
          </ac:picMkLst>
        </pc:picChg>
        <pc:picChg chg="add mod">
          <ac:chgData name="Shoko Kakuda" userId="40706642-bbdd-4be4-a46a-1d3174691c72" providerId="ADAL" clId="{E9B10E55-8AF8-43A6-86E2-AE0726C7470A}" dt="2021-11-15T04:20:05.950" v="245" actId="1076"/>
          <ac:picMkLst>
            <pc:docMk/>
            <pc:sldMk cId="3001550492" sldId="302"/>
            <ac:picMk id="8" creationId="{3BCE52F1-E898-47F4-82D1-F7200E8DBD75}"/>
          </ac:picMkLst>
        </pc:picChg>
        <pc:picChg chg="add mod">
          <ac:chgData name="Shoko Kakuda" userId="40706642-bbdd-4be4-a46a-1d3174691c72" providerId="ADAL" clId="{E9B10E55-8AF8-43A6-86E2-AE0726C7470A}" dt="2021-11-15T04:21:41.521" v="269" actId="1076"/>
          <ac:picMkLst>
            <pc:docMk/>
            <pc:sldMk cId="3001550492" sldId="302"/>
            <ac:picMk id="9" creationId="{FD46A00F-4CA8-4809-95A3-8AC087069A6E}"/>
          </ac:picMkLst>
        </pc:picChg>
        <pc:picChg chg="add mod">
          <ac:chgData name="Shoko Kakuda" userId="40706642-bbdd-4be4-a46a-1d3174691c72" providerId="ADAL" clId="{E9B10E55-8AF8-43A6-86E2-AE0726C7470A}" dt="2021-11-15T04:22:03.827" v="275" actId="1076"/>
          <ac:picMkLst>
            <pc:docMk/>
            <pc:sldMk cId="3001550492" sldId="302"/>
            <ac:picMk id="10" creationId="{183585F5-89BF-45A9-AE55-D944A03D1DBA}"/>
          </ac:picMkLst>
        </pc:picChg>
      </pc:sldChg>
      <pc:sldChg chg="addSp delSp modSp del mod delAnim">
        <pc:chgData name="Shoko Kakuda" userId="40706642-bbdd-4be4-a46a-1d3174691c72" providerId="ADAL" clId="{E9B10E55-8AF8-43A6-86E2-AE0726C7470A}" dt="2021-11-15T04:22:18.568" v="282" actId="47"/>
        <pc:sldMkLst>
          <pc:docMk/>
          <pc:sldMk cId="1313893875" sldId="303"/>
        </pc:sldMkLst>
        <pc:picChg chg="add del mod ord">
          <ac:chgData name="Shoko Kakuda" userId="40706642-bbdd-4be4-a46a-1d3174691c72" providerId="ADAL" clId="{E9B10E55-8AF8-43A6-86E2-AE0726C7470A}" dt="2021-11-15T04:21:26.514" v="265" actId="21"/>
          <ac:picMkLst>
            <pc:docMk/>
            <pc:sldMk cId="1313893875" sldId="303"/>
            <ac:picMk id="3" creationId="{9A3173E8-49DC-45F2-BB0A-83306F4C70A0}"/>
          </ac:picMkLst>
        </pc:picChg>
        <pc:picChg chg="del">
          <ac:chgData name="Shoko Kakuda" userId="40706642-bbdd-4be4-a46a-1d3174691c72" providerId="ADAL" clId="{E9B10E55-8AF8-43A6-86E2-AE0726C7470A}" dt="2021-11-15T04:20:52.052" v="252" actId="478"/>
          <ac:picMkLst>
            <pc:docMk/>
            <pc:sldMk cId="1313893875" sldId="303"/>
            <ac:picMk id="10" creationId="{F2E6DA51-A945-4786-875A-5186E346ABAF}"/>
          </ac:picMkLst>
        </pc:picChg>
        <pc:picChg chg="del mod">
          <ac:chgData name="Shoko Kakuda" userId="40706642-bbdd-4be4-a46a-1d3174691c72" providerId="ADAL" clId="{E9B10E55-8AF8-43A6-86E2-AE0726C7470A}" dt="2021-11-15T04:21:57.730" v="273" actId="21"/>
          <ac:picMkLst>
            <pc:docMk/>
            <pc:sldMk cId="1313893875" sldId="303"/>
            <ac:picMk id="11" creationId="{868A3C2E-6227-445A-B825-2DA16103CBCD}"/>
          </ac:picMkLst>
        </pc:picChg>
        <pc:picChg chg="del mod">
          <ac:chgData name="Shoko Kakuda" userId="40706642-bbdd-4be4-a46a-1d3174691c72" providerId="ADAL" clId="{E9B10E55-8AF8-43A6-86E2-AE0726C7470A}" dt="2021-11-15T04:21:02.067" v="255" actId="478"/>
          <ac:picMkLst>
            <pc:docMk/>
            <pc:sldMk cId="1313893875" sldId="303"/>
            <ac:picMk id="13" creationId="{4022F233-A725-4F81-988F-E4A3403F8B69}"/>
          </ac:picMkLst>
        </pc:picChg>
      </pc:sldChg>
      <pc:sldChg chg="delSp del mod">
        <pc:chgData name="Shoko Kakuda" userId="40706642-bbdd-4be4-a46a-1d3174691c72" providerId="ADAL" clId="{E9B10E55-8AF8-43A6-86E2-AE0726C7470A}" dt="2021-11-15T04:22:56.440" v="382" actId="47"/>
        <pc:sldMkLst>
          <pc:docMk/>
          <pc:sldMk cId="651117991" sldId="304"/>
        </pc:sldMkLst>
        <pc:spChg chg="del">
          <ac:chgData name="Shoko Kakuda" userId="40706642-bbdd-4be4-a46a-1d3174691c72" providerId="ADAL" clId="{E9B10E55-8AF8-43A6-86E2-AE0726C7470A}" dt="2021-11-15T04:22:26.207" v="283" actId="21"/>
          <ac:spMkLst>
            <pc:docMk/>
            <pc:sldMk cId="651117991" sldId="304"/>
            <ac:spMk id="2" creationId="{C9A0BAEF-0CD2-4C92-9E06-D5B73FBA9061}"/>
          </ac:spMkLst>
        </pc:spChg>
        <pc:spChg chg="del">
          <ac:chgData name="Shoko Kakuda" userId="40706642-bbdd-4be4-a46a-1d3174691c72" providerId="ADAL" clId="{E9B10E55-8AF8-43A6-86E2-AE0726C7470A}" dt="2021-11-15T04:22:26.207" v="283" actId="21"/>
          <ac:spMkLst>
            <pc:docMk/>
            <pc:sldMk cId="651117991" sldId="304"/>
            <ac:spMk id="5" creationId="{D024CD62-EDF3-4D20-A93D-843D9DB5FBF8}"/>
          </ac:spMkLst>
        </pc:spChg>
        <pc:spChg chg="del">
          <ac:chgData name="Shoko Kakuda" userId="40706642-bbdd-4be4-a46a-1d3174691c72" providerId="ADAL" clId="{E9B10E55-8AF8-43A6-86E2-AE0726C7470A}" dt="2021-11-15T04:22:26.207" v="283" actId="21"/>
          <ac:spMkLst>
            <pc:docMk/>
            <pc:sldMk cId="651117991" sldId="304"/>
            <ac:spMk id="6" creationId="{F6B451F8-F9BF-46EB-833F-085C40E27009}"/>
          </ac:spMkLst>
        </pc:spChg>
        <pc:spChg chg="del">
          <ac:chgData name="Shoko Kakuda" userId="40706642-bbdd-4be4-a46a-1d3174691c72" providerId="ADAL" clId="{E9B10E55-8AF8-43A6-86E2-AE0726C7470A}" dt="2021-11-15T04:22:26.207" v="283" actId="21"/>
          <ac:spMkLst>
            <pc:docMk/>
            <pc:sldMk cId="651117991" sldId="304"/>
            <ac:spMk id="9" creationId="{D2AA3908-48FA-4286-B2C3-067A97C687FD}"/>
          </ac:spMkLst>
        </pc:spChg>
      </pc:sldChg>
      <pc:sldChg chg="modSp mod">
        <pc:chgData name="Shoko Kakuda" userId="40706642-bbdd-4be4-a46a-1d3174691c72" providerId="ADAL" clId="{E9B10E55-8AF8-43A6-86E2-AE0726C7470A}" dt="2021-11-15T04:11:32.388" v="135" actId="207"/>
        <pc:sldMkLst>
          <pc:docMk/>
          <pc:sldMk cId="3036233115" sldId="305"/>
        </pc:sldMkLst>
        <pc:spChg chg="mod">
          <ac:chgData name="Shoko Kakuda" userId="40706642-bbdd-4be4-a46a-1d3174691c72" providerId="ADAL" clId="{E9B10E55-8AF8-43A6-86E2-AE0726C7470A}" dt="2021-11-15T04:11:32.388" v="135" actId="207"/>
          <ac:spMkLst>
            <pc:docMk/>
            <pc:sldMk cId="3036233115" sldId="305"/>
            <ac:spMk id="7" creationId="{BFF50E99-B63A-43D5-B67C-25BE8C282F47}"/>
          </ac:spMkLst>
        </pc:spChg>
      </pc:sldChg>
      <pc:sldChg chg="addSp delSp modSp mod">
        <pc:chgData name="Shoko Kakuda" userId="40706642-bbdd-4be4-a46a-1d3174691c72" providerId="ADAL" clId="{E9B10E55-8AF8-43A6-86E2-AE0726C7470A}" dt="2021-11-15T04:27:13.845" v="431" actId="1076"/>
        <pc:sldMkLst>
          <pc:docMk/>
          <pc:sldMk cId="2609469620" sldId="306"/>
        </pc:sldMkLst>
        <pc:spChg chg="mod">
          <ac:chgData name="Shoko Kakuda" userId="40706642-bbdd-4be4-a46a-1d3174691c72" providerId="ADAL" clId="{E9B10E55-8AF8-43A6-86E2-AE0726C7470A}" dt="2021-11-15T04:11:50.270" v="138" actId="207"/>
          <ac:spMkLst>
            <pc:docMk/>
            <pc:sldMk cId="2609469620" sldId="306"/>
            <ac:spMk id="17" creationId="{34350BC6-04C2-476B-8096-ED5A44ACC285}"/>
          </ac:spMkLst>
        </pc:spChg>
        <pc:picChg chg="add mod">
          <ac:chgData name="Shoko Kakuda" userId="40706642-bbdd-4be4-a46a-1d3174691c72" providerId="ADAL" clId="{E9B10E55-8AF8-43A6-86E2-AE0726C7470A}" dt="2021-11-15T04:24:21.090" v="393" actId="1076"/>
          <ac:picMkLst>
            <pc:docMk/>
            <pc:sldMk cId="2609469620" sldId="306"/>
            <ac:picMk id="3" creationId="{08F1A6A8-D75B-4637-8C19-85CA44665572}"/>
          </ac:picMkLst>
        </pc:picChg>
        <pc:picChg chg="del mod">
          <ac:chgData name="Shoko Kakuda" userId="40706642-bbdd-4be4-a46a-1d3174691c72" providerId="ADAL" clId="{E9B10E55-8AF8-43A6-86E2-AE0726C7470A}" dt="2021-11-15T04:24:16.557" v="392" actId="478"/>
          <ac:picMkLst>
            <pc:docMk/>
            <pc:sldMk cId="2609469620" sldId="306"/>
            <ac:picMk id="5" creationId="{40B3D330-2807-4ABD-A77B-8C1E553427FB}"/>
          </ac:picMkLst>
        </pc:picChg>
        <pc:picChg chg="mod modCrop">
          <ac:chgData name="Shoko Kakuda" userId="40706642-bbdd-4be4-a46a-1d3174691c72" providerId="ADAL" clId="{E9B10E55-8AF8-43A6-86E2-AE0726C7470A}" dt="2021-11-15T04:26:22.861" v="420" actId="1076"/>
          <ac:picMkLst>
            <pc:docMk/>
            <pc:sldMk cId="2609469620" sldId="306"/>
            <ac:picMk id="7" creationId="{1EA0C38A-7F35-4ADD-A290-2482EAEB6A2A}"/>
          </ac:picMkLst>
        </pc:picChg>
        <pc:picChg chg="mod modCrop">
          <ac:chgData name="Shoko Kakuda" userId="40706642-bbdd-4be4-a46a-1d3174691c72" providerId="ADAL" clId="{E9B10E55-8AF8-43A6-86E2-AE0726C7470A}" dt="2021-11-15T04:26:36.651" v="422" actId="14100"/>
          <ac:picMkLst>
            <pc:docMk/>
            <pc:sldMk cId="2609469620" sldId="306"/>
            <ac:picMk id="9" creationId="{6B2E3FFD-C053-47F2-9DDA-0A9C893E5DD7}"/>
          </ac:picMkLst>
        </pc:picChg>
        <pc:picChg chg="mod modCrop">
          <ac:chgData name="Shoko Kakuda" userId="40706642-bbdd-4be4-a46a-1d3174691c72" providerId="ADAL" clId="{E9B10E55-8AF8-43A6-86E2-AE0726C7470A}" dt="2021-11-15T04:26:39.231" v="423" actId="1076"/>
          <ac:picMkLst>
            <pc:docMk/>
            <pc:sldMk cId="2609469620" sldId="306"/>
            <ac:picMk id="11" creationId="{F4CF9C55-7282-4912-90AD-1161D70E2E67}"/>
          </ac:picMkLst>
        </pc:picChg>
        <pc:picChg chg="mod modCrop">
          <ac:chgData name="Shoko Kakuda" userId="40706642-bbdd-4be4-a46a-1d3174691c72" providerId="ADAL" clId="{E9B10E55-8AF8-43A6-86E2-AE0726C7470A}" dt="2021-11-15T04:27:13.845" v="431" actId="1076"/>
          <ac:picMkLst>
            <pc:docMk/>
            <pc:sldMk cId="2609469620" sldId="306"/>
            <ac:picMk id="13" creationId="{52292C56-AC6E-456E-A977-2B590B9925BA}"/>
          </ac:picMkLst>
        </pc:picChg>
        <pc:picChg chg="mod">
          <ac:chgData name="Shoko Kakuda" userId="40706642-bbdd-4be4-a46a-1d3174691c72" providerId="ADAL" clId="{E9B10E55-8AF8-43A6-86E2-AE0726C7470A}" dt="2021-11-15T04:24:32.447" v="394" actId="1076"/>
          <ac:picMkLst>
            <pc:docMk/>
            <pc:sldMk cId="2609469620" sldId="306"/>
            <ac:picMk id="15" creationId="{760BB4A3-C498-4EF9-918D-BFA3A6B75B9C}"/>
          </ac:picMkLst>
        </pc:picChg>
        <pc:picChg chg="mod">
          <ac:chgData name="Shoko Kakuda" userId="40706642-bbdd-4be4-a46a-1d3174691c72" providerId="ADAL" clId="{E9B10E55-8AF8-43A6-86E2-AE0726C7470A}" dt="2021-11-15T04:24:38.209" v="397" actId="1076"/>
          <ac:picMkLst>
            <pc:docMk/>
            <pc:sldMk cId="2609469620" sldId="306"/>
            <ac:picMk id="16" creationId="{7AC60783-2EA4-4274-9B61-6996BD7F9297}"/>
          </ac:picMkLst>
        </pc:picChg>
      </pc:sldChg>
      <pc:sldChg chg="modSp mod">
        <pc:chgData name="Shoko Kakuda" userId="40706642-bbdd-4be4-a46a-1d3174691c72" providerId="ADAL" clId="{E9B10E55-8AF8-43A6-86E2-AE0726C7470A}" dt="2021-11-15T04:12:15.391" v="141" actId="207"/>
        <pc:sldMkLst>
          <pc:docMk/>
          <pc:sldMk cId="3507129868" sldId="308"/>
        </pc:sldMkLst>
        <pc:spChg chg="mod">
          <ac:chgData name="Shoko Kakuda" userId="40706642-bbdd-4be4-a46a-1d3174691c72" providerId="ADAL" clId="{E9B10E55-8AF8-43A6-86E2-AE0726C7470A}" dt="2021-11-15T04:12:15.391" v="141" actId="207"/>
          <ac:spMkLst>
            <pc:docMk/>
            <pc:sldMk cId="3507129868" sldId="308"/>
            <ac:spMk id="6" creationId="{4B671A04-0618-4848-AA4F-5228B4A14A2D}"/>
          </ac:spMkLst>
        </pc:spChg>
      </pc:sldChg>
      <pc:sldChg chg="delSp modSp del mod delAnim">
        <pc:chgData name="Shoko Kakuda" userId="40706642-bbdd-4be4-a46a-1d3174691c72" providerId="ADAL" clId="{E9B10E55-8AF8-43A6-86E2-AE0726C7470A}" dt="2021-11-15T04:27:54.691" v="443" actId="47"/>
        <pc:sldMkLst>
          <pc:docMk/>
          <pc:sldMk cId="1122744113" sldId="309"/>
        </pc:sldMkLst>
        <pc:spChg chg="mod">
          <ac:chgData name="Shoko Kakuda" userId="40706642-bbdd-4be4-a46a-1d3174691c72" providerId="ADAL" clId="{E9B10E55-8AF8-43A6-86E2-AE0726C7470A}" dt="2021-11-15T04:11:58.240" v="139" actId="207"/>
          <ac:spMkLst>
            <pc:docMk/>
            <pc:sldMk cId="1122744113" sldId="309"/>
            <ac:spMk id="17" creationId="{34350BC6-04C2-476B-8096-ED5A44ACC285}"/>
          </ac:spMkLst>
        </pc:spChg>
        <pc:picChg chg="del">
          <ac:chgData name="Shoko Kakuda" userId="40706642-bbdd-4be4-a46a-1d3174691c72" providerId="ADAL" clId="{E9B10E55-8AF8-43A6-86E2-AE0726C7470A}" dt="2021-11-15T04:27:35.896" v="435" actId="21"/>
          <ac:picMkLst>
            <pc:docMk/>
            <pc:sldMk cId="1122744113" sldId="309"/>
            <ac:picMk id="3" creationId="{788E454D-335E-428D-AA8B-65CA31C25664}"/>
          </ac:picMkLst>
        </pc:picChg>
        <pc:picChg chg="del mod">
          <ac:chgData name="Shoko Kakuda" userId="40706642-bbdd-4be4-a46a-1d3174691c72" providerId="ADAL" clId="{E9B10E55-8AF8-43A6-86E2-AE0726C7470A}" dt="2021-11-15T04:27:46.670" v="440" actId="21"/>
          <ac:picMkLst>
            <pc:docMk/>
            <pc:sldMk cId="1122744113" sldId="309"/>
            <ac:picMk id="16" creationId="{7AC60783-2EA4-4274-9B61-6996BD7F9297}"/>
          </ac:picMkLst>
        </pc:picChg>
      </pc:sldChg>
      <pc:sldChg chg="modSp mod">
        <pc:chgData name="Shoko Kakuda" userId="40706642-bbdd-4be4-a46a-1d3174691c72" providerId="ADAL" clId="{E9B10E55-8AF8-43A6-86E2-AE0726C7470A}" dt="2021-11-15T04:12:20.880" v="142" actId="207"/>
        <pc:sldMkLst>
          <pc:docMk/>
          <pc:sldMk cId="146590789" sldId="310"/>
        </pc:sldMkLst>
        <pc:spChg chg="mod">
          <ac:chgData name="Shoko Kakuda" userId="40706642-bbdd-4be4-a46a-1d3174691c72" providerId="ADAL" clId="{E9B10E55-8AF8-43A6-86E2-AE0726C7470A}" dt="2021-11-15T04:12:20.880" v="142" actId="207"/>
          <ac:spMkLst>
            <pc:docMk/>
            <pc:sldMk cId="146590789" sldId="310"/>
            <ac:spMk id="7" creationId="{901F14F1-224E-48FA-82F7-E89D11687230}"/>
          </ac:spMkLst>
        </pc:spChg>
      </pc:sldChg>
      <pc:sldChg chg="modSp mod">
        <pc:chgData name="Shoko Kakuda" userId="40706642-bbdd-4be4-a46a-1d3174691c72" providerId="ADAL" clId="{E9B10E55-8AF8-43A6-86E2-AE0726C7470A}" dt="2021-11-15T04:12:32.884" v="143" actId="207"/>
        <pc:sldMkLst>
          <pc:docMk/>
          <pc:sldMk cId="3851331707" sldId="311"/>
        </pc:sldMkLst>
        <pc:spChg chg="mod">
          <ac:chgData name="Shoko Kakuda" userId="40706642-bbdd-4be4-a46a-1d3174691c72" providerId="ADAL" clId="{E9B10E55-8AF8-43A6-86E2-AE0726C7470A}" dt="2021-11-15T04:12:32.884" v="143" actId="207"/>
          <ac:spMkLst>
            <pc:docMk/>
            <pc:sldMk cId="3851331707" sldId="311"/>
            <ac:spMk id="4" creationId="{901F14F1-224E-48FA-82F7-E89D11687230}"/>
          </ac:spMkLst>
        </pc:spChg>
      </pc:sldChg>
      <pc:sldChg chg="modSp mod">
        <pc:chgData name="Shoko Kakuda" userId="40706642-bbdd-4be4-a46a-1d3174691c72" providerId="ADAL" clId="{E9B10E55-8AF8-43A6-86E2-AE0726C7470A}" dt="2021-11-15T04:12:45.632" v="145" actId="207"/>
        <pc:sldMkLst>
          <pc:docMk/>
          <pc:sldMk cId="997351307" sldId="313"/>
        </pc:sldMkLst>
        <pc:spChg chg="mod">
          <ac:chgData name="Shoko Kakuda" userId="40706642-bbdd-4be4-a46a-1d3174691c72" providerId="ADAL" clId="{E9B10E55-8AF8-43A6-86E2-AE0726C7470A}" dt="2021-11-15T04:12:45.632" v="145" actId="207"/>
          <ac:spMkLst>
            <pc:docMk/>
            <pc:sldMk cId="997351307" sldId="313"/>
            <ac:spMk id="6" creationId="{8B233909-B7A6-44C9-9065-F6CCBBAD667F}"/>
          </ac:spMkLst>
        </pc:spChg>
      </pc:sldChg>
      <pc:sldChg chg="modSp mod">
        <pc:chgData name="Shoko Kakuda" userId="40706642-bbdd-4be4-a46a-1d3174691c72" providerId="ADAL" clId="{E9B10E55-8AF8-43A6-86E2-AE0726C7470A}" dt="2021-11-15T04:11:38.953" v="136" actId="207"/>
        <pc:sldMkLst>
          <pc:docMk/>
          <pc:sldMk cId="3002266904" sldId="314"/>
        </pc:sldMkLst>
        <pc:spChg chg="mod">
          <ac:chgData name="Shoko Kakuda" userId="40706642-bbdd-4be4-a46a-1d3174691c72" providerId="ADAL" clId="{E9B10E55-8AF8-43A6-86E2-AE0726C7470A}" dt="2021-11-15T04:11:38.953" v="136" actId="207"/>
          <ac:spMkLst>
            <pc:docMk/>
            <pc:sldMk cId="3002266904" sldId="314"/>
            <ac:spMk id="7" creationId="{BFF50E99-B63A-43D5-B67C-25BE8C282F47}"/>
          </ac:spMkLst>
        </pc:spChg>
      </pc:sldChg>
      <pc:sldChg chg="modSp mod">
        <pc:chgData name="Shoko Kakuda" userId="40706642-bbdd-4be4-a46a-1d3174691c72" providerId="ADAL" clId="{E9B10E55-8AF8-43A6-86E2-AE0726C7470A}" dt="2021-11-15T04:12:38.003" v="144" actId="207"/>
        <pc:sldMkLst>
          <pc:docMk/>
          <pc:sldMk cId="3986528749" sldId="315"/>
        </pc:sldMkLst>
        <pc:spChg chg="mod">
          <ac:chgData name="Shoko Kakuda" userId="40706642-bbdd-4be4-a46a-1d3174691c72" providerId="ADAL" clId="{E9B10E55-8AF8-43A6-86E2-AE0726C7470A}" dt="2021-11-15T04:12:38.003" v="144" actId="207"/>
          <ac:spMkLst>
            <pc:docMk/>
            <pc:sldMk cId="3986528749" sldId="315"/>
            <ac:spMk id="4" creationId="{901F14F1-224E-48FA-82F7-E89D11687230}"/>
          </ac:spMkLst>
        </pc:spChg>
      </pc:sldChg>
      <pc:sldChg chg="modSp mod">
        <pc:chgData name="Shoko Kakuda" userId="40706642-bbdd-4be4-a46a-1d3174691c72" providerId="ADAL" clId="{E9B10E55-8AF8-43A6-86E2-AE0726C7470A}" dt="2021-11-15T04:13:02.001" v="147" actId="207"/>
        <pc:sldMkLst>
          <pc:docMk/>
          <pc:sldMk cId="3289100604" sldId="316"/>
        </pc:sldMkLst>
        <pc:spChg chg="mod">
          <ac:chgData name="Shoko Kakuda" userId="40706642-bbdd-4be4-a46a-1d3174691c72" providerId="ADAL" clId="{E9B10E55-8AF8-43A6-86E2-AE0726C7470A}" dt="2021-11-15T04:13:02.001" v="147" actId="207"/>
          <ac:spMkLst>
            <pc:docMk/>
            <pc:sldMk cId="3289100604" sldId="316"/>
            <ac:spMk id="8" creationId="{D44A3044-6C86-4C95-8585-F2A6E574E0E4}"/>
          </ac:spMkLst>
        </pc:spChg>
      </pc:sldChg>
      <pc:sldChg chg="modSp mod">
        <pc:chgData name="Shoko Kakuda" userId="40706642-bbdd-4be4-a46a-1d3174691c72" providerId="ADAL" clId="{E9B10E55-8AF8-43A6-86E2-AE0726C7470A}" dt="2021-11-15T04:13:08.104" v="148" actId="207"/>
        <pc:sldMkLst>
          <pc:docMk/>
          <pc:sldMk cId="2772787451" sldId="317"/>
        </pc:sldMkLst>
        <pc:spChg chg="mod">
          <ac:chgData name="Shoko Kakuda" userId="40706642-bbdd-4be4-a46a-1d3174691c72" providerId="ADAL" clId="{E9B10E55-8AF8-43A6-86E2-AE0726C7470A}" dt="2021-11-15T04:13:08.104" v="148" actId="207"/>
          <ac:spMkLst>
            <pc:docMk/>
            <pc:sldMk cId="2772787451" sldId="317"/>
            <ac:spMk id="6" creationId="{71B52F24-6E12-47B2-9474-52E4488DF587}"/>
          </ac:spMkLst>
        </pc:spChg>
      </pc:sldChg>
      <pc:sldChg chg="addSp modSp mod">
        <pc:chgData name="Shoko Kakuda" userId="40706642-bbdd-4be4-a46a-1d3174691c72" providerId="ADAL" clId="{E9B10E55-8AF8-43A6-86E2-AE0726C7470A}" dt="2022-01-31T04:10:02.845" v="657" actId="1035"/>
        <pc:sldMkLst>
          <pc:docMk/>
          <pc:sldMk cId="3179502165" sldId="318"/>
        </pc:sldMkLst>
        <pc:spChg chg="mod">
          <ac:chgData name="Shoko Kakuda" userId="40706642-bbdd-4be4-a46a-1d3174691c72" providerId="ADAL" clId="{E9B10E55-8AF8-43A6-86E2-AE0726C7470A}" dt="2021-11-15T04:13:13.068" v="149" actId="207"/>
          <ac:spMkLst>
            <pc:docMk/>
            <pc:sldMk cId="3179502165" sldId="318"/>
            <ac:spMk id="6" creationId="{05413C03-B981-420E-BF22-F53105865488}"/>
          </ac:spMkLst>
        </pc:spChg>
        <pc:picChg chg="add mod modCrop">
          <ac:chgData name="Shoko Kakuda" userId="40706642-bbdd-4be4-a46a-1d3174691c72" providerId="ADAL" clId="{E9B10E55-8AF8-43A6-86E2-AE0726C7470A}" dt="2022-01-31T04:09:59.124" v="643" actId="1076"/>
          <ac:picMkLst>
            <pc:docMk/>
            <pc:sldMk cId="3179502165" sldId="318"/>
            <ac:picMk id="4" creationId="{206AA389-897C-4C94-8FA2-3D7B6E94F9F6}"/>
          </ac:picMkLst>
        </pc:picChg>
        <pc:picChg chg="mod">
          <ac:chgData name="Shoko Kakuda" userId="40706642-bbdd-4be4-a46a-1d3174691c72" providerId="ADAL" clId="{E9B10E55-8AF8-43A6-86E2-AE0726C7470A}" dt="2022-01-31T04:10:02.845" v="657" actId="1035"/>
          <ac:picMkLst>
            <pc:docMk/>
            <pc:sldMk cId="3179502165" sldId="318"/>
            <ac:picMk id="5" creationId="{C5A37561-8D2E-486D-8D50-07AB1660A136}"/>
          </ac:picMkLst>
        </pc:picChg>
      </pc:sldChg>
      <pc:sldChg chg="modSp mod">
        <pc:chgData name="Shoko Kakuda" userId="40706642-bbdd-4be4-a46a-1d3174691c72" providerId="ADAL" clId="{E9B10E55-8AF8-43A6-86E2-AE0726C7470A}" dt="2021-11-15T04:06:53.804" v="102" actId="207"/>
        <pc:sldMkLst>
          <pc:docMk/>
          <pc:sldMk cId="1762862549" sldId="319"/>
        </pc:sldMkLst>
        <pc:spChg chg="mod">
          <ac:chgData name="Shoko Kakuda" userId="40706642-bbdd-4be4-a46a-1d3174691c72" providerId="ADAL" clId="{E9B10E55-8AF8-43A6-86E2-AE0726C7470A}" dt="2021-11-15T04:06:53.804" v="102" actId="207"/>
          <ac:spMkLst>
            <pc:docMk/>
            <pc:sldMk cId="1762862549" sldId="319"/>
            <ac:spMk id="12" creationId="{E2BA9078-2B04-403D-B0CF-5EBA150653BA}"/>
          </ac:spMkLst>
        </pc:spChg>
      </pc:sldChg>
      <pc:sldChg chg="modSp mod">
        <pc:chgData name="Shoko Kakuda" userId="40706642-bbdd-4be4-a46a-1d3174691c72" providerId="ADAL" clId="{E9B10E55-8AF8-43A6-86E2-AE0726C7470A}" dt="2021-11-15T04:10:47.276" v="129" actId="207"/>
        <pc:sldMkLst>
          <pc:docMk/>
          <pc:sldMk cId="2887857939" sldId="320"/>
        </pc:sldMkLst>
        <pc:spChg chg="mod">
          <ac:chgData name="Shoko Kakuda" userId="40706642-bbdd-4be4-a46a-1d3174691c72" providerId="ADAL" clId="{E9B10E55-8AF8-43A6-86E2-AE0726C7470A}" dt="2021-11-15T04:10:47.276" v="129" actId="207"/>
          <ac:spMkLst>
            <pc:docMk/>
            <pc:sldMk cId="2887857939" sldId="320"/>
            <ac:spMk id="11" creationId="{D37FA467-8330-423B-A8E2-8F4F31C79D8B}"/>
          </ac:spMkLst>
        </pc:spChg>
      </pc:sldChg>
      <pc:sldChg chg="modSp mod">
        <pc:chgData name="Shoko Kakuda" userId="40706642-bbdd-4be4-a46a-1d3174691c72" providerId="ADAL" clId="{E9B10E55-8AF8-43A6-86E2-AE0726C7470A}" dt="2021-11-15T04:10:55.557" v="131" actId="207"/>
        <pc:sldMkLst>
          <pc:docMk/>
          <pc:sldMk cId="4201579985" sldId="321"/>
        </pc:sldMkLst>
        <pc:spChg chg="mod">
          <ac:chgData name="Shoko Kakuda" userId="40706642-bbdd-4be4-a46a-1d3174691c72" providerId="ADAL" clId="{E9B10E55-8AF8-43A6-86E2-AE0726C7470A}" dt="2021-11-15T04:10:55.557" v="131" actId="207"/>
          <ac:spMkLst>
            <pc:docMk/>
            <pc:sldMk cId="4201579985" sldId="321"/>
            <ac:spMk id="11" creationId="{D37FA467-8330-423B-A8E2-8F4F31C79D8B}"/>
          </ac:spMkLst>
        </pc:spChg>
      </pc:sldChg>
      <pc:sldChg chg="delSp modSp del mod">
        <pc:chgData name="Shoko Kakuda" userId="40706642-bbdd-4be4-a46a-1d3174691c72" providerId="ADAL" clId="{E9B10E55-8AF8-43A6-86E2-AE0726C7470A}" dt="2021-11-15T04:28:45.223" v="470" actId="47"/>
        <pc:sldMkLst>
          <pc:docMk/>
          <pc:sldMk cId="3368791914" sldId="322"/>
        </pc:sldMkLst>
        <pc:spChg chg="del">
          <ac:chgData name="Shoko Kakuda" userId="40706642-bbdd-4be4-a46a-1d3174691c72" providerId="ADAL" clId="{E9B10E55-8AF8-43A6-86E2-AE0726C7470A}" dt="2021-11-15T04:28:06.355" v="445" actId="21"/>
          <ac:spMkLst>
            <pc:docMk/>
            <pc:sldMk cId="3368791914" sldId="322"/>
            <ac:spMk id="10" creationId="{42C2593C-C4D2-475B-88CB-8384CB5D6652}"/>
          </ac:spMkLst>
        </pc:spChg>
        <pc:spChg chg="mod">
          <ac:chgData name="Shoko Kakuda" userId="40706642-bbdd-4be4-a46a-1d3174691c72" providerId="ADAL" clId="{E9B10E55-8AF8-43A6-86E2-AE0726C7470A}" dt="2021-11-15T04:12:07.630" v="140" actId="207"/>
          <ac:spMkLst>
            <pc:docMk/>
            <pc:sldMk cId="3368791914" sldId="322"/>
            <ac:spMk id="17" creationId="{34350BC6-04C2-476B-8096-ED5A44ACC285}"/>
          </ac:spMkLst>
        </pc:spChg>
      </pc:sldChg>
      <pc:sldChg chg="addSp modSp mod">
        <pc:chgData name="Shoko Kakuda" userId="40706642-bbdd-4be4-a46a-1d3174691c72" providerId="ADAL" clId="{E9B10E55-8AF8-43A6-86E2-AE0726C7470A}" dt="2021-11-15T04:16:20.975" v="194" actId="1076"/>
        <pc:sldMkLst>
          <pc:docMk/>
          <pc:sldMk cId="1456833295" sldId="323"/>
        </pc:sldMkLst>
        <pc:spChg chg="mod">
          <ac:chgData name="Shoko Kakuda" userId="40706642-bbdd-4be4-a46a-1d3174691c72" providerId="ADAL" clId="{E9B10E55-8AF8-43A6-86E2-AE0726C7470A}" dt="2021-11-15T04:08:48.581" v="114" actId="207"/>
          <ac:spMkLst>
            <pc:docMk/>
            <pc:sldMk cId="1456833295" sldId="323"/>
            <ac:spMk id="18" creationId="{A35FB957-7377-44D5-82EF-07A6AF21E04E}"/>
          </ac:spMkLst>
        </pc:spChg>
        <pc:picChg chg="add mod">
          <ac:chgData name="Shoko Kakuda" userId="40706642-bbdd-4be4-a46a-1d3174691c72" providerId="ADAL" clId="{E9B10E55-8AF8-43A6-86E2-AE0726C7470A}" dt="2021-11-15T04:16:08.039" v="192" actId="14100"/>
          <ac:picMkLst>
            <pc:docMk/>
            <pc:sldMk cId="1456833295" sldId="323"/>
            <ac:picMk id="9" creationId="{9E6B2A9F-9DA0-40FA-8889-71F810B1BDFF}"/>
          </ac:picMkLst>
        </pc:picChg>
        <pc:picChg chg="mod ord">
          <ac:chgData name="Shoko Kakuda" userId="40706642-bbdd-4be4-a46a-1d3174691c72" providerId="ADAL" clId="{E9B10E55-8AF8-43A6-86E2-AE0726C7470A}" dt="2021-11-15T04:16:20.975" v="194" actId="1076"/>
          <ac:picMkLst>
            <pc:docMk/>
            <pc:sldMk cId="1456833295" sldId="323"/>
            <ac:picMk id="19" creationId="{350CEB55-8D05-4AF0-B5F5-5DEF7F156472}"/>
          </ac:picMkLst>
        </pc:picChg>
      </pc:sldChg>
      <pc:sldChg chg="addSp delSp modSp mod">
        <pc:chgData name="Shoko Kakuda" userId="40706642-bbdd-4be4-a46a-1d3174691c72" providerId="ADAL" clId="{E9B10E55-8AF8-43A6-86E2-AE0726C7470A}" dt="2021-11-15T04:15:46.532" v="182" actId="1076"/>
        <pc:sldMkLst>
          <pc:docMk/>
          <pc:sldMk cId="579675898" sldId="324"/>
        </pc:sldMkLst>
        <pc:spChg chg="mod">
          <ac:chgData name="Shoko Kakuda" userId="40706642-bbdd-4be4-a46a-1d3174691c72" providerId="ADAL" clId="{E9B10E55-8AF8-43A6-86E2-AE0726C7470A}" dt="2021-11-15T04:07:57.877" v="111" actId="207"/>
          <ac:spMkLst>
            <pc:docMk/>
            <pc:sldMk cId="579675898" sldId="324"/>
            <ac:spMk id="18" creationId="{A35FB957-7377-44D5-82EF-07A6AF21E04E}"/>
          </ac:spMkLst>
        </pc:spChg>
        <pc:picChg chg="add del mod ord">
          <ac:chgData name="Shoko Kakuda" userId="40706642-bbdd-4be4-a46a-1d3174691c72" providerId="ADAL" clId="{E9B10E55-8AF8-43A6-86E2-AE0726C7470A}" dt="2021-11-15T04:15:12.944" v="175"/>
          <ac:picMkLst>
            <pc:docMk/>
            <pc:sldMk cId="579675898" sldId="324"/>
            <ac:picMk id="14" creationId="{B654560F-EB99-499C-B4FD-E84B96A694E8}"/>
          </ac:picMkLst>
        </pc:picChg>
        <pc:picChg chg="add mod">
          <ac:chgData name="Shoko Kakuda" userId="40706642-bbdd-4be4-a46a-1d3174691c72" providerId="ADAL" clId="{E9B10E55-8AF8-43A6-86E2-AE0726C7470A}" dt="2021-11-15T04:15:46.532" v="182" actId="1076"/>
          <ac:picMkLst>
            <pc:docMk/>
            <pc:sldMk cId="579675898" sldId="324"/>
            <ac:picMk id="16" creationId="{4BE77189-CFB3-4315-A857-BFAE08F21C1D}"/>
          </ac:picMkLst>
        </pc:picChg>
        <pc:picChg chg="mod ord">
          <ac:chgData name="Shoko Kakuda" userId="40706642-bbdd-4be4-a46a-1d3174691c72" providerId="ADAL" clId="{E9B10E55-8AF8-43A6-86E2-AE0726C7470A}" dt="2021-11-15T04:15:43.132" v="181" actId="166"/>
          <ac:picMkLst>
            <pc:docMk/>
            <pc:sldMk cId="579675898" sldId="324"/>
            <ac:picMk id="19" creationId="{350CEB55-8D05-4AF0-B5F5-5DEF7F156472}"/>
          </ac:picMkLst>
        </pc:picChg>
      </pc:sldChg>
      <pc:sldChg chg="addSp modSp mod">
        <pc:chgData name="Shoko Kakuda" userId="40706642-bbdd-4be4-a46a-1d3174691c72" providerId="ADAL" clId="{E9B10E55-8AF8-43A6-86E2-AE0726C7470A}" dt="2021-11-15T04:16:38.148" v="203" actId="1036"/>
        <pc:sldMkLst>
          <pc:docMk/>
          <pc:sldMk cId="3051059332" sldId="325"/>
        </pc:sldMkLst>
        <pc:spChg chg="mod">
          <ac:chgData name="Shoko Kakuda" userId="40706642-bbdd-4be4-a46a-1d3174691c72" providerId="ADAL" clId="{E9B10E55-8AF8-43A6-86E2-AE0726C7470A}" dt="2021-11-15T04:08:53.786" v="115" actId="207"/>
          <ac:spMkLst>
            <pc:docMk/>
            <pc:sldMk cId="3051059332" sldId="325"/>
            <ac:spMk id="18" creationId="{A35FB957-7377-44D5-82EF-07A6AF21E04E}"/>
          </ac:spMkLst>
        </pc:spChg>
        <pc:picChg chg="add mod">
          <ac:chgData name="Shoko Kakuda" userId="40706642-bbdd-4be4-a46a-1d3174691c72" providerId="ADAL" clId="{E9B10E55-8AF8-43A6-86E2-AE0726C7470A}" dt="2021-11-15T04:16:29.303" v="199" actId="1035"/>
          <ac:picMkLst>
            <pc:docMk/>
            <pc:sldMk cId="3051059332" sldId="325"/>
            <ac:picMk id="14" creationId="{2044C056-6A97-4350-AF94-EA08080A383F}"/>
          </ac:picMkLst>
        </pc:picChg>
        <pc:picChg chg="mod ord">
          <ac:chgData name="Shoko Kakuda" userId="40706642-bbdd-4be4-a46a-1d3174691c72" providerId="ADAL" clId="{E9B10E55-8AF8-43A6-86E2-AE0726C7470A}" dt="2021-11-15T04:16:38.148" v="203" actId="1036"/>
          <ac:picMkLst>
            <pc:docMk/>
            <pc:sldMk cId="3051059332" sldId="325"/>
            <ac:picMk id="19" creationId="{350CEB55-8D05-4AF0-B5F5-5DEF7F156472}"/>
          </ac:picMkLst>
        </pc:picChg>
      </pc:sldChg>
      <pc:sldChg chg="modSp mod">
        <pc:chgData name="Shoko Kakuda" userId="40706642-bbdd-4be4-a46a-1d3174691c72" providerId="ADAL" clId="{E9B10E55-8AF8-43A6-86E2-AE0726C7470A}" dt="2021-11-15T04:12:53.934" v="146" actId="207"/>
        <pc:sldMkLst>
          <pc:docMk/>
          <pc:sldMk cId="75568993" sldId="326"/>
        </pc:sldMkLst>
        <pc:spChg chg="mod">
          <ac:chgData name="Shoko Kakuda" userId="40706642-bbdd-4be4-a46a-1d3174691c72" providerId="ADAL" clId="{E9B10E55-8AF8-43A6-86E2-AE0726C7470A}" dt="2021-11-15T04:12:53.934" v="146" actId="207"/>
          <ac:spMkLst>
            <pc:docMk/>
            <pc:sldMk cId="75568993" sldId="326"/>
            <ac:spMk id="6" creationId="{8B233909-B7A6-44C9-9065-F6CCBBAD667F}"/>
          </ac:spMkLst>
        </pc:spChg>
      </pc:sldChg>
      <pc:sldChg chg="modSp mod">
        <pc:chgData name="Shoko Kakuda" userId="40706642-bbdd-4be4-a46a-1d3174691c72" providerId="ADAL" clId="{E9B10E55-8AF8-43A6-86E2-AE0726C7470A}" dt="2021-11-15T04:09:37.103" v="119" actId="207"/>
        <pc:sldMkLst>
          <pc:docMk/>
          <pc:sldMk cId="2828958185" sldId="327"/>
        </pc:sldMkLst>
        <pc:spChg chg="mod">
          <ac:chgData name="Shoko Kakuda" userId="40706642-bbdd-4be4-a46a-1d3174691c72" providerId="ADAL" clId="{E9B10E55-8AF8-43A6-86E2-AE0726C7470A}" dt="2021-11-15T04:09:37.103" v="119" actId="207"/>
          <ac:spMkLst>
            <pc:docMk/>
            <pc:sldMk cId="2828958185" sldId="327"/>
            <ac:spMk id="4" creationId="{6976A3FD-5F8D-42C2-A89C-965B0B8A48DD}"/>
          </ac:spMkLst>
        </pc:spChg>
      </pc:sldChg>
      <pc:sldChg chg="addSp modSp add mod">
        <pc:chgData name="Shoko Kakuda" userId="40706642-bbdd-4be4-a46a-1d3174691c72" providerId="ADAL" clId="{E9B10E55-8AF8-43A6-86E2-AE0726C7470A}" dt="2021-11-15T04:23:12.529" v="386" actId="1076"/>
        <pc:sldMkLst>
          <pc:docMk/>
          <pc:sldMk cId="47158046" sldId="328"/>
        </pc:sldMkLst>
        <pc:spChg chg="add mod">
          <ac:chgData name="Shoko Kakuda" userId="40706642-bbdd-4be4-a46a-1d3174691c72" providerId="ADAL" clId="{E9B10E55-8AF8-43A6-86E2-AE0726C7470A}" dt="2021-11-15T04:23:12.529" v="386" actId="1076"/>
          <ac:spMkLst>
            <pc:docMk/>
            <pc:sldMk cId="47158046" sldId="328"/>
            <ac:spMk id="11" creationId="{F719EAA5-5B52-42E1-9B97-5085A243888C}"/>
          </ac:spMkLst>
        </pc:spChg>
        <pc:spChg chg="add mod">
          <ac:chgData name="Shoko Kakuda" userId="40706642-bbdd-4be4-a46a-1d3174691c72" providerId="ADAL" clId="{E9B10E55-8AF8-43A6-86E2-AE0726C7470A}" dt="2021-11-15T04:23:08.746" v="385" actId="14100"/>
          <ac:spMkLst>
            <pc:docMk/>
            <pc:sldMk cId="47158046" sldId="328"/>
            <ac:spMk id="12" creationId="{276A7C24-27B4-4863-AE76-A0DBB4AC4C3F}"/>
          </ac:spMkLst>
        </pc:spChg>
        <pc:spChg chg="add mod">
          <ac:chgData name="Shoko Kakuda" userId="40706642-bbdd-4be4-a46a-1d3174691c72" providerId="ADAL" clId="{E9B10E55-8AF8-43A6-86E2-AE0726C7470A}" dt="2021-11-15T04:23:03.101" v="383" actId="1076"/>
          <ac:spMkLst>
            <pc:docMk/>
            <pc:sldMk cId="47158046" sldId="328"/>
            <ac:spMk id="13" creationId="{28526442-DB30-4773-A0A9-9B6125A575BA}"/>
          </ac:spMkLst>
        </pc:spChg>
        <pc:spChg chg="add mod">
          <ac:chgData name="Shoko Kakuda" userId="40706642-bbdd-4be4-a46a-1d3174691c72" providerId="ADAL" clId="{E9B10E55-8AF8-43A6-86E2-AE0726C7470A}" dt="2021-11-15T04:22:51.722" v="381" actId="1037"/>
          <ac:spMkLst>
            <pc:docMk/>
            <pc:sldMk cId="47158046" sldId="328"/>
            <ac:spMk id="14" creationId="{FF80E2C0-05FE-4276-A075-990250A97E9A}"/>
          </ac:spMkLst>
        </pc:spChg>
      </pc:sldChg>
      <pc:sldChg chg="addSp delSp modSp add mod delAnim modAnim">
        <pc:chgData name="Shoko Kakuda" userId="40706642-bbdd-4be4-a46a-1d3174691c72" providerId="ADAL" clId="{E9B10E55-8AF8-43A6-86E2-AE0726C7470A}" dt="2021-11-15T04:27:52.297" v="442" actId="1076"/>
        <pc:sldMkLst>
          <pc:docMk/>
          <pc:sldMk cId="1245844366" sldId="329"/>
        </pc:sldMkLst>
        <pc:picChg chg="add mod">
          <ac:chgData name="Shoko Kakuda" userId="40706642-bbdd-4be4-a46a-1d3174691c72" providerId="ADAL" clId="{E9B10E55-8AF8-43A6-86E2-AE0726C7470A}" dt="2021-11-15T04:27:41.155" v="437" actId="1076"/>
          <ac:picMkLst>
            <pc:docMk/>
            <pc:sldMk cId="1245844366" sldId="329"/>
            <ac:picMk id="10" creationId="{BB2DD555-9CE1-4B1F-8077-62E82905E094}"/>
          </ac:picMkLst>
        </pc:picChg>
        <pc:picChg chg="add mod">
          <ac:chgData name="Shoko Kakuda" userId="40706642-bbdd-4be4-a46a-1d3174691c72" providerId="ADAL" clId="{E9B10E55-8AF8-43A6-86E2-AE0726C7470A}" dt="2021-11-15T04:27:52.297" v="442" actId="1076"/>
          <ac:picMkLst>
            <pc:docMk/>
            <pc:sldMk cId="1245844366" sldId="329"/>
            <ac:picMk id="12" creationId="{CEA74285-39D9-4746-A125-0E983823EEAA}"/>
          </ac:picMkLst>
        </pc:picChg>
        <pc:picChg chg="del">
          <ac:chgData name="Shoko Kakuda" userId="40706642-bbdd-4be4-a46a-1d3174691c72" providerId="ADAL" clId="{E9B10E55-8AF8-43A6-86E2-AE0726C7470A}" dt="2021-11-15T04:27:28.666" v="433" actId="478"/>
          <ac:picMkLst>
            <pc:docMk/>
            <pc:sldMk cId="1245844366" sldId="329"/>
            <ac:picMk id="15" creationId="{760BB4A3-C498-4EF9-918D-BFA3A6B75B9C}"/>
          </ac:picMkLst>
        </pc:picChg>
        <pc:picChg chg="del">
          <ac:chgData name="Shoko Kakuda" userId="40706642-bbdd-4be4-a46a-1d3174691c72" providerId="ADAL" clId="{E9B10E55-8AF8-43A6-86E2-AE0726C7470A}" dt="2021-11-15T04:27:31.317" v="434" actId="478"/>
          <ac:picMkLst>
            <pc:docMk/>
            <pc:sldMk cId="1245844366" sldId="329"/>
            <ac:picMk id="16" creationId="{7AC60783-2EA4-4274-9B61-6996BD7F9297}"/>
          </ac:picMkLst>
        </pc:picChg>
      </pc:sldChg>
      <pc:sldChg chg="addSp modSp add mod">
        <pc:chgData name="Shoko Kakuda" userId="40706642-bbdd-4be4-a46a-1d3174691c72" providerId="ADAL" clId="{E9B10E55-8AF8-43A6-86E2-AE0726C7470A}" dt="2021-11-15T04:31:15.134" v="548" actId="14100"/>
        <pc:sldMkLst>
          <pc:docMk/>
          <pc:sldMk cId="2101906085" sldId="330"/>
        </pc:sldMkLst>
        <pc:spChg chg="add mod">
          <ac:chgData name="Shoko Kakuda" userId="40706642-bbdd-4be4-a46a-1d3174691c72" providerId="ADAL" clId="{E9B10E55-8AF8-43A6-86E2-AE0726C7470A}" dt="2021-11-15T04:28:18.504" v="452" actId="1035"/>
          <ac:spMkLst>
            <pc:docMk/>
            <pc:sldMk cId="2101906085" sldId="330"/>
            <ac:spMk id="14" creationId="{1B7E5C92-5911-4AA4-B5CA-6B7905A167D8}"/>
          </ac:spMkLst>
        </pc:spChg>
        <pc:spChg chg="add mod">
          <ac:chgData name="Shoko Kakuda" userId="40706642-bbdd-4be4-a46a-1d3174691c72" providerId="ADAL" clId="{E9B10E55-8AF8-43A6-86E2-AE0726C7470A}" dt="2021-11-15T04:28:25.354" v="455" actId="14100"/>
          <ac:spMkLst>
            <pc:docMk/>
            <pc:sldMk cId="2101906085" sldId="330"/>
            <ac:spMk id="15" creationId="{1492C4EF-6180-44A5-89FD-F2FE191D0AD2}"/>
          </ac:spMkLst>
        </pc:spChg>
        <pc:spChg chg="add mod">
          <ac:chgData name="Shoko Kakuda" userId="40706642-bbdd-4be4-a46a-1d3174691c72" providerId="ADAL" clId="{E9B10E55-8AF8-43A6-86E2-AE0726C7470A}" dt="2021-11-15T04:28:33.970" v="462" actId="14100"/>
          <ac:spMkLst>
            <pc:docMk/>
            <pc:sldMk cId="2101906085" sldId="330"/>
            <ac:spMk id="16" creationId="{A0510633-5AA4-48F4-AD6F-0B605A1FBD4A}"/>
          </ac:spMkLst>
        </pc:spChg>
        <pc:spChg chg="add mod">
          <ac:chgData name="Shoko Kakuda" userId="40706642-bbdd-4be4-a46a-1d3174691c72" providerId="ADAL" clId="{E9B10E55-8AF8-43A6-86E2-AE0726C7470A}" dt="2021-11-15T04:28:42.357" v="469" actId="1036"/>
          <ac:spMkLst>
            <pc:docMk/>
            <pc:sldMk cId="2101906085" sldId="330"/>
            <ac:spMk id="18" creationId="{B35B1B6D-2625-45CA-A5E9-208A83EEC38C}"/>
          </ac:spMkLst>
        </pc:spChg>
        <pc:spChg chg="add mod">
          <ac:chgData name="Shoko Kakuda" userId="40706642-bbdd-4be4-a46a-1d3174691c72" providerId="ADAL" clId="{E9B10E55-8AF8-43A6-86E2-AE0726C7470A}" dt="2021-11-15T04:30:20.800" v="515" actId="14100"/>
          <ac:spMkLst>
            <pc:docMk/>
            <pc:sldMk cId="2101906085" sldId="330"/>
            <ac:spMk id="19" creationId="{038D091C-A3C0-4EAD-B6FE-3F31835AC209}"/>
          </ac:spMkLst>
        </pc:spChg>
        <pc:spChg chg="add mod">
          <ac:chgData name="Shoko Kakuda" userId="40706642-bbdd-4be4-a46a-1d3174691c72" providerId="ADAL" clId="{E9B10E55-8AF8-43A6-86E2-AE0726C7470A}" dt="2021-11-15T04:29:07.254" v="480" actId="1038"/>
          <ac:spMkLst>
            <pc:docMk/>
            <pc:sldMk cId="2101906085" sldId="330"/>
            <ac:spMk id="20" creationId="{187C551B-DCC7-4D08-B370-1CF93CCE5640}"/>
          </ac:spMkLst>
        </pc:spChg>
        <pc:spChg chg="add mod">
          <ac:chgData name="Shoko Kakuda" userId="40706642-bbdd-4be4-a46a-1d3174691c72" providerId="ADAL" clId="{E9B10E55-8AF8-43A6-86E2-AE0726C7470A}" dt="2021-11-15T04:29:26.454" v="489" actId="1035"/>
          <ac:spMkLst>
            <pc:docMk/>
            <pc:sldMk cId="2101906085" sldId="330"/>
            <ac:spMk id="21" creationId="{092B1800-FEC7-430D-B8CC-A7FF9CFE81D2}"/>
          </ac:spMkLst>
        </pc:spChg>
        <pc:spChg chg="add mod">
          <ac:chgData name="Shoko Kakuda" userId="40706642-bbdd-4be4-a46a-1d3174691c72" providerId="ADAL" clId="{E9B10E55-8AF8-43A6-86E2-AE0726C7470A}" dt="2021-11-15T04:29:34.843" v="496" actId="14100"/>
          <ac:spMkLst>
            <pc:docMk/>
            <pc:sldMk cId="2101906085" sldId="330"/>
            <ac:spMk id="22" creationId="{82710324-5340-4CD3-969F-3E7AD3D73C70}"/>
          </ac:spMkLst>
        </pc:spChg>
        <pc:spChg chg="add mod">
          <ac:chgData name="Shoko Kakuda" userId="40706642-bbdd-4be4-a46a-1d3174691c72" providerId="ADAL" clId="{E9B10E55-8AF8-43A6-86E2-AE0726C7470A}" dt="2021-11-15T04:29:43.143" v="504" actId="14100"/>
          <ac:spMkLst>
            <pc:docMk/>
            <pc:sldMk cId="2101906085" sldId="330"/>
            <ac:spMk id="23" creationId="{7142659E-F043-4BCA-BDC8-357FBB1DC781}"/>
          </ac:spMkLst>
        </pc:spChg>
        <pc:spChg chg="add mod">
          <ac:chgData name="Shoko Kakuda" userId="40706642-bbdd-4be4-a46a-1d3174691c72" providerId="ADAL" clId="{E9B10E55-8AF8-43A6-86E2-AE0726C7470A}" dt="2021-11-15T04:29:50.677" v="507" actId="14100"/>
          <ac:spMkLst>
            <pc:docMk/>
            <pc:sldMk cId="2101906085" sldId="330"/>
            <ac:spMk id="24" creationId="{971CBD8C-A9AB-492C-B737-2F27FCCF3C68}"/>
          </ac:spMkLst>
        </pc:spChg>
        <pc:spChg chg="add mod">
          <ac:chgData name="Shoko Kakuda" userId="40706642-bbdd-4be4-a46a-1d3174691c72" providerId="ADAL" clId="{E9B10E55-8AF8-43A6-86E2-AE0726C7470A}" dt="2021-11-15T04:30:00.003" v="510" actId="14100"/>
          <ac:spMkLst>
            <pc:docMk/>
            <pc:sldMk cId="2101906085" sldId="330"/>
            <ac:spMk id="25" creationId="{2E7F01CA-15CE-4971-9A60-F25AA566613E}"/>
          </ac:spMkLst>
        </pc:spChg>
        <pc:spChg chg="add mod">
          <ac:chgData name="Shoko Kakuda" userId="40706642-bbdd-4be4-a46a-1d3174691c72" providerId="ADAL" clId="{E9B10E55-8AF8-43A6-86E2-AE0726C7470A}" dt="2021-11-15T04:30:16.305" v="513" actId="14100"/>
          <ac:spMkLst>
            <pc:docMk/>
            <pc:sldMk cId="2101906085" sldId="330"/>
            <ac:spMk id="26" creationId="{087E97F5-8D7F-4233-9F17-0B97920D93AF}"/>
          </ac:spMkLst>
        </pc:spChg>
        <pc:spChg chg="add mod">
          <ac:chgData name="Shoko Kakuda" userId="40706642-bbdd-4be4-a46a-1d3174691c72" providerId="ADAL" clId="{E9B10E55-8AF8-43A6-86E2-AE0726C7470A}" dt="2021-11-15T04:30:38.396" v="523" actId="14100"/>
          <ac:spMkLst>
            <pc:docMk/>
            <pc:sldMk cId="2101906085" sldId="330"/>
            <ac:spMk id="27" creationId="{031207A8-FD2D-499F-B04D-A135E6C2152D}"/>
          </ac:spMkLst>
        </pc:spChg>
        <pc:spChg chg="add mod">
          <ac:chgData name="Shoko Kakuda" userId="40706642-bbdd-4be4-a46a-1d3174691c72" providerId="ADAL" clId="{E9B10E55-8AF8-43A6-86E2-AE0726C7470A}" dt="2021-11-15T04:30:49.593" v="534" actId="1038"/>
          <ac:spMkLst>
            <pc:docMk/>
            <pc:sldMk cId="2101906085" sldId="330"/>
            <ac:spMk id="28" creationId="{6C8FE713-F8E3-43AF-B5CB-282E71C6F683}"/>
          </ac:spMkLst>
        </pc:spChg>
        <pc:spChg chg="add mod">
          <ac:chgData name="Shoko Kakuda" userId="40706642-bbdd-4be4-a46a-1d3174691c72" providerId="ADAL" clId="{E9B10E55-8AF8-43A6-86E2-AE0726C7470A}" dt="2021-11-15T04:30:59.292" v="538" actId="14100"/>
          <ac:spMkLst>
            <pc:docMk/>
            <pc:sldMk cId="2101906085" sldId="330"/>
            <ac:spMk id="29" creationId="{AD090969-89F4-4B21-AAAB-7BD990DD367A}"/>
          </ac:spMkLst>
        </pc:spChg>
        <pc:spChg chg="add mod">
          <ac:chgData name="Shoko Kakuda" userId="40706642-bbdd-4be4-a46a-1d3174691c72" providerId="ADAL" clId="{E9B10E55-8AF8-43A6-86E2-AE0726C7470A}" dt="2021-11-15T04:31:15.134" v="548" actId="14100"/>
          <ac:spMkLst>
            <pc:docMk/>
            <pc:sldMk cId="2101906085" sldId="330"/>
            <ac:spMk id="30" creationId="{A05DF015-6817-4DB4-A171-0A80A077E407}"/>
          </ac:spMkLst>
        </pc:spChg>
        <pc:picChg chg="mod">
          <ac:chgData name="Shoko Kakuda" userId="40706642-bbdd-4be4-a46a-1d3174691c72" providerId="ADAL" clId="{E9B10E55-8AF8-43A6-86E2-AE0726C7470A}" dt="2021-11-15T04:30:33.774" v="522" actId="1076"/>
          <ac:picMkLst>
            <pc:docMk/>
            <pc:sldMk cId="2101906085" sldId="330"/>
            <ac:picMk id="11" creationId="{F4CF9C55-7282-4912-90AD-1161D70E2E67}"/>
          </ac:picMkLst>
        </pc:picChg>
        <pc:picChg chg="mod">
          <ac:chgData name="Shoko Kakuda" userId="40706642-bbdd-4be4-a46a-1d3174691c72" providerId="ADAL" clId="{E9B10E55-8AF8-43A6-86E2-AE0726C7470A}" dt="2021-11-15T04:31:07.577" v="541" actId="1076"/>
          <ac:picMkLst>
            <pc:docMk/>
            <pc:sldMk cId="2101906085" sldId="330"/>
            <ac:picMk id="13" creationId="{52292C56-AC6E-456E-A977-2B590B9925BA}"/>
          </ac:picMkLst>
        </pc:picChg>
      </pc:sldChg>
    </pc:docChg>
  </pc:docChgLst>
  <pc:docChgLst>
    <pc:chgData name="Shoko Kakuda" userId="S::kakuda@jfbkk.or.th::40706642-bbdd-4be4-a46a-1d3174691c72" providerId="AD" clId="Web-{87CDE769-9EE6-4AF8-ABD2-49B0D407DB17}"/>
    <pc:docChg chg="modSld">
      <pc:chgData name="Shoko Kakuda" userId="S::kakuda@jfbkk.or.th::40706642-bbdd-4be4-a46a-1d3174691c72" providerId="AD" clId="Web-{87CDE769-9EE6-4AF8-ABD2-49B0D407DB17}" dt="2021-11-05T09:02:25.903" v="7" actId="1076"/>
      <pc:docMkLst>
        <pc:docMk/>
      </pc:docMkLst>
      <pc:sldChg chg="modSp">
        <pc:chgData name="Shoko Kakuda" userId="S::kakuda@jfbkk.or.th::40706642-bbdd-4be4-a46a-1d3174691c72" providerId="AD" clId="Web-{87CDE769-9EE6-4AF8-ABD2-49B0D407DB17}" dt="2021-11-05T09:02:11.747" v="4" actId="14100"/>
        <pc:sldMkLst>
          <pc:docMk/>
          <pc:sldMk cId="3324303395" sldId="256"/>
        </pc:sldMkLst>
        <pc:spChg chg="mod">
          <ac:chgData name="Shoko Kakuda" userId="S::kakuda@jfbkk.or.th::40706642-bbdd-4be4-a46a-1d3174691c72" providerId="AD" clId="Web-{87CDE769-9EE6-4AF8-ABD2-49B0D407DB17}" dt="2021-11-05T09:01:47.684" v="0" actId="1076"/>
          <ac:spMkLst>
            <pc:docMk/>
            <pc:sldMk cId="3324303395" sldId="256"/>
            <ac:spMk id="6" creationId="{E1DF363B-FE58-45AD-ACDD-BC1045F912ED}"/>
          </ac:spMkLst>
        </pc:spChg>
        <pc:picChg chg="mod modCrop">
          <ac:chgData name="Shoko Kakuda" userId="S::kakuda@jfbkk.or.th::40706642-bbdd-4be4-a46a-1d3174691c72" providerId="AD" clId="Web-{87CDE769-9EE6-4AF8-ABD2-49B0D407DB17}" dt="2021-11-05T09:02:11.747" v="4" actId="14100"/>
          <ac:picMkLst>
            <pc:docMk/>
            <pc:sldMk cId="3324303395" sldId="256"/>
            <ac:picMk id="9" creationId="{77B2E15E-6265-4008-8F3E-315A5790C3DC}"/>
          </ac:picMkLst>
        </pc:picChg>
      </pc:sldChg>
      <pc:sldChg chg="addSp delSp modSp">
        <pc:chgData name="Shoko Kakuda" userId="S::kakuda@jfbkk.or.th::40706642-bbdd-4be4-a46a-1d3174691c72" providerId="AD" clId="Web-{87CDE769-9EE6-4AF8-ABD2-49B0D407DB17}" dt="2021-11-05T09:02:25.903" v="7" actId="1076"/>
        <pc:sldMkLst>
          <pc:docMk/>
          <pc:sldMk cId="3545903719" sldId="257"/>
        </pc:sldMkLst>
        <pc:spChg chg="add">
          <ac:chgData name="Shoko Kakuda" userId="S::kakuda@jfbkk.or.th::40706642-bbdd-4be4-a46a-1d3174691c72" providerId="AD" clId="Web-{87CDE769-9EE6-4AF8-ABD2-49B0D407DB17}" dt="2021-11-05T09:02:22.841" v="6"/>
          <ac:spMkLst>
            <pc:docMk/>
            <pc:sldMk cId="3545903719" sldId="257"/>
            <ac:spMk id="3" creationId="{91D06A53-16CA-4B3D-9C3E-2E8E260EA432}"/>
          </ac:spMkLst>
        </pc:spChg>
        <pc:spChg chg="del">
          <ac:chgData name="Shoko Kakuda" userId="S::kakuda@jfbkk.or.th::40706642-bbdd-4be4-a46a-1d3174691c72" providerId="AD" clId="Web-{87CDE769-9EE6-4AF8-ABD2-49B0D407DB17}" dt="2021-11-05T09:02:21.512" v="5"/>
          <ac:spMkLst>
            <pc:docMk/>
            <pc:sldMk cId="3545903719" sldId="257"/>
            <ac:spMk id="6" creationId="{5AF9F079-6BAE-44FC-9D86-6C521A155E62}"/>
          </ac:spMkLst>
        </pc:spChg>
        <pc:picChg chg="mod">
          <ac:chgData name="Shoko Kakuda" userId="S::kakuda@jfbkk.or.th::40706642-bbdd-4be4-a46a-1d3174691c72" providerId="AD" clId="Web-{87CDE769-9EE6-4AF8-ABD2-49B0D407DB17}" dt="2021-11-05T09:02:25.903" v="7" actId="1076"/>
          <ac:picMkLst>
            <pc:docMk/>
            <pc:sldMk cId="3545903719" sldId="257"/>
            <ac:picMk id="5" creationId="{F17A6DBB-9A9D-4FA0-88B7-AF75D7AE5EA6}"/>
          </ac:picMkLst>
        </pc:picChg>
      </pc:sldChg>
    </pc:docChg>
  </pc:docChgLst>
  <pc:docChgLst>
    <pc:chgData name="Myat Min Htut" userId="dfff3e71-de70-432f-b631-d8cca54eab50" providerId="ADAL" clId="{0C080610-1815-40CD-8047-8AB3A64F922D}"/>
    <pc:docChg chg="undo custSel addSld delSld modSld">
      <pc:chgData name="Myat Min Htut" userId="dfff3e71-de70-432f-b631-d8cca54eab50" providerId="ADAL" clId="{0C080610-1815-40CD-8047-8AB3A64F922D}" dt="2024-02-28T02:43:46.271" v="88" actId="14100"/>
      <pc:docMkLst>
        <pc:docMk/>
      </pc:docMkLst>
      <pc:sldChg chg="modAnim">
        <pc:chgData name="Myat Min Htut" userId="dfff3e71-de70-432f-b631-d8cca54eab50" providerId="ADAL" clId="{0C080610-1815-40CD-8047-8AB3A64F922D}" dt="2024-02-28T02:20:23.180" v="10"/>
        <pc:sldMkLst>
          <pc:docMk/>
          <pc:sldMk cId="2359842269" sldId="262"/>
        </pc:sldMkLst>
      </pc:sldChg>
      <pc:sldChg chg="del">
        <pc:chgData name="Myat Min Htut" userId="dfff3e71-de70-432f-b631-d8cca54eab50" providerId="ADAL" clId="{0C080610-1815-40CD-8047-8AB3A64F922D}" dt="2024-02-28T02:20:31.325" v="11" actId="47"/>
        <pc:sldMkLst>
          <pc:docMk/>
          <pc:sldMk cId="785937604" sldId="265"/>
        </pc:sldMkLst>
      </pc:sldChg>
      <pc:sldChg chg="modAnim">
        <pc:chgData name="Myat Min Htut" userId="dfff3e71-de70-432f-b631-d8cca54eab50" providerId="ADAL" clId="{0C080610-1815-40CD-8047-8AB3A64F922D}" dt="2024-02-28T02:21:12.725" v="23"/>
        <pc:sldMkLst>
          <pc:docMk/>
          <pc:sldMk cId="1758083649" sldId="266"/>
        </pc:sldMkLst>
      </pc:sldChg>
      <pc:sldChg chg="del">
        <pc:chgData name="Myat Min Htut" userId="dfff3e71-de70-432f-b631-d8cca54eab50" providerId="ADAL" clId="{0C080610-1815-40CD-8047-8AB3A64F922D}" dt="2024-02-28T02:21:32.667" v="24" actId="47"/>
        <pc:sldMkLst>
          <pc:docMk/>
          <pc:sldMk cId="2924016241" sldId="267"/>
        </pc:sldMkLst>
      </pc:sldChg>
      <pc:sldChg chg="modSp mod modAnim">
        <pc:chgData name="Myat Min Htut" userId="dfff3e71-de70-432f-b631-d8cca54eab50" providerId="ADAL" clId="{0C080610-1815-40CD-8047-8AB3A64F922D}" dt="2024-02-28T02:21:51.236" v="31"/>
        <pc:sldMkLst>
          <pc:docMk/>
          <pc:sldMk cId="3250326339" sldId="268"/>
        </pc:sldMkLst>
        <pc:picChg chg="mod">
          <ac:chgData name="Myat Min Htut" userId="dfff3e71-de70-432f-b631-d8cca54eab50" providerId="ADAL" clId="{0C080610-1815-40CD-8047-8AB3A64F922D}" dt="2024-02-28T02:21:39.241" v="26" actId="14100"/>
          <ac:picMkLst>
            <pc:docMk/>
            <pc:sldMk cId="3250326339" sldId="268"/>
            <ac:picMk id="3" creationId="{CC5C6DF7-8377-41DC-A6F9-90BCCC214CE1}"/>
          </ac:picMkLst>
        </pc:picChg>
      </pc:sldChg>
      <pc:sldChg chg="del">
        <pc:chgData name="Myat Min Htut" userId="dfff3e71-de70-432f-b631-d8cca54eab50" providerId="ADAL" clId="{0C080610-1815-40CD-8047-8AB3A64F922D}" dt="2024-02-28T02:25:37.667" v="32" actId="47"/>
        <pc:sldMkLst>
          <pc:docMk/>
          <pc:sldMk cId="2022080140" sldId="269"/>
        </pc:sldMkLst>
      </pc:sldChg>
      <pc:sldChg chg="modAnim">
        <pc:chgData name="Myat Min Htut" userId="dfff3e71-de70-432f-b631-d8cca54eab50" providerId="ADAL" clId="{0C080610-1815-40CD-8047-8AB3A64F922D}" dt="2024-02-28T02:25:50.380" v="37"/>
        <pc:sldMkLst>
          <pc:docMk/>
          <pc:sldMk cId="3752411747" sldId="270"/>
        </pc:sldMkLst>
      </pc:sldChg>
      <pc:sldChg chg="modAnim">
        <pc:chgData name="Myat Min Htut" userId="dfff3e71-de70-432f-b631-d8cca54eab50" providerId="ADAL" clId="{0C080610-1815-40CD-8047-8AB3A64F922D}" dt="2024-02-28T02:26:32.083" v="42"/>
        <pc:sldMkLst>
          <pc:docMk/>
          <pc:sldMk cId="3419496080" sldId="273"/>
        </pc:sldMkLst>
      </pc:sldChg>
      <pc:sldChg chg="del">
        <pc:chgData name="Myat Min Htut" userId="dfff3e71-de70-432f-b631-d8cca54eab50" providerId="ADAL" clId="{0C080610-1815-40CD-8047-8AB3A64F922D}" dt="2024-02-28T02:35:44.272" v="43" actId="47"/>
        <pc:sldMkLst>
          <pc:docMk/>
          <pc:sldMk cId="3295582480" sldId="282"/>
        </pc:sldMkLst>
      </pc:sldChg>
      <pc:sldChg chg="modAnim">
        <pc:chgData name="Myat Min Htut" userId="dfff3e71-de70-432f-b631-d8cca54eab50" providerId="ADAL" clId="{0C080610-1815-40CD-8047-8AB3A64F922D}" dt="2024-02-28T02:36:02.067" v="49"/>
        <pc:sldMkLst>
          <pc:docMk/>
          <pc:sldMk cId="2857167040" sldId="283"/>
        </pc:sldMkLst>
      </pc:sldChg>
      <pc:sldChg chg="del">
        <pc:chgData name="Myat Min Htut" userId="dfff3e71-de70-432f-b631-d8cca54eab50" providerId="ADAL" clId="{0C080610-1815-40CD-8047-8AB3A64F922D}" dt="2024-02-28T02:36:06.990" v="50" actId="47"/>
        <pc:sldMkLst>
          <pc:docMk/>
          <pc:sldMk cId="120362667" sldId="284"/>
        </pc:sldMkLst>
      </pc:sldChg>
      <pc:sldChg chg="modAnim">
        <pc:chgData name="Myat Min Htut" userId="dfff3e71-de70-432f-b631-d8cca54eab50" providerId="ADAL" clId="{0C080610-1815-40CD-8047-8AB3A64F922D}" dt="2024-02-28T02:36:57.175" v="65"/>
        <pc:sldMkLst>
          <pc:docMk/>
          <pc:sldMk cId="3862123713" sldId="294"/>
        </pc:sldMkLst>
      </pc:sldChg>
      <pc:sldChg chg="del">
        <pc:chgData name="Myat Min Htut" userId="dfff3e71-de70-432f-b631-d8cca54eab50" providerId="ADAL" clId="{0C080610-1815-40CD-8047-8AB3A64F922D}" dt="2024-02-28T02:37:58.355" v="66" actId="47"/>
        <pc:sldMkLst>
          <pc:docMk/>
          <pc:sldMk cId="3001550492" sldId="302"/>
        </pc:sldMkLst>
      </pc:sldChg>
      <pc:sldChg chg="add del">
        <pc:chgData name="Myat Min Htut" userId="dfff3e71-de70-432f-b631-d8cca54eab50" providerId="ADAL" clId="{0C080610-1815-40CD-8047-8AB3A64F922D}" dt="2024-02-28T02:39:41.188" v="74" actId="47"/>
        <pc:sldMkLst>
          <pc:docMk/>
          <pc:sldMk cId="3036233115" sldId="305"/>
        </pc:sldMkLst>
      </pc:sldChg>
      <pc:sldChg chg="del">
        <pc:chgData name="Myat Min Htut" userId="dfff3e71-de70-432f-b631-d8cca54eab50" providerId="ADAL" clId="{0C080610-1815-40CD-8047-8AB3A64F922D}" dt="2024-02-28T02:43:14.769" v="81" actId="47"/>
        <pc:sldMkLst>
          <pc:docMk/>
          <pc:sldMk cId="3851331707" sldId="311"/>
        </pc:sldMkLst>
      </pc:sldChg>
      <pc:sldChg chg="del">
        <pc:chgData name="Myat Min Htut" userId="dfff3e71-de70-432f-b631-d8cca54eab50" providerId="ADAL" clId="{0C080610-1815-40CD-8047-8AB3A64F922D}" dt="2024-02-28T02:43:31.305" v="83" actId="47"/>
        <pc:sldMkLst>
          <pc:docMk/>
          <pc:sldMk cId="997351307" sldId="313"/>
        </pc:sldMkLst>
      </pc:sldChg>
      <pc:sldChg chg="modSp mod">
        <pc:chgData name="Myat Min Htut" userId="dfff3e71-de70-432f-b631-d8cca54eab50" providerId="ADAL" clId="{0C080610-1815-40CD-8047-8AB3A64F922D}" dt="2024-02-28T02:40:06.902" v="79" actId="1076"/>
        <pc:sldMkLst>
          <pc:docMk/>
          <pc:sldMk cId="3002266904" sldId="314"/>
        </pc:sldMkLst>
        <pc:picChg chg="mod">
          <ac:chgData name="Myat Min Htut" userId="dfff3e71-de70-432f-b631-d8cca54eab50" providerId="ADAL" clId="{0C080610-1815-40CD-8047-8AB3A64F922D}" dt="2024-02-28T02:39:40.444" v="73" actId="1076"/>
          <ac:picMkLst>
            <pc:docMk/>
            <pc:sldMk cId="3002266904" sldId="314"/>
            <ac:picMk id="3" creationId="{E848BB63-8127-4381-B141-F1833D1A95CC}"/>
          </ac:picMkLst>
        </pc:picChg>
        <pc:picChg chg="mod">
          <ac:chgData name="Myat Min Htut" userId="dfff3e71-de70-432f-b631-d8cca54eab50" providerId="ADAL" clId="{0C080610-1815-40CD-8047-8AB3A64F922D}" dt="2024-02-28T02:40:06.902" v="79" actId="1076"/>
          <ac:picMkLst>
            <pc:docMk/>
            <pc:sldMk cId="3002266904" sldId="314"/>
            <ac:picMk id="9" creationId="{D1B45245-D9C2-E681-D926-228D5B47B5A9}"/>
          </ac:picMkLst>
        </pc:picChg>
        <pc:picChg chg="mod">
          <ac:chgData name="Myat Min Htut" userId="dfff3e71-de70-432f-b631-d8cca54eab50" providerId="ADAL" clId="{0C080610-1815-40CD-8047-8AB3A64F922D}" dt="2024-02-28T02:40:00.804" v="77" actId="14100"/>
          <ac:picMkLst>
            <pc:docMk/>
            <pc:sldMk cId="3002266904" sldId="314"/>
            <ac:picMk id="10" creationId="{0B5D875F-8B34-1C5F-CE26-A9D65D676409}"/>
          </ac:picMkLst>
        </pc:picChg>
        <pc:picChg chg="mod">
          <ac:chgData name="Myat Min Htut" userId="dfff3e71-de70-432f-b631-d8cca54eab50" providerId="ADAL" clId="{0C080610-1815-40CD-8047-8AB3A64F922D}" dt="2024-02-28T02:40:06.902" v="79" actId="1076"/>
          <ac:picMkLst>
            <pc:docMk/>
            <pc:sldMk cId="3002266904" sldId="314"/>
            <ac:picMk id="11" creationId="{33F52E64-9DA2-4613-83CA-A897121D3E87}"/>
          </ac:picMkLst>
        </pc:picChg>
        <pc:picChg chg="mod">
          <ac:chgData name="Myat Min Htut" userId="dfff3e71-de70-432f-b631-d8cca54eab50" providerId="ADAL" clId="{0C080610-1815-40CD-8047-8AB3A64F922D}" dt="2024-02-28T02:40:00.804" v="77" actId="14100"/>
          <ac:picMkLst>
            <pc:docMk/>
            <pc:sldMk cId="3002266904" sldId="314"/>
            <ac:picMk id="13" creationId="{540C5197-20AE-496C-A9A5-32708EDF4DFD}"/>
          </ac:picMkLst>
        </pc:picChg>
      </pc:sldChg>
      <pc:sldChg chg="modSp mod modAnim">
        <pc:chgData name="Myat Min Htut" userId="dfff3e71-de70-432f-b631-d8cca54eab50" providerId="ADAL" clId="{0C080610-1815-40CD-8047-8AB3A64F922D}" dt="2024-02-28T02:43:21.936" v="82" actId="14100"/>
        <pc:sldMkLst>
          <pc:docMk/>
          <pc:sldMk cId="3986528749" sldId="315"/>
        </pc:sldMkLst>
        <pc:picChg chg="mod">
          <ac:chgData name="Myat Min Htut" userId="dfff3e71-de70-432f-b631-d8cca54eab50" providerId="ADAL" clId="{0C080610-1815-40CD-8047-8AB3A64F922D}" dt="2024-02-28T02:43:21.936" v="82" actId="14100"/>
          <ac:picMkLst>
            <pc:docMk/>
            <pc:sldMk cId="3986528749" sldId="315"/>
            <ac:picMk id="13" creationId="{56C9D448-C930-45C1-9DC0-9A9F5B87DDC2}"/>
          </ac:picMkLst>
        </pc:picChg>
        <pc:picChg chg="mod">
          <ac:chgData name="Myat Min Htut" userId="dfff3e71-de70-432f-b631-d8cca54eab50" providerId="ADAL" clId="{0C080610-1815-40CD-8047-8AB3A64F922D}" dt="2024-02-28T02:43:21.936" v="82" actId="14100"/>
          <ac:picMkLst>
            <pc:docMk/>
            <pc:sldMk cId="3986528749" sldId="315"/>
            <ac:picMk id="14" creationId="{5B2D6931-0826-CA6C-B8FF-B0682DCB6C86}"/>
          </ac:picMkLst>
        </pc:picChg>
      </pc:sldChg>
      <pc:sldChg chg="del">
        <pc:chgData name="Myat Min Htut" userId="dfff3e71-de70-432f-b631-d8cca54eab50" providerId="ADAL" clId="{0C080610-1815-40CD-8047-8AB3A64F922D}" dt="2024-02-28T02:36:28.354" v="57" actId="47"/>
        <pc:sldMkLst>
          <pc:docMk/>
          <pc:sldMk cId="1456833295" sldId="323"/>
        </pc:sldMkLst>
      </pc:sldChg>
      <pc:sldChg chg="modAnim">
        <pc:chgData name="Myat Min Htut" userId="dfff3e71-de70-432f-b631-d8cca54eab50" providerId="ADAL" clId="{0C080610-1815-40CD-8047-8AB3A64F922D}" dt="2024-02-28T02:36:23.716" v="56"/>
        <pc:sldMkLst>
          <pc:docMk/>
          <pc:sldMk cId="579675898" sldId="324"/>
        </pc:sldMkLst>
      </pc:sldChg>
      <pc:sldChg chg="modSp mod modAnim">
        <pc:chgData name="Myat Min Htut" userId="dfff3e71-de70-432f-b631-d8cca54eab50" providerId="ADAL" clId="{0C080610-1815-40CD-8047-8AB3A64F922D}" dt="2024-02-28T02:36:37.974" v="61"/>
        <pc:sldMkLst>
          <pc:docMk/>
          <pc:sldMk cId="3051059332" sldId="325"/>
        </pc:sldMkLst>
        <pc:spChg chg="mod">
          <ac:chgData name="Myat Min Htut" userId="dfff3e71-de70-432f-b631-d8cca54eab50" providerId="ADAL" clId="{0C080610-1815-40CD-8047-8AB3A64F922D}" dt="2024-02-28T02:36:30.582" v="58" actId="1076"/>
          <ac:spMkLst>
            <pc:docMk/>
            <pc:sldMk cId="3051059332" sldId="325"/>
            <ac:spMk id="9" creationId="{8FB58D19-D094-48F8-B1C8-5019A3E6D704}"/>
          </ac:spMkLst>
        </pc:spChg>
      </pc:sldChg>
      <pc:sldChg chg="modSp mod modAnim">
        <pc:chgData name="Myat Min Htut" userId="dfff3e71-de70-432f-b631-d8cca54eab50" providerId="ADAL" clId="{0C080610-1815-40CD-8047-8AB3A64F922D}" dt="2024-02-28T02:43:46.271" v="88" actId="14100"/>
        <pc:sldMkLst>
          <pc:docMk/>
          <pc:sldMk cId="75568993" sldId="326"/>
        </pc:sldMkLst>
        <pc:picChg chg="mod">
          <ac:chgData name="Myat Min Htut" userId="dfff3e71-de70-432f-b631-d8cca54eab50" providerId="ADAL" clId="{0C080610-1815-40CD-8047-8AB3A64F922D}" dt="2024-02-28T02:43:46.271" v="88" actId="14100"/>
          <ac:picMkLst>
            <pc:docMk/>
            <pc:sldMk cId="75568993" sldId="326"/>
            <ac:picMk id="7" creationId="{EC1F1E49-6E04-B22D-37AB-107D8341D5AD}"/>
          </ac:picMkLst>
        </pc:picChg>
        <pc:picChg chg="mod">
          <ac:chgData name="Myat Min Htut" userId="dfff3e71-de70-432f-b631-d8cca54eab50" providerId="ADAL" clId="{0C080610-1815-40CD-8047-8AB3A64F922D}" dt="2024-02-28T02:43:46.271" v="88" actId="14100"/>
          <ac:picMkLst>
            <pc:docMk/>
            <pc:sldMk cId="75568993" sldId="326"/>
            <ac:picMk id="8" creationId="{FFF4B681-12E3-49CF-9593-405B0F4EB789}"/>
          </ac:picMkLst>
        </pc:picChg>
      </pc:sldChg>
      <pc:sldChg chg="modAnim">
        <pc:chgData name="Myat Min Htut" userId="dfff3e71-de70-432f-b631-d8cca54eab50" providerId="ADAL" clId="{0C080610-1815-40CD-8047-8AB3A64F922D}" dt="2024-02-28T02:38:11.678" v="70"/>
        <pc:sldMkLst>
          <pc:docMk/>
          <pc:sldMk cId="47158046" sldId="328"/>
        </pc:sldMkLst>
      </pc:sldChg>
      <pc:sldChg chg="modSp mod">
        <pc:chgData name="Myat Min Htut" userId="dfff3e71-de70-432f-b631-d8cca54eab50" providerId="ADAL" clId="{0C080610-1815-40CD-8047-8AB3A64F922D}" dt="2024-02-16T05:50:27.278" v="8" actId="1036"/>
        <pc:sldMkLst>
          <pc:docMk/>
          <pc:sldMk cId="1427133165" sldId="338"/>
        </pc:sldMkLst>
        <pc:spChg chg="mod">
          <ac:chgData name="Myat Min Htut" userId="dfff3e71-de70-432f-b631-d8cca54eab50" providerId="ADAL" clId="{0C080610-1815-40CD-8047-8AB3A64F922D}" dt="2024-02-16T05:50:27.278" v="8" actId="1036"/>
          <ac:spMkLst>
            <pc:docMk/>
            <pc:sldMk cId="1427133165" sldId="338"/>
            <ac:spMk id="6" creationId="{05413C03-B981-420E-BF22-F5310586548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CFE51-6808-4102-ACB9-57A56C1C4678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1BF5C-EC7E-418D-ABE4-91A796AC9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765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イラスト：　</a:t>
            </a:r>
            <a:r>
              <a:rPr lang="en-US" dirty="0"/>
              <a:t>https://www.irasutoya.com/2018/08/blog-post_91.html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1BF5C-EC7E-418D-ABE4-91A796AC941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59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3D7A6-8B89-44EB-BD18-FC94007A55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785A5D-6570-42BF-AD7F-0568499E35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78676-2B2B-481F-9372-2DEF3C3CF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3C612-F81E-4324-B97B-C5D4C3433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824B4-5B0B-4205-B156-0D86DA9F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62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C4A8F-39D9-4739-8191-A7A1A5B1F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FF81D-B79D-4491-82AC-C84728477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01AD6D-A949-40AC-A14A-29063E241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881B3-524F-465B-AC9F-8E2088F6F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15E16-934C-4755-8536-DF0F1BB20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59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99FC9-1AA4-4124-B11F-8B795992B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33522-BFAA-470B-980A-F4635690B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9FACE-E582-4890-9960-E857F0A30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6A6CD-C312-4F89-A185-A228D5BB4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FD0A7-735E-4B06-917C-82CA501C6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214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A200C-5A10-4519-B544-39F7D5723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B1EC3-A62E-4C35-B7E3-22DE0E83AF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31F2A3-8E97-463B-AEA0-061CB56EB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23C885-CECD-4297-BC43-BA807E9B7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FA40F-64FC-499D-9179-66B410B6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91A65D-44FB-43B1-A84D-401AC7FFE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911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92763-AE6E-42CD-815C-D525A0C93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ECF91-04B5-4F56-BEA0-1FE4BD2CA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D69C2D-4110-4392-8CEE-C56A77653C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BF5A2C-140F-43CF-A1DE-1BD2D7B7A7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A326F0-1A8A-48B6-A649-158F6BD594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2C42EB-A501-48B6-8053-9D4C08732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2953A9-5E30-405E-948B-E3D989043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197074-BD96-449B-9DC7-D9AE3BA29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88FFB-A2D0-4F68-93E6-2F83514C1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FDD3AA-DF0E-4CF4-BD46-40B44F016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D6FC41-2D50-4874-88EF-AF36D6BDA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862B2A-AB6C-4BBF-90B9-33DB52D22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989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B32242-A644-4CB0-8F4C-8A03EC1E6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B6FB14-FC72-4BA6-9B30-6CD47E989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718284-4067-41C0-B9ED-AD803052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195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53E1E-9A09-4B9F-9A0A-4A6FA4C7E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EC019-B39A-4F8D-A49A-D7F38A36A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A743C-FFAD-40F8-AF86-3B0BFCDF4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5FF65D-29F4-49E5-95C6-E0626A7DE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1C2EAA-E980-4F75-94F1-F1498B954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757F82-9477-46ED-84EE-6DCF11FA4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938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D35E8-32BE-443B-8933-EE9BA3843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B6B051-E67C-4385-B475-DB77A9BF2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945F3-A0FE-4CF0-A8B9-06BD3F7C2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397C29-229E-48A4-8FDB-EC35AD344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8ECB2C-8151-4B5E-9B06-F55B32098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890637-9075-462B-9B2D-D7B0B0D9A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524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FE33C-862B-4E9C-AA9C-5C3690AB4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B0F488-461C-4A22-A48F-5BF857335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A6036-151C-4545-AF92-88523CD85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5C3ED-0F76-4DB6-A0BD-5F93C5E90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17D02-0A3B-4D75-AB7C-C50E18D8E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88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E38969-3F20-445D-8735-3EA146EB7B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B078AD-B96E-4074-B9E4-7F4E11457D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8AEF8-679E-4684-A8F5-E8C1B9473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B9D61-375A-4DEF-B236-EADE65C5C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C5FF5-C6E4-47B7-B2F9-D70B3BDDC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622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5A9F65-988D-46B4-8B2C-68A7E1BBB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51B5F-CD6C-406A-A36A-B673DE5BF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5193B-34E3-422E-B4B3-D3BBB8495F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BD1FC-BA62-4423-9DE2-9467DEEB067D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EB448-EAF9-4F7D-911B-E80501ACD6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BAD33-8F7F-44A8-873E-E2CB97DDB2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63CBC-A2BF-44B2-A915-7B0EF48E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087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tmp"/><Relationship Id="rId7" Type="http://schemas.openxmlformats.org/officeDocument/2006/relationships/image" Target="../media/image10.emf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tmp"/><Relationship Id="rId4" Type="http://schemas.openxmlformats.org/officeDocument/2006/relationships/image" Target="../media/image7.tm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tmp"/><Relationship Id="rId3" Type="http://schemas.openxmlformats.org/officeDocument/2006/relationships/image" Target="../media/image13.tmp"/><Relationship Id="rId7" Type="http://schemas.openxmlformats.org/officeDocument/2006/relationships/image" Target="../media/image17.tm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tmp"/><Relationship Id="rId5" Type="http://schemas.openxmlformats.org/officeDocument/2006/relationships/image" Target="../media/image15.tmp"/><Relationship Id="rId10" Type="http://schemas.openxmlformats.org/officeDocument/2006/relationships/image" Target="../media/image20.emf"/><Relationship Id="rId4" Type="http://schemas.openxmlformats.org/officeDocument/2006/relationships/image" Target="../media/image14.tmp"/><Relationship Id="rId9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tmp"/><Relationship Id="rId13" Type="http://schemas.openxmlformats.org/officeDocument/2006/relationships/image" Target="../media/image33.tm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tmp"/><Relationship Id="rId12" Type="http://schemas.openxmlformats.org/officeDocument/2006/relationships/image" Target="../media/image32.tmp"/><Relationship Id="rId2" Type="http://schemas.openxmlformats.org/officeDocument/2006/relationships/audio" Target="../media/media1.mp3"/><Relationship Id="rId16" Type="http://schemas.openxmlformats.org/officeDocument/2006/relationships/image" Target="../media/image36.emf"/><Relationship Id="rId1" Type="http://schemas.microsoft.com/office/2007/relationships/media" Target="../media/media1.mp3"/><Relationship Id="rId6" Type="http://schemas.openxmlformats.org/officeDocument/2006/relationships/image" Target="../media/image26.tmp"/><Relationship Id="rId11" Type="http://schemas.openxmlformats.org/officeDocument/2006/relationships/image" Target="../media/image31.tmp"/><Relationship Id="rId5" Type="http://schemas.openxmlformats.org/officeDocument/2006/relationships/image" Target="../media/image25.tmp"/><Relationship Id="rId15" Type="http://schemas.openxmlformats.org/officeDocument/2006/relationships/image" Target="../media/image35.emf"/><Relationship Id="rId10" Type="http://schemas.openxmlformats.org/officeDocument/2006/relationships/image" Target="../media/image30.tmp"/><Relationship Id="rId4" Type="http://schemas.openxmlformats.org/officeDocument/2006/relationships/image" Target="../media/image24.tmp"/><Relationship Id="rId9" Type="http://schemas.openxmlformats.org/officeDocument/2006/relationships/image" Target="../media/image29.tmp"/><Relationship Id="rId1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tmp"/><Relationship Id="rId13" Type="http://schemas.openxmlformats.org/officeDocument/2006/relationships/image" Target="../media/image37.tm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tmp"/><Relationship Id="rId12" Type="http://schemas.openxmlformats.org/officeDocument/2006/relationships/image" Target="../media/image32.tmp"/><Relationship Id="rId2" Type="http://schemas.openxmlformats.org/officeDocument/2006/relationships/audio" Target="../media/media1.mp3"/><Relationship Id="rId16" Type="http://schemas.openxmlformats.org/officeDocument/2006/relationships/image" Target="../media/image38.emf"/><Relationship Id="rId1" Type="http://schemas.microsoft.com/office/2007/relationships/media" Target="../media/media1.mp3"/><Relationship Id="rId6" Type="http://schemas.openxmlformats.org/officeDocument/2006/relationships/image" Target="../media/image26.tmp"/><Relationship Id="rId11" Type="http://schemas.openxmlformats.org/officeDocument/2006/relationships/image" Target="../media/image31.tmp"/><Relationship Id="rId5" Type="http://schemas.openxmlformats.org/officeDocument/2006/relationships/image" Target="../media/image25.tmp"/><Relationship Id="rId15" Type="http://schemas.openxmlformats.org/officeDocument/2006/relationships/image" Target="../media/image35.emf"/><Relationship Id="rId10" Type="http://schemas.openxmlformats.org/officeDocument/2006/relationships/image" Target="../media/image30.tmp"/><Relationship Id="rId4" Type="http://schemas.openxmlformats.org/officeDocument/2006/relationships/image" Target="../media/image24.tmp"/><Relationship Id="rId9" Type="http://schemas.openxmlformats.org/officeDocument/2006/relationships/image" Target="../media/image29.tmp"/><Relationship Id="rId1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tmp"/><Relationship Id="rId13" Type="http://schemas.openxmlformats.org/officeDocument/2006/relationships/image" Target="../media/image39.tm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tmp"/><Relationship Id="rId12" Type="http://schemas.openxmlformats.org/officeDocument/2006/relationships/image" Target="../media/image32.tmp"/><Relationship Id="rId2" Type="http://schemas.openxmlformats.org/officeDocument/2006/relationships/audio" Target="../media/media2.mp3"/><Relationship Id="rId16" Type="http://schemas.openxmlformats.org/officeDocument/2006/relationships/image" Target="../media/image35.emf"/><Relationship Id="rId1" Type="http://schemas.microsoft.com/office/2007/relationships/media" Target="../media/media2.mp3"/><Relationship Id="rId6" Type="http://schemas.openxmlformats.org/officeDocument/2006/relationships/image" Target="../media/image26.tmp"/><Relationship Id="rId11" Type="http://schemas.openxmlformats.org/officeDocument/2006/relationships/image" Target="../media/image31.tmp"/><Relationship Id="rId5" Type="http://schemas.openxmlformats.org/officeDocument/2006/relationships/image" Target="../media/image25.tmp"/><Relationship Id="rId15" Type="http://schemas.openxmlformats.org/officeDocument/2006/relationships/image" Target="../media/image40.emf"/><Relationship Id="rId10" Type="http://schemas.openxmlformats.org/officeDocument/2006/relationships/image" Target="../media/image30.tmp"/><Relationship Id="rId4" Type="http://schemas.openxmlformats.org/officeDocument/2006/relationships/image" Target="../media/image24.tmp"/><Relationship Id="rId9" Type="http://schemas.openxmlformats.org/officeDocument/2006/relationships/image" Target="../media/image29.tmp"/><Relationship Id="rId1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42.tmp"/><Relationship Id="rId18" Type="http://schemas.openxmlformats.org/officeDocument/2006/relationships/image" Target="../media/image46.emf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41.tmp"/><Relationship Id="rId17" Type="http://schemas.openxmlformats.org/officeDocument/2006/relationships/image" Target="../media/image34.png"/><Relationship Id="rId2" Type="http://schemas.openxmlformats.org/officeDocument/2006/relationships/audio" Target="../media/media3.mp3"/><Relationship Id="rId16" Type="http://schemas.openxmlformats.org/officeDocument/2006/relationships/image" Target="../media/image45.tmp"/><Relationship Id="rId20" Type="http://schemas.openxmlformats.org/officeDocument/2006/relationships/image" Target="../media/image48.emf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slideLayout" Target="../slideLayouts/slideLayout2.xml"/><Relationship Id="rId5" Type="http://schemas.microsoft.com/office/2007/relationships/media" Target="../media/media5.mp3"/><Relationship Id="rId15" Type="http://schemas.openxmlformats.org/officeDocument/2006/relationships/image" Target="../media/image44.tmp"/><Relationship Id="rId10" Type="http://schemas.openxmlformats.org/officeDocument/2006/relationships/audio" Target="../media/media7.mp3"/><Relationship Id="rId19" Type="http://schemas.openxmlformats.org/officeDocument/2006/relationships/image" Target="../media/image47.emf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image" Target="../media/image43.tm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34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49.tm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slideLayout" Target="../slideLayouts/slideLayout2.xml"/><Relationship Id="rId5" Type="http://schemas.microsoft.com/office/2007/relationships/media" Target="../media/media5.mp3"/><Relationship Id="rId10" Type="http://schemas.openxmlformats.org/officeDocument/2006/relationships/audio" Target="../media/media7.mp3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image" Target="../media/image50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52.tmp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51.tmp"/><Relationship Id="rId17" Type="http://schemas.openxmlformats.org/officeDocument/2006/relationships/image" Target="../media/image55.emf"/><Relationship Id="rId2" Type="http://schemas.openxmlformats.org/officeDocument/2006/relationships/audio" Target="../media/media3.mp3"/><Relationship Id="rId16" Type="http://schemas.openxmlformats.org/officeDocument/2006/relationships/image" Target="../media/image54.emf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slideLayout" Target="../slideLayouts/slideLayout2.xml"/><Relationship Id="rId5" Type="http://schemas.microsoft.com/office/2007/relationships/media" Target="../media/media5.mp3"/><Relationship Id="rId15" Type="http://schemas.openxmlformats.org/officeDocument/2006/relationships/image" Target="../media/image53.tmp"/><Relationship Id="rId10" Type="http://schemas.openxmlformats.org/officeDocument/2006/relationships/audio" Target="../media/media7.mp3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tm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8.tmp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4.png"/><Relationship Id="rId11" Type="http://schemas.openxmlformats.org/officeDocument/2006/relationships/image" Target="../media/image62.emf"/><Relationship Id="rId5" Type="http://schemas.openxmlformats.org/officeDocument/2006/relationships/image" Target="../media/image57.tmp"/><Relationship Id="rId10" Type="http://schemas.openxmlformats.org/officeDocument/2006/relationships/image" Target="../media/image61.emf"/><Relationship Id="rId4" Type="http://schemas.openxmlformats.org/officeDocument/2006/relationships/image" Target="../media/image56.tmp"/><Relationship Id="rId9" Type="http://schemas.openxmlformats.org/officeDocument/2006/relationships/image" Target="../media/image6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mp"/><Relationship Id="rId7" Type="http://schemas.openxmlformats.org/officeDocument/2006/relationships/image" Target="../media/image68.emf"/><Relationship Id="rId2" Type="http://schemas.openxmlformats.org/officeDocument/2006/relationships/image" Target="../media/image63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emf"/><Relationship Id="rId5" Type="http://schemas.openxmlformats.org/officeDocument/2006/relationships/image" Target="../media/image66.emf"/><Relationship Id="rId4" Type="http://schemas.openxmlformats.org/officeDocument/2006/relationships/image" Target="../media/image65.tm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mp"/><Relationship Id="rId2" Type="http://schemas.openxmlformats.org/officeDocument/2006/relationships/image" Target="../media/image63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emf"/><Relationship Id="rId5" Type="http://schemas.openxmlformats.org/officeDocument/2006/relationships/image" Target="../media/image70.emf"/><Relationship Id="rId4" Type="http://schemas.openxmlformats.org/officeDocument/2006/relationships/image" Target="../media/image69.tm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34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44.tm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slideLayout" Target="../slideLayouts/slideLayout2.xml"/><Relationship Id="rId5" Type="http://schemas.microsoft.com/office/2007/relationships/media" Target="../media/media5.mp3"/><Relationship Id="rId10" Type="http://schemas.openxmlformats.org/officeDocument/2006/relationships/audio" Target="../media/media7.mp3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image" Target="../media/image72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13" Type="http://schemas.openxmlformats.org/officeDocument/2006/relationships/image" Target="../media/image34.png"/><Relationship Id="rId18" Type="http://schemas.openxmlformats.org/officeDocument/2006/relationships/image" Target="../media/image80.emf"/><Relationship Id="rId3" Type="http://schemas.microsoft.com/office/2007/relationships/media" Target="../media/media10.mp3"/><Relationship Id="rId7" Type="http://schemas.microsoft.com/office/2007/relationships/media" Target="../media/media12.mp3"/><Relationship Id="rId12" Type="http://schemas.openxmlformats.org/officeDocument/2006/relationships/image" Target="../media/image75.tmp"/><Relationship Id="rId17" Type="http://schemas.openxmlformats.org/officeDocument/2006/relationships/image" Target="../media/image79.emf"/><Relationship Id="rId2" Type="http://schemas.openxmlformats.org/officeDocument/2006/relationships/audio" Target="../media/media9.mp3"/><Relationship Id="rId16" Type="http://schemas.openxmlformats.org/officeDocument/2006/relationships/image" Target="../media/image78.tmp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74.tmp"/><Relationship Id="rId5" Type="http://schemas.microsoft.com/office/2007/relationships/media" Target="../media/media11.mp3"/><Relationship Id="rId15" Type="http://schemas.openxmlformats.org/officeDocument/2006/relationships/image" Target="../media/image77.tmp"/><Relationship Id="rId10" Type="http://schemas.openxmlformats.org/officeDocument/2006/relationships/image" Target="../media/image73.tmp"/><Relationship Id="rId4" Type="http://schemas.openxmlformats.org/officeDocument/2006/relationships/audio" Target="../media/media10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6.tm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13" Type="http://schemas.openxmlformats.org/officeDocument/2006/relationships/image" Target="../media/image77.tmp"/><Relationship Id="rId18" Type="http://schemas.openxmlformats.org/officeDocument/2006/relationships/image" Target="../media/image82.emf"/><Relationship Id="rId3" Type="http://schemas.microsoft.com/office/2007/relationships/media" Target="../media/media10.mp3"/><Relationship Id="rId7" Type="http://schemas.microsoft.com/office/2007/relationships/media" Target="../media/media12.mp3"/><Relationship Id="rId12" Type="http://schemas.openxmlformats.org/officeDocument/2006/relationships/image" Target="../media/image76.tmp"/><Relationship Id="rId17" Type="http://schemas.openxmlformats.org/officeDocument/2006/relationships/image" Target="../media/image79.emf"/><Relationship Id="rId2" Type="http://schemas.openxmlformats.org/officeDocument/2006/relationships/audio" Target="../media/media9.mp3"/><Relationship Id="rId16" Type="http://schemas.openxmlformats.org/officeDocument/2006/relationships/image" Target="../media/image34.png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74.tmp"/><Relationship Id="rId5" Type="http://schemas.microsoft.com/office/2007/relationships/media" Target="../media/media11.mp3"/><Relationship Id="rId15" Type="http://schemas.openxmlformats.org/officeDocument/2006/relationships/image" Target="../media/image81.tmp"/><Relationship Id="rId10" Type="http://schemas.openxmlformats.org/officeDocument/2006/relationships/image" Target="../media/image73.tmp"/><Relationship Id="rId4" Type="http://schemas.openxmlformats.org/officeDocument/2006/relationships/audio" Target="../media/media10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8.tm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13" Type="http://schemas.openxmlformats.org/officeDocument/2006/relationships/image" Target="../media/image77.tmp"/><Relationship Id="rId18" Type="http://schemas.openxmlformats.org/officeDocument/2006/relationships/image" Target="../media/image82.emf"/><Relationship Id="rId3" Type="http://schemas.microsoft.com/office/2007/relationships/media" Target="../media/media10.mp3"/><Relationship Id="rId7" Type="http://schemas.microsoft.com/office/2007/relationships/media" Target="../media/media12.mp3"/><Relationship Id="rId12" Type="http://schemas.openxmlformats.org/officeDocument/2006/relationships/image" Target="../media/image76.tmp"/><Relationship Id="rId17" Type="http://schemas.openxmlformats.org/officeDocument/2006/relationships/image" Target="../media/image79.emf"/><Relationship Id="rId2" Type="http://schemas.openxmlformats.org/officeDocument/2006/relationships/audio" Target="../media/media9.mp3"/><Relationship Id="rId16" Type="http://schemas.openxmlformats.org/officeDocument/2006/relationships/image" Target="../media/image34.png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74.tmp"/><Relationship Id="rId5" Type="http://schemas.microsoft.com/office/2007/relationships/media" Target="../media/media11.mp3"/><Relationship Id="rId15" Type="http://schemas.openxmlformats.org/officeDocument/2006/relationships/image" Target="../media/image81.tmp"/><Relationship Id="rId10" Type="http://schemas.openxmlformats.org/officeDocument/2006/relationships/image" Target="../media/image73.tmp"/><Relationship Id="rId4" Type="http://schemas.openxmlformats.org/officeDocument/2006/relationships/audio" Target="../media/media10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8.tm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emf"/><Relationship Id="rId3" Type="http://schemas.openxmlformats.org/officeDocument/2006/relationships/image" Target="../media/image83.tmp"/><Relationship Id="rId7" Type="http://schemas.openxmlformats.org/officeDocument/2006/relationships/image" Target="../media/image8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emf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image" Target="../media/image89.tmp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tmp"/><Relationship Id="rId13" Type="http://schemas.openxmlformats.org/officeDocument/2006/relationships/image" Target="../media/image3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4.tmp"/><Relationship Id="rId12" Type="http://schemas.openxmlformats.org/officeDocument/2006/relationships/image" Target="../media/image99.tmp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93.tmp"/><Relationship Id="rId11" Type="http://schemas.openxmlformats.org/officeDocument/2006/relationships/image" Target="../media/image98.tmp"/><Relationship Id="rId5" Type="http://schemas.openxmlformats.org/officeDocument/2006/relationships/image" Target="../media/image92.tmp"/><Relationship Id="rId15" Type="http://schemas.openxmlformats.org/officeDocument/2006/relationships/image" Target="../media/image101.emf"/><Relationship Id="rId10" Type="http://schemas.openxmlformats.org/officeDocument/2006/relationships/image" Target="../media/image97.tmp"/><Relationship Id="rId4" Type="http://schemas.openxmlformats.org/officeDocument/2006/relationships/image" Target="../media/image91.tmp"/><Relationship Id="rId9" Type="http://schemas.openxmlformats.org/officeDocument/2006/relationships/image" Target="../media/image96.tmp"/><Relationship Id="rId14" Type="http://schemas.openxmlformats.org/officeDocument/2006/relationships/image" Target="../media/image100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tmp"/><Relationship Id="rId13" Type="http://schemas.openxmlformats.org/officeDocument/2006/relationships/image" Target="../media/image102.tm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5.tmp"/><Relationship Id="rId12" Type="http://schemas.openxmlformats.org/officeDocument/2006/relationships/image" Target="../media/image3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94.tmp"/><Relationship Id="rId11" Type="http://schemas.openxmlformats.org/officeDocument/2006/relationships/image" Target="../media/image99.tmp"/><Relationship Id="rId5" Type="http://schemas.openxmlformats.org/officeDocument/2006/relationships/image" Target="../media/image93.tmp"/><Relationship Id="rId15" Type="http://schemas.openxmlformats.org/officeDocument/2006/relationships/image" Target="../media/image103.emf"/><Relationship Id="rId10" Type="http://schemas.openxmlformats.org/officeDocument/2006/relationships/image" Target="../media/image98.tmp"/><Relationship Id="rId4" Type="http://schemas.openxmlformats.org/officeDocument/2006/relationships/image" Target="../media/image91.tmp"/><Relationship Id="rId9" Type="http://schemas.openxmlformats.org/officeDocument/2006/relationships/image" Target="../media/image97.tmp"/><Relationship Id="rId14" Type="http://schemas.openxmlformats.org/officeDocument/2006/relationships/image" Target="../media/image10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34.png"/><Relationship Id="rId5" Type="http://schemas.openxmlformats.org/officeDocument/2006/relationships/image" Target="../media/image105.tmp"/><Relationship Id="rId4" Type="http://schemas.openxmlformats.org/officeDocument/2006/relationships/image" Target="../media/image104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9.tmp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08.tmp"/><Relationship Id="rId5" Type="http://schemas.openxmlformats.org/officeDocument/2006/relationships/image" Target="../media/image107.tmp"/><Relationship Id="rId10" Type="http://schemas.openxmlformats.org/officeDocument/2006/relationships/image" Target="../media/image111.emf"/><Relationship Id="rId4" Type="http://schemas.openxmlformats.org/officeDocument/2006/relationships/image" Target="../media/image106.tmp"/><Relationship Id="rId9" Type="http://schemas.openxmlformats.org/officeDocument/2006/relationships/image" Target="../media/image110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tm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8.tmp"/><Relationship Id="rId12" Type="http://schemas.openxmlformats.org/officeDocument/2006/relationships/image" Target="../media/image116.emf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14.tmp"/><Relationship Id="rId11" Type="http://schemas.openxmlformats.org/officeDocument/2006/relationships/image" Target="../media/image115.emf"/><Relationship Id="rId5" Type="http://schemas.openxmlformats.org/officeDocument/2006/relationships/image" Target="../media/image113.tmp"/><Relationship Id="rId10" Type="http://schemas.openxmlformats.org/officeDocument/2006/relationships/image" Target="../media/image111.emf"/><Relationship Id="rId4" Type="http://schemas.openxmlformats.org/officeDocument/2006/relationships/image" Target="../media/image112.tmp"/><Relationship Id="rId9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9.emf"/><Relationship Id="rId2" Type="http://schemas.microsoft.com/office/2007/relationships/media" Target="../media/media14.mp3"/><Relationship Id="rId1" Type="http://schemas.openxmlformats.org/officeDocument/2006/relationships/audio" Target="NULL" TargetMode="External"/><Relationship Id="rId6" Type="http://schemas.openxmlformats.org/officeDocument/2006/relationships/image" Target="../media/image118.tmp"/><Relationship Id="rId5" Type="http://schemas.openxmlformats.org/officeDocument/2006/relationships/image" Target="../media/image34.png"/><Relationship Id="rId4" Type="http://schemas.openxmlformats.org/officeDocument/2006/relationships/image" Target="../media/image117.tm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2.emf"/><Relationship Id="rId2" Type="http://schemas.microsoft.com/office/2007/relationships/media" Target="../media/media14.mp3"/><Relationship Id="rId1" Type="http://schemas.openxmlformats.org/officeDocument/2006/relationships/audio" Target="NULL" TargetMode="External"/><Relationship Id="rId6" Type="http://schemas.openxmlformats.org/officeDocument/2006/relationships/image" Target="../media/image34.png"/><Relationship Id="rId5" Type="http://schemas.openxmlformats.org/officeDocument/2006/relationships/image" Target="../media/image121.tmp"/><Relationship Id="rId4" Type="http://schemas.openxmlformats.org/officeDocument/2006/relationships/image" Target="../media/image120.tm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4.mp3"/><Relationship Id="rId1" Type="http://schemas.openxmlformats.org/officeDocument/2006/relationships/audio" Target="NULL" TargetMode="External"/><Relationship Id="rId6" Type="http://schemas.openxmlformats.org/officeDocument/2006/relationships/image" Target="../media/image123.tmp"/><Relationship Id="rId5" Type="http://schemas.openxmlformats.org/officeDocument/2006/relationships/image" Target="../media/image34.png"/><Relationship Id="rId4" Type="http://schemas.openxmlformats.org/officeDocument/2006/relationships/image" Target="../media/image121.tm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tmp"/><Relationship Id="rId2" Type="http://schemas.openxmlformats.org/officeDocument/2006/relationships/image" Target="../media/image124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7.emf"/><Relationship Id="rId4" Type="http://schemas.openxmlformats.org/officeDocument/2006/relationships/image" Target="../media/image126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tmp"/><Relationship Id="rId13" Type="http://schemas.openxmlformats.org/officeDocument/2006/relationships/image" Target="../media/image13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0.tmp"/><Relationship Id="rId12" Type="http://schemas.openxmlformats.org/officeDocument/2006/relationships/image" Target="../media/image135.emf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34.png"/><Relationship Id="rId11" Type="http://schemas.openxmlformats.org/officeDocument/2006/relationships/image" Target="../media/image134.tmp"/><Relationship Id="rId5" Type="http://schemas.openxmlformats.org/officeDocument/2006/relationships/image" Target="../media/image129.tmp"/><Relationship Id="rId10" Type="http://schemas.openxmlformats.org/officeDocument/2006/relationships/image" Target="../media/image133.tmp"/><Relationship Id="rId4" Type="http://schemas.openxmlformats.org/officeDocument/2006/relationships/image" Target="../media/image128.tmp"/><Relationship Id="rId9" Type="http://schemas.openxmlformats.org/officeDocument/2006/relationships/image" Target="../media/image132.tmp"/><Relationship Id="rId14" Type="http://schemas.openxmlformats.org/officeDocument/2006/relationships/image" Target="../media/image137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mp"/><Relationship Id="rId2" Type="http://schemas.openxmlformats.org/officeDocument/2006/relationships/image" Target="../media/image63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emf"/><Relationship Id="rId5" Type="http://schemas.openxmlformats.org/officeDocument/2006/relationships/image" Target="../media/image139.emf"/><Relationship Id="rId4" Type="http://schemas.openxmlformats.org/officeDocument/2006/relationships/image" Target="../media/image138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mp"/><Relationship Id="rId7" Type="http://schemas.openxmlformats.org/officeDocument/2006/relationships/image" Target="../media/image144.emf"/><Relationship Id="rId2" Type="http://schemas.openxmlformats.org/officeDocument/2006/relationships/image" Target="../media/image63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emf"/><Relationship Id="rId5" Type="http://schemas.openxmlformats.org/officeDocument/2006/relationships/image" Target="../media/image142.tmp"/><Relationship Id="rId4" Type="http://schemas.openxmlformats.org/officeDocument/2006/relationships/image" Target="../media/image141.tmp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4.tmp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07.tmp"/><Relationship Id="rId5" Type="http://schemas.openxmlformats.org/officeDocument/2006/relationships/image" Target="../media/image34.png"/><Relationship Id="rId4" Type="http://schemas.openxmlformats.org/officeDocument/2006/relationships/image" Target="../media/image145.tmp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9.emf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34.png"/><Relationship Id="rId5" Type="http://schemas.openxmlformats.org/officeDocument/2006/relationships/image" Target="../media/image148.tmp"/><Relationship Id="rId4" Type="http://schemas.openxmlformats.org/officeDocument/2006/relationships/image" Target="../media/image147.tmp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2.tmp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34.png"/><Relationship Id="rId5" Type="http://schemas.openxmlformats.org/officeDocument/2006/relationships/image" Target="../media/image151.tmp"/><Relationship Id="rId4" Type="http://schemas.openxmlformats.org/officeDocument/2006/relationships/image" Target="../media/image148.tmp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54.tmp"/><Relationship Id="rId5" Type="http://schemas.openxmlformats.org/officeDocument/2006/relationships/image" Target="../media/image148.tmp"/><Relationship Id="rId4" Type="http://schemas.openxmlformats.org/officeDocument/2006/relationships/image" Target="../media/image153.tmp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54.tmp"/><Relationship Id="rId5" Type="http://schemas.openxmlformats.org/officeDocument/2006/relationships/image" Target="../media/image155.tmp"/><Relationship Id="rId4" Type="http://schemas.openxmlformats.org/officeDocument/2006/relationships/image" Target="../media/image147.tmp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154.tmp"/><Relationship Id="rId5" Type="http://schemas.openxmlformats.org/officeDocument/2006/relationships/image" Target="../media/image155.tmp"/><Relationship Id="rId4" Type="http://schemas.openxmlformats.org/officeDocument/2006/relationships/image" Target="../media/image152.tmp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54.tmp"/><Relationship Id="rId5" Type="http://schemas.openxmlformats.org/officeDocument/2006/relationships/image" Target="../media/image155.tmp"/><Relationship Id="rId4" Type="http://schemas.openxmlformats.org/officeDocument/2006/relationships/image" Target="../media/image153.tmp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54.tmp"/><Relationship Id="rId5" Type="http://schemas.openxmlformats.org/officeDocument/2006/relationships/image" Target="../media/image155.tmp"/><Relationship Id="rId4" Type="http://schemas.openxmlformats.org/officeDocument/2006/relationships/image" Target="../media/image147.tmp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154.tmp"/><Relationship Id="rId5" Type="http://schemas.openxmlformats.org/officeDocument/2006/relationships/image" Target="../media/image155.tmp"/><Relationship Id="rId4" Type="http://schemas.openxmlformats.org/officeDocument/2006/relationships/image" Target="../media/image152.tmp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53.tmp"/><Relationship Id="rId5" Type="http://schemas.openxmlformats.org/officeDocument/2006/relationships/image" Target="../media/image154.tmp"/><Relationship Id="rId4" Type="http://schemas.openxmlformats.org/officeDocument/2006/relationships/image" Target="../media/image155.tm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tmp"/><Relationship Id="rId2" Type="http://schemas.openxmlformats.org/officeDocument/2006/relationships/image" Target="../media/image157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emf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tmp"/><Relationship Id="rId2" Type="http://schemas.openxmlformats.org/officeDocument/2006/relationships/image" Target="../media/image161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3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5.tmp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34.png"/><Relationship Id="rId5" Type="http://schemas.openxmlformats.org/officeDocument/2006/relationships/image" Target="../media/image162.tmp"/><Relationship Id="rId4" Type="http://schemas.openxmlformats.org/officeDocument/2006/relationships/image" Target="../media/image164.emf"/><Relationship Id="rId9" Type="http://schemas.openxmlformats.org/officeDocument/2006/relationships/image" Target="../media/image167.e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1.emf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70.emf"/><Relationship Id="rId5" Type="http://schemas.openxmlformats.org/officeDocument/2006/relationships/image" Target="../media/image169.tmp"/><Relationship Id="rId10" Type="http://schemas.openxmlformats.org/officeDocument/2006/relationships/image" Target="../media/image34.png"/><Relationship Id="rId4" Type="http://schemas.openxmlformats.org/officeDocument/2006/relationships/image" Target="../media/image168.tmp"/><Relationship Id="rId9" Type="http://schemas.openxmlformats.org/officeDocument/2006/relationships/image" Target="../media/image17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tm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7.tmp"/><Relationship Id="rId12" Type="http://schemas.openxmlformats.org/officeDocument/2006/relationships/image" Target="../media/image181.emf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76.tmp"/><Relationship Id="rId11" Type="http://schemas.openxmlformats.org/officeDocument/2006/relationships/image" Target="../media/image180.emf"/><Relationship Id="rId5" Type="http://schemas.openxmlformats.org/officeDocument/2006/relationships/image" Target="../media/image175.tmp"/><Relationship Id="rId10" Type="http://schemas.openxmlformats.org/officeDocument/2006/relationships/image" Target="../media/image179.tmp"/><Relationship Id="rId4" Type="http://schemas.openxmlformats.org/officeDocument/2006/relationships/image" Target="../media/image174.tmp"/><Relationship Id="rId9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tm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7.tmp"/><Relationship Id="rId12" Type="http://schemas.openxmlformats.org/officeDocument/2006/relationships/image" Target="../media/image183.emf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76.tmp"/><Relationship Id="rId11" Type="http://schemas.openxmlformats.org/officeDocument/2006/relationships/image" Target="../media/image180.emf"/><Relationship Id="rId5" Type="http://schemas.openxmlformats.org/officeDocument/2006/relationships/image" Target="../media/image175.tmp"/><Relationship Id="rId10" Type="http://schemas.openxmlformats.org/officeDocument/2006/relationships/image" Target="../media/image34.png"/><Relationship Id="rId4" Type="http://schemas.openxmlformats.org/officeDocument/2006/relationships/image" Target="../media/image174.tmp"/><Relationship Id="rId9" Type="http://schemas.openxmlformats.org/officeDocument/2006/relationships/image" Target="../media/image182.tmp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tm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7.tmp"/><Relationship Id="rId12" Type="http://schemas.openxmlformats.org/officeDocument/2006/relationships/image" Target="../media/image183.emf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76.tmp"/><Relationship Id="rId11" Type="http://schemas.openxmlformats.org/officeDocument/2006/relationships/image" Target="../media/image180.emf"/><Relationship Id="rId5" Type="http://schemas.openxmlformats.org/officeDocument/2006/relationships/image" Target="../media/image175.tmp"/><Relationship Id="rId10" Type="http://schemas.openxmlformats.org/officeDocument/2006/relationships/image" Target="../media/image34.png"/><Relationship Id="rId4" Type="http://schemas.openxmlformats.org/officeDocument/2006/relationships/image" Target="../media/image174.tmp"/><Relationship Id="rId9" Type="http://schemas.openxmlformats.org/officeDocument/2006/relationships/image" Target="../media/image182.tmp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tmp"/><Relationship Id="rId2" Type="http://schemas.openxmlformats.org/officeDocument/2006/relationships/image" Target="../media/image184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5.e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emf"/><Relationship Id="rId2" Type="http://schemas.openxmlformats.org/officeDocument/2006/relationships/image" Target="../media/image186.tmp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emf"/><Relationship Id="rId3" Type="http://schemas.openxmlformats.org/officeDocument/2006/relationships/image" Target="../media/image189.tmp"/><Relationship Id="rId7" Type="http://schemas.openxmlformats.org/officeDocument/2006/relationships/image" Target="../media/image193.emf"/><Relationship Id="rId2" Type="http://schemas.openxmlformats.org/officeDocument/2006/relationships/image" Target="../media/image188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.tmp"/><Relationship Id="rId5" Type="http://schemas.openxmlformats.org/officeDocument/2006/relationships/image" Target="../media/image191.tmp"/><Relationship Id="rId4" Type="http://schemas.openxmlformats.org/officeDocument/2006/relationships/image" Target="../media/image190.tmp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tmp"/><Relationship Id="rId2" Type="http://schemas.openxmlformats.org/officeDocument/2006/relationships/image" Target="../media/image195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4.emf"/><Relationship Id="rId4" Type="http://schemas.openxmlformats.org/officeDocument/2006/relationships/image" Target="../media/image197.emf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tmp"/><Relationship Id="rId2" Type="http://schemas.openxmlformats.org/officeDocument/2006/relationships/image" Target="../media/image198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0.emf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2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tmp"/><Relationship Id="rId2" Type="http://schemas.openxmlformats.org/officeDocument/2006/relationships/image" Target="../media/image203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5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emf"/><Relationship Id="rId2" Type="http://schemas.openxmlformats.org/officeDocument/2006/relationships/image" Target="../media/image20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8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emf"/><Relationship Id="rId2" Type="http://schemas.openxmlformats.org/officeDocument/2006/relationships/image" Target="../media/image209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emf"/><Relationship Id="rId2" Type="http://schemas.openxmlformats.org/officeDocument/2006/relationships/image" Target="../media/image206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emf"/><Relationship Id="rId2" Type="http://schemas.openxmlformats.org/officeDocument/2006/relationships/image" Target="../media/image206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emf"/><Relationship Id="rId2" Type="http://schemas.openxmlformats.org/officeDocument/2006/relationships/image" Target="../media/image206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emf"/><Relationship Id="rId2" Type="http://schemas.openxmlformats.org/officeDocument/2006/relationships/image" Target="../media/image206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emf"/><Relationship Id="rId2" Type="http://schemas.openxmlformats.org/officeDocument/2006/relationships/image" Target="../media/image206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emf"/><Relationship Id="rId2" Type="http://schemas.openxmlformats.org/officeDocument/2006/relationships/image" Target="../media/image20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6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emf"/><Relationship Id="rId2" Type="http://schemas.openxmlformats.org/officeDocument/2006/relationships/image" Target="../media/image206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emf"/><Relationship Id="rId2" Type="http://schemas.openxmlformats.org/officeDocument/2006/relationships/image" Target="../media/image21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77B2E15E-6265-4008-8F3E-315A5790C3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" t="-92" r="563" b="1250"/>
          <a:stretch/>
        </p:blipFill>
        <p:spPr>
          <a:xfrm>
            <a:off x="6553" y="0"/>
            <a:ext cx="12185447" cy="4369436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E1DF363B-FE58-45AD-ACDD-BC1045F912ED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</a:t>
            </a:r>
            <a:endParaRPr lang="en-US" sz="32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DCA78E7-4943-BF06-57D8-93CF350A83F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383440" y="3642571"/>
            <a:ext cx="7889452" cy="58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303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49999-3D6A-402E-8249-B88D72B62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+</a:t>
            </a:r>
          </a:p>
        </p:txBody>
      </p:sp>
      <p:pic>
        <p:nvPicPr>
          <p:cNvPr id="5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F17A6DBB-9A9D-4FA0-88B7-AF75D7AE5E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510"/>
            <a:ext cx="12185448" cy="2478902"/>
          </a:xfr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91D06A53-16CA-4B3D-9C3E-2E8E260EA432}"/>
              </a:ext>
            </a:extLst>
          </p:cNvPr>
          <p:cNvSpPr txBox="1"/>
          <p:nvPr/>
        </p:nvSpPr>
        <p:spPr>
          <a:xfrm>
            <a:off x="11077451" y="2416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</a:t>
            </a:r>
            <a:endParaRPr lang="en-US" sz="32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83AC559-6EB1-6DB4-BAD1-9721DDA2F0B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449780" y="1908483"/>
            <a:ext cx="8622024" cy="41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903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222FDDC5-D42B-40E2-9394-AF37E9747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3" y="0"/>
            <a:ext cx="3627434" cy="853514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94A7DB77-1B3B-4FE5-B0BB-4C3E8812C0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773" y="43890"/>
            <a:ext cx="4743627" cy="1072858"/>
          </a:xfrm>
          <a:prstGeom prst="rect">
            <a:avLst/>
          </a:prstGeom>
        </p:spPr>
      </p:pic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10DE1BB4-C3CD-4FE9-8CC0-09D60F535F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3" y="876261"/>
            <a:ext cx="4153260" cy="830652"/>
          </a:xfrm>
          <a:prstGeom prst="rect">
            <a:avLst/>
          </a:prstGeom>
        </p:spPr>
      </p:pic>
      <p:pic>
        <p:nvPicPr>
          <p:cNvPr id="15" name="Picture 14" descr="A picture containing text, food&#10;&#10;Description automatically generated">
            <a:extLst>
              <a:ext uri="{FF2B5EF4-FFF2-40B4-BE49-F238E27FC236}">
                <a16:creationId xmlns:a16="http://schemas.microsoft.com/office/drawing/2014/main" id="{EB5053B0-B252-4A8A-9AAE-9CC73E033C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939" y="1281838"/>
            <a:ext cx="8185505" cy="5532272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E47BC625-2F07-42D5-999E-56F6DB06F96E}"/>
              </a:ext>
            </a:extLst>
          </p:cNvPr>
          <p:cNvSpPr txBox="1"/>
          <p:nvPr/>
        </p:nvSpPr>
        <p:spPr>
          <a:xfrm>
            <a:off x="11098072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</a:t>
            </a:r>
            <a:endParaRPr lang="en-US" sz="32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AA56C1A-933D-5BA6-58EA-C15436FBFA73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785439" y="426757"/>
            <a:ext cx="1862212" cy="42675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CE2393D-4C3A-D944-6535-C73F55761B0D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4412872" y="632867"/>
            <a:ext cx="6380395" cy="37778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129DCB0-D414-7573-26C5-78F4A68E72C6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67985" y="1389841"/>
            <a:ext cx="3297120" cy="29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137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E188186C-8261-4A96-9F08-36005DA14A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92" y="43237"/>
            <a:ext cx="9456768" cy="6632575"/>
          </a:xfr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05F35787-53E0-4D73-A874-0FEA679DA639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2L3-2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E166B9-DFB7-4BE3-A64F-1B2093C7985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137" y="1237069"/>
            <a:ext cx="7978831" cy="434378"/>
          </a:xfrm>
          <a:prstGeom prst="rect">
            <a:avLst/>
          </a:prstGeom>
        </p:spPr>
      </p:pic>
      <p:pic>
        <p:nvPicPr>
          <p:cNvPr id="7" name="Picture 6" descr="Graphical user interface, application, icon&#10;&#10;Description automatically generated">
            <a:extLst>
              <a:ext uri="{FF2B5EF4-FFF2-40B4-BE49-F238E27FC236}">
                <a16:creationId xmlns:a16="http://schemas.microsoft.com/office/drawing/2014/main" id="{08296E17-C4EC-40B8-99DB-3F6AE4F0797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605" y="1586497"/>
            <a:ext cx="4122777" cy="556308"/>
          </a:xfrm>
          <a:prstGeom prst="rect">
            <a:avLst/>
          </a:prstGeom>
        </p:spPr>
      </p:pic>
      <p:pic>
        <p:nvPicPr>
          <p:cNvPr id="9" name="Picture 8" descr="A picture containing icon&#10;&#10;Description automatically generated">
            <a:extLst>
              <a:ext uri="{FF2B5EF4-FFF2-40B4-BE49-F238E27FC236}">
                <a16:creationId xmlns:a16="http://schemas.microsoft.com/office/drawing/2014/main" id="{9B35D952-38B7-4914-BF35-E4642082CEB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108" y="2151537"/>
            <a:ext cx="3878916" cy="495343"/>
          </a:xfrm>
          <a:prstGeom prst="rect">
            <a:avLst/>
          </a:prstGeom>
        </p:spPr>
      </p:pic>
      <p:pic>
        <p:nvPicPr>
          <p:cNvPr id="11" name="Picture 10" descr="Text&#10;&#10;Description automatically generated with medium confidence">
            <a:extLst>
              <a:ext uri="{FF2B5EF4-FFF2-40B4-BE49-F238E27FC236}">
                <a16:creationId xmlns:a16="http://schemas.microsoft.com/office/drawing/2014/main" id="{DE6280A2-07FC-46CF-B914-19F54F83059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897" y="2624006"/>
            <a:ext cx="4054191" cy="5029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8049A28-8797-40B2-BD6F-45D52CDA5CB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605" y="3190067"/>
            <a:ext cx="4640982" cy="4953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716789F-6947-479F-9661-3EFD5F9CB97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897" y="3689382"/>
            <a:ext cx="6942422" cy="46486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C9BB8A8-3037-4CF6-BFFD-B7B86BA14AAF}"/>
              </a:ext>
            </a:extLst>
          </p:cNvPr>
          <p:cNvSpPr txBox="1"/>
          <p:nvPr/>
        </p:nvSpPr>
        <p:spPr>
          <a:xfrm>
            <a:off x="3114330" y="5762896"/>
            <a:ext cx="899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780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B9567BA-27D9-38AF-AFB3-C97021C00D5E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1222792" y="565654"/>
            <a:ext cx="8255568" cy="53964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1BB6292-0A98-D4FE-59C3-FAA69A36A707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1222792" y="5223254"/>
            <a:ext cx="8666491" cy="53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4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B0C33202-2F03-56F5-8294-69DD6265B3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0373" y="-912"/>
            <a:ext cx="9056677" cy="6855725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9C34504-D655-57C8-6086-45E82937BCCF}"/>
              </a:ext>
            </a:extLst>
          </p:cNvPr>
          <p:cNvSpPr/>
          <p:nvPr/>
        </p:nvSpPr>
        <p:spPr>
          <a:xfrm>
            <a:off x="1622168" y="2325482"/>
            <a:ext cx="8934769" cy="738713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191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3E429CC0-EF50-4D6F-87F0-E2981B41CD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4" y="0"/>
            <a:ext cx="12177036" cy="217170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601123-49F9-435A-8E62-0E47C864A207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2L3-3</a:t>
            </a:r>
            <a:endParaRPr lang="en-US" sz="32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69097F7-E5A0-BBED-9927-00226549905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279019" y="1713703"/>
            <a:ext cx="10457166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80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fruit, nut&#10;&#10;Description automatically generated">
            <a:extLst>
              <a:ext uri="{FF2B5EF4-FFF2-40B4-BE49-F238E27FC236}">
                <a16:creationId xmlns:a16="http://schemas.microsoft.com/office/drawing/2014/main" id="{F532590E-5271-4DC7-8D1F-2D9C42218F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5398" y="1879741"/>
            <a:ext cx="2096602" cy="2044559"/>
          </a:xfrm>
          <a:prstGeom prst="rect">
            <a:avLst/>
          </a:prstGeom>
        </p:spPr>
      </p:pic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D5FD5B02-00C0-46D1-B816-04618557C1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63" y="165046"/>
            <a:ext cx="3073409" cy="997004"/>
          </a:xfr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8CBB3D36-2118-4456-A0C2-45152C1BE8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43" y="1292252"/>
            <a:ext cx="9947082" cy="3016068"/>
          </a:xfrm>
          <a:prstGeom prst="rect">
            <a:avLst/>
          </a:prstGeom>
        </p:spPr>
      </p:pic>
      <p:pic>
        <p:nvPicPr>
          <p:cNvPr id="17" name="Picture 16" descr="Diagram&#10;&#10;Description automatically generated">
            <a:extLst>
              <a:ext uri="{FF2B5EF4-FFF2-40B4-BE49-F238E27FC236}">
                <a16:creationId xmlns:a16="http://schemas.microsoft.com/office/drawing/2014/main" id="{9454C174-260C-4068-952D-33FB4A1927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61" y="4327369"/>
            <a:ext cx="2193527" cy="2244881"/>
          </a:xfrm>
          <a:prstGeom prst="rect">
            <a:avLst/>
          </a:prstGeom>
        </p:spPr>
      </p:pic>
      <p:pic>
        <p:nvPicPr>
          <p:cNvPr id="19" name="Picture 18" descr="A picture containing vegetable&#10;&#10;Description automatically generated">
            <a:extLst>
              <a:ext uri="{FF2B5EF4-FFF2-40B4-BE49-F238E27FC236}">
                <a16:creationId xmlns:a16="http://schemas.microsoft.com/office/drawing/2014/main" id="{D625A445-3442-4950-9306-A171ED3E1F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521" y="4457570"/>
            <a:ext cx="2007505" cy="2090573"/>
          </a:xfrm>
          <a:prstGeom prst="rect">
            <a:avLst/>
          </a:prstGeom>
        </p:spPr>
      </p:pic>
      <p:pic>
        <p:nvPicPr>
          <p:cNvPr id="21" name="Picture 20" descr="A picture containing text, beverage, alcohol&#10;&#10;Description automatically generated">
            <a:extLst>
              <a:ext uri="{FF2B5EF4-FFF2-40B4-BE49-F238E27FC236}">
                <a16:creationId xmlns:a16="http://schemas.microsoft.com/office/drawing/2014/main" id="{C52F797A-4B6D-43BF-A960-580A95DEAC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050" y="4433463"/>
            <a:ext cx="1459126" cy="1991604"/>
          </a:xfrm>
          <a:prstGeom prst="rect">
            <a:avLst/>
          </a:prstGeom>
        </p:spPr>
      </p:pic>
      <p:pic>
        <p:nvPicPr>
          <p:cNvPr id="23" name="Picture 22" descr="A picture containing text, container, glass&#10;&#10;Description automatically generated">
            <a:extLst>
              <a:ext uri="{FF2B5EF4-FFF2-40B4-BE49-F238E27FC236}">
                <a16:creationId xmlns:a16="http://schemas.microsoft.com/office/drawing/2014/main" id="{5C41B789-7451-42A2-82D9-BE8EA2BC78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737" y="4289265"/>
            <a:ext cx="1784340" cy="2135802"/>
          </a:xfrm>
          <a:prstGeom prst="rect">
            <a:avLst/>
          </a:prstGeom>
        </p:spPr>
      </p:pic>
      <p:pic>
        <p:nvPicPr>
          <p:cNvPr id="25" name="Picture 24" descr="A group of bottles&#10;&#10;Description automatically generated with medium confidence">
            <a:extLst>
              <a:ext uri="{FF2B5EF4-FFF2-40B4-BE49-F238E27FC236}">
                <a16:creationId xmlns:a16="http://schemas.microsoft.com/office/drawing/2014/main" id="{4D00FCC1-64B2-43E2-B4DF-50491668F3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163" y="4361364"/>
            <a:ext cx="2032122" cy="2135802"/>
          </a:xfrm>
          <a:prstGeom prst="rect">
            <a:avLst/>
          </a:prstGeom>
        </p:spPr>
      </p:pic>
      <p:pic>
        <p:nvPicPr>
          <p:cNvPr id="27" name="Picture 26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D7D26D4D-AC27-4801-8DA0-4D2992E129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171" y="4456629"/>
            <a:ext cx="1855807" cy="1914617"/>
          </a:xfrm>
          <a:prstGeom prst="rect">
            <a:avLst/>
          </a:prstGeom>
        </p:spPr>
      </p:pic>
      <p:pic>
        <p:nvPicPr>
          <p:cNvPr id="29" name="Picture 28" descr="Text&#10;&#10;Description automatically generated">
            <a:extLst>
              <a:ext uri="{FF2B5EF4-FFF2-40B4-BE49-F238E27FC236}">
                <a16:creationId xmlns:a16="http://schemas.microsoft.com/office/drawing/2014/main" id="{07945174-56A7-44DB-B9B3-C9A18565F71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524" y="165046"/>
            <a:ext cx="6021125" cy="997004"/>
          </a:xfrm>
          <a:prstGeom prst="rect">
            <a:avLst/>
          </a:prstGeom>
        </p:spPr>
      </p:pic>
      <p:pic>
        <p:nvPicPr>
          <p:cNvPr id="30" name="Z_[03-01]_kotoba1">
            <a:hlinkClick r:id="" action="ppaction://media"/>
            <a:extLst>
              <a:ext uri="{FF2B5EF4-FFF2-40B4-BE49-F238E27FC236}">
                <a16:creationId xmlns:a16="http://schemas.microsoft.com/office/drawing/2014/main" id="{2BE90EE7-7995-490E-A4BF-52F97C08E7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995163" y="279400"/>
            <a:ext cx="487363" cy="487363"/>
          </a:xfrm>
          <a:prstGeom prst="rect">
            <a:avLst/>
          </a:prstGeom>
        </p:spPr>
      </p:pic>
      <p:sp>
        <p:nvSpPr>
          <p:cNvPr id="31" name="TextBox 3">
            <a:extLst>
              <a:ext uri="{FF2B5EF4-FFF2-40B4-BE49-F238E27FC236}">
                <a16:creationId xmlns:a16="http://schemas.microsoft.com/office/drawing/2014/main" id="{3F601123-49F9-435A-8E62-0E47C864A207}"/>
              </a:ext>
            </a:extLst>
          </p:cNvPr>
          <p:cNvSpPr txBox="1"/>
          <p:nvPr/>
        </p:nvSpPr>
        <p:spPr>
          <a:xfrm>
            <a:off x="11077074" y="-12988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2L3-3</a:t>
            </a:r>
            <a:endParaRPr lang="en-US" sz="32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85EFC7A-6FBA-65FC-989A-84FC2A7ADC51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-20000" contrast="40000"/>
          </a:blip>
          <a:stretch>
            <a:fillRect/>
          </a:stretch>
        </p:blipFill>
        <p:spPr>
          <a:xfrm>
            <a:off x="552878" y="792701"/>
            <a:ext cx="2791189" cy="38839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2E73665-F8D6-E0DA-422D-37279179907D}"/>
              </a:ext>
            </a:extLst>
          </p:cNvPr>
          <p:cNvPicPr>
            <a:picLocks noChangeAspect="1"/>
          </p:cNvPicPr>
          <p:nvPr/>
        </p:nvPicPr>
        <p:blipFill>
          <a:blip r:embed="rId16">
            <a:lum bright="-20000" contrast="40000"/>
          </a:blip>
          <a:stretch>
            <a:fillRect/>
          </a:stretch>
        </p:blipFill>
        <p:spPr>
          <a:xfrm>
            <a:off x="4189357" y="806988"/>
            <a:ext cx="3736874" cy="50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07163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fruit, nut&#10;&#10;Description automatically generated">
            <a:extLst>
              <a:ext uri="{FF2B5EF4-FFF2-40B4-BE49-F238E27FC236}">
                <a16:creationId xmlns:a16="http://schemas.microsoft.com/office/drawing/2014/main" id="{F532590E-5271-4DC7-8D1F-2D9C42218F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5398" y="1879741"/>
            <a:ext cx="2096602" cy="2044559"/>
          </a:xfrm>
          <a:prstGeom prst="rect">
            <a:avLst/>
          </a:prstGeom>
        </p:spPr>
      </p:pic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D5FD5B02-00C0-46D1-B816-04618557C1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64" y="165046"/>
            <a:ext cx="2644962" cy="858017"/>
          </a:xfr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8CBB3D36-2118-4456-A0C2-45152C1BE8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64" y="1292137"/>
            <a:ext cx="9947461" cy="3016183"/>
          </a:xfrm>
          <a:prstGeom prst="rect">
            <a:avLst/>
          </a:prstGeom>
        </p:spPr>
      </p:pic>
      <p:pic>
        <p:nvPicPr>
          <p:cNvPr id="17" name="Picture 16" descr="Diagram&#10;&#10;Description automatically generated">
            <a:extLst>
              <a:ext uri="{FF2B5EF4-FFF2-40B4-BE49-F238E27FC236}">
                <a16:creationId xmlns:a16="http://schemas.microsoft.com/office/drawing/2014/main" id="{9454C174-260C-4068-952D-33FB4A1927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61" y="4327369"/>
            <a:ext cx="2193527" cy="2244881"/>
          </a:xfrm>
          <a:prstGeom prst="rect">
            <a:avLst/>
          </a:prstGeom>
        </p:spPr>
      </p:pic>
      <p:pic>
        <p:nvPicPr>
          <p:cNvPr id="19" name="Picture 18" descr="A picture containing vegetable&#10;&#10;Description automatically generated">
            <a:extLst>
              <a:ext uri="{FF2B5EF4-FFF2-40B4-BE49-F238E27FC236}">
                <a16:creationId xmlns:a16="http://schemas.microsoft.com/office/drawing/2014/main" id="{D625A445-3442-4950-9306-A171ED3E1F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521" y="4457570"/>
            <a:ext cx="2007505" cy="2090573"/>
          </a:xfrm>
          <a:prstGeom prst="rect">
            <a:avLst/>
          </a:prstGeom>
        </p:spPr>
      </p:pic>
      <p:pic>
        <p:nvPicPr>
          <p:cNvPr id="21" name="Picture 20" descr="A picture containing text, beverage, alcohol&#10;&#10;Description automatically generated">
            <a:extLst>
              <a:ext uri="{FF2B5EF4-FFF2-40B4-BE49-F238E27FC236}">
                <a16:creationId xmlns:a16="http://schemas.microsoft.com/office/drawing/2014/main" id="{C52F797A-4B6D-43BF-A960-580A95DEAC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050" y="4433463"/>
            <a:ext cx="1459126" cy="1991604"/>
          </a:xfrm>
          <a:prstGeom prst="rect">
            <a:avLst/>
          </a:prstGeom>
        </p:spPr>
      </p:pic>
      <p:pic>
        <p:nvPicPr>
          <p:cNvPr id="23" name="Picture 22" descr="A picture containing text, container, glass&#10;&#10;Description automatically generated">
            <a:extLst>
              <a:ext uri="{FF2B5EF4-FFF2-40B4-BE49-F238E27FC236}">
                <a16:creationId xmlns:a16="http://schemas.microsoft.com/office/drawing/2014/main" id="{5C41B789-7451-42A2-82D9-BE8EA2BC78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737" y="4289265"/>
            <a:ext cx="1784340" cy="2135802"/>
          </a:xfrm>
          <a:prstGeom prst="rect">
            <a:avLst/>
          </a:prstGeom>
        </p:spPr>
      </p:pic>
      <p:pic>
        <p:nvPicPr>
          <p:cNvPr id="25" name="Picture 24" descr="A group of bottles&#10;&#10;Description automatically generated with medium confidence">
            <a:extLst>
              <a:ext uri="{FF2B5EF4-FFF2-40B4-BE49-F238E27FC236}">
                <a16:creationId xmlns:a16="http://schemas.microsoft.com/office/drawing/2014/main" id="{4D00FCC1-64B2-43E2-B4DF-50491668F3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163" y="4361364"/>
            <a:ext cx="2032122" cy="2135802"/>
          </a:xfrm>
          <a:prstGeom prst="rect">
            <a:avLst/>
          </a:prstGeom>
        </p:spPr>
      </p:pic>
      <p:pic>
        <p:nvPicPr>
          <p:cNvPr id="27" name="Picture 26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D7D26D4D-AC27-4801-8DA0-4D2992E129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171" y="4456629"/>
            <a:ext cx="1855807" cy="1914617"/>
          </a:xfrm>
          <a:prstGeom prst="rect">
            <a:avLst/>
          </a:prstGeom>
        </p:spPr>
      </p:pic>
      <p:sp>
        <p:nvSpPr>
          <p:cNvPr id="31" name="TextBox 3">
            <a:extLst>
              <a:ext uri="{FF2B5EF4-FFF2-40B4-BE49-F238E27FC236}">
                <a16:creationId xmlns:a16="http://schemas.microsoft.com/office/drawing/2014/main" id="{3F601123-49F9-435A-8E62-0E47C864A207}"/>
              </a:ext>
            </a:extLst>
          </p:cNvPr>
          <p:cNvSpPr txBox="1"/>
          <p:nvPr/>
        </p:nvSpPr>
        <p:spPr>
          <a:xfrm>
            <a:off x="11077074" y="-5235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2L3-3</a:t>
            </a:r>
            <a:endParaRPr lang="en-US" sz="3200" dirty="0"/>
          </a:p>
        </p:txBody>
      </p:sp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E8CC7F87-5E1F-45C7-9005-6F2C1A4EEE8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824" y="208875"/>
            <a:ext cx="5170661" cy="1083377"/>
          </a:xfrm>
          <a:prstGeom prst="rect">
            <a:avLst/>
          </a:prstGeom>
        </p:spPr>
      </p:pic>
      <p:pic>
        <p:nvPicPr>
          <p:cNvPr id="30" name="Z_[03-01]_kotoba1">
            <a:hlinkClick r:id="" action="ppaction://media"/>
            <a:extLst>
              <a:ext uri="{FF2B5EF4-FFF2-40B4-BE49-F238E27FC236}">
                <a16:creationId xmlns:a16="http://schemas.microsoft.com/office/drawing/2014/main" id="{2BE90EE7-7995-490E-A4BF-52F97C08E7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195063" y="320646"/>
            <a:ext cx="487363" cy="48736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A2CDBD8E-5FF1-1962-14E8-C4223F7CB523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-20000" contrast="40000"/>
          </a:blip>
          <a:stretch>
            <a:fillRect/>
          </a:stretch>
        </p:blipFill>
        <p:spPr>
          <a:xfrm>
            <a:off x="583289" y="661188"/>
            <a:ext cx="2791189" cy="38839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CC37F5D-8056-7A81-C5EA-161C4181C55D}"/>
              </a:ext>
            </a:extLst>
          </p:cNvPr>
          <p:cNvPicPr>
            <a:picLocks noChangeAspect="1"/>
          </p:cNvPicPr>
          <p:nvPr/>
        </p:nvPicPr>
        <p:blipFill>
          <a:blip r:embed="rId16">
            <a:lum bright="-20000" contrast="40000"/>
          </a:blip>
          <a:stretch>
            <a:fillRect/>
          </a:stretch>
        </p:blipFill>
        <p:spPr>
          <a:xfrm>
            <a:off x="4273356" y="814281"/>
            <a:ext cx="3721807" cy="431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58871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fruit, nut&#10;&#10;Description automatically generated">
            <a:extLst>
              <a:ext uri="{FF2B5EF4-FFF2-40B4-BE49-F238E27FC236}">
                <a16:creationId xmlns:a16="http://schemas.microsoft.com/office/drawing/2014/main" id="{F532590E-5271-4DC7-8D1F-2D9C42218F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5398" y="1879741"/>
            <a:ext cx="2096602" cy="2044559"/>
          </a:xfrm>
          <a:prstGeom prst="rect">
            <a:avLst/>
          </a:prstGeom>
        </p:spPr>
      </p:pic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D5FD5B02-00C0-46D1-B816-04618557C1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64" y="165046"/>
            <a:ext cx="2644962" cy="858017"/>
          </a:xfr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8CBB3D36-2118-4456-A0C2-45152C1BE8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64" y="1292137"/>
            <a:ext cx="9947461" cy="3016183"/>
          </a:xfrm>
          <a:prstGeom prst="rect">
            <a:avLst/>
          </a:prstGeom>
        </p:spPr>
      </p:pic>
      <p:pic>
        <p:nvPicPr>
          <p:cNvPr id="17" name="Picture 16" descr="Diagram&#10;&#10;Description automatically generated">
            <a:extLst>
              <a:ext uri="{FF2B5EF4-FFF2-40B4-BE49-F238E27FC236}">
                <a16:creationId xmlns:a16="http://schemas.microsoft.com/office/drawing/2014/main" id="{9454C174-260C-4068-952D-33FB4A1927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61" y="4327369"/>
            <a:ext cx="2193527" cy="2244881"/>
          </a:xfrm>
          <a:prstGeom prst="rect">
            <a:avLst/>
          </a:prstGeom>
        </p:spPr>
      </p:pic>
      <p:pic>
        <p:nvPicPr>
          <p:cNvPr id="19" name="Picture 18" descr="A picture containing vegetable&#10;&#10;Description automatically generated">
            <a:extLst>
              <a:ext uri="{FF2B5EF4-FFF2-40B4-BE49-F238E27FC236}">
                <a16:creationId xmlns:a16="http://schemas.microsoft.com/office/drawing/2014/main" id="{D625A445-3442-4950-9306-A171ED3E1F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521" y="4457570"/>
            <a:ext cx="2007505" cy="2090573"/>
          </a:xfrm>
          <a:prstGeom prst="rect">
            <a:avLst/>
          </a:prstGeom>
        </p:spPr>
      </p:pic>
      <p:pic>
        <p:nvPicPr>
          <p:cNvPr id="21" name="Picture 20" descr="A picture containing text, beverage, alcohol&#10;&#10;Description automatically generated">
            <a:extLst>
              <a:ext uri="{FF2B5EF4-FFF2-40B4-BE49-F238E27FC236}">
                <a16:creationId xmlns:a16="http://schemas.microsoft.com/office/drawing/2014/main" id="{C52F797A-4B6D-43BF-A960-580A95DEAC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050" y="4433463"/>
            <a:ext cx="1459126" cy="1991604"/>
          </a:xfrm>
          <a:prstGeom prst="rect">
            <a:avLst/>
          </a:prstGeom>
        </p:spPr>
      </p:pic>
      <p:pic>
        <p:nvPicPr>
          <p:cNvPr id="23" name="Picture 22" descr="A picture containing text, container, glass&#10;&#10;Description automatically generated">
            <a:extLst>
              <a:ext uri="{FF2B5EF4-FFF2-40B4-BE49-F238E27FC236}">
                <a16:creationId xmlns:a16="http://schemas.microsoft.com/office/drawing/2014/main" id="{5C41B789-7451-42A2-82D9-BE8EA2BC78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737" y="4289265"/>
            <a:ext cx="1784340" cy="2135802"/>
          </a:xfrm>
          <a:prstGeom prst="rect">
            <a:avLst/>
          </a:prstGeom>
        </p:spPr>
      </p:pic>
      <p:pic>
        <p:nvPicPr>
          <p:cNvPr id="25" name="Picture 24" descr="A group of bottles&#10;&#10;Description automatically generated with medium confidence">
            <a:extLst>
              <a:ext uri="{FF2B5EF4-FFF2-40B4-BE49-F238E27FC236}">
                <a16:creationId xmlns:a16="http://schemas.microsoft.com/office/drawing/2014/main" id="{4D00FCC1-64B2-43E2-B4DF-50491668F3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163" y="4361364"/>
            <a:ext cx="2032122" cy="2135802"/>
          </a:xfrm>
          <a:prstGeom prst="rect">
            <a:avLst/>
          </a:prstGeom>
        </p:spPr>
      </p:pic>
      <p:pic>
        <p:nvPicPr>
          <p:cNvPr id="27" name="Picture 26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D7D26D4D-AC27-4801-8DA0-4D2992E129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171" y="4456629"/>
            <a:ext cx="1855807" cy="1914617"/>
          </a:xfrm>
          <a:prstGeom prst="rect">
            <a:avLst/>
          </a:prstGeom>
        </p:spPr>
      </p:pic>
      <p:sp>
        <p:nvSpPr>
          <p:cNvPr id="31" name="TextBox 3">
            <a:extLst>
              <a:ext uri="{FF2B5EF4-FFF2-40B4-BE49-F238E27FC236}">
                <a16:creationId xmlns:a16="http://schemas.microsoft.com/office/drawing/2014/main" id="{3F601123-49F9-435A-8E62-0E47C864A207}"/>
              </a:ext>
            </a:extLst>
          </p:cNvPr>
          <p:cNvSpPr txBox="1"/>
          <p:nvPr/>
        </p:nvSpPr>
        <p:spPr>
          <a:xfrm>
            <a:off x="11084004" y="4392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2L3-3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36DDEB-5B3B-4BA1-98F9-DFA961D0566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539" y="165046"/>
            <a:ext cx="5984850" cy="1001948"/>
          </a:xfrm>
          <a:prstGeom prst="rect">
            <a:avLst/>
          </a:prstGeom>
        </p:spPr>
      </p:pic>
      <p:pic>
        <p:nvPicPr>
          <p:cNvPr id="6" name="Z_[03-02]_kotoba2">
            <a:hlinkClick r:id="" action="ppaction://media"/>
            <a:extLst>
              <a:ext uri="{FF2B5EF4-FFF2-40B4-BE49-F238E27FC236}">
                <a16:creationId xmlns:a16="http://schemas.microsoft.com/office/drawing/2014/main" id="{09B75F07-734C-477F-92C0-2AC1A18880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642225" y="178657"/>
            <a:ext cx="487363" cy="4873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EE0817-D380-4FE4-836B-1F05582BE898}"/>
              </a:ext>
            </a:extLst>
          </p:cNvPr>
          <p:cNvSpPr txBox="1"/>
          <p:nvPr/>
        </p:nvSpPr>
        <p:spPr>
          <a:xfrm>
            <a:off x="7885906" y="221545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①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4" name="TextBox 1">
            <a:extLst>
              <a:ext uri="{FF2B5EF4-FFF2-40B4-BE49-F238E27FC236}">
                <a16:creationId xmlns:a16="http://schemas.microsoft.com/office/drawing/2014/main" id="{51EE0817-D380-4FE4-836B-1F05582BE898}"/>
              </a:ext>
            </a:extLst>
          </p:cNvPr>
          <p:cNvSpPr txBox="1"/>
          <p:nvPr/>
        </p:nvSpPr>
        <p:spPr>
          <a:xfrm>
            <a:off x="2764339" y="2145929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②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5" name="TextBox 1">
            <a:extLst>
              <a:ext uri="{FF2B5EF4-FFF2-40B4-BE49-F238E27FC236}">
                <a16:creationId xmlns:a16="http://schemas.microsoft.com/office/drawing/2014/main" id="{51EE0817-D380-4FE4-836B-1F05582BE898}"/>
              </a:ext>
            </a:extLst>
          </p:cNvPr>
          <p:cNvSpPr txBox="1"/>
          <p:nvPr/>
        </p:nvSpPr>
        <p:spPr>
          <a:xfrm>
            <a:off x="6066125" y="4577394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③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6" name="TextBox 1">
            <a:extLst>
              <a:ext uri="{FF2B5EF4-FFF2-40B4-BE49-F238E27FC236}">
                <a16:creationId xmlns:a16="http://schemas.microsoft.com/office/drawing/2014/main" id="{51EE0817-D380-4FE4-836B-1F05582BE898}"/>
              </a:ext>
            </a:extLst>
          </p:cNvPr>
          <p:cNvSpPr txBox="1"/>
          <p:nvPr/>
        </p:nvSpPr>
        <p:spPr>
          <a:xfrm>
            <a:off x="10019079" y="2115134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④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7" name="TextBox 1">
            <a:extLst>
              <a:ext uri="{FF2B5EF4-FFF2-40B4-BE49-F238E27FC236}">
                <a16:creationId xmlns:a16="http://schemas.microsoft.com/office/drawing/2014/main" id="{51EE0817-D380-4FE4-836B-1F05582BE898}"/>
              </a:ext>
            </a:extLst>
          </p:cNvPr>
          <p:cNvSpPr txBox="1"/>
          <p:nvPr/>
        </p:nvSpPr>
        <p:spPr>
          <a:xfrm>
            <a:off x="7952879" y="468005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⑤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8" name="TextBox 1">
            <a:extLst>
              <a:ext uri="{FF2B5EF4-FFF2-40B4-BE49-F238E27FC236}">
                <a16:creationId xmlns:a16="http://schemas.microsoft.com/office/drawing/2014/main" id="{51EE0817-D380-4FE4-836B-1F05582BE898}"/>
              </a:ext>
            </a:extLst>
          </p:cNvPr>
          <p:cNvSpPr txBox="1"/>
          <p:nvPr/>
        </p:nvSpPr>
        <p:spPr>
          <a:xfrm>
            <a:off x="9968064" y="4647673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⑥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9" name="TextBox 1">
            <a:extLst>
              <a:ext uri="{FF2B5EF4-FFF2-40B4-BE49-F238E27FC236}">
                <a16:creationId xmlns:a16="http://schemas.microsoft.com/office/drawing/2014/main" id="{51EE0817-D380-4FE4-836B-1F05582BE898}"/>
              </a:ext>
            </a:extLst>
          </p:cNvPr>
          <p:cNvSpPr txBox="1"/>
          <p:nvPr/>
        </p:nvSpPr>
        <p:spPr>
          <a:xfrm>
            <a:off x="5295773" y="2215451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⑦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0" name="TextBox 1">
            <a:extLst>
              <a:ext uri="{FF2B5EF4-FFF2-40B4-BE49-F238E27FC236}">
                <a16:creationId xmlns:a16="http://schemas.microsoft.com/office/drawing/2014/main" id="{51EE0817-D380-4FE4-836B-1F05582BE898}"/>
              </a:ext>
            </a:extLst>
          </p:cNvPr>
          <p:cNvSpPr txBox="1"/>
          <p:nvPr/>
        </p:nvSpPr>
        <p:spPr>
          <a:xfrm>
            <a:off x="2271222" y="4722497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⑩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1" name="TextBox 1">
            <a:extLst>
              <a:ext uri="{FF2B5EF4-FFF2-40B4-BE49-F238E27FC236}">
                <a16:creationId xmlns:a16="http://schemas.microsoft.com/office/drawing/2014/main" id="{51EE0817-D380-4FE4-836B-1F05582BE898}"/>
              </a:ext>
            </a:extLst>
          </p:cNvPr>
          <p:cNvSpPr txBox="1"/>
          <p:nvPr/>
        </p:nvSpPr>
        <p:spPr>
          <a:xfrm>
            <a:off x="198419" y="464767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⑪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2" name="TextBox 1">
            <a:extLst>
              <a:ext uri="{FF2B5EF4-FFF2-40B4-BE49-F238E27FC236}">
                <a16:creationId xmlns:a16="http://schemas.microsoft.com/office/drawing/2014/main" id="{51EE0817-D380-4FE4-836B-1F05582BE898}"/>
              </a:ext>
            </a:extLst>
          </p:cNvPr>
          <p:cNvSpPr txBox="1"/>
          <p:nvPr/>
        </p:nvSpPr>
        <p:spPr>
          <a:xfrm>
            <a:off x="249291" y="1587353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②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3" name="TextBox 1">
            <a:extLst>
              <a:ext uri="{FF2B5EF4-FFF2-40B4-BE49-F238E27FC236}">
                <a16:creationId xmlns:a16="http://schemas.microsoft.com/office/drawing/2014/main" id="{51EE0817-D380-4FE4-836B-1F05582BE898}"/>
              </a:ext>
            </a:extLst>
          </p:cNvPr>
          <p:cNvSpPr txBox="1"/>
          <p:nvPr/>
        </p:nvSpPr>
        <p:spPr>
          <a:xfrm>
            <a:off x="992795" y="2145929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⑧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4" name="TextBox 1">
            <a:extLst>
              <a:ext uri="{FF2B5EF4-FFF2-40B4-BE49-F238E27FC236}">
                <a16:creationId xmlns:a16="http://schemas.microsoft.com/office/drawing/2014/main" id="{51EE0817-D380-4FE4-836B-1F05582BE898}"/>
              </a:ext>
            </a:extLst>
          </p:cNvPr>
          <p:cNvSpPr txBox="1"/>
          <p:nvPr/>
        </p:nvSpPr>
        <p:spPr>
          <a:xfrm>
            <a:off x="1690422" y="2115133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⑨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5" name="TextBox 1">
            <a:extLst>
              <a:ext uri="{FF2B5EF4-FFF2-40B4-BE49-F238E27FC236}">
                <a16:creationId xmlns:a16="http://schemas.microsoft.com/office/drawing/2014/main" id="{51EE0817-D380-4FE4-836B-1F05582BE898}"/>
              </a:ext>
            </a:extLst>
          </p:cNvPr>
          <p:cNvSpPr txBox="1"/>
          <p:nvPr/>
        </p:nvSpPr>
        <p:spPr>
          <a:xfrm>
            <a:off x="4247807" y="464767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⑫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13934E8-92E8-86CB-CBD3-5D0DCB2C84CC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-20000" contrast="40000"/>
          </a:blip>
          <a:stretch>
            <a:fillRect/>
          </a:stretch>
        </p:blipFill>
        <p:spPr>
          <a:xfrm>
            <a:off x="3650255" y="666020"/>
            <a:ext cx="3772017" cy="35681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C0FC25-BE58-C092-0F3D-C3C8F117326F}"/>
              </a:ext>
            </a:extLst>
          </p:cNvPr>
          <p:cNvPicPr>
            <a:picLocks noChangeAspect="1"/>
          </p:cNvPicPr>
          <p:nvPr/>
        </p:nvPicPr>
        <p:blipFill>
          <a:blip r:embed="rId16">
            <a:lum bright="-20000" contrast="40000"/>
          </a:blip>
          <a:stretch>
            <a:fillRect/>
          </a:stretch>
        </p:blipFill>
        <p:spPr>
          <a:xfrm>
            <a:off x="609535" y="717729"/>
            <a:ext cx="2791189" cy="38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08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42" grpId="0"/>
      <p:bldP spid="43" grpId="0"/>
      <p:bldP spid="44" grpId="0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A1D4821E-CEC7-4733-8EA7-7A3371B411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17" y="0"/>
            <a:ext cx="3177815" cy="861135"/>
          </a:xfr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3A6217B3-ED21-4DF0-AD03-A0B7FC28FAE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927" y="43237"/>
            <a:ext cx="6518818" cy="1014038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D030648A-B6DF-478D-84E2-BDBEF7072CC7}"/>
              </a:ext>
            </a:extLst>
          </p:cNvPr>
          <p:cNvSpPr txBox="1"/>
          <p:nvPr/>
        </p:nvSpPr>
        <p:spPr>
          <a:xfrm>
            <a:off x="11107737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2L3-4</a:t>
            </a:r>
            <a:endParaRPr lang="en-US" sz="3200" dirty="0"/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9D3CF3F7-1A65-4B18-AD0A-DD0C6852165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04" y="948649"/>
            <a:ext cx="7186688" cy="1223051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780CE1DB-BA07-4927-801C-436A22254F0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235" y="2076450"/>
            <a:ext cx="10151825" cy="2583009"/>
          </a:xfrm>
          <a:prstGeom prst="rect">
            <a:avLst/>
          </a:prstGeom>
        </p:spPr>
      </p:pic>
      <p:pic>
        <p:nvPicPr>
          <p:cNvPr id="14" name="Picture 13" descr="A picture containing shape&#10;&#10;Description automatically generated">
            <a:extLst>
              <a:ext uri="{FF2B5EF4-FFF2-40B4-BE49-F238E27FC236}">
                <a16:creationId xmlns:a16="http://schemas.microsoft.com/office/drawing/2014/main" id="{21C28414-5105-4327-B236-39A998FD400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57" y="4615712"/>
            <a:ext cx="11847333" cy="1871535"/>
          </a:xfrm>
          <a:prstGeom prst="rect">
            <a:avLst/>
          </a:prstGeom>
        </p:spPr>
      </p:pic>
      <p:pic>
        <p:nvPicPr>
          <p:cNvPr id="18" name="Z_[03-03]_kiku1">
            <a:hlinkClick r:id="" action="ppaction://media"/>
            <a:extLst>
              <a:ext uri="{FF2B5EF4-FFF2-40B4-BE49-F238E27FC236}">
                <a16:creationId xmlns:a16="http://schemas.microsoft.com/office/drawing/2014/main" id="{25637F2F-06CA-4A42-8134-CA6BB8583B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622550" y="2114550"/>
            <a:ext cx="487363" cy="487363"/>
          </a:xfrm>
          <a:prstGeom prst="rect">
            <a:avLst/>
          </a:prstGeom>
        </p:spPr>
      </p:pic>
      <p:pic>
        <p:nvPicPr>
          <p:cNvPr id="19" name="Z_[03-04]_kiku2">
            <a:hlinkClick r:id="" action="ppaction://media"/>
            <a:extLst>
              <a:ext uri="{FF2B5EF4-FFF2-40B4-BE49-F238E27FC236}">
                <a16:creationId xmlns:a16="http://schemas.microsoft.com/office/drawing/2014/main" id="{ACAE1309-0546-48A8-9F04-667AC85EB3F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684202" y="2095500"/>
            <a:ext cx="487363" cy="487363"/>
          </a:xfrm>
          <a:prstGeom prst="rect">
            <a:avLst/>
          </a:prstGeom>
        </p:spPr>
      </p:pic>
      <p:pic>
        <p:nvPicPr>
          <p:cNvPr id="20" name="Z_[03-05]_kiku3">
            <a:hlinkClick r:id="" action="ppaction://media"/>
            <a:extLst>
              <a:ext uri="{FF2B5EF4-FFF2-40B4-BE49-F238E27FC236}">
                <a16:creationId xmlns:a16="http://schemas.microsoft.com/office/drawing/2014/main" id="{1ECE5F5F-A094-4CF1-A76F-022083A7340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573414" y="2133600"/>
            <a:ext cx="487363" cy="487363"/>
          </a:xfrm>
          <a:prstGeom prst="rect">
            <a:avLst/>
          </a:prstGeom>
        </p:spPr>
      </p:pic>
      <p:pic>
        <p:nvPicPr>
          <p:cNvPr id="21" name="Z_[03-06]_kiku4">
            <a:hlinkClick r:id="" action="ppaction://media"/>
            <a:extLst>
              <a:ext uri="{FF2B5EF4-FFF2-40B4-BE49-F238E27FC236}">
                <a16:creationId xmlns:a16="http://schemas.microsoft.com/office/drawing/2014/main" id="{DCA3BD08-2BE1-4E0B-BBBE-45DC10E18A3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635066" y="2148737"/>
            <a:ext cx="487363" cy="487363"/>
          </a:xfrm>
          <a:prstGeom prst="rect">
            <a:avLst/>
          </a:prstGeom>
        </p:spPr>
      </p:pic>
      <p:pic>
        <p:nvPicPr>
          <p:cNvPr id="22" name="Z_[03-07]_kiku5">
            <a:hlinkClick r:id="" action="ppaction://media"/>
            <a:extLst>
              <a:ext uri="{FF2B5EF4-FFF2-40B4-BE49-F238E27FC236}">
                <a16:creationId xmlns:a16="http://schemas.microsoft.com/office/drawing/2014/main" id="{C680C924-53E0-4634-AF4E-AA0EE3410A01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0576725" y="2133599"/>
            <a:ext cx="487363" cy="487363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2229517" y="5091716"/>
            <a:ext cx="1645531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にく　　さかな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肉、魚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10503854" y="5077537"/>
            <a:ext cx="1120467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400" dirty="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ぶたにく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豚肉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4247825" y="5436609"/>
            <a:ext cx="1645531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ビール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6474108" y="5431130"/>
            <a:ext cx="1196534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8359214" y="5431130"/>
            <a:ext cx="1645531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わさび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C5C6DF7-8377-41DC-A6F9-90BCCC214CE1}"/>
              </a:ext>
            </a:extLst>
          </p:cNvPr>
          <p:cNvPicPr>
            <a:picLocks noChangeAspect="1"/>
          </p:cNvPicPr>
          <p:nvPr/>
        </p:nvPicPr>
        <p:blipFill>
          <a:blip r:embed="rId18">
            <a:lum bright="-20000" contrast="40000"/>
          </a:blip>
          <a:stretch>
            <a:fillRect/>
          </a:stretch>
        </p:blipFill>
        <p:spPr>
          <a:xfrm>
            <a:off x="1064979" y="1601003"/>
            <a:ext cx="7186687" cy="43838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3F90E5D-2063-37B6-61ED-9745BA5AF676}"/>
              </a:ext>
            </a:extLst>
          </p:cNvPr>
          <p:cNvPicPr>
            <a:picLocks noChangeAspect="1"/>
          </p:cNvPicPr>
          <p:nvPr/>
        </p:nvPicPr>
        <p:blipFill>
          <a:blip r:embed="rId19">
            <a:lum bright="-20000" contrast="40000"/>
          </a:blip>
          <a:stretch>
            <a:fillRect/>
          </a:stretch>
        </p:blipFill>
        <p:spPr>
          <a:xfrm>
            <a:off x="281631" y="527155"/>
            <a:ext cx="3661830" cy="39839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5E19307-445A-F696-034C-54B34DC1B12C}"/>
              </a:ext>
            </a:extLst>
          </p:cNvPr>
          <p:cNvPicPr>
            <a:picLocks noChangeAspect="1"/>
          </p:cNvPicPr>
          <p:nvPr/>
        </p:nvPicPr>
        <p:blipFill>
          <a:blip r:embed="rId20">
            <a:lum bright="-20000" contrast="40000"/>
          </a:blip>
          <a:stretch>
            <a:fillRect/>
          </a:stretch>
        </p:blipFill>
        <p:spPr>
          <a:xfrm>
            <a:off x="3943461" y="527155"/>
            <a:ext cx="6431314" cy="51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26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3" grpId="0"/>
      <p:bldP spid="24" grpId="0"/>
      <p:bldP spid="25" grpId="0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9550E224-4A7E-4F1C-AB73-4F8A31BA545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5" y="273130"/>
            <a:ext cx="12122409" cy="3528783"/>
          </a:xfrm>
          <a:prstGeom prst="rect">
            <a:avLst/>
          </a:prstGeom>
        </p:spPr>
      </p:pic>
      <p:pic>
        <p:nvPicPr>
          <p:cNvPr id="6" name="Z_[03-03]_kiku1">
            <a:hlinkClick r:id="" action="ppaction://media"/>
            <a:extLst>
              <a:ext uri="{FF2B5EF4-FFF2-40B4-BE49-F238E27FC236}">
                <a16:creationId xmlns:a16="http://schemas.microsoft.com/office/drawing/2014/main" id="{52181C63-19D5-4FCB-A7F4-C4F833E92D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574925" y="2724150"/>
            <a:ext cx="487363" cy="487363"/>
          </a:xfrm>
          <a:prstGeom prst="rect">
            <a:avLst/>
          </a:prstGeom>
        </p:spPr>
      </p:pic>
      <p:pic>
        <p:nvPicPr>
          <p:cNvPr id="7" name="Z_[03-04]_kiku2">
            <a:hlinkClick r:id="" action="ppaction://media"/>
            <a:extLst>
              <a:ext uri="{FF2B5EF4-FFF2-40B4-BE49-F238E27FC236}">
                <a16:creationId xmlns:a16="http://schemas.microsoft.com/office/drawing/2014/main" id="{736640B2-9256-4858-AF6A-ED229CF82B7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636577" y="2705100"/>
            <a:ext cx="487363" cy="487363"/>
          </a:xfrm>
          <a:prstGeom prst="rect">
            <a:avLst/>
          </a:prstGeom>
        </p:spPr>
      </p:pic>
      <p:pic>
        <p:nvPicPr>
          <p:cNvPr id="8" name="Z_[03-05]_kiku3">
            <a:hlinkClick r:id="" action="ppaction://media"/>
            <a:extLst>
              <a:ext uri="{FF2B5EF4-FFF2-40B4-BE49-F238E27FC236}">
                <a16:creationId xmlns:a16="http://schemas.microsoft.com/office/drawing/2014/main" id="{F9F43F8A-7A18-4A37-8A94-357D285EA95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645782" y="2705100"/>
            <a:ext cx="487363" cy="487363"/>
          </a:xfrm>
          <a:prstGeom prst="rect">
            <a:avLst/>
          </a:prstGeom>
        </p:spPr>
      </p:pic>
      <p:pic>
        <p:nvPicPr>
          <p:cNvPr id="9" name="Z_[03-06]_kiku4">
            <a:hlinkClick r:id="" action="ppaction://media"/>
            <a:extLst>
              <a:ext uri="{FF2B5EF4-FFF2-40B4-BE49-F238E27FC236}">
                <a16:creationId xmlns:a16="http://schemas.microsoft.com/office/drawing/2014/main" id="{70C30363-6323-4BD4-9693-F5927A34FCA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642351" y="2701131"/>
            <a:ext cx="487363" cy="487363"/>
          </a:xfrm>
          <a:prstGeom prst="rect">
            <a:avLst/>
          </a:prstGeom>
        </p:spPr>
      </p:pic>
      <p:pic>
        <p:nvPicPr>
          <p:cNvPr id="10" name="Z_[03-07]_kiku5">
            <a:hlinkClick r:id="" action="ppaction://media"/>
            <a:extLst>
              <a:ext uri="{FF2B5EF4-FFF2-40B4-BE49-F238E27FC236}">
                <a16:creationId xmlns:a16="http://schemas.microsoft.com/office/drawing/2014/main" id="{BCD3FF99-9DA4-41BE-B36F-B070C776889D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651562" y="2701130"/>
            <a:ext cx="487363" cy="487363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10B97582-7241-43B1-8340-5DB9BD494AD2}"/>
              </a:ext>
            </a:extLst>
          </p:cNvPr>
          <p:cNvSpPr txBox="1"/>
          <p:nvPr/>
        </p:nvSpPr>
        <p:spPr>
          <a:xfrm>
            <a:off x="11094433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2L3-4</a:t>
            </a:r>
            <a:endParaRPr lang="en-US" sz="32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C9BB8A8-3037-4CF6-BFFD-B7B86BA14AAF}"/>
              </a:ext>
            </a:extLst>
          </p:cNvPr>
          <p:cNvSpPr txBox="1"/>
          <p:nvPr/>
        </p:nvSpPr>
        <p:spPr>
          <a:xfrm>
            <a:off x="2551388" y="3141108"/>
            <a:ext cx="617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オ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C9BB8A8-3037-4CF6-BFFD-B7B86BA14AAF}"/>
              </a:ext>
            </a:extLst>
          </p:cNvPr>
          <p:cNvSpPr txBox="1"/>
          <p:nvPr/>
        </p:nvSpPr>
        <p:spPr>
          <a:xfrm>
            <a:off x="4595582" y="3151199"/>
            <a:ext cx="617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C9BB8A8-3037-4CF6-BFFD-B7B86BA14AAF}"/>
              </a:ext>
            </a:extLst>
          </p:cNvPr>
          <p:cNvSpPr txBox="1"/>
          <p:nvPr/>
        </p:nvSpPr>
        <p:spPr>
          <a:xfrm>
            <a:off x="6630086" y="3132152"/>
            <a:ext cx="617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ウ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C9BB8A8-3037-4CF6-BFFD-B7B86BA14AAF}"/>
              </a:ext>
            </a:extLst>
          </p:cNvPr>
          <p:cNvSpPr txBox="1"/>
          <p:nvPr/>
        </p:nvSpPr>
        <p:spPr>
          <a:xfrm>
            <a:off x="8664590" y="3141108"/>
            <a:ext cx="617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C9BB8A8-3037-4CF6-BFFD-B7B86BA14AAF}"/>
              </a:ext>
            </a:extLst>
          </p:cNvPr>
          <p:cNvSpPr txBox="1"/>
          <p:nvPr/>
        </p:nvSpPr>
        <p:spPr>
          <a:xfrm>
            <a:off x="10699094" y="3162134"/>
            <a:ext cx="617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1F9D33C-4B6B-A192-7035-D4E7ABB70903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-20000" contrast="40000"/>
          </a:blip>
          <a:stretch>
            <a:fillRect/>
          </a:stretch>
        </p:blipFill>
        <p:spPr>
          <a:xfrm>
            <a:off x="644680" y="806683"/>
            <a:ext cx="11356114" cy="55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41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5" grpId="0"/>
      <p:bldP spid="17" grpId="0"/>
      <p:bldP spid="19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7AF108C-00A8-4028-85B2-46519D73E7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884"/>
          <a:stretch/>
        </p:blipFill>
        <p:spPr>
          <a:xfrm>
            <a:off x="202020" y="171449"/>
            <a:ext cx="11888763" cy="105871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5D6A54-B91C-4415-9189-D541FB1F2AC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45" y="3838575"/>
            <a:ext cx="11229982" cy="609600"/>
          </a:xfrm>
          <a:prstGeom prst="rect">
            <a:avLst/>
          </a:prstGeom>
        </p:spPr>
      </p:pic>
      <p:pic>
        <p:nvPicPr>
          <p:cNvPr id="8" name="Z_[03-03]_kiku1">
            <a:hlinkClick r:id="" action="ppaction://media"/>
            <a:extLst>
              <a:ext uri="{FF2B5EF4-FFF2-40B4-BE49-F238E27FC236}">
                <a16:creationId xmlns:a16="http://schemas.microsoft.com/office/drawing/2014/main" id="{FE133B69-1728-4A3E-99A7-F7A15E32FA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55725" y="3952875"/>
            <a:ext cx="487363" cy="487363"/>
          </a:xfrm>
          <a:prstGeom prst="rect">
            <a:avLst/>
          </a:prstGeom>
        </p:spPr>
      </p:pic>
      <p:pic>
        <p:nvPicPr>
          <p:cNvPr id="9" name="Z_[03-04]_kiku2">
            <a:hlinkClick r:id="" action="ppaction://media"/>
            <a:extLst>
              <a:ext uri="{FF2B5EF4-FFF2-40B4-BE49-F238E27FC236}">
                <a16:creationId xmlns:a16="http://schemas.microsoft.com/office/drawing/2014/main" id="{C0A845C9-71A8-48C4-B580-26AD0ECAA4B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588827" y="3933825"/>
            <a:ext cx="487363" cy="487363"/>
          </a:xfrm>
          <a:prstGeom prst="rect">
            <a:avLst/>
          </a:prstGeom>
        </p:spPr>
      </p:pic>
      <p:pic>
        <p:nvPicPr>
          <p:cNvPr id="10" name="Z_[03-05]_kiku3">
            <a:hlinkClick r:id="" action="ppaction://media"/>
            <a:extLst>
              <a:ext uri="{FF2B5EF4-FFF2-40B4-BE49-F238E27FC236}">
                <a16:creationId xmlns:a16="http://schemas.microsoft.com/office/drawing/2014/main" id="{756BB2F0-AB99-4DDE-8B2C-A5E18EA7411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788532" y="3933825"/>
            <a:ext cx="487363" cy="487363"/>
          </a:xfrm>
          <a:prstGeom prst="rect">
            <a:avLst/>
          </a:prstGeom>
        </p:spPr>
      </p:pic>
      <p:pic>
        <p:nvPicPr>
          <p:cNvPr id="11" name="Z_[03-06]_kiku4">
            <a:hlinkClick r:id="" action="ppaction://media"/>
            <a:extLst>
              <a:ext uri="{FF2B5EF4-FFF2-40B4-BE49-F238E27FC236}">
                <a16:creationId xmlns:a16="http://schemas.microsoft.com/office/drawing/2014/main" id="{664CEF92-0FE2-41D0-9508-6F16C145285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051801" y="3929856"/>
            <a:ext cx="487363" cy="487363"/>
          </a:xfrm>
          <a:prstGeom prst="rect">
            <a:avLst/>
          </a:prstGeom>
        </p:spPr>
      </p:pic>
      <p:pic>
        <p:nvPicPr>
          <p:cNvPr id="12" name="Z_[03-07]_kiku5">
            <a:hlinkClick r:id="" action="ppaction://media"/>
            <a:extLst>
              <a:ext uri="{FF2B5EF4-FFF2-40B4-BE49-F238E27FC236}">
                <a16:creationId xmlns:a16="http://schemas.microsoft.com/office/drawing/2014/main" id="{1655D360-A93B-47B1-8DE3-81DF940DC52B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318187" y="3929855"/>
            <a:ext cx="487363" cy="487363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10B97582-7241-43B1-8340-5DB9BD494AD2}"/>
              </a:ext>
            </a:extLst>
          </p:cNvPr>
          <p:cNvSpPr txBox="1"/>
          <p:nvPr/>
        </p:nvSpPr>
        <p:spPr>
          <a:xfrm>
            <a:off x="11096660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2L3-4</a:t>
            </a:r>
            <a:endParaRPr lang="en-US" sz="32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F70D790-31D3-4B4C-8860-1667A399E6A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46" y="1300493"/>
            <a:ext cx="10852708" cy="1809843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362DDB7-5676-01A9-7ABF-6E34A4916B0E}"/>
              </a:ext>
            </a:extLst>
          </p:cNvPr>
          <p:cNvPicPr>
            <a:picLocks noChangeAspect="1"/>
          </p:cNvPicPr>
          <p:nvPr/>
        </p:nvPicPr>
        <p:blipFill>
          <a:blip r:embed="rId16">
            <a:lum bright="-20000" contrast="40000"/>
          </a:blip>
          <a:stretch>
            <a:fillRect/>
          </a:stretch>
        </p:blipFill>
        <p:spPr>
          <a:xfrm>
            <a:off x="1162182" y="825003"/>
            <a:ext cx="3899971" cy="369065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F186904-C8D6-AA47-4C4B-5C4EF5FE66E0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bright="-20000" contrast="40000"/>
          </a:blip>
          <a:stretch>
            <a:fillRect/>
          </a:stretch>
        </p:blipFill>
        <p:spPr>
          <a:xfrm>
            <a:off x="794178" y="1365517"/>
            <a:ext cx="10587696" cy="169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97011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con&#10;&#10;Description automatically generated with medium confidence">
            <a:extLst>
              <a:ext uri="{FF2B5EF4-FFF2-40B4-BE49-F238E27FC236}">
                <a16:creationId xmlns:a16="http://schemas.microsoft.com/office/drawing/2014/main" id="{07B5D107-3527-4EF8-BDB3-0F93DE90B6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49" y="120650"/>
            <a:ext cx="1895616" cy="1076325"/>
          </a:xfrm>
        </p:spPr>
      </p:pic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8B787B00-5DDC-4606-B9D6-05B0F45896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548" y="109565"/>
            <a:ext cx="8059693" cy="1037386"/>
          </a:xfrm>
          <a:prstGeom prst="rect">
            <a:avLst/>
          </a:prstGeom>
        </p:spPr>
      </p:pic>
      <p:pic>
        <p:nvPicPr>
          <p:cNvPr id="8" name="Z_[03-08]_katachi">
            <a:hlinkClick r:id="" action="ppaction://media"/>
            <a:extLst>
              <a:ext uri="{FF2B5EF4-FFF2-40B4-BE49-F238E27FC236}">
                <a16:creationId xmlns:a16="http://schemas.microsoft.com/office/drawing/2014/main" id="{0A32E5AC-B941-435C-A921-D989D3A17F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01584" y="415130"/>
            <a:ext cx="487363" cy="487363"/>
          </a:xfrm>
          <a:prstGeom prst="rect">
            <a:avLst/>
          </a:prstGeom>
        </p:spPr>
      </p:pic>
      <p:pic>
        <p:nvPicPr>
          <p:cNvPr id="13" name="Picture 12" descr="Text, letter&#10;&#10;Description automatically generated">
            <a:extLst>
              <a:ext uri="{FF2B5EF4-FFF2-40B4-BE49-F238E27FC236}">
                <a16:creationId xmlns:a16="http://schemas.microsoft.com/office/drawing/2014/main" id="{40C54235-8132-4413-BCAA-F1D1694A1A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365" y="1049046"/>
            <a:ext cx="7819032" cy="3526561"/>
          </a:xfrm>
          <a:prstGeom prst="rect">
            <a:avLst/>
          </a:prstGeom>
        </p:spPr>
      </p:pic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BFDAEBF8-3336-46D7-9903-55EBA77BE7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783" y="4454197"/>
            <a:ext cx="7897293" cy="2294237"/>
          </a:xfrm>
          <a:prstGeom prst="rect">
            <a:avLst/>
          </a:prstGeom>
        </p:spPr>
      </p:pic>
      <p:sp>
        <p:nvSpPr>
          <p:cNvPr id="17" name="TextBox 3">
            <a:extLst>
              <a:ext uri="{FF2B5EF4-FFF2-40B4-BE49-F238E27FC236}">
                <a16:creationId xmlns:a16="http://schemas.microsoft.com/office/drawing/2014/main" id="{10B97582-7241-43B1-8340-5DB9BD494AD2}"/>
              </a:ext>
            </a:extLst>
          </p:cNvPr>
          <p:cNvSpPr txBox="1"/>
          <p:nvPr/>
        </p:nvSpPr>
        <p:spPr>
          <a:xfrm>
            <a:off x="11096660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2L3-5</a:t>
            </a:r>
            <a:endParaRPr lang="en-US" sz="32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C9BB8A8-3037-4CF6-BFFD-B7B86BA14AAF}"/>
              </a:ext>
            </a:extLst>
          </p:cNvPr>
          <p:cNvSpPr txBox="1"/>
          <p:nvPr/>
        </p:nvSpPr>
        <p:spPr>
          <a:xfrm>
            <a:off x="5986881" y="2862886"/>
            <a:ext cx="923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ので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C9BB8A8-3037-4CF6-BFFD-B7B86BA14AAF}"/>
              </a:ext>
            </a:extLst>
          </p:cNvPr>
          <p:cNvSpPr txBox="1"/>
          <p:nvPr/>
        </p:nvSpPr>
        <p:spPr>
          <a:xfrm>
            <a:off x="4664380" y="2280769"/>
            <a:ext cx="923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ので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C9BB8A8-3037-4CF6-BFFD-B7B86BA14AAF}"/>
              </a:ext>
            </a:extLst>
          </p:cNvPr>
          <p:cNvSpPr txBox="1"/>
          <p:nvPr/>
        </p:nvSpPr>
        <p:spPr>
          <a:xfrm>
            <a:off x="5043266" y="1713365"/>
            <a:ext cx="923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ので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C9BB8A8-3037-4CF6-BFFD-B7B86BA14AAF}"/>
              </a:ext>
            </a:extLst>
          </p:cNvPr>
          <p:cNvSpPr txBox="1"/>
          <p:nvPr/>
        </p:nvSpPr>
        <p:spPr>
          <a:xfrm>
            <a:off x="4583537" y="1111400"/>
            <a:ext cx="1261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なので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C9BB8A8-3037-4CF6-BFFD-B7B86BA14AAF}"/>
              </a:ext>
            </a:extLst>
          </p:cNvPr>
          <p:cNvSpPr txBox="1"/>
          <p:nvPr/>
        </p:nvSpPr>
        <p:spPr>
          <a:xfrm>
            <a:off x="5845081" y="3911459"/>
            <a:ext cx="923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よね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E8BCFD3-710E-3B33-6459-B73482A5DE39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2936179" y="716367"/>
            <a:ext cx="5536986" cy="44493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DE65CD2-0A54-1B06-05E3-5DC6CF30C655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2735696" y="5173156"/>
            <a:ext cx="7518370" cy="45041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867B0E0-C966-8F0A-3665-EF7D9BEB03FF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2927295" y="6221115"/>
            <a:ext cx="4003883" cy="47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49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8" grpId="0"/>
      <p:bldP spid="19" grpId="0"/>
      <p:bldP spid="20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04AC6752-7531-43C8-A70F-C4EB35224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EF66C04-9E22-4FC8-B17D-82DA3298AB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55139" cy="1219200"/>
          </a:xfr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26C349C6-A035-4A2D-ABB7-F38266E7BE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126" y="758249"/>
            <a:ext cx="9696450" cy="3938745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BDFDECC3-B546-45C8-96CE-AF16BD64F82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2L3-21</a:t>
            </a:r>
            <a:endParaRPr lang="en-US" sz="32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8AF2A74-46DD-553F-F9AE-8352F4D7158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2355139" y="1727840"/>
            <a:ext cx="9102098" cy="322662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2A70F6C-8A09-593B-C950-A843A5B5CA92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403049" y="5175031"/>
            <a:ext cx="5353007" cy="149804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2E3EDA8-5421-6346-2B6B-F9D6A0F9A93B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6610351" y="5109347"/>
            <a:ext cx="4558839" cy="89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79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04AC6752-7531-43C8-A70F-C4EB35224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EF66C04-9E22-4FC8-B17D-82DA3298AB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55139" cy="1219200"/>
          </a:xfr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BDFDECC3-B546-45C8-96CE-AF16BD64F822}"/>
              </a:ext>
            </a:extLst>
          </p:cNvPr>
          <p:cNvSpPr txBox="1"/>
          <p:nvPr/>
        </p:nvSpPr>
        <p:spPr>
          <a:xfrm>
            <a:off x="10875615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2L3-21</a:t>
            </a:r>
            <a:endParaRPr lang="en-US" sz="3200" dirty="0"/>
          </a:p>
        </p:txBody>
      </p:sp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A8F256DA-27EB-4FA9-9C12-3F6F67AB34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247" y="853283"/>
            <a:ext cx="10623201" cy="362743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2DBA6C0-87A8-9AC1-82E0-1B20BAD474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52" y="1948865"/>
            <a:ext cx="12064929" cy="239710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587FF34-0248-55F7-1F10-2DAB4EA97C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7957" y="4345969"/>
            <a:ext cx="8460615" cy="238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654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D030648A-B6DF-478D-84E2-BDBEF7072CC7}"/>
              </a:ext>
            </a:extLst>
          </p:cNvPr>
          <p:cNvSpPr txBox="1"/>
          <p:nvPr/>
        </p:nvSpPr>
        <p:spPr>
          <a:xfrm>
            <a:off x="11090886" y="383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2L3-4</a:t>
            </a:r>
            <a:endParaRPr lang="en-US" sz="3200" dirty="0"/>
          </a:p>
        </p:txBody>
      </p:sp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780CE1DB-BA07-4927-801C-436A22254F0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235" y="2076450"/>
            <a:ext cx="10151825" cy="2583009"/>
          </a:xfrm>
          <a:prstGeom prst="rect">
            <a:avLst/>
          </a:prstGeom>
        </p:spPr>
      </p:pic>
      <p:pic>
        <p:nvPicPr>
          <p:cNvPr id="15" name="Z_[03-03]_kiku1">
            <a:hlinkClick r:id="" action="ppaction://media"/>
            <a:extLst>
              <a:ext uri="{FF2B5EF4-FFF2-40B4-BE49-F238E27FC236}">
                <a16:creationId xmlns:a16="http://schemas.microsoft.com/office/drawing/2014/main" id="{A37F6C06-56E7-4565-A334-A7958C231B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622550" y="2114550"/>
            <a:ext cx="487363" cy="487363"/>
          </a:xfrm>
          <a:prstGeom prst="rect">
            <a:avLst/>
          </a:prstGeom>
        </p:spPr>
      </p:pic>
      <p:pic>
        <p:nvPicPr>
          <p:cNvPr id="16" name="Z_[03-04]_kiku2">
            <a:hlinkClick r:id="" action="ppaction://media"/>
            <a:extLst>
              <a:ext uri="{FF2B5EF4-FFF2-40B4-BE49-F238E27FC236}">
                <a16:creationId xmlns:a16="http://schemas.microsoft.com/office/drawing/2014/main" id="{93406204-9910-47F1-A258-90CE3D8DA38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684202" y="2095500"/>
            <a:ext cx="487363" cy="487363"/>
          </a:xfrm>
          <a:prstGeom prst="rect">
            <a:avLst/>
          </a:prstGeom>
        </p:spPr>
      </p:pic>
      <p:pic>
        <p:nvPicPr>
          <p:cNvPr id="17" name="Z_[03-05]_kiku3">
            <a:hlinkClick r:id="" action="ppaction://media"/>
            <a:extLst>
              <a:ext uri="{FF2B5EF4-FFF2-40B4-BE49-F238E27FC236}">
                <a16:creationId xmlns:a16="http://schemas.microsoft.com/office/drawing/2014/main" id="{848C13A4-85CF-4B9B-A39F-EF27B10E26C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573414" y="2133600"/>
            <a:ext cx="487363" cy="487363"/>
          </a:xfrm>
          <a:prstGeom prst="rect">
            <a:avLst/>
          </a:prstGeom>
        </p:spPr>
      </p:pic>
      <p:pic>
        <p:nvPicPr>
          <p:cNvPr id="18" name="Z_[03-06]_kiku4">
            <a:hlinkClick r:id="" action="ppaction://media"/>
            <a:extLst>
              <a:ext uri="{FF2B5EF4-FFF2-40B4-BE49-F238E27FC236}">
                <a16:creationId xmlns:a16="http://schemas.microsoft.com/office/drawing/2014/main" id="{ADB218EE-D7DC-4541-A13A-06883789FAF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635066" y="2148737"/>
            <a:ext cx="487363" cy="487363"/>
          </a:xfrm>
          <a:prstGeom prst="rect">
            <a:avLst/>
          </a:prstGeom>
        </p:spPr>
      </p:pic>
      <p:pic>
        <p:nvPicPr>
          <p:cNvPr id="19" name="Z_[03-07]_kiku5">
            <a:hlinkClick r:id="" action="ppaction://media"/>
            <a:extLst>
              <a:ext uri="{FF2B5EF4-FFF2-40B4-BE49-F238E27FC236}">
                <a16:creationId xmlns:a16="http://schemas.microsoft.com/office/drawing/2014/main" id="{55FAB059-C0D3-4FEE-84BC-994F257FC081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576725" y="2133599"/>
            <a:ext cx="487363" cy="48736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883AEFE-3B8E-25D0-179E-CC873291734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86914" y="179890"/>
            <a:ext cx="9654579" cy="139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605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05CA505F-9AB5-4E08-A035-1B33D8D4CF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806"/>
            <a:ext cx="4823878" cy="922100"/>
          </a:xfr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4F383EAA-31E8-4023-A28C-1CD88EB01B7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1"/>
          <a:stretch/>
        </p:blipFill>
        <p:spPr>
          <a:xfrm>
            <a:off x="226357" y="1622304"/>
            <a:ext cx="6821191" cy="27782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AA88B3-8972-4B3B-9822-58107558284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934" y="614480"/>
            <a:ext cx="8248828" cy="1004769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2BA9078-2B04-403D-B0CF-5EBA150653BA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2L3-6</a:t>
            </a:r>
            <a:endParaRPr lang="en-US" sz="3200" dirty="0"/>
          </a:p>
        </p:txBody>
      </p:sp>
      <p:pic>
        <p:nvPicPr>
          <p:cNvPr id="13" name="Z_[03-09]_hanasu1-1">
            <a:hlinkClick r:id="" action="ppaction://media"/>
            <a:extLst>
              <a:ext uri="{FF2B5EF4-FFF2-40B4-BE49-F238E27FC236}">
                <a16:creationId xmlns:a16="http://schemas.microsoft.com/office/drawing/2014/main" id="{01FFFE54-7B8F-4D78-850C-EE66D78517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781845" y="784224"/>
            <a:ext cx="487363" cy="487363"/>
          </a:xfrm>
          <a:prstGeom prst="rect">
            <a:avLst/>
          </a:prstGeom>
        </p:spPr>
      </p:pic>
      <p:pic>
        <p:nvPicPr>
          <p:cNvPr id="14" name="Z_[03-10]_hanasu1-2">
            <a:hlinkClick r:id="" action="ppaction://media"/>
            <a:extLst>
              <a:ext uri="{FF2B5EF4-FFF2-40B4-BE49-F238E27FC236}">
                <a16:creationId xmlns:a16="http://schemas.microsoft.com/office/drawing/2014/main" id="{76D498C6-A52A-49A1-BDBD-1CB6DAF13CA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037773" y="784223"/>
            <a:ext cx="487363" cy="487363"/>
          </a:xfrm>
          <a:prstGeom prst="rect">
            <a:avLst/>
          </a:prstGeom>
        </p:spPr>
      </p:pic>
      <p:pic>
        <p:nvPicPr>
          <p:cNvPr id="15" name="Z_[03-11]_hanasu2-1">
            <a:hlinkClick r:id="" action="ppaction://media"/>
            <a:extLst>
              <a:ext uri="{FF2B5EF4-FFF2-40B4-BE49-F238E27FC236}">
                <a16:creationId xmlns:a16="http://schemas.microsoft.com/office/drawing/2014/main" id="{23366678-6350-4B29-8920-C22FCD86CDF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409718" y="784223"/>
            <a:ext cx="487363" cy="487363"/>
          </a:xfrm>
          <a:prstGeom prst="rect">
            <a:avLst/>
          </a:prstGeom>
        </p:spPr>
      </p:pic>
      <p:pic>
        <p:nvPicPr>
          <p:cNvPr id="16" name="Z_[03-12]_hanasu2-2">
            <a:hlinkClick r:id="" action="ppaction://media"/>
            <a:extLst>
              <a:ext uri="{FF2B5EF4-FFF2-40B4-BE49-F238E27FC236}">
                <a16:creationId xmlns:a16="http://schemas.microsoft.com/office/drawing/2014/main" id="{3ECDD5D1-4D57-42D0-A3C5-F6B7028D25A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781663" y="784223"/>
            <a:ext cx="487363" cy="487363"/>
          </a:xfrm>
          <a:prstGeom prst="rect">
            <a:avLst/>
          </a:prstGeom>
        </p:spPr>
      </p:pic>
      <p:pic>
        <p:nvPicPr>
          <p:cNvPr id="22" name="Picture 21" descr="Text&#10;&#10;Description automatically generated">
            <a:extLst>
              <a:ext uri="{FF2B5EF4-FFF2-40B4-BE49-F238E27FC236}">
                <a16:creationId xmlns:a16="http://schemas.microsoft.com/office/drawing/2014/main" id="{0BD2481A-BB55-4B9E-B217-ACEA481BE77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479" y="3511382"/>
            <a:ext cx="8631414" cy="3303381"/>
          </a:xfrm>
          <a:prstGeom prst="rect">
            <a:avLst/>
          </a:prstGeom>
        </p:spPr>
      </p:pic>
      <p:pic>
        <p:nvPicPr>
          <p:cNvPr id="20" name="Picture 19" descr="A picture containing text&#10;&#10;Description automatically generated">
            <a:extLst>
              <a:ext uri="{FF2B5EF4-FFF2-40B4-BE49-F238E27FC236}">
                <a16:creationId xmlns:a16="http://schemas.microsoft.com/office/drawing/2014/main" id="{38018D4F-7B63-4F99-90EB-DD99507AB3AA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83"/>
          <a:stretch/>
        </p:blipFill>
        <p:spPr>
          <a:xfrm>
            <a:off x="2783127" y="3724275"/>
            <a:ext cx="2122248" cy="679595"/>
          </a:xfrm>
          <a:prstGeom prst="rect">
            <a:avLst/>
          </a:prstGeom>
          <a:ln w="38100">
            <a:noFill/>
          </a:ln>
        </p:spPr>
      </p:pic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0D35442C-EB57-4DC4-BBB9-DB1A33BF5238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71"/>
          <a:stretch/>
        </p:blipFill>
        <p:spPr>
          <a:xfrm>
            <a:off x="259238" y="1027906"/>
            <a:ext cx="3124471" cy="586609"/>
          </a:xfrm>
          <a:prstGeom prst="rect">
            <a:avLst/>
          </a:prstGeom>
          <a:ln w="38100">
            <a:noFill/>
          </a:ln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E68716A-9C69-10F8-5DBD-EAF2C7F91115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bright="-20000" contrast="40000"/>
          </a:blip>
          <a:stretch>
            <a:fillRect/>
          </a:stretch>
        </p:blipFill>
        <p:spPr>
          <a:xfrm>
            <a:off x="492079" y="587965"/>
            <a:ext cx="3877937" cy="30847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8B52449-B7B0-08B8-F33D-3EA94CB12020}"/>
              </a:ext>
            </a:extLst>
          </p:cNvPr>
          <p:cNvPicPr>
            <a:picLocks noChangeAspect="1"/>
          </p:cNvPicPr>
          <p:nvPr/>
        </p:nvPicPr>
        <p:blipFill>
          <a:blip r:embed="rId18">
            <a:lum bright="-20000" contrast="40000"/>
          </a:blip>
          <a:stretch>
            <a:fillRect/>
          </a:stretch>
        </p:blipFill>
        <p:spPr>
          <a:xfrm>
            <a:off x="4370016" y="1272908"/>
            <a:ext cx="2313542" cy="26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89331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05CA505F-9AB5-4E08-A035-1B33D8D4CF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31"/>
            <a:ext cx="4823878" cy="922100"/>
          </a:xfr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4F383EAA-31E8-4023-A28C-1CD88EB01B7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1"/>
          <a:stretch/>
        </p:blipFill>
        <p:spPr>
          <a:xfrm>
            <a:off x="226357" y="1622304"/>
            <a:ext cx="6821191" cy="2778245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2BA9078-2B04-403D-B0CF-5EBA150653BA}"/>
              </a:ext>
            </a:extLst>
          </p:cNvPr>
          <p:cNvSpPr txBox="1"/>
          <p:nvPr/>
        </p:nvSpPr>
        <p:spPr>
          <a:xfrm>
            <a:off x="11102858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2L3-6</a:t>
            </a:r>
            <a:endParaRPr lang="en-US" sz="3200" dirty="0"/>
          </a:p>
        </p:txBody>
      </p:sp>
      <p:pic>
        <p:nvPicPr>
          <p:cNvPr id="22" name="Picture 21" descr="Text&#10;&#10;Description automatically generated">
            <a:extLst>
              <a:ext uri="{FF2B5EF4-FFF2-40B4-BE49-F238E27FC236}">
                <a16:creationId xmlns:a16="http://schemas.microsoft.com/office/drawing/2014/main" id="{0BD2481A-BB55-4B9E-B217-ACEA481BE77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063" y="3511382"/>
            <a:ext cx="8347830" cy="3194849"/>
          </a:xfrm>
          <a:prstGeom prst="rect">
            <a:avLst/>
          </a:prstGeom>
        </p:spPr>
      </p:pic>
      <p:pic>
        <p:nvPicPr>
          <p:cNvPr id="20" name="Picture 19" descr="A picture containing text&#10;&#10;Description automatically generated">
            <a:extLst>
              <a:ext uri="{FF2B5EF4-FFF2-40B4-BE49-F238E27FC236}">
                <a16:creationId xmlns:a16="http://schemas.microsoft.com/office/drawing/2014/main" id="{38018D4F-7B63-4F99-90EB-DD99507AB3AA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83"/>
          <a:stretch/>
        </p:blipFill>
        <p:spPr>
          <a:xfrm>
            <a:off x="2783127" y="3724275"/>
            <a:ext cx="2122248" cy="679595"/>
          </a:xfrm>
          <a:prstGeom prst="rect">
            <a:avLst/>
          </a:prstGeom>
          <a:ln w="38100">
            <a:noFill/>
          </a:ln>
        </p:spPr>
      </p:pic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0D35442C-EB57-4DC4-BBB9-DB1A33BF5238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71"/>
          <a:stretch/>
        </p:blipFill>
        <p:spPr>
          <a:xfrm>
            <a:off x="373538" y="1027906"/>
            <a:ext cx="3124471" cy="586609"/>
          </a:xfrm>
          <a:prstGeom prst="rect">
            <a:avLst/>
          </a:prstGeom>
          <a:ln w="38100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F0116B-7C19-4F70-95CE-33ACBDC8690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759" y="725598"/>
            <a:ext cx="8199831" cy="960203"/>
          </a:xfrm>
          <a:prstGeom prst="rect">
            <a:avLst/>
          </a:prstGeom>
        </p:spPr>
      </p:pic>
      <p:pic>
        <p:nvPicPr>
          <p:cNvPr id="13" name="Z_[03-09]_hanasu1-1">
            <a:hlinkClick r:id="" action="ppaction://media"/>
            <a:extLst>
              <a:ext uri="{FF2B5EF4-FFF2-40B4-BE49-F238E27FC236}">
                <a16:creationId xmlns:a16="http://schemas.microsoft.com/office/drawing/2014/main" id="{01FFFE54-7B8F-4D78-850C-EE66D78517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047548" y="784225"/>
            <a:ext cx="487363" cy="487363"/>
          </a:xfrm>
          <a:prstGeom prst="rect">
            <a:avLst/>
          </a:prstGeom>
        </p:spPr>
      </p:pic>
      <p:pic>
        <p:nvPicPr>
          <p:cNvPr id="14" name="Z_[03-10]_hanasu1-2">
            <a:hlinkClick r:id="" action="ppaction://media"/>
            <a:extLst>
              <a:ext uri="{FF2B5EF4-FFF2-40B4-BE49-F238E27FC236}">
                <a16:creationId xmlns:a16="http://schemas.microsoft.com/office/drawing/2014/main" id="{76D498C6-A52A-49A1-BDBD-1CB6DAF13CA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303476" y="784224"/>
            <a:ext cx="487363" cy="487363"/>
          </a:xfrm>
          <a:prstGeom prst="rect">
            <a:avLst/>
          </a:prstGeom>
        </p:spPr>
      </p:pic>
      <p:pic>
        <p:nvPicPr>
          <p:cNvPr id="15" name="Z_[03-11]_hanasu2-1">
            <a:hlinkClick r:id="" action="ppaction://media"/>
            <a:extLst>
              <a:ext uri="{FF2B5EF4-FFF2-40B4-BE49-F238E27FC236}">
                <a16:creationId xmlns:a16="http://schemas.microsoft.com/office/drawing/2014/main" id="{23366678-6350-4B29-8920-C22FCD86CDF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675421" y="784224"/>
            <a:ext cx="487363" cy="487363"/>
          </a:xfrm>
          <a:prstGeom prst="rect">
            <a:avLst/>
          </a:prstGeom>
        </p:spPr>
      </p:pic>
      <p:pic>
        <p:nvPicPr>
          <p:cNvPr id="16" name="Z_[03-12]_hanasu2-2">
            <a:hlinkClick r:id="" action="ppaction://media"/>
            <a:extLst>
              <a:ext uri="{FF2B5EF4-FFF2-40B4-BE49-F238E27FC236}">
                <a16:creationId xmlns:a16="http://schemas.microsoft.com/office/drawing/2014/main" id="{3ECDD5D1-4D57-42D0-A3C5-F6B7028D25A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047366" y="784224"/>
            <a:ext cx="487363" cy="48736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9D82D797-D8DF-E7EE-E6A0-C6ACD27C8CE6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bright="-20000" contrast="40000"/>
          </a:blip>
          <a:stretch>
            <a:fillRect/>
          </a:stretch>
        </p:blipFill>
        <p:spPr>
          <a:xfrm>
            <a:off x="492079" y="587965"/>
            <a:ext cx="3877937" cy="30847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D4DCBC7-08A2-F6E3-D272-680E0047CF17}"/>
              </a:ext>
            </a:extLst>
          </p:cNvPr>
          <p:cNvPicPr>
            <a:picLocks noChangeAspect="1"/>
          </p:cNvPicPr>
          <p:nvPr/>
        </p:nvPicPr>
        <p:blipFill>
          <a:blip r:embed="rId18">
            <a:lum bright="-20000" contrast="40000"/>
          </a:blip>
          <a:stretch>
            <a:fillRect/>
          </a:stretch>
        </p:blipFill>
        <p:spPr>
          <a:xfrm>
            <a:off x="4370016" y="1205699"/>
            <a:ext cx="4563824" cy="45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7207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05CA505F-9AB5-4E08-A035-1B33D8D4CF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31"/>
            <a:ext cx="4823878" cy="922100"/>
          </a:xfr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4F383EAA-31E8-4023-A28C-1CD88EB01B7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1"/>
          <a:stretch/>
        </p:blipFill>
        <p:spPr>
          <a:xfrm>
            <a:off x="226357" y="1622304"/>
            <a:ext cx="6821191" cy="2778245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2BA9078-2B04-403D-B0CF-5EBA150653BA}"/>
              </a:ext>
            </a:extLst>
          </p:cNvPr>
          <p:cNvSpPr txBox="1"/>
          <p:nvPr/>
        </p:nvSpPr>
        <p:spPr>
          <a:xfrm>
            <a:off x="11084004" y="4482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2L3-6</a:t>
            </a:r>
            <a:endParaRPr lang="en-US" sz="3200" dirty="0"/>
          </a:p>
        </p:txBody>
      </p:sp>
      <p:pic>
        <p:nvPicPr>
          <p:cNvPr id="22" name="Picture 21" descr="Text&#10;&#10;Description automatically generated">
            <a:extLst>
              <a:ext uri="{FF2B5EF4-FFF2-40B4-BE49-F238E27FC236}">
                <a16:creationId xmlns:a16="http://schemas.microsoft.com/office/drawing/2014/main" id="{0BD2481A-BB55-4B9E-B217-ACEA481BE77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552" y="3475769"/>
            <a:ext cx="8347830" cy="3194849"/>
          </a:xfrm>
          <a:prstGeom prst="rect">
            <a:avLst/>
          </a:prstGeom>
        </p:spPr>
      </p:pic>
      <p:pic>
        <p:nvPicPr>
          <p:cNvPr id="20" name="Picture 19" descr="A picture containing text&#10;&#10;Description automatically generated">
            <a:extLst>
              <a:ext uri="{FF2B5EF4-FFF2-40B4-BE49-F238E27FC236}">
                <a16:creationId xmlns:a16="http://schemas.microsoft.com/office/drawing/2014/main" id="{38018D4F-7B63-4F99-90EB-DD99507AB3AA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83"/>
          <a:stretch/>
        </p:blipFill>
        <p:spPr>
          <a:xfrm>
            <a:off x="2783127" y="3724275"/>
            <a:ext cx="2122248" cy="679595"/>
          </a:xfrm>
          <a:prstGeom prst="rect">
            <a:avLst/>
          </a:prstGeom>
          <a:ln w="38100">
            <a:noFill/>
          </a:ln>
        </p:spPr>
      </p:pic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0D35442C-EB57-4DC4-BBB9-DB1A33BF5238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71"/>
          <a:stretch/>
        </p:blipFill>
        <p:spPr>
          <a:xfrm>
            <a:off x="373538" y="1027906"/>
            <a:ext cx="3124471" cy="586609"/>
          </a:xfrm>
          <a:prstGeom prst="rect">
            <a:avLst/>
          </a:prstGeom>
          <a:ln w="38100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F0116B-7C19-4F70-95CE-33ACBDC8690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759" y="725598"/>
            <a:ext cx="8199831" cy="960203"/>
          </a:xfrm>
          <a:prstGeom prst="rect">
            <a:avLst/>
          </a:prstGeom>
        </p:spPr>
      </p:pic>
      <p:pic>
        <p:nvPicPr>
          <p:cNvPr id="13" name="Z_[03-09]_hanasu1-1">
            <a:hlinkClick r:id="" action="ppaction://media"/>
            <a:extLst>
              <a:ext uri="{FF2B5EF4-FFF2-40B4-BE49-F238E27FC236}">
                <a16:creationId xmlns:a16="http://schemas.microsoft.com/office/drawing/2014/main" id="{01FFFE54-7B8F-4D78-850C-EE66D78517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047548" y="784225"/>
            <a:ext cx="487363" cy="487363"/>
          </a:xfrm>
          <a:prstGeom prst="rect">
            <a:avLst/>
          </a:prstGeom>
        </p:spPr>
      </p:pic>
      <p:pic>
        <p:nvPicPr>
          <p:cNvPr id="14" name="Z_[03-10]_hanasu1-2">
            <a:hlinkClick r:id="" action="ppaction://media"/>
            <a:extLst>
              <a:ext uri="{FF2B5EF4-FFF2-40B4-BE49-F238E27FC236}">
                <a16:creationId xmlns:a16="http://schemas.microsoft.com/office/drawing/2014/main" id="{76D498C6-A52A-49A1-BDBD-1CB6DAF13CA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303476" y="784224"/>
            <a:ext cx="487363" cy="487363"/>
          </a:xfrm>
          <a:prstGeom prst="rect">
            <a:avLst/>
          </a:prstGeom>
        </p:spPr>
      </p:pic>
      <p:pic>
        <p:nvPicPr>
          <p:cNvPr id="15" name="Z_[03-11]_hanasu2-1">
            <a:hlinkClick r:id="" action="ppaction://media"/>
            <a:extLst>
              <a:ext uri="{FF2B5EF4-FFF2-40B4-BE49-F238E27FC236}">
                <a16:creationId xmlns:a16="http://schemas.microsoft.com/office/drawing/2014/main" id="{23366678-6350-4B29-8920-C22FCD86CDF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675421" y="784224"/>
            <a:ext cx="487363" cy="487363"/>
          </a:xfrm>
          <a:prstGeom prst="rect">
            <a:avLst/>
          </a:prstGeom>
        </p:spPr>
      </p:pic>
      <p:pic>
        <p:nvPicPr>
          <p:cNvPr id="16" name="Z_[03-12]_hanasu2-2">
            <a:hlinkClick r:id="" action="ppaction://media"/>
            <a:extLst>
              <a:ext uri="{FF2B5EF4-FFF2-40B4-BE49-F238E27FC236}">
                <a16:creationId xmlns:a16="http://schemas.microsoft.com/office/drawing/2014/main" id="{3ECDD5D1-4D57-42D0-A3C5-F6B7028D25A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047366" y="784224"/>
            <a:ext cx="487363" cy="487363"/>
          </a:xfrm>
          <a:prstGeom prst="rect">
            <a:avLst/>
          </a:prstGeom>
        </p:spPr>
      </p:pic>
      <p:sp>
        <p:nvSpPr>
          <p:cNvPr id="17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1073093" y="1767201"/>
            <a:ext cx="3430792" cy="3992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1935773" y="2601914"/>
            <a:ext cx="4486998" cy="8339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106536" y="3662779"/>
            <a:ext cx="4497782" cy="7577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8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960539" y="3854548"/>
            <a:ext cx="1262156" cy="36576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234933" y="5641145"/>
            <a:ext cx="6299796" cy="8031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253613" y="4855542"/>
            <a:ext cx="651762" cy="36576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71CB85D-942C-62EE-E564-A99BBA4098B3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bright="-20000" contrast="40000"/>
          </a:blip>
          <a:stretch>
            <a:fillRect/>
          </a:stretch>
        </p:blipFill>
        <p:spPr>
          <a:xfrm>
            <a:off x="492079" y="587965"/>
            <a:ext cx="3877937" cy="30847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07645B9-A70B-8233-3810-8CE638146A23}"/>
              </a:ext>
            </a:extLst>
          </p:cNvPr>
          <p:cNvPicPr>
            <a:picLocks noChangeAspect="1"/>
          </p:cNvPicPr>
          <p:nvPr/>
        </p:nvPicPr>
        <p:blipFill>
          <a:blip r:embed="rId18">
            <a:lum bright="-20000" contrast="40000"/>
          </a:blip>
          <a:stretch>
            <a:fillRect/>
          </a:stretch>
        </p:blipFill>
        <p:spPr>
          <a:xfrm>
            <a:off x="4370016" y="1205699"/>
            <a:ext cx="4563824" cy="45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6254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408CEC49-A78E-4ED7-933E-1F34660B60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68" y="120831"/>
            <a:ext cx="11711816" cy="3527243"/>
          </a:xfr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15C57063-FB82-4F00-8BD6-98C308EEB054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2L3-6</a:t>
            </a:r>
            <a:endParaRPr lang="en-US" sz="32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AD69249-B2E1-458D-AE76-4C94ED8EB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887" y="4199020"/>
            <a:ext cx="2575479" cy="257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7501F32-1239-4A01-9DA4-71196F4AA7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1" b="5863"/>
          <a:stretch/>
        </p:blipFill>
        <p:spPr bwMode="auto">
          <a:xfrm>
            <a:off x="2028313" y="4112019"/>
            <a:ext cx="3145965" cy="2745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5634CF4-C13A-5E9F-A71B-8D68CCB73D2E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846538" y="584776"/>
            <a:ext cx="3015600" cy="47808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573E9B7-FA43-E792-A52F-97777F8C2F66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241857" y="2103730"/>
            <a:ext cx="7804395" cy="47808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CD630F0-4EE1-F79B-D5DC-908F1C98BCEE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379065" y="1069714"/>
            <a:ext cx="11433869" cy="274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81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B0C33202-2F03-56F5-8294-69DD6265B3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0373" y="-912"/>
            <a:ext cx="9056677" cy="6855725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9C34504-D655-57C8-6086-45E82937BCCF}"/>
              </a:ext>
            </a:extLst>
          </p:cNvPr>
          <p:cNvSpPr/>
          <p:nvPr/>
        </p:nvSpPr>
        <p:spPr>
          <a:xfrm>
            <a:off x="1622168" y="3040201"/>
            <a:ext cx="8934769" cy="738713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91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712205CB-3DD4-476F-985F-29A683BAAD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6373" cy="2441181"/>
          </a:xfr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DC5F7CD4-2A43-4FAE-988D-82C51828A20E}"/>
              </a:ext>
            </a:extLst>
          </p:cNvPr>
          <p:cNvSpPr txBox="1"/>
          <p:nvPr/>
        </p:nvSpPr>
        <p:spPr>
          <a:xfrm>
            <a:off x="11079398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2L3-7</a:t>
            </a:r>
            <a:endParaRPr lang="en-US" sz="32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BBD00E6-51F1-A10A-7586-62363978D97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459524" y="1900989"/>
            <a:ext cx="9480931" cy="54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9007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2D9D4BD0-F13C-42C4-A3E6-881AECD658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62" y="380103"/>
            <a:ext cx="1516350" cy="738223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E3981FE0-A336-40F0-A395-AA62483A317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94"/>
          <a:stretch/>
        </p:blipFill>
        <p:spPr>
          <a:xfrm>
            <a:off x="188388" y="998489"/>
            <a:ext cx="3878787" cy="998052"/>
          </a:xfrm>
          <a:prstGeom prst="rect">
            <a:avLst/>
          </a:prstGeom>
        </p:spPr>
      </p:pic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49E019C-6A55-4179-AA53-04EF7E9159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121249"/>
            <a:ext cx="2486025" cy="813744"/>
          </a:xfr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79225AF1-DDC6-4665-8377-A9E3589231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354" y="1560034"/>
            <a:ext cx="7406896" cy="4669980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8E9FEA57-D48D-489D-8E3B-703B65EA3C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0" y="857771"/>
            <a:ext cx="1617138" cy="721313"/>
          </a:xfrm>
          <a:prstGeom prst="rect">
            <a:avLst/>
          </a:prstGeom>
        </p:spPr>
      </p:pic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DF46F795-F35F-4452-8D44-8D70EB4800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723" y="881795"/>
            <a:ext cx="937341" cy="678239"/>
          </a:xfrm>
          <a:prstGeom prst="rect">
            <a:avLst/>
          </a:prstGeom>
        </p:spPr>
      </p:pic>
      <p:pic>
        <p:nvPicPr>
          <p:cNvPr id="15" name="Picture 14" descr="Icon&#10;&#10;Description automatically generated with low confidence">
            <a:extLst>
              <a:ext uri="{FF2B5EF4-FFF2-40B4-BE49-F238E27FC236}">
                <a16:creationId xmlns:a16="http://schemas.microsoft.com/office/drawing/2014/main" id="{7B2C8D60-BA15-498A-8935-483DD43694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773" y="1020232"/>
            <a:ext cx="1310754" cy="548688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DC5F7CD4-2A43-4FAE-988D-82C51828A20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2L3-7</a:t>
            </a:r>
            <a:endParaRPr lang="en-US" sz="3200" dirty="0"/>
          </a:p>
        </p:txBody>
      </p:sp>
      <p:pic>
        <p:nvPicPr>
          <p:cNvPr id="18" name="Picture 17" descr="A picture containing text, watch, antenna, gauge&#10;&#10;Description automatically generated">
            <a:extLst>
              <a:ext uri="{FF2B5EF4-FFF2-40B4-BE49-F238E27FC236}">
                <a16:creationId xmlns:a16="http://schemas.microsoft.com/office/drawing/2014/main" id="{AE13EC50-9B37-4B16-8E3B-0087D74F356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607" y="6271194"/>
            <a:ext cx="1912786" cy="556308"/>
          </a:xfrm>
          <a:prstGeom prst="rect">
            <a:avLst/>
          </a:prstGeom>
        </p:spPr>
      </p:pic>
      <p:pic>
        <p:nvPicPr>
          <p:cNvPr id="22" name="Picture 21" descr="Text&#10;&#10;Description automatically generated">
            <a:extLst>
              <a:ext uri="{FF2B5EF4-FFF2-40B4-BE49-F238E27FC236}">
                <a16:creationId xmlns:a16="http://schemas.microsoft.com/office/drawing/2014/main" id="{3C738636-DCFE-413F-88E1-D335A781C8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344" y="6218768"/>
            <a:ext cx="944962" cy="548688"/>
          </a:xfrm>
          <a:prstGeom prst="rect">
            <a:avLst/>
          </a:prstGeom>
        </p:spPr>
      </p:pic>
      <p:pic>
        <p:nvPicPr>
          <p:cNvPr id="25" name="Z_[03-13]_kotoba">
            <a:hlinkClick r:id="" action="ppaction://media"/>
            <a:extLst>
              <a:ext uri="{FF2B5EF4-FFF2-40B4-BE49-F238E27FC236}">
                <a16:creationId xmlns:a16="http://schemas.microsoft.com/office/drawing/2014/main" id="{4D4CE056-5F3C-47EC-AE6D-EEB04A9928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535181" y="453831"/>
            <a:ext cx="487363" cy="48736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3B7AD53-34DF-AE00-A2BC-358E6F25DF75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-20000" contrast="40000"/>
          </a:blip>
          <a:stretch>
            <a:fillRect/>
          </a:stretch>
        </p:blipFill>
        <p:spPr>
          <a:xfrm>
            <a:off x="563120" y="584775"/>
            <a:ext cx="2573032" cy="35021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8F19332-1C66-A948-2CB1-3EFD1446DB61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-20000" contrast="40000"/>
          </a:blip>
          <a:stretch>
            <a:fillRect/>
          </a:stretch>
        </p:blipFill>
        <p:spPr>
          <a:xfrm>
            <a:off x="255603" y="1630380"/>
            <a:ext cx="3246431" cy="42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90219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2D9D4BD0-F13C-42C4-A3E6-881AECD658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62" y="380103"/>
            <a:ext cx="1516350" cy="738223"/>
          </a:xfrm>
          <a:prstGeom prst="rect">
            <a:avLst/>
          </a:prstGeom>
        </p:spPr>
      </p:pic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49E019C-6A55-4179-AA53-04EF7E9159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121249"/>
            <a:ext cx="2486025" cy="813744"/>
          </a:xfr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79225AF1-DDC6-4665-8377-A9E3589231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354" y="1560034"/>
            <a:ext cx="7406896" cy="4669980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8E9FEA57-D48D-489D-8E3B-703B65EA3C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0" y="857771"/>
            <a:ext cx="1617138" cy="721313"/>
          </a:xfrm>
          <a:prstGeom prst="rect">
            <a:avLst/>
          </a:prstGeom>
        </p:spPr>
      </p:pic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DF46F795-F35F-4452-8D44-8D70EB4800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723" y="881795"/>
            <a:ext cx="937341" cy="678239"/>
          </a:xfrm>
          <a:prstGeom prst="rect">
            <a:avLst/>
          </a:prstGeom>
        </p:spPr>
      </p:pic>
      <p:pic>
        <p:nvPicPr>
          <p:cNvPr id="15" name="Picture 14" descr="Icon&#10;&#10;Description automatically generated with low confidence">
            <a:extLst>
              <a:ext uri="{FF2B5EF4-FFF2-40B4-BE49-F238E27FC236}">
                <a16:creationId xmlns:a16="http://schemas.microsoft.com/office/drawing/2014/main" id="{7B2C8D60-BA15-498A-8935-483DD43694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773" y="1020232"/>
            <a:ext cx="1310754" cy="548688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DC5F7CD4-2A43-4FAE-988D-82C51828A20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2L3-7</a:t>
            </a:r>
            <a:endParaRPr lang="en-US" sz="3200" dirty="0"/>
          </a:p>
        </p:txBody>
      </p:sp>
      <p:pic>
        <p:nvPicPr>
          <p:cNvPr id="18" name="Picture 17" descr="A picture containing text, watch, antenna, gauge&#10;&#10;Description automatically generated">
            <a:extLst>
              <a:ext uri="{FF2B5EF4-FFF2-40B4-BE49-F238E27FC236}">
                <a16:creationId xmlns:a16="http://schemas.microsoft.com/office/drawing/2014/main" id="{AE13EC50-9B37-4B16-8E3B-0087D74F35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607" y="6271194"/>
            <a:ext cx="1912786" cy="556308"/>
          </a:xfrm>
          <a:prstGeom prst="rect">
            <a:avLst/>
          </a:prstGeom>
        </p:spPr>
      </p:pic>
      <p:pic>
        <p:nvPicPr>
          <p:cNvPr id="22" name="Picture 21" descr="Text&#10;&#10;Description automatically generated">
            <a:extLst>
              <a:ext uri="{FF2B5EF4-FFF2-40B4-BE49-F238E27FC236}">
                <a16:creationId xmlns:a16="http://schemas.microsoft.com/office/drawing/2014/main" id="{3C738636-DCFE-413F-88E1-D335A781C8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344" y="6218768"/>
            <a:ext cx="944962" cy="548688"/>
          </a:xfrm>
          <a:prstGeom prst="rect">
            <a:avLst/>
          </a:prstGeom>
        </p:spPr>
      </p:pic>
      <p:pic>
        <p:nvPicPr>
          <p:cNvPr id="25" name="Z_[03-13]_kotoba">
            <a:hlinkClick r:id="" action="ppaction://media"/>
            <a:extLst>
              <a:ext uri="{FF2B5EF4-FFF2-40B4-BE49-F238E27FC236}">
                <a16:creationId xmlns:a16="http://schemas.microsoft.com/office/drawing/2014/main" id="{4D4CE056-5F3C-47EC-AE6D-EEB04A9928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535181" y="453831"/>
            <a:ext cx="487363" cy="487363"/>
          </a:xfrm>
          <a:prstGeom prst="rect">
            <a:avLst/>
          </a:prstGeom>
        </p:spPr>
      </p:pic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EBB14227-57EA-4C1D-875E-E942ACA48EE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88" y="1102794"/>
            <a:ext cx="3473946" cy="106890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44897F6-6213-2E77-D42D-D24FBB068267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-20000" contrast="40000"/>
          </a:blip>
          <a:stretch>
            <a:fillRect/>
          </a:stretch>
        </p:blipFill>
        <p:spPr>
          <a:xfrm>
            <a:off x="563120" y="584775"/>
            <a:ext cx="2573032" cy="35021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BCB131A-6687-455D-0AE7-F82A4D680946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-20000" contrast="40000"/>
          </a:blip>
          <a:stretch>
            <a:fillRect/>
          </a:stretch>
        </p:blipFill>
        <p:spPr>
          <a:xfrm>
            <a:off x="386991" y="1657684"/>
            <a:ext cx="3275343" cy="56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82514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783DB7B-D04C-7210-4AFA-BF8E93D1EA82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733070" y="-84221"/>
            <a:ext cx="9926909" cy="6737684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C94E47F7-9CCF-4B57-811A-39ECCCBC9E81}"/>
              </a:ext>
            </a:extLst>
          </p:cNvPr>
          <p:cNvSpPr txBox="1"/>
          <p:nvPr/>
        </p:nvSpPr>
        <p:spPr>
          <a:xfrm>
            <a:off x="11084004" y="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2L3-8</a:t>
            </a:r>
            <a:endParaRPr lang="en-US" sz="3200" dirty="0"/>
          </a:p>
        </p:txBody>
      </p:sp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5DDDEF48-D269-47B2-8949-5869A18D85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599" y="3671407"/>
            <a:ext cx="2711564" cy="2625024"/>
          </a:xfrm>
          <a:prstGeom prst="rect">
            <a:avLst/>
          </a:prstGeom>
        </p:spPr>
      </p:pic>
      <p:pic>
        <p:nvPicPr>
          <p:cNvPr id="16" name="Z_[03-14]_kaiwa">
            <a:hlinkClick r:id="" action="ppaction://media"/>
            <a:extLst>
              <a:ext uri="{FF2B5EF4-FFF2-40B4-BE49-F238E27FC236}">
                <a16:creationId xmlns:a16="http://schemas.microsoft.com/office/drawing/2014/main" id="{76EF7159-0545-4CBE-A9EB-DA35B613D4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03648" y="1693566"/>
            <a:ext cx="487363" cy="487363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5089292" y="3645039"/>
            <a:ext cx="735778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ふたり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500"/>
              </a:lnSpc>
            </a:pP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人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6335723" y="4983919"/>
            <a:ext cx="1033945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はい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6335723" y="5502010"/>
            <a:ext cx="1821549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テーブル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753075" y="3843795"/>
            <a:ext cx="516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✓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763581" y="4917235"/>
            <a:ext cx="516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✓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758323" y="5495312"/>
            <a:ext cx="516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✓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167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8" grpId="0"/>
      <p:bldP spid="20" grpId="0"/>
      <p:bldP spid="21" grpId="0"/>
      <p:bldP spid="2" grpId="0"/>
      <p:bldP spid="22" grpId="0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Table&#10;&#10;Description automatically generated">
            <a:extLst>
              <a:ext uri="{FF2B5EF4-FFF2-40B4-BE49-F238E27FC236}">
                <a16:creationId xmlns:a16="http://schemas.microsoft.com/office/drawing/2014/main" id="{6DAB553E-D996-4D7B-8FA4-7B6046AC82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08" y="1642259"/>
            <a:ext cx="8766001" cy="4116630"/>
          </a:xfrm>
        </p:spPr>
      </p:pic>
      <p:pic>
        <p:nvPicPr>
          <p:cNvPr id="15" name="Picture 14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1A176463-675C-4B76-A0CE-24032DC557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209" y="2560842"/>
            <a:ext cx="2851195" cy="2493845"/>
          </a:xfrm>
          <a:prstGeom prst="rect">
            <a:avLst/>
          </a:prstGeom>
        </p:spPr>
      </p:pic>
      <p:sp>
        <p:nvSpPr>
          <p:cNvPr id="18" name="TextBox 3">
            <a:extLst>
              <a:ext uri="{FF2B5EF4-FFF2-40B4-BE49-F238E27FC236}">
                <a16:creationId xmlns:a16="http://schemas.microsoft.com/office/drawing/2014/main" id="{A35FB957-7377-44D5-82EF-07A6AF21E04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2L3-8</a:t>
            </a:r>
            <a:endParaRPr lang="en-US" sz="32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6246361" y="5130759"/>
            <a:ext cx="284171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アイスコーヒー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6246361" y="4001150"/>
            <a:ext cx="284171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ミックスフライ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7065022" y="4320281"/>
            <a:ext cx="1126910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ふつう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普通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4001657" y="3692151"/>
            <a:ext cx="1568735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さしみ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お刺身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4001658" y="4320281"/>
            <a:ext cx="1568735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おおも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大盛り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4397025" y="5133517"/>
            <a:ext cx="734362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2800" dirty="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ー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3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4B196184-383B-49AD-8DDC-913E748A3E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1"/>
            <a:ext cx="6410325" cy="1642258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4BE77189-CFB3-4315-A857-BFAE08F21C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536" y="1800620"/>
            <a:ext cx="1291058" cy="530068"/>
          </a:xfrm>
          <a:prstGeom prst="rect">
            <a:avLst/>
          </a:prstGeom>
        </p:spPr>
      </p:pic>
      <p:pic>
        <p:nvPicPr>
          <p:cNvPr id="19" name="Z_[03-14]_kaiwa">
            <a:hlinkClick r:id="" action="ppaction://media"/>
            <a:extLst>
              <a:ext uri="{FF2B5EF4-FFF2-40B4-BE49-F238E27FC236}">
                <a16:creationId xmlns:a16="http://schemas.microsoft.com/office/drawing/2014/main" id="{350CEB55-8D05-4AF0-B5F5-5DEF7F1564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821340" y="1843325"/>
            <a:ext cx="487363" cy="48736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51D1E15-BF5E-6839-5077-538E04511B15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668370" y="2319338"/>
            <a:ext cx="7781772" cy="42951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CD8FE54-B532-2C0B-41A9-91E733BD364D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139366" y="-2258"/>
            <a:ext cx="6802290" cy="171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7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10" grpId="0"/>
      <p:bldP spid="11" grpId="0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299106" y="1642259"/>
            <a:ext cx="8475114" cy="4729655"/>
            <a:chOff x="1204913" y="3130986"/>
            <a:chExt cx="6538753" cy="3707964"/>
          </a:xfrm>
        </p:grpSpPr>
        <p:pic>
          <p:nvPicPr>
            <p:cNvPr id="11" name="Picture 10" descr="Table&#10;&#10;Description automatically generated with medium confidence">
              <a:extLst>
                <a:ext uri="{FF2B5EF4-FFF2-40B4-BE49-F238E27FC236}">
                  <a16:creationId xmlns:a16="http://schemas.microsoft.com/office/drawing/2014/main" id="{19EEF6E9-0F0B-45C6-ADC7-184628BD3E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6826" y="3130986"/>
              <a:ext cx="6476840" cy="2285515"/>
            </a:xfrm>
            <a:prstGeom prst="rect">
              <a:avLst/>
            </a:prstGeom>
          </p:spPr>
        </p:pic>
        <p:pic>
          <p:nvPicPr>
            <p:cNvPr id="13" name="Picture 12" descr="Text&#10;&#10;Description automatically generated">
              <a:extLst>
                <a:ext uri="{FF2B5EF4-FFF2-40B4-BE49-F238E27FC236}">
                  <a16:creationId xmlns:a16="http://schemas.microsoft.com/office/drawing/2014/main" id="{0DD6C61C-BB54-4EDC-9112-E9E567BC4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4913" y="5416501"/>
              <a:ext cx="6538753" cy="1422449"/>
            </a:xfrm>
            <a:prstGeom prst="rect">
              <a:avLst/>
            </a:prstGeom>
          </p:spPr>
        </p:pic>
      </p:grp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4D5C34F2-FC1D-4A11-8396-A486D64B9F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099" y="2765630"/>
            <a:ext cx="2900702" cy="2474911"/>
          </a:xfrm>
          <a:prstGeom prst="rect">
            <a:avLst/>
          </a:prstGeom>
        </p:spPr>
      </p:pic>
      <p:sp>
        <p:nvSpPr>
          <p:cNvPr id="18" name="TextBox 3">
            <a:extLst>
              <a:ext uri="{FF2B5EF4-FFF2-40B4-BE49-F238E27FC236}">
                <a16:creationId xmlns:a16="http://schemas.microsoft.com/office/drawing/2014/main" id="{A35FB957-7377-44D5-82EF-07A6AF21E04E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2L3-8</a:t>
            </a:r>
            <a:endParaRPr lang="en-US" sz="32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3384375" y="5748376"/>
            <a:ext cx="1821549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クーポン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4281597" y="4003085"/>
            <a:ext cx="954768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800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7111922" y="4003085"/>
            <a:ext cx="954768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en-US" altLang="ja-JP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650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4B196184-383B-49AD-8DDC-913E748A3E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1"/>
            <a:ext cx="6410325" cy="1642258"/>
          </a:xfr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044C056-6A97-4350-AF94-EA08080A38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410" y="1760002"/>
            <a:ext cx="1173689" cy="481880"/>
          </a:xfrm>
          <a:prstGeom prst="rect">
            <a:avLst/>
          </a:prstGeom>
        </p:spPr>
      </p:pic>
      <p:pic>
        <p:nvPicPr>
          <p:cNvPr id="19" name="Z_[03-14]_kaiwa">
            <a:hlinkClick r:id="" action="ppaction://media"/>
            <a:extLst>
              <a:ext uri="{FF2B5EF4-FFF2-40B4-BE49-F238E27FC236}">
                <a16:creationId xmlns:a16="http://schemas.microsoft.com/office/drawing/2014/main" id="{350CEB55-8D05-4AF0-B5F5-5DEF7F1564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75891" y="1773158"/>
            <a:ext cx="487363" cy="48736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AFE6BF2A-7AF9-F3E5-82F9-18B7A26B9538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19050" y="-18410"/>
            <a:ext cx="6754729" cy="170713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AC0C49F-B904-F35F-75F6-5BA6BEBD7AC4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798046" y="2227210"/>
            <a:ext cx="4362581" cy="53842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133E6F1-EC1F-098F-A7C4-48390832008A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798046" y="5106949"/>
            <a:ext cx="6096049" cy="48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5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E929E34D-20AA-4396-9F0F-4262835A43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4" y="60081"/>
            <a:ext cx="6388896" cy="1111493"/>
          </a:xfrm>
        </p:spPr>
      </p:pic>
      <p:pic>
        <p:nvPicPr>
          <p:cNvPr id="6" name="Z_[03-14]_kaiwa">
            <a:hlinkClick r:id="" action="ppaction://media"/>
            <a:extLst>
              <a:ext uri="{FF2B5EF4-FFF2-40B4-BE49-F238E27FC236}">
                <a16:creationId xmlns:a16="http://schemas.microsoft.com/office/drawing/2014/main" id="{569E0B10-0963-4427-8171-9279D3B4758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96602.37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22875" y="128464"/>
            <a:ext cx="487363" cy="487363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6976A3FD-5F8D-42C2-A89C-965B0B8A48DD}"/>
              </a:ext>
            </a:extLst>
          </p:cNvPr>
          <p:cNvSpPr txBox="1"/>
          <p:nvPr/>
        </p:nvSpPr>
        <p:spPr>
          <a:xfrm>
            <a:off x="11084004" y="0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2L3-9</a:t>
            </a:r>
            <a:endParaRPr lang="en-US" sz="32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30AFBC2-C082-4244-B3C6-7BA85F0F939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" b="-1"/>
          <a:stretch/>
        </p:blipFill>
        <p:spPr>
          <a:xfrm>
            <a:off x="158444" y="1148846"/>
            <a:ext cx="11875111" cy="570915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FC0954A-2C1C-1034-2F57-2FC7BD10A52D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825379" y="711879"/>
            <a:ext cx="3897311" cy="563467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B139BAB-4FB5-D9E2-8426-F64B22F6B5FA}"/>
              </a:ext>
            </a:extLst>
          </p:cNvPr>
          <p:cNvSpPr/>
          <p:nvPr/>
        </p:nvSpPr>
        <p:spPr>
          <a:xfrm>
            <a:off x="3030876" y="1952090"/>
            <a:ext cx="1417834" cy="563467"/>
          </a:xfrm>
          <a:prstGeom prst="rect">
            <a:avLst/>
          </a:prstGeom>
          <a:solidFill>
            <a:srgbClr val="F0F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32251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ext&#10;&#10;Description automatically generated with medium confidence">
            <a:extLst>
              <a:ext uri="{FF2B5EF4-FFF2-40B4-BE49-F238E27FC236}">
                <a16:creationId xmlns:a16="http://schemas.microsoft.com/office/drawing/2014/main" id="{49ACD8A9-BD42-437C-A1E6-8A1AA42349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451" y="0"/>
            <a:ext cx="6534202" cy="6834329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6976A3FD-5F8D-42C2-A89C-965B0B8A48DD}"/>
              </a:ext>
            </a:extLst>
          </p:cNvPr>
          <p:cNvSpPr txBox="1"/>
          <p:nvPr/>
        </p:nvSpPr>
        <p:spPr>
          <a:xfrm>
            <a:off x="11084004" y="-14881"/>
            <a:ext cx="110799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2L3-9</a:t>
            </a:r>
            <a:endParaRPr lang="en-US" sz="3200" dirty="0"/>
          </a:p>
        </p:txBody>
      </p:sp>
      <p:pic>
        <p:nvPicPr>
          <p:cNvPr id="7" name="Picture 6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D6F9CD9A-161D-4F7E-878E-6AF651B06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6311" y="569894"/>
            <a:ext cx="1425689" cy="727197"/>
          </a:xfrm>
          <a:prstGeom prst="rect">
            <a:avLst/>
          </a:prstGeom>
        </p:spPr>
      </p:pic>
      <p:pic>
        <p:nvPicPr>
          <p:cNvPr id="13" name="Z_[03-14]_kaiwa">
            <a:hlinkClick r:id="" action="ppaction://media"/>
            <a:extLst>
              <a:ext uri="{FF2B5EF4-FFF2-40B4-BE49-F238E27FC236}">
                <a16:creationId xmlns:a16="http://schemas.microsoft.com/office/drawing/2014/main" id="{4C3FCFFF-2286-407B-96B6-AEC7A681BAF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3847" end="32284.3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66311" y="727961"/>
            <a:ext cx="487363" cy="487363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8708B4E-D4E9-1C6F-A5CB-FA90C2F1F9C3}"/>
              </a:ext>
            </a:extLst>
          </p:cNvPr>
          <p:cNvSpPr/>
          <p:nvPr/>
        </p:nvSpPr>
        <p:spPr>
          <a:xfrm>
            <a:off x="4078839" y="127775"/>
            <a:ext cx="873303" cy="299462"/>
          </a:xfrm>
          <a:prstGeom prst="rect">
            <a:avLst/>
          </a:prstGeom>
          <a:solidFill>
            <a:srgbClr val="F0F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36C68C4-952A-98AD-0CF9-7491036C27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6933" y="5411848"/>
            <a:ext cx="1771713" cy="142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89204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6976A3FD-5F8D-42C2-A89C-965B0B8A48D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2L3-10</a:t>
            </a:r>
            <a:endParaRPr lang="en-US" sz="3200" dirty="0"/>
          </a:p>
        </p:txBody>
      </p:sp>
      <p:pic>
        <p:nvPicPr>
          <p:cNvPr id="7" name="Picture 6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D6F9CD9A-161D-4F7E-878E-6AF651B068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361" y="20920"/>
            <a:ext cx="1425689" cy="727197"/>
          </a:xfrm>
          <a:prstGeom prst="rect">
            <a:avLst/>
          </a:prstGeom>
        </p:spPr>
      </p:pic>
      <p:pic>
        <p:nvPicPr>
          <p:cNvPr id="16" name="Z_[03-14]_kaiwa">
            <a:hlinkClick r:id="" action="ppaction://media"/>
            <a:extLst>
              <a:ext uri="{FF2B5EF4-FFF2-40B4-BE49-F238E27FC236}">
                <a16:creationId xmlns:a16="http://schemas.microsoft.com/office/drawing/2014/main" id="{96AEBC88-E654-4024-8D02-4E51202F70B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81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55361" y="140836"/>
            <a:ext cx="487363" cy="48736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8421ABB-FCC2-4D7F-BF73-413C4A7F96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20" y="606915"/>
            <a:ext cx="11756359" cy="564417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5AE4402-1B20-E72E-9AEC-FDD43F3B2FDC}"/>
              </a:ext>
            </a:extLst>
          </p:cNvPr>
          <p:cNvSpPr/>
          <p:nvPr/>
        </p:nvSpPr>
        <p:spPr>
          <a:xfrm>
            <a:off x="3152406" y="1571564"/>
            <a:ext cx="1239119" cy="533962"/>
          </a:xfrm>
          <a:prstGeom prst="rect">
            <a:avLst/>
          </a:prstGeom>
          <a:solidFill>
            <a:srgbClr val="F0F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67268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Text&#10;&#10;Description automatically generated">
            <a:extLst>
              <a:ext uri="{FF2B5EF4-FFF2-40B4-BE49-F238E27FC236}">
                <a16:creationId xmlns:a16="http://schemas.microsoft.com/office/drawing/2014/main" id="{FAF61BCF-E775-4F5F-ADB1-A45A9EEF9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22" y="660370"/>
            <a:ext cx="10739500" cy="1836944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3" name="Picture 13" descr="Text, letter&#10;&#10;Description automatically generated">
            <a:extLst>
              <a:ext uri="{FF2B5EF4-FFF2-40B4-BE49-F238E27FC236}">
                <a16:creationId xmlns:a16="http://schemas.microsoft.com/office/drawing/2014/main" id="{22EA08C0-8B2E-479D-B94B-64120C0025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22" y="2790797"/>
            <a:ext cx="10843954" cy="3631233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76A3FD-5F8D-42C2-A89C-965B0B8A48DD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2L3-10</a:t>
            </a:r>
            <a:endParaRPr lang="en-US" sz="32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ED89D4B-4F18-B1D2-5873-26C0E11D782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537693" y="717743"/>
            <a:ext cx="10743228" cy="172219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413D957-91D5-3A89-21AC-0C95CD2A9087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598931" y="2942546"/>
            <a:ext cx="10694022" cy="340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581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 with medium confidence">
            <a:extLst>
              <a:ext uri="{FF2B5EF4-FFF2-40B4-BE49-F238E27FC236}">
                <a16:creationId xmlns:a16="http://schemas.microsoft.com/office/drawing/2014/main" id="{A64FD2C2-3B31-40DB-AE02-E9CF4364DC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6" y="0"/>
            <a:ext cx="1977310" cy="1238250"/>
          </a:xfrm>
          <a:prstGeom prst="rect">
            <a:avLst/>
          </a:prstGeom>
        </p:spPr>
      </p:pic>
      <p:pic>
        <p:nvPicPr>
          <p:cNvPr id="9" name="Picture 8" descr="Text&#10;&#10;Description automatically generated with medium confidence">
            <a:extLst>
              <a:ext uri="{FF2B5EF4-FFF2-40B4-BE49-F238E27FC236}">
                <a16:creationId xmlns:a16="http://schemas.microsoft.com/office/drawing/2014/main" id="{6EE6ADE1-FB93-4D62-B542-4739B8DC9B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187" y="40959"/>
            <a:ext cx="8506592" cy="1255426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1BB8CDAA-B06C-419E-A580-268C77D74581}"/>
              </a:ext>
            </a:extLst>
          </p:cNvPr>
          <p:cNvSpPr txBox="1"/>
          <p:nvPr/>
        </p:nvSpPr>
        <p:spPr>
          <a:xfrm>
            <a:off x="10856564" y="85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2L3-11</a:t>
            </a:r>
            <a:endParaRPr lang="en-US" sz="3200" dirty="0"/>
          </a:p>
        </p:txBody>
      </p:sp>
      <p:pic>
        <p:nvPicPr>
          <p:cNvPr id="13" name="Z_[03-15]_katachi">
            <a:hlinkClick r:id="" action="ppaction://media"/>
            <a:extLst>
              <a:ext uri="{FF2B5EF4-FFF2-40B4-BE49-F238E27FC236}">
                <a16:creationId xmlns:a16="http://schemas.microsoft.com/office/drawing/2014/main" id="{A2AC5E41-6B2D-405B-9102-DA16D48B01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28150" y="284754"/>
            <a:ext cx="487363" cy="487363"/>
          </a:xfrm>
          <a:prstGeom prst="rect">
            <a:avLst/>
          </a:prstGeom>
        </p:spPr>
      </p:pic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68CB2484-E3C9-4EDF-A357-FCE60C32A1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26" y="1254942"/>
            <a:ext cx="4685535" cy="1238250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D4437DE-F610-42EA-8DAD-5684091491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26" y="2455092"/>
            <a:ext cx="4547154" cy="1266296"/>
          </a:xfrm>
          <a:prstGeom prst="rect">
            <a:avLst/>
          </a:prstGeom>
        </p:spPr>
      </p:pic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9F0087A7-4085-455B-8B4D-88630A0E0F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996" y="3693342"/>
            <a:ext cx="4539185" cy="1266296"/>
          </a:xfrm>
          <a:prstGeom prst="rect">
            <a:avLst/>
          </a:prstGeom>
        </p:spPr>
      </p:pic>
      <p:pic>
        <p:nvPicPr>
          <p:cNvPr id="14" name="Picture 13" descr="Text, letter&#10;&#10;Description automatically generated">
            <a:extLst>
              <a:ext uri="{FF2B5EF4-FFF2-40B4-BE49-F238E27FC236}">
                <a16:creationId xmlns:a16="http://schemas.microsoft.com/office/drawing/2014/main" id="{E4BB5211-4EEC-4589-9038-0B331987D2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996" y="4959638"/>
            <a:ext cx="5949865" cy="1422112"/>
          </a:xfrm>
          <a:prstGeom prst="rect">
            <a:avLst/>
          </a:prstGeom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9C4AA774-56D8-495D-8252-25689E05EF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687" y="2389996"/>
            <a:ext cx="6778263" cy="2078008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C9BB8A8-3037-4CF6-BFFD-B7B86BA14AAF}"/>
              </a:ext>
            </a:extLst>
          </p:cNvPr>
          <p:cNvSpPr txBox="1"/>
          <p:nvPr/>
        </p:nvSpPr>
        <p:spPr>
          <a:xfrm>
            <a:off x="3051162" y="1839535"/>
            <a:ext cx="634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C9BB8A8-3037-4CF6-BFFD-B7B86BA14AAF}"/>
              </a:ext>
            </a:extLst>
          </p:cNvPr>
          <p:cNvSpPr txBox="1"/>
          <p:nvPr/>
        </p:nvSpPr>
        <p:spPr>
          <a:xfrm>
            <a:off x="3464431" y="3050186"/>
            <a:ext cx="634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C9BB8A8-3037-4CF6-BFFD-B7B86BA14AAF}"/>
              </a:ext>
            </a:extLst>
          </p:cNvPr>
          <p:cNvSpPr txBox="1"/>
          <p:nvPr/>
        </p:nvSpPr>
        <p:spPr>
          <a:xfrm>
            <a:off x="2646560" y="4326490"/>
            <a:ext cx="634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C9BB8A8-3037-4CF6-BFFD-B7B86BA14AAF}"/>
              </a:ext>
            </a:extLst>
          </p:cNvPr>
          <p:cNvSpPr txBox="1"/>
          <p:nvPr/>
        </p:nvSpPr>
        <p:spPr>
          <a:xfrm>
            <a:off x="3368302" y="5636568"/>
            <a:ext cx="1129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のは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5AE13B20-C704-8571-64EB-041B7FB4DBB0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2856852" y="748053"/>
            <a:ext cx="6237464" cy="586228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E0F9DFD-B754-F222-03C9-825EF324E571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-20000" contrast="40000"/>
          </a:blip>
          <a:stretch>
            <a:fillRect/>
          </a:stretch>
        </p:blipFill>
        <p:spPr>
          <a:xfrm>
            <a:off x="5780261" y="2984826"/>
            <a:ext cx="5412717" cy="444174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6707A8A6-B82C-05FD-87C8-C6E863BF0D90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-20000" contrast="40000"/>
          </a:blip>
          <a:stretch>
            <a:fillRect/>
          </a:stretch>
        </p:blipFill>
        <p:spPr>
          <a:xfrm>
            <a:off x="5878573" y="3968024"/>
            <a:ext cx="3936940" cy="37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12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8" grpId="0"/>
      <p:bldP spid="2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04AC6752-7531-43C8-A70F-C4EB35224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EF66C04-9E22-4FC8-B17D-82DA3298AB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55139" cy="1219200"/>
          </a:xfr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BDFDECC3-B546-45C8-96CE-AF16BD64F82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34" charset="-128"/>
                <a:cs typeface="+mn-cs"/>
              </a:rPr>
              <a:t>2L3-22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CB70F22-76D6-51A3-7920-57907E2F63C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877985" y="736311"/>
            <a:ext cx="9198870" cy="4122135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7E235C4-826D-D966-A655-DE511715B9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lum bright="-20000" contrast="40000"/>
          </a:blip>
          <a:srcRect b="4410"/>
          <a:stretch/>
        </p:blipFill>
        <p:spPr>
          <a:xfrm>
            <a:off x="559792" y="5043498"/>
            <a:ext cx="5362823" cy="1676737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B931B6D8-B873-E573-2B73-AACC3AAA462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5922615" y="5043498"/>
            <a:ext cx="5362822" cy="155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9898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04AC6752-7531-43C8-A70F-C4EB35224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EF66C04-9E22-4FC8-B17D-82DA3298AB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55139" cy="1219200"/>
          </a:xfr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9C6A3F9-E557-4E89-98CD-04B938368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409" y="106519"/>
            <a:ext cx="8458010" cy="3979760"/>
          </a:xfrm>
          <a:prstGeom prst="rect">
            <a:avLst/>
          </a:prstGeom>
        </p:spPr>
      </p:pic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00BB821A-4470-467F-BE8C-89EC019BE5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487" y="4086279"/>
            <a:ext cx="5827025" cy="2665202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BDFDECC3-B546-45C8-96CE-AF16BD64F822}"/>
              </a:ext>
            </a:extLst>
          </p:cNvPr>
          <p:cNvSpPr txBox="1"/>
          <p:nvPr/>
        </p:nvSpPr>
        <p:spPr>
          <a:xfrm>
            <a:off x="10875614" y="10311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34" charset="-128"/>
                <a:cs typeface="+mn-cs"/>
              </a:rPr>
              <a:t>2L3-22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638CEB8-A0F0-C131-26F8-D9FF567BD156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1177569" y="2083320"/>
            <a:ext cx="10650031" cy="195528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3D2F80E-6B56-C47A-1E97-DAE05677AEB2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177569" y="4133958"/>
            <a:ext cx="10741762" cy="254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5184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EB44B102-9237-46E0-88A4-97F763C1BB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520" y="317297"/>
            <a:ext cx="8930461" cy="1308861"/>
          </a:xfrm>
        </p:spPr>
      </p:pic>
      <p:pic>
        <p:nvPicPr>
          <p:cNvPr id="6" name="Z_[03-14]_kaiwa">
            <a:hlinkClick r:id="" action="ppaction://media"/>
            <a:extLst>
              <a:ext uri="{FF2B5EF4-FFF2-40B4-BE49-F238E27FC236}">
                <a16:creationId xmlns:a16="http://schemas.microsoft.com/office/drawing/2014/main" id="{38679B93-1240-4D2C-B7F2-E5F39DAAD2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11981" y="603025"/>
            <a:ext cx="487363" cy="487363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77801D32-EB95-41E5-9EFF-9110CBB36649}"/>
              </a:ext>
            </a:extLst>
          </p:cNvPr>
          <p:cNvSpPr txBox="1"/>
          <p:nvPr/>
        </p:nvSpPr>
        <p:spPr>
          <a:xfrm>
            <a:off x="10875614" y="3736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2L3-11</a:t>
            </a:r>
            <a:endParaRPr lang="en-US" sz="3200" dirty="0"/>
          </a:p>
        </p:txBody>
      </p:sp>
      <p:grpSp>
        <p:nvGrpSpPr>
          <p:cNvPr id="2" name="グループ化 1"/>
          <p:cNvGrpSpPr/>
          <p:nvPr/>
        </p:nvGrpSpPr>
        <p:grpSpPr>
          <a:xfrm>
            <a:off x="1630000" y="1946294"/>
            <a:ext cx="8650412" cy="3352291"/>
            <a:chOff x="1630000" y="1946294"/>
            <a:chExt cx="8650412" cy="3352291"/>
          </a:xfrm>
        </p:grpSpPr>
        <p:pic>
          <p:nvPicPr>
            <p:cNvPr id="8" name="Picture 11" descr="A picture containing text, book&#10;&#10;Description automatically generated">
              <a:extLst>
                <a:ext uri="{FF2B5EF4-FFF2-40B4-BE49-F238E27FC236}">
                  <a16:creationId xmlns:a16="http://schemas.microsoft.com/office/drawing/2014/main" id="{17608A6A-0EC2-4880-962A-534B3BED6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0000" y="1946294"/>
              <a:ext cx="3832650" cy="3352291"/>
            </a:xfrm>
            <a:prstGeom prst="rect">
              <a:avLst/>
            </a:prstGeom>
          </p:spPr>
        </p:pic>
        <p:pic>
          <p:nvPicPr>
            <p:cNvPr id="9" name="Picture 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2ECC6B80-36D2-4844-B0D6-B011780F9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4354" y="2051213"/>
              <a:ext cx="3806058" cy="3247372"/>
            </a:xfrm>
            <a:prstGeom prst="rect">
              <a:avLst/>
            </a:prstGeom>
          </p:spPr>
        </p:pic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8F9D0D54-DF50-5AAA-742D-EABD815B8EA3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850577" y="1026667"/>
            <a:ext cx="7918845" cy="59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9379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C1C7081D-FD8E-4E83-965C-5B8AC79D72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228725"/>
            <a:ext cx="11324646" cy="5334000"/>
          </a:xfr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4BDE2AB7-84C2-4E62-8551-7723471CA4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31" y="95250"/>
            <a:ext cx="4926254" cy="1133475"/>
          </a:xfrm>
          <a:prstGeom prst="rect">
            <a:avLst/>
          </a:prstGeom>
        </p:spPr>
      </p:pic>
      <p:pic>
        <p:nvPicPr>
          <p:cNvPr id="10" name="Z_[03-16]_hanasu1">
            <a:hlinkClick r:id="" action="ppaction://media"/>
            <a:extLst>
              <a:ext uri="{FF2B5EF4-FFF2-40B4-BE49-F238E27FC236}">
                <a16:creationId xmlns:a16="http://schemas.microsoft.com/office/drawing/2014/main" id="{7CD4D0B9-1000-4CA5-8F59-28E56D56D7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60775" y="295275"/>
            <a:ext cx="487363" cy="487363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D37FA467-8330-423B-A8E2-8F4F31C79D8B}"/>
              </a:ext>
            </a:extLst>
          </p:cNvPr>
          <p:cNvSpPr txBox="1"/>
          <p:nvPr/>
        </p:nvSpPr>
        <p:spPr>
          <a:xfrm>
            <a:off x="10875614" y="85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2L3-12</a:t>
            </a:r>
            <a:endParaRPr lang="en-US" sz="32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4BBCF8D-B888-AB0A-D0BE-27C1EA51F69D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855304" y="803148"/>
            <a:ext cx="3566745" cy="42557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1A8F552-E512-FB1B-3583-BDD904E0AFC9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1059333" y="1872590"/>
            <a:ext cx="2694234" cy="46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75373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>
            <a:extLst>
              <a:ext uri="{FF2B5EF4-FFF2-40B4-BE49-F238E27FC236}">
                <a16:creationId xmlns:a16="http://schemas.microsoft.com/office/drawing/2014/main" id="{D37FA467-8330-423B-A8E2-8F4F31C79D8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2L3-12</a:t>
            </a:r>
            <a:endParaRPr lang="en-US" sz="32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1086940-0E87-497F-83F4-87CB1B1C5CEA}"/>
              </a:ext>
            </a:extLst>
          </p:cNvPr>
          <p:cNvGrpSpPr/>
          <p:nvPr/>
        </p:nvGrpSpPr>
        <p:grpSpPr>
          <a:xfrm>
            <a:off x="128056" y="123826"/>
            <a:ext cx="3367619" cy="1596316"/>
            <a:chOff x="128056" y="95250"/>
            <a:chExt cx="3560594" cy="1704613"/>
          </a:xfrm>
        </p:grpSpPr>
        <p:pic>
          <p:nvPicPr>
            <p:cNvPr id="9" name="Picture 8" descr="Text&#10;&#10;Description automatically generated">
              <a:extLst>
                <a:ext uri="{FF2B5EF4-FFF2-40B4-BE49-F238E27FC236}">
                  <a16:creationId xmlns:a16="http://schemas.microsoft.com/office/drawing/2014/main" id="{4BDE2AB7-84C2-4E62-8551-7723471CA4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" t="-1591" r="27296" b="1591"/>
            <a:stretch/>
          </p:blipFill>
          <p:spPr>
            <a:xfrm>
              <a:off x="128056" y="95250"/>
              <a:ext cx="3560594" cy="1133475"/>
            </a:xfrm>
            <a:prstGeom prst="rect">
              <a:avLst/>
            </a:prstGeom>
          </p:spPr>
        </p:pic>
        <p:pic>
          <p:nvPicPr>
            <p:cNvPr id="6" name="Picture 5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021BD195-FD26-4DA6-ADB3-8EBCDFEE2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081" y="1095907"/>
              <a:ext cx="1419267" cy="703956"/>
            </a:xfrm>
            <a:prstGeom prst="rect">
              <a:avLst/>
            </a:prstGeom>
          </p:spPr>
        </p:pic>
      </p:grpSp>
      <p:pic>
        <p:nvPicPr>
          <p:cNvPr id="8" name="Z_[03-17]_hanasu2">
            <a:hlinkClick r:id="" action="ppaction://media"/>
            <a:extLst>
              <a:ext uri="{FF2B5EF4-FFF2-40B4-BE49-F238E27FC236}">
                <a16:creationId xmlns:a16="http://schemas.microsoft.com/office/drawing/2014/main" id="{15EBACBD-666B-4E4C-9C6D-FD399FE43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7725" y="1232778"/>
            <a:ext cx="487363" cy="487363"/>
          </a:xfrm>
          <a:prstGeom prst="rect">
            <a:avLst/>
          </a:prstGeom>
        </p:spPr>
      </p:pic>
      <p:pic>
        <p:nvPicPr>
          <p:cNvPr id="13" name="Picture 12" descr="Timeline&#10;&#10;Description automatically generated">
            <a:extLst>
              <a:ext uri="{FF2B5EF4-FFF2-40B4-BE49-F238E27FC236}">
                <a16:creationId xmlns:a16="http://schemas.microsoft.com/office/drawing/2014/main" id="{BB47633C-5964-4674-813C-B14DB158EB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61912"/>
            <a:ext cx="6903776" cy="6734175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79D502B5-D0A7-2FBF-E810-C32D0915D9B3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847725" y="743564"/>
            <a:ext cx="3566745" cy="42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3439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>
            <a:extLst>
              <a:ext uri="{FF2B5EF4-FFF2-40B4-BE49-F238E27FC236}">
                <a16:creationId xmlns:a16="http://schemas.microsoft.com/office/drawing/2014/main" id="{D37FA467-8330-423B-A8E2-8F4F31C79D8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2L3-12</a:t>
            </a:r>
            <a:endParaRPr lang="en-US" sz="3200" dirty="0"/>
          </a:p>
        </p:txBody>
      </p:sp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AC9284E3-5059-4AD1-972F-38D68E1E97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319" y="1345288"/>
            <a:ext cx="9897630" cy="416742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615FAD4-3520-4938-A72B-E6F4D2EA03F4}"/>
              </a:ext>
            </a:extLst>
          </p:cNvPr>
          <p:cNvGrpSpPr/>
          <p:nvPr/>
        </p:nvGrpSpPr>
        <p:grpSpPr>
          <a:xfrm>
            <a:off x="128056" y="123826"/>
            <a:ext cx="4734111" cy="1061463"/>
            <a:chOff x="128056" y="123826"/>
            <a:chExt cx="4734111" cy="1061463"/>
          </a:xfrm>
        </p:grpSpPr>
        <p:pic>
          <p:nvPicPr>
            <p:cNvPr id="9" name="Picture 8" descr="Text&#10;&#10;Description automatically generated">
              <a:extLst>
                <a:ext uri="{FF2B5EF4-FFF2-40B4-BE49-F238E27FC236}">
                  <a16:creationId xmlns:a16="http://schemas.microsoft.com/office/drawing/2014/main" id="{4BDE2AB7-84C2-4E62-8551-7723471CA4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" t="-1591" r="27296" b="1591"/>
            <a:stretch/>
          </p:blipFill>
          <p:spPr>
            <a:xfrm>
              <a:off x="128056" y="123826"/>
              <a:ext cx="3367619" cy="1061463"/>
            </a:xfrm>
            <a:prstGeom prst="rect">
              <a:avLst/>
            </a:prstGeom>
          </p:spPr>
        </p:pic>
        <p:pic>
          <p:nvPicPr>
            <p:cNvPr id="5" name="Picture 4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589E971-BF20-44FA-82D1-E2468665F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8471" y="219413"/>
              <a:ext cx="1503696" cy="780544"/>
            </a:xfrm>
            <a:prstGeom prst="rect">
              <a:avLst/>
            </a:prstGeom>
          </p:spPr>
        </p:pic>
      </p:grpSp>
      <p:pic>
        <p:nvPicPr>
          <p:cNvPr id="12" name="Z_[03-18]_hanasu3">
            <a:hlinkClick r:id="" action="ppaction://media"/>
            <a:extLst>
              <a:ext uri="{FF2B5EF4-FFF2-40B4-BE49-F238E27FC236}">
                <a16:creationId xmlns:a16="http://schemas.microsoft.com/office/drawing/2014/main" id="{00D37E2E-7F2E-4689-A3BC-61F5266B00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47876" y="317297"/>
            <a:ext cx="487363" cy="48736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96996F09-BB1F-64A0-1808-1AAD5BE4682C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855304" y="803148"/>
            <a:ext cx="3566745" cy="42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69754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C1C7081D-FD8E-4E83-965C-5B8AC79D72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12"/>
          <a:stretch/>
        </p:blipFill>
        <p:spPr>
          <a:xfrm>
            <a:off x="276225" y="2370869"/>
            <a:ext cx="11324646" cy="4191856"/>
          </a:xfr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D37FA467-8330-423B-A8E2-8F4F31C79D8B}"/>
              </a:ext>
            </a:extLst>
          </p:cNvPr>
          <p:cNvSpPr txBox="1"/>
          <p:nvPr/>
        </p:nvSpPr>
        <p:spPr>
          <a:xfrm>
            <a:off x="10875614" y="85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2L3-12</a:t>
            </a:r>
            <a:endParaRPr lang="en-US" sz="32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5FA4EA2-3C35-41AC-9AA4-9A94A86E418F}"/>
              </a:ext>
            </a:extLst>
          </p:cNvPr>
          <p:cNvGrpSpPr/>
          <p:nvPr/>
        </p:nvGrpSpPr>
        <p:grpSpPr>
          <a:xfrm>
            <a:off x="222377" y="421257"/>
            <a:ext cx="5716171" cy="1138488"/>
            <a:chOff x="375140" y="40145"/>
            <a:chExt cx="5506202" cy="1093155"/>
          </a:xfrm>
        </p:grpSpPr>
        <p:pic>
          <p:nvPicPr>
            <p:cNvPr id="7" name="Picture 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586F709-2149-4D5F-9C06-9FC5D47CC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140" y="40145"/>
              <a:ext cx="3901586" cy="1093155"/>
            </a:xfrm>
            <a:prstGeom prst="rect">
              <a:avLst/>
            </a:prstGeom>
          </p:spPr>
        </p:pic>
        <p:pic>
          <p:nvPicPr>
            <p:cNvPr id="8" name="Picture 4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6D85C6E-4458-4B65-AD6A-96D088B0B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7646" y="68478"/>
              <a:ext cx="1503696" cy="780544"/>
            </a:xfrm>
            <a:prstGeom prst="rect">
              <a:avLst/>
            </a:prstGeom>
          </p:spPr>
        </p:pic>
      </p:grpSp>
      <p:pic>
        <p:nvPicPr>
          <p:cNvPr id="10" name="Z_[03-16]_hanasu1">
            <a:hlinkClick r:id="" action="ppaction://media"/>
            <a:extLst>
              <a:ext uri="{FF2B5EF4-FFF2-40B4-BE49-F238E27FC236}">
                <a16:creationId xmlns:a16="http://schemas.microsoft.com/office/drawing/2014/main" id="{7CD4D0B9-1000-4CA5-8F59-28E56D56D7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09469" y="613539"/>
            <a:ext cx="487363" cy="48736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AEA8E6B-7EB0-E7FB-355A-7EFF68CB8140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889370" y="1122570"/>
            <a:ext cx="3497394" cy="43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5245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Timeline&#10;&#10;Description automatically generated">
            <a:extLst>
              <a:ext uri="{FF2B5EF4-FFF2-40B4-BE49-F238E27FC236}">
                <a16:creationId xmlns:a16="http://schemas.microsoft.com/office/drawing/2014/main" id="{BB47633C-5964-4674-813C-B14DB158EB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981" y="61912"/>
            <a:ext cx="6903776" cy="6734175"/>
          </a:xfrm>
          <a:prstGeom prst="rect">
            <a:avLst/>
          </a:prstGeom>
        </p:spPr>
      </p:pic>
      <p:grpSp>
        <p:nvGrpSpPr>
          <p:cNvPr id="10" name="Group 5">
            <a:extLst>
              <a:ext uri="{FF2B5EF4-FFF2-40B4-BE49-F238E27FC236}">
                <a16:creationId xmlns:a16="http://schemas.microsoft.com/office/drawing/2014/main" id="{A019FE8C-AE3E-47B4-9A58-457CC8DABAA3}"/>
              </a:ext>
            </a:extLst>
          </p:cNvPr>
          <p:cNvGrpSpPr/>
          <p:nvPr/>
        </p:nvGrpSpPr>
        <p:grpSpPr>
          <a:xfrm>
            <a:off x="173243" y="147838"/>
            <a:ext cx="5150360" cy="1025796"/>
            <a:chOff x="375140" y="40145"/>
            <a:chExt cx="5506202" cy="1093155"/>
          </a:xfrm>
        </p:grpSpPr>
        <p:pic>
          <p:nvPicPr>
            <p:cNvPr id="12" name="Picture 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174323CD-1A7C-46AC-8248-A3F4AB6B7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140" y="40145"/>
              <a:ext cx="3901586" cy="1093155"/>
            </a:xfrm>
            <a:prstGeom prst="rect">
              <a:avLst/>
            </a:prstGeom>
          </p:spPr>
        </p:pic>
        <p:pic>
          <p:nvPicPr>
            <p:cNvPr id="14" name="Picture 4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8D9FF5D-0956-458A-9189-B6ED0ED7C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7646" y="68478"/>
              <a:ext cx="1503696" cy="780544"/>
            </a:xfrm>
            <a:prstGeom prst="rect">
              <a:avLst/>
            </a:prstGeom>
          </p:spPr>
        </p:pic>
      </p:grpSp>
      <p:sp>
        <p:nvSpPr>
          <p:cNvPr id="11" name="TextBox 3">
            <a:extLst>
              <a:ext uri="{FF2B5EF4-FFF2-40B4-BE49-F238E27FC236}">
                <a16:creationId xmlns:a16="http://schemas.microsoft.com/office/drawing/2014/main" id="{D37FA467-8330-423B-A8E2-8F4F31C79D8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2L3-12</a:t>
            </a:r>
            <a:endParaRPr lang="en-US" sz="3200" dirty="0"/>
          </a:p>
        </p:txBody>
      </p:sp>
      <p:pic>
        <p:nvPicPr>
          <p:cNvPr id="8" name="Z_[03-17]_hanasu2">
            <a:hlinkClick r:id="" action="ppaction://media"/>
            <a:extLst>
              <a:ext uri="{FF2B5EF4-FFF2-40B4-BE49-F238E27FC236}">
                <a16:creationId xmlns:a16="http://schemas.microsoft.com/office/drawing/2014/main" id="{15EBACBD-666B-4E4C-9C6D-FD399FE43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47683" y="279429"/>
            <a:ext cx="487363" cy="48736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D49D8EC-0CB3-1221-6F39-650CBDAD5185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708896" y="758326"/>
            <a:ext cx="3497394" cy="43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44270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>
            <a:extLst>
              <a:ext uri="{FF2B5EF4-FFF2-40B4-BE49-F238E27FC236}">
                <a16:creationId xmlns:a16="http://schemas.microsoft.com/office/drawing/2014/main" id="{D37FA467-8330-423B-A8E2-8F4F31C79D8B}"/>
              </a:ext>
            </a:extLst>
          </p:cNvPr>
          <p:cNvSpPr txBox="1"/>
          <p:nvPr/>
        </p:nvSpPr>
        <p:spPr>
          <a:xfrm>
            <a:off x="10875614" y="1575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2L3-12</a:t>
            </a:r>
            <a:endParaRPr lang="en-US" sz="3200" dirty="0"/>
          </a:p>
        </p:txBody>
      </p:sp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AC9284E3-5059-4AD1-972F-38D68E1E97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86" y="1602634"/>
            <a:ext cx="10242333" cy="431256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80BE649-A542-4226-BE2B-6336FC2EA3A3}"/>
              </a:ext>
            </a:extLst>
          </p:cNvPr>
          <p:cNvGrpSpPr/>
          <p:nvPr/>
        </p:nvGrpSpPr>
        <p:grpSpPr>
          <a:xfrm>
            <a:off x="154744" y="164561"/>
            <a:ext cx="5716171" cy="1138488"/>
            <a:chOff x="375140" y="40145"/>
            <a:chExt cx="5506202" cy="1093155"/>
          </a:xfrm>
        </p:grpSpPr>
        <p:pic>
          <p:nvPicPr>
            <p:cNvPr id="4" name="Picture 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C2E47EFE-F700-483A-BCCF-718376437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140" y="40145"/>
              <a:ext cx="3901586" cy="1093155"/>
            </a:xfrm>
            <a:prstGeom prst="rect">
              <a:avLst/>
            </a:prstGeom>
          </p:spPr>
        </p:pic>
        <p:pic>
          <p:nvPicPr>
            <p:cNvPr id="5" name="Picture 4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589E971-BF20-44FA-82D1-E2468665F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7646" y="68478"/>
              <a:ext cx="1503696" cy="780544"/>
            </a:xfrm>
            <a:prstGeom prst="rect">
              <a:avLst/>
            </a:prstGeom>
          </p:spPr>
        </p:pic>
      </p:grpSp>
      <p:pic>
        <p:nvPicPr>
          <p:cNvPr id="12" name="Z_[03-18]_hanasu3">
            <a:hlinkClick r:id="" action="ppaction://media"/>
            <a:extLst>
              <a:ext uri="{FF2B5EF4-FFF2-40B4-BE49-F238E27FC236}">
                <a16:creationId xmlns:a16="http://schemas.microsoft.com/office/drawing/2014/main" id="{00D37E2E-7F2E-4689-A3BC-61F5266B00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53424" y="308137"/>
            <a:ext cx="487363" cy="48736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E8D34E22-6FBD-0A8D-149D-9C5440B05044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707716" y="865874"/>
            <a:ext cx="3497394" cy="43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5793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C1C7081D-FD8E-4E83-965C-5B8AC79D72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12"/>
          <a:stretch/>
        </p:blipFill>
        <p:spPr>
          <a:xfrm>
            <a:off x="276225" y="2370869"/>
            <a:ext cx="11324646" cy="4191856"/>
          </a:xfr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D37FA467-8330-423B-A8E2-8F4F31C79D8B}"/>
              </a:ext>
            </a:extLst>
          </p:cNvPr>
          <p:cNvSpPr txBox="1"/>
          <p:nvPr/>
        </p:nvSpPr>
        <p:spPr>
          <a:xfrm>
            <a:off x="10875614" y="85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2L3-12</a:t>
            </a:r>
            <a:endParaRPr lang="en-US" sz="32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5FA4EA2-3C35-41AC-9AA4-9A94A86E418F}"/>
              </a:ext>
            </a:extLst>
          </p:cNvPr>
          <p:cNvGrpSpPr/>
          <p:nvPr/>
        </p:nvGrpSpPr>
        <p:grpSpPr>
          <a:xfrm>
            <a:off x="222377" y="421257"/>
            <a:ext cx="5716171" cy="1138488"/>
            <a:chOff x="375140" y="40145"/>
            <a:chExt cx="5506202" cy="1093155"/>
          </a:xfrm>
        </p:grpSpPr>
        <p:pic>
          <p:nvPicPr>
            <p:cNvPr id="7" name="Picture 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586F709-2149-4D5F-9C06-9FC5D47CC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140" y="40145"/>
              <a:ext cx="3901586" cy="1093155"/>
            </a:xfrm>
            <a:prstGeom prst="rect">
              <a:avLst/>
            </a:prstGeom>
          </p:spPr>
        </p:pic>
        <p:pic>
          <p:nvPicPr>
            <p:cNvPr id="8" name="Picture 4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6D85C6E-4458-4B65-AD6A-96D088B0B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7646" y="68478"/>
              <a:ext cx="1503696" cy="780544"/>
            </a:xfrm>
            <a:prstGeom prst="rect">
              <a:avLst/>
            </a:prstGeom>
          </p:spPr>
        </p:pic>
      </p:grpSp>
      <p:pic>
        <p:nvPicPr>
          <p:cNvPr id="10" name="Z_[03-16]_hanasu1">
            <a:hlinkClick r:id="" action="ppaction://media"/>
            <a:extLst>
              <a:ext uri="{FF2B5EF4-FFF2-40B4-BE49-F238E27FC236}">
                <a16:creationId xmlns:a16="http://schemas.microsoft.com/office/drawing/2014/main" id="{7CD4D0B9-1000-4CA5-8F59-28E56D56D7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09469" y="613539"/>
            <a:ext cx="487363" cy="487363"/>
          </a:xfrm>
          <a:prstGeom prst="rect">
            <a:avLst/>
          </a:prstGeom>
        </p:spPr>
      </p:pic>
      <p:sp>
        <p:nvSpPr>
          <p:cNvPr id="9" name="四角形: 角を丸くする 1">
            <a:extLst>
              <a:ext uri="{FF2B5EF4-FFF2-40B4-BE49-F238E27FC236}">
                <a16:creationId xmlns:a16="http://schemas.microsoft.com/office/drawing/2014/main" id="{C9455502-426A-41FB-9401-9990B0EFC0D7}"/>
              </a:ext>
            </a:extLst>
          </p:cNvPr>
          <p:cNvSpPr/>
          <p:nvPr/>
        </p:nvSpPr>
        <p:spPr>
          <a:xfrm>
            <a:off x="3776525" y="2726774"/>
            <a:ext cx="2887097" cy="56935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9AB89793-D41E-4C96-B482-AFE4B1F4312C}"/>
              </a:ext>
            </a:extLst>
          </p:cNvPr>
          <p:cNvSpPr/>
          <p:nvPr/>
        </p:nvSpPr>
        <p:spPr>
          <a:xfrm>
            <a:off x="3776525" y="4264465"/>
            <a:ext cx="4190253" cy="56935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B3F65B32-CD0E-4A0A-AC24-86EA78F68437}"/>
              </a:ext>
            </a:extLst>
          </p:cNvPr>
          <p:cNvSpPr/>
          <p:nvPr/>
        </p:nvSpPr>
        <p:spPr>
          <a:xfrm>
            <a:off x="3714480" y="5753785"/>
            <a:ext cx="2023791" cy="56935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A4D4BAB6-8299-4FB4-B801-6988AFB0D172}"/>
              </a:ext>
            </a:extLst>
          </p:cNvPr>
          <p:cNvSpPr/>
          <p:nvPr/>
        </p:nvSpPr>
        <p:spPr>
          <a:xfrm>
            <a:off x="7734362" y="3210944"/>
            <a:ext cx="1475343" cy="56935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2585C532-C9C8-4236-A1D9-48BE7B1490B7}"/>
              </a:ext>
            </a:extLst>
          </p:cNvPr>
          <p:cNvSpPr/>
          <p:nvPr/>
        </p:nvSpPr>
        <p:spPr>
          <a:xfrm>
            <a:off x="7732977" y="5317986"/>
            <a:ext cx="3142637" cy="56935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F3A5FCA-4CCF-66B5-E9D7-674BA79ADD53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889370" y="1122570"/>
            <a:ext cx="3497394" cy="43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59680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Timeline&#10;&#10;Description automatically generated">
            <a:extLst>
              <a:ext uri="{FF2B5EF4-FFF2-40B4-BE49-F238E27FC236}">
                <a16:creationId xmlns:a16="http://schemas.microsoft.com/office/drawing/2014/main" id="{BB47633C-5964-4674-813C-B14DB158EB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981" y="61912"/>
            <a:ext cx="6903776" cy="6734175"/>
          </a:xfrm>
          <a:prstGeom prst="rect">
            <a:avLst/>
          </a:prstGeom>
        </p:spPr>
      </p:pic>
      <p:grpSp>
        <p:nvGrpSpPr>
          <p:cNvPr id="10" name="Group 5">
            <a:extLst>
              <a:ext uri="{FF2B5EF4-FFF2-40B4-BE49-F238E27FC236}">
                <a16:creationId xmlns:a16="http://schemas.microsoft.com/office/drawing/2014/main" id="{A019FE8C-AE3E-47B4-9A58-457CC8DABAA3}"/>
              </a:ext>
            </a:extLst>
          </p:cNvPr>
          <p:cNvGrpSpPr/>
          <p:nvPr/>
        </p:nvGrpSpPr>
        <p:grpSpPr>
          <a:xfrm>
            <a:off x="173243" y="147838"/>
            <a:ext cx="5150360" cy="1025796"/>
            <a:chOff x="375140" y="40145"/>
            <a:chExt cx="5506202" cy="1093155"/>
          </a:xfrm>
        </p:grpSpPr>
        <p:pic>
          <p:nvPicPr>
            <p:cNvPr id="12" name="Picture 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174323CD-1A7C-46AC-8248-A3F4AB6B7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140" y="40145"/>
              <a:ext cx="3901586" cy="1093155"/>
            </a:xfrm>
            <a:prstGeom prst="rect">
              <a:avLst/>
            </a:prstGeom>
          </p:spPr>
        </p:pic>
        <p:pic>
          <p:nvPicPr>
            <p:cNvPr id="14" name="Picture 4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8D9FF5D-0956-458A-9189-B6ED0ED7C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7646" y="68478"/>
              <a:ext cx="1503696" cy="780544"/>
            </a:xfrm>
            <a:prstGeom prst="rect">
              <a:avLst/>
            </a:prstGeom>
          </p:spPr>
        </p:pic>
      </p:grpSp>
      <p:sp>
        <p:nvSpPr>
          <p:cNvPr id="11" name="TextBox 3">
            <a:extLst>
              <a:ext uri="{FF2B5EF4-FFF2-40B4-BE49-F238E27FC236}">
                <a16:creationId xmlns:a16="http://schemas.microsoft.com/office/drawing/2014/main" id="{D37FA467-8330-423B-A8E2-8F4F31C79D8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2L3-12</a:t>
            </a:r>
            <a:endParaRPr lang="en-US" sz="3200" dirty="0"/>
          </a:p>
        </p:txBody>
      </p:sp>
      <p:pic>
        <p:nvPicPr>
          <p:cNvPr id="8" name="Z_[03-17]_hanasu2">
            <a:hlinkClick r:id="" action="ppaction://media"/>
            <a:extLst>
              <a:ext uri="{FF2B5EF4-FFF2-40B4-BE49-F238E27FC236}">
                <a16:creationId xmlns:a16="http://schemas.microsoft.com/office/drawing/2014/main" id="{15EBACBD-666B-4E4C-9C6D-FD399FE43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47683" y="279429"/>
            <a:ext cx="487363" cy="487363"/>
          </a:xfrm>
          <a:prstGeom prst="rect">
            <a:avLst/>
          </a:prstGeom>
        </p:spPr>
      </p:pic>
      <p:sp>
        <p:nvSpPr>
          <p:cNvPr id="9" name="四角形: 角を丸くする 1">
            <a:extLst>
              <a:ext uri="{FF2B5EF4-FFF2-40B4-BE49-F238E27FC236}">
                <a16:creationId xmlns:a16="http://schemas.microsoft.com/office/drawing/2014/main" id="{3189964D-3BF5-4CE6-A667-74AD9CCCE934}"/>
              </a:ext>
            </a:extLst>
          </p:cNvPr>
          <p:cNvSpPr/>
          <p:nvPr/>
        </p:nvSpPr>
        <p:spPr>
          <a:xfrm>
            <a:off x="7001564" y="213543"/>
            <a:ext cx="1731777" cy="3271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47787D8D-5944-415E-B2F5-D58C644B9D6F}"/>
              </a:ext>
            </a:extLst>
          </p:cNvPr>
          <p:cNvSpPr/>
          <p:nvPr/>
        </p:nvSpPr>
        <p:spPr>
          <a:xfrm>
            <a:off x="8084791" y="743320"/>
            <a:ext cx="1475344" cy="3271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">
            <a:extLst>
              <a:ext uri="{FF2B5EF4-FFF2-40B4-BE49-F238E27FC236}">
                <a16:creationId xmlns:a16="http://schemas.microsoft.com/office/drawing/2014/main" id="{3C2A85C9-20D2-4CB8-B384-AFEE52549F67}"/>
              </a:ext>
            </a:extLst>
          </p:cNvPr>
          <p:cNvSpPr/>
          <p:nvPr/>
        </p:nvSpPr>
        <p:spPr>
          <a:xfrm>
            <a:off x="7001564" y="1255571"/>
            <a:ext cx="2306699" cy="3271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四角形: 角を丸くする 1">
            <a:extLst>
              <a:ext uri="{FF2B5EF4-FFF2-40B4-BE49-F238E27FC236}">
                <a16:creationId xmlns:a16="http://schemas.microsoft.com/office/drawing/2014/main" id="{32EF8819-0EFB-496C-877C-D0E6DD08403F}"/>
              </a:ext>
            </a:extLst>
          </p:cNvPr>
          <p:cNvSpPr/>
          <p:nvPr/>
        </p:nvSpPr>
        <p:spPr>
          <a:xfrm>
            <a:off x="5401821" y="1959543"/>
            <a:ext cx="1437016" cy="3271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四角形: 角を丸くする 1">
            <a:extLst>
              <a:ext uri="{FF2B5EF4-FFF2-40B4-BE49-F238E27FC236}">
                <a16:creationId xmlns:a16="http://schemas.microsoft.com/office/drawing/2014/main" id="{28BEF7CD-19B5-4A2F-8921-9F7188C8741A}"/>
              </a:ext>
            </a:extLst>
          </p:cNvPr>
          <p:cNvSpPr/>
          <p:nvPr/>
        </p:nvSpPr>
        <p:spPr>
          <a:xfrm>
            <a:off x="7867452" y="2831198"/>
            <a:ext cx="3373645" cy="3271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9" name="四角形: 角を丸くする 1">
            <a:extLst>
              <a:ext uri="{FF2B5EF4-FFF2-40B4-BE49-F238E27FC236}">
                <a16:creationId xmlns:a16="http://schemas.microsoft.com/office/drawing/2014/main" id="{131C9F80-CB01-485A-B7C2-2225319A0CB0}"/>
              </a:ext>
            </a:extLst>
          </p:cNvPr>
          <p:cNvSpPr/>
          <p:nvPr/>
        </p:nvSpPr>
        <p:spPr>
          <a:xfrm>
            <a:off x="9596015" y="3433054"/>
            <a:ext cx="1174194" cy="3271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0" name="四角形: 角を丸くする 1">
            <a:extLst>
              <a:ext uri="{FF2B5EF4-FFF2-40B4-BE49-F238E27FC236}">
                <a16:creationId xmlns:a16="http://schemas.microsoft.com/office/drawing/2014/main" id="{4566EFA5-F04A-4F8A-93E4-386E9814549C}"/>
              </a:ext>
            </a:extLst>
          </p:cNvPr>
          <p:cNvSpPr/>
          <p:nvPr/>
        </p:nvSpPr>
        <p:spPr>
          <a:xfrm>
            <a:off x="7001563" y="4012487"/>
            <a:ext cx="2136962" cy="3271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1" name="四角形: 角を丸くする 1">
            <a:extLst>
              <a:ext uri="{FF2B5EF4-FFF2-40B4-BE49-F238E27FC236}">
                <a16:creationId xmlns:a16="http://schemas.microsoft.com/office/drawing/2014/main" id="{77F17230-4E45-444B-8525-3259F6AD5759}"/>
              </a:ext>
            </a:extLst>
          </p:cNvPr>
          <p:cNvSpPr/>
          <p:nvPr/>
        </p:nvSpPr>
        <p:spPr>
          <a:xfrm>
            <a:off x="7630328" y="4519264"/>
            <a:ext cx="1965687" cy="3271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2" name="四角形: 角を丸くする 1">
            <a:extLst>
              <a:ext uri="{FF2B5EF4-FFF2-40B4-BE49-F238E27FC236}">
                <a16:creationId xmlns:a16="http://schemas.microsoft.com/office/drawing/2014/main" id="{4B007020-6C9C-496E-9655-D2AEC78D375D}"/>
              </a:ext>
            </a:extLst>
          </p:cNvPr>
          <p:cNvSpPr/>
          <p:nvPr/>
        </p:nvSpPr>
        <p:spPr>
          <a:xfrm>
            <a:off x="7654514" y="4987345"/>
            <a:ext cx="2502444" cy="3271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3" name="四角形: 角を丸くする 1">
            <a:extLst>
              <a:ext uri="{FF2B5EF4-FFF2-40B4-BE49-F238E27FC236}">
                <a16:creationId xmlns:a16="http://schemas.microsoft.com/office/drawing/2014/main" id="{DAEFD3DE-22EE-4F94-938D-43723949F368}"/>
              </a:ext>
            </a:extLst>
          </p:cNvPr>
          <p:cNvSpPr/>
          <p:nvPr/>
        </p:nvSpPr>
        <p:spPr>
          <a:xfrm>
            <a:off x="7017223" y="5577728"/>
            <a:ext cx="1546380" cy="3271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4" name="四角形: 角を丸くする 1">
            <a:extLst>
              <a:ext uri="{FF2B5EF4-FFF2-40B4-BE49-F238E27FC236}">
                <a16:creationId xmlns:a16="http://schemas.microsoft.com/office/drawing/2014/main" id="{9A38DDA8-5E7F-496F-86BB-7820C81ADEEA}"/>
              </a:ext>
            </a:extLst>
          </p:cNvPr>
          <p:cNvSpPr/>
          <p:nvPr/>
        </p:nvSpPr>
        <p:spPr>
          <a:xfrm>
            <a:off x="7654515" y="6104987"/>
            <a:ext cx="1374502" cy="3271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5" name="四角形: 角を丸くする 1">
            <a:extLst>
              <a:ext uri="{FF2B5EF4-FFF2-40B4-BE49-F238E27FC236}">
                <a16:creationId xmlns:a16="http://schemas.microsoft.com/office/drawing/2014/main" id="{6970869F-B08D-4BA3-965D-A97215C5CD63}"/>
              </a:ext>
            </a:extLst>
          </p:cNvPr>
          <p:cNvSpPr/>
          <p:nvPr/>
        </p:nvSpPr>
        <p:spPr>
          <a:xfrm>
            <a:off x="9092273" y="1974549"/>
            <a:ext cx="2039315" cy="5933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7F80C16-2193-51B5-2001-F493A5DA946E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683482" y="762524"/>
            <a:ext cx="3497394" cy="43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35405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5">
            <a:extLst>
              <a:ext uri="{FF2B5EF4-FFF2-40B4-BE49-F238E27FC236}">
                <a16:creationId xmlns:a16="http://schemas.microsoft.com/office/drawing/2014/main" id="{480BE649-A542-4226-BE2B-6336FC2EA3A3}"/>
              </a:ext>
            </a:extLst>
          </p:cNvPr>
          <p:cNvGrpSpPr/>
          <p:nvPr/>
        </p:nvGrpSpPr>
        <p:grpSpPr>
          <a:xfrm>
            <a:off x="154744" y="164561"/>
            <a:ext cx="5716171" cy="1138488"/>
            <a:chOff x="375140" y="40145"/>
            <a:chExt cx="5506202" cy="1093155"/>
          </a:xfrm>
        </p:grpSpPr>
        <p:pic>
          <p:nvPicPr>
            <p:cNvPr id="15" name="Picture 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C2E47EFE-F700-483A-BCCF-718376437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140" y="40145"/>
              <a:ext cx="3901586" cy="1093155"/>
            </a:xfrm>
            <a:prstGeom prst="rect">
              <a:avLst/>
            </a:prstGeom>
          </p:spPr>
        </p:pic>
        <p:pic>
          <p:nvPicPr>
            <p:cNvPr id="16" name="Picture 4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589E971-BF20-44FA-82D1-E2468665F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7646" y="68478"/>
              <a:ext cx="1503696" cy="780544"/>
            </a:xfrm>
            <a:prstGeom prst="rect">
              <a:avLst/>
            </a:prstGeom>
          </p:spPr>
        </p:pic>
      </p:grpSp>
      <p:sp>
        <p:nvSpPr>
          <p:cNvPr id="11" name="TextBox 3">
            <a:extLst>
              <a:ext uri="{FF2B5EF4-FFF2-40B4-BE49-F238E27FC236}">
                <a16:creationId xmlns:a16="http://schemas.microsoft.com/office/drawing/2014/main" id="{D37FA467-8330-423B-A8E2-8F4F31C79D8B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2L3-12</a:t>
            </a:r>
            <a:endParaRPr lang="en-US" sz="3200" dirty="0"/>
          </a:p>
        </p:txBody>
      </p:sp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AC9284E3-5059-4AD1-972F-38D68E1E97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616" y="1345288"/>
            <a:ext cx="10242333" cy="4312562"/>
          </a:xfrm>
          <a:prstGeom prst="rect">
            <a:avLst/>
          </a:prstGeom>
        </p:spPr>
      </p:pic>
      <p:pic>
        <p:nvPicPr>
          <p:cNvPr id="12" name="Z_[03-18]_hanasu3">
            <a:hlinkClick r:id="" action="ppaction://media"/>
            <a:extLst>
              <a:ext uri="{FF2B5EF4-FFF2-40B4-BE49-F238E27FC236}">
                <a16:creationId xmlns:a16="http://schemas.microsoft.com/office/drawing/2014/main" id="{00D37E2E-7F2E-4689-A3BC-61F5266B00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60483" y="436360"/>
            <a:ext cx="487363" cy="487363"/>
          </a:xfrm>
          <a:prstGeom prst="rect">
            <a:avLst/>
          </a:prstGeom>
        </p:spPr>
      </p:pic>
      <p:sp>
        <p:nvSpPr>
          <p:cNvPr id="8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713335" y="1818149"/>
            <a:ext cx="2763007" cy="4928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847846" y="2873829"/>
            <a:ext cx="3410783" cy="520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0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7932133" y="4290179"/>
            <a:ext cx="2634268" cy="4928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3206184" y="4300221"/>
            <a:ext cx="959416" cy="4928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3CAA807-7407-2EB1-A57C-D4710B1A586D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787182" y="788394"/>
            <a:ext cx="3497394" cy="43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57998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37B3E169-0565-4327-837B-A8AA2A05F5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08" y="317297"/>
            <a:ext cx="8028098" cy="1387678"/>
          </a:xfr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9967528C-B42E-47A1-8DAE-D4AA5D6C0AAE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2L3-12</a:t>
            </a:r>
            <a:endParaRPr lang="en-US" sz="3200" dirty="0"/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1BA7B002-5B43-4D9B-9394-0A5A1C082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006" y="3429000"/>
            <a:ext cx="3802479" cy="3244317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BEF4525-BDB4-422A-A054-FB520B735A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9"/>
          <a:stretch/>
        </p:blipFill>
        <p:spPr bwMode="auto">
          <a:xfrm>
            <a:off x="378048" y="1999925"/>
            <a:ext cx="3558348" cy="3006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3032A8B9-60C1-449E-8ACC-8E55B6806A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41"/>
          <a:stretch/>
        </p:blipFill>
        <p:spPr bwMode="auto">
          <a:xfrm>
            <a:off x="4149486" y="2239066"/>
            <a:ext cx="3688339" cy="327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F040951-2197-D9F8-A992-0C969B3B939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1015860" y="924257"/>
            <a:ext cx="7021235" cy="70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961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B0C33202-2F03-56F5-8294-69DD6265B3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0373" y="-912"/>
            <a:ext cx="9056677" cy="6855725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9C34504-D655-57C8-6086-45E82937BCCF}"/>
              </a:ext>
            </a:extLst>
          </p:cNvPr>
          <p:cNvSpPr/>
          <p:nvPr/>
        </p:nvSpPr>
        <p:spPr>
          <a:xfrm>
            <a:off x="1682644" y="3752721"/>
            <a:ext cx="8934769" cy="738713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9086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ext&#10;&#10;Description automatically generated">
            <a:extLst>
              <a:ext uri="{FF2B5EF4-FFF2-40B4-BE49-F238E27FC236}">
                <a16:creationId xmlns:a16="http://schemas.microsoft.com/office/drawing/2014/main" id="{C6C5CD89-1EFD-42A7-90AA-E7D66B5A90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4"/>
          <a:stretch/>
        </p:blipFill>
        <p:spPr>
          <a:xfrm>
            <a:off x="43804" y="16428"/>
            <a:ext cx="12143189" cy="2862996"/>
          </a:xfrm>
          <a:noFill/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D0EE2F5F-6FAE-4BF5-8DF5-610EDDB69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969" y="2916883"/>
            <a:ext cx="3711262" cy="3612193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151434DF-1DA1-4FF3-9DE3-30ACCC518D0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2L3-14</a:t>
            </a:r>
            <a:endParaRPr lang="en-US" sz="32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E6F9E5E-07A6-903D-5E51-6362398AFDC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797973" y="2277594"/>
            <a:ext cx="5929906" cy="54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4708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D2A76FC6-F53F-1632-02F6-516CB868904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51933" y="1742905"/>
            <a:ext cx="11381874" cy="4860501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151434DF-1DA1-4FF3-9DE3-30ACCC518D0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2L3-14</a:t>
            </a:r>
            <a:endParaRPr lang="en-US" sz="3200" dirty="0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769474FB-8BF8-42A6-8D46-8E208EDB3AE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566" y="3367339"/>
            <a:ext cx="3315241" cy="3226742"/>
          </a:xfrm>
          <a:prstGeom prst="rect">
            <a:avLst/>
          </a:prstGeom>
        </p:spPr>
      </p:pic>
      <p:pic>
        <p:nvPicPr>
          <p:cNvPr id="10" name="Z_[03-19]_kaiwa">
            <a:hlinkClick r:id="" action="ppaction://media"/>
            <a:extLst>
              <a:ext uri="{FF2B5EF4-FFF2-40B4-BE49-F238E27FC236}">
                <a16:creationId xmlns:a16="http://schemas.microsoft.com/office/drawing/2014/main" id="{183585F5-89BF-45A9-AE55-D944A03D1D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62431" y="1975107"/>
            <a:ext cx="512270" cy="512270"/>
          </a:xfrm>
          <a:prstGeom prst="rect">
            <a:avLst/>
          </a:prstGeom>
        </p:spPr>
      </p:pic>
      <p:sp>
        <p:nvSpPr>
          <p:cNvPr id="11" name="TextBox 1">
            <a:extLst>
              <a:ext uri="{FF2B5EF4-FFF2-40B4-BE49-F238E27FC236}">
                <a16:creationId xmlns:a16="http://schemas.microsoft.com/office/drawing/2014/main" id="{F719EAA5-5B52-42E1-9B97-5085A243888C}"/>
              </a:ext>
            </a:extLst>
          </p:cNvPr>
          <p:cNvSpPr txBox="1"/>
          <p:nvPr/>
        </p:nvSpPr>
        <p:spPr>
          <a:xfrm>
            <a:off x="2752881" y="3970118"/>
            <a:ext cx="769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いつ</a:t>
            </a:r>
            <a:endParaRPr lang="en-US" sz="2400" dirty="0">
              <a:solidFill>
                <a:srgbClr val="FF0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276A7C24-27B4-4863-AE76-A0DBB4AC4C3F}"/>
              </a:ext>
            </a:extLst>
          </p:cNvPr>
          <p:cNvSpPr txBox="1"/>
          <p:nvPr/>
        </p:nvSpPr>
        <p:spPr>
          <a:xfrm>
            <a:off x="2458906" y="4615929"/>
            <a:ext cx="1357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なんにん</a:t>
            </a:r>
            <a:endParaRPr lang="en-US" sz="2400" dirty="0">
              <a:solidFill>
                <a:srgbClr val="FF0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28526442-DB30-4773-A0A9-9B6125A575BA}"/>
              </a:ext>
            </a:extLst>
          </p:cNvPr>
          <p:cNvSpPr txBox="1"/>
          <p:nvPr/>
        </p:nvSpPr>
        <p:spPr>
          <a:xfrm>
            <a:off x="2600747" y="5305899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なんじ</a:t>
            </a:r>
            <a:endParaRPr lang="en-US" sz="2400" dirty="0">
              <a:solidFill>
                <a:srgbClr val="FF0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FF80E2C0-05FE-4276-A075-990250A97E9A}"/>
              </a:ext>
            </a:extLst>
          </p:cNvPr>
          <p:cNvSpPr txBox="1"/>
          <p:nvPr/>
        </p:nvSpPr>
        <p:spPr>
          <a:xfrm>
            <a:off x="1618056" y="5930163"/>
            <a:ext cx="3198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なまえ、でんわばんごう</a:t>
            </a:r>
            <a:endParaRPr lang="en-US" sz="2400" dirty="0">
              <a:solidFill>
                <a:srgbClr val="FF0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86BD4D7-C15B-2A64-64EE-5BE7886705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223"/>
            <a:ext cx="5201495" cy="159335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16F748D-E6FE-DC7F-A343-801DB4DAFB7B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653523" y="466172"/>
            <a:ext cx="2358236" cy="35197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639EFF1-0917-008A-7F2F-A2B92DC7F529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257698" y="1266721"/>
            <a:ext cx="5325697" cy="45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5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1" grpId="0"/>
      <p:bldP spid="12" grpId="0"/>
      <p:bldP spid="1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BFF50E99-B63A-43D5-B67C-25BE8C282F47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2L3-15</a:t>
            </a:r>
            <a:endParaRPr lang="en-US" sz="3200" dirty="0"/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33F52E64-9DA2-4613-83CA-A897121D3E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76" y="2727385"/>
            <a:ext cx="3861250" cy="1208198"/>
          </a:xfrm>
          <a:prstGeom prst="rect">
            <a:avLst/>
          </a:prstGeom>
          <a:ln w="38100">
            <a:solidFill>
              <a:srgbClr val="FF00FF"/>
            </a:solidFill>
          </a:ln>
        </p:spPr>
      </p:pic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540C5197-20AE-496C-A9A5-32708EDF4D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76" y="4228822"/>
            <a:ext cx="5572326" cy="1142617"/>
          </a:xfrm>
          <a:prstGeom prst="rect">
            <a:avLst/>
          </a:prstGeom>
          <a:ln w="38100">
            <a:solidFill>
              <a:srgbClr val="FF00FF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AFB0D2F-8E29-876E-82E3-9103CD8F6238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67708" y="66517"/>
            <a:ext cx="9085206" cy="96898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1B45245-D9C2-E681-D926-228D5B47B5A9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364343" y="2774743"/>
            <a:ext cx="3241188" cy="105338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B5D875F-8B34-1C5F-CE26-A9D65D676409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390850" y="4316726"/>
            <a:ext cx="5239388" cy="9515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430FE0-AC26-DE17-7A66-F121314D5D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2939" y="987784"/>
            <a:ext cx="5998131" cy="566217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F8B660CE-D351-B008-F185-EF2454D7B878}"/>
              </a:ext>
            </a:extLst>
          </p:cNvPr>
          <p:cNvSpPr/>
          <p:nvPr/>
        </p:nvSpPr>
        <p:spPr>
          <a:xfrm>
            <a:off x="6723143" y="1997704"/>
            <a:ext cx="1605516" cy="468989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9DD89016-A519-0DD7-0C20-CC4EF86B428E}"/>
              </a:ext>
            </a:extLst>
          </p:cNvPr>
          <p:cNvSpPr/>
          <p:nvPr/>
        </p:nvSpPr>
        <p:spPr>
          <a:xfrm>
            <a:off x="8446120" y="2115521"/>
            <a:ext cx="361507" cy="233354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CFE575-28DF-FD1C-6051-0BDC09A57152}"/>
              </a:ext>
            </a:extLst>
          </p:cNvPr>
          <p:cNvSpPr txBox="1"/>
          <p:nvPr/>
        </p:nvSpPr>
        <p:spPr>
          <a:xfrm>
            <a:off x="8846502" y="1997704"/>
            <a:ext cx="435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B333A3B-2699-3D5D-51F0-3DEAF8DF7BD0}"/>
              </a:ext>
            </a:extLst>
          </p:cNvPr>
          <p:cNvSpPr/>
          <p:nvPr/>
        </p:nvSpPr>
        <p:spPr>
          <a:xfrm>
            <a:off x="6679227" y="2696301"/>
            <a:ext cx="833826" cy="381036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Left 15">
            <a:extLst>
              <a:ext uri="{FF2B5EF4-FFF2-40B4-BE49-F238E27FC236}">
                <a16:creationId xmlns:a16="http://schemas.microsoft.com/office/drawing/2014/main" id="{43C7A169-9E2F-F70E-BC2B-DC2EA4A80121}"/>
              </a:ext>
            </a:extLst>
          </p:cNvPr>
          <p:cNvSpPr/>
          <p:nvPr/>
        </p:nvSpPr>
        <p:spPr>
          <a:xfrm>
            <a:off x="7556551" y="2753025"/>
            <a:ext cx="361507" cy="233354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E707BAE-B777-2479-F6F7-9D45218823A2}"/>
              </a:ext>
            </a:extLst>
          </p:cNvPr>
          <p:cNvSpPr/>
          <p:nvPr/>
        </p:nvSpPr>
        <p:spPr>
          <a:xfrm>
            <a:off x="6636695" y="3339620"/>
            <a:ext cx="2037229" cy="434201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Left 17">
            <a:extLst>
              <a:ext uri="{FF2B5EF4-FFF2-40B4-BE49-F238E27FC236}">
                <a16:creationId xmlns:a16="http://schemas.microsoft.com/office/drawing/2014/main" id="{1CE6C8AB-F7B3-ED90-66CE-5E764A2EB6B9}"/>
              </a:ext>
            </a:extLst>
          </p:cNvPr>
          <p:cNvSpPr/>
          <p:nvPr/>
        </p:nvSpPr>
        <p:spPr>
          <a:xfrm>
            <a:off x="8807627" y="3429000"/>
            <a:ext cx="361507" cy="233354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495638A-25E2-EB5D-C911-FAD0F17F2538}"/>
              </a:ext>
            </a:extLst>
          </p:cNvPr>
          <p:cNvSpPr/>
          <p:nvPr/>
        </p:nvSpPr>
        <p:spPr>
          <a:xfrm>
            <a:off x="6692075" y="4392639"/>
            <a:ext cx="833826" cy="381036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Left 19">
            <a:extLst>
              <a:ext uri="{FF2B5EF4-FFF2-40B4-BE49-F238E27FC236}">
                <a16:creationId xmlns:a16="http://schemas.microsoft.com/office/drawing/2014/main" id="{28315749-071E-16F5-0A3C-EFA38942B731}"/>
              </a:ext>
            </a:extLst>
          </p:cNvPr>
          <p:cNvSpPr/>
          <p:nvPr/>
        </p:nvSpPr>
        <p:spPr>
          <a:xfrm>
            <a:off x="7556551" y="4419533"/>
            <a:ext cx="361507" cy="233354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C0075B4-F6E5-5B5F-4C35-56D20A91B615}"/>
              </a:ext>
            </a:extLst>
          </p:cNvPr>
          <p:cNvSpPr/>
          <p:nvPr/>
        </p:nvSpPr>
        <p:spPr>
          <a:xfrm>
            <a:off x="6579711" y="5615865"/>
            <a:ext cx="2741529" cy="464838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Left 21">
            <a:extLst>
              <a:ext uri="{FF2B5EF4-FFF2-40B4-BE49-F238E27FC236}">
                <a16:creationId xmlns:a16="http://schemas.microsoft.com/office/drawing/2014/main" id="{A61D7728-2944-B896-B2B9-76ADEDE8C0DB}"/>
              </a:ext>
            </a:extLst>
          </p:cNvPr>
          <p:cNvSpPr/>
          <p:nvPr/>
        </p:nvSpPr>
        <p:spPr>
          <a:xfrm>
            <a:off x="9387100" y="5720319"/>
            <a:ext cx="361507" cy="233354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04DBAB1-7DB1-A09A-A85A-C23536B08159}"/>
              </a:ext>
            </a:extLst>
          </p:cNvPr>
          <p:cNvSpPr txBox="1"/>
          <p:nvPr/>
        </p:nvSpPr>
        <p:spPr>
          <a:xfrm>
            <a:off x="7982376" y="2617199"/>
            <a:ext cx="435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6FBF9B-2353-4AFF-D666-DB5C6B6F0F86}"/>
              </a:ext>
            </a:extLst>
          </p:cNvPr>
          <p:cNvSpPr txBox="1"/>
          <p:nvPr/>
        </p:nvSpPr>
        <p:spPr>
          <a:xfrm>
            <a:off x="9169134" y="3301436"/>
            <a:ext cx="435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F88EF8-C055-9641-349B-EDBBA96AC5AA}"/>
              </a:ext>
            </a:extLst>
          </p:cNvPr>
          <p:cNvSpPr txBox="1"/>
          <p:nvPr/>
        </p:nvSpPr>
        <p:spPr>
          <a:xfrm>
            <a:off x="7982375" y="4286098"/>
            <a:ext cx="435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4FF5092-5122-9B3A-DA38-56F36B917B26}"/>
              </a:ext>
            </a:extLst>
          </p:cNvPr>
          <p:cNvSpPr txBox="1"/>
          <p:nvPr/>
        </p:nvSpPr>
        <p:spPr>
          <a:xfrm>
            <a:off x="9814467" y="5574264"/>
            <a:ext cx="435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4</a:t>
            </a:r>
          </a:p>
        </p:txBody>
      </p:sp>
      <p:pic>
        <p:nvPicPr>
          <p:cNvPr id="6" name="Z_[03-19]_kaiwa">
            <a:hlinkClick r:id="" action="ppaction://media"/>
            <a:extLst>
              <a:ext uri="{FF2B5EF4-FFF2-40B4-BE49-F238E27FC236}">
                <a16:creationId xmlns:a16="http://schemas.microsoft.com/office/drawing/2014/main" id="{BEAE801E-8B8F-442F-BF1B-F2D91A7F8B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610311" y="1035502"/>
            <a:ext cx="800829" cy="80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26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  <p:bldP spid="12" grpId="0" animBg="1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1EA0C38A-7F35-4ADD-A290-2482EAEB6A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"/>
          <a:stretch/>
        </p:blipFill>
        <p:spPr>
          <a:xfrm>
            <a:off x="0" y="932791"/>
            <a:ext cx="5913883" cy="3556449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6B2E3FFD-C053-47F2-9DDA-0A9C893E5DD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"/>
          <a:stretch/>
        </p:blipFill>
        <p:spPr>
          <a:xfrm>
            <a:off x="0" y="4489239"/>
            <a:ext cx="5812892" cy="2050534"/>
          </a:xfrm>
          <a:prstGeom prst="rect">
            <a:avLst/>
          </a:prstGeom>
        </p:spPr>
      </p:pic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F4CF9C55-7282-4912-90AD-1161D70E2E6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" r="801"/>
          <a:stretch/>
        </p:blipFill>
        <p:spPr>
          <a:xfrm>
            <a:off x="5963633" y="969963"/>
            <a:ext cx="6228367" cy="3180826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52292C56-AC6E-456E-A977-2B590B9925B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" r="1942"/>
          <a:stretch/>
        </p:blipFill>
        <p:spPr>
          <a:xfrm>
            <a:off x="5963633" y="4150789"/>
            <a:ext cx="6228367" cy="2474219"/>
          </a:xfrm>
          <a:prstGeom prst="rect">
            <a:avLst/>
          </a:prstGeom>
        </p:spPr>
      </p:pic>
      <p:pic>
        <p:nvPicPr>
          <p:cNvPr id="15" name="Picture 14" descr="Text&#10;&#10;Description automatically generated with medium confidence">
            <a:extLst>
              <a:ext uri="{FF2B5EF4-FFF2-40B4-BE49-F238E27FC236}">
                <a16:creationId xmlns:a16="http://schemas.microsoft.com/office/drawing/2014/main" id="{760BB4A3-C498-4EF9-918D-BFA3A6B75B9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1"/>
          <a:stretch/>
        </p:blipFill>
        <p:spPr>
          <a:xfrm>
            <a:off x="4499714" y="8395"/>
            <a:ext cx="4071958" cy="853515"/>
          </a:xfrm>
          <a:prstGeom prst="rect">
            <a:avLst/>
          </a:prstGeom>
        </p:spPr>
      </p:pic>
      <p:pic>
        <p:nvPicPr>
          <p:cNvPr id="16" name="Z_[03-20]_hanasu">
            <a:hlinkClick r:id="" action="ppaction://media"/>
            <a:extLst>
              <a:ext uri="{FF2B5EF4-FFF2-40B4-BE49-F238E27FC236}">
                <a16:creationId xmlns:a16="http://schemas.microsoft.com/office/drawing/2014/main" id="{7AC60783-2EA4-4274-9B61-6996BD7F92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383044" y="29090"/>
            <a:ext cx="565250" cy="565250"/>
          </a:xfrm>
          <a:prstGeom prst="rect">
            <a:avLst/>
          </a:prstGeom>
        </p:spPr>
      </p:pic>
      <p:sp>
        <p:nvSpPr>
          <p:cNvPr id="17" name="TextBox 3">
            <a:extLst>
              <a:ext uri="{FF2B5EF4-FFF2-40B4-BE49-F238E27FC236}">
                <a16:creationId xmlns:a16="http://schemas.microsoft.com/office/drawing/2014/main" id="{34350BC6-04C2-476B-8096-ED5A44ACC28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2L3-16</a:t>
            </a:r>
            <a:endParaRPr lang="en-US" sz="32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8F1A6A8-D75B-4637-8C19-85CA446655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55725" cy="73474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9D1AB85-FAFC-A94B-8E91-CA864ABE7D7C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186711" y="476723"/>
            <a:ext cx="4622246" cy="38518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37CF6F5-5F47-3FBA-D4DE-48DF2B065737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5116343" y="473107"/>
            <a:ext cx="3455330" cy="34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6962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1EA0C38A-7F35-4ADD-A290-2482EAEB6A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"/>
          <a:stretch/>
        </p:blipFill>
        <p:spPr>
          <a:xfrm>
            <a:off x="0" y="932791"/>
            <a:ext cx="5913883" cy="3556449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6B2E3FFD-C053-47F2-9DDA-0A9C893E5DD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"/>
          <a:stretch/>
        </p:blipFill>
        <p:spPr>
          <a:xfrm>
            <a:off x="0" y="4489239"/>
            <a:ext cx="5812892" cy="2050534"/>
          </a:xfrm>
          <a:prstGeom prst="rect">
            <a:avLst/>
          </a:prstGeom>
        </p:spPr>
      </p:pic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F4CF9C55-7282-4912-90AD-1161D70E2E6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" r="801"/>
          <a:stretch/>
        </p:blipFill>
        <p:spPr>
          <a:xfrm>
            <a:off x="5963633" y="969963"/>
            <a:ext cx="6228367" cy="3180826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52292C56-AC6E-456E-A977-2B590B9925B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" r="1942"/>
          <a:stretch/>
        </p:blipFill>
        <p:spPr>
          <a:xfrm>
            <a:off x="5963633" y="4150789"/>
            <a:ext cx="6228367" cy="2474219"/>
          </a:xfrm>
          <a:prstGeom prst="rect">
            <a:avLst/>
          </a:prstGeom>
        </p:spPr>
      </p:pic>
      <p:sp>
        <p:nvSpPr>
          <p:cNvPr id="17" name="TextBox 3">
            <a:extLst>
              <a:ext uri="{FF2B5EF4-FFF2-40B4-BE49-F238E27FC236}">
                <a16:creationId xmlns:a16="http://schemas.microsoft.com/office/drawing/2014/main" id="{34350BC6-04C2-476B-8096-ED5A44ACC28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2L3-16</a:t>
            </a:r>
            <a:endParaRPr lang="en-US" sz="32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8F1A6A8-D75B-4637-8C19-85CA446655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55725" cy="734749"/>
          </a:xfrm>
          <a:prstGeom prst="rect">
            <a:avLst/>
          </a:prstGeom>
        </p:spPr>
      </p:pic>
      <p:pic>
        <p:nvPicPr>
          <p:cNvPr id="10" name="Picture 2" descr="Text&#10;&#10;Description automatically generated">
            <a:extLst>
              <a:ext uri="{FF2B5EF4-FFF2-40B4-BE49-F238E27FC236}">
                <a16:creationId xmlns:a16="http://schemas.microsoft.com/office/drawing/2014/main" id="{BB2DD555-9CE1-4B1F-8077-62E82905E0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725" y="3236"/>
            <a:ext cx="4917346" cy="929555"/>
          </a:xfrm>
          <a:prstGeom prst="rect">
            <a:avLst/>
          </a:prstGeom>
        </p:spPr>
      </p:pic>
      <p:pic>
        <p:nvPicPr>
          <p:cNvPr id="12" name="Z_[03-20]_hanasu">
            <a:hlinkClick r:id="" action="ppaction://media"/>
            <a:extLst>
              <a:ext uri="{FF2B5EF4-FFF2-40B4-BE49-F238E27FC236}">
                <a16:creationId xmlns:a16="http://schemas.microsoft.com/office/drawing/2014/main" id="{CEA74285-39D9-4746-A125-0E983823EE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230588" y="110442"/>
            <a:ext cx="513864" cy="51386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A4AF4C3-6B34-88B1-F2F2-8C4A7E8719E2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186711" y="476723"/>
            <a:ext cx="4622246" cy="385188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247757F3-10D7-DB70-A044-FDEA945521C4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5094018" y="538918"/>
            <a:ext cx="3637879" cy="38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4436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1EA0C38A-7F35-4ADD-A290-2482EAEB6A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"/>
          <a:stretch/>
        </p:blipFill>
        <p:spPr>
          <a:xfrm>
            <a:off x="0" y="932791"/>
            <a:ext cx="5913883" cy="3556449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6B2E3FFD-C053-47F2-9DDA-0A9C893E5DD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"/>
          <a:stretch/>
        </p:blipFill>
        <p:spPr>
          <a:xfrm>
            <a:off x="0" y="4489239"/>
            <a:ext cx="5812892" cy="2050534"/>
          </a:xfrm>
          <a:prstGeom prst="rect">
            <a:avLst/>
          </a:prstGeom>
        </p:spPr>
      </p:pic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F4CF9C55-7282-4912-90AD-1161D70E2E6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" r="801"/>
          <a:stretch/>
        </p:blipFill>
        <p:spPr>
          <a:xfrm>
            <a:off x="5963633" y="969963"/>
            <a:ext cx="6228367" cy="3180826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52292C56-AC6E-456E-A977-2B590B9925B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" r="1942"/>
          <a:stretch/>
        </p:blipFill>
        <p:spPr>
          <a:xfrm>
            <a:off x="5963633" y="4150789"/>
            <a:ext cx="6228367" cy="2474219"/>
          </a:xfrm>
          <a:prstGeom prst="rect">
            <a:avLst/>
          </a:prstGeom>
        </p:spPr>
      </p:pic>
      <p:sp>
        <p:nvSpPr>
          <p:cNvPr id="17" name="TextBox 3">
            <a:extLst>
              <a:ext uri="{FF2B5EF4-FFF2-40B4-BE49-F238E27FC236}">
                <a16:creationId xmlns:a16="http://schemas.microsoft.com/office/drawing/2014/main" id="{34350BC6-04C2-476B-8096-ED5A44ACC285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2L3-16</a:t>
            </a:r>
            <a:endParaRPr lang="en-US" sz="32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8F1A6A8-D75B-4637-8C19-85CA446655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55725" cy="734749"/>
          </a:xfrm>
          <a:prstGeom prst="rect">
            <a:avLst/>
          </a:prstGeom>
        </p:spPr>
      </p:pic>
      <p:pic>
        <p:nvPicPr>
          <p:cNvPr id="10" name="Picture 2" descr="Text&#10;&#10;Description automatically generated">
            <a:extLst>
              <a:ext uri="{FF2B5EF4-FFF2-40B4-BE49-F238E27FC236}">
                <a16:creationId xmlns:a16="http://schemas.microsoft.com/office/drawing/2014/main" id="{BB2DD555-9CE1-4B1F-8077-62E82905E0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725" y="3236"/>
            <a:ext cx="4917346" cy="929555"/>
          </a:xfrm>
          <a:prstGeom prst="rect">
            <a:avLst/>
          </a:prstGeom>
        </p:spPr>
      </p:pic>
      <p:pic>
        <p:nvPicPr>
          <p:cNvPr id="12" name="Z_[03-20]_hanasu">
            <a:hlinkClick r:id="" action="ppaction://media"/>
            <a:extLst>
              <a:ext uri="{FF2B5EF4-FFF2-40B4-BE49-F238E27FC236}">
                <a16:creationId xmlns:a16="http://schemas.microsoft.com/office/drawing/2014/main" id="{CEA74285-39D9-4746-A125-0E983823EE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230588" y="110442"/>
            <a:ext cx="513864" cy="513864"/>
          </a:xfrm>
          <a:prstGeom prst="rect">
            <a:avLst/>
          </a:prstGeom>
        </p:spPr>
      </p:pic>
      <p:sp>
        <p:nvSpPr>
          <p:cNvPr id="14" name="四角形: 角を丸くする 1">
            <a:extLst>
              <a:ext uri="{FF2B5EF4-FFF2-40B4-BE49-F238E27FC236}">
                <a16:creationId xmlns:a16="http://schemas.microsoft.com/office/drawing/2014/main" id="{1B7E5C92-5911-4AA4-B5CA-6B7905A167D8}"/>
              </a:ext>
            </a:extLst>
          </p:cNvPr>
          <p:cNvSpPr/>
          <p:nvPr/>
        </p:nvSpPr>
        <p:spPr>
          <a:xfrm>
            <a:off x="2730066" y="1155618"/>
            <a:ext cx="2756333" cy="3311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四角形: 角を丸くする 1">
            <a:extLst>
              <a:ext uri="{FF2B5EF4-FFF2-40B4-BE49-F238E27FC236}">
                <a16:creationId xmlns:a16="http://schemas.microsoft.com/office/drawing/2014/main" id="{1492C4EF-6180-44A5-89FD-F2FE191D0AD2}"/>
              </a:ext>
            </a:extLst>
          </p:cNvPr>
          <p:cNvSpPr/>
          <p:nvPr/>
        </p:nvSpPr>
        <p:spPr>
          <a:xfrm>
            <a:off x="2730066" y="2656875"/>
            <a:ext cx="1947189" cy="3311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四角形: 角を丸くする 1">
            <a:extLst>
              <a:ext uri="{FF2B5EF4-FFF2-40B4-BE49-F238E27FC236}">
                <a16:creationId xmlns:a16="http://schemas.microsoft.com/office/drawing/2014/main" id="{A0510633-5AA4-48F4-AD6F-0B605A1FBD4A}"/>
              </a:ext>
            </a:extLst>
          </p:cNvPr>
          <p:cNvSpPr/>
          <p:nvPr/>
        </p:nvSpPr>
        <p:spPr>
          <a:xfrm>
            <a:off x="2730065" y="3958924"/>
            <a:ext cx="1026211" cy="3311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四角形: 角を丸くする 1">
            <a:extLst>
              <a:ext uri="{FF2B5EF4-FFF2-40B4-BE49-F238E27FC236}">
                <a16:creationId xmlns:a16="http://schemas.microsoft.com/office/drawing/2014/main" id="{B35B1B6D-2625-45CA-A5E9-208A83EEC38C}"/>
              </a:ext>
            </a:extLst>
          </p:cNvPr>
          <p:cNvSpPr/>
          <p:nvPr/>
        </p:nvSpPr>
        <p:spPr>
          <a:xfrm>
            <a:off x="2906446" y="5354596"/>
            <a:ext cx="2415494" cy="3740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9" name="四角形: 角を丸くする 1">
            <a:extLst>
              <a:ext uri="{FF2B5EF4-FFF2-40B4-BE49-F238E27FC236}">
                <a16:creationId xmlns:a16="http://schemas.microsoft.com/office/drawing/2014/main" id="{038D091C-A3C0-4EAD-B6FE-3F31835AC209}"/>
              </a:ext>
            </a:extLst>
          </p:cNvPr>
          <p:cNvSpPr/>
          <p:nvPr/>
        </p:nvSpPr>
        <p:spPr>
          <a:xfrm>
            <a:off x="1756642" y="1727538"/>
            <a:ext cx="2361447" cy="6887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0" name="四角形: 角を丸くする 1">
            <a:extLst>
              <a:ext uri="{FF2B5EF4-FFF2-40B4-BE49-F238E27FC236}">
                <a16:creationId xmlns:a16="http://schemas.microsoft.com/office/drawing/2014/main" id="{187C551B-DCC7-4D08-B370-1CF93CCE5640}"/>
              </a:ext>
            </a:extLst>
          </p:cNvPr>
          <p:cNvSpPr/>
          <p:nvPr/>
        </p:nvSpPr>
        <p:spPr>
          <a:xfrm>
            <a:off x="7673302" y="4432362"/>
            <a:ext cx="4378357" cy="6887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1" name="四角形: 角を丸くする 1">
            <a:extLst>
              <a:ext uri="{FF2B5EF4-FFF2-40B4-BE49-F238E27FC236}">
                <a16:creationId xmlns:a16="http://schemas.microsoft.com/office/drawing/2014/main" id="{092B1800-FEC7-430D-B8CC-A7FF9CFE81D2}"/>
              </a:ext>
            </a:extLst>
          </p:cNvPr>
          <p:cNvSpPr/>
          <p:nvPr/>
        </p:nvSpPr>
        <p:spPr>
          <a:xfrm>
            <a:off x="1762687" y="3367487"/>
            <a:ext cx="1296277" cy="3724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2" name="四角形: 角を丸くする 1">
            <a:extLst>
              <a:ext uri="{FF2B5EF4-FFF2-40B4-BE49-F238E27FC236}">
                <a16:creationId xmlns:a16="http://schemas.microsoft.com/office/drawing/2014/main" id="{82710324-5340-4CD3-969F-3E7AD3D73C70}"/>
              </a:ext>
            </a:extLst>
          </p:cNvPr>
          <p:cNvSpPr/>
          <p:nvPr/>
        </p:nvSpPr>
        <p:spPr>
          <a:xfrm>
            <a:off x="1869039" y="4756973"/>
            <a:ext cx="1037407" cy="3724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3" name="四角形: 角を丸くする 1">
            <a:extLst>
              <a:ext uri="{FF2B5EF4-FFF2-40B4-BE49-F238E27FC236}">
                <a16:creationId xmlns:a16="http://schemas.microsoft.com/office/drawing/2014/main" id="{7142659E-F043-4BCA-BDC8-357FBB1DC781}"/>
              </a:ext>
            </a:extLst>
          </p:cNvPr>
          <p:cNvSpPr/>
          <p:nvPr/>
        </p:nvSpPr>
        <p:spPr>
          <a:xfrm>
            <a:off x="1886644" y="5947985"/>
            <a:ext cx="2027514" cy="3724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4" name="四角形: 角を丸くする 1">
            <a:extLst>
              <a:ext uri="{FF2B5EF4-FFF2-40B4-BE49-F238E27FC236}">
                <a16:creationId xmlns:a16="http://schemas.microsoft.com/office/drawing/2014/main" id="{971CBD8C-A9AB-492C-B737-2F27FCCF3C68}"/>
              </a:ext>
            </a:extLst>
          </p:cNvPr>
          <p:cNvSpPr/>
          <p:nvPr/>
        </p:nvSpPr>
        <p:spPr>
          <a:xfrm>
            <a:off x="7673302" y="5888037"/>
            <a:ext cx="2319314" cy="3724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5" name="四角形: 角を丸くする 1">
            <a:extLst>
              <a:ext uri="{FF2B5EF4-FFF2-40B4-BE49-F238E27FC236}">
                <a16:creationId xmlns:a16="http://schemas.microsoft.com/office/drawing/2014/main" id="{2E7F01CA-15CE-4971-9A60-F25AA566613E}"/>
              </a:ext>
            </a:extLst>
          </p:cNvPr>
          <p:cNvSpPr/>
          <p:nvPr/>
        </p:nvSpPr>
        <p:spPr>
          <a:xfrm>
            <a:off x="7773075" y="3611846"/>
            <a:ext cx="2219541" cy="3724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6" name="四角形: 角を丸くする 1">
            <a:extLst>
              <a:ext uri="{FF2B5EF4-FFF2-40B4-BE49-F238E27FC236}">
                <a16:creationId xmlns:a16="http://schemas.microsoft.com/office/drawing/2014/main" id="{087E97F5-8D7F-4233-9F17-0B97920D93AF}"/>
              </a:ext>
            </a:extLst>
          </p:cNvPr>
          <p:cNvSpPr/>
          <p:nvPr/>
        </p:nvSpPr>
        <p:spPr>
          <a:xfrm>
            <a:off x="7773075" y="1242672"/>
            <a:ext cx="2916853" cy="3724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7" name="四角形: 角を丸くする 1">
            <a:extLst>
              <a:ext uri="{FF2B5EF4-FFF2-40B4-BE49-F238E27FC236}">
                <a16:creationId xmlns:a16="http://schemas.microsoft.com/office/drawing/2014/main" id="{031207A8-FD2D-499F-B04D-A135E6C2152D}"/>
              </a:ext>
            </a:extLst>
          </p:cNvPr>
          <p:cNvSpPr/>
          <p:nvPr/>
        </p:nvSpPr>
        <p:spPr>
          <a:xfrm>
            <a:off x="7773075" y="2428019"/>
            <a:ext cx="1535385" cy="3724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8" name="四角形: 角を丸くする 1">
            <a:extLst>
              <a:ext uri="{FF2B5EF4-FFF2-40B4-BE49-F238E27FC236}">
                <a16:creationId xmlns:a16="http://schemas.microsoft.com/office/drawing/2014/main" id="{6C8FE713-F8E3-43AF-B5CB-282E71C6F683}"/>
              </a:ext>
            </a:extLst>
          </p:cNvPr>
          <p:cNvSpPr/>
          <p:nvPr/>
        </p:nvSpPr>
        <p:spPr>
          <a:xfrm>
            <a:off x="8770765" y="1831993"/>
            <a:ext cx="1136332" cy="3724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9" name="四角形: 角を丸くする 1">
            <a:extLst>
              <a:ext uri="{FF2B5EF4-FFF2-40B4-BE49-F238E27FC236}">
                <a16:creationId xmlns:a16="http://schemas.microsoft.com/office/drawing/2014/main" id="{AD090969-89F4-4B21-AAAB-7BD990DD367A}"/>
              </a:ext>
            </a:extLst>
          </p:cNvPr>
          <p:cNvSpPr/>
          <p:nvPr/>
        </p:nvSpPr>
        <p:spPr>
          <a:xfrm>
            <a:off x="8770765" y="3015820"/>
            <a:ext cx="3011180" cy="3724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0" name="四角形: 角を丸くする 1">
            <a:extLst>
              <a:ext uri="{FF2B5EF4-FFF2-40B4-BE49-F238E27FC236}">
                <a16:creationId xmlns:a16="http://schemas.microsoft.com/office/drawing/2014/main" id="{A05DF015-6817-4DB4-A171-0A80A077E407}"/>
              </a:ext>
            </a:extLst>
          </p:cNvPr>
          <p:cNvSpPr/>
          <p:nvPr/>
        </p:nvSpPr>
        <p:spPr>
          <a:xfrm>
            <a:off x="8623867" y="5337313"/>
            <a:ext cx="1059563" cy="3724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87A780D-F037-0612-A24E-5F7D35251013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-20000" contrast="40000"/>
          </a:blip>
          <a:stretch>
            <a:fillRect/>
          </a:stretch>
        </p:blipFill>
        <p:spPr>
          <a:xfrm>
            <a:off x="186711" y="476723"/>
            <a:ext cx="4622246" cy="38518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E101B12-9A68-84AA-2442-12896C7B5948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-20000" contrast="40000"/>
          </a:blip>
          <a:stretch>
            <a:fillRect/>
          </a:stretch>
        </p:blipFill>
        <p:spPr>
          <a:xfrm>
            <a:off x="5094018" y="538918"/>
            <a:ext cx="3637879" cy="38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90608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936700A0-9C10-41F5-B1BD-03C414711F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13" y="345096"/>
            <a:ext cx="11856929" cy="2626291"/>
          </a:xfr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4B671A04-0618-4848-AA4F-5228B4A14A2D}"/>
              </a:ext>
            </a:extLst>
          </p:cNvPr>
          <p:cNvSpPr txBox="1"/>
          <p:nvPr/>
        </p:nvSpPr>
        <p:spPr>
          <a:xfrm>
            <a:off x="10879243" y="85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2L3-17</a:t>
            </a:r>
            <a:endParaRPr lang="en-US" sz="3200" dirty="0"/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426B305F-2BCA-44C9-A888-6FE513E8D5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669" y="3266133"/>
            <a:ext cx="3315240" cy="322674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DB5C93E-167A-8DC9-C4C6-0E0E42981EB6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627853" y="1967717"/>
            <a:ext cx="11564147" cy="74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1298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B0C33202-2F03-56F5-8294-69DD6265B3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0373" y="-912"/>
            <a:ext cx="9056677" cy="6855725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9C34504-D655-57C8-6086-45E82937BCCF}"/>
              </a:ext>
            </a:extLst>
          </p:cNvPr>
          <p:cNvSpPr/>
          <p:nvPr/>
        </p:nvSpPr>
        <p:spPr>
          <a:xfrm>
            <a:off x="1682644" y="4478435"/>
            <a:ext cx="8934769" cy="738713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500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able&#10;&#10;Description automatically generated">
            <a:extLst>
              <a:ext uri="{FF2B5EF4-FFF2-40B4-BE49-F238E27FC236}">
                <a16:creationId xmlns:a16="http://schemas.microsoft.com/office/drawing/2014/main" id="{23FCDE5E-0087-4DE1-8BD9-F3505A5BE4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17"/>
            <a:ext cx="12192000" cy="2649369"/>
          </a:xfr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901F14F1-224E-48FA-82F7-E89D11687230}"/>
              </a:ext>
            </a:extLst>
          </p:cNvPr>
          <p:cNvSpPr txBox="1"/>
          <p:nvPr/>
        </p:nvSpPr>
        <p:spPr>
          <a:xfrm>
            <a:off x="10875614" y="-4763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2L3-18</a:t>
            </a:r>
            <a:endParaRPr lang="en-US" sz="32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786CB0F-C8BA-D6CB-AF57-62ECF54920F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545292" y="2109233"/>
            <a:ext cx="9432120" cy="55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907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1F14F1-224E-48FA-82F7-E89D11687230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2L3-18</a:t>
            </a:r>
            <a:endParaRPr lang="en-US" sz="3200" dirty="0"/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A1C0841A-BC2D-4B57-B512-A646B37CC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753" y="47065"/>
            <a:ext cx="4942483" cy="3231370"/>
          </a:xfrm>
          <a:prstGeom prst="rect">
            <a:avLst/>
          </a:prstGeom>
        </p:spPr>
      </p:pic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3B100E2E-79E2-4E47-BAE9-993FB3A3F7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489" y="3382490"/>
            <a:ext cx="7797653" cy="3228524"/>
          </a:xfrm>
          <a:prstGeom prst="rect">
            <a:avLst/>
          </a:prstGeom>
        </p:spPr>
      </p:pic>
      <p:grpSp>
        <p:nvGrpSpPr>
          <p:cNvPr id="2" name="グループ化 1"/>
          <p:cNvGrpSpPr/>
          <p:nvPr/>
        </p:nvGrpSpPr>
        <p:grpSpPr>
          <a:xfrm>
            <a:off x="349103" y="2779447"/>
            <a:ext cx="4090233" cy="940208"/>
            <a:chOff x="349103" y="2779447"/>
            <a:chExt cx="4090233" cy="94020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BF046C0-8861-42C1-9355-E76F33E56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103" y="2779447"/>
              <a:ext cx="4090232" cy="39352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843D0B9-9A30-40C8-9AE3-0A81DFE01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104" y="3278435"/>
              <a:ext cx="4090232" cy="441220"/>
            </a:xfrm>
            <a:prstGeom prst="rect">
              <a:avLst/>
            </a:prstGeom>
          </p:spPr>
        </p:pic>
      </p:grpSp>
      <p:pic>
        <p:nvPicPr>
          <p:cNvPr id="13" name="Picture 13" descr="Text&#10;&#10;Description automatically generated">
            <a:extLst>
              <a:ext uri="{FF2B5EF4-FFF2-40B4-BE49-F238E27FC236}">
                <a16:creationId xmlns:a16="http://schemas.microsoft.com/office/drawing/2014/main" id="{56C9D448-C930-45C1-9DC0-9A9F5B87DD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41" y="4630117"/>
            <a:ext cx="4251992" cy="1154233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68C196C-865D-0BBD-5976-77592585376D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67361" y="88673"/>
            <a:ext cx="5753015" cy="2663432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5B2D6931-0826-CA6C-B8FF-B0682DCB6C86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206741" y="4747493"/>
            <a:ext cx="4251992" cy="95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28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B233909-B7A6-44C9-9065-F6CCBBAD667F}"/>
              </a:ext>
            </a:extLst>
          </p:cNvPr>
          <p:cNvSpPr txBox="1"/>
          <p:nvPr/>
        </p:nvSpPr>
        <p:spPr>
          <a:xfrm>
            <a:off x="10875614" y="14042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2L3-18</a:t>
            </a:r>
            <a:endParaRPr lang="en-US" sz="3200" dirty="0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FFF4B681-12E3-49CF-9593-405B0F4EB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918" y="4149041"/>
            <a:ext cx="5003134" cy="1225599"/>
          </a:xfrm>
          <a:prstGeom prst="rect">
            <a:avLst/>
          </a:prstGeom>
          <a:ln w="38100">
            <a:solidFill>
              <a:srgbClr val="FF00FF"/>
            </a:solidFill>
          </a:ln>
        </p:spPr>
      </p:pic>
      <p:pic>
        <p:nvPicPr>
          <p:cNvPr id="3" name="図 2" descr="画面の領域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8" y="609128"/>
            <a:ext cx="12141990" cy="279690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4239846" y="2028701"/>
            <a:ext cx="2320316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ちゅうもん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注文のとき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4158676" y="2626033"/>
            <a:ext cx="2320316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がつ　　に</a:t>
            </a:r>
            <a:r>
              <a:rPr kumimoji="1" lang="ja-JP" altLang="en-US" sz="1400" dirty="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ち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31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日まで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8789932" y="2038014"/>
            <a:ext cx="2320316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かいけい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会計のとき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FB58D19-D094-48F8-B1C8-5019A3E6D704}"/>
              </a:ext>
            </a:extLst>
          </p:cNvPr>
          <p:cNvSpPr txBox="1"/>
          <p:nvPr/>
        </p:nvSpPr>
        <p:spPr>
          <a:xfrm>
            <a:off x="8708762" y="2626033"/>
            <a:ext cx="2320316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がつ　　に</a:t>
            </a:r>
            <a:r>
              <a:rPr kumimoji="1" lang="ja-JP" altLang="en-US" sz="1400" dirty="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ち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800"/>
              </a:lnSpc>
            </a:pP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30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日まで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B6231AA-2EC3-EF2D-71D4-21390D64D5C9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40000" contrast="40000"/>
          </a:blip>
          <a:stretch>
            <a:fillRect/>
          </a:stretch>
        </p:blipFill>
        <p:spPr>
          <a:xfrm>
            <a:off x="735118" y="1177067"/>
            <a:ext cx="7863240" cy="49446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C1F1E49-6E04-B22D-37AB-107D8341D5AD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3205918" y="4272596"/>
            <a:ext cx="4767505" cy="100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6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B0C33202-2F03-56F5-8294-69DD6265B3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0373" y="-912"/>
            <a:ext cx="9056677" cy="6855725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9C34504-D655-57C8-6086-45E82937BCCF}"/>
              </a:ext>
            </a:extLst>
          </p:cNvPr>
          <p:cNvSpPr/>
          <p:nvPr/>
        </p:nvSpPr>
        <p:spPr>
          <a:xfrm>
            <a:off x="1682644" y="5240435"/>
            <a:ext cx="8934769" cy="738713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480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AFC8ABBF-F0D8-4A93-9960-03BA6F8133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0025" cy="840071"/>
          </a:xfrm>
        </p:spPr>
      </p:pic>
      <p:pic>
        <p:nvPicPr>
          <p:cNvPr id="7" name="Picture 6" descr="Diagram, schematic&#10;&#10;Description automatically generated">
            <a:extLst>
              <a:ext uri="{FF2B5EF4-FFF2-40B4-BE49-F238E27FC236}">
                <a16:creationId xmlns:a16="http://schemas.microsoft.com/office/drawing/2014/main" id="{4967F1A7-D14E-4A4F-9081-96C5A9F513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745" y="840070"/>
            <a:ext cx="8752409" cy="60179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4A3044-6C86-4C95-8585-F2A6E574E0E4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2L3-20</a:t>
            </a:r>
            <a:endParaRPr lang="en-US" sz="32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BA7F0E0-11E6-F39F-FBA7-CD74F2D004C1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2643933" y="1452431"/>
            <a:ext cx="2812444" cy="39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1006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receipt&#10;&#10;Description automatically generated">
            <a:extLst>
              <a:ext uri="{FF2B5EF4-FFF2-40B4-BE49-F238E27FC236}">
                <a16:creationId xmlns:a16="http://schemas.microsoft.com/office/drawing/2014/main" id="{C2139087-4E7E-4BCC-BD75-93D3555017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90" y="0"/>
            <a:ext cx="8239335" cy="688990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B52F24-6E12-47B2-9474-52E4488DF587}"/>
              </a:ext>
            </a:extLst>
          </p:cNvPr>
          <p:cNvSpPr txBox="1"/>
          <p:nvPr/>
        </p:nvSpPr>
        <p:spPr>
          <a:xfrm>
            <a:off x="10875614" y="85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2L3-20</a:t>
            </a:r>
            <a:endParaRPr lang="en-US" sz="32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B7A8E94-123E-E145-1BAE-DC9D16A8E409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689624" y="865318"/>
            <a:ext cx="5985172" cy="59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7874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C5A37561-8D2E-486D-8D50-07AB1660A1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42" y="5406055"/>
            <a:ext cx="11015115" cy="140515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2L3-20</a:t>
            </a:r>
            <a:endParaRPr lang="en-US" sz="3200" dirty="0"/>
          </a:p>
        </p:txBody>
      </p:sp>
      <p:pic>
        <p:nvPicPr>
          <p:cNvPr id="4" name="Content Placeholder 4" descr="A picture containing text, receipt&#10;&#10;Description automatically generated">
            <a:extLst>
              <a:ext uri="{FF2B5EF4-FFF2-40B4-BE49-F238E27FC236}">
                <a16:creationId xmlns:a16="http://schemas.microsoft.com/office/drawing/2014/main" id="{206AA389-897C-4C94-8FA2-3D7B6E94F9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73" b="3252"/>
          <a:stretch/>
        </p:blipFill>
        <p:spPr>
          <a:xfrm>
            <a:off x="1976331" y="185530"/>
            <a:ext cx="8239335" cy="523460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F4C6D48-1657-2EEA-3259-7BE2B9A501E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486248" y="6108632"/>
            <a:ext cx="8245775" cy="42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5021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793422" y="10274"/>
            <a:ext cx="140936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2L3-24 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35D554-F8DD-09C0-42D5-3C9DFCCD7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1802" cy="97817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4682809-1060-3C05-1475-924BF80B1C9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797422" y="958467"/>
            <a:ext cx="7308888" cy="575469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FFB190D8-38E8-2FCD-2446-08611937AF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6310" y="1543242"/>
            <a:ext cx="3636683" cy="502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1331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4F7227EE-8B1A-73D2-55EA-98FA68B08929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353186" y="0"/>
            <a:ext cx="10373210" cy="67295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2L3-24</a:t>
            </a:r>
            <a:endParaRPr lang="en-US" sz="3200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35D554-F8DD-09C0-42D5-3C9DFCCD7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67788" cy="95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190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2L3-25</a:t>
            </a:r>
            <a:endParaRPr lang="en-US" sz="3200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35D554-F8DD-09C0-42D5-3C9DFCCD7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67788" cy="95846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59E66ED-3401-A351-159C-CA5EADF0F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06" y="1112579"/>
            <a:ext cx="11689788" cy="551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218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2L3-25</a:t>
            </a:r>
            <a:endParaRPr lang="en-US" sz="3200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35D554-F8DD-09C0-42D5-3C9DFCCD7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67788" cy="95846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1D313D1-E847-D6FF-8D76-EF95596F2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90" y="1519492"/>
            <a:ext cx="11844420" cy="425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5184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2L3-25</a:t>
            </a:r>
            <a:endParaRPr lang="en-US" sz="3200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35D554-F8DD-09C0-42D5-3C9DFCCD7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67788" cy="95846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AB16361-A45B-E067-6A24-B11E646336F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87369" y="1216714"/>
            <a:ext cx="11548304" cy="535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6795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2L3-26</a:t>
            </a:r>
            <a:endParaRPr lang="en-US" sz="3200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35D554-F8DD-09C0-42D5-3C9DFCCD7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67788" cy="95846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466809F-36D8-1A24-F43B-19427081E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19" y="1418917"/>
            <a:ext cx="12016961" cy="438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1951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2L3-26</a:t>
            </a:r>
            <a:endParaRPr lang="en-US" sz="3200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35D554-F8DD-09C0-42D5-3C9DFCCD7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67788" cy="95846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4D8BF20-A588-DA9D-715F-0D67688E7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159" y="791510"/>
            <a:ext cx="10909107" cy="593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15621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2L3-26</a:t>
            </a:r>
            <a:endParaRPr lang="en-US" sz="3200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35D554-F8DD-09C0-42D5-3C9DFCCD7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67788" cy="95846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1B54572-8C29-DD06-2C71-901929DDB93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585644" y="292387"/>
            <a:ext cx="9020711" cy="449469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FC35C26-B465-6B96-31F0-CCDFA3BAADBD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668951" y="4787080"/>
            <a:ext cx="8980919" cy="197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28125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2L3-27</a:t>
            </a:r>
            <a:endParaRPr lang="en-US" sz="3200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35D554-F8DD-09C0-42D5-3C9DFCCD7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67788" cy="95846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61E5F3B-8B4A-C244-DD64-22E612E2F9C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11145" y="1632507"/>
            <a:ext cx="11969710" cy="359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1675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2F13765-9C0D-9053-70FE-EA4A98D6A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031" y="85287"/>
            <a:ext cx="10157234" cy="66874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413C03-B981-420E-BF22-F53105865488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2L3-27</a:t>
            </a:r>
            <a:endParaRPr lang="en-US" sz="3200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35D554-F8DD-09C0-42D5-3C9DFCCD7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67788" cy="95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165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8F60CE-FCA8-4E92-9C45-96A198ED8038}">
  <ds:schemaRefs>
    <ds:schemaRef ds:uri="http://purl.org/dc/terms/"/>
    <ds:schemaRef ds:uri="http://purl.org/dc/dcmitype/"/>
    <ds:schemaRef ds:uri="dd831380-f772-4d0a-86be-ca519d40c5a8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3e344923-98a3-4cbb-98eb-7a7235193b6b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A59603F-A199-4E85-B809-9F757E605B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41168F-6099-4354-8BA8-1C26854463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8091</TotalTime>
  <Words>195</Words>
  <Application>Microsoft Office PowerPoint</Application>
  <PresentationFormat>Widescreen</PresentationFormat>
  <Paragraphs>140</Paragraphs>
  <Slides>71</Slides>
  <Notes>1</Notes>
  <HiddenSlides>0</HiddenSlides>
  <MMClips>60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Office Theme</vt:lpstr>
      <vt:lpstr>PowerPoint Presentation</vt:lpstr>
      <vt:lpstr>+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Chompoonut  Harnrak</dc:creator>
  <cp:lastModifiedBy>sayaka yokoyama</cp:lastModifiedBy>
  <cp:revision>209</cp:revision>
  <dcterms:created xsi:type="dcterms:W3CDTF">2021-06-01T05:42:20Z</dcterms:created>
  <dcterms:modified xsi:type="dcterms:W3CDTF">2024-07-24T07:24:23Z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0x0101009889E05DF03C7846A02E35782AD45B3A</vt:lpwstr>
  </property>
  <property fmtid="{D5CDD505-2E9C-101B-9397-08002B2CF9AE}" pid="3" name="MediaServiceImageTags">
    <vt:lpwstr/>
  </property>
  <property fmtid="{D5CDD505-2E9C-101B-9397-08002B2CF9AE}" pid="4" name="_dlc_policyId">
    <vt:lpwstr>/sites/share/Document/12107JFYG</vt:lpwstr>
  </property>
  <property fmtid="{D5CDD505-2E9C-101B-9397-08002B2CF9AE}" pid="5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</Properties>
</file>