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5"/>
  </p:notesMasterIdLst>
  <p:sldIdLst>
    <p:sldId id="256" r:id="rId5"/>
    <p:sldId id="257" r:id="rId6"/>
    <p:sldId id="258" r:id="rId7"/>
    <p:sldId id="260" r:id="rId8"/>
    <p:sldId id="262" r:id="rId9"/>
    <p:sldId id="263" r:id="rId10"/>
    <p:sldId id="265" r:id="rId11"/>
    <p:sldId id="267" r:id="rId12"/>
    <p:sldId id="264" r:id="rId13"/>
    <p:sldId id="268" r:id="rId14"/>
    <p:sldId id="270" r:id="rId15"/>
    <p:sldId id="271" r:id="rId16"/>
    <p:sldId id="272" r:id="rId17"/>
    <p:sldId id="273" r:id="rId18"/>
    <p:sldId id="274" r:id="rId19"/>
    <p:sldId id="312" r:id="rId20"/>
    <p:sldId id="275" r:id="rId21"/>
    <p:sldId id="276" r:id="rId22"/>
    <p:sldId id="331" r:id="rId23"/>
    <p:sldId id="277" r:id="rId24"/>
    <p:sldId id="279" r:id="rId25"/>
    <p:sldId id="280" r:id="rId26"/>
    <p:sldId id="282" r:id="rId27"/>
    <p:sldId id="330" r:id="rId28"/>
    <p:sldId id="329" r:id="rId29"/>
    <p:sldId id="283" r:id="rId30"/>
    <p:sldId id="286" r:id="rId31"/>
    <p:sldId id="287" r:id="rId32"/>
    <p:sldId id="313" r:id="rId33"/>
    <p:sldId id="289" r:id="rId34"/>
    <p:sldId id="288" r:id="rId35"/>
    <p:sldId id="332" r:id="rId36"/>
    <p:sldId id="290" r:id="rId37"/>
    <p:sldId id="293" r:id="rId38"/>
    <p:sldId id="294" r:id="rId39"/>
    <p:sldId id="318" r:id="rId40"/>
    <p:sldId id="319" r:id="rId41"/>
    <p:sldId id="296" r:id="rId42"/>
    <p:sldId id="298" r:id="rId43"/>
    <p:sldId id="297" r:id="rId44"/>
    <p:sldId id="299" r:id="rId45"/>
    <p:sldId id="300" r:id="rId46"/>
    <p:sldId id="314" r:id="rId47"/>
    <p:sldId id="301" r:id="rId48"/>
    <p:sldId id="302" r:id="rId49"/>
    <p:sldId id="334" r:id="rId50"/>
    <p:sldId id="303" r:id="rId51"/>
    <p:sldId id="307" r:id="rId52"/>
    <p:sldId id="315" r:id="rId53"/>
    <p:sldId id="316" r:id="rId54"/>
    <p:sldId id="306" r:id="rId55"/>
    <p:sldId id="333" r:id="rId56"/>
    <p:sldId id="309" r:id="rId57"/>
    <p:sldId id="310" r:id="rId58"/>
    <p:sldId id="311" r:id="rId59"/>
    <p:sldId id="320" r:id="rId60"/>
    <p:sldId id="321" r:id="rId61"/>
    <p:sldId id="328" r:id="rId62"/>
    <p:sldId id="322" r:id="rId63"/>
    <p:sldId id="323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1F2"/>
    <a:srgbClr val="FFFBCC"/>
    <a:srgbClr val="FFFF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BFF004-D90D-C033-07AC-7EACA990236A}" v="2" dt="2024-07-24T07:22:07.6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umi Oya" userId="S::mayumi_oya@jpf.go.jp::81482dfe-07c9-4ece-b186-9b7c75a9add2" providerId="AD" clId="Web-{AE318719-D844-4E67-E185-2BD4C708BC15}"/>
    <pc:docChg chg="delSld modSld">
      <pc:chgData name="Mayumi Oya" userId="S::mayumi_oya@jpf.go.jp::81482dfe-07c9-4ece-b186-9b7c75a9add2" providerId="AD" clId="Web-{AE318719-D844-4E67-E185-2BD4C708BC15}" dt="2024-03-01T07:54:49.078" v="1"/>
      <pc:docMkLst>
        <pc:docMk/>
      </pc:docMkLst>
      <pc:sldChg chg="del">
        <pc:chgData name="Mayumi Oya" userId="S::mayumi_oya@jpf.go.jp::81482dfe-07c9-4ece-b186-9b7c75a9add2" providerId="AD" clId="Web-{AE318719-D844-4E67-E185-2BD4C708BC15}" dt="2024-03-01T07:46:04.910" v="0"/>
        <pc:sldMkLst>
          <pc:docMk/>
          <pc:sldMk cId="4212613205" sldId="295"/>
        </pc:sldMkLst>
      </pc:sldChg>
      <pc:sldChg chg="addAnim delAnim">
        <pc:chgData name="Mayumi Oya" userId="S::mayumi_oya@jpf.go.jp::81482dfe-07c9-4ece-b186-9b7c75a9add2" providerId="AD" clId="Web-{AE318719-D844-4E67-E185-2BD4C708BC15}" dt="2024-03-01T07:54:49.078" v="1"/>
        <pc:sldMkLst>
          <pc:docMk/>
          <pc:sldMk cId="3697145253" sldId="315"/>
        </pc:sldMkLst>
      </pc:sldChg>
    </pc:docChg>
  </pc:docChgLst>
  <pc:docChgLst>
    <pc:chgData name="sayaka yokoyama" userId="f77ee311-c58d-49f9-9c03-4c9f5af284ca" providerId="ADAL" clId="{2C7908B6-D9C8-442B-B3E1-008C4C6F6FE6}"/>
    <pc:docChg chg="modSld">
      <pc:chgData name="sayaka yokoyama" userId="f77ee311-c58d-49f9-9c03-4c9f5af284ca" providerId="ADAL" clId="{2C7908B6-D9C8-442B-B3E1-008C4C6F6FE6}" dt="2024-03-06T07:18:31.161" v="4" actId="1076"/>
      <pc:docMkLst>
        <pc:docMk/>
      </pc:docMkLst>
      <pc:sldChg chg="modSp mod">
        <pc:chgData name="sayaka yokoyama" userId="f77ee311-c58d-49f9-9c03-4c9f5af284ca" providerId="ADAL" clId="{2C7908B6-D9C8-442B-B3E1-008C4C6F6FE6}" dt="2024-03-06T07:18:31.161" v="4" actId="1076"/>
        <pc:sldMkLst>
          <pc:docMk/>
          <pc:sldMk cId="57252186" sldId="265"/>
        </pc:sldMkLst>
        <pc:picChg chg="mod">
          <ac:chgData name="sayaka yokoyama" userId="f77ee311-c58d-49f9-9c03-4c9f5af284ca" providerId="ADAL" clId="{2C7908B6-D9C8-442B-B3E1-008C4C6F6FE6}" dt="2024-03-06T07:18:26.521" v="2" actId="1076"/>
          <ac:picMkLst>
            <pc:docMk/>
            <pc:sldMk cId="57252186" sldId="265"/>
            <ac:picMk id="23" creationId="{B0AC6A5D-7A14-4062-819C-EE062AB20243}"/>
          </ac:picMkLst>
        </pc:picChg>
        <pc:picChg chg="mod">
          <ac:chgData name="sayaka yokoyama" userId="f77ee311-c58d-49f9-9c03-4c9f5af284ca" providerId="ADAL" clId="{2C7908B6-D9C8-442B-B3E1-008C4C6F6FE6}" dt="2024-03-06T07:18:29.192" v="3" actId="1076"/>
          <ac:picMkLst>
            <pc:docMk/>
            <pc:sldMk cId="57252186" sldId="265"/>
            <ac:picMk id="24" creationId="{99CF4D32-B561-4B0C-A3FA-52026FD72C12}"/>
          </ac:picMkLst>
        </pc:picChg>
        <pc:picChg chg="mod">
          <ac:chgData name="sayaka yokoyama" userId="f77ee311-c58d-49f9-9c03-4c9f5af284ca" providerId="ADAL" clId="{2C7908B6-D9C8-442B-B3E1-008C4C6F6FE6}" dt="2024-03-06T07:18:24.389" v="1" actId="1076"/>
          <ac:picMkLst>
            <pc:docMk/>
            <pc:sldMk cId="57252186" sldId="265"/>
            <ac:picMk id="25" creationId="{716A4F98-392E-4ED5-841D-DA0B7F76FE43}"/>
          </ac:picMkLst>
        </pc:picChg>
        <pc:picChg chg="mod">
          <ac:chgData name="sayaka yokoyama" userId="f77ee311-c58d-49f9-9c03-4c9f5af284ca" providerId="ADAL" clId="{2C7908B6-D9C8-442B-B3E1-008C4C6F6FE6}" dt="2024-03-06T07:18:31.161" v="4" actId="1076"/>
          <ac:picMkLst>
            <pc:docMk/>
            <pc:sldMk cId="57252186" sldId="265"/>
            <ac:picMk id="26" creationId="{221953A4-E26E-4DED-A7AD-293B319B20A4}"/>
          </ac:picMkLst>
        </pc:picChg>
      </pc:sldChg>
    </pc:docChg>
  </pc:docChgLst>
  <pc:docChgLst>
    <pc:chgData name="Mayumi Oya" userId="S::mayumi_oya@jpf.go.jp::81482dfe-07c9-4ece-b186-9b7c75a9add2" providerId="AD" clId="Web-{2203BC43-4A49-AECC-E1CC-995455409414}"/>
    <pc:docChg chg="delSld modSld">
      <pc:chgData name="Mayumi Oya" userId="S::mayumi_oya@jpf.go.jp::81482dfe-07c9-4ece-b186-9b7c75a9add2" providerId="AD" clId="Web-{2203BC43-4A49-AECC-E1CC-995455409414}" dt="2024-03-01T06:04:00.944" v="7"/>
      <pc:docMkLst>
        <pc:docMk/>
      </pc:docMkLst>
      <pc:sldChg chg="del">
        <pc:chgData name="Mayumi Oya" userId="S::mayumi_oya@jpf.go.jp::81482dfe-07c9-4ece-b186-9b7c75a9add2" providerId="AD" clId="Web-{2203BC43-4A49-AECC-E1CC-995455409414}" dt="2024-03-01T05:56:48.099" v="0"/>
        <pc:sldMkLst>
          <pc:docMk/>
          <pc:sldMk cId="3622532218" sldId="259"/>
        </pc:sldMkLst>
      </pc:sldChg>
      <pc:sldChg chg="delAnim">
        <pc:chgData name="Mayumi Oya" userId="S::mayumi_oya@jpf.go.jp::81482dfe-07c9-4ece-b186-9b7c75a9add2" providerId="AD" clId="Web-{2203BC43-4A49-AECC-E1CC-995455409414}" dt="2024-03-01T05:58:02.555" v="4"/>
        <pc:sldMkLst>
          <pc:docMk/>
          <pc:sldMk cId="57252186" sldId="265"/>
        </pc:sldMkLst>
      </pc:sldChg>
      <pc:sldChg chg="del">
        <pc:chgData name="Mayumi Oya" userId="S::mayumi_oya@jpf.go.jp::81482dfe-07c9-4ece-b186-9b7c75a9add2" providerId="AD" clId="Web-{2203BC43-4A49-AECC-E1CC-995455409414}" dt="2024-03-01T05:59:29.214" v="5"/>
        <pc:sldMkLst>
          <pc:docMk/>
          <pc:sldMk cId="1005013833" sldId="266"/>
        </pc:sldMkLst>
      </pc:sldChg>
      <pc:sldChg chg="del">
        <pc:chgData name="Mayumi Oya" userId="S::mayumi_oya@jpf.go.jp::81482dfe-07c9-4ece-b186-9b7c75a9add2" providerId="AD" clId="Web-{2203BC43-4A49-AECC-E1CC-995455409414}" dt="2024-03-01T05:59:45.543" v="6"/>
        <pc:sldMkLst>
          <pc:docMk/>
          <pc:sldMk cId="3165445425" sldId="269"/>
        </pc:sldMkLst>
      </pc:sldChg>
      <pc:sldChg chg="del">
        <pc:chgData name="Mayumi Oya" userId="S::mayumi_oya@jpf.go.jp::81482dfe-07c9-4ece-b186-9b7c75a9add2" providerId="AD" clId="Web-{2203BC43-4A49-AECC-E1CC-995455409414}" dt="2024-03-01T06:04:00.944" v="7"/>
        <pc:sldMkLst>
          <pc:docMk/>
          <pc:sldMk cId="790309139" sldId="281"/>
        </pc:sldMkLst>
      </pc:sldChg>
    </pc:docChg>
  </pc:docChgLst>
  <pc:docChgLst>
    <pc:chgData name="Mayumi Oya" userId="S::mayumi_oya@jpf.go.jp::81482dfe-07c9-4ece-b186-9b7c75a9add2" providerId="AD" clId="Web-{2FBFF004-D90D-C033-07AC-7EACA990236A}"/>
    <pc:docChg chg="modSld">
      <pc:chgData name="Mayumi Oya" userId="S::mayumi_oya@jpf.go.jp::81482dfe-07c9-4ece-b186-9b7c75a9add2" providerId="AD" clId="Web-{2FBFF004-D90D-C033-07AC-7EACA990236A}" dt="2024-07-24T07:22:07.658" v="1" actId="1076"/>
      <pc:docMkLst>
        <pc:docMk/>
      </pc:docMkLst>
      <pc:sldChg chg="modSp">
        <pc:chgData name="Mayumi Oya" userId="S::mayumi_oya@jpf.go.jp::81482dfe-07c9-4ece-b186-9b7c75a9add2" providerId="AD" clId="Web-{2FBFF004-D90D-C033-07AC-7EACA990236A}" dt="2024-07-24T07:22:07.658" v="1" actId="1076"/>
        <pc:sldMkLst>
          <pc:docMk/>
          <pc:sldMk cId="3208053833" sldId="332"/>
        </pc:sldMkLst>
        <pc:spChg chg="mod">
          <ac:chgData name="Mayumi Oya" userId="S::mayumi_oya@jpf.go.jp::81482dfe-07c9-4ece-b186-9b7c75a9add2" providerId="AD" clId="Web-{2FBFF004-D90D-C033-07AC-7EACA990236A}" dt="2024-07-24T07:22:07.658" v="1" actId="1076"/>
          <ac:spMkLst>
            <pc:docMk/>
            <pc:sldMk cId="3208053833" sldId="332"/>
            <ac:spMk id="6" creationId="{B9C34504-D655-57C8-6086-45E82937BCCF}"/>
          </ac:spMkLst>
        </pc:spChg>
      </pc:sldChg>
    </pc:docChg>
  </pc:docChgLst>
  <pc:docChgLst>
    <pc:chgData name="sayaka yokoyama" userId="S::sayaka_yokoyama@jpf.go.jp::f77ee311-c58d-49f9-9c03-4c9f5af284ca" providerId="AD" clId="Web-{5D1358F9-D140-1948-86AD-0BA6DC61F8CC}"/>
    <pc:docChg chg="addSld">
      <pc:chgData name="sayaka yokoyama" userId="S::sayaka_yokoyama@jpf.go.jp::f77ee311-c58d-49f9-9c03-4c9f5af284ca" providerId="AD" clId="Web-{5D1358F9-D140-1948-86AD-0BA6DC61F8CC}" dt="2024-03-08T03:19:40.793" v="1"/>
      <pc:docMkLst>
        <pc:docMk/>
      </pc:docMkLst>
      <pc:sldChg chg="add">
        <pc:chgData name="sayaka yokoyama" userId="S::sayaka_yokoyama@jpf.go.jp::f77ee311-c58d-49f9-9c03-4c9f5af284ca" providerId="AD" clId="Web-{5D1358F9-D140-1948-86AD-0BA6DC61F8CC}" dt="2024-03-08T03:19:40.668" v="0"/>
        <pc:sldMkLst>
          <pc:docMk/>
          <pc:sldMk cId="2819478334" sldId="329"/>
        </pc:sldMkLst>
      </pc:sldChg>
      <pc:sldChg chg="add">
        <pc:chgData name="sayaka yokoyama" userId="S::sayaka_yokoyama@jpf.go.jp::f77ee311-c58d-49f9-9c03-4c9f5af284ca" providerId="AD" clId="Web-{5D1358F9-D140-1948-86AD-0BA6DC61F8CC}" dt="2024-03-08T03:19:40.793" v="1"/>
        <pc:sldMkLst>
          <pc:docMk/>
          <pc:sldMk cId="60797993" sldId="330"/>
        </pc:sldMkLst>
      </pc:sldChg>
    </pc:docChg>
  </pc:docChgLst>
  <pc:docChgLst>
    <pc:chgData name="Myat Min Htut" userId="dfff3e71-de70-432f-b631-d8cca54eab50" providerId="ADAL" clId="{37B3C75C-5139-469D-92BF-486611048E9A}"/>
    <pc:docChg chg="delSld modSld">
      <pc:chgData name="Myat Min Htut" userId="dfff3e71-de70-432f-b631-d8cca54eab50" providerId="ADAL" clId="{37B3C75C-5139-469D-92BF-486611048E9A}" dt="2024-02-27T10:17:28.530" v="87"/>
      <pc:docMkLst>
        <pc:docMk/>
      </pc:docMkLst>
      <pc:sldChg chg="del">
        <pc:chgData name="Myat Min Htut" userId="dfff3e71-de70-432f-b631-d8cca54eab50" providerId="ADAL" clId="{37B3C75C-5139-469D-92BF-486611048E9A}" dt="2024-02-27T09:59:01.989" v="0" actId="47"/>
        <pc:sldMkLst>
          <pc:docMk/>
          <pc:sldMk cId="2717498426" sldId="261"/>
        </pc:sldMkLst>
      </pc:sldChg>
      <pc:sldChg chg="modAnim">
        <pc:chgData name="Myat Min Htut" userId="dfff3e71-de70-432f-b631-d8cca54eab50" providerId="ADAL" clId="{37B3C75C-5139-469D-92BF-486611048E9A}" dt="2024-02-27T09:59:56.995" v="14"/>
        <pc:sldMkLst>
          <pc:docMk/>
          <pc:sldMk cId="2303923391" sldId="262"/>
        </pc:sldMkLst>
      </pc:sldChg>
      <pc:sldChg chg="modAnim">
        <pc:chgData name="Myat Min Htut" userId="dfff3e71-de70-432f-b631-d8cca54eab50" providerId="ADAL" clId="{37B3C75C-5139-469D-92BF-486611048E9A}" dt="2024-02-27T10:00:12.306" v="18"/>
        <pc:sldMkLst>
          <pc:docMk/>
          <pc:sldMk cId="4024670909" sldId="263"/>
        </pc:sldMkLst>
      </pc:sldChg>
      <pc:sldChg chg="modAnim">
        <pc:chgData name="Myat Min Htut" userId="dfff3e71-de70-432f-b631-d8cca54eab50" providerId="ADAL" clId="{37B3C75C-5139-469D-92BF-486611048E9A}" dt="2024-02-27T10:01:29.986" v="29"/>
        <pc:sldMkLst>
          <pc:docMk/>
          <pc:sldMk cId="57252186" sldId="265"/>
        </pc:sldMkLst>
      </pc:sldChg>
      <pc:sldChg chg="modAnim">
        <pc:chgData name="Myat Min Htut" userId="dfff3e71-de70-432f-b631-d8cca54eab50" providerId="ADAL" clId="{37B3C75C-5139-469D-92BF-486611048E9A}" dt="2024-02-27T10:01:43.862" v="34"/>
        <pc:sldMkLst>
          <pc:docMk/>
          <pc:sldMk cId="219312583" sldId="267"/>
        </pc:sldMkLst>
      </pc:sldChg>
      <pc:sldChg chg="modAnim">
        <pc:chgData name="Myat Min Htut" userId="dfff3e71-de70-432f-b631-d8cca54eab50" providerId="ADAL" clId="{37B3C75C-5139-469D-92BF-486611048E9A}" dt="2024-02-27T10:01:52.984" v="36"/>
        <pc:sldMkLst>
          <pc:docMk/>
          <pc:sldMk cId="3009714651" sldId="270"/>
        </pc:sldMkLst>
      </pc:sldChg>
      <pc:sldChg chg="del">
        <pc:chgData name="Myat Min Htut" userId="dfff3e71-de70-432f-b631-d8cca54eab50" providerId="ADAL" clId="{37B3C75C-5139-469D-92BF-486611048E9A}" dt="2024-02-27T10:02:05.256" v="37" actId="47"/>
        <pc:sldMkLst>
          <pc:docMk/>
          <pc:sldMk cId="2517948578" sldId="278"/>
        </pc:sldMkLst>
      </pc:sldChg>
      <pc:sldChg chg="modAnim">
        <pc:chgData name="Myat Min Htut" userId="dfff3e71-de70-432f-b631-d8cca54eab50" providerId="ADAL" clId="{37B3C75C-5139-469D-92BF-486611048E9A}" dt="2024-02-27T10:02:17.710" v="41"/>
        <pc:sldMkLst>
          <pc:docMk/>
          <pc:sldMk cId="2490590510" sldId="279"/>
        </pc:sldMkLst>
      </pc:sldChg>
      <pc:sldChg chg="modAnim">
        <pc:chgData name="Myat Min Htut" userId="dfff3e71-de70-432f-b631-d8cca54eab50" providerId="ADAL" clId="{37B3C75C-5139-469D-92BF-486611048E9A}" dt="2024-02-27T10:02:42.521" v="49"/>
        <pc:sldMkLst>
          <pc:docMk/>
          <pc:sldMk cId="1845380803" sldId="282"/>
        </pc:sldMkLst>
      </pc:sldChg>
      <pc:sldChg chg="del">
        <pc:chgData name="Myat Min Htut" userId="dfff3e71-de70-432f-b631-d8cca54eab50" providerId="ADAL" clId="{37B3C75C-5139-469D-92BF-486611048E9A}" dt="2024-02-27T10:02:56.405" v="50" actId="47"/>
        <pc:sldMkLst>
          <pc:docMk/>
          <pc:sldMk cId="1894111539" sldId="291"/>
        </pc:sldMkLst>
      </pc:sldChg>
      <pc:sldChg chg="modAnim">
        <pc:chgData name="Myat Min Htut" userId="dfff3e71-de70-432f-b631-d8cca54eab50" providerId="ADAL" clId="{37B3C75C-5139-469D-92BF-486611048E9A}" dt="2024-02-27T10:04:33.187" v="59"/>
        <pc:sldMkLst>
          <pc:docMk/>
          <pc:sldMk cId="3317673856" sldId="293"/>
        </pc:sldMkLst>
      </pc:sldChg>
      <pc:sldChg chg="modAnim">
        <pc:chgData name="Myat Min Htut" userId="dfff3e71-de70-432f-b631-d8cca54eab50" providerId="ADAL" clId="{37B3C75C-5139-469D-92BF-486611048E9A}" dt="2024-02-27T10:05:00.886" v="66"/>
        <pc:sldMkLst>
          <pc:docMk/>
          <pc:sldMk cId="3954412913" sldId="296"/>
        </pc:sldMkLst>
      </pc:sldChg>
      <pc:sldChg chg="del">
        <pc:chgData name="Myat Min Htut" userId="dfff3e71-de70-432f-b631-d8cca54eab50" providerId="ADAL" clId="{37B3C75C-5139-469D-92BF-486611048E9A}" dt="2024-02-27T10:05:43.589" v="70" actId="47"/>
        <pc:sldMkLst>
          <pc:docMk/>
          <pc:sldMk cId="4092962343" sldId="304"/>
        </pc:sldMkLst>
      </pc:sldChg>
      <pc:sldChg chg="modAnim">
        <pc:chgData name="Myat Min Htut" userId="dfff3e71-de70-432f-b631-d8cca54eab50" providerId="ADAL" clId="{37B3C75C-5139-469D-92BF-486611048E9A}" dt="2024-02-27T10:17:28.530" v="87"/>
        <pc:sldMkLst>
          <pc:docMk/>
          <pc:sldMk cId="2316666108" sldId="306"/>
        </pc:sldMkLst>
      </pc:sldChg>
      <pc:sldChg chg="modAnim">
        <pc:chgData name="Myat Min Htut" userId="dfff3e71-de70-432f-b631-d8cca54eab50" providerId="ADAL" clId="{37B3C75C-5139-469D-92BF-486611048E9A}" dt="2024-02-27T10:05:41.458" v="69"/>
        <pc:sldMkLst>
          <pc:docMk/>
          <pc:sldMk cId="982636735" sldId="307"/>
        </pc:sldMkLst>
      </pc:sldChg>
      <pc:sldChg chg="del">
        <pc:chgData name="Myat Min Htut" userId="dfff3e71-de70-432f-b631-d8cca54eab50" providerId="ADAL" clId="{37B3C75C-5139-469D-92BF-486611048E9A}" dt="2024-02-27T10:05:49.377" v="71" actId="47"/>
        <pc:sldMkLst>
          <pc:docMk/>
          <pc:sldMk cId="3098142017" sldId="308"/>
        </pc:sldMkLst>
      </pc:sldChg>
      <pc:sldChg chg="modAnim">
        <pc:chgData name="Myat Min Htut" userId="dfff3e71-de70-432f-b631-d8cca54eab50" providerId="ADAL" clId="{37B3C75C-5139-469D-92BF-486611048E9A}" dt="2024-02-27T10:17:24.608" v="86"/>
        <pc:sldMkLst>
          <pc:docMk/>
          <pc:sldMk cId="3697145253" sldId="315"/>
        </pc:sldMkLst>
      </pc:sldChg>
      <pc:sldChg chg="mod modShow">
        <pc:chgData name="Myat Min Htut" userId="dfff3e71-de70-432f-b631-d8cca54eab50" providerId="ADAL" clId="{37B3C75C-5139-469D-92BF-486611048E9A}" dt="2024-02-27T10:04:42.615" v="60" actId="729"/>
        <pc:sldMkLst>
          <pc:docMk/>
          <pc:sldMk cId="589802935" sldId="319"/>
        </pc:sldMkLst>
      </pc:sldChg>
    </pc:docChg>
  </pc:docChgLst>
  <pc:docChgLst>
    <pc:chgData name="KD Sunday Seng Htoi Khawn Taung" userId="S::kd_sunday@jpf.go.jp::465ab89b-06cf-4cf8-9989-b2ccd32ee155" providerId="AD" clId="Web-{34FA8BE8-A7F1-C817-8479-B4E1270D0D3C}"/>
    <pc:docChg chg="addSld modSld sldOrd">
      <pc:chgData name="KD Sunday Seng Htoi Khawn Taung" userId="S::kd_sunday@jpf.go.jp::465ab89b-06cf-4cf8-9989-b2ccd32ee155" providerId="AD" clId="Web-{34FA8BE8-A7F1-C817-8479-B4E1270D0D3C}" dt="2024-07-04T05:28:25.034" v="43" actId="14100"/>
      <pc:docMkLst>
        <pc:docMk/>
      </pc:docMkLst>
      <pc:sldChg chg="addSp delSp modSp new">
        <pc:chgData name="KD Sunday Seng Htoi Khawn Taung" userId="S::kd_sunday@jpf.go.jp::465ab89b-06cf-4cf8-9989-b2ccd32ee155" providerId="AD" clId="Web-{34FA8BE8-A7F1-C817-8479-B4E1270D0D3C}" dt="2024-07-04T05:26:11.953" v="27" actId="14100"/>
        <pc:sldMkLst>
          <pc:docMk/>
          <pc:sldMk cId="3731509589" sldId="331"/>
        </pc:sldMkLst>
        <pc:spChg chg="del">
          <ac:chgData name="KD Sunday Seng Htoi Khawn Taung" userId="S::kd_sunday@jpf.go.jp::465ab89b-06cf-4cf8-9989-b2ccd32ee155" providerId="AD" clId="Web-{34FA8BE8-A7F1-C817-8479-B4E1270D0D3C}" dt="2024-07-04T05:24:14.513" v="1"/>
          <ac:spMkLst>
            <pc:docMk/>
            <pc:sldMk cId="3731509589" sldId="331"/>
            <ac:spMk id="2" creationId="{9D5AC28C-9489-79C8-E5B5-F734EDBF1A81}"/>
          </ac:spMkLst>
        </pc:spChg>
        <pc:spChg chg="del">
          <ac:chgData name="KD Sunday Seng Htoi Khawn Taung" userId="S::kd_sunday@jpf.go.jp::465ab89b-06cf-4cf8-9989-b2ccd32ee155" providerId="AD" clId="Web-{34FA8BE8-A7F1-C817-8479-B4E1270D0D3C}" dt="2024-07-04T05:24:22.341" v="2"/>
          <ac:spMkLst>
            <pc:docMk/>
            <pc:sldMk cId="3731509589" sldId="331"/>
            <ac:spMk id="3" creationId="{1EF27951-9A9A-F483-44AC-22AAE29C2F56}"/>
          </ac:spMkLst>
        </pc:spChg>
        <pc:spChg chg="add mod">
          <ac:chgData name="KD Sunday Seng Htoi Khawn Taung" userId="S::kd_sunday@jpf.go.jp::465ab89b-06cf-4cf8-9989-b2ccd32ee155" providerId="AD" clId="Web-{34FA8BE8-A7F1-C817-8479-B4E1270D0D3C}" dt="2024-07-04T05:26:11.953" v="27" actId="14100"/>
          <ac:spMkLst>
            <pc:docMk/>
            <pc:sldMk cId="3731509589" sldId="331"/>
            <ac:spMk id="6" creationId="{B9C34504-D655-57C8-6086-45E82937BCCF}"/>
          </ac:spMkLst>
        </pc:spChg>
        <pc:picChg chg="add mod ord modCrop">
          <ac:chgData name="KD Sunday Seng Htoi Khawn Taung" userId="S::kd_sunday@jpf.go.jp::465ab89b-06cf-4cf8-9989-b2ccd32ee155" providerId="AD" clId="Web-{34FA8BE8-A7F1-C817-8479-B4E1270D0D3C}" dt="2024-07-04T05:25:38.843" v="24" actId="14100"/>
          <ac:picMkLst>
            <pc:docMk/>
            <pc:sldMk cId="3731509589" sldId="331"/>
            <ac:picMk id="4" creationId="{492675FA-6295-663C-DD97-90CE6146CAC7}"/>
          </ac:picMkLst>
        </pc:picChg>
        <pc:picChg chg="add mod">
          <ac:chgData name="KD Sunday Seng Htoi Khawn Taung" userId="S::kd_sunday@jpf.go.jp::465ab89b-06cf-4cf8-9989-b2ccd32ee155" providerId="AD" clId="Web-{34FA8BE8-A7F1-C817-8479-B4E1270D0D3C}" dt="2024-07-04T05:25:38.030" v="22" actId="1076"/>
          <ac:picMkLst>
            <pc:docMk/>
            <pc:sldMk cId="3731509589" sldId="331"/>
            <ac:picMk id="5" creationId="{C6A9DB1F-60E3-BD4F-1EA1-4F589D75552C}"/>
          </ac:picMkLst>
        </pc:picChg>
      </pc:sldChg>
      <pc:sldChg chg="modSp add ord replId">
        <pc:chgData name="KD Sunday Seng Htoi Khawn Taung" userId="S::kd_sunday@jpf.go.jp::465ab89b-06cf-4cf8-9989-b2ccd32ee155" providerId="AD" clId="Web-{34FA8BE8-A7F1-C817-8479-B4E1270D0D3C}" dt="2024-07-04T05:27:46.361" v="41" actId="14100"/>
        <pc:sldMkLst>
          <pc:docMk/>
          <pc:sldMk cId="3208053833" sldId="332"/>
        </pc:sldMkLst>
        <pc:spChg chg="mod">
          <ac:chgData name="KD Sunday Seng Htoi Khawn Taung" userId="S::kd_sunday@jpf.go.jp::465ab89b-06cf-4cf8-9989-b2ccd32ee155" providerId="AD" clId="Web-{34FA8BE8-A7F1-C817-8479-B4E1270D0D3C}" dt="2024-07-04T05:27:46.361" v="41" actId="14100"/>
          <ac:spMkLst>
            <pc:docMk/>
            <pc:sldMk cId="3208053833" sldId="332"/>
            <ac:spMk id="6" creationId="{B9C34504-D655-57C8-6086-45E82937BCCF}"/>
          </ac:spMkLst>
        </pc:spChg>
      </pc:sldChg>
      <pc:sldChg chg="modSp add replId">
        <pc:chgData name="KD Sunday Seng Htoi Khawn Taung" userId="S::kd_sunday@jpf.go.jp::465ab89b-06cf-4cf8-9989-b2ccd32ee155" providerId="AD" clId="Web-{34FA8BE8-A7F1-C817-8479-B4E1270D0D3C}" dt="2024-07-04T05:28:25.034" v="43" actId="14100"/>
        <pc:sldMkLst>
          <pc:docMk/>
          <pc:sldMk cId="3490876598" sldId="333"/>
        </pc:sldMkLst>
        <pc:spChg chg="mod">
          <ac:chgData name="KD Sunday Seng Htoi Khawn Taung" userId="S::kd_sunday@jpf.go.jp::465ab89b-06cf-4cf8-9989-b2ccd32ee155" providerId="AD" clId="Web-{34FA8BE8-A7F1-C817-8479-B4E1270D0D3C}" dt="2024-07-04T05:28:25.034" v="43" actId="14100"/>
          <ac:spMkLst>
            <pc:docMk/>
            <pc:sldMk cId="3490876598" sldId="333"/>
            <ac:spMk id="6" creationId="{B9C34504-D655-57C8-6086-45E82937BCCF}"/>
          </ac:spMkLst>
        </pc:spChg>
      </pc:sldChg>
      <pc:sldChg chg="modSp add replId">
        <pc:chgData name="KD Sunday Seng Htoi Khawn Taung" userId="S::kd_sunday@jpf.go.jp::465ab89b-06cf-4cf8-9989-b2ccd32ee155" providerId="AD" clId="Web-{34FA8BE8-A7F1-C817-8479-B4E1270D0D3C}" dt="2024-07-04T05:27:16.626" v="37" actId="1076"/>
        <pc:sldMkLst>
          <pc:docMk/>
          <pc:sldMk cId="3939029741" sldId="334"/>
        </pc:sldMkLst>
        <pc:spChg chg="mod">
          <ac:chgData name="KD Sunday Seng Htoi Khawn Taung" userId="S::kd_sunday@jpf.go.jp::465ab89b-06cf-4cf8-9989-b2ccd32ee155" providerId="AD" clId="Web-{34FA8BE8-A7F1-C817-8479-B4E1270D0D3C}" dt="2024-07-04T05:27:16.626" v="37" actId="1076"/>
          <ac:spMkLst>
            <pc:docMk/>
            <pc:sldMk cId="3939029741" sldId="334"/>
            <ac:spMk id="6" creationId="{B9C34504-D655-57C8-6086-45E82937BCC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CFE51-6808-4102-ACB9-57A56C1C4678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1BF5C-EC7E-418D-ABE4-91A796AC9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765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イラスト：</a:t>
            </a:r>
            <a:r>
              <a:rPr lang="en-US" altLang="ja-JP"/>
              <a:t>https://www.irasutoya.com/2015/10/blog-post_19.html</a:t>
            </a:r>
            <a:r>
              <a:rPr lang="ja-JP" altLang="en-US"/>
              <a:t>　</a:t>
            </a:r>
            <a:endParaRPr lang="en-US" altLang="ja-JP"/>
          </a:p>
          <a:p>
            <a:r>
              <a:rPr lang="ja-JP" altLang="en-US"/>
              <a:t>　　　　　</a:t>
            </a:r>
            <a:r>
              <a:rPr lang="en-US" altLang="ja-JP"/>
              <a:t>https://www.irasutoya.com/2017/06/blog-post_281.html</a:t>
            </a:r>
            <a:r>
              <a:rPr lang="ja-JP" altLang="en-US"/>
              <a:t>　から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1BF5C-EC7E-418D-ABE4-91A796AC941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10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イラスト：</a:t>
            </a:r>
            <a:r>
              <a:rPr lang="en-US" altLang="ja-JP"/>
              <a:t>https://www.irasutoya.com/2015/10/blog-post_19.html</a:t>
            </a:r>
            <a:r>
              <a:rPr lang="ja-JP" altLang="en-US"/>
              <a:t>　</a:t>
            </a:r>
            <a:endParaRPr lang="en-US" altLang="ja-JP"/>
          </a:p>
          <a:p>
            <a:r>
              <a:rPr lang="ja-JP" altLang="en-US"/>
              <a:t>　　　　　</a:t>
            </a:r>
            <a:r>
              <a:rPr lang="en-US" altLang="ja-JP"/>
              <a:t>https://www.irasutoya.com/2017/06/blog-post_281.html</a:t>
            </a:r>
            <a:r>
              <a:rPr lang="ja-JP" altLang="en-US"/>
              <a:t>　から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1BF5C-EC7E-418D-ABE4-91A796AC941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34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イラスト：いろどり初級２</a:t>
            </a:r>
            <a:r>
              <a:rPr lang="en-US" altLang="ja-JP"/>
              <a:t>L2</a:t>
            </a:r>
            <a:r>
              <a:rPr lang="ja-JP" altLang="en-US"/>
              <a:t>　生活</a:t>
            </a:r>
            <a:r>
              <a:rPr lang="en-US" altLang="ja-JP"/>
              <a:t>Tips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1BF5C-EC7E-418D-ABE4-91A796AC941E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237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イラスト：</a:t>
            </a:r>
            <a:r>
              <a:rPr lang="en-US" altLang="ja-JP"/>
              <a:t>https://www.irasutoya.com/2014/11/blog-post_839.html</a:t>
            </a:r>
            <a:br>
              <a:rPr lang="en-US" altLang="ja-JP"/>
            </a:br>
            <a:r>
              <a:rPr lang="en-US" altLang="ja-JP"/>
              <a:t>                   https://www.irasutoya.com/2015/01/blog-post_469.html</a:t>
            </a:r>
            <a:br>
              <a:rPr lang="en-US" altLang="ja-JP"/>
            </a:br>
            <a:r>
              <a:rPr lang="ja-JP" altLang="en-US"/>
              <a:t>　　　　　</a:t>
            </a:r>
            <a:r>
              <a:rPr lang="en-US" altLang="ja-JP"/>
              <a:t>https://www.irasutoya.com/2021/01/blog-post_97.html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1BF5C-EC7E-418D-ABE4-91A796AC941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750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3D7A6-8B89-44EB-BD18-FC94007A55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785A5D-6570-42BF-AD7F-0568499E35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78676-2B2B-481F-9372-2DEF3C3CF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3C612-F81E-4324-B97B-C5D4C3433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824B4-5B0B-4205-B156-0D86DA9F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2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C4A8F-39D9-4739-8191-A7A1A5B1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FF81D-B79D-4491-82AC-C84728477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1AD6D-A949-40AC-A14A-29063E241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881B3-524F-465B-AC9F-8E2088F6F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15E16-934C-4755-8536-DF0F1BB20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59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99FC9-1AA4-4124-B11F-8B795992B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33522-BFAA-470B-980A-F4635690B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9FACE-E582-4890-9960-E857F0A30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6A6CD-C312-4F89-A185-A228D5BB4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FD0A7-735E-4B06-917C-82CA501C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214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A200C-5A10-4519-B544-39F7D5723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B1EC3-A62E-4C35-B7E3-22DE0E83AF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31F2A3-8E97-463B-AEA0-061CB56EB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23C885-CECD-4297-BC43-BA807E9B7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FA40F-64FC-499D-9179-66B410B6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91A65D-44FB-43B1-A84D-401AC7FFE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911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92763-AE6E-42CD-815C-D525A0C93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ECF91-04B5-4F56-BEA0-1FE4BD2CA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D69C2D-4110-4392-8CEE-C56A77653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BF5A2C-140F-43CF-A1DE-1BD2D7B7A7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A326F0-1A8A-48B6-A649-158F6BD594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2C42EB-A501-48B6-8053-9D4C08732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2953A9-5E30-405E-948B-E3D989043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197074-BD96-449B-9DC7-D9AE3BA29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88FFB-A2D0-4F68-93E6-2F83514C1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FDD3AA-DF0E-4CF4-BD46-40B44F016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D6FC41-2D50-4874-88EF-AF36D6BDA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862B2A-AB6C-4BBF-90B9-33DB52D22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89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B32242-A644-4CB0-8F4C-8A03EC1E6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B6FB14-FC72-4BA6-9B30-6CD47E989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718284-4067-41C0-B9ED-AD803052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95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53E1E-9A09-4B9F-9A0A-4A6FA4C7E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EC019-B39A-4F8D-A49A-D7F38A36A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A743C-FFAD-40F8-AF86-3B0BFCDF4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FF65D-29F4-49E5-95C6-E0626A7DE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C2EAA-E980-4F75-94F1-F1498B954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757F82-9477-46ED-84EE-6DCF11FA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38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D35E8-32BE-443B-8933-EE9BA3843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B6B051-E67C-4385-B475-DB77A9BF2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945F3-A0FE-4CF0-A8B9-06BD3F7C2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397C29-229E-48A4-8FDB-EC35AD344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8ECB2C-8151-4B5E-9B06-F55B32098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890637-9075-462B-9B2D-D7B0B0D9A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524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FE33C-862B-4E9C-AA9C-5C3690AB4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B0F488-461C-4A22-A48F-5BF857335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A6036-151C-4545-AF92-88523CD85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5C3ED-0F76-4DB6-A0BD-5F93C5E90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17D02-0A3B-4D75-AB7C-C50E18D8E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8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E38969-3F20-445D-8735-3EA146EB7B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078AD-B96E-4074-B9E4-7F4E11457D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8AEF8-679E-4684-A8F5-E8C1B9473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B9D61-375A-4DEF-B236-EADE65C5C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C5FF5-C6E4-47B7-B2F9-D70B3BDDC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22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5A9F65-988D-46B4-8B2C-68A7E1BBB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51B5F-CD6C-406A-A36A-B673DE5BF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5193B-34E3-422E-B4B3-D3BBB8495F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EB448-EAF9-4F7D-911B-E80501ACD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BAD33-8F7F-44A8-873E-E2CB97DDB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87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6.png"/><Relationship Id="rId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png"/><Relationship Id="rId14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12" Type="http://schemas.openxmlformats.org/officeDocument/2006/relationships/image" Target="../media/image19.em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3.png"/><Relationship Id="rId18" Type="http://schemas.openxmlformats.org/officeDocument/2006/relationships/image" Target="../media/image27.emf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2.png"/><Relationship Id="rId17" Type="http://schemas.openxmlformats.org/officeDocument/2006/relationships/image" Target="../media/image26.emf"/><Relationship Id="rId2" Type="http://schemas.openxmlformats.org/officeDocument/2006/relationships/audio" Target="../media/media3.mp3"/><Relationship Id="rId16" Type="http://schemas.openxmlformats.org/officeDocument/2006/relationships/image" Target="../media/image13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1.png"/><Relationship Id="rId5" Type="http://schemas.microsoft.com/office/2007/relationships/media" Target="../media/media5.mp3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8.emf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4.png"/><Relationship Id="rId18" Type="http://schemas.openxmlformats.org/officeDocument/2006/relationships/image" Target="../media/image32.png"/><Relationship Id="rId3" Type="http://schemas.microsoft.com/office/2007/relationships/media" Target="../media/media4.mp3"/><Relationship Id="rId21" Type="http://schemas.openxmlformats.org/officeDocument/2006/relationships/image" Target="../media/image35.emf"/><Relationship Id="rId7" Type="http://schemas.microsoft.com/office/2007/relationships/media" Target="../media/media6.mp3"/><Relationship Id="rId12" Type="http://schemas.openxmlformats.org/officeDocument/2006/relationships/image" Target="../media/image23.png"/><Relationship Id="rId17" Type="http://schemas.openxmlformats.org/officeDocument/2006/relationships/image" Target="../media/image31.png"/><Relationship Id="rId2" Type="http://schemas.openxmlformats.org/officeDocument/2006/relationships/audio" Target="../media/media3.mp3"/><Relationship Id="rId16" Type="http://schemas.openxmlformats.org/officeDocument/2006/relationships/image" Target="../media/image30.png"/><Relationship Id="rId20" Type="http://schemas.openxmlformats.org/officeDocument/2006/relationships/image" Target="../media/image34.emf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2.png"/><Relationship Id="rId5" Type="http://schemas.microsoft.com/office/2007/relationships/media" Target="../media/media5.mp3"/><Relationship Id="rId15" Type="http://schemas.openxmlformats.org/officeDocument/2006/relationships/image" Target="../media/image13.png"/><Relationship Id="rId10" Type="http://schemas.openxmlformats.org/officeDocument/2006/relationships/image" Target="../media/image29.png"/><Relationship Id="rId19" Type="http://schemas.openxmlformats.org/officeDocument/2006/relationships/image" Target="../media/image33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3.png"/><Relationship Id="rId5" Type="http://schemas.openxmlformats.org/officeDocument/2006/relationships/image" Target="../media/image37.png"/><Relationship Id="rId10" Type="http://schemas.openxmlformats.org/officeDocument/2006/relationships/image" Target="../media/image41.emf"/><Relationship Id="rId4" Type="http://schemas.openxmlformats.org/officeDocument/2006/relationships/image" Target="../media/image36.png"/><Relationship Id="rId9" Type="http://schemas.openxmlformats.org/officeDocument/2006/relationships/image" Target="../media/image4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6.png"/><Relationship Id="rId9" Type="http://schemas.openxmlformats.org/officeDocument/2006/relationships/image" Target="../media/image5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56.emf"/><Relationship Id="rId3" Type="http://schemas.microsoft.com/office/2007/relationships/media" Target="../media/media5.mp3"/><Relationship Id="rId7" Type="http://schemas.microsoft.com/office/2007/relationships/media" Target="../media/media4.mp3"/><Relationship Id="rId12" Type="http://schemas.openxmlformats.org/officeDocument/2006/relationships/image" Target="../media/image1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6.mp3"/><Relationship Id="rId11" Type="http://schemas.openxmlformats.org/officeDocument/2006/relationships/image" Target="../media/image55.png"/><Relationship Id="rId5" Type="http://schemas.microsoft.com/office/2007/relationships/media" Target="../media/media6.mp3"/><Relationship Id="rId10" Type="http://schemas.openxmlformats.org/officeDocument/2006/relationships/image" Target="../media/image54.png"/><Relationship Id="rId4" Type="http://schemas.openxmlformats.org/officeDocument/2006/relationships/audio" Target="../media/media5.mp3"/><Relationship Id="rId9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microsoft.com/office/2007/relationships/media" Target="../media/media10.mp3"/><Relationship Id="rId7" Type="http://schemas.openxmlformats.org/officeDocument/2006/relationships/image" Target="../media/image5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7.png"/><Relationship Id="rId11" Type="http://schemas.openxmlformats.org/officeDocument/2006/relationships/image" Target="../media/image61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0.emf"/><Relationship Id="rId4" Type="http://schemas.openxmlformats.org/officeDocument/2006/relationships/audio" Target="../media/media10.mp3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microsoft.com/office/2007/relationships/media" Target="../media/media10.mp3"/><Relationship Id="rId7" Type="http://schemas.openxmlformats.org/officeDocument/2006/relationships/image" Target="../media/image5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7.png"/><Relationship Id="rId11" Type="http://schemas.openxmlformats.org/officeDocument/2006/relationships/image" Target="../media/image63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0.emf"/><Relationship Id="rId4" Type="http://schemas.openxmlformats.org/officeDocument/2006/relationships/audio" Target="../media/media10.mp3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microsoft.com/office/2007/relationships/media" Target="../media/media10.mp3"/><Relationship Id="rId7" Type="http://schemas.openxmlformats.org/officeDocument/2006/relationships/image" Target="../media/image5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7.png"/><Relationship Id="rId11" Type="http://schemas.openxmlformats.org/officeDocument/2006/relationships/image" Target="../media/image63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0.emf"/><Relationship Id="rId4" Type="http://schemas.openxmlformats.org/officeDocument/2006/relationships/audio" Target="../media/media10.mp3"/><Relationship Id="rId9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em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emf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81.png"/><Relationship Id="rId18" Type="http://schemas.openxmlformats.org/officeDocument/2006/relationships/image" Target="../media/image85.emf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80.png"/><Relationship Id="rId17" Type="http://schemas.openxmlformats.org/officeDocument/2006/relationships/image" Target="../media/image84.emf"/><Relationship Id="rId2" Type="http://schemas.openxmlformats.org/officeDocument/2006/relationships/audio" Target="../media/media11.mp3"/><Relationship Id="rId16" Type="http://schemas.openxmlformats.org/officeDocument/2006/relationships/image" Target="../media/image83.emf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79.png"/><Relationship Id="rId5" Type="http://schemas.microsoft.com/office/2007/relationships/media" Target="../media/media13.mp3"/><Relationship Id="rId15" Type="http://schemas.openxmlformats.org/officeDocument/2006/relationships/image" Target="../media/image13.png"/><Relationship Id="rId10" Type="http://schemas.openxmlformats.org/officeDocument/2006/relationships/image" Target="../media/image78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13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8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87.png"/><Relationship Id="rId5" Type="http://schemas.microsoft.com/office/2007/relationships/media" Target="../media/media13.mp3"/><Relationship Id="rId15" Type="http://schemas.openxmlformats.org/officeDocument/2006/relationships/image" Target="../media/image90.emf"/><Relationship Id="rId10" Type="http://schemas.openxmlformats.org/officeDocument/2006/relationships/image" Target="../media/image86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9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9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4.png"/><Relationship Id="rId12" Type="http://schemas.openxmlformats.org/officeDocument/2006/relationships/image" Target="../media/image98.emf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93.png"/><Relationship Id="rId11" Type="http://schemas.openxmlformats.org/officeDocument/2006/relationships/image" Target="../media/image13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107.emf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1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88.png"/><Relationship Id="rId5" Type="http://schemas.microsoft.com/office/2007/relationships/media" Target="../media/media13.mp3"/><Relationship Id="rId10" Type="http://schemas.openxmlformats.org/officeDocument/2006/relationships/image" Target="../media/image106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microsoft.com/office/2007/relationships/media" Target="../media/media17.mp3"/><Relationship Id="rId7" Type="http://schemas.openxmlformats.org/officeDocument/2006/relationships/image" Target="../media/image109.png"/><Relationship Id="rId12" Type="http://schemas.openxmlformats.org/officeDocument/2006/relationships/image" Target="../media/image113.emf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08.png"/><Relationship Id="rId11" Type="http://schemas.openxmlformats.org/officeDocument/2006/relationships/image" Target="../media/image112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3.png"/><Relationship Id="rId4" Type="http://schemas.openxmlformats.org/officeDocument/2006/relationships/audio" Target="../media/media17.mp3"/><Relationship Id="rId9" Type="http://schemas.openxmlformats.org/officeDocument/2006/relationships/image" Target="../media/image11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microsoft.com/office/2007/relationships/media" Target="../media/media17.mp3"/><Relationship Id="rId7" Type="http://schemas.openxmlformats.org/officeDocument/2006/relationships/image" Target="../media/image109.png"/><Relationship Id="rId12" Type="http://schemas.openxmlformats.org/officeDocument/2006/relationships/image" Target="../media/image115.emf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08.png"/><Relationship Id="rId11" Type="http://schemas.openxmlformats.org/officeDocument/2006/relationships/image" Target="../media/image112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3.png"/><Relationship Id="rId4" Type="http://schemas.openxmlformats.org/officeDocument/2006/relationships/audio" Target="../media/media17.mp3"/><Relationship Id="rId9" Type="http://schemas.openxmlformats.org/officeDocument/2006/relationships/image" Target="../media/image11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microsoft.com/office/2007/relationships/media" Target="../media/media17.mp3"/><Relationship Id="rId7" Type="http://schemas.openxmlformats.org/officeDocument/2006/relationships/image" Target="../media/image109.png"/><Relationship Id="rId12" Type="http://schemas.openxmlformats.org/officeDocument/2006/relationships/image" Target="../media/image112.emf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08.png"/><Relationship Id="rId11" Type="http://schemas.openxmlformats.org/officeDocument/2006/relationships/image" Target="../media/image115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3.png"/><Relationship Id="rId4" Type="http://schemas.openxmlformats.org/officeDocument/2006/relationships/audio" Target="../media/media17.mp3"/><Relationship Id="rId9" Type="http://schemas.openxmlformats.org/officeDocument/2006/relationships/image" Target="../media/image11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emf"/><Relationship Id="rId3" Type="http://schemas.openxmlformats.org/officeDocument/2006/relationships/image" Target="../media/image109.png"/><Relationship Id="rId7" Type="http://schemas.openxmlformats.org/officeDocument/2006/relationships/image" Target="../media/image118.emf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2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emf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7.png"/><Relationship Id="rId12" Type="http://schemas.openxmlformats.org/officeDocument/2006/relationships/image" Target="../media/image132.emf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3.png"/><Relationship Id="rId11" Type="http://schemas.openxmlformats.org/officeDocument/2006/relationships/image" Target="../media/image131.png"/><Relationship Id="rId5" Type="http://schemas.openxmlformats.org/officeDocument/2006/relationships/image" Target="../media/image126.png"/><Relationship Id="rId10" Type="http://schemas.openxmlformats.org/officeDocument/2006/relationships/image" Target="../media/image130.png"/><Relationship Id="rId4" Type="http://schemas.openxmlformats.org/officeDocument/2006/relationships/image" Target="../media/image125.png"/><Relationship Id="rId9" Type="http://schemas.openxmlformats.org/officeDocument/2006/relationships/image" Target="../media/image129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5.emf"/><Relationship Id="rId2" Type="http://schemas.microsoft.com/office/2007/relationships/media" Target="../media/media18.mp3"/><Relationship Id="rId1" Type="http://schemas.openxmlformats.org/officeDocument/2006/relationships/audio" Target="NULL" TargetMode="External"/><Relationship Id="rId6" Type="http://schemas.openxmlformats.org/officeDocument/2006/relationships/image" Target="../media/image134.png"/><Relationship Id="rId5" Type="http://schemas.openxmlformats.org/officeDocument/2006/relationships/image" Target="../media/image13.png"/><Relationship Id="rId4" Type="http://schemas.openxmlformats.org/officeDocument/2006/relationships/image" Target="../media/image13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7.png"/><Relationship Id="rId2" Type="http://schemas.microsoft.com/office/2007/relationships/media" Target="../media/media18.mp3"/><Relationship Id="rId1" Type="http://schemas.openxmlformats.org/officeDocument/2006/relationships/audio" Target="NULL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33.png"/><Relationship Id="rId4" Type="http://schemas.openxmlformats.org/officeDocument/2006/relationships/image" Target="../media/image1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3.png"/><Relationship Id="rId5" Type="http://schemas.openxmlformats.org/officeDocument/2006/relationships/image" Target="../media/image133.png"/><Relationship Id="rId4" Type="http://schemas.openxmlformats.org/officeDocument/2006/relationships/image" Target="../media/image13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2.png"/><Relationship Id="rId12" Type="http://schemas.openxmlformats.org/officeDocument/2006/relationships/image" Target="../media/image147.emf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3.png"/><Relationship Id="rId11" Type="http://schemas.openxmlformats.org/officeDocument/2006/relationships/image" Target="../media/image146.emf"/><Relationship Id="rId5" Type="http://schemas.openxmlformats.org/officeDocument/2006/relationships/image" Target="../media/image141.png"/><Relationship Id="rId10" Type="http://schemas.openxmlformats.org/officeDocument/2006/relationships/image" Target="../media/image145.emf"/><Relationship Id="rId4" Type="http://schemas.openxmlformats.org/officeDocument/2006/relationships/image" Target="../media/image140.png"/><Relationship Id="rId9" Type="http://schemas.openxmlformats.org/officeDocument/2006/relationships/image" Target="../media/image1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emf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52.emf"/><Relationship Id="rId5" Type="http://schemas.openxmlformats.org/officeDocument/2006/relationships/image" Target="../media/image13.png"/><Relationship Id="rId4" Type="http://schemas.openxmlformats.org/officeDocument/2006/relationships/image" Target="../media/image15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5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3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Relationship Id="rId9" Type="http://schemas.openxmlformats.org/officeDocument/2006/relationships/image" Target="../media/image157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5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3.png"/><Relationship Id="rId5" Type="http://schemas.openxmlformats.org/officeDocument/2006/relationships/image" Target="../media/image158.png"/><Relationship Id="rId4" Type="http://schemas.openxmlformats.org/officeDocument/2006/relationships/image" Target="../media/image153.png"/><Relationship Id="rId9" Type="http://schemas.openxmlformats.org/officeDocument/2006/relationships/image" Target="../media/image160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5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3.png"/><Relationship Id="rId5" Type="http://schemas.openxmlformats.org/officeDocument/2006/relationships/image" Target="../media/image158.png"/><Relationship Id="rId4" Type="http://schemas.openxmlformats.org/officeDocument/2006/relationships/image" Target="../media/image153.png"/><Relationship Id="rId9" Type="http://schemas.openxmlformats.org/officeDocument/2006/relationships/image" Target="../media/image159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emf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7" Type="http://schemas.openxmlformats.org/officeDocument/2006/relationships/image" Target="../media/image16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emf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7" Type="http://schemas.openxmlformats.org/officeDocument/2006/relationships/image" Target="../media/image177.emf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4" Type="http://schemas.openxmlformats.org/officeDocument/2006/relationships/image" Target="../media/image17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7" Type="http://schemas.openxmlformats.org/officeDocument/2006/relationships/image" Target="../media/image183.emf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emf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7.emf"/><Relationship Id="rId4" Type="http://schemas.openxmlformats.org/officeDocument/2006/relationships/image" Target="../media/image185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0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3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5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emf"/><Relationship Id="rId2" Type="http://schemas.openxmlformats.org/officeDocument/2006/relationships/image" Target="../media/image196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emf"/><Relationship Id="rId2" Type="http://schemas.openxmlformats.org/officeDocument/2006/relationships/image" Target="../media/image196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emf"/><Relationship Id="rId2" Type="http://schemas.openxmlformats.org/officeDocument/2006/relationships/image" Target="../media/image19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emf"/><Relationship Id="rId2" Type="http://schemas.openxmlformats.org/officeDocument/2006/relationships/image" Target="../media/image196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emf"/><Relationship Id="rId2" Type="http://schemas.openxmlformats.org/officeDocument/2006/relationships/image" Target="../media/image19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AED79C84-4960-48EF-A892-B67557117B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4" r="-176"/>
          <a:stretch/>
        </p:blipFill>
        <p:spPr>
          <a:xfrm>
            <a:off x="7327" y="14654"/>
            <a:ext cx="12184004" cy="428776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A1399D3-497C-9C7C-6F79-83360C358EE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442877" y="3541065"/>
            <a:ext cx="4798428" cy="49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303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42AF8C1-8521-4FA9-9172-68325F6CAC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" r="533" b="1"/>
          <a:stretch/>
        </p:blipFill>
        <p:spPr>
          <a:xfrm>
            <a:off x="53703" y="0"/>
            <a:ext cx="12131744" cy="2926303"/>
          </a:xfr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995DFB3-3604-F5FF-73C3-3A54E17B836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160980" y="2109658"/>
            <a:ext cx="10977316" cy="65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11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9330592-0CCD-4582-8DE8-CEE132918A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0035" cy="820093"/>
          </a:xfrm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FCE8D32-F2D2-417C-A739-B4F53E667E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13" y="837846"/>
            <a:ext cx="4522182" cy="2622621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7A85EBC-CE57-421F-BEA9-A4C4A944BB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035" y="1193067"/>
            <a:ext cx="4428480" cy="2290804"/>
          </a:xfrm>
          <a:prstGeom prst="rect">
            <a:avLst/>
          </a:prstGeom>
        </p:spPr>
      </p:pic>
      <p:pic>
        <p:nvPicPr>
          <p:cNvPr id="11" name="Picture 10" descr="Diagram&#10;&#10;Description automatically generated with low confidence">
            <a:extLst>
              <a:ext uri="{FF2B5EF4-FFF2-40B4-BE49-F238E27FC236}">
                <a16:creationId xmlns:a16="http://schemas.microsoft.com/office/drawing/2014/main" id="{72B0BCC7-3990-4EA4-A29D-96BE3B6787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936" y="1193067"/>
            <a:ext cx="1962763" cy="2263251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659A77F0-F515-4D74-ADEA-B2536D322A25}"/>
              </a:ext>
            </a:extLst>
          </p:cNvPr>
          <p:cNvSpPr txBox="1"/>
          <p:nvPr/>
        </p:nvSpPr>
        <p:spPr>
          <a:xfrm>
            <a:off x="10773022" y="0"/>
            <a:ext cx="1418978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2L2-1,2</a:t>
            </a:r>
            <a:endParaRPr lang="en-US" sz="3200"/>
          </a:p>
        </p:txBody>
      </p:sp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64F3B4DB-06EF-4BD7-BB59-53612750AB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348" y="0"/>
            <a:ext cx="5427218" cy="994299"/>
          </a:xfrm>
          <a:prstGeom prst="rect">
            <a:avLst/>
          </a:prstGeom>
        </p:spPr>
      </p:pic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B10A8D5D-F84F-4AF7-9436-FBA3ADB924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6" y="3429000"/>
            <a:ext cx="5691996" cy="3095837"/>
          </a:xfrm>
          <a:prstGeom prst="rect">
            <a:avLst/>
          </a:prstGeom>
        </p:spPr>
      </p:pic>
      <p:pic>
        <p:nvPicPr>
          <p:cNvPr id="20" name="Picture 19" descr="Diagram&#10;&#10;Description automatically generated">
            <a:extLst>
              <a:ext uri="{FF2B5EF4-FFF2-40B4-BE49-F238E27FC236}">
                <a16:creationId xmlns:a16="http://schemas.microsoft.com/office/drawing/2014/main" id="{6588F24F-27CB-4280-96E3-3B62443910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209" y="3453322"/>
            <a:ext cx="5859279" cy="3109797"/>
          </a:xfrm>
          <a:prstGeom prst="rect">
            <a:avLst/>
          </a:prstGeom>
        </p:spPr>
      </p:pic>
      <p:pic>
        <p:nvPicPr>
          <p:cNvPr id="22" name="Picture 21" descr="Shape, square&#10;&#10;Description automatically generated">
            <a:extLst>
              <a:ext uri="{FF2B5EF4-FFF2-40B4-BE49-F238E27FC236}">
                <a16:creationId xmlns:a16="http://schemas.microsoft.com/office/drawing/2014/main" id="{D5CDF610-2225-44CE-A838-7CA413A2BF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865" y="5876134"/>
            <a:ext cx="4845932" cy="889280"/>
          </a:xfrm>
          <a:prstGeom prst="rect">
            <a:avLst/>
          </a:prstGeom>
        </p:spPr>
      </p:pic>
      <p:pic>
        <p:nvPicPr>
          <p:cNvPr id="23" name="Z_[02-01]_kotoba1">
            <a:hlinkClick r:id="" action="ppaction://media"/>
            <a:extLst>
              <a:ext uri="{FF2B5EF4-FFF2-40B4-BE49-F238E27FC236}">
                <a16:creationId xmlns:a16="http://schemas.microsoft.com/office/drawing/2014/main" id="{6C2EB47A-B4B3-404C-9BBB-67F0C34BB6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18017" y="78096"/>
            <a:ext cx="690146" cy="69014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36C7BA1-96E0-482A-85F9-0D93F40B6CE8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630998" y="520362"/>
            <a:ext cx="2159306" cy="24788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BDDA7D7-C841-5229-A98E-560427946A52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3504237" y="586721"/>
            <a:ext cx="2927099" cy="37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15117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9330592-0CCD-4582-8DE8-CEE132918A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0035" cy="820093"/>
          </a:xfrm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FCE8D32-F2D2-417C-A739-B4F53E667E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13" y="837846"/>
            <a:ext cx="4522182" cy="2622621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7A85EBC-CE57-421F-BEA9-A4C4A944BB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035" y="1193067"/>
            <a:ext cx="4428480" cy="2290804"/>
          </a:xfrm>
          <a:prstGeom prst="rect">
            <a:avLst/>
          </a:prstGeom>
        </p:spPr>
      </p:pic>
      <p:pic>
        <p:nvPicPr>
          <p:cNvPr id="11" name="Picture 10" descr="Diagram&#10;&#10;Description automatically generated with low confidence">
            <a:extLst>
              <a:ext uri="{FF2B5EF4-FFF2-40B4-BE49-F238E27FC236}">
                <a16:creationId xmlns:a16="http://schemas.microsoft.com/office/drawing/2014/main" id="{72B0BCC7-3990-4EA4-A29D-96BE3B6787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936" y="1193067"/>
            <a:ext cx="1962763" cy="2263251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659A77F0-F515-4D74-ADEA-B2536D322A25}"/>
              </a:ext>
            </a:extLst>
          </p:cNvPr>
          <p:cNvSpPr txBox="1"/>
          <p:nvPr/>
        </p:nvSpPr>
        <p:spPr>
          <a:xfrm>
            <a:off x="10773022" y="0"/>
            <a:ext cx="1418978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2L2-1,2</a:t>
            </a:r>
            <a:endParaRPr lang="en-US" sz="3200"/>
          </a:p>
        </p:txBody>
      </p:sp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B10A8D5D-F84F-4AF7-9436-FBA3ADB924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4" y="3426160"/>
            <a:ext cx="5691996" cy="3095837"/>
          </a:xfrm>
          <a:prstGeom prst="rect">
            <a:avLst/>
          </a:prstGeom>
        </p:spPr>
      </p:pic>
      <p:pic>
        <p:nvPicPr>
          <p:cNvPr id="20" name="Picture 19" descr="Diagram&#10;&#10;Description automatically generated">
            <a:extLst>
              <a:ext uri="{FF2B5EF4-FFF2-40B4-BE49-F238E27FC236}">
                <a16:creationId xmlns:a16="http://schemas.microsoft.com/office/drawing/2014/main" id="{6588F24F-27CB-4280-96E3-3B62443910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145" y="3426160"/>
            <a:ext cx="5859279" cy="3109797"/>
          </a:xfrm>
          <a:prstGeom prst="rect">
            <a:avLst/>
          </a:prstGeom>
        </p:spPr>
      </p:pic>
      <p:pic>
        <p:nvPicPr>
          <p:cNvPr id="22" name="Picture 21" descr="Shape, square&#10;&#10;Description automatically generated">
            <a:extLst>
              <a:ext uri="{FF2B5EF4-FFF2-40B4-BE49-F238E27FC236}">
                <a16:creationId xmlns:a16="http://schemas.microsoft.com/office/drawing/2014/main" id="{D5CDF610-2225-44CE-A838-7CA413A2BF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179" y="5853063"/>
            <a:ext cx="4845932" cy="889280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9971BBC5-E691-4CC5-A796-CAE9EBBF9B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303" y="73403"/>
            <a:ext cx="4504459" cy="1055732"/>
          </a:xfrm>
          <a:prstGeom prst="rect">
            <a:avLst/>
          </a:prstGeom>
        </p:spPr>
      </p:pic>
      <p:pic>
        <p:nvPicPr>
          <p:cNvPr id="23" name="Z_[02-01]_kotoba1">
            <a:hlinkClick r:id="" action="ppaction://media"/>
            <a:extLst>
              <a:ext uri="{FF2B5EF4-FFF2-40B4-BE49-F238E27FC236}">
                <a16:creationId xmlns:a16="http://schemas.microsoft.com/office/drawing/2014/main" id="{6C2EB47A-B4B3-404C-9BBB-67F0C34BB6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17537" y="99249"/>
            <a:ext cx="690146" cy="690146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517E0B9F-2BCA-46AE-7E89-40C096485BD6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630998" y="520362"/>
            <a:ext cx="2159306" cy="24788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D28E28A-BF50-854D-B922-9F5F3DFAC69C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3449092" y="617315"/>
            <a:ext cx="2844065" cy="42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7207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FCE8D32-F2D2-417C-A739-B4F53E667E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13" y="899992"/>
            <a:ext cx="4522182" cy="2622621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7A85EBC-CE57-421F-BEA9-A4C4A944BB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035" y="1193067"/>
            <a:ext cx="4428480" cy="2290804"/>
          </a:xfrm>
          <a:prstGeom prst="rect">
            <a:avLst/>
          </a:prstGeom>
        </p:spPr>
      </p:pic>
      <p:pic>
        <p:nvPicPr>
          <p:cNvPr id="11" name="Picture 10" descr="Diagram&#10;&#10;Description automatically generated with low confidence">
            <a:extLst>
              <a:ext uri="{FF2B5EF4-FFF2-40B4-BE49-F238E27FC236}">
                <a16:creationId xmlns:a16="http://schemas.microsoft.com/office/drawing/2014/main" id="{72B0BCC7-3990-4EA4-A29D-96BE3B6787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936" y="1193067"/>
            <a:ext cx="1962763" cy="2263251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659A77F0-F515-4D74-ADEA-B2536D322A25}"/>
              </a:ext>
            </a:extLst>
          </p:cNvPr>
          <p:cNvSpPr txBox="1"/>
          <p:nvPr/>
        </p:nvSpPr>
        <p:spPr>
          <a:xfrm>
            <a:off x="10773022" y="-15319"/>
            <a:ext cx="1418978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2L2-1,2</a:t>
            </a:r>
            <a:endParaRPr lang="en-US" sz="3200"/>
          </a:p>
        </p:txBody>
      </p:sp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B10A8D5D-F84F-4AF7-9436-FBA3ADB9243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0"/>
          <a:stretch/>
        </p:blipFill>
        <p:spPr>
          <a:xfrm>
            <a:off x="380274" y="3448217"/>
            <a:ext cx="5691996" cy="2967365"/>
          </a:xfrm>
          <a:prstGeom prst="rect">
            <a:avLst/>
          </a:prstGeom>
        </p:spPr>
      </p:pic>
      <p:pic>
        <p:nvPicPr>
          <p:cNvPr id="20" name="Picture 19" descr="Diagram&#10;&#10;Description automatically generated">
            <a:extLst>
              <a:ext uri="{FF2B5EF4-FFF2-40B4-BE49-F238E27FC236}">
                <a16:creationId xmlns:a16="http://schemas.microsoft.com/office/drawing/2014/main" id="{6588F24F-27CB-4280-96E3-3B62443910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318" y="3449231"/>
            <a:ext cx="5859279" cy="3109797"/>
          </a:xfrm>
          <a:prstGeom prst="rect">
            <a:avLst/>
          </a:prstGeom>
        </p:spPr>
      </p:pic>
      <p:pic>
        <p:nvPicPr>
          <p:cNvPr id="22" name="Picture 21" descr="Shape, square&#10;&#10;Description automatically generated">
            <a:extLst>
              <a:ext uri="{FF2B5EF4-FFF2-40B4-BE49-F238E27FC236}">
                <a16:creationId xmlns:a16="http://schemas.microsoft.com/office/drawing/2014/main" id="{D5CDF610-2225-44CE-A838-7CA413A2BF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952" y="5924550"/>
            <a:ext cx="4845932" cy="889280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C26D37B1-D4DE-44F3-A6C4-6349B8F3A70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86"/>
          <a:stretch/>
        </p:blipFill>
        <p:spPr>
          <a:xfrm>
            <a:off x="48316" y="18930"/>
            <a:ext cx="5761788" cy="881062"/>
          </a:xfrm>
          <a:prstGeom prst="rect">
            <a:avLst/>
          </a:prstGeom>
        </p:spPr>
      </p:pic>
      <p:pic>
        <p:nvPicPr>
          <p:cNvPr id="10" name="Z_[02-02]_kotoba2">
            <a:hlinkClick r:id="" action="ppaction://media"/>
            <a:extLst>
              <a:ext uri="{FF2B5EF4-FFF2-40B4-BE49-F238E27FC236}">
                <a16:creationId xmlns:a16="http://schemas.microsoft.com/office/drawing/2014/main" id="{1BE09008-6A2E-405C-AF2F-A79FB1E4E694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64032" y="122109"/>
            <a:ext cx="487363" cy="487362"/>
          </a:xfr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CB2A521-58C8-41D1-A8B7-63D43F10C71F}"/>
              </a:ext>
            </a:extLst>
          </p:cNvPr>
          <p:cNvSpPr txBox="1"/>
          <p:nvPr/>
        </p:nvSpPr>
        <p:spPr>
          <a:xfrm>
            <a:off x="465951" y="143501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9642570" y="143092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9DFD32F-AD3D-49AC-A0B0-324962D9F723}"/>
              </a:ext>
            </a:extLst>
          </p:cNvPr>
          <p:cNvSpPr txBox="1"/>
          <p:nvPr/>
        </p:nvSpPr>
        <p:spPr>
          <a:xfrm>
            <a:off x="7348625" y="143092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5672497" y="3774129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4393348-2842-47B7-927C-9D9E76E4631E}"/>
              </a:ext>
            </a:extLst>
          </p:cNvPr>
          <p:cNvSpPr txBox="1"/>
          <p:nvPr/>
        </p:nvSpPr>
        <p:spPr>
          <a:xfrm>
            <a:off x="2757450" y="148866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03E2685-D393-47ED-9716-1218F30AC70A}"/>
              </a:ext>
            </a:extLst>
          </p:cNvPr>
          <p:cNvSpPr txBox="1"/>
          <p:nvPr/>
        </p:nvSpPr>
        <p:spPr>
          <a:xfrm>
            <a:off x="9489639" y="3784107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9D8A225-0250-4B93-8AF1-8A803E53F3F5}"/>
              </a:ext>
            </a:extLst>
          </p:cNvPr>
          <p:cNvSpPr txBox="1"/>
          <p:nvPr/>
        </p:nvSpPr>
        <p:spPr>
          <a:xfrm>
            <a:off x="5051395" y="1430923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-35486" y="3498385"/>
            <a:ext cx="512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3945127" y="415461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5695803" y="442009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⑩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3993479" y="5145800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⑪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9563611" y="472619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⑫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-17979" y="456224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⑬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9534735" y="525980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⑭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D2AC757-BF10-E2C8-681C-91B85FBA282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5161" y="3283026"/>
            <a:ext cx="2401677" cy="29194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4502A14-CAC4-B934-60CC-45474D216A97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852551" y="487330"/>
            <a:ext cx="3394729" cy="41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923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9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Text, letter&#10;&#10;Description automatically generated">
            <a:extLst>
              <a:ext uri="{FF2B5EF4-FFF2-40B4-BE49-F238E27FC236}">
                <a16:creationId xmlns:a16="http://schemas.microsoft.com/office/drawing/2014/main" id="{361F3D42-984B-48EF-8A59-145E56DB63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6" y="105449"/>
            <a:ext cx="3596952" cy="1470787"/>
          </a:xfr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904DC990-8261-478A-9078-49ADD9DD22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6" y="1643967"/>
            <a:ext cx="4684068" cy="760201"/>
          </a:xfrm>
          <a:prstGeom prst="rect">
            <a:avLst/>
          </a:prstGeom>
        </p:spPr>
      </p:pic>
      <p:pic>
        <p:nvPicPr>
          <p:cNvPr id="15" name="Picture 14" descr="Application&#10;&#10;Description automatically generated with medium confidence">
            <a:extLst>
              <a:ext uri="{FF2B5EF4-FFF2-40B4-BE49-F238E27FC236}">
                <a16:creationId xmlns:a16="http://schemas.microsoft.com/office/drawing/2014/main" id="{6D043941-CCBE-4AAE-BBE4-E7AD93070FF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360" y="218029"/>
            <a:ext cx="3399831" cy="3153716"/>
          </a:xfrm>
          <a:prstGeom prst="rect">
            <a:avLst/>
          </a:prstGeom>
        </p:spPr>
      </p:pic>
      <p:pic>
        <p:nvPicPr>
          <p:cNvPr id="17" name="Picture 1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200BDF9E-3D06-4CA2-90CA-8D84DBE877C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191" y="240448"/>
            <a:ext cx="3388385" cy="3153716"/>
          </a:xfrm>
          <a:prstGeom prst="rect">
            <a:avLst/>
          </a:prstGeom>
        </p:spPr>
      </p:pic>
      <p:pic>
        <p:nvPicPr>
          <p:cNvPr id="19" name="Picture 18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33EA3F33-75B4-43D7-80B9-095D49D1256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992" y="3429000"/>
            <a:ext cx="3399386" cy="3153716"/>
          </a:xfrm>
          <a:prstGeom prst="rect">
            <a:avLst/>
          </a:prstGeom>
        </p:spPr>
      </p:pic>
      <p:pic>
        <p:nvPicPr>
          <p:cNvPr id="21" name="Picture 20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95C1790B-7EC4-4A6B-A5F9-348CCF3895D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563" y="3429000"/>
            <a:ext cx="3406013" cy="3153716"/>
          </a:xfrm>
          <a:prstGeom prst="rect">
            <a:avLst/>
          </a:prstGeom>
        </p:spPr>
      </p:pic>
      <p:pic>
        <p:nvPicPr>
          <p:cNvPr id="23" name="Z_[02-03]_kiku1">
            <a:hlinkClick r:id="" action="ppaction://media"/>
            <a:extLst>
              <a:ext uri="{FF2B5EF4-FFF2-40B4-BE49-F238E27FC236}">
                <a16:creationId xmlns:a16="http://schemas.microsoft.com/office/drawing/2014/main" id="{B0AC6A5D-7A14-4062-819C-EE062AB202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917108" y="195610"/>
            <a:ext cx="487363" cy="487363"/>
          </a:xfrm>
          <a:prstGeom prst="rect">
            <a:avLst/>
          </a:prstGeom>
        </p:spPr>
      </p:pic>
      <p:pic>
        <p:nvPicPr>
          <p:cNvPr id="24" name="Z_[02-04]_kiku2">
            <a:hlinkClick r:id="" action="ppaction://media"/>
            <a:extLst>
              <a:ext uri="{FF2B5EF4-FFF2-40B4-BE49-F238E27FC236}">
                <a16:creationId xmlns:a16="http://schemas.microsoft.com/office/drawing/2014/main" id="{99CF4D32-B561-4B0C-A3FA-52026FD72C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326057" y="188952"/>
            <a:ext cx="487363" cy="487363"/>
          </a:xfrm>
          <a:prstGeom prst="rect">
            <a:avLst/>
          </a:prstGeom>
        </p:spPr>
      </p:pic>
      <p:pic>
        <p:nvPicPr>
          <p:cNvPr id="25" name="Z_[02-05]_kiku3">
            <a:hlinkClick r:id="" action="ppaction://media"/>
            <a:extLst>
              <a:ext uri="{FF2B5EF4-FFF2-40B4-BE49-F238E27FC236}">
                <a16:creationId xmlns:a16="http://schemas.microsoft.com/office/drawing/2014/main" id="{716A4F98-392E-4ED5-841D-DA0B7F76FE4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819191" y="3371745"/>
            <a:ext cx="487363" cy="487363"/>
          </a:xfrm>
          <a:prstGeom prst="rect">
            <a:avLst/>
          </a:prstGeom>
        </p:spPr>
      </p:pic>
      <p:pic>
        <p:nvPicPr>
          <p:cNvPr id="26" name="Z_[02-06]_kiku4">
            <a:hlinkClick r:id="" action="ppaction://media"/>
            <a:extLst>
              <a:ext uri="{FF2B5EF4-FFF2-40B4-BE49-F238E27FC236}">
                <a16:creationId xmlns:a16="http://schemas.microsoft.com/office/drawing/2014/main" id="{221953A4-E26E-4DED-A7AD-293B319B20A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326057" y="3342668"/>
            <a:ext cx="487363" cy="487363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6380701" y="105449"/>
            <a:ext cx="401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6285379" y="3282278"/>
            <a:ext cx="401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9790165" y="153095"/>
            <a:ext cx="401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9826301" y="3282278"/>
            <a:ext cx="401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0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2L2-3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8B50609-FC20-5DB8-EDDD-DFC004811F9D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-20000" contrast="40000"/>
          </a:blip>
          <a:stretch>
            <a:fillRect/>
          </a:stretch>
        </p:blipFill>
        <p:spPr>
          <a:xfrm>
            <a:off x="645709" y="2112221"/>
            <a:ext cx="3881808" cy="35967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AFE8F03-7277-852F-6289-24F76580890A}"/>
              </a:ext>
            </a:extLst>
          </p:cNvPr>
          <p:cNvPicPr>
            <a:picLocks noChangeAspect="1"/>
          </p:cNvPicPr>
          <p:nvPr/>
        </p:nvPicPr>
        <p:blipFill>
          <a:blip r:embed="rId18">
            <a:lum bright="-20000" contrast="40000"/>
          </a:blip>
          <a:stretch>
            <a:fillRect/>
          </a:stretch>
        </p:blipFill>
        <p:spPr>
          <a:xfrm>
            <a:off x="379905" y="1266033"/>
            <a:ext cx="3315433" cy="41797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628034D-3151-3747-28DC-F34701CF6B43}"/>
              </a:ext>
            </a:extLst>
          </p:cNvPr>
          <p:cNvPicPr>
            <a:picLocks noChangeAspect="1"/>
          </p:cNvPicPr>
          <p:nvPr/>
        </p:nvPicPr>
        <p:blipFill>
          <a:blip r:embed="rId19">
            <a:lum bright="-20000" contrast="40000"/>
          </a:blip>
          <a:stretch>
            <a:fillRect/>
          </a:stretch>
        </p:blipFill>
        <p:spPr>
          <a:xfrm>
            <a:off x="692978" y="493078"/>
            <a:ext cx="2696808" cy="3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7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18" grpId="0"/>
      <p:bldP spid="20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ext&#10;&#10;Description automatically generated with medium confidence">
            <a:extLst>
              <a:ext uri="{FF2B5EF4-FFF2-40B4-BE49-F238E27FC236}">
                <a16:creationId xmlns:a16="http://schemas.microsoft.com/office/drawing/2014/main" id="{1E7F2848-864B-49E3-99D4-2B95DEAE6B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6" y="85191"/>
            <a:ext cx="7308272" cy="926863"/>
          </a:xfrm>
        </p:spPr>
      </p:pic>
      <p:pic>
        <p:nvPicPr>
          <p:cNvPr id="15" name="Picture 14" descr="Application&#10;&#10;Description automatically generated with medium confidence">
            <a:extLst>
              <a:ext uri="{FF2B5EF4-FFF2-40B4-BE49-F238E27FC236}">
                <a16:creationId xmlns:a16="http://schemas.microsoft.com/office/drawing/2014/main" id="{6D043941-CCBE-4AAE-BBE4-E7AD93070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258" y="853213"/>
            <a:ext cx="2569107" cy="2383128"/>
          </a:xfrm>
          <a:prstGeom prst="rect">
            <a:avLst/>
          </a:prstGeom>
        </p:spPr>
      </p:pic>
      <p:pic>
        <p:nvPicPr>
          <p:cNvPr id="17" name="Picture 1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200BDF9E-3D06-4CA2-90CA-8D84DBE877C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419" y="864100"/>
            <a:ext cx="2548761" cy="2372242"/>
          </a:xfrm>
          <a:prstGeom prst="rect">
            <a:avLst/>
          </a:prstGeom>
        </p:spPr>
      </p:pic>
      <p:pic>
        <p:nvPicPr>
          <p:cNvPr id="19" name="Picture 18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33EA3F33-75B4-43D7-80B9-095D49D125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258" y="3371745"/>
            <a:ext cx="2569108" cy="2383441"/>
          </a:xfrm>
          <a:prstGeom prst="rect">
            <a:avLst/>
          </a:prstGeom>
        </p:spPr>
      </p:pic>
      <p:pic>
        <p:nvPicPr>
          <p:cNvPr id="21" name="Picture 20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95C1790B-7EC4-4A6B-A5F9-348CCF3895D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67" y="3429000"/>
            <a:ext cx="2512281" cy="2326186"/>
          </a:xfrm>
          <a:prstGeom prst="rect">
            <a:avLst/>
          </a:prstGeom>
        </p:spPr>
      </p:pic>
      <p:pic>
        <p:nvPicPr>
          <p:cNvPr id="23" name="Z_[02-03]_kiku1">
            <a:hlinkClick r:id="" action="ppaction://media"/>
            <a:extLst>
              <a:ext uri="{FF2B5EF4-FFF2-40B4-BE49-F238E27FC236}">
                <a16:creationId xmlns:a16="http://schemas.microsoft.com/office/drawing/2014/main" id="{B0AC6A5D-7A14-4062-819C-EE062AB202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662029" y="736399"/>
            <a:ext cx="487363" cy="487363"/>
          </a:xfrm>
          <a:prstGeom prst="rect">
            <a:avLst/>
          </a:prstGeom>
        </p:spPr>
      </p:pic>
      <p:pic>
        <p:nvPicPr>
          <p:cNvPr id="24" name="Z_[02-04]_kiku2">
            <a:hlinkClick r:id="" action="ppaction://media"/>
            <a:extLst>
              <a:ext uri="{FF2B5EF4-FFF2-40B4-BE49-F238E27FC236}">
                <a16:creationId xmlns:a16="http://schemas.microsoft.com/office/drawing/2014/main" id="{99CF4D32-B561-4B0C-A3FA-52026FD72C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462844" y="768372"/>
            <a:ext cx="487363" cy="487363"/>
          </a:xfrm>
          <a:prstGeom prst="rect">
            <a:avLst/>
          </a:prstGeom>
        </p:spPr>
      </p:pic>
      <p:pic>
        <p:nvPicPr>
          <p:cNvPr id="25" name="Z_[02-05]_kiku3">
            <a:hlinkClick r:id="" action="ppaction://media"/>
            <a:extLst>
              <a:ext uri="{FF2B5EF4-FFF2-40B4-BE49-F238E27FC236}">
                <a16:creationId xmlns:a16="http://schemas.microsoft.com/office/drawing/2014/main" id="{716A4F98-392E-4ED5-841D-DA0B7F76FE4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674778" y="3236341"/>
            <a:ext cx="487363" cy="487363"/>
          </a:xfrm>
          <a:prstGeom prst="rect">
            <a:avLst/>
          </a:prstGeom>
        </p:spPr>
      </p:pic>
      <p:pic>
        <p:nvPicPr>
          <p:cNvPr id="26" name="Z_[02-06]_kiku4">
            <a:hlinkClick r:id="" action="ppaction://media"/>
            <a:extLst>
              <a:ext uri="{FF2B5EF4-FFF2-40B4-BE49-F238E27FC236}">
                <a16:creationId xmlns:a16="http://schemas.microsoft.com/office/drawing/2014/main" id="{221953A4-E26E-4DED-A7AD-293B319B20A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382661" y="3322674"/>
            <a:ext cx="487363" cy="487363"/>
          </a:xfrm>
          <a:prstGeom prst="rect">
            <a:avLst/>
          </a:prstGeom>
        </p:spPr>
      </p:pic>
      <p:pic>
        <p:nvPicPr>
          <p:cNvPr id="5" name="Picture 4" descr="A picture containing weapon, scissors, gun&#10;&#10;Description automatically generated">
            <a:extLst>
              <a:ext uri="{FF2B5EF4-FFF2-40B4-BE49-F238E27FC236}">
                <a16:creationId xmlns:a16="http://schemas.microsoft.com/office/drawing/2014/main" id="{07857B7B-B152-42AF-9A74-7FCF8B90CB6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049" y="808901"/>
            <a:ext cx="381933" cy="327371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</p:pic>
      <p:pic>
        <p:nvPicPr>
          <p:cNvPr id="27" name="Picture 26" descr="A picture containing weapon, scissors, gun&#10;&#10;Description automatically generated">
            <a:extLst>
              <a:ext uri="{FF2B5EF4-FFF2-40B4-BE49-F238E27FC236}">
                <a16:creationId xmlns:a16="http://schemas.microsoft.com/office/drawing/2014/main" id="{65F30C90-5A0B-4B7F-A7EA-43C266E1405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615" y="843826"/>
            <a:ext cx="367801" cy="315258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</p:pic>
      <p:pic>
        <p:nvPicPr>
          <p:cNvPr id="12" name="Picture 11" descr="A black letter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AFEB3354-4A7C-4E8B-84FC-EE43867BFAB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086" y="3353155"/>
            <a:ext cx="378544" cy="35243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94313C1-BF8C-4C42-AD0A-DACBFC6166B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918" y="3342668"/>
            <a:ext cx="310498" cy="29832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596E9655-A14F-4BD5-B699-A91B2A6B306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04" y="1319333"/>
            <a:ext cx="4211496" cy="804864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2L2-3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4D0CAB7-B5A1-9F44-B7B4-E7CFC7BF47E8}"/>
              </a:ext>
            </a:extLst>
          </p:cNvPr>
          <p:cNvPicPr>
            <a:picLocks noChangeAspect="1"/>
          </p:cNvPicPr>
          <p:nvPr/>
        </p:nvPicPr>
        <p:blipFill>
          <a:blip r:embed="rId20">
            <a:lum bright="-20000" contrast="40000"/>
          </a:blip>
          <a:stretch>
            <a:fillRect/>
          </a:stretch>
        </p:blipFill>
        <p:spPr>
          <a:xfrm>
            <a:off x="674981" y="668502"/>
            <a:ext cx="4193706" cy="34355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D5F158D-EDA1-11F8-9008-EF95ACDA09ED}"/>
              </a:ext>
            </a:extLst>
          </p:cNvPr>
          <p:cNvPicPr>
            <a:picLocks noChangeAspect="1"/>
          </p:cNvPicPr>
          <p:nvPr/>
        </p:nvPicPr>
        <p:blipFill>
          <a:blip r:embed="rId21">
            <a:lum bright="-20000" contrast="40000"/>
          </a:blip>
          <a:stretch>
            <a:fillRect/>
          </a:stretch>
        </p:blipFill>
        <p:spPr>
          <a:xfrm>
            <a:off x="674981" y="1406071"/>
            <a:ext cx="4151901" cy="6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5218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CB92210C-3440-4E9D-9DB4-29934117E4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4" y="80137"/>
            <a:ext cx="2183907" cy="1112557"/>
          </a:xfr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E053EB98-7B45-4A26-B265-110E068343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3"/>
          <a:stretch/>
        </p:blipFill>
        <p:spPr>
          <a:xfrm>
            <a:off x="1880864" y="893524"/>
            <a:ext cx="9411785" cy="4018952"/>
          </a:xfrm>
          <a:prstGeom prst="rect">
            <a:avLst/>
          </a:prstGeom>
        </p:spPr>
      </p:pic>
      <p:pic>
        <p:nvPicPr>
          <p:cNvPr id="8" name="Z_[02-07]_katachi1">
            <a:hlinkClick r:id="" action="ppaction://media"/>
            <a:extLst>
              <a:ext uri="{FF2B5EF4-FFF2-40B4-BE49-F238E27FC236}">
                <a16:creationId xmlns:a16="http://schemas.microsoft.com/office/drawing/2014/main" id="{9C2E6F40-768A-403A-B49B-FC7FA5D81B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16664" y="1098270"/>
            <a:ext cx="487363" cy="487363"/>
          </a:xfrm>
          <a:prstGeom prst="rect">
            <a:avLst/>
          </a:prstGeom>
        </p:spPr>
      </p:pic>
      <p:pic>
        <p:nvPicPr>
          <p:cNvPr id="3" name="Picture 2" descr="A picture containing Word&#10;&#10;Description automatically generated">
            <a:extLst>
              <a:ext uri="{FF2B5EF4-FFF2-40B4-BE49-F238E27FC236}">
                <a16:creationId xmlns:a16="http://schemas.microsoft.com/office/drawing/2014/main" id="{6008EAF7-C8DC-4E65-8A7E-5C534294CB4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0"/>
          <a:stretch/>
        </p:blipFill>
        <p:spPr>
          <a:xfrm>
            <a:off x="1147796" y="4848733"/>
            <a:ext cx="10529666" cy="14972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D07905D-374C-48DB-8353-604CDB8251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7095" y="1097442"/>
            <a:ext cx="1554830" cy="777414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6992925" y="2305243"/>
            <a:ext cx="1392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してる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7796923" y="2946567"/>
            <a:ext cx="2039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はやしてる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5567015" y="4128106"/>
            <a:ext cx="2039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かぶってる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4912874" y="2940551"/>
            <a:ext cx="696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6013209" y="3312711"/>
            <a:ext cx="178371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4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読んでる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2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2L2-4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5C893BD-3D66-B0E8-05D8-180421106083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2676002" y="1582258"/>
            <a:ext cx="6565955" cy="45367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964D45A-94B8-8D88-F3AA-8B57AC0E7D01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1901236" y="5597334"/>
            <a:ext cx="8223946" cy="62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1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3" grpId="0"/>
      <p:bldP spid="15" grpId="0"/>
      <p:bldP spid="17" grpId="0"/>
      <p:bldP spid="19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5624DFC0-FF7F-4423-ADE2-589CAFCB85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24"/>
            <a:ext cx="12192000" cy="6829128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28576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2L2-18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183BC4B-8BDA-4C7E-926D-9FCB8A692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8" y="68228"/>
            <a:ext cx="8011144" cy="672154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AEFA461-ED62-3EB8-56E6-4BC6B2543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147" y="68228"/>
            <a:ext cx="1476260" cy="78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004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5624DFC0-FF7F-4423-ADE2-589CAFCB85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302"/>
            <a:ext cx="12192000" cy="6829128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28576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2L2-18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24F2354-161B-7DFF-C4CA-3D1C79E6D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53" y="29540"/>
            <a:ext cx="9146166" cy="477996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60EDDA0-0BF7-5C3D-8AD9-75A927EAC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9381" y="222252"/>
            <a:ext cx="1476260" cy="78219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05DB227-20EB-7B4A-3310-2ECD3E92CE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511" y="140059"/>
            <a:ext cx="5905709" cy="2519059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3893079-7A44-5451-A2CC-6C7FD6D1A8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514" y="4743959"/>
            <a:ext cx="5806398" cy="198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82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FBB8B876-7517-41F3-ABBE-12583B7A1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4" y="51562"/>
            <a:ext cx="2602030" cy="1325563"/>
          </a:xfrm>
          <a:prstGeom prst="rect">
            <a:avLst/>
          </a:prstGeom>
        </p:spPr>
      </p:pic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0E8455EA-12FF-4F66-BD7A-CC9CEB2AF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136" y="1252770"/>
            <a:ext cx="9958513" cy="3249268"/>
          </a:xfrm>
        </p:spPr>
      </p:pic>
      <p:pic>
        <p:nvPicPr>
          <p:cNvPr id="8" name="Picture 7" descr="Word&#10;&#10;Description automatically generated with medium confidence">
            <a:extLst>
              <a:ext uri="{FF2B5EF4-FFF2-40B4-BE49-F238E27FC236}">
                <a16:creationId xmlns:a16="http://schemas.microsoft.com/office/drawing/2014/main" id="{8B7B248E-C77D-4226-B624-240F3BE6601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7"/>
          <a:stretch/>
        </p:blipFill>
        <p:spPr>
          <a:xfrm>
            <a:off x="166687" y="4528682"/>
            <a:ext cx="11858625" cy="18937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524B1B-C5F5-46DF-A49D-BDFC7FB353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9969" y="998842"/>
            <a:ext cx="1611284" cy="810908"/>
          </a:xfrm>
          <a:prstGeom prst="rect">
            <a:avLst/>
          </a:prstGeom>
        </p:spPr>
      </p:pic>
      <p:pic>
        <p:nvPicPr>
          <p:cNvPr id="7" name="Z_[02-08]_katachi2">
            <a:hlinkClick r:id="" action="ppaction://media"/>
            <a:extLst>
              <a:ext uri="{FF2B5EF4-FFF2-40B4-BE49-F238E27FC236}">
                <a16:creationId xmlns:a16="http://schemas.microsoft.com/office/drawing/2014/main" id="{C85E4491-41DE-4CCB-A8F4-7557361307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89872" y="1122437"/>
            <a:ext cx="644528" cy="644528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9391253" y="2032489"/>
            <a:ext cx="627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7878829" y="2819964"/>
            <a:ext cx="627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ね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2L2-4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49D5E30-5C62-806A-AE83-6A346B06C1B3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807323" y="5703261"/>
            <a:ext cx="9044040" cy="49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1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5624DFC0-FF7F-4423-ADE2-589CAFCB85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274"/>
            <a:ext cx="12192000" cy="6838654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28576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2L2-18</a:t>
            </a:r>
            <a:endParaRPr lang="en-US" sz="320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2B43A1B-C35D-ECDA-CE44-86C88F7B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99" y="222252"/>
            <a:ext cx="1476260" cy="78219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B4176DD-F6AD-41F3-A2FA-AC506E5DB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3150" y="73250"/>
            <a:ext cx="7469314" cy="461822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7E9F034F-64DB-BC0F-C6EF-B2B8509DDE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4408" y="4646797"/>
            <a:ext cx="5701209" cy="213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840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47755145-217D-4E26-8CBF-99790D2A45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63" y="422690"/>
            <a:ext cx="10389051" cy="1298631"/>
          </a:xfr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2L2-4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02F51B-4C6D-4027-ABCD-0D8D9FEABD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89" y="1857956"/>
            <a:ext cx="10802020" cy="760705"/>
          </a:xfrm>
          <a:prstGeom prst="rect">
            <a:avLst/>
          </a:prstGeom>
        </p:spPr>
      </p:pic>
      <p:pic>
        <p:nvPicPr>
          <p:cNvPr id="16" name="Z_[02-03]_kiku1">
            <a:hlinkClick r:id="" action="ppaction://media"/>
            <a:extLst>
              <a:ext uri="{FF2B5EF4-FFF2-40B4-BE49-F238E27FC236}">
                <a16:creationId xmlns:a16="http://schemas.microsoft.com/office/drawing/2014/main" id="{5EE19F61-DC8C-4038-A4BD-3E51D7B290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54258" y="2446159"/>
            <a:ext cx="487363" cy="487363"/>
          </a:xfrm>
          <a:prstGeom prst="rect">
            <a:avLst/>
          </a:prstGeom>
        </p:spPr>
      </p:pic>
      <p:pic>
        <p:nvPicPr>
          <p:cNvPr id="13" name="Z_[02-05]_kiku3">
            <a:hlinkClick r:id="" action="ppaction://media"/>
            <a:extLst>
              <a:ext uri="{FF2B5EF4-FFF2-40B4-BE49-F238E27FC236}">
                <a16:creationId xmlns:a16="http://schemas.microsoft.com/office/drawing/2014/main" id="{9F48360D-0C7F-4D9A-93ED-FE63298FBDF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78152" y="2446158"/>
            <a:ext cx="487363" cy="487363"/>
          </a:xfrm>
          <a:prstGeom prst="rect">
            <a:avLst/>
          </a:prstGeom>
        </p:spPr>
      </p:pic>
      <p:pic>
        <p:nvPicPr>
          <p:cNvPr id="14" name="Z_[02-06]_kiku4">
            <a:hlinkClick r:id="" action="ppaction://media"/>
            <a:extLst>
              <a:ext uri="{FF2B5EF4-FFF2-40B4-BE49-F238E27FC236}">
                <a16:creationId xmlns:a16="http://schemas.microsoft.com/office/drawing/2014/main" id="{6F39494D-3BA9-4777-B78F-BCA8E1B6A8E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690099" y="2467515"/>
            <a:ext cx="487363" cy="487363"/>
          </a:xfrm>
          <a:prstGeom prst="rect">
            <a:avLst/>
          </a:prstGeom>
        </p:spPr>
      </p:pic>
      <p:pic>
        <p:nvPicPr>
          <p:cNvPr id="12" name="Z_[02-04]_kiku2">
            <a:hlinkClick r:id="" action="ppaction://media"/>
            <a:extLst>
              <a:ext uri="{FF2B5EF4-FFF2-40B4-BE49-F238E27FC236}">
                <a16:creationId xmlns:a16="http://schemas.microsoft.com/office/drawing/2014/main" id="{52078B4E-A0AC-43C5-9F5C-3211750269B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66205" y="2446158"/>
            <a:ext cx="487363" cy="48736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F1D7EA6-9FC5-7C6E-05A5-72726693C93C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1221761" y="1047941"/>
            <a:ext cx="7627480" cy="44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7247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BBFDBDF7-4345-4127-8076-0CD27F6CD1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6"/>
          <a:stretch/>
        </p:blipFill>
        <p:spPr>
          <a:xfrm>
            <a:off x="213065" y="151872"/>
            <a:ext cx="4229467" cy="1026960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5F72A028-E6B5-441B-8B87-38E587E163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737" y="2201853"/>
            <a:ext cx="7757832" cy="3688400"/>
          </a:xfrm>
          <a:prstGeom prst="rect">
            <a:avLst/>
          </a:prstGeom>
        </p:spPr>
      </p:pic>
      <p:pic>
        <p:nvPicPr>
          <p:cNvPr id="9" name="Picture 8" descr="Text&#10;&#10;Description automatically generated with low confidence">
            <a:extLst>
              <a:ext uri="{FF2B5EF4-FFF2-40B4-BE49-F238E27FC236}">
                <a16:creationId xmlns:a16="http://schemas.microsoft.com/office/drawing/2014/main" id="{851FD2F0-EC18-4DDE-A16E-ADD39713D7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15" y="1178832"/>
            <a:ext cx="5883150" cy="1005927"/>
          </a:xfrm>
          <a:prstGeom prst="rect">
            <a:avLst/>
          </a:prstGeom>
        </p:spPr>
      </p:pic>
      <p:pic>
        <p:nvPicPr>
          <p:cNvPr id="10" name="Z_[02-09]_hanasu1">
            <a:hlinkClick r:id="" action="ppaction://media"/>
            <a:extLst>
              <a:ext uri="{FF2B5EF4-FFF2-40B4-BE49-F238E27FC236}">
                <a16:creationId xmlns:a16="http://schemas.microsoft.com/office/drawing/2014/main" id="{EABF850E-71EE-4A3C-B0F3-36FAF3B823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76497" y="1346853"/>
            <a:ext cx="487363" cy="487363"/>
          </a:xfrm>
          <a:prstGeom prst="rect">
            <a:avLst/>
          </a:prstGeom>
        </p:spPr>
      </p:pic>
      <p:pic>
        <p:nvPicPr>
          <p:cNvPr id="11" name="Z_[02-10]_hanasu2">
            <a:hlinkClick r:id="" action="ppaction://media"/>
            <a:extLst>
              <a:ext uri="{FF2B5EF4-FFF2-40B4-BE49-F238E27FC236}">
                <a16:creationId xmlns:a16="http://schemas.microsoft.com/office/drawing/2014/main" id="{DC6876E8-B92F-475D-920D-CFD5287F82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70291" y="1346852"/>
            <a:ext cx="487363" cy="487363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2L2-5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C4DA90A-460E-E3E9-C806-E51794989F7B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1040549" y="775345"/>
            <a:ext cx="3370235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452A213-FFD2-D3E0-2A85-954F17619849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1088677" y="1792407"/>
            <a:ext cx="3077271" cy="39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2437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BBFDBDF7-4345-4127-8076-0CD27F6CD1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6"/>
          <a:stretch/>
        </p:blipFill>
        <p:spPr>
          <a:xfrm>
            <a:off x="378285" y="74438"/>
            <a:ext cx="4229467" cy="1026960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5F72A028-E6B5-441B-8B87-38E587E163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737" y="2201853"/>
            <a:ext cx="7757832" cy="3688400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494CE77-B53A-4768-A2D6-3CD7B7D09C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90" y="1152194"/>
            <a:ext cx="6530906" cy="975445"/>
          </a:xfrm>
          <a:prstGeom prst="rect">
            <a:avLst/>
          </a:prstGeom>
        </p:spPr>
      </p:pic>
      <p:pic>
        <p:nvPicPr>
          <p:cNvPr id="10" name="Z_[02-09]_hanasu1">
            <a:hlinkClick r:id="" action="ppaction://media"/>
            <a:extLst>
              <a:ext uri="{FF2B5EF4-FFF2-40B4-BE49-F238E27FC236}">
                <a16:creationId xmlns:a16="http://schemas.microsoft.com/office/drawing/2014/main" id="{EABF850E-71EE-4A3C-B0F3-36FAF3B823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42330" y="1152552"/>
            <a:ext cx="487363" cy="487363"/>
          </a:xfrm>
          <a:prstGeom prst="rect">
            <a:avLst/>
          </a:prstGeom>
        </p:spPr>
      </p:pic>
      <p:pic>
        <p:nvPicPr>
          <p:cNvPr id="11" name="Z_[02-10]_hanasu2">
            <a:hlinkClick r:id="" action="ppaction://media"/>
            <a:extLst>
              <a:ext uri="{FF2B5EF4-FFF2-40B4-BE49-F238E27FC236}">
                <a16:creationId xmlns:a16="http://schemas.microsoft.com/office/drawing/2014/main" id="{DC6876E8-B92F-475D-920D-CFD5287F82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36124" y="1152551"/>
            <a:ext cx="487363" cy="487363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2L2-5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6EE0194-A575-40ED-95C3-75588EFCCDDF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1227773" y="664470"/>
            <a:ext cx="3114557" cy="45039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D9A0EE1-B3F0-EF81-F36F-17534B05C089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1123105" y="1680411"/>
            <a:ext cx="5128277" cy="48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8731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BBFDBDF7-4345-4127-8076-0CD27F6CD1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6"/>
          <a:stretch/>
        </p:blipFill>
        <p:spPr>
          <a:xfrm>
            <a:off x="378285" y="74438"/>
            <a:ext cx="4229467" cy="1026960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5F72A028-E6B5-441B-8B87-38E587E163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737" y="2201853"/>
            <a:ext cx="7757832" cy="3688400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494CE77-B53A-4768-A2D6-3CD7B7D09C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90" y="1152194"/>
            <a:ext cx="6530906" cy="975445"/>
          </a:xfrm>
          <a:prstGeom prst="rect">
            <a:avLst/>
          </a:prstGeom>
        </p:spPr>
      </p:pic>
      <p:pic>
        <p:nvPicPr>
          <p:cNvPr id="10" name="Z_[02-09]_hanasu1">
            <a:hlinkClick r:id="" action="ppaction://media"/>
            <a:extLst>
              <a:ext uri="{FF2B5EF4-FFF2-40B4-BE49-F238E27FC236}">
                <a16:creationId xmlns:a16="http://schemas.microsoft.com/office/drawing/2014/main" id="{EABF850E-71EE-4A3C-B0F3-36FAF3B823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42330" y="1152552"/>
            <a:ext cx="487363" cy="487363"/>
          </a:xfrm>
          <a:prstGeom prst="rect">
            <a:avLst/>
          </a:prstGeom>
        </p:spPr>
      </p:pic>
      <p:pic>
        <p:nvPicPr>
          <p:cNvPr id="11" name="Z_[02-10]_hanasu2">
            <a:hlinkClick r:id="" action="ppaction://media"/>
            <a:extLst>
              <a:ext uri="{FF2B5EF4-FFF2-40B4-BE49-F238E27FC236}">
                <a16:creationId xmlns:a16="http://schemas.microsoft.com/office/drawing/2014/main" id="{DC6876E8-B92F-475D-920D-CFD5287F82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36124" y="1152551"/>
            <a:ext cx="487363" cy="487363"/>
          </a:xfrm>
          <a:prstGeom prst="rect">
            <a:avLst/>
          </a:prstGeom>
        </p:spPr>
      </p:pic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588200" y="2453054"/>
            <a:ext cx="3509286" cy="5002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694836" y="3515194"/>
            <a:ext cx="5407106" cy="10568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515439" y="5140793"/>
            <a:ext cx="5106047" cy="4472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2L2-5</a:t>
            </a:r>
            <a:endParaRPr lang="en-US" sz="320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6068B43-F928-6776-FC66-56392E48E3FA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1227773" y="664470"/>
            <a:ext cx="3114557" cy="45039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CB11298-C4D2-489A-1662-1337BF708A9B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1123105" y="1680411"/>
            <a:ext cx="5128277" cy="48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5040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33BB9497-8EE7-447B-9ACB-43FA34039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8" y="155097"/>
            <a:ext cx="6020322" cy="929721"/>
          </a:xfrm>
          <a:prstGeom prst="rect">
            <a:avLst/>
          </a:prstGeom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C8D28C82-E382-498F-B4C1-7400E1A34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438" y="1084818"/>
            <a:ext cx="3440158" cy="2891663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C47C4A4C-2088-482E-BC0C-3345FAD82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944" y="3976481"/>
            <a:ext cx="3327652" cy="2794724"/>
          </a:xfrm>
          <a:prstGeom prst="rect">
            <a:avLst/>
          </a:prstGeom>
        </p:spPr>
      </p:pic>
      <p:pic>
        <p:nvPicPr>
          <p:cNvPr id="17" name="Picture 16" descr="Engineering drawing&#10;&#10;Description automatically generated with medium confidence">
            <a:extLst>
              <a:ext uri="{FF2B5EF4-FFF2-40B4-BE49-F238E27FC236}">
                <a16:creationId xmlns:a16="http://schemas.microsoft.com/office/drawing/2014/main" id="{2CB34102-6B34-456C-B8B3-1F9764B94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1" y="980449"/>
            <a:ext cx="3440158" cy="2913914"/>
          </a:xfrm>
          <a:prstGeom prst="rect">
            <a:avLst/>
          </a:prstGeom>
        </p:spPr>
      </p:pic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04180C80-2713-478C-B8EA-96773771D3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1" y="3965139"/>
            <a:ext cx="3440158" cy="2892861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2L2-5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B1BC6D1-D65A-F3B9-173A-CDC03691A2BA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711859" y="644960"/>
            <a:ext cx="5929946" cy="43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72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F242AA54-8B02-48FB-A7E5-E6FC71BF3C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307" y="235331"/>
            <a:ext cx="8253175" cy="1143099"/>
          </a:xfr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2L2-5</a:t>
            </a:r>
            <a:endParaRPr lang="en-US" sz="320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DD88286-8627-4571-A439-E7B7B8E7B67C}"/>
              </a:ext>
            </a:extLst>
          </p:cNvPr>
          <p:cNvGrpSpPr/>
          <p:nvPr/>
        </p:nvGrpSpPr>
        <p:grpSpPr>
          <a:xfrm>
            <a:off x="4399280" y="1544320"/>
            <a:ext cx="3623865" cy="4622537"/>
            <a:chOff x="4399280" y="1544320"/>
            <a:chExt cx="3623865" cy="462253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BE26A42-6C0B-4436-B2D3-9E0468C727BD}"/>
                </a:ext>
              </a:extLst>
            </p:cNvPr>
            <p:cNvGrpSpPr/>
            <p:nvPr/>
          </p:nvGrpSpPr>
          <p:grpSpPr>
            <a:xfrm>
              <a:off x="4399280" y="1544320"/>
              <a:ext cx="3623865" cy="4622537"/>
              <a:chOff x="4689580" y="1544320"/>
              <a:chExt cx="3333565" cy="4622537"/>
            </a:xfrm>
          </p:grpSpPr>
          <p:pic>
            <p:nvPicPr>
              <p:cNvPr id="1026" name="Picture 2" descr="葛藤と摩擦、生産的摩擦を起こしていく ｜システムメトリックス株式会社">
                <a:extLst>
                  <a:ext uri="{FF2B5EF4-FFF2-40B4-BE49-F238E27FC236}">
                    <a16:creationId xmlns:a16="http://schemas.microsoft.com/office/drawing/2014/main" id="{7B3AB3D3-A7AF-4BA6-9F4E-0C9B9FF50F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9580" y="3220819"/>
                <a:ext cx="3333565" cy="29460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8" name="Picture 4" descr="自分探しのイラスト（女性） | かわいいフリー素材集 いらすとや">
                <a:extLst>
                  <a:ext uri="{FF2B5EF4-FFF2-40B4-BE49-F238E27FC236}">
                    <a16:creationId xmlns:a16="http://schemas.microsoft.com/office/drawing/2014/main" id="{E0202C23-4E7E-4E0D-BAF1-4025357EB7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752" r="48438" b="41926"/>
              <a:stretch/>
            </p:blipFill>
            <p:spPr bwMode="auto">
              <a:xfrm>
                <a:off x="4689580" y="1544320"/>
                <a:ext cx="1842363" cy="19711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A1E18862-2757-4D92-A3AC-B4F72DBA0ECC}"/>
                </a:ext>
              </a:extLst>
            </p:cNvPr>
            <p:cNvSpPr/>
            <p:nvPr/>
          </p:nvSpPr>
          <p:spPr>
            <a:xfrm>
              <a:off x="6143454" y="2825774"/>
              <a:ext cx="914400" cy="3121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1DA79ACC-951B-978A-B6B0-227B4BC0930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909879" y="853773"/>
            <a:ext cx="10076229" cy="5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492675FA-6295-663C-DD97-90CE6146C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04" b="82806"/>
          <a:stretch/>
        </p:blipFill>
        <p:spPr>
          <a:xfrm>
            <a:off x="1358366" y="-912"/>
            <a:ext cx="9461257" cy="1363376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C6A9DB1F-60E3-BD4F-1EA1-4F589D755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300" y="1382323"/>
            <a:ext cx="9458476" cy="54746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356073" y="2119863"/>
            <a:ext cx="9466959" cy="1004807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09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A948F4A7-69E3-43BD-9AEC-51BCB4560A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0" b="-1"/>
          <a:stretch/>
        </p:blipFill>
        <p:spPr>
          <a:xfrm>
            <a:off x="4110" y="0"/>
            <a:ext cx="12182280" cy="2459198"/>
          </a:xfr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2L2-6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2C78C48-2A6E-3BA5-95A2-91F52405928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17912" y="1950274"/>
            <a:ext cx="10229238" cy="40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348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ext, letter&#10;&#10;Description automatically generated">
            <a:extLst>
              <a:ext uri="{FF2B5EF4-FFF2-40B4-BE49-F238E27FC236}">
                <a16:creationId xmlns:a16="http://schemas.microsoft.com/office/drawing/2014/main" id="{C509F6B6-3227-4E0A-B040-7A2488F9297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7"/>
          <a:stretch/>
        </p:blipFill>
        <p:spPr>
          <a:xfrm>
            <a:off x="3485800" y="114300"/>
            <a:ext cx="6129629" cy="960559"/>
          </a:xfrm>
          <a:prstGeom prst="rect">
            <a:avLst/>
          </a:prstGeom>
        </p:spPr>
      </p:pic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3FDE2303-2F34-4342-BE1E-2BDB075677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08" y="100096"/>
            <a:ext cx="3269263" cy="861135"/>
          </a:xfr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8395AEC-89B9-4EA0-B57F-F85C202CBE7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6"/>
          <a:stretch/>
        </p:blipFill>
        <p:spPr>
          <a:xfrm>
            <a:off x="378691" y="980281"/>
            <a:ext cx="9320068" cy="871420"/>
          </a:xfrm>
          <a:prstGeom prst="rect">
            <a:avLst/>
          </a:prstGeom>
        </p:spPr>
      </p:pic>
      <p:pic>
        <p:nvPicPr>
          <p:cNvPr id="22" name="Picture 2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61DF78F-3B5D-4B01-A9BA-0CEB365622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081" y="1720164"/>
            <a:ext cx="7161219" cy="1137628"/>
          </a:xfrm>
          <a:prstGeom prst="rect">
            <a:avLst/>
          </a:prstGeom>
        </p:spPr>
      </p:pic>
      <p:pic>
        <p:nvPicPr>
          <p:cNvPr id="24" name="Picture 23" descr="A picture containing calendar&#10;&#10;Description automatically generated">
            <a:extLst>
              <a:ext uri="{FF2B5EF4-FFF2-40B4-BE49-F238E27FC236}">
                <a16:creationId xmlns:a16="http://schemas.microsoft.com/office/drawing/2014/main" id="{BC6BFC05-DB53-4BF5-93FE-335772E1E9F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91" y="2944748"/>
            <a:ext cx="11556133" cy="38331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036BAF-E463-46BF-B3FA-D17F671D8B8F}"/>
              </a:ext>
            </a:extLst>
          </p:cNvPr>
          <p:cNvSpPr txBox="1"/>
          <p:nvPr/>
        </p:nvSpPr>
        <p:spPr>
          <a:xfrm>
            <a:off x="1277293" y="6125235"/>
            <a:ext cx="1543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g</a:t>
            </a:r>
            <a:r>
              <a:rPr lang="ja-JP" altLang="en-US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</a:t>
            </a:r>
            <a:r>
              <a:rPr lang="en-US" altLang="ja-JP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d</a:t>
            </a:r>
            <a:endParaRPr lang="en-US" sz="3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pic>
        <p:nvPicPr>
          <p:cNvPr id="21" name="Z_[02-11]_kiku1">
            <a:hlinkClick r:id="" action="ppaction://media"/>
            <a:extLst>
              <a:ext uri="{FF2B5EF4-FFF2-40B4-BE49-F238E27FC236}">
                <a16:creationId xmlns:a16="http://schemas.microsoft.com/office/drawing/2014/main" id="{9D16B970-474B-4A26-BF89-C721E41565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767839" y="2944748"/>
            <a:ext cx="487363" cy="487363"/>
          </a:xfrm>
          <a:prstGeom prst="rect">
            <a:avLst/>
          </a:prstGeom>
        </p:spPr>
      </p:pic>
      <p:pic>
        <p:nvPicPr>
          <p:cNvPr id="23" name="Z_[02-12]_kiku2">
            <a:hlinkClick r:id="" action="ppaction://media"/>
            <a:extLst>
              <a:ext uri="{FF2B5EF4-FFF2-40B4-BE49-F238E27FC236}">
                <a16:creationId xmlns:a16="http://schemas.microsoft.com/office/drawing/2014/main" id="{85C0EB88-4F13-49CE-B972-4F80B4F1668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479925" y="2944748"/>
            <a:ext cx="487363" cy="487363"/>
          </a:xfrm>
          <a:prstGeom prst="rect">
            <a:avLst/>
          </a:prstGeom>
        </p:spPr>
      </p:pic>
      <p:pic>
        <p:nvPicPr>
          <p:cNvPr id="25" name="Z_[02-13]_kiku3">
            <a:hlinkClick r:id="" action="ppaction://media"/>
            <a:extLst>
              <a:ext uri="{FF2B5EF4-FFF2-40B4-BE49-F238E27FC236}">
                <a16:creationId xmlns:a16="http://schemas.microsoft.com/office/drawing/2014/main" id="{29513BD0-C893-49E0-98A7-61E10F10EF5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781995" y="2958689"/>
            <a:ext cx="487363" cy="487363"/>
          </a:xfrm>
          <a:prstGeom prst="rect">
            <a:avLst/>
          </a:prstGeom>
        </p:spPr>
      </p:pic>
      <p:pic>
        <p:nvPicPr>
          <p:cNvPr id="26" name="Z_[02-14]_kiku4">
            <a:hlinkClick r:id="" action="ppaction://media"/>
            <a:extLst>
              <a:ext uri="{FF2B5EF4-FFF2-40B4-BE49-F238E27FC236}">
                <a16:creationId xmlns:a16="http://schemas.microsoft.com/office/drawing/2014/main" id="{F84F3F65-0CFA-4C58-B382-016E83EE197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596702" y="2944748"/>
            <a:ext cx="487363" cy="487363"/>
          </a:xfrm>
          <a:prstGeom prst="rect">
            <a:avLst/>
          </a:prstGeom>
        </p:spPr>
      </p:pic>
      <p:sp>
        <p:nvSpPr>
          <p:cNvPr id="27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2L2-6</a:t>
            </a:r>
            <a:endParaRPr lang="en-US" sz="3200"/>
          </a:p>
        </p:txBody>
      </p:sp>
      <p:sp>
        <p:nvSpPr>
          <p:cNvPr id="28" name="TextBox 1">
            <a:extLst>
              <a:ext uri="{FF2B5EF4-FFF2-40B4-BE49-F238E27FC236}">
                <a16:creationId xmlns:a16="http://schemas.microsoft.com/office/drawing/2014/main" id="{B5036BAF-E463-46BF-B3FA-D17F671D8B8F}"/>
              </a:ext>
            </a:extLst>
          </p:cNvPr>
          <p:cNvSpPr txBox="1"/>
          <p:nvPr/>
        </p:nvSpPr>
        <p:spPr>
          <a:xfrm>
            <a:off x="4195369" y="6125233"/>
            <a:ext cx="1125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h</a:t>
            </a:r>
            <a:r>
              <a:rPr lang="ja-JP" altLang="en-US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</a:t>
            </a:r>
            <a:r>
              <a:rPr lang="en-US" altLang="ja-JP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e</a:t>
            </a:r>
            <a:endParaRPr lang="en-US" sz="3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9" name="TextBox 1">
            <a:extLst>
              <a:ext uri="{FF2B5EF4-FFF2-40B4-BE49-F238E27FC236}">
                <a16:creationId xmlns:a16="http://schemas.microsoft.com/office/drawing/2014/main" id="{B5036BAF-E463-46BF-B3FA-D17F671D8B8F}"/>
              </a:ext>
            </a:extLst>
          </p:cNvPr>
          <p:cNvSpPr txBox="1"/>
          <p:nvPr/>
        </p:nvSpPr>
        <p:spPr>
          <a:xfrm>
            <a:off x="6695811" y="6125233"/>
            <a:ext cx="2172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c</a:t>
            </a:r>
            <a:r>
              <a:rPr lang="ja-JP" altLang="en-US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</a:t>
            </a:r>
            <a:r>
              <a:rPr lang="en-US" altLang="ja-JP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a</a:t>
            </a:r>
            <a:r>
              <a:rPr lang="ja-JP" altLang="en-US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</a:t>
            </a:r>
            <a:r>
              <a:rPr lang="en-US" altLang="ja-JP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b</a:t>
            </a:r>
            <a:endParaRPr lang="en-US" sz="3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31" name="TextBox 1">
            <a:extLst>
              <a:ext uri="{FF2B5EF4-FFF2-40B4-BE49-F238E27FC236}">
                <a16:creationId xmlns:a16="http://schemas.microsoft.com/office/drawing/2014/main" id="{B5036BAF-E463-46BF-B3FA-D17F671D8B8F}"/>
              </a:ext>
            </a:extLst>
          </p:cNvPr>
          <p:cNvSpPr txBox="1"/>
          <p:nvPr/>
        </p:nvSpPr>
        <p:spPr>
          <a:xfrm>
            <a:off x="10243205" y="6125233"/>
            <a:ext cx="529055" cy="64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f</a:t>
            </a:r>
            <a:endParaRPr lang="en-US" sz="3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5E4A5A7-51C1-9617-2625-79D573226BF5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-20000" contrast="40000"/>
          </a:blip>
          <a:stretch>
            <a:fillRect/>
          </a:stretch>
        </p:blipFill>
        <p:spPr>
          <a:xfrm>
            <a:off x="976192" y="1389658"/>
            <a:ext cx="7293166" cy="33050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26C8A54-7030-6DD3-E75F-50D5A92DB358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-20000" contrast="40000"/>
          </a:blip>
          <a:stretch>
            <a:fillRect/>
          </a:stretch>
        </p:blipFill>
        <p:spPr>
          <a:xfrm>
            <a:off x="786491" y="612395"/>
            <a:ext cx="2437971" cy="29888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136DCC5-C1E6-36BA-C441-A98D05ECA678}"/>
              </a:ext>
            </a:extLst>
          </p:cNvPr>
          <p:cNvPicPr>
            <a:picLocks noChangeAspect="1"/>
          </p:cNvPicPr>
          <p:nvPr/>
        </p:nvPicPr>
        <p:blipFill>
          <a:blip r:embed="rId18">
            <a:lum bright="-20000" contrast="40000"/>
          </a:blip>
          <a:stretch>
            <a:fillRect/>
          </a:stretch>
        </p:blipFill>
        <p:spPr>
          <a:xfrm>
            <a:off x="3804491" y="557311"/>
            <a:ext cx="4827925" cy="35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9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2" grpId="0"/>
      <p:bldP spid="28" grpId="0"/>
      <p:bldP spid="29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A5089CE-C857-4664-96D2-6BB6FA0926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18"/>
            <a:ext cx="9960935" cy="1325563"/>
          </a:xfrm>
        </p:spPr>
      </p:pic>
      <p:pic>
        <p:nvPicPr>
          <p:cNvPr id="8" name="Picture 7" descr="A picture containing Word&#10;&#10;Description automatically generated">
            <a:extLst>
              <a:ext uri="{FF2B5EF4-FFF2-40B4-BE49-F238E27FC236}">
                <a16:creationId xmlns:a16="http://schemas.microsoft.com/office/drawing/2014/main" id="{8C159CBE-D560-43EA-8591-A1D3A3999D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56" y="1467281"/>
            <a:ext cx="11374231" cy="1663123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3D206A9-5206-441D-B9EF-7A493F6EC47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85" y="3491507"/>
            <a:ext cx="10595690" cy="47248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BED3CD1-0140-48A7-871E-066538F42951}"/>
              </a:ext>
            </a:extLst>
          </p:cNvPr>
          <p:cNvSpPr/>
          <p:nvPr/>
        </p:nvSpPr>
        <p:spPr>
          <a:xfrm>
            <a:off x="614437" y="3514526"/>
            <a:ext cx="893685" cy="464344"/>
          </a:xfrm>
          <a:prstGeom prst="rect">
            <a:avLst/>
          </a:prstGeom>
          <a:solidFill>
            <a:srgbClr val="FFF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860AC0-BD27-4A33-83C5-47E48F0E2EF7}"/>
              </a:ext>
            </a:extLst>
          </p:cNvPr>
          <p:cNvSpPr/>
          <p:nvPr/>
        </p:nvSpPr>
        <p:spPr>
          <a:xfrm>
            <a:off x="3290965" y="3476426"/>
            <a:ext cx="893685" cy="464344"/>
          </a:xfrm>
          <a:prstGeom prst="rect">
            <a:avLst/>
          </a:prstGeom>
          <a:solidFill>
            <a:srgbClr val="FFF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4B5402-F31D-41D9-B37F-8FB5C79EADD7}"/>
              </a:ext>
            </a:extLst>
          </p:cNvPr>
          <p:cNvSpPr/>
          <p:nvPr/>
        </p:nvSpPr>
        <p:spPr>
          <a:xfrm>
            <a:off x="6096000" y="3513527"/>
            <a:ext cx="1156493" cy="464344"/>
          </a:xfrm>
          <a:prstGeom prst="rect">
            <a:avLst/>
          </a:prstGeom>
          <a:solidFill>
            <a:srgbClr val="FFF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76EE69-D77C-49B3-ABF7-DAB31A9E8632}"/>
              </a:ext>
            </a:extLst>
          </p:cNvPr>
          <p:cNvSpPr/>
          <p:nvPr/>
        </p:nvSpPr>
        <p:spPr>
          <a:xfrm>
            <a:off x="8939288" y="3489126"/>
            <a:ext cx="1138162" cy="464344"/>
          </a:xfrm>
          <a:prstGeom prst="rect">
            <a:avLst/>
          </a:prstGeom>
          <a:solidFill>
            <a:srgbClr val="FFF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Z_[02-11]_kiku1">
            <a:hlinkClick r:id="" action="ppaction://media"/>
            <a:extLst>
              <a:ext uri="{FF2B5EF4-FFF2-40B4-BE49-F238E27FC236}">
                <a16:creationId xmlns:a16="http://schemas.microsoft.com/office/drawing/2014/main" id="{275323CC-EBA0-44E0-A85E-C2FB2A6C6B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465591" y="3488412"/>
            <a:ext cx="487363" cy="487363"/>
          </a:xfrm>
          <a:prstGeom prst="rect">
            <a:avLst/>
          </a:prstGeom>
        </p:spPr>
      </p:pic>
      <p:pic>
        <p:nvPicPr>
          <p:cNvPr id="10" name="Z_[02-12]_kiku2">
            <a:hlinkClick r:id="" action="ppaction://media"/>
            <a:extLst>
              <a:ext uri="{FF2B5EF4-FFF2-40B4-BE49-F238E27FC236}">
                <a16:creationId xmlns:a16="http://schemas.microsoft.com/office/drawing/2014/main" id="{80405A82-48EB-4465-998D-C5CFC1B652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184143" y="3468549"/>
            <a:ext cx="487363" cy="487363"/>
          </a:xfrm>
          <a:prstGeom prst="rect">
            <a:avLst/>
          </a:prstGeom>
        </p:spPr>
      </p:pic>
      <p:pic>
        <p:nvPicPr>
          <p:cNvPr id="11" name="Z_[02-13]_kiku3">
            <a:hlinkClick r:id="" action="ppaction://media"/>
            <a:extLst>
              <a:ext uri="{FF2B5EF4-FFF2-40B4-BE49-F238E27FC236}">
                <a16:creationId xmlns:a16="http://schemas.microsoft.com/office/drawing/2014/main" id="{B7C0FF31-1DF8-432C-ABD6-666B9C94F50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277684" y="3506073"/>
            <a:ext cx="487363" cy="487363"/>
          </a:xfrm>
          <a:prstGeom prst="rect">
            <a:avLst/>
          </a:prstGeom>
        </p:spPr>
      </p:pic>
      <p:pic>
        <p:nvPicPr>
          <p:cNvPr id="12" name="Z_[02-14]_kiku4">
            <a:hlinkClick r:id="" action="ppaction://media"/>
            <a:extLst>
              <a:ext uri="{FF2B5EF4-FFF2-40B4-BE49-F238E27FC236}">
                <a16:creationId xmlns:a16="http://schemas.microsoft.com/office/drawing/2014/main" id="{BC615164-0D0D-438C-BE55-F86D2787658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173498" y="3480165"/>
            <a:ext cx="487363" cy="487363"/>
          </a:xfrm>
          <a:prstGeom prst="rect">
            <a:avLst/>
          </a:prstGeom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2L2-6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26EC196-61D9-D5BB-066B-7AC3FB3BDEA7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822024" y="833909"/>
            <a:ext cx="7068719" cy="54453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4A72AE6-5176-15B6-3EA6-0539358A4F62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710485" y="1608579"/>
            <a:ext cx="11107748" cy="129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79522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icon&#10;&#10;Description automatically generated">
            <a:extLst>
              <a:ext uri="{FF2B5EF4-FFF2-40B4-BE49-F238E27FC236}">
                <a16:creationId xmlns:a16="http://schemas.microsoft.com/office/drawing/2014/main" id="{7BE3BC84-3524-4240-99F0-785035B313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76425" cy="1072243"/>
          </a:xfrm>
        </p:spPr>
      </p:pic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5728C5CA-8276-4A16-B4BD-4C60D65741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912" y="211410"/>
            <a:ext cx="6980525" cy="1044030"/>
          </a:xfrm>
          <a:prstGeom prst="rect">
            <a:avLst/>
          </a:prstGeom>
        </p:spPr>
      </p:pic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71D150B-294A-4E5F-BC28-5736077858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91" y="1184861"/>
            <a:ext cx="10725163" cy="1434514"/>
          </a:xfrm>
          <a:prstGeom prst="rect">
            <a:avLst/>
          </a:prstGeom>
        </p:spPr>
      </p:pic>
      <p:pic>
        <p:nvPicPr>
          <p:cNvPr id="13" name="Picture 12" descr="Text&#10;&#10;Description automatically generated with low confidence">
            <a:extLst>
              <a:ext uri="{FF2B5EF4-FFF2-40B4-BE49-F238E27FC236}">
                <a16:creationId xmlns:a16="http://schemas.microsoft.com/office/drawing/2014/main" id="{3A849075-1F90-46C3-85C6-D6EC5C692C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912" y="2470974"/>
            <a:ext cx="5896722" cy="12494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0028D6-E0A0-4217-936F-A2812EA7EB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200" y="3787061"/>
            <a:ext cx="8865900" cy="752316"/>
          </a:xfrm>
          <a:prstGeom prst="rect">
            <a:avLst/>
          </a:prstGeom>
        </p:spPr>
      </p:pic>
      <p:pic>
        <p:nvPicPr>
          <p:cNvPr id="17" name="Picture 16" descr="A picture containing rectangle&#10;&#10;Description automatically generated">
            <a:extLst>
              <a:ext uri="{FF2B5EF4-FFF2-40B4-BE49-F238E27FC236}">
                <a16:creationId xmlns:a16="http://schemas.microsoft.com/office/drawing/2014/main" id="{8E9B9679-F484-4CD9-B369-B3F7209052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200" y="4494663"/>
            <a:ext cx="6295278" cy="786910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473A1E1-FD34-47DF-A25E-775888762D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91" y="5281572"/>
            <a:ext cx="9786684" cy="1365017"/>
          </a:xfrm>
          <a:prstGeom prst="rect">
            <a:avLst/>
          </a:prstGeom>
        </p:spPr>
      </p:pic>
      <p:pic>
        <p:nvPicPr>
          <p:cNvPr id="26" name="Z_[02-15]_katachi">
            <a:hlinkClick r:id="" action="ppaction://media"/>
            <a:extLst>
              <a:ext uri="{FF2B5EF4-FFF2-40B4-BE49-F238E27FC236}">
                <a16:creationId xmlns:a16="http://schemas.microsoft.com/office/drawing/2014/main" id="{BC6F2EC1-14F3-4F47-BB08-48AFDC96BC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27975" y="258608"/>
            <a:ext cx="743369" cy="743369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2280948" y="1248137"/>
            <a:ext cx="2241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まじめそう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3006046" y="1864352"/>
            <a:ext cx="2241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まじめそう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7960588" y="1899906"/>
            <a:ext cx="2241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おもしろい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3785396" y="3057382"/>
            <a:ext cx="1805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かわいい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6865566" y="3832091"/>
            <a:ext cx="1805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やさしい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3360444" y="3854083"/>
            <a:ext cx="1805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こわそう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2153642" y="2253357"/>
            <a:ext cx="163175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げんき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元気そう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4263333" y="4405827"/>
            <a:ext cx="163175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いそが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忙しそう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2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2L2-7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8D9A23E-A7FB-783C-CC3A-686D0A5DDD8B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2672667" y="777004"/>
            <a:ext cx="5311310" cy="44260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E49B196-F9CA-DBB5-D61B-F8392D6E6D66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1658100" y="6100517"/>
            <a:ext cx="4628351" cy="53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38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20" grpId="0"/>
      <p:bldP spid="22" grpId="0"/>
      <p:bldP spid="24" grpId="0"/>
      <p:bldP spid="27" grpId="0"/>
      <p:bldP spid="28" grpId="0"/>
      <p:bldP spid="29" grpId="0"/>
      <p:bldP spid="30" grpId="0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BC9D258-C4F6-4E30-99A9-397C198B3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73972" cy="1343205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2E5FE7-8C87-1022-0DAB-4162323C8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986" y="867588"/>
            <a:ext cx="9561386" cy="44267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722834-7097-3B7A-1AE3-AF5D8BB4E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686" y="5243539"/>
            <a:ext cx="4640434" cy="142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97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E52FC9D-34DB-4D07-8458-ED8B950B4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90850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A4C22C-AB12-4D39-C79B-B09C3B931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40" y="1533525"/>
            <a:ext cx="11613032" cy="34042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9C1B93-CDA2-7C4D-22BF-FCE8C53D9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296" y="4949855"/>
            <a:ext cx="4880730" cy="113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78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F6BCC658-A29E-4564-817A-8A6C3063F8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39" y="141716"/>
            <a:ext cx="11034992" cy="1487279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874613-422B-4083-81AF-E97CAFB316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60" y="1757957"/>
            <a:ext cx="10595690" cy="510581"/>
          </a:xfrm>
          <a:prstGeom prst="rect">
            <a:avLst/>
          </a:prstGeom>
        </p:spPr>
      </p:pic>
      <p:pic>
        <p:nvPicPr>
          <p:cNvPr id="13" name="Z_[02-11]_kiku1">
            <a:hlinkClick r:id="" action="ppaction://media"/>
            <a:extLst>
              <a:ext uri="{FF2B5EF4-FFF2-40B4-BE49-F238E27FC236}">
                <a16:creationId xmlns:a16="http://schemas.microsoft.com/office/drawing/2014/main" id="{181A3BC1-8F7E-465A-9D71-3FBB7177D7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65911" y="1757957"/>
            <a:ext cx="487363" cy="487363"/>
          </a:xfrm>
          <a:prstGeom prst="rect">
            <a:avLst/>
          </a:prstGeom>
        </p:spPr>
      </p:pic>
      <p:pic>
        <p:nvPicPr>
          <p:cNvPr id="14" name="Z_[02-12]_kiku2">
            <a:hlinkClick r:id="" action="ppaction://media"/>
            <a:extLst>
              <a:ext uri="{FF2B5EF4-FFF2-40B4-BE49-F238E27FC236}">
                <a16:creationId xmlns:a16="http://schemas.microsoft.com/office/drawing/2014/main" id="{AEA6F570-C310-442B-9C1C-FFB1939E5A8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99126" y="1713876"/>
            <a:ext cx="487363" cy="487363"/>
          </a:xfrm>
          <a:prstGeom prst="rect">
            <a:avLst/>
          </a:prstGeom>
        </p:spPr>
      </p:pic>
      <p:pic>
        <p:nvPicPr>
          <p:cNvPr id="15" name="Z_[02-13]_kiku3">
            <a:hlinkClick r:id="" action="ppaction://media"/>
            <a:extLst>
              <a:ext uri="{FF2B5EF4-FFF2-40B4-BE49-F238E27FC236}">
                <a16:creationId xmlns:a16="http://schemas.microsoft.com/office/drawing/2014/main" id="{16664FB5-AE40-4D59-9EB1-B60B7C63652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99981" y="1839289"/>
            <a:ext cx="487363" cy="487363"/>
          </a:xfrm>
          <a:prstGeom prst="rect">
            <a:avLst/>
          </a:prstGeom>
        </p:spPr>
      </p:pic>
      <p:pic>
        <p:nvPicPr>
          <p:cNvPr id="16" name="Z_[02-14]_kiku4">
            <a:hlinkClick r:id="" action="ppaction://media"/>
            <a:extLst>
              <a:ext uri="{FF2B5EF4-FFF2-40B4-BE49-F238E27FC236}">
                <a16:creationId xmlns:a16="http://schemas.microsoft.com/office/drawing/2014/main" id="{DAB0F164-A7CB-4E87-9630-F4130235960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368922" y="1713876"/>
            <a:ext cx="487363" cy="487363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2L2-6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DECC7A6-5E1B-D01A-155E-827ABDBDD65A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1008769" y="885355"/>
            <a:ext cx="8729739" cy="5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52012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BD0C57C1-4F7A-465D-91B2-5746D7253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" y="97916"/>
            <a:ext cx="4581849" cy="1043285"/>
          </a:xfrm>
        </p:spPr>
      </p:pic>
      <p:pic>
        <p:nvPicPr>
          <p:cNvPr id="7" name="Picture 6" descr="Diagram, timeline&#10;&#10;Description automatically generated">
            <a:extLst>
              <a:ext uri="{FF2B5EF4-FFF2-40B4-BE49-F238E27FC236}">
                <a16:creationId xmlns:a16="http://schemas.microsoft.com/office/drawing/2014/main" id="{3A3E1348-0FA6-41B8-8C86-50EC143DC6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95" y="1382921"/>
            <a:ext cx="7994255" cy="4875002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CCEDCE7B-7881-42EE-9823-357A149DDC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967" y="1382922"/>
            <a:ext cx="7578362" cy="2979527"/>
          </a:xfrm>
          <a:prstGeom prst="rect">
            <a:avLst/>
          </a:prstGeom>
        </p:spPr>
      </p:pic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FDFFC1E3-8049-41EA-9279-21D283A4A0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613" y="165596"/>
            <a:ext cx="5558684" cy="975606"/>
          </a:xfrm>
          <a:prstGeom prst="rect">
            <a:avLst/>
          </a:prstGeom>
        </p:spPr>
      </p:pic>
      <p:pic>
        <p:nvPicPr>
          <p:cNvPr id="12" name="Z_[02-16]_hanasu1">
            <a:hlinkClick r:id="" action="ppaction://media"/>
            <a:extLst>
              <a:ext uri="{FF2B5EF4-FFF2-40B4-BE49-F238E27FC236}">
                <a16:creationId xmlns:a16="http://schemas.microsoft.com/office/drawing/2014/main" id="{04ED5A2E-C2E9-42E8-B882-13025765BB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85150" y="324389"/>
            <a:ext cx="487363" cy="487363"/>
          </a:xfrm>
          <a:prstGeom prst="rect">
            <a:avLst/>
          </a:prstGeom>
        </p:spPr>
      </p:pic>
      <p:pic>
        <p:nvPicPr>
          <p:cNvPr id="13" name="Z_[02-17]_hanasu2">
            <a:hlinkClick r:id="" action="ppaction://media"/>
            <a:extLst>
              <a:ext uri="{FF2B5EF4-FFF2-40B4-BE49-F238E27FC236}">
                <a16:creationId xmlns:a16="http://schemas.microsoft.com/office/drawing/2014/main" id="{6D940AC8-F891-49DF-A1EF-8C86E597E89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90050" y="343439"/>
            <a:ext cx="487363" cy="487363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2L2-8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5B213FC-9FB2-5443-CCFD-C0BF2F55A7C9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728452" y="695998"/>
            <a:ext cx="4272514" cy="36771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21C1473-F17F-A1D4-E657-70403D6AA526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5577947" y="811008"/>
            <a:ext cx="2958814" cy="34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51015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BD0C57C1-4F7A-465D-91B2-5746D7253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" y="858029"/>
            <a:ext cx="4135405" cy="941630"/>
          </a:xfrm>
        </p:spPr>
      </p:pic>
      <p:pic>
        <p:nvPicPr>
          <p:cNvPr id="7" name="Picture 6" descr="Diagram, timeline&#10;&#10;Description automatically generated">
            <a:extLst>
              <a:ext uri="{FF2B5EF4-FFF2-40B4-BE49-F238E27FC236}">
                <a16:creationId xmlns:a16="http://schemas.microsoft.com/office/drawing/2014/main" id="{3A3E1348-0FA6-41B8-8C86-50EC143DC6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" y="1735348"/>
            <a:ext cx="7994255" cy="4875002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CCEDCE7B-7881-42EE-9823-357A149DDC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290" y="1840122"/>
            <a:ext cx="7578362" cy="2979527"/>
          </a:xfrm>
          <a:prstGeom prst="rect">
            <a:avLst/>
          </a:prstGeom>
        </p:spPr>
      </p:pic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400D1E8E-31FA-4578-AEE7-42DE45E9C0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" y="107155"/>
            <a:ext cx="5534025" cy="922338"/>
          </a:xfrm>
          <a:prstGeom prst="rect">
            <a:avLst/>
          </a:prstGeom>
        </p:spPr>
      </p:pic>
      <p:pic>
        <p:nvPicPr>
          <p:cNvPr id="12" name="Z_[02-16]_hanasu1">
            <a:hlinkClick r:id="" action="ppaction://media"/>
            <a:extLst>
              <a:ext uri="{FF2B5EF4-FFF2-40B4-BE49-F238E27FC236}">
                <a16:creationId xmlns:a16="http://schemas.microsoft.com/office/drawing/2014/main" id="{04ED5A2E-C2E9-42E8-B882-13025765BB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22650" y="234528"/>
            <a:ext cx="487363" cy="487363"/>
          </a:xfrm>
          <a:prstGeom prst="rect">
            <a:avLst/>
          </a:prstGeom>
        </p:spPr>
      </p:pic>
      <p:pic>
        <p:nvPicPr>
          <p:cNvPr id="13" name="Z_[02-17]_hanasu2">
            <a:hlinkClick r:id="" action="ppaction://media"/>
            <a:extLst>
              <a:ext uri="{FF2B5EF4-FFF2-40B4-BE49-F238E27FC236}">
                <a16:creationId xmlns:a16="http://schemas.microsoft.com/office/drawing/2014/main" id="{6D940AC8-F891-49DF-A1EF-8C86E597E89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94617" y="234527"/>
            <a:ext cx="487363" cy="487363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2L2-8</a:t>
            </a:r>
            <a:endParaRPr lang="en-US" sz="320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2770F56-067C-D93B-8A93-E4C923225370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741103" y="1460732"/>
            <a:ext cx="4272514" cy="36771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16BF22D-E274-8233-FEC0-D614AC99B88D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696944" y="558444"/>
            <a:ext cx="3761577" cy="41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59151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BD0C57C1-4F7A-465D-91B2-5746D7253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" y="858029"/>
            <a:ext cx="4135405" cy="941630"/>
          </a:xfrm>
        </p:spPr>
      </p:pic>
      <p:pic>
        <p:nvPicPr>
          <p:cNvPr id="7" name="Picture 6" descr="Diagram, timeline&#10;&#10;Description automatically generated">
            <a:extLst>
              <a:ext uri="{FF2B5EF4-FFF2-40B4-BE49-F238E27FC236}">
                <a16:creationId xmlns:a16="http://schemas.microsoft.com/office/drawing/2014/main" id="{3A3E1348-0FA6-41B8-8C86-50EC143DC6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" y="1735348"/>
            <a:ext cx="7994255" cy="4875002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CCEDCE7B-7881-42EE-9823-357A149DDC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290" y="1840122"/>
            <a:ext cx="7578362" cy="2979527"/>
          </a:xfrm>
          <a:prstGeom prst="rect">
            <a:avLst/>
          </a:prstGeom>
        </p:spPr>
      </p:pic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400D1E8E-31FA-4578-AEE7-42DE45E9C0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" y="107155"/>
            <a:ext cx="5534025" cy="922338"/>
          </a:xfrm>
          <a:prstGeom prst="rect">
            <a:avLst/>
          </a:prstGeom>
        </p:spPr>
      </p:pic>
      <p:pic>
        <p:nvPicPr>
          <p:cNvPr id="12" name="Z_[02-16]_hanasu1">
            <a:hlinkClick r:id="" action="ppaction://media"/>
            <a:extLst>
              <a:ext uri="{FF2B5EF4-FFF2-40B4-BE49-F238E27FC236}">
                <a16:creationId xmlns:a16="http://schemas.microsoft.com/office/drawing/2014/main" id="{04ED5A2E-C2E9-42E8-B882-13025765BB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22650" y="234528"/>
            <a:ext cx="487363" cy="487363"/>
          </a:xfrm>
          <a:prstGeom prst="rect">
            <a:avLst/>
          </a:prstGeom>
        </p:spPr>
      </p:pic>
      <p:pic>
        <p:nvPicPr>
          <p:cNvPr id="13" name="Z_[02-17]_hanasu2">
            <a:hlinkClick r:id="" action="ppaction://media"/>
            <a:extLst>
              <a:ext uri="{FF2B5EF4-FFF2-40B4-BE49-F238E27FC236}">
                <a16:creationId xmlns:a16="http://schemas.microsoft.com/office/drawing/2014/main" id="{6D940AC8-F891-49DF-A1EF-8C86E597E89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94617" y="234527"/>
            <a:ext cx="487363" cy="487363"/>
          </a:xfrm>
          <a:prstGeom prst="rect">
            <a:avLst/>
          </a:prstGeom>
        </p:spPr>
      </p:pic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1505921" y="2456528"/>
            <a:ext cx="2190033" cy="8418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717201" y="3664822"/>
            <a:ext cx="1192812" cy="4067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911008" y="2579893"/>
            <a:ext cx="2786872" cy="3958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100711" y="3389088"/>
            <a:ext cx="4365574" cy="3889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717201" y="5276497"/>
            <a:ext cx="4810256" cy="3785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1481242" y="4455886"/>
            <a:ext cx="2214712" cy="4363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1451619" y="6077113"/>
            <a:ext cx="2214712" cy="4363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907898" y="4180670"/>
            <a:ext cx="2196705" cy="4174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2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2L2-8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CD61D44-A771-9B8C-506B-6BC5DED957BC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651103" y="599695"/>
            <a:ext cx="3302759" cy="36064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18011D4-D6A2-4DBB-2645-85132F626B97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741103" y="1460732"/>
            <a:ext cx="4272514" cy="36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7320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BD0C57C1-4F7A-465D-91B2-5746D7253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28" y="952653"/>
            <a:ext cx="3897543" cy="887469"/>
          </a:xfrm>
        </p:spPr>
      </p:pic>
      <p:pic>
        <p:nvPicPr>
          <p:cNvPr id="7" name="Picture 6" descr="Diagram, timeline&#10;&#10;Description automatically generated">
            <a:extLst>
              <a:ext uri="{FF2B5EF4-FFF2-40B4-BE49-F238E27FC236}">
                <a16:creationId xmlns:a16="http://schemas.microsoft.com/office/drawing/2014/main" id="{3A3E1348-0FA6-41B8-8C86-50EC143DC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" y="1735348"/>
            <a:ext cx="7994255" cy="4875002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CCEDCE7B-7881-42EE-9823-357A149DD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290" y="1840122"/>
            <a:ext cx="7578362" cy="2979527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4921C39-F5C0-4DF8-8FDF-31F10A7DBC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129622"/>
            <a:ext cx="4762913" cy="823031"/>
          </a:xfrm>
          <a:prstGeom prst="rect">
            <a:avLst/>
          </a:prstGeom>
        </p:spPr>
      </p:pic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ADDE52B-F0C0-4C43-9ADD-CFFEC66D77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722" y="704808"/>
            <a:ext cx="6959617" cy="1170513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2L2-8</a:t>
            </a:r>
            <a:endParaRPr lang="en-US" sz="320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30B627A-9FC6-4E0C-A3DF-CA33BB415EC5}"/>
              </a:ext>
            </a:extLst>
          </p:cNvPr>
          <p:cNvSpPr/>
          <p:nvPr/>
        </p:nvSpPr>
        <p:spPr>
          <a:xfrm>
            <a:off x="1572242" y="4512794"/>
            <a:ext cx="1394624" cy="36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75CF6E5-B418-4D8F-A31D-3EB617AE4FB3}"/>
              </a:ext>
            </a:extLst>
          </p:cNvPr>
          <p:cNvSpPr/>
          <p:nvPr/>
        </p:nvSpPr>
        <p:spPr>
          <a:xfrm>
            <a:off x="2780846" y="5295692"/>
            <a:ext cx="4185697" cy="36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30FAAE9-3391-4E27-B05E-3D62287513FC}"/>
              </a:ext>
            </a:extLst>
          </p:cNvPr>
          <p:cNvSpPr/>
          <p:nvPr/>
        </p:nvSpPr>
        <p:spPr>
          <a:xfrm>
            <a:off x="7215796" y="3415844"/>
            <a:ext cx="3243888" cy="36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F81B490-5C8C-4CBE-9E87-D1609402E118}"/>
              </a:ext>
            </a:extLst>
          </p:cNvPr>
          <p:cNvSpPr/>
          <p:nvPr/>
        </p:nvSpPr>
        <p:spPr>
          <a:xfrm>
            <a:off x="6038256" y="2605183"/>
            <a:ext cx="402015" cy="36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7BF64B4-9C2E-49A2-A537-2DB2D5B48AB5}"/>
              </a:ext>
            </a:extLst>
          </p:cNvPr>
          <p:cNvSpPr/>
          <p:nvPr/>
        </p:nvSpPr>
        <p:spPr>
          <a:xfrm>
            <a:off x="2741376" y="3716740"/>
            <a:ext cx="497371" cy="36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A472555-83CF-5852-DAEB-6F6BA76C2748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542540" y="661180"/>
            <a:ext cx="3994182" cy="33950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E7454BF-23B7-5637-5994-BD7D10588906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77928" y="1109700"/>
            <a:ext cx="4102319" cy="61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0749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Text, letter&#10;&#10;Description automatically generated">
            <a:extLst>
              <a:ext uri="{FF2B5EF4-FFF2-40B4-BE49-F238E27FC236}">
                <a16:creationId xmlns:a16="http://schemas.microsoft.com/office/drawing/2014/main" id="{F857DA45-44F9-4B84-9472-EAB468C878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95" y="109616"/>
            <a:ext cx="8307482" cy="2204959"/>
          </a:xfr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2L2-8</a:t>
            </a:r>
            <a:endParaRPr lang="en-US" sz="3200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C6CE01C-2B46-4806-A349-066B27B12295}"/>
              </a:ext>
            </a:extLst>
          </p:cNvPr>
          <p:cNvGrpSpPr/>
          <p:nvPr/>
        </p:nvGrpSpPr>
        <p:grpSpPr>
          <a:xfrm>
            <a:off x="6025488" y="2020684"/>
            <a:ext cx="3623865" cy="4622537"/>
            <a:chOff x="4399280" y="1544320"/>
            <a:chExt cx="3623865" cy="4622537"/>
          </a:xfrm>
        </p:grpSpPr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292F1FE0-7440-4BAC-9160-2186EC6EACE7}"/>
                </a:ext>
              </a:extLst>
            </p:cNvPr>
            <p:cNvGrpSpPr/>
            <p:nvPr/>
          </p:nvGrpSpPr>
          <p:grpSpPr>
            <a:xfrm>
              <a:off x="4399280" y="1544320"/>
              <a:ext cx="3623865" cy="4622537"/>
              <a:chOff x="4689580" y="1544320"/>
              <a:chExt cx="3333565" cy="4622537"/>
            </a:xfrm>
          </p:grpSpPr>
          <p:pic>
            <p:nvPicPr>
              <p:cNvPr id="12" name="Picture 2" descr="葛藤と摩擦、生産的摩擦を起こしていく ｜システムメトリックス株式会社">
                <a:extLst>
                  <a:ext uri="{FF2B5EF4-FFF2-40B4-BE49-F238E27FC236}">
                    <a16:creationId xmlns:a16="http://schemas.microsoft.com/office/drawing/2014/main" id="{BFE5DA0B-B882-4BAB-9EAB-3A56EE5090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9580" y="3220819"/>
                <a:ext cx="3333565" cy="29460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4" descr="自分探しのイラスト（女性） | かわいいフリー素材集 いらすとや">
                <a:extLst>
                  <a:ext uri="{FF2B5EF4-FFF2-40B4-BE49-F238E27FC236}">
                    <a16:creationId xmlns:a16="http://schemas.microsoft.com/office/drawing/2014/main" id="{AA1947DE-295F-47F9-A1CC-F6B8902690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752" r="48438" b="41926"/>
              <a:stretch/>
            </p:blipFill>
            <p:spPr bwMode="auto">
              <a:xfrm>
                <a:off x="4689580" y="1544320"/>
                <a:ext cx="1842363" cy="19711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1A4A540F-8F59-4B8D-80AB-C151F9ACF15B}"/>
                </a:ext>
              </a:extLst>
            </p:cNvPr>
            <p:cNvSpPr/>
            <p:nvPr/>
          </p:nvSpPr>
          <p:spPr>
            <a:xfrm>
              <a:off x="6143454" y="2825774"/>
              <a:ext cx="914400" cy="3121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36AF1799-96CF-2955-308B-88C7E63F7377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221359" y="672082"/>
            <a:ext cx="6722711" cy="58592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335F756-81B5-EC09-770D-6616EB58F1D8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294387" y="1820471"/>
            <a:ext cx="5050832" cy="49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8756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492675FA-6295-663C-DD97-90CE6146C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04" b="82806"/>
          <a:stretch/>
        </p:blipFill>
        <p:spPr>
          <a:xfrm>
            <a:off x="1358366" y="-912"/>
            <a:ext cx="9461257" cy="1363376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C6A9DB1F-60E3-BD4F-1EA1-4F589D755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300" y="1382323"/>
            <a:ext cx="9458476" cy="54746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356073" y="3076486"/>
            <a:ext cx="9466959" cy="835474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0538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5673DB6-D6CF-4C67-955A-B085D1F872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"/>
          <a:stretch/>
        </p:blipFill>
        <p:spPr>
          <a:xfrm>
            <a:off x="6554" y="0"/>
            <a:ext cx="12178894" cy="2270634"/>
          </a:xfr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2L2-9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7C6EB2E-46A6-E20D-3A1F-6A73B23666B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317745" y="1794155"/>
            <a:ext cx="9556509" cy="69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6128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9500C931-24E3-4431-B568-0C647959E6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8188"/>
          <a:stretch/>
        </p:blipFill>
        <p:spPr>
          <a:xfrm>
            <a:off x="0" y="1756485"/>
            <a:ext cx="10192274" cy="279005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05CB8934-482B-4195-A5AE-2499B99616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6"/>
          <a:stretch/>
        </p:blipFill>
        <p:spPr>
          <a:xfrm>
            <a:off x="1095118" y="4598306"/>
            <a:ext cx="10001764" cy="2246246"/>
          </a:xfrm>
          <a:prstGeom prst="rect">
            <a:avLst/>
          </a:prstGeom>
        </p:spPr>
      </p:pic>
      <p:pic>
        <p:nvPicPr>
          <p:cNvPr id="11" name="Z_[02-18]_kaiwa">
            <a:hlinkClick r:id="" action="ppaction://media"/>
            <a:extLst>
              <a:ext uri="{FF2B5EF4-FFF2-40B4-BE49-F238E27FC236}">
                <a16:creationId xmlns:a16="http://schemas.microsoft.com/office/drawing/2014/main" id="{1A061B71-2A18-4F35-B11D-77CBC5DD6D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62694" y="1704717"/>
            <a:ext cx="515994" cy="5559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7B557E-B05B-4D01-B16D-4960683EA2E5}"/>
              </a:ext>
            </a:extLst>
          </p:cNvPr>
          <p:cNvSpPr txBox="1"/>
          <p:nvPr/>
        </p:nvSpPr>
        <p:spPr>
          <a:xfrm>
            <a:off x="4208726" y="5227350"/>
            <a:ext cx="2661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a</a:t>
            </a:r>
            <a:r>
              <a:rPr lang="ja-JP" altLang="en-US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 </a:t>
            </a:r>
            <a:r>
              <a:rPr lang="en-US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c </a:t>
            </a:r>
            <a:r>
              <a:rPr lang="ja-JP" altLang="en-US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</a:t>
            </a:r>
            <a:r>
              <a:rPr lang="en-US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C4AA75-81EA-48F9-9AA7-93F44F02BC8E}"/>
              </a:ext>
            </a:extLst>
          </p:cNvPr>
          <p:cNvSpPr txBox="1"/>
          <p:nvPr/>
        </p:nvSpPr>
        <p:spPr>
          <a:xfrm>
            <a:off x="3884333" y="5996513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テレビでみた</a:t>
            </a:r>
            <a:endParaRPr lang="en-US" sz="32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5F1ABD-D3C9-4FE5-B721-3926AA225444}"/>
              </a:ext>
            </a:extLst>
          </p:cNvPr>
          <p:cNvSpPr txBox="1"/>
          <p:nvPr/>
        </p:nvSpPr>
        <p:spPr>
          <a:xfrm>
            <a:off x="7699901" y="5996513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えいがをみた</a:t>
            </a:r>
            <a:endParaRPr lang="en-US" sz="32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DF7B557E-B05B-4D01-B16D-4960683EA2E5}"/>
              </a:ext>
            </a:extLst>
          </p:cNvPr>
          <p:cNvSpPr txBox="1"/>
          <p:nvPr/>
        </p:nvSpPr>
        <p:spPr>
          <a:xfrm>
            <a:off x="8417017" y="5227350"/>
            <a:ext cx="1665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a</a:t>
            </a:r>
            <a:r>
              <a:rPr lang="ja-JP" altLang="en-US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 </a:t>
            </a:r>
            <a:r>
              <a:rPr lang="en-US" altLang="ja-JP" sz="3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d</a:t>
            </a:r>
            <a:endParaRPr lang="en-US" sz="3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2L2-9</a:t>
            </a:r>
            <a:endParaRPr lang="en-US" sz="320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6A2A744-FF83-450B-B62F-A836AED9016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6"/>
          <a:stretch/>
        </p:blipFill>
        <p:spPr>
          <a:xfrm>
            <a:off x="0" y="673885"/>
            <a:ext cx="9804325" cy="865516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8F3B0754-269A-8A35-C96E-E22287FB1E7B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77407" y="1159635"/>
            <a:ext cx="9291445" cy="40282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142E6D2-F2FD-5D53-FA85-262E40343FB0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757247" y="3072223"/>
            <a:ext cx="10470985" cy="696810"/>
          </a:xfrm>
          <a:prstGeom prst="rect">
            <a:avLst/>
          </a:prstGeom>
        </p:spPr>
      </p:pic>
      <p:pic>
        <p:nvPicPr>
          <p:cNvPr id="6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C279825C-351D-95CF-AC8E-84AAB8CF1D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5" b="13061"/>
          <a:stretch/>
        </p:blipFill>
        <p:spPr>
          <a:xfrm>
            <a:off x="0" y="0"/>
            <a:ext cx="3125145" cy="673885"/>
          </a:xfrm>
        </p:spPr>
      </p:pic>
      <p:pic>
        <p:nvPicPr>
          <p:cNvPr id="7" name="Picture 5" descr="A picture containing text, linedrawing&#10;&#10;Description automatically generated">
            <a:extLst>
              <a:ext uri="{FF2B5EF4-FFF2-40B4-BE49-F238E27FC236}">
                <a16:creationId xmlns:a16="http://schemas.microsoft.com/office/drawing/2014/main" id="{65D641B0-6EB9-9F83-02ED-C52297B6F1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549" y="993066"/>
            <a:ext cx="2666452" cy="207915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084370F-EC60-AE8D-4BFA-EB66696DF23D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588434" y="411573"/>
            <a:ext cx="2594752" cy="27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7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/>
      <p:bldP spid="16" grpId="0"/>
      <p:bldP spid="17" grpId="0"/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EC3C04E-073E-4F49-A3D6-8925707B3A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95" y="159151"/>
            <a:ext cx="6490275" cy="1021949"/>
          </a:xfrm>
        </p:spPr>
      </p:pic>
      <p:pic>
        <p:nvPicPr>
          <p:cNvPr id="6" name="Z_[02-18]_kaiwa">
            <a:hlinkClick r:id="" action="ppaction://media"/>
            <a:extLst>
              <a:ext uri="{FF2B5EF4-FFF2-40B4-BE49-F238E27FC236}">
                <a16:creationId xmlns:a16="http://schemas.microsoft.com/office/drawing/2014/main" id="{D8B2F997-0451-4D1E-AF60-7D1308F9586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5355.56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60975" y="154389"/>
            <a:ext cx="587375" cy="587375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2L2-10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D0270DA-EF1A-446E-BB61-BE6C6FA3B6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32" y="1157947"/>
            <a:ext cx="10526936" cy="570005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B603552-4F2C-8BDC-5E1C-191153447530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903485" y="730895"/>
            <a:ext cx="3823698" cy="58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3632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CC385DB-3BFA-4F6E-8041-6991B812BE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29" y="1270"/>
            <a:ext cx="10715541" cy="4708132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EC3C04E-073E-4F49-A3D6-8925707B3A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37" b="30603"/>
          <a:stretch/>
        </p:blipFill>
        <p:spPr>
          <a:xfrm>
            <a:off x="9334763" y="14426"/>
            <a:ext cx="1490342" cy="709200"/>
          </a:xfrm>
        </p:spPr>
      </p:pic>
      <p:pic>
        <p:nvPicPr>
          <p:cNvPr id="6" name="Z_[02-18]_kaiwa">
            <a:hlinkClick r:id="" action="ppaction://media"/>
            <a:extLst>
              <a:ext uri="{FF2B5EF4-FFF2-40B4-BE49-F238E27FC236}">
                <a16:creationId xmlns:a16="http://schemas.microsoft.com/office/drawing/2014/main" id="{D8B2F997-0451-4D1E-AF60-7D1308F9586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243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55766" y="88881"/>
            <a:ext cx="533977" cy="533977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2L2-10</a:t>
            </a:r>
            <a:endParaRPr lang="en-US" sz="3200"/>
          </a:p>
        </p:txBody>
      </p:sp>
      <p:pic>
        <p:nvPicPr>
          <p:cNvPr id="9" name="Picture 20" descr="Text&#10;&#10;Description automatically generated">
            <a:extLst>
              <a:ext uri="{FF2B5EF4-FFF2-40B4-BE49-F238E27FC236}">
                <a16:creationId xmlns:a16="http://schemas.microsoft.com/office/drawing/2014/main" id="{8D71BCAD-59B0-4E6B-B155-77EFC33AB18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3"/>
          <a:stretch/>
        </p:blipFill>
        <p:spPr>
          <a:xfrm>
            <a:off x="1227221" y="4943210"/>
            <a:ext cx="10311063" cy="168853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D311951-F23D-7D8F-FAC3-E58824737D7B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444541" y="5017389"/>
            <a:ext cx="10009229" cy="148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81714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436B2CA-BD34-4061-A745-918B2E92CD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"/>
          <a:stretch/>
        </p:blipFill>
        <p:spPr>
          <a:xfrm>
            <a:off x="2561286" y="0"/>
            <a:ext cx="7069428" cy="6858000"/>
          </a:xfrm>
          <a:prstGeom prst="rect">
            <a:avLst/>
          </a:prstGeom>
        </p:spPr>
      </p:pic>
      <p:pic>
        <p:nvPicPr>
          <p:cNvPr id="4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2E7F9196-783F-4F38-A471-E087337EF7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37" b="30603"/>
          <a:stretch/>
        </p:blipFill>
        <p:spPr>
          <a:xfrm>
            <a:off x="9334763" y="14426"/>
            <a:ext cx="1490342" cy="709200"/>
          </a:xfrm>
          <a:prstGeom prst="rect">
            <a:avLst/>
          </a:prstGeom>
        </p:spPr>
      </p:pic>
      <p:pic>
        <p:nvPicPr>
          <p:cNvPr id="5" name="Z_[02-18]_kaiwa">
            <a:hlinkClick r:id="" action="ppaction://media"/>
            <a:extLst>
              <a:ext uri="{FF2B5EF4-FFF2-40B4-BE49-F238E27FC236}">
                <a16:creationId xmlns:a16="http://schemas.microsoft.com/office/drawing/2014/main" id="{C4D9C5C9-4A85-4090-8A52-BEB0C931A2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52407" y="119841"/>
            <a:ext cx="485434" cy="485434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38019AA9-D365-48CF-BF02-22C631875B14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2L2-10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58980293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icon&#10;&#10;Description automatically generated">
            <a:extLst>
              <a:ext uri="{FF2B5EF4-FFF2-40B4-BE49-F238E27FC236}">
                <a16:creationId xmlns:a16="http://schemas.microsoft.com/office/drawing/2014/main" id="{345C0862-DFE7-477F-9169-C3A39A2A06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57375" cy="1102442"/>
          </a:xfrm>
        </p:spPr>
      </p:pic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25ABC7C6-41BB-48CA-85CC-EBD23B8DC2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789" y="76046"/>
            <a:ext cx="7452622" cy="1196565"/>
          </a:xfrm>
          <a:prstGeom prst="rect">
            <a:avLst/>
          </a:prstGeom>
        </p:spPr>
      </p:pic>
      <p:pic>
        <p:nvPicPr>
          <p:cNvPr id="12" name="Z_[02-19]_katachi">
            <a:hlinkClick r:id="" action="ppaction://media"/>
            <a:extLst>
              <a:ext uri="{FF2B5EF4-FFF2-40B4-BE49-F238E27FC236}">
                <a16:creationId xmlns:a16="http://schemas.microsoft.com/office/drawing/2014/main" id="{A98213B8-9302-45D9-992F-03BC66DF76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80400" y="215123"/>
            <a:ext cx="487363" cy="487363"/>
          </a:xfrm>
          <a:prstGeom prst="rect">
            <a:avLst/>
          </a:prstGeom>
        </p:spPr>
      </p:pic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A8B0297C-4879-4113-B557-A6BCED8531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431" y="1089723"/>
            <a:ext cx="5217994" cy="1655543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C75E9788-1809-4B97-A088-44EF04C75D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288" y="2735688"/>
            <a:ext cx="7765500" cy="1501106"/>
          </a:xfrm>
          <a:prstGeom prst="rect">
            <a:avLst/>
          </a:prstGeom>
        </p:spPr>
      </p:pic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6DE5CA6F-86BA-4CB0-A769-7673036912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204" y="4486399"/>
            <a:ext cx="8287095" cy="2172884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3629622" y="1551206"/>
            <a:ext cx="634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6256181" y="1551206"/>
            <a:ext cx="634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3820483" y="3677200"/>
            <a:ext cx="634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8506950" y="3175563"/>
            <a:ext cx="9724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こと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3650903" y="3169010"/>
            <a:ext cx="1789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きっかけ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3482647" y="1866071"/>
            <a:ext cx="928688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en-US" altLang="ja-JP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み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見て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2L2-11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116A610-6498-8EC1-10C2-A823D77C7466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2382288" y="711187"/>
            <a:ext cx="6187756" cy="389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107AD11-14C4-3A84-558F-ACE351F34C7C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2666764" y="5098697"/>
            <a:ext cx="7384768" cy="416194"/>
          </a:xfrm>
          <a:prstGeom prst="rect">
            <a:avLst/>
          </a:prstGeom>
        </p:spPr>
      </p:pic>
      <p:pic>
        <p:nvPicPr>
          <p:cNvPr id="11" name="Picture 8" descr="Text, letter&#10;&#10;Description automatically generated">
            <a:extLst>
              <a:ext uri="{FF2B5EF4-FFF2-40B4-BE49-F238E27FC236}">
                <a16:creationId xmlns:a16="http://schemas.microsoft.com/office/drawing/2014/main" id="{85346D9A-66DA-E073-6778-8AC461C64D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600" y="4486399"/>
            <a:ext cx="8287095" cy="217288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BFAB998-E1EF-F02D-1A98-377C226ECE54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2743805" y="6127189"/>
            <a:ext cx="5107837" cy="41619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7C72C856-039A-2B1B-4A1D-1AE4EF65DCCF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2723611" y="5145291"/>
            <a:ext cx="7065140" cy="41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41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6" grpId="0"/>
      <p:bldP spid="18" grpId="0"/>
      <p:bldP spid="20" grpId="0"/>
      <p:bldP spid="23" grpId="0"/>
      <p:bldP spid="24" grpId="0"/>
      <p:bldP spid="2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FD5D8942-25E6-4FF9-BE8D-6D8085C5A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2L2-20</a:t>
            </a:r>
            <a:endParaRPr lang="en-US" sz="320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1EF7798-307E-E28E-0DDC-A2265D18B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21" y="-1"/>
            <a:ext cx="9585135" cy="674248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F987217-FF6A-587E-068B-6793C0115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178" y="115516"/>
            <a:ext cx="1476260" cy="78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09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1A54BC15-35EE-4020-A92F-6F7B4C6536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49" y="246488"/>
            <a:ext cx="8932389" cy="1325563"/>
          </a:xfrm>
        </p:spPr>
      </p:pic>
      <p:pic>
        <p:nvPicPr>
          <p:cNvPr id="6" name="Z_[02-18]_kaiwa">
            <a:hlinkClick r:id="" action="ppaction://media"/>
            <a:extLst>
              <a:ext uri="{FF2B5EF4-FFF2-40B4-BE49-F238E27FC236}">
                <a16:creationId xmlns:a16="http://schemas.microsoft.com/office/drawing/2014/main" id="{3B76F2EC-2DAD-4C18-A8C1-CFD934AA54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94575" y="421906"/>
            <a:ext cx="487363" cy="487363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2L2-11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F3D2D43-C0D7-7F82-24D0-D34B0C0239E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lum bright="-20000" contrast="40000"/>
          </a:blip>
          <a:srcRect t="5532"/>
          <a:stretch/>
        </p:blipFill>
        <p:spPr>
          <a:xfrm>
            <a:off x="957211" y="1010459"/>
            <a:ext cx="8082498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6090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360874F6-C678-47D1-BE9F-25B25D6451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5" y="37438"/>
            <a:ext cx="5331534" cy="1056247"/>
          </a:xfrm>
        </p:spPr>
      </p:pic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5BE999B7-75FA-49A2-A6E0-1A98D3EE70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5" y="1093685"/>
            <a:ext cx="4257675" cy="873605"/>
          </a:xfrm>
          <a:prstGeom prst="rect">
            <a:avLst/>
          </a:prstGeom>
        </p:spPr>
      </p:pic>
      <p:pic>
        <p:nvPicPr>
          <p:cNvPr id="13" name="Z_[02-20]_hanasu">
            <a:hlinkClick r:id="" action="ppaction://media"/>
            <a:extLst>
              <a:ext uri="{FF2B5EF4-FFF2-40B4-BE49-F238E27FC236}">
                <a16:creationId xmlns:a16="http://schemas.microsoft.com/office/drawing/2014/main" id="{7782B1DA-6D02-462A-932C-907D9175C1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79749" y="1227844"/>
            <a:ext cx="487363" cy="487363"/>
          </a:xfrm>
          <a:prstGeom prst="rect">
            <a:avLst/>
          </a:prstGeom>
        </p:spPr>
      </p:pic>
      <p:pic>
        <p:nvPicPr>
          <p:cNvPr id="9" name="Picture 8" descr="Text&#10;&#10;Description automatically generated with low confidence">
            <a:extLst>
              <a:ext uri="{FF2B5EF4-FFF2-40B4-BE49-F238E27FC236}">
                <a16:creationId xmlns:a16="http://schemas.microsoft.com/office/drawing/2014/main" id="{4A8EE8A6-B83C-4060-8F56-DCFEED681E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088" y="1715207"/>
            <a:ext cx="8965060" cy="483870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2L2-12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3DF79B9-C617-F814-8B98-7A34837C518D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699985" y="707125"/>
            <a:ext cx="5516317" cy="38656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574FE24-5836-FF8F-240A-4CBF19855D78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133657" y="1581048"/>
            <a:ext cx="2717825" cy="31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8522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360874F6-C678-47D1-BE9F-25B25D6451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0" y="36417"/>
            <a:ext cx="5331534" cy="1056247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BF72A9-1C06-475C-B842-97B35D1814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4" y="1022995"/>
            <a:ext cx="5104505" cy="973233"/>
          </a:xfrm>
          <a:prstGeom prst="rect">
            <a:avLst/>
          </a:prstGeom>
        </p:spPr>
      </p:pic>
      <p:pic>
        <p:nvPicPr>
          <p:cNvPr id="13" name="Z_[02-20]_hanasu">
            <a:hlinkClick r:id="" action="ppaction://media"/>
            <a:extLst>
              <a:ext uri="{FF2B5EF4-FFF2-40B4-BE49-F238E27FC236}">
                <a16:creationId xmlns:a16="http://schemas.microsoft.com/office/drawing/2014/main" id="{7782B1DA-6D02-462A-932C-907D9175C1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60943" y="1151444"/>
            <a:ext cx="487363" cy="487363"/>
          </a:xfrm>
          <a:prstGeom prst="rect">
            <a:avLst/>
          </a:prstGeom>
        </p:spPr>
      </p:pic>
      <p:pic>
        <p:nvPicPr>
          <p:cNvPr id="9" name="Picture 8" descr="Text&#10;&#10;Description automatically generated with low confidence">
            <a:extLst>
              <a:ext uri="{FF2B5EF4-FFF2-40B4-BE49-F238E27FC236}">
                <a16:creationId xmlns:a16="http://schemas.microsoft.com/office/drawing/2014/main" id="{4A8EE8A6-B83C-4060-8F56-DCFEED681E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968" y="1695450"/>
            <a:ext cx="8965060" cy="483870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2L2-12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2EBB5EA-C3F7-3BF8-8B7F-4C3483B4D760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61924" y="1503091"/>
            <a:ext cx="3387392" cy="34977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1ACD1EE-0862-DD2F-E0C4-745079044C0D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732524" y="743942"/>
            <a:ext cx="5014058" cy="34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26200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360874F6-C678-47D1-BE9F-25B25D6451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0" y="36417"/>
            <a:ext cx="5331534" cy="1056247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BF72A9-1C06-475C-B842-97B35D1814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4" y="1022995"/>
            <a:ext cx="5104505" cy="973233"/>
          </a:xfrm>
          <a:prstGeom prst="rect">
            <a:avLst/>
          </a:prstGeom>
        </p:spPr>
      </p:pic>
      <p:pic>
        <p:nvPicPr>
          <p:cNvPr id="13" name="Z_[02-20]_hanasu">
            <a:hlinkClick r:id="" action="ppaction://media"/>
            <a:extLst>
              <a:ext uri="{FF2B5EF4-FFF2-40B4-BE49-F238E27FC236}">
                <a16:creationId xmlns:a16="http://schemas.microsoft.com/office/drawing/2014/main" id="{7782B1DA-6D02-462A-932C-907D9175C1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60943" y="1151444"/>
            <a:ext cx="487363" cy="487363"/>
          </a:xfrm>
          <a:prstGeom prst="rect">
            <a:avLst/>
          </a:prstGeom>
        </p:spPr>
      </p:pic>
      <p:pic>
        <p:nvPicPr>
          <p:cNvPr id="9" name="Picture 8" descr="Text&#10;&#10;Description automatically generated with low confidence">
            <a:extLst>
              <a:ext uri="{FF2B5EF4-FFF2-40B4-BE49-F238E27FC236}">
                <a16:creationId xmlns:a16="http://schemas.microsoft.com/office/drawing/2014/main" id="{4A8EE8A6-B83C-4060-8F56-DCFEED681E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968" y="1695450"/>
            <a:ext cx="8965060" cy="4838700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295034" y="3670276"/>
            <a:ext cx="6692279" cy="8979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129843" y="5910907"/>
            <a:ext cx="2519423" cy="41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389555" y="4919695"/>
            <a:ext cx="4159537" cy="4215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304624" y="2944869"/>
            <a:ext cx="2938005" cy="3739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045969" y="1840344"/>
            <a:ext cx="2687173" cy="4872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2L2-12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5E5D3E1-7777-C668-7AF4-7496ED007AEA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747233" y="671500"/>
            <a:ext cx="4765220" cy="33141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B1F16DA-D462-F1A1-A6D7-92EBE428DA9C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161924" y="1503091"/>
            <a:ext cx="3387392" cy="34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3814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36EF20B-6057-4A19-9CF5-78737CA229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5" y="99821"/>
            <a:ext cx="4559319" cy="938404"/>
          </a:xfrm>
        </p:spPr>
      </p:pic>
      <p:pic>
        <p:nvPicPr>
          <p:cNvPr id="9" name="Picture 8" descr="A person singing into a microphone&#10;&#10;Description automatically generated">
            <a:extLst>
              <a:ext uri="{FF2B5EF4-FFF2-40B4-BE49-F238E27FC236}">
                <a16:creationId xmlns:a16="http://schemas.microsoft.com/office/drawing/2014/main" id="{0A7A614F-8FBC-4534-BC78-80A55A9188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03" y="1323837"/>
            <a:ext cx="2573722" cy="4589593"/>
          </a:xfrm>
          <a:prstGeom prst="rect">
            <a:avLst/>
          </a:prstGeom>
        </p:spPr>
      </p:pic>
      <p:pic>
        <p:nvPicPr>
          <p:cNvPr id="11" name="Picture 10" descr="Text, letter&#10;&#10;Description automatically generated">
            <a:extLst>
              <a:ext uri="{FF2B5EF4-FFF2-40B4-BE49-F238E27FC236}">
                <a16:creationId xmlns:a16="http://schemas.microsoft.com/office/drawing/2014/main" id="{589E1243-8E5E-4A26-B41B-4861FABC98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387" y="1530738"/>
            <a:ext cx="7576383" cy="4041387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2L2-12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57D5CD6-280E-F627-0CB3-41159429D493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750503" y="604307"/>
            <a:ext cx="5290239" cy="45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409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8BE8CBC2-A257-46C4-9013-AE5EA17C3F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1" y="627685"/>
            <a:ext cx="11971417" cy="1932159"/>
          </a:xfrm>
        </p:spPr>
      </p:pic>
      <p:pic>
        <p:nvPicPr>
          <p:cNvPr id="1026" name="Picture 2" descr="イケメンのイラスト | かわいいフリー素材集 いらすとや">
            <a:extLst>
              <a:ext uri="{FF2B5EF4-FFF2-40B4-BE49-F238E27FC236}">
                <a16:creationId xmlns:a16="http://schemas.microsoft.com/office/drawing/2014/main" id="{EBDA1247-5D5A-4E6D-8E0F-EC3AAA316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429000"/>
            <a:ext cx="3678668" cy="193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俳優のイラスト">
            <a:extLst>
              <a:ext uri="{FF2B5EF4-FFF2-40B4-BE49-F238E27FC236}">
                <a16:creationId xmlns:a16="http://schemas.microsoft.com/office/drawing/2014/main" id="{5936017E-2591-4E11-90B8-AD8158DCC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87969"/>
            <a:ext cx="3461639" cy="304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オペラ歌手のイラスト（男性） | かわいいフリー素材集 いらすとや">
            <a:extLst>
              <a:ext uri="{FF2B5EF4-FFF2-40B4-BE49-F238E27FC236}">
                <a16:creationId xmlns:a16="http://schemas.microsoft.com/office/drawing/2014/main" id="{9B78B501-977B-489F-8110-37E06581F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218" y="2950538"/>
            <a:ext cx="2657721" cy="315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2L2-12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250FA3B-1F36-6BA7-92D5-64A9318B237E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473770" y="1773309"/>
            <a:ext cx="11718230" cy="78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252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492675FA-6295-663C-DD97-90CE6146C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04" b="82806"/>
          <a:stretch/>
        </p:blipFill>
        <p:spPr>
          <a:xfrm>
            <a:off x="1358366" y="-912"/>
            <a:ext cx="9461257" cy="1363376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C6A9DB1F-60E3-BD4F-1EA1-4F589D755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300" y="1382323"/>
            <a:ext cx="9458476" cy="54746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356073" y="3859953"/>
            <a:ext cx="9466959" cy="1004807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0297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F7ACA8FA-26E2-4043-98BB-4413677C9A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4" b="-1"/>
          <a:stretch/>
        </p:blipFill>
        <p:spPr>
          <a:xfrm>
            <a:off x="0" y="0"/>
            <a:ext cx="12192000" cy="2430686"/>
          </a:xfr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2L2-13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E0B1404-97FC-4098-2D03-757A5059FE5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431227" y="1916499"/>
            <a:ext cx="10767578" cy="68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527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2410AC60-96F5-4978-A7BF-BAE31BA82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586" y="165104"/>
            <a:ext cx="7176414" cy="6692896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9426366D-644F-4C90-9B57-273F1100F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423"/>
            <a:ext cx="5078510" cy="892171"/>
          </a:xfrm>
          <a:prstGeom prst="rect">
            <a:avLst/>
          </a:prstGeom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2075FBFA-A3A3-4F81-A534-5D33171243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54" y="1232669"/>
            <a:ext cx="2763491" cy="792548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2E2E67A8-F3EE-4ECF-9DE3-ED691F34D4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27" y="2847476"/>
            <a:ext cx="3307561" cy="792547"/>
          </a:xfrm>
          <a:prstGeom prst="rect">
            <a:avLst/>
          </a:prstGeom>
        </p:spPr>
      </p:pic>
      <p:pic>
        <p:nvPicPr>
          <p:cNvPr id="17" name="Picture 16" descr="Text&#10;&#10;Description automatically generated">
            <a:extLst>
              <a:ext uri="{FF2B5EF4-FFF2-40B4-BE49-F238E27FC236}">
                <a16:creationId xmlns:a16="http://schemas.microsoft.com/office/drawing/2014/main" id="{A1E00EC4-F2BD-4687-83F9-115BAB274B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17" y="4462282"/>
            <a:ext cx="3368980" cy="687751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581632" y="1947755"/>
            <a:ext cx="3983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ミャンマーのヤンゴン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787359" y="3564389"/>
            <a:ext cx="10652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せん</a:t>
            </a:r>
            <a:r>
              <a:rPr kumimoji="1" lang="ja-JP" altLang="en-US" sz="14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げつ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先月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690542" y="5233628"/>
            <a:ext cx="23240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かいご　　　しごと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介護の仕事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2L2-13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9E6D1D8-8FD2-8111-CC34-3DA225E5B5B2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34182" y="814916"/>
            <a:ext cx="5078510" cy="41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3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C8BFE4-2610-44C8-A841-A03CB94E83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99" y="-1"/>
            <a:ext cx="7982713" cy="923925"/>
          </a:xfrm>
        </p:spPr>
      </p:pic>
      <p:pic>
        <p:nvPicPr>
          <p:cNvPr id="9" name="Picture 8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C6D80BD5-A24D-4D95-8920-E502B8F44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46" y="939164"/>
            <a:ext cx="6668078" cy="1379340"/>
          </a:xfrm>
          <a:prstGeom prst="rect">
            <a:avLst/>
          </a:prstGeom>
        </p:spPr>
      </p:pic>
      <p:pic>
        <p:nvPicPr>
          <p:cNvPr id="11" name="Picture 10" descr="Text, letter&#10;&#10;Description automatically generated">
            <a:extLst>
              <a:ext uri="{FF2B5EF4-FFF2-40B4-BE49-F238E27FC236}">
                <a16:creationId xmlns:a16="http://schemas.microsoft.com/office/drawing/2014/main" id="{93652F8D-0C2F-465C-BC7F-8FEC04711C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46" y="2413695"/>
            <a:ext cx="5700254" cy="2789162"/>
          </a:xfrm>
          <a:prstGeom prst="rect">
            <a:avLst/>
          </a:prstGeom>
        </p:spPr>
      </p:pic>
      <p:pic>
        <p:nvPicPr>
          <p:cNvPr id="15" name="Picture 1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01D6213-079A-41B0-A7B9-4D333CDE2D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71" y="5216193"/>
            <a:ext cx="6315364" cy="1424257"/>
          </a:xfrm>
          <a:prstGeom prst="rect">
            <a:avLst/>
          </a:prstGeom>
        </p:spPr>
      </p:pic>
      <p:pic>
        <p:nvPicPr>
          <p:cNvPr id="17" name="Picture 16" descr="Text, letter&#10;&#10;Description automatically generated">
            <a:extLst>
              <a:ext uri="{FF2B5EF4-FFF2-40B4-BE49-F238E27FC236}">
                <a16:creationId xmlns:a16="http://schemas.microsoft.com/office/drawing/2014/main" id="{9C61ADC3-88DE-480E-89E7-24F926CD32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764" y="2413694"/>
            <a:ext cx="6242986" cy="1956827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2L2-14</a:t>
            </a:r>
            <a:endParaRPr lang="en-US" sz="32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2770608" y="986571"/>
            <a:ext cx="1196424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おお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大きい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2418291" y="1435705"/>
            <a:ext cx="950529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ゆうめい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有名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1253337" y="1743769"/>
            <a:ext cx="823438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ふる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古い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4288420" y="1709510"/>
            <a:ext cx="1364871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たか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高いビル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2418291" y="2815045"/>
            <a:ext cx="1409790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おいしい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2602161" y="3479981"/>
            <a:ext cx="1364871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あか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明るく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3601053" y="4165236"/>
            <a:ext cx="812369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ja-JP" altLang="en-US" sz="12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ねん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en-US" altLang="ja-JP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r>
              <a:rPr kumimoji="1" lang="ja-JP" altLang="en-US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2195976" y="4641458"/>
            <a:ext cx="812369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かい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en-US" altLang="ja-JP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  <a:r>
              <a:rPr kumimoji="1" lang="ja-JP" altLang="en-US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回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1372538" y="5434199"/>
            <a:ext cx="823438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ある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歩く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4007237" y="5926430"/>
            <a:ext cx="1865787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キャンプをし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1244433" y="6265989"/>
            <a:ext cx="2347716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ハイキングをし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7876140" y="2619296"/>
            <a:ext cx="1364871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おぼ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覚えたい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7408576" y="2987856"/>
            <a:ext cx="1364871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つく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作りたい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9752663" y="3272618"/>
            <a:ext cx="1364871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知りたい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8020048" y="3722829"/>
            <a:ext cx="1910417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のぼ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登ってみたい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AF89D8F-DC5D-7CEF-4116-3240414602B4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809605" y="572155"/>
            <a:ext cx="6315824" cy="39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4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/>
      <p:bldP spid="18" grpId="0"/>
      <p:bldP spid="20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A0114087-E791-40E3-86C7-DB2C498346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31" y="198863"/>
            <a:ext cx="9172415" cy="1639462"/>
          </a:xfr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2L2-14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C9F871F-69E7-7434-59BC-2F9D0B29771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987652" y="1331881"/>
            <a:ext cx="9046108" cy="40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617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A0114087-E791-40E3-86C7-DB2C498346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31" y="198863"/>
            <a:ext cx="9172415" cy="1639462"/>
          </a:xfrm>
        </p:spPr>
      </p:pic>
      <p:pic>
        <p:nvPicPr>
          <p:cNvPr id="7" name="Picture 6" descr="A picture containing timeline&#10;&#10;Description automatically generated">
            <a:extLst>
              <a:ext uri="{FF2B5EF4-FFF2-40B4-BE49-F238E27FC236}">
                <a16:creationId xmlns:a16="http://schemas.microsoft.com/office/drawing/2014/main" id="{03382DDF-4B62-4358-849E-D230FD8DE7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10" y="2932109"/>
            <a:ext cx="10238659" cy="239788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2L2-14</a:t>
            </a:r>
            <a:endParaRPr lang="en-US" sz="320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887410" y="1838325"/>
            <a:ext cx="31995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あか</a:t>
            </a: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げんき　　　ひと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明るくて元気な人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06A5D38-5228-C38B-BBB4-AD3F69F207A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987652" y="1331881"/>
            <a:ext cx="9046108" cy="40066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8EE2379-2090-A8F1-F802-78E6435EC2B7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987652" y="3782545"/>
            <a:ext cx="9660295" cy="129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66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492675FA-6295-663C-DD97-90CE6146C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04" b="82806"/>
          <a:stretch/>
        </p:blipFill>
        <p:spPr>
          <a:xfrm>
            <a:off x="1358366" y="-912"/>
            <a:ext cx="9461257" cy="1363376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C6A9DB1F-60E3-BD4F-1EA1-4F589D755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300" y="1382323"/>
            <a:ext cx="9458476" cy="54746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356073" y="4841292"/>
            <a:ext cx="9466959" cy="1065283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765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C02E0C5A-D7F8-462C-AA5A-EBBF02EE17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52750" cy="641376"/>
          </a:xfr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EFC5A910-00EF-4A8D-AB47-41B3302EE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825" y="641376"/>
            <a:ext cx="8698575" cy="6038128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2L2-17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A045424-8DB3-D5AF-ACEE-8B5CE2F9B45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404189" y="1165704"/>
            <a:ext cx="2685170" cy="40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2793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AB1FB610-9A28-452B-B9DA-A336BBCD10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10" y="200025"/>
            <a:ext cx="8359959" cy="1428750"/>
          </a:xfr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FA358579-4670-451C-B47F-A14439F0B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972" y="1750774"/>
            <a:ext cx="8647453" cy="482355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2L2-17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B1F52C8-1412-7F12-111C-58B4392CE8D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305981" y="1069940"/>
            <a:ext cx="6553613" cy="55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3032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low confidence">
            <a:extLst>
              <a:ext uri="{FF2B5EF4-FFF2-40B4-BE49-F238E27FC236}">
                <a16:creationId xmlns:a16="http://schemas.microsoft.com/office/drawing/2014/main" id="{F98C0648-5CD1-45D6-A6F4-4F5CBFF576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67" y="5214751"/>
            <a:ext cx="11143465" cy="1382209"/>
          </a:xfrm>
        </p:spPr>
      </p:pic>
      <p:pic>
        <p:nvPicPr>
          <p:cNvPr id="6" name="Picture 5" descr="Text, letter&#10;&#10;Description automatically generated">
            <a:extLst>
              <a:ext uri="{FF2B5EF4-FFF2-40B4-BE49-F238E27FC236}">
                <a16:creationId xmlns:a16="http://schemas.microsoft.com/office/drawing/2014/main" id="{E2C71999-889A-4AD1-A1F0-3F23C7869B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5"/>
          <a:stretch/>
        </p:blipFill>
        <p:spPr>
          <a:xfrm>
            <a:off x="1511846" y="292387"/>
            <a:ext cx="9168306" cy="493840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2L2-17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3FEFC30-D380-1FD7-4BC1-C5BA59D2952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258000" y="5905856"/>
            <a:ext cx="10135905" cy="54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759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B5FC155-719B-19B5-33B8-7DA215B60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444586" cy="83220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209A1BC-F7E8-F427-F7EA-0947A1CA9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44" y="1194835"/>
            <a:ext cx="12074156" cy="5462819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D7931C4F-DB30-16CD-1EE2-A0781AB838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2L2-21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3542327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45D3FE0-5196-DE84-346D-EAD6A9BCB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444586" cy="83220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CED24E2-8BD8-08DC-9AC9-52535C8CE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85" y="1061054"/>
            <a:ext cx="11530429" cy="540139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CDADD3F0-4A6E-66C2-AF8A-5AF1188E224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2L2-21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7103940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45D3FE0-5196-DE84-346D-EAD6A9BCB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444586" cy="83220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0917729-C359-41E8-8416-4D6CA7585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586" y="133564"/>
            <a:ext cx="9343279" cy="384389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637A714-D3A0-62D2-196D-6751E3BFC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391" y="3977462"/>
            <a:ext cx="8264493" cy="2801865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B4E69745-1DD2-C388-4987-CCEA0AAB74B4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2L2-21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8765517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45D3FE0-5196-DE84-346D-EAD6A9BCB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444586" cy="83220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0E42533-1EF9-F10F-3BBC-EBFF8CAA6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17" y="832206"/>
            <a:ext cx="10770506" cy="5866545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940AFB6F-55C4-6528-B302-BFD94701E0D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2L2-22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6376035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45D3FE0-5196-DE84-346D-EAD6A9BCB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444586" cy="83220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369B928-EE92-5AFA-C8F6-F543D9E52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65" y="1060203"/>
            <a:ext cx="11770470" cy="5299501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1AE7E25D-8F41-DDF1-7DC2-14249C5ADE8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2L2-22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4235498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3E219D-E2BD-422F-A11F-AE475358B508}">
  <ds:schemaRefs>
    <ds:schemaRef ds:uri="http://schemas.microsoft.com/office/infopath/2007/PartnerControls"/>
    <ds:schemaRef ds:uri="http://purl.org/dc/terms/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dd831380-f772-4d0a-86be-ca519d40c5a8"/>
    <ds:schemaRef ds:uri="http://schemas.openxmlformats.org/package/2006/metadata/core-properties"/>
    <ds:schemaRef ds:uri="3e344923-98a3-4cbb-98eb-7a7235193b6b"/>
  </ds:schemaRefs>
</ds:datastoreItem>
</file>

<file path=customXml/itemProps2.xml><?xml version="1.0" encoding="utf-8"?>
<ds:datastoreItem xmlns:ds="http://schemas.openxmlformats.org/officeDocument/2006/customXml" ds:itemID="{FE15965B-A141-4334-9BD7-356D56D1DBF9}"/>
</file>

<file path=customXml/itemProps3.xml><?xml version="1.0" encoding="utf-8"?>
<ds:datastoreItem xmlns:ds="http://schemas.openxmlformats.org/officeDocument/2006/customXml" ds:itemID="{6A996BC8-D328-4A25-B314-D20015C525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</Words>
  <Application>Microsoft Office PowerPoint</Application>
  <PresentationFormat>Widescreen</PresentationFormat>
  <Paragraphs>149</Paragraphs>
  <Slides>60</Slides>
  <Notes>4</Notes>
  <HiddenSlides>0</HiddenSlides>
  <MMClips>51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Chompoonut  Harnrak</dc:creator>
  <cp:lastModifiedBy>sayaka yokoyama</cp:lastModifiedBy>
  <cp:revision>33</cp:revision>
  <dcterms:created xsi:type="dcterms:W3CDTF">2021-06-01T05:42:20Z</dcterms:created>
  <dcterms:modified xsi:type="dcterms:W3CDTF">2024-07-24T07:22:16Z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