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5"/>
  </p:notesMasterIdLst>
  <p:sldIdLst>
    <p:sldId id="256" r:id="rId5"/>
    <p:sldId id="257" r:id="rId6"/>
    <p:sldId id="260" r:id="rId7"/>
    <p:sldId id="261" r:id="rId8"/>
    <p:sldId id="313" r:id="rId9"/>
    <p:sldId id="262" r:id="rId10"/>
    <p:sldId id="265" r:id="rId11"/>
    <p:sldId id="266" r:id="rId12"/>
    <p:sldId id="269" r:id="rId13"/>
    <p:sldId id="268" r:id="rId14"/>
    <p:sldId id="270" r:id="rId15"/>
    <p:sldId id="272" r:id="rId16"/>
    <p:sldId id="273" r:id="rId17"/>
    <p:sldId id="271" r:id="rId18"/>
    <p:sldId id="274" r:id="rId19"/>
    <p:sldId id="275" r:id="rId20"/>
    <p:sldId id="307" r:id="rId21"/>
    <p:sldId id="276" r:id="rId22"/>
    <p:sldId id="314" r:id="rId23"/>
    <p:sldId id="277" r:id="rId24"/>
    <p:sldId id="278" r:id="rId25"/>
    <p:sldId id="280" r:id="rId26"/>
    <p:sldId id="282" r:id="rId27"/>
    <p:sldId id="284" r:id="rId28"/>
    <p:sldId id="285" r:id="rId29"/>
    <p:sldId id="287" r:id="rId30"/>
    <p:sldId id="288" r:id="rId31"/>
    <p:sldId id="290" r:id="rId32"/>
    <p:sldId id="291" r:id="rId33"/>
    <p:sldId id="293" r:id="rId34"/>
    <p:sldId id="295" r:id="rId35"/>
    <p:sldId id="294" r:id="rId36"/>
    <p:sldId id="296" r:id="rId37"/>
    <p:sldId id="298" r:id="rId38"/>
    <p:sldId id="308" r:id="rId39"/>
    <p:sldId id="297" r:id="rId40"/>
    <p:sldId id="299" r:id="rId41"/>
    <p:sldId id="315" r:id="rId42"/>
    <p:sldId id="300" r:id="rId43"/>
    <p:sldId id="301" r:id="rId44"/>
    <p:sldId id="302" r:id="rId45"/>
    <p:sldId id="303" r:id="rId46"/>
    <p:sldId id="316" r:id="rId47"/>
    <p:sldId id="304" r:id="rId48"/>
    <p:sldId id="305" r:id="rId49"/>
    <p:sldId id="306" r:id="rId50"/>
    <p:sldId id="309" r:id="rId51"/>
    <p:sldId id="310" r:id="rId52"/>
    <p:sldId id="311" r:id="rId53"/>
    <p:sldId id="312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2CB7CD-59C6-AF7E-7863-D7632286DABE}" v="1" dt="2024-07-24T07:21:14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S::kakuda@jfbkk.or.th::40706642-bbdd-4be4-a46a-1d3174691c72" providerId="AD" clId="Web-{EAD941D4-65F3-4820-ABAB-08589C06C099}"/>
    <pc:docChg chg="modSld">
      <pc:chgData name="Shoko Kakuda" userId="S::kakuda@jfbkk.or.th::40706642-bbdd-4be4-a46a-1d3174691c72" providerId="AD" clId="Web-{EAD941D4-65F3-4820-ABAB-08589C06C099}" dt="2022-01-31T03:28:21.699" v="2"/>
      <pc:docMkLst>
        <pc:docMk/>
      </pc:docMkLst>
      <pc:sldChg chg="addSp delSp modSp">
        <pc:chgData name="Shoko Kakuda" userId="S::kakuda@jfbkk.or.th::40706642-bbdd-4be4-a46a-1d3174691c72" providerId="AD" clId="Web-{EAD941D4-65F3-4820-ABAB-08589C06C099}" dt="2022-01-31T03:28:21.699" v="2"/>
        <pc:sldMkLst>
          <pc:docMk/>
          <pc:sldMk cId="4272165839" sldId="291"/>
        </pc:sldMkLst>
        <pc:spChg chg="del">
          <ac:chgData name="Shoko Kakuda" userId="S::kakuda@jfbkk.or.th::40706642-bbdd-4be4-a46a-1d3174691c72" providerId="AD" clId="Web-{EAD941D4-65F3-4820-ABAB-08589C06C099}" dt="2022-01-31T03:28:21.699" v="2"/>
          <ac:spMkLst>
            <pc:docMk/>
            <pc:sldMk cId="4272165839" sldId="291"/>
            <ac:spMk id="2" creationId="{C47F25D0-E60C-4373-BE9C-FC41071DD5F5}"/>
          </ac:spMkLst>
        </pc:spChg>
        <pc:spChg chg="add del mod">
          <ac:chgData name="Shoko Kakuda" userId="S::kakuda@jfbkk.or.th::40706642-bbdd-4be4-a46a-1d3174691c72" providerId="AD" clId="Web-{EAD941D4-65F3-4820-ABAB-08589C06C099}" dt="2022-01-31T03:28:17.058" v="1"/>
          <ac:spMkLst>
            <pc:docMk/>
            <pc:sldMk cId="4272165839" sldId="291"/>
            <ac:spMk id="4" creationId="{21638BC2-7BA0-4EAF-B540-705E8DBD1430}"/>
          </ac:spMkLst>
        </pc:spChg>
        <pc:picChg chg="del">
          <ac:chgData name="Shoko Kakuda" userId="S::kakuda@jfbkk.or.th::40706642-bbdd-4be4-a46a-1d3174691c72" providerId="AD" clId="Web-{EAD941D4-65F3-4820-ABAB-08589C06C099}" dt="2022-01-31T03:28:10.542" v="0"/>
          <ac:picMkLst>
            <pc:docMk/>
            <pc:sldMk cId="4272165839" sldId="291"/>
            <ac:picMk id="5" creationId="{774D18D0-6A66-42FF-A90D-75835FE15112}"/>
          </ac:picMkLst>
        </pc:picChg>
      </pc:sldChg>
    </pc:docChg>
  </pc:docChgLst>
  <pc:docChgLst>
    <pc:chgData name="Mayumi Oya" userId="S::mayumi_oya@jpf.go.jp::81482dfe-07c9-4ece-b186-9b7c75a9add2" providerId="AD" clId="Web-{F92CB7CD-59C6-AF7E-7863-D7632286DABE}"/>
    <pc:docChg chg="modSld">
      <pc:chgData name="Mayumi Oya" userId="S::mayumi_oya@jpf.go.jp::81482dfe-07c9-4ece-b186-9b7c75a9add2" providerId="AD" clId="Web-{F92CB7CD-59C6-AF7E-7863-D7632286DABE}" dt="2024-07-24T07:21:14.838" v="0" actId="1076"/>
      <pc:docMkLst>
        <pc:docMk/>
      </pc:docMkLst>
      <pc:sldChg chg="modSp">
        <pc:chgData name="Mayumi Oya" userId="S::mayumi_oya@jpf.go.jp::81482dfe-07c9-4ece-b186-9b7c75a9add2" providerId="AD" clId="Web-{F92CB7CD-59C6-AF7E-7863-D7632286DABE}" dt="2024-07-24T07:21:14.838" v="0" actId="1076"/>
        <pc:sldMkLst>
          <pc:docMk/>
          <pc:sldMk cId="4290259520" sldId="315"/>
        </pc:sldMkLst>
        <pc:spChg chg="mod">
          <ac:chgData name="Mayumi Oya" userId="S::mayumi_oya@jpf.go.jp::81482dfe-07c9-4ece-b186-9b7c75a9add2" providerId="AD" clId="Web-{F92CB7CD-59C6-AF7E-7863-D7632286DABE}" dt="2024-07-24T07:21:14.838" v="0" actId="1076"/>
          <ac:spMkLst>
            <pc:docMk/>
            <pc:sldMk cId="4290259520" sldId="315"/>
            <ac:spMk id="6" creationId="{B9C34504-D655-57C8-6086-45E82937BCCF}"/>
          </ac:spMkLst>
        </pc:spChg>
      </pc:sldChg>
    </pc:docChg>
  </pc:docChgLst>
  <pc:docChgLst>
    <pc:chgData name="Shoko Kakuda" userId="40706642-bbdd-4be4-a46a-1d3174691c72" providerId="ADAL" clId="{785B935A-95BF-453C-AAA6-01542D4DDF00}"/>
    <pc:docChg chg="undo custSel delSld modSld">
      <pc:chgData name="Shoko Kakuda" userId="40706642-bbdd-4be4-a46a-1d3174691c72" providerId="ADAL" clId="{785B935A-95BF-453C-AAA6-01542D4DDF00}" dt="2022-01-31T03:29:20.255" v="734"/>
      <pc:docMkLst>
        <pc:docMk/>
      </pc:docMkLst>
      <pc:sldChg chg="addSp delSp modSp mod">
        <pc:chgData name="Shoko Kakuda" userId="40706642-bbdd-4be4-a46a-1d3174691c72" providerId="ADAL" clId="{785B935A-95BF-453C-AAA6-01542D4DDF00}" dt="2022-01-31T02:48:56.998" v="6" actId="1076"/>
        <pc:sldMkLst>
          <pc:docMk/>
          <pc:sldMk cId="4240102439" sldId="256"/>
        </pc:sldMkLst>
        <pc:spChg chg="del">
          <ac:chgData name="Shoko Kakuda" userId="40706642-bbdd-4be4-a46a-1d3174691c72" providerId="ADAL" clId="{785B935A-95BF-453C-AAA6-01542D4DDF00}" dt="2022-01-31T02:48:39.193" v="2" actId="478"/>
          <ac:spMkLst>
            <pc:docMk/>
            <pc:sldMk cId="4240102439" sldId="256"/>
            <ac:spMk id="2" creationId="{7BB4EBE3-868F-41D7-B9FD-5D8E4BAD7853}"/>
          </ac:spMkLst>
        </pc:spChg>
        <pc:spChg chg="mod">
          <ac:chgData name="Shoko Kakuda" userId="40706642-bbdd-4be4-a46a-1d3174691c72" providerId="ADAL" clId="{785B935A-95BF-453C-AAA6-01542D4DDF00}" dt="2022-01-31T02:48:56.998" v="6" actId="1076"/>
          <ac:spMkLst>
            <pc:docMk/>
            <pc:sldMk cId="4240102439" sldId="256"/>
            <ac:spMk id="8" creationId="{F20BF86F-33AA-4604-AC41-99B93D5AA286}"/>
          </ac:spMkLst>
        </pc:spChg>
        <pc:picChg chg="add mod ord">
          <ac:chgData name="Shoko Kakuda" userId="40706642-bbdd-4be4-a46a-1d3174691c72" providerId="ADAL" clId="{785B935A-95BF-453C-AAA6-01542D4DDF00}" dt="2022-01-31T02:48:52.885" v="5" actId="1076"/>
          <ac:picMkLst>
            <pc:docMk/>
            <pc:sldMk cId="4240102439" sldId="256"/>
            <ac:picMk id="5" creationId="{8C11E8F0-3838-4050-A6FF-AE0B41B3A0E3}"/>
          </ac:picMkLst>
        </pc:picChg>
        <pc:picChg chg="del mod">
          <ac:chgData name="Shoko Kakuda" userId="40706642-bbdd-4be4-a46a-1d3174691c72" providerId="ADAL" clId="{785B935A-95BF-453C-AAA6-01542D4DDF00}" dt="2022-01-31T02:48:36.074" v="1" actId="21"/>
          <ac:picMkLst>
            <pc:docMk/>
            <pc:sldMk cId="4240102439" sldId="256"/>
            <ac:picMk id="7" creationId="{721579B5-2537-4245-BC5E-4A8900EFDF07}"/>
          </ac:picMkLst>
        </pc:picChg>
      </pc:sldChg>
      <pc:sldChg chg="addSp delSp modSp mod">
        <pc:chgData name="Shoko Kakuda" userId="40706642-bbdd-4be4-a46a-1d3174691c72" providerId="ADAL" clId="{785B935A-95BF-453C-AAA6-01542D4DDF00}" dt="2022-01-31T02:49:36.770" v="17" actId="1076"/>
        <pc:sldMkLst>
          <pc:docMk/>
          <pc:sldMk cId="208538054" sldId="257"/>
        </pc:sldMkLst>
        <pc:spChg chg="del">
          <ac:chgData name="Shoko Kakuda" userId="40706642-bbdd-4be4-a46a-1d3174691c72" providerId="ADAL" clId="{785B935A-95BF-453C-AAA6-01542D4DDF00}" dt="2022-01-31T02:49:05.062" v="9" actId="478"/>
          <ac:spMkLst>
            <pc:docMk/>
            <pc:sldMk cId="208538054" sldId="257"/>
            <ac:spMk id="2" creationId="{D2B97EDB-5ABC-4044-A469-98F9CE67AB6F}"/>
          </ac:spMkLst>
        </pc:spChg>
        <pc:spChg chg="add del mod">
          <ac:chgData name="Shoko Kakuda" userId="40706642-bbdd-4be4-a46a-1d3174691c72" providerId="ADAL" clId="{785B935A-95BF-453C-AAA6-01542D4DDF00}" dt="2022-01-31T02:49:12.347" v="10" actId="478"/>
          <ac:spMkLst>
            <pc:docMk/>
            <pc:sldMk cId="208538054" sldId="257"/>
            <ac:spMk id="4" creationId="{6F0EA5ED-46FD-4A86-B455-6F35FC245EA4}"/>
          </ac:spMkLst>
        </pc:spChg>
        <pc:spChg chg="del mod">
          <ac:chgData name="Shoko Kakuda" userId="40706642-bbdd-4be4-a46a-1d3174691c72" providerId="ADAL" clId="{785B935A-95BF-453C-AAA6-01542D4DDF00}" dt="2022-01-31T02:49:31.222" v="15" actId="478"/>
          <ac:spMkLst>
            <pc:docMk/>
            <pc:sldMk cId="208538054" sldId="257"/>
            <ac:spMk id="6" creationId="{62FE2E39-E3F8-48C7-B1D1-BC0BBE49A190}"/>
          </ac:spMkLst>
        </pc:spChg>
        <pc:spChg chg="add mod">
          <ac:chgData name="Shoko Kakuda" userId="40706642-bbdd-4be4-a46a-1d3174691c72" providerId="ADAL" clId="{785B935A-95BF-453C-AAA6-01542D4DDF00}" dt="2022-01-31T02:49:31.978" v="16"/>
          <ac:spMkLst>
            <pc:docMk/>
            <pc:sldMk cId="208538054" sldId="257"/>
            <ac:spMk id="8" creationId="{5DBE9AFB-EDB3-4F75-8A2B-4482691ADF46}"/>
          </ac:spMkLst>
        </pc:spChg>
        <pc:picChg chg="del mod">
          <ac:chgData name="Shoko Kakuda" userId="40706642-bbdd-4be4-a46a-1d3174691c72" providerId="ADAL" clId="{785B935A-95BF-453C-AAA6-01542D4DDF00}" dt="2022-01-31T02:49:02.775" v="8" actId="21"/>
          <ac:picMkLst>
            <pc:docMk/>
            <pc:sldMk cId="208538054" sldId="257"/>
            <ac:picMk id="5" creationId="{C6D1B5D8-5428-4822-8E55-8EA746B900BA}"/>
          </ac:picMkLst>
        </pc:picChg>
        <pc:picChg chg="add mod ord">
          <ac:chgData name="Shoko Kakuda" userId="40706642-bbdd-4be4-a46a-1d3174691c72" providerId="ADAL" clId="{785B935A-95BF-453C-AAA6-01542D4DDF00}" dt="2022-01-31T02:49:36.770" v="17" actId="1076"/>
          <ac:picMkLst>
            <pc:docMk/>
            <pc:sldMk cId="208538054" sldId="257"/>
            <ac:picMk id="7" creationId="{76FA1B6D-89C7-4BED-B972-E2F4C0BBD657}"/>
          </ac:picMkLst>
        </pc:picChg>
      </pc:sldChg>
      <pc:sldChg chg="addSp delSp modSp mod modAnim">
        <pc:chgData name="Shoko Kakuda" userId="40706642-bbdd-4be4-a46a-1d3174691c72" providerId="ADAL" clId="{785B935A-95BF-453C-AAA6-01542D4DDF00}" dt="2022-01-31T03:10:20.206" v="531"/>
        <pc:sldMkLst>
          <pc:docMk/>
          <pc:sldMk cId="591540366" sldId="258"/>
        </pc:sldMkLst>
        <pc:spChg chg="add del mod">
          <ac:chgData name="Shoko Kakuda" userId="40706642-bbdd-4be4-a46a-1d3174691c72" providerId="ADAL" clId="{785B935A-95BF-453C-AAA6-01542D4DDF00}" dt="2022-01-31T02:49:48.167" v="19" actId="478"/>
          <ac:spMkLst>
            <pc:docMk/>
            <pc:sldMk cId="591540366" sldId="258"/>
            <ac:spMk id="3" creationId="{689A45A2-348F-46C3-B98F-BA5B97DF4F40}"/>
          </ac:spMkLst>
        </pc:spChg>
        <pc:spChg chg="mod">
          <ac:chgData name="Shoko Kakuda" userId="40706642-bbdd-4be4-a46a-1d3174691c72" providerId="ADAL" clId="{785B935A-95BF-453C-AAA6-01542D4DDF00}" dt="2022-01-31T02:49:25.192" v="13" actId="1076"/>
          <ac:spMkLst>
            <pc:docMk/>
            <pc:sldMk cId="591540366" sldId="258"/>
            <ac:spMk id="8" creationId="{7CE864FE-FAA2-46C0-8BA9-18021B000B8F}"/>
          </ac:spMkLst>
        </pc:spChg>
        <pc:spChg chg="mod">
          <ac:chgData name="Shoko Kakuda" userId="40706642-bbdd-4be4-a46a-1d3174691c72" providerId="ADAL" clId="{785B935A-95BF-453C-AAA6-01542D4DDF00}" dt="2022-01-31T03:09:27.655" v="500"/>
          <ac:spMkLst>
            <pc:docMk/>
            <pc:sldMk cId="591540366" sldId="258"/>
            <ac:spMk id="13" creationId="{D9732192-322E-422E-A597-2C5FD132C7B8}"/>
          </ac:spMkLst>
        </pc:spChg>
        <pc:grpChg chg="add mod">
          <ac:chgData name="Shoko Kakuda" userId="40706642-bbdd-4be4-a46a-1d3174691c72" providerId="ADAL" clId="{785B935A-95BF-453C-AAA6-01542D4DDF00}" dt="2022-01-31T03:09:30.910" v="518" actId="1036"/>
          <ac:grpSpMkLst>
            <pc:docMk/>
            <pc:sldMk cId="591540366" sldId="258"/>
            <ac:grpSpMk id="11" creationId="{D3F85A60-220C-486A-B7FC-6FFBA033E861}"/>
          </ac:grpSpMkLst>
        </pc:grpChg>
        <pc:picChg chg="del">
          <ac:chgData name="Shoko Kakuda" userId="40706642-bbdd-4be4-a46a-1d3174691c72" providerId="ADAL" clId="{785B935A-95BF-453C-AAA6-01542D4DDF00}" dt="2022-01-31T02:49:44.641" v="18" actId="21"/>
          <ac:picMkLst>
            <pc:docMk/>
            <pc:sldMk cId="591540366" sldId="258"/>
            <ac:picMk id="5" creationId="{C79216BB-C3E5-4EF9-8952-DB38804DCCD2}"/>
          </ac:picMkLst>
        </pc:picChg>
        <pc:picChg chg="add mod ord modCrop">
          <ac:chgData name="Shoko Kakuda" userId="40706642-bbdd-4be4-a46a-1d3174691c72" providerId="ADAL" clId="{785B935A-95BF-453C-AAA6-01542D4DDF00}" dt="2022-01-31T03:09:03.559" v="469" actId="1076"/>
          <ac:picMkLst>
            <pc:docMk/>
            <pc:sldMk cId="591540366" sldId="258"/>
            <ac:picMk id="7" creationId="{1228A7CB-945C-49AA-9E8B-E67D12849901}"/>
          </ac:picMkLst>
        </pc:picChg>
        <pc:picChg chg="mod ord">
          <ac:chgData name="Shoko Kakuda" userId="40706642-bbdd-4be4-a46a-1d3174691c72" providerId="ADAL" clId="{785B935A-95BF-453C-AAA6-01542D4DDF00}" dt="2022-01-31T03:10:08.356" v="528"/>
          <ac:picMkLst>
            <pc:docMk/>
            <pc:sldMk cId="591540366" sldId="258"/>
            <ac:picMk id="9" creationId="{ED5B856D-1B01-452F-BC7E-F5C59A17A854}"/>
          </ac:picMkLst>
        </pc:picChg>
        <pc:picChg chg="add mod modCrop">
          <ac:chgData name="Shoko Kakuda" userId="40706642-bbdd-4be4-a46a-1d3174691c72" providerId="ADAL" clId="{785B935A-95BF-453C-AAA6-01542D4DDF00}" dt="2022-01-31T03:09:10.384" v="475" actId="1035"/>
          <ac:picMkLst>
            <pc:docMk/>
            <pc:sldMk cId="591540366" sldId="258"/>
            <ac:picMk id="10" creationId="{29BE7BBC-D773-4D75-821A-D039132812F4}"/>
          </ac:picMkLst>
        </pc:picChg>
        <pc:picChg chg="mod">
          <ac:chgData name="Shoko Kakuda" userId="40706642-bbdd-4be4-a46a-1d3174691c72" providerId="ADAL" clId="{785B935A-95BF-453C-AAA6-01542D4DDF00}" dt="2022-01-31T03:09:27.655" v="500"/>
          <ac:picMkLst>
            <pc:docMk/>
            <pc:sldMk cId="591540366" sldId="258"/>
            <ac:picMk id="12" creationId="{878EDC32-4269-4463-B959-CD3989C2D477}"/>
          </ac:picMkLst>
        </pc:picChg>
        <pc:picChg chg="add mod">
          <ac:chgData name="Shoko Kakuda" userId="40706642-bbdd-4be4-a46a-1d3174691c72" providerId="ADAL" clId="{785B935A-95BF-453C-AAA6-01542D4DDF00}" dt="2022-01-31T03:10:20.206" v="531"/>
          <ac:picMkLst>
            <pc:docMk/>
            <pc:sldMk cId="591540366" sldId="258"/>
            <ac:picMk id="14" creationId="{44581E3E-2C22-4856-9577-69D95B274739}"/>
          </ac:picMkLst>
        </pc:picChg>
        <pc:picChg chg="add mod">
          <ac:chgData name="Shoko Kakuda" userId="40706642-bbdd-4be4-a46a-1d3174691c72" providerId="ADAL" clId="{785B935A-95BF-453C-AAA6-01542D4DDF00}" dt="2022-01-31T03:10:20.206" v="531"/>
          <ac:picMkLst>
            <pc:docMk/>
            <pc:sldMk cId="591540366" sldId="258"/>
            <ac:picMk id="15" creationId="{14DBCC4F-461F-4B3D-9A50-1FBD77E897D8}"/>
          </ac:picMkLst>
        </pc:picChg>
        <pc:picChg chg="add mod">
          <ac:chgData name="Shoko Kakuda" userId="40706642-bbdd-4be4-a46a-1d3174691c72" providerId="ADAL" clId="{785B935A-95BF-453C-AAA6-01542D4DDF00}" dt="2022-01-31T03:10:20.206" v="531"/>
          <ac:picMkLst>
            <pc:docMk/>
            <pc:sldMk cId="591540366" sldId="258"/>
            <ac:picMk id="16" creationId="{21F57A5D-E804-4E23-B4F2-2B8994460FFD}"/>
          </ac:picMkLst>
        </pc:picChg>
        <pc:picChg chg="add mod">
          <ac:chgData name="Shoko Kakuda" userId="40706642-bbdd-4be4-a46a-1d3174691c72" providerId="ADAL" clId="{785B935A-95BF-453C-AAA6-01542D4DDF00}" dt="2022-01-31T03:10:20.206" v="531"/>
          <ac:picMkLst>
            <pc:docMk/>
            <pc:sldMk cId="591540366" sldId="258"/>
            <ac:picMk id="17" creationId="{ABFF161A-48FD-4A4B-9854-D05E6FEC97F9}"/>
          </ac:picMkLst>
        </pc:picChg>
      </pc:sldChg>
      <pc:sldChg chg="delSp modSp del mod delAnim">
        <pc:chgData name="Shoko Kakuda" userId="40706642-bbdd-4be4-a46a-1d3174691c72" providerId="ADAL" clId="{785B935A-95BF-453C-AAA6-01542D4DDF00}" dt="2022-01-31T03:10:23.613" v="532" actId="47"/>
        <pc:sldMkLst>
          <pc:docMk/>
          <pc:sldMk cId="936358590" sldId="259"/>
        </pc:sldMkLst>
        <pc:spChg chg="mod">
          <ac:chgData name="Shoko Kakuda" userId="40706642-bbdd-4be4-a46a-1d3174691c72" providerId="ADAL" clId="{785B935A-95BF-453C-AAA6-01542D4DDF00}" dt="2022-01-31T02:53:41.342" v="77" actId="1076"/>
          <ac:spMkLst>
            <pc:docMk/>
            <pc:sldMk cId="936358590" sldId="259"/>
            <ac:spMk id="16" creationId="{2744586B-556B-410B-9A9C-EEA8B35FCC42}"/>
          </ac:spMkLst>
        </pc:spChg>
        <pc:grpChg chg="del">
          <ac:chgData name="Shoko Kakuda" userId="40706642-bbdd-4be4-a46a-1d3174691c72" providerId="ADAL" clId="{785B935A-95BF-453C-AAA6-01542D4DDF00}" dt="2022-01-31T03:09:25.743" v="499" actId="21"/>
          <ac:grpSpMkLst>
            <pc:docMk/>
            <pc:sldMk cId="936358590" sldId="259"/>
            <ac:grpSpMk id="9" creationId="{05CD0C06-A892-4A08-BBDD-CB94F7BAAB12}"/>
          </ac:grpSpMkLst>
        </pc:grpChg>
        <pc:picChg chg="del mod">
          <ac:chgData name="Shoko Kakuda" userId="40706642-bbdd-4be4-a46a-1d3174691c72" providerId="ADAL" clId="{785B935A-95BF-453C-AAA6-01542D4DDF00}" dt="2022-01-31T03:10:18.495" v="530" actId="21"/>
          <ac:picMkLst>
            <pc:docMk/>
            <pc:sldMk cId="936358590" sldId="259"/>
            <ac:picMk id="10" creationId="{2BC67BB0-FCFC-4B43-91A9-2CF4F5795C2C}"/>
          </ac:picMkLst>
        </pc:picChg>
        <pc:picChg chg="del">
          <ac:chgData name="Shoko Kakuda" userId="40706642-bbdd-4be4-a46a-1d3174691c72" providerId="ADAL" clId="{785B935A-95BF-453C-AAA6-01542D4DDF00}" dt="2022-01-31T03:10:18.495" v="530" actId="21"/>
          <ac:picMkLst>
            <pc:docMk/>
            <pc:sldMk cId="936358590" sldId="259"/>
            <ac:picMk id="11" creationId="{151C23D4-6C1D-4A2B-B2ED-D16B9F7494F9}"/>
          </ac:picMkLst>
        </pc:picChg>
        <pc:picChg chg="del">
          <ac:chgData name="Shoko Kakuda" userId="40706642-bbdd-4be4-a46a-1d3174691c72" providerId="ADAL" clId="{785B935A-95BF-453C-AAA6-01542D4DDF00}" dt="2022-01-31T03:10:18.495" v="530" actId="21"/>
          <ac:picMkLst>
            <pc:docMk/>
            <pc:sldMk cId="936358590" sldId="259"/>
            <ac:picMk id="12" creationId="{BC70FAE5-0104-4F3B-BC34-D7935F9CFB64}"/>
          </ac:picMkLst>
        </pc:picChg>
        <pc:picChg chg="del">
          <ac:chgData name="Shoko Kakuda" userId="40706642-bbdd-4be4-a46a-1d3174691c72" providerId="ADAL" clId="{785B935A-95BF-453C-AAA6-01542D4DDF00}" dt="2022-01-31T03:10:18.495" v="530" actId="21"/>
          <ac:picMkLst>
            <pc:docMk/>
            <pc:sldMk cId="936358590" sldId="259"/>
            <ac:picMk id="13" creationId="{8DFFE5DB-5111-4AB8-BC1A-BFDB787DFB63}"/>
          </ac:picMkLst>
        </pc:picChg>
        <pc:picChg chg="del">
          <ac:chgData name="Shoko Kakuda" userId="40706642-bbdd-4be4-a46a-1d3174691c72" providerId="ADAL" clId="{785B935A-95BF-453C-AAA6-01542D4DDF00}" dt="2022-01-31T03:09:22.570" v="498" actId="478"/>
          <ac:picMkLst>
            <pc:docMk/>
            <pc:sldMk cId="936358590" sldId="259"/>
            <ac:picMk id="15" creationId="{E15E2065-598B-4F07-BE84-A649A452F1DD}"/>
          </ac:picMkLst>
        </pc:picChg>
      </pc:sldChg>
      <pc:sldChg chg="addSp modSp mod">
        <pc:chgData name="Shoko Kakuda" userId="40706642-bbdd-4be4-a46a-1d3174691c72" providerId="ADAL" clId="{785B935A-95BF-453C-AAA6-01542D4DDF00}" dt="2022-01-31T03:11:02.259" v="593" actId="1036"/>
        <pc:sldMkLst>
          <pc:docMk/>
          <pc:sldMk cId="4146875112" sldId="260"/>
        </pc:sldMkLst>
        <pc:spChg chg="mod">
          <ac:chgData name="Shoko Kakuda" userId="40706642-bbdd-4be4-a46a-1d3174691c72" providerId="ADAL" clId="{785B935A-95BF-453C-AAA6-01542D4DDF00}" dt="2022-01-31T03:11:02.259" v="593" actId="1036"/>
          <ac:spMkLst>
            <pc:docMk/>
            <pc:sldMk cId="4146875112" sldId="260"/>
            <ac:spMk id="14" creationId="{20834E70-C2FF-4B2C-BBAC-B5ED9FC3F7B9}"/>
          </ac:spMkLst>
        </pc:spChg>
        <pc:spChg chg="mod">
          <ac:chgData name="Shoko Kakuda" userId="40706642-bbdd-4be4-a46a-1d3174691c72" providerId="ADAL" clId="{785B935A-95BF-453C-AAA6-01542D4DDF00}" dt="2022-01-31T02:53:37.144" v="76" actId="1076"/>
          <ac:spMkLst>
            <pc:docMk/>
            <pc:sldMk cId="4146875112" sldId="260"/>
            <ac:spMk id="16" creationId="{2744586B-556B-410B-9A9C-EEA8B35FCC42}"/>
          </ac:spMkLst>
        </pc:spChg>
        <pc:spChg chg="mod">
          <ac:chgData name="Shoko Kakuda" userId="40706642-bbdd-4be4-a46a-1d3174691c72" providerId="ADAL" clId="{785B935A-95BF-453C-AAA6-01542D4DDF00}" dt="2022-01-31T03:11:02.259" v="593" actId="1036"/>
          <ac:spMkLst>
            <pc:docMk/>
            <pc:sldMk cId="4146875112" sldId="260"/>
            <ac:spMk id="17" creationId="{601F1F75-23C0-4ACE-94B7-5D169C2A6476}"/>
          </ac:spMkLst>
        </pc:spChg>
        <pc:spChg chg="mod">
          <ac:chgData name="Shoko Kakuda" userId="40706642-bbdd-4be4-a46a-1d3174691c72" providerId="ADAL" clId="{785B935A-95BF-453C-AAA6-01542D4DDF00}" dt="2022-01-31T03:11:02.259" v="593" actId="1036"/>
          <ac:spMkLst>
            <pc:docMk/>
            <pc:sldMk cId="4146875112" sldId="260"/>
            <ac:spMk id="18" creationId="{F87A6656-9D14-41A4-B4C1-3B577E85FB29}"/>
          </ac:spMkLst>
        </pc:spChg>
        <pc:spChg chg="mod">
          <ac:chgData name="Shoko Kakuda" userId="40706642-bbdd-4be4-a46a-1d3174691c72" providerId="ADAL" clId="{785B935A-95BF-453C-AAA6-01542D4DDF00}" dt="2022-01-31T03:11:02.259" v="593" actId="1036"/>
          <ac:spMkLst>
            <pc:docMk/>
            <pc:sldMk cId="4146875112" sldId="260"/>
            <ac:spMk id="19" creationId="{D2BDB8F8-DD83-4A14-BB37-C646402E69D0}"/>
          </ac:spMkLst>
        </pc:spChg>
        <pc:spChg chg="mod">
          <ac:chgData name="Shoko Kakuda" userId="40706642-bbdd-4be4-a46a-1d3174691c72" providerId="ADAL" clId="{785B935A-95BF-453C-AAA6-01542D4DDF00}" dt="2022-01-31T03:11:02.259" v="593" actId="1036"/>
          <ac:spMkLst>
            <pc:docMk/>
            <pc:sldMk cId="4146875112" sldId="260"/>
            <ac:spMk id="20" creationId="{F5B461D9-33DA-4FC4-9724-49A363DC475C}"/>
          </ac:spMkLst>
        </pc:spChg>
        <pc:spChg chg="mod">
          <ac:chgData name="Shoko Kakuda" userId="40706642-bbdd-4be4-a46a-1d3174691c72" providerId="ADAL" clId="{785B935A-95BF-453C-AAA6-01542D4DDF00}" dt="2022-01-31T03:11:02.259" v="593" actId="1036"/>
          <ac:spMkLst>
            <pc:docMk/>
            <pc:sldMk cId="4146875112" sldId="260"/>
            <ac:spMk id="21" creationId="{45A49BC4-93D3-4355-8B57-99F6EF156E20}"/>
          </ac:spMkLst>
        </pc:spChg>
        <pc:spChg chg="mod">
          <ac:chgData name="Shoko Kakuda" userId="40706642-bbdd-4be4-a46a-1d3174691c72" providerId="ADAL" clId="{785B935A-95BF-453C-AAA6-01542D4DDF00}" dt="2022-01-31T03:11:02.259" v="593" actId="1036"/>
          <ac:spMkLst>
            <pc:docMk/>
            <pc:sldMk cId="4146875112" sldId="260"/>
            <ac:spMk id="22" creationId="{2DE880E5-9316-4CC7-83B9-D47A1FA6CBC0}"/>
          </ac:spMkLst>
        </pc:spChg>
        <pc:spChg chg="mod">
          <ac:chgData name="Shoko Kakuda" userId="40706642-bbdd-4be4-a46a-1d3174691c72" providerId="ADAL" clId="{785B935A-95BF-453C-AAA6-01542D4DDF00}" dt="2022-01-31T03:11:02.259" v="593" actId="1036"/>
          <ac:spMkLst>
            <pc:docMk/>
            <pc:sldMk cId="4146875112" sldId="260"/>
            <ac:spMk id="23" creationId="{BB314DE3-8FCF-41B6-AEFD-72477D1D96DC}"/>
          </ac:spMkLst>
        </pc:spChg>
        <pc:grpChg chg="mod">
          <ac:chgData name="Shoko Kakuda" userId="40706642-bbdd-4be4-a46a-1d3174691c72" providerId="ADAL" clId="{785B935A-95BF-453C-AAA6-01542D4DDF00}" dt="2022-01-31T03:10:42.305" v="578" actId="1036"/>
          <ac:grpSpMkLst>
            <pc:docMk/>
            <pc:sldMk cId="4146875112" sldId="260"/>
            <ac:grpSpMk id="9" creationId="{05CD0C06-A892-4A08-BBDD-CB94F7BAAB12}"/>
          </ac:grpSpMkLst>
        </pc:grpChg>
        <pc:picChg chg="add mod">
          <ac:chgData name="Shoko Kakuda" userId="40706642-bbdd-4be4-a46a-1d3174691c72" providerId="ADAL" clId="{785B935A-95BF-453C-AAA6-01542D4DDF00}" dt="2022-01-31T03:10:49.078" v="579" actId="1076"/>
          <ac:picMkLst>
            <pc:docMk/>
            <pc:sldMk cId="4146875112" sldId="260"/>
            <ac:picMk id="24" creationId="{CCB98ADD-6FDD-4299-82F2-3E38D047EDDC}"/>
          </ac:picMkLst>
        </pc:picChg>
      </pc:sldChg>
      <pc:sldChg chg="modSp mod">
        <pc:chgData name="Shoko Kakuda" userId="40706642-bbdd-4be4-a46a-1d3174691c72" providerId="ADAL" clId="{785B935A-95BF-453C-AAA6-01542D4DDF00}" dt="2022-01-31T02:53:32.826" v="75" actId="1076"/>
        <pc:sldMkLst>
          <pc:docMk/>
          <pc:sldMk cId="82288795" sldId="261"/>
        </pc:sldMkLst>
        <pc:spChg chg="mod">
          <ac:chgData name="Shoko Kakuda" userId="40706642-bbdd-4be4-a46a-1d3174691c72" providerId="ADAL" clId="{785B935A-95BF-453C-AAA6-01542D4DDF00}" dt="2022-01-31T02:53:32.826" v="75" actId="1076"/>
          <ac:spMkLst>
            <pc:docMk/>
            <pc:sldMk cId="82288795" sldId="261"/>
            <ac:spMk id="6" creationId="{2E05316E-53F6-445B-A5A7-D18E727DDEA4}"/>
          </ac:spMkLst>
        </pc:spChg>
      </pc:sldChg>
      <pc:sldChg chg="addSp delSp modSp mod">
        <pc:chgData name="Shoko Kakuda" userId="40706642-bbdd-4be4-a46a-1d3174691c72" providerId="ADAL" clId="{785B935A-95BF-453C-AAA6-01542D4DDF00}" dt="2022-01-31T02:50:22.545" v="29"/>
        <pc:sldMkLst>
          <pc:docMk/>
          <pc:sldMk cId="415381613" sldId="262"/>
        </pc:sldMkLst>
        <pc:spChg chg="del">
          <ac:chgData name="Shoko Kakuda" userId="40706642-bbdd-4be4-a46a-1d3174691c72" providerId="ADAL" clId="{785B935A-95BF-453C-AAA6-01542D4DDF00}" dt="2022-01-31T02:50:01.314" v="23" actId="478"/>
          <ac:spMkLst>
            <pc:docMk/>
            <pc:sldMk cId="415381613" sldId="262"/>
            <ac:spMk id="2" creationId="{05568A87-23C1-49C2-BA85-90E87EA94C27}"/>
          </ac:spMkLst>
        </pc:spChg>
        <pc:spChg chg="add del mod">
          <ac:chgData name="Shoko Kakuda" userId="40706642-bbdd-4be4-a46a-1d3174691c72" providerId="ADAL" clId="{785B935A-95BF-453C-AAA6-01542D4DDF00}" dt="2022-01-31T02:50:03.486" v="24" actId="478"/>
          <ac:spMkLst>
            <pc:docMk/>
            <pc:sldMk cId="415381613" sldId="262"/>
            <ac:spMk id="4" creationId="{89C605F6-DD8D-42EB-86C1-6B2C460157CF}"/>
          </ac:spMkLst>
        </pc:spChg>
        <pc:spChg chg="del">
          <ac:chgData name="Shoko Kakuda" userId="40706642-bbdd-4be4-a46a-1d3174691c72" providerId="ADAL" clId="{785B935A-95BF-453C-AAA6-01542D4DDF00}" dt="2022-01-31T02:50:22.092" v="28" actId="478"/>
          <ac:spMkLst>
            <pc:docMk/>
            <pc:sldMk cId="415381613" sldId="262"/>
            <ac:spMk id="6" creationId="{E0EFC5F7-CD91-4C26-8A21-94CA356203A5}"/>
          </ac:spMkLst>
        </pc:spChg>
        <pc:spChg chg="add mod">
          <ac:chgData name="Shoko Kakuda" userId="40706642-bbdd-4be4-a46a-1d3174691c72" providerId="ADAL" clId="{785B935A-95BF-453C-AAA6-01542D4DDF00}" dt="2022-01-31T02:50:22.545" v="29"/>
          <ac:spMkLst>
            <pc:docMk/>
            <pc:sldMk cId="415381613" sldId="262"/>
            <ac:spMk id="8" creationId="{9DA1AC31-9A23-490A-8883-FE7A94338021}"/>
          </ac:spMkLst>
        </pc:spChg>
        <pc:picChg chg="del">
          <ac:chgData name="Shoko Kakuda" userId="40706642-bbdd-4be4-a46a-1d3174691c72" providerId="ADAL" clId="{785B935A-95BF-453C-AAA6-01542D4DDF00}" dt="2022-01-31T02:49:58.539" v="22" actId="21"/>
          <ac:picMkLst>
            <pc:docMk/>
            <pc:sldMk cId="415381613" sldId="262"/>
            <ac:picMk id="5" creationId="{6EE7981E-B322-4C75-9971-EFCDFAE383E0}"/>
          </ac:picMkLst>
        </pc:picChg>
        <pc:picChg chg="add mod ord">
          <ac:chgData name="Shoko Kakuda" userId="40706642-bbdd-4be4-a46a-1d3174691c72" providerId="ADAL" clId="{785B935A-95BF-453C-AAA6-01542D4DDF00}" dt="2022-01-31T02:50:08.070" v="26" actId="167"/>
          <ac:picMkLst>
            <pc:docMk/>
            <pc:sldMk cId="415381613" sldId="262"/>
            <ac:picMk id="7" creationId="{D40CDFC7-A7A9-40EE-8FC0-1ACED7424C4E}"/>
          </ac:picMkLst>
        </pc:picChg>
      </pc:sldChg>
      <pc:sldChg chg="addSp delSp modSp mod modAnim">
        <pc:chgData name="Shoko Kakuda" userId="40706642-bbdd-4be4-a46a-1d3174691c72" providerId="ADAL" clId="{785B935A-95BF-453C-AAA6-01542D4DDF00}" dt="2022-01-31T03:12:57.561" v="718" actId="14100"/>
        <pc:sldMkLst>
          <pc:docMk/>
          <pc:sldMk cId="2910460765" sldId="263"/>
        </pc:sldMkLst>
        <pc:spChg chg="mod">
          <ac:chgData name="Shoko Kakuda" userId="40706642-bbdd-4be4-a46a-1d3174691c72" providerId="ADAL" clId="{785B935A-95BF-453C-AAA6-01542D4DDF00}" dt="2022-01-31T02:50:16.133" v="27" actId="1076"/>
          <ac:spMkLst>
            <pc:docMk/>
            <pc:sldMk cId="2910460765" sldId="263"/>
            <ac:spMk id="9" creationId="{DA387484-4163-465A-BE64-7F2537C3E4BF}"/>
          </ac:spMkLst>
        </pc:spChg>
        <pc:picChg chg="mod modCrop">
          <ac:chgData name="Shoko Kakuda" userId="40706642-bbdd-4be4-a46a-1d3174691c72" providerId="ADAL" clId="{785B935A-95BF-453C-AAA6-01542D4DDF00}" dt="2022-01-31T03:11:38.785" v="605" actId="1076"/>
          <ac:picMkLst>
            <pc:docMk/>
            <pc:sldMk cId="2910460765" sldId="263"/>
            <ac:picMk id="5" creationId="{75F2FA1E-AD2C-4051-B8EC-F32FD0B99EE4}"/>
          </ac:picMkLst>
        </pc:picChg>
        <pc:picChg chg="add mod modCrop">
          <ac:chgData name="Shoko Kakuda" userId="40706642-bbdd-4be4-a46a-1d3174691c72" providerId="ADAL" clId="{785B935A-95BF-453C-AAA6-01542D4DDF00}" dt="2022-01-31T03:11:41.125" v="606" actId="1076"/>
          <ac:picMkLst>
            <pc:docMk/>
            <pc:sldMk cId="2910460765" sldId="263"/>
            <ac:picMk id="6" creationId="{8C202C06-C222-4C7D-8628-BB5707DFB0FB}"/>
          </ac:picMkLst>
        </pc:picChg>
        <pc:picChg chg="add mod modCrop">
          <ac:chgData name="Shoko Kakuda" userId="40706642-bbdd-4be4-a46a-1d3174691c72" providerId="ADAL" clId="{785B935A-95BF-453C-AAA6-01542D4DDF00}" dt="2022-01-31T03:12:57.561" v="718" actId="14100"/>
          <ac:picMkLst>
            <pc:docMk/>
            <pc:sldMk cId="2910460765" sldId="263"/>
            <ac:picMk id="7" creationId="{EDE04875-F00C-4455-B870-C7282F6568CF}"/>
          </ac:picMkLst>
        </pc:picChg>
        <pc:picChg chg="del mod">
          <ac:chgData name="Shoko Kakuda" userId="40706642-bbdd-4be4-a46a-1d3174691c72" providerId="ADAL" clId="{785B935A-95BF-453C-AAA6-01542D4DDF00}" dt="2022-01-31T03:11:47.958" v="614" actId="478"/>
          <ac:picMkLst>
            <pc:docMk/>
            <pc:sldMk cId="2910460765" sldId="263"/>
            <ac:picMk id="8" creationId="{DF4CF2F0-0799-4F7D-9944-DD0E3E5B23E8}"/>
          </ac:picMkLst>
        </pc:picChg>
        <pc:picChg chg="add mod">
          <ac:chgData name="Shoko Kakuda" userId="40706642-bbdd-4be4-a46a-1d3174691c72" providerId="ADAL" clId="{785B935A-95BF-453C-AAA6-01542D4DDF00}" dt="2022-01-31T03:12:22.711" v="653" actId="1076"/>
          <ac:picMkLst>
            <pc:docMk/>
            <pc:sldMk cId="2910460765" sldId="263"/>
            <ac:picMk id="10" creationId="{5D9251A3-B755-4A27-9213-87D089D80E63}"/>
          </ac:picMkLst>
        </pc:picChg>
        <pc:picChg chg="add mod">
          <ac:chgData name="Shoko Kakuda" userId="40706642-bbdd-4be4-a46a-1d3174691c72" providerId="ADAL" clId="{785B935A-95BF-453C-AAA6-01542D4DDF00}" dt="2022-01-31T03:12:36.088" v="714" actId="1035"/>
          <ac:picMkLst>
            <pc:docMk/>
            <pc:sldMk cId="2910460765" sldId="263"/>
            <ac:picMk id="11" creationId="{63A1E2D0-6F7C-4B49-B9AC-80C952D0BEBC}"/>
          </ac:picMkLst>
        </pc:picChg>
      </pc:sldChg>
      <pc:sldChg chg="addSp delSp modSp del mod delAnim">
        <pc:chgData name="Shoko Kakuda" userId="40706642-bbdd-4be4-a46a-1d3174691c72" providerId="ADAL" clId="{785B935A-95BF-453C-AAA6-01542D4DDF00}" dt="2022-01-31T03:12:39.003" v="715" actId="47"/>
        <pc:sldMkLst>
          <pc:docMk/>
          <pc:sldMk cId="3430982980" sldId="264"/>
        </pc:sldMkLst>
        <pc:spChg chg="add mod">
          <ac:chgData name="Shoko Kakuda" userId="40706642-bbdd-4be4-a46a-1d3174691c72" providerId="ADAL" clId="{785B935A-95BF-453C-AAA6-01542D4DDF00}" dt="2022-01-31T03:11:52.921" v="615" actId="21"/>
          <ac:spMkLst>
            <pc:docMk/>
            <pc:sldMk cId="3430982980" sldId="264"/>
            <ac:spMk id="3" creationId="{28D3B33A-7FE0-4518-81C1-FD6BDA382B88}"/>
          </ac:spMkLst>
        </pc:spChg>
        <pc:spChg chg="mod">
          <ac:chgData name="Shoko Kakuda" userId="40706642-bbdd-4be4-a46a-1d3174691c72" providerId="ADAL" clId="{785B935A-95BF-453C-AAA6-01542D4DDF00}" dt="2022-01-31T02:50:30.575" v="30" actId="1076"/>
          <ac:spMkLst>
            <pc:docMk/>
            <pc:sldMk cId="3430982980" sldId="264"/>
            <ac:spMk id="9" creationId="{FF720020-5A24-4F24-8A76-E50140012AD1}"/>
          </ac:spMkLst>
        </pc:spChg>
        <pc:picChg chg="del">
          <ac:chgData name="Shoko Kakuda" userId="40706642-bbdd-4be4-a46a-1d3174691c72" providerId="ADAL" clId="{785B935A-95BF-453C-AAA6-01542D4DDF00}" dt="2022-01-31T03:11:52.921" v="615" actId="21"/>
          <ac:picMkLst>
            <pc:docMk/>
            <pc:sldMk cId="3430982980" sldId="264"/>
            <ac:picMk id="5" creationId="{5A54DA0F-DE1D-497A-898C-6E6F26D4A7E6}"/>
          </ac:picMkLst>
        </pc:picChg>
        <pc:picChg chg="del">
          <ac:chgData name="Shoko Kakuda" userId="40706642-bbdd-4be4-a46a-1d3174691c72" providerId="ADAL" clId="{785B935A-95BF-453C-AAA6-01542D4DDF00}" dt="2022-01-31T03:12:08.406" v="650" actId="21"/>
          <ac:picMkLst>
            <pc:docMk/>
            <pc:sldMk cId="3430982980" sldId="264"/>
            <ac:picMk id="6" creationId="{143EE2B5-44B6-466F-81E4-7D3B3FD35C16}"/>
          </ac:picMkLst>
        </pc:picChg>
        <pc:picChg chg="del">
          <ac:chgData name="Shoko Kakuda" userId="40706642-bbdd-4be4-a46a-1d3174691c72" providerId="ADAL" clId="{785B935A-95BF-453C-AAA6-01542D4DDF00}" dt="2022-01-31T03:12:26.920" v="654" actId="21"/>
          <ac:picMkLst>
            <pc:docMk/>
            <pc:sldMk cId="3430982980" sldId="264"/>
            <ac:picMk id="7" creationId="{BB8F5518-3A43-4A10-95BD-177350D35279}"/>
          </ac:picMkLst>
        </pc:picChg>
      </pc:sldChg>
      <pc:sldChg chg="modSp mod">
        <pc:chgData name="Shoko Kakuda" userId="40706642-bbdd-4be4-a46a-1d3174691c72" providerId="ADAL" clId="{785B935A-95BF-453C-AAA6-01542D4DDF00}" dt="2022-01-31T03:04:29.289" v="377" actId="1076"/>
        <pc:sldMkLst>
          <pc:docMk/>
          <pc:sldMk cId="1531788067" sldId="265"/>
        </pc:sldMkLst>
        <pc:spChg chg="mod">
          <ac:chgData name="Shoko Kakuda" userId="40706642-bbdd-4be4-a46a-1d3174691c72" providerId="ADAL" clId="{785B935A-95BF-453C-AAA6-01542D4DDF00}" dt="2022-01-31T03:04:06.422" v="373" actId="1035"/>
          <ac:spMkLst>
            <pc:docMk/>
            <pc:sldMk cId="1531788067" sldId="265"/>
            <ac:spMk id="9" creationId="{2CCC905B-91D8-44FC-A6D3-EB656E1145B6}"/>
          </ac:spMkLst>
        </pc:spChg>
        <pc:spChg chg="mod">
          <ac:chgData name="Shoko Kakuda" userId="40706642-bbdd-4be4-a46a-1d3174691c72" providerId="ADAL" clId="{785B935A-95BF-453C-AAA6-01542D4DDF00}" dt="2022-01-31T03:04:06.422" v="373" actId="1035"/>
          <ac:spMkLst>
            <pc:docMk/>
            <pc:sldMk cId="1531788067" sldId="265"/>
            <ac:spMk id="10" creationId="{D5F91A46-3E31-40BA-904C-12A34DEEAC5C}"/>
          </ac:spMkLst>
        </pc:spChg>
        <pc:spChg chg="mod">
          <ac:chgData name="Shoko Kakuda" userId="40706642-bbdd-4be4-a46a-1d3174691c72" providerId="ADAL" clId="{785B935A-95BF-453C-AAA6-01542D4DDF00}" dt="2022-01-31T03:04:13.689" v="374" actId="1076"/>
          <ac:spMkLst>
            <pc:docMk/>
            <pc:sldMk cId="1531788067" sldId="265"/>
            <ac:spMk id="11" creationId="{9261FF37-59FA-4168-A9BC-183C7BDE8DF6}"/>
          </ac:spMkLst>
        </pc:spChg>
        <pc:spChg chg="mod">
          <ac:chgData name="Shoko Kakuda" userId="40706642-bbdd-4be4-a46a-1d3174691c72" providerId="ADAL" clId="{785B935A-95BF-453C-AAA6-01542D4DDF00}" dt="2022-01-31T03:04:16.953" v="375" actId="1076"/>
          <ac:spMkLst>
            <pc:docMk/>
            <pc:sldMk cId="1531788067" sldId="265"/>
            <ac:spMk id="12" creationId="{02F14FF9-520A-4F79-94BB-513AFA9C7A91}"/>
          </ac:spMkLst>
        </pc:spChg>
        <pc:spChg chg="mod">
          <ac:chgData name="Shoko Kakuda" userId="40706642-bbdd-4be4-a46a-1d3174691c72" providerId="ADAL" clId="{785B935A-95BF-453C-AAA6-01542D4DDF00}" dt="2022-01-31T03:04:06.422" v="373" actId="1035"/>
          <ac:spMkLst>
            <pc:docMk/>
            <pc:sldMk cId="1531788067" sldId="265"/>
            <ac:spMk id="13" creationId="{D4784700-629D-40CA-9971-3807ACDBDC6D}"/>
          </ac:spMkLst>
        </pc:spChg>
        <pc:spChg chg="mod">
          <ac:chgData name="Shoko Kakuda" userId="40706642-bbdd-4be4-a46a-1d3174691c72" providerId="ADAL" clId="{785B935A-95BF-453C-AAA6-01542D4DDF00}" dt="2022-01-31T03:04:29.289" v="377" actId="1076"/>
          <ac:spMkLst>
            <pc:docMk/>
            <pc:sldMk cId="1531788067" sldId="265"/>
            <ac:spMk id="14" creationId="{ABC535C6-F1B3-4D37-A2C8-9E8D575768D0}"/>
          </ac:spMkLst>
        </pc:spChg>
        <pc:spChg chg="mod">
          <ac:chgData name="Shoko Kakuda" userId="40706642-bbdd-4be4-a46a-1d3174691c72" providerId="ADAL" clId="{785B935A-95BF-453C-AAA6-01542D4DDF00}" dt="2022-01-31T03:04:25.989" v="376" actId="1076"/>
          <ac:spMkLst>
            <pc:docMk/>
            <pc:sldMk cId="1531788067" sldId="265"/>
            <ac:spMk id="15" creationId="{392391CE-5AE2-4F6A-99A8-3223B33F2D95}"/>
          </ac:spMkLst>
        </pc:spChg>
        <pc:spChg chg="mod">
          <ac:chgData name="Shoko Kakuda" userId="40706642-bbdd-4be4-a46a-1d3174691c72" providerId="ADAL" clId="{785B935A-95BF-453C-AAA6-01542D4DDF00}" dt="2022-01-31T02:50:36.005" v="31" actId="1076"/>
          <ac:spMkLst>
            <pc:docMk/>
            <pc:sldMk cId="1531788067" sldId="265"/>
            <ac:spMk id="16" creationId="{347C68BE-6B8B-4E1D-AB4F-CE50C3210FCD}"/>
          </ac:spMkLst>
        </pc:spChg>
      </pc:sldChg>
      <pc:sldChg chg="modSp mod">
        <pc:chgData name="Shoko Kakuda" userId="40706642-bbdd-4be4-a46a-1d3174691c72" providerId="ADAL" clId="{785B935A-95BF-453C-AAA6-01542D4DDF00}" dt="2022-01-31T02:50:42.341" v="32" actId="1076"/>
        <pc:sldMkLst>
          <pc:docMk/>
          <pc:sldMk cId="690276310" sldId="266"/>
        </pc:sldMkLst>
        <pc:spChg chg="mod">
          <ac:chgData name="Shoko Kakuda" userId="40706642-bbdd-4be4-a46a-1d3174691c72" providerId="ADAL" clId="{785B935A-95BF-453C-AAA6-01542D4DDF00}" dt="2022-01-31T02:50:42.341" v="32" actId="1076"/>
          <ac:spMkLst>
            <pc:docMk/>
            <pc:sldMk cId="690276310" sldId="266"/>
            <ac:spMk id="12" creationId="{1E03F1AB-CB8C-480E-8AAB-A6DDB55F9B6C}"/>
          </ac:spMkLst>
        </pc:spChg>
      </pc:sldChg>
      <pc:sldChg chg="modSp mod">
        <pc:chgData name="Shoko Kakuda" userId="40706642-bbdd-4be4-a46a-1d3174691c72" providerId="ADAL" clId="{785B935A-95BF-453C-AAA6-01542D4DDF00}" dt="2022-01-31T02:50:53.923" v="34" actId="1076"/>
        <pc:sldMkLst>
          <pc:docMk/>
          <pc:sldMk cId="1726035041" sldId="267"/>
        </pc:sldMkLst>
        <pc:spChg chg="mod">
          <ac:chgData name="Shoko Kakuda" userId="40706642-bbdd-4be4-a46a-1d3174691c72" providerId="ADAL" clId="{785B935A-95BF-453C-AAA6-01542D4DDF00}" dt="2022-01-31T02:50:53.923" v="34" actId="1076"/>
          <ac:spMkLst>
            <pc:docMk/>
            <pc:sldMk cId="1726035041" sldId="267"/>
            <ac:spMk id="9" creationId="{24ED73AF-5795-4820-B34B-E1CADFF62A80}"/>
          </ac:spMkLst>
        </pc:spChg>
      </pc:sldChg>
      <pc:sldChg chg="addSp delSp modSp mod">
        <pc:chgData name="Shoko Kakuda" userId="40706642-bbdd-4be4-a46a-1d3174691c72" providerId="ADAL" clId="{785B935A-95BF-453C-AAA6-01542D4DDF00}" dt="2022-01-31T03:07:18.246" v="448" actId="1035"/>
        <pc:sldMkLst>
          <pc:docMk/>
          <pc:sldMk cId="698190529" sldId="268"/>
        </pc:sldMkLst>
        <pc:spChg chg="mod">
          <ac:chgData name="Shoko Kakuda" userId="40706642-bbdd-4be4-a46a-1d3174691c72" providerId="ADAL" clId="{785B935A-95BF-453C-AAA6-01542D4DDF00}" dt="2022-01-31T02:51:05.249" v="36" actId="1076"/>
          <ac:spMkLst>
            <pc:docMk/>
            <pc:sldMk cId="698190529" sldId="268"/>
            <ac:spMk id="9" creationId="{24ED73AF-5795-4820-B34B-E1CADFF62A80}"/>
          </ac:spMkLst>
        </pc:spChg>
        <pc:spChg chg="mod topLvl">
          <ac:chgData name="Shoko Kakuda" userId="40706642-bbdd-4be4-a46a-1d3174691c72" providerId="ADAL" clId="{785B935A-95BF-453C-AAA6-01542D4DDF00}" dt="2022-01-31T03:06:24.963" v="407" actId="1076"/>
          <ac:spMkLst>
            <pc:docMk/>
            <pc:sldMk cId="698190529" sldId="268"/>
            <ac:spMk id="10" creationId="{9E0C6726-2ACE-4902-9177-DEBABE6FDC03}"/>
          </ac:spMkLst>
        </pc:spChg>
        <pc:spChg chg="mod topLvl">
          <ac:chgData name="Shoko Kakuda" userId="40706642-bbdd-4be4-a46a-1d3174691c72" providerId="ADAL" clId="{785B935A-95BF-453C-AAA6-01542D4DDF00}" dt="2022-01-31T03:06:33.025" v="417" actId="1036"/>
          <ac:spMkLst>
            <pc:docMk/>
            <pc:sldMk cId="698190529" sldId="268"/>
            <ac:spMk id="11" creationId="{591534E5-2438-472B-AF98-14746F2AFF8E}"/>
          </ac:spMkLst>
        </pc:spChg>
        <pc:spChg chg="mod">
          <ac:chgData name="Shoko Kakuda" userId="40706642-bbdd-4be4-a46a-1d3174691c72" providerId="ADAL" clId="{785B935A-95BF-453C-AAA6-01542D4DDF00}" dt="2022-01-31T03:06:41.077" v="419" actId="1076"/>
          <ac:spMkLst>
            <pc:docMk/>
            <pc:sldMk cId="698190529" sldId="268"/>
            <ac:spMk id="12" creationId="{5B0BC353-879A-4A21-BEF6-A0FD6B9484D2}"/>
          </ac:spMkLst>
        </pc:spChg>
        <pc:spChg chg="mod">
          <ac:chgData name="Shoko Kakuda" userId="40706642-bbdd-4be4-a46a-1d3174691c72" providerId="ADAL" clId="{785B935A-95BF-453C-AAA6-01542D4DDF00}" dt="2022-01-31T03:06:44.240" v="420" actId="14100"/>
          <ac:spMkLst>
            <pc:docMk/>
            <pc:sldMk cId="698190529" sldId="268"/>
            <ac:spMk id="13" creationId="{BE9A1330-053A-4149-AB6A-6B8FF03EECEA}"/>
          </ac:spMkLst>
        </pc:spChg>
        <pc:spChg chg="mod">
          <ac:chgData name="Shoko Kakuda" userId="40706642-bbdd-4be4-a46a-1d3174691c72" providerId="ADAL" clId="{785B935A-95BF-453C-AAA6-01542D4DDF00}" dt="2022-01-31T03:06:07.474" v="394" actId="255"/>
          <ac:spMkLst>
            <pc:docMk/>
            <pc:sldMk cId="698190529" sldId="268"/>
            <ac:spMk id="14" creationId="{2AB3B404-22EA-49F2-A91C-62A0105F18B5}"/>
          </ac:spMkLst>
        </pc:spChg>
        <pc:spChg chg="mod">
          <ac:chgData name="Shoko Kakuda" userId="40706642-bbdd-4be4-a46a-1d3174691c72" providerId="ADAL" clId="{785B935A-95BF-453C-AAA6-01542D4DDF00}" dt="2022-01-31T03:06:07.474" v="394" actId="255"/>
          <ac:spMkLst>
            <pc:docMk/>
            <pc:sldMk cId="698190529" sldId="268"/>
            <ac:spMk id="15" creationId="{E00FE72C-46B6-46D9-97D6-76F3FF00F16F}"/>
          </ac:spMkLst>
        </pc:spChg>
        <pc:spChg chg="del topLvl">
          <ac:chgData name="Shoko Kakuda" userId="40706642-bbdd-4be4-a46a-1d3174691c72" providerId="ADAL" clId="{785B935A-95BF-453C-AAA6-01542D4DDF00}" dt="2022-01-31T03:05:28.408" v="382" actId="478"/>
          <ac:spMkLst>
            <pc:docMk/>
            <pc:sldMk cId="698190529" sldId="268"/>
            <ac:spMk id="16" creationId="{5A507B28-1EE7-403D-9C71-0EB7CBC0D2B5}"/>
          </ac:spMkLst>
        </pc:spChg>
        <pc:spChg chg="del topLvl">
          <ac:chgData name="Shoko Kakuda" userId="40706642-bbdd-4be4-a46a-1d3174691c72" providerId="ADAL" clId="{785B935A-95BF-453C-AAA6-01542D4DDF00}" dt="2022-01-31T03:05:45.793" v="388" actId="478"/>
          <ac:spMkLst>
            <pc:docMk/>
            <pc:sldMk cId="698190529" sldId="268"/>
            <ac:spMk id="17" creationId="{E3D51C68-9E99-4D48-89E9-C4FF417E54BE}"/>
          </ac:spMkLst>
        </pc:spChg>
        <pc:spChg chg="mod">
          <ac:chgData name="Shoko Kakuda" userId="40706642-bbdd-4be4-a46a-1d3174691c72" providerId="ADAL" clId="{785B935A-95BF-453C-AAA6-01542D4DDF00}" dt="2022-01-31T03:07:07.815" v="443" actId="1038"/>
          <ac:spMkLst>
            <pc:docMk/>
            <pc:sldMk cId="698190529" sldId="268"/>
            <ac:spMk id="18" creationId="{96AB3CCB-DB53-40B4-A89A-36C3A1689D65}"/>
          </ac:spMkLst>
        </pc:spChg>
        <pc:spChg chg="mod">
          <ac:chgData name="Shoko Kakuda" userId="40706642-bbdd-4be4-a46a-1d3174691c72" providerId="ADAL" clId="{785B935A-95BF-453C-AAA6-01542D4DDF00}" dt="2022-01-31T03:07:07.815" v="443" actId="1038"/>
          <ac:spMkLst>
            <pc:docMk/>
            <pc:sldMk cId="698190529" sldId="268"/>
            <ac:spMk id="19" creationId="{10CC2384-0DEB-430D-A820-3F2D1BF9B7D7}"/>
          </ac:spMkLst>
        </pc:spChg>
        <pc:spChg chg="mod">
          <ac:chgData name="Shoko Kakuda" userId="40706642-bbdd-4be4-a46a-1d3174691c72" providerId="ADAL" clId="{785B935A-95BF-453C-AAA6-01542D4DDF00}" dt="2022-01-31T03:07:07.815" v="443" actId="1038"/>
          <ac:spMkLst>
            <pc:docMk/>
            <pc:sldMk cId="698190529" sldId="268"/>
            <ac:spMk id="20" creationId="{7981DA6B-E622-4061-AF3B-F9F83999F9E8}"/>
          </ac:spMkLst>
        </pc:spChg>
        <pc:spChg chg="mod">
          <ac:chgData name="Shoko Kakuda" userId="40706642-bbdd-4be4-a46a-1d3174691c72" providerId="ADAL" clId="{785B935A-95BF-453C-AAA6-01542D4DDF00}" dt="2022-01-31T03:07:07.815" v="443" actId="1038"/>
          <ac:spMkLst>
            <pc:docMk/>
            <pc:sldMk cId="698190529" sldId="268"/>
            <ac:spMk id="21" creationId="{8FB758D9-A5C7-476F-AD34-212D545088ED}"/>
          </ac:spMkLst>
        </pc:spChg>
        <pc:spChg chg="mod">
          <ac:chgData name="Shoko Kakuda" userId="40706642-bbdd-4be4-a46a-1d3174691c72" providerId="ADAL" clId="{785B935A-95BF-453C-AAA6-01542D4DDF00}" dt="2022-01-31T03:07:18.246" v="448" actId="1035"/>
          <ac:spMkLst>
            <pc:docMk/>
            <pc:sldMk cId="698190529" sldId="268"/>
            <ac:spMk id="23" creationId="{07D5B3D5-0FC3-4099-A7AD-7C5B19AF6DDD}"/>
          </ac:spMkLst>
        </pc:spChg>
        <pc:grpChg chg="add del mod">
          <ac:chgData name="Shoko Kakuda" userId="40706642-bbdd-4be4-a46a-1d3174691c72" providerId="ADAL" clId="{785B935A-95BF-453C-AAA6-01542D4DDF00}" dt="2022-01-31T03:05:28.408" v="382" actId="478"/>
          <ac:grpSpMkLst>
            <pc:docMk/>
            <pc:sldMk cId="698190529" sldId="268"/>
            <ac:grpSpMk id="4" creationId="{C786389A-5DB9-4BA4-91B4-B096B2B71E9B}"/>
          </ac:grpSpMkLst>
        </pc:grpChg>
        <pc:grpChg chg="del">
          <ac:chgData name="Shoko Kakuda" userId="40706642-bbdd-4be4-a46a-1d3174691c72" providerId="ADAL" clId="{785B935A-95BF-453C-AAA6-01542D4DDF00}" dt="2022-01-31T03:05:45.793" v="388" actId="478"/>
          <ac:grpSpMkLst>
            <pc:docMk/>
            <pc:sldMk cId="698190529" sldId="268"/>
            <ac:grpSpMk id="6" creationId="{0A136BF4-6BAB-4B15-9DCB-27A868A4AB61}"/>
          </ac:grpSpMkLst>
        </pc:grpChg>
      </pc:sldChg>
      <pc:sldChg chg="modSp mod">
        <pc:chgData name="Shoko Kakuda" userId="40706642-bbdd-4be4-a46a-1d3174691c72" providerId="ADAL" clId="{785B935A-95BF-453C-AAA6-01542D4DDF00}" dt="2022-01-31T03:04:49.050" v="378" actId="2711"/>
        <pc:sldMkLst>
          <pc:docMk/>
          <pc:sldMk cId="3093159140" sldId="269"/>
        </pc:sldMkLst>
        <pc:spChg chg="mod">
          <ac:chgData name="Shoko Kakuda" userId="40706642-bbdd-4be4-a46a-1d3174691c72" providerId="ADAL" clId="{785B935A-95BF-453C-AAA6-01542D4DDF00}" dt="2022-01-31T02:50:48.421" v="33" actId="1076"/>
          <ac:spMkLst>
            <pc:docMk/>
            <pc:sldMk cId="3093159140" sldId="269"/>
            <ac:spMk id="12" creationId="{1E03F1AB-CB8C-480E-8AAB-A6DDB55F9B6C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29" creationId="{A1258EA1-52C2-4D07-B0C5-806BD3FE1365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0" creationId="{75BD0C42-BD84-4F2D-909F-6B5A7128E34F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1" creationId="{6FFA2529-F893-4BE7-8D03-F3259F99CD0E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2" creationId="{1A61F03E-F371-46B8-A65B-E328D088D790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3" creationId="{4A159E7C-DF10-4A57-90C3-9A9272C8A5DE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4" creationId="{BD40D7FC-356B-469F-8AAD-AC27F9661580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5" creationId="{82B987AD-1D66-4F67-B57F-A2EB69C33F17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6" creationId="{AC66D79C-E7AB-44F3-B297-F6811455E55C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7" creationId="{8FA3B850-7C49-4956-9742-94A953644F8E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8" creationId="{F0DBA3CD-1192-46B2-BEBA-1AD40EA81F97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39" creationId="{48FB0D98-8EC1-4A77-96CE-980DD075D602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40" creationId="{82D02B5D-FD14-49A7-AA18-5A26AE1D3F6D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41" creationId="{3EC16E6A-E4CE-4613-BD25-F3308901A585}"/>
          </ac:spMkLst>
        </pc:spChg>
        <pc:spChg chg="mod">
          <ac:chgData name="Shoko Kakuda" userId="40706642-bbdd-4be4-a46a-1d3174691c72" providerId="ADAL" clId="{785B935A-95BF-453C-AAA6-01542D4DDF00}" dt="2022-01-31T03:04:49.050" v="378" actId="2711"/>
          <ac:spMkLst>
            <pc:docMk/>
            <pc:sldMk cId="3093159140" sldId="269"/>
            <ac:spMk id="42" creationId="{6B9F1BFA-2A0D-4D6D-99BA-438762706E6E}"/>
          </ac:spMkLst>
        </pc:spChg>
      </pc:sldChg>
      <pc:sldChg chg="addSp delSp modSp mod setBg">
        <pc:chgData name="Shoko Kakuda" userId="40706642-bbdd-4be4-a46a-1d3174691c72" providerId="ADAL" clId="{785B935A-95BF-453C-AAA6-01542D4DDF00}" dt="2022-01-31T02:52:03.899" v="48"/>
        <pc:sldMkLst>
          <pc:docMk/>
          <pc:sldMk cId="36016165" sldId="270"/>
        </pc:sldMkLst>
        <pc:spChg chg="add mod">
          <ac:chgData name="Shoko Kakuda" userId="40706642-bbdd-4be4-a46a-1d3174691c72" providerId="ADAL" clId="{785B935A-95BF-453C-AAA6-01542D4DDF00}" dt="2022-01-31T02:51:43.389" v="45" actId="1076"/>
          <ac:spMkLst>
            <pc:docMk/>
            <pc:sldMk cId="36016165" sldId="270"/>
            <ac:spMk id="8" creationId="{7EEAB727-DBF5-4C1E-BCD6-613A29FBAEB4}"/>
          </ac:spMkLst>
        </pc:spChg>
        <pc:spChg chg="del mod">
          <ac:chgData name="Shoko Kakuda" userId="40706642-bbdd-4be4-a46a-1d3174691c72" providerId="ADAL" clId="{785B935A-95BF-453C-AAA6-01542D4DDF00}" dt="2022-01-31T02:51:39.326" v="44" actId="478"/>
          <ac:spMkLst>
            <pc:docMk/>
            <pc:sldMk cId="36016165" sldId="270"/>
            <ac:spMk id="16" creationId="{40E9AB36-0326-4DA0-A8F9-53DE5D418A02}"/>
          </ac:spMkLst>
        </pc:spChg>
        <pc:grpChg chg="add mod">
          <ac:chgData name="Shoko Kakuda" userId="40706642-bbdd-4be4-a46a-1d3174691c72" providerId="ADAL" clId="{785B935A-95BF-453C-AAA6-01542D4DDF00}" dt="2022-01-31T02:51:55.715" v="47" actId="1076"/>
          <ac:grpSpMkLst>
            <pc:docMk/>
            <pc:sldMk cId="36016165" sldId="270"/>
            <ac:grpSpMk id="2" creationId="{E55D7FBB-4681-4F79-8484-D46B65AEF1D3}"/>
          </ac:grpSpMkLst>
        </pc:grpChg>
        <pc:picChg chg="del">
          <ac:chgData name="Shoko Kakuda" userId="40706642-bbdd-4be4-a46a-1d3174691c72" providerId="ADAL" clId="{785B935A-95BF-453C-AAA6-01542D4DDF00}" dt="2022-01-31T02:51:37.311" v="42" actId="478"/>
          <ac:picMkLst>
            <pc:docMk/>
            <pc:sldMk cId="36016165" sldId="270"/>
            <ac:picMk id="9" creationId="{D8B3487A-947A-4254-A2D3-37BEE6629CE0}"/>
          </ac:picMkLst>
        </pc:picChg>
        <pc:picChg chg="mod">
          <ac:chgData name="Shoko Kakuda" userId="40706642-bbdd-4be4-a46a-1d3174691c72" providerId="ADAL" clId="{785B935A-95BF-453C-AAA6-01542D4DDF00}" dt="2022-01-31T02:51:52.657" v="46" actId="164"/>
          <ac:picMkLst>
            <pc:docMk/>
            <pc:sldMk cId="36016165" sldId="270"/>
            <ac:picMk id="13" creationId="{BC2E1F57-CDDB-4A53-8FE2-923F19616B92}"/>
          </ac:picMkLst>
        </pc:picChg>
        <pc:picChg chg="mod">
          <ac:chgData name="Shoko Kakuda" userId="40706642-bbdd-4be4-a46a-1d3174691c72" providerId="ADAL" clId="{785B935A-95BF-453C-AAA6-01542D4DDF00}" dt="2022-01-31T02:51:52.657" v="46" actId="164"/>
          <ac:picMkLst>
            <pc:docMk/>
            <pc:sldMk cId="36016165" sldId="270"/>
            <ac:picMk id="15" creationId="{4EEBAA2E-6779-4B05-8FB4-54B3730030D2}"/>
          </ac:picMkLst>
        </pc:picChg>
      </pc:sldChg>
      <pc:sldChg chg="modSp mod">
        <pc:chgData name="Shoko Kakuda" userId="40706642-bbdd-4be4-a46a-1d3174691c72" providerId="ADAL" clId="{785B935A-95BF-453C-AAA6-01542D4DDF00}" dt="2022-01-31T02:51:23.787" v="37" actId="1076"/>
        <pc:sldMkLst>
          <pc:docMk/>
          <pc:sldMk cId="104521718" sldId="271"/>
        </pc:sldMkLst>
        <pc:spChg chg="mod">
          <ac:chgData name="Shoko Kakuda" userId="40706642-bbdd-4be4-a46a-1d3174691c72" providerId="ADAL" clId="{785B935A-95BF-453C-AAA6-01542D4DDF00}" dt="2022-01-31T02:51:23.787" v="37" actId="1076"/>
          <ac:spMkLst>
            <pc:docMk/>
            <pc:sldMk cId="104521718" sldId="271"/>
            <ac:spMk id="7" creationId="{D3D47D43-7970-4BEB-AEE1-C9E3549F9E09}"/>
          </ac:spMkLst>
        </pc:spChg>
      </pc:sldChg>
      <pc:sldChg chg="addSp delSp modSp mod setBg">
        <pc:chgData name="Shoko Kakuda" userId="40706642-bbdd-4be4-a46a-1d3174691c72" providerId="ADAL" clId="{785B935A-95BF-453C-AAA6-01542D4DDF00}" dt="2022-01-31T02:52:35.031" v="54"/>
        <pc:sldMkLst>
          <pc:docMk/>
          <pc:sldMk cId="96668430" sldId="272"/>
        </pc:sldMkLst>
        <pc:spChg chg="add mod">
          <ac:chgData name="Shoko Kakuda" userId="40706642-bbdd-4be4-a46a-1d3174691c72" providerId="ADAL" clId="{785B935A-95BF-453C-AAA6-01542D4DDF00}" dt="2022-01-31T02:52:15.751" v="49"/>
          <ac:spMkLst>
            <pc:docMk/>
            <pc:sldMk cId="96668430" sldId="272"/>
            <ac:spMk id="7" creationId="{6F8A5BDC-6461-490E-8220-981B85EEC232}"/>
          </ac:spMkLst>
        </pc:spChg>
        <pc:spChg chg="del">
          <ac:chgData name="Shoko Kakuda" userId="40706642-bbdd-4be4-a46a-1d3174691c72" providerId="ADAL" clId="{785B935A-95BF-453C-AAA6-01542D4DDF00}" dt="2022-01-31T02:52:20.928" v="51" actId="478"/>
          <ac:spMkLst>
            <pc:docMk/>
            <pc:sldMk cId="96668430" sldId="272"/>
            <ac:spMk id="16" creationId="{40E9AB36-0326-4DA0-A8F9-53DE5D418A02}"/>
          </ac:spMkLst>
        </pc:spChg>
        <pc:picChg chg="mod">
          <ac:chgData name="Shoko Kakuda" userId="40706642-bbdd-4be4-a46a-1d3174691c72" providerId="ADAL" clId="{785B935A-95BF-453C-AAA6-01542D4DDF00}" dt="2022-01-31T02:52:25.113" v="52" actId="1076"/>
          <ac:picMkLst>
            <pc:docMk/>
            <pc:sldMk cId="96668430" sldId="272"/>
            <ac:picMk id="3" creationId="{3B0C52D8-E368-450A-9A8D-1D5567C389D5}"/>
          </ac:picMkLst>
        </pc:picChg>
        <pc:picChg chg="mod">
          <ac:chgData name="Shoko Kakuda" userId="40706642-bbdd-4be4-a46a-1d3174691c72" providerId="ADAL" clId="{785B935A-95BF-453C-AAA6-01542D4DDF00}" dt="2022-01-31T02:52:28.519" v="53" actId="1076"/>
          <ac:picMkLst>
            <pc:docMk/>
            <pc:sldMk cId="96668430" sldId="272"/>
            <ac:picMk id="6" creationId="{98443795-B592-4A13-957D-C4D23FE46E6B}"/>
          </ac:picMkLst>
        </pc:picChg>
        <pc:picChg chg="del">
          <ac:chgData name="Shoko Kakuda" userId="40706642-bbdd-4be4-a46a-1d3174691c72" providerId="ADAL" clId="{785B935A-95BF-453C-AAA6-01542D4DDF00}" dt="2022-01-31T02:52:19.205" v="50" actId="478"/>
          <ac:picMkLst>
            <pc:docMk/>
            <pc:sldMk cId="96668430" sldId="272"/>
            <ac:picMk id="9" creationId="{D8B3487A-947A-4254-A2D3-37BEE6629CE0}"/>
          </ac:picMkLst>
        </pc:picChg>
      </pc:sldChg>
      <pc:sldChg chg="addSp delSp modSp mod setBg">
        <pc:chgData name="Shoko Kakuda" userId="40706642-bbdd-4be4-a46a-1d3174691c72" providerId="ADAL" clId="{785B935A-95BF-453C-AAA6-01542D4DDF00}" dt="2022-01-31T02:53:15.195" v="73"/>
        <pc:sldMkLst>
          <pc:docMk/>
          <pc:sldMk cId="1686583804" sldId="273"/>
        </pc:sldMkLst>
        <pc:spChg chg="add mod">
          <ac:chgData name="Shoko Kakuda" userId="40706642-bbdd-4be4-a46a-1d3174691c72" providerId="ADAL" clId="{785B935A-95BF-453C-AAA6-01542D4DDF00}" dt="2022-01-31T02:52:46.964" v="60" actId="20577"/>
          <ac:spMkLst>
            <pc:docMk/>
            <pc:sldMk cId="1686583804" sldId="273"/>
            <ac:spMk id="7" creationId="{AF2E1DFD-B2D2-4B27-90C2-D57C619E024D}"/>
          </ac:spMkLst>
        </pc:spChg>
        <pc:spChg chg="del mod">
          <ac:chgData name="Shoko Kakuda" userId="40706642-bbdd-4be4-a46a-1d3174691c72" providerId="ADAL" clId="{785B935A-95BF-453C-AAA6-01542D4DDF00}" dt="2022-01-31T02:52:43.463" v="57" actId="478"/>
          <ac:spMkLst>
            <pc:docMk/>
            <pc:sldMk cId="1686583804" sldId="273"/>
            <ac:spMk id="16" creationId="{40E9AB36-0326-4DA0-A8F9-53DE5D418A02}"/>
          </ac:spMkLst>
        </pc:spChg>
        <pc:picChg chg="mod">
          <ac:chgData name="Shoko Kakuda" userId="40706642-bbdd-4be4-a46a-1d3174691c72" providerId="ADAL" clId="{785B935A-95BF-453C-AAA6-01542D4DDF00}" dt="2022-01-31T02:52:59.187" v="63" actId="1076"/>
          <ac:picMkLst>
            <pc:docMk/>
            <pc:sldMk cId="1686583804" sldId="273"/>
            <ac:picMk id="4" creationId="{3463AAE3-06CA-4475-BA65-AE84C3D7D8B4}"/>
          </ac:picMkLst>
        </pc:picChg>
        <pc:picChg chg="mod">
          <ac:chgData name="Shoko Kakuda" userId="40706642-bbdd-4be4-a46a-1d3174691c72" providerId="ADAL" clId="{785B935A-95BF-453C-AAA6-01542D4DDF00}" dt="2022-01-31T02:53:04.389" v="72" actId="1036"/>
          <ac:picMkLst>
            <pc:docMk/>
            <pc:sldMk cId="1686583804" sldId="273"/>
            <ac:picMk id="8" creationId="{1ECB397D-3820-4C4F-9363-10A4A5EB1610}"/>
          </ac:picMkLst>
        </pc:picChg>
        <pc:picChg chg="del">
          <ac:chgData name="Shoko Kakuda" userId="40706642-bbdd-4be4-a46a-1d3174691c72" providerId="ADAL" clId="{785B935A-95BF-453C-AAA6-01542D4DDF00}" dt="2022-01-31T02:52:41.585" v="55" actId="478"/>
          <ac:picMkLst>
            <pc:docMk/>
            <pc:sldMk cId="1686583804" sldId="273"/>
            <ac:picMk id="9" creationId="{D8B3487A-947A-4254-A2D3-37BEE6629CE0}"/>
          </ac:picMkLst>
        </pc:picChg>
      </pc:sldChg>
      <pc:sldChg chg="modSp mod">
        <pc:chgData name="Shoko Kakuda" userId="40706642-bbdd-4be4-a46a-1d3174691c72" providerId="ADAL" clId="{785B935A-95BF-453C-AAA6-01542D4DDF00}" dt="2022-01-31T02:53:24.161" v="74" actId="1076"/>
        <pc:sldMkLst>
          <pc:docMk/>
          <pc:sldMk cId="1026080436" sldId="274"/>
        </pc:sldMkLst>
        <pc:spChg chg="mod">
          <ac:chgData name="Shoko Kakuda" userId="40706642-bbdd-4be4-a46a-1d3174691c72" providerId="ADAL" clId="{785B935A-95BF-453C-AAA6-01542D4DDF00}" dt="2022-01-31T02:53:24.161" v="74" actId="1076"/>
          <ac:spMkLst>
            <pc:docMk/>
            <pc:sldMk cId="1026080436" sldId="274"/>
            <ac:spMk id="11" creationId="{98675997-7C92-4C25-898C-86E728E7AD49}"/>
          </ac:spMkLst>
        </pc:spChg>
      </pc:sldChg>
      <pc:sldChg chg="modSp mod">
        <pc:chgData name="Shoko Kakuda" userId="40706642-bbdd-4be4-a46a-1d3174691c72" providerId="ADAL" clId="{785B935A-95BF-453C-AAA6-01542D4DDF00}" dt="2022-01-31T02:53:55.225" v="78" actId="1076"/>
        <pc:sldMkLst>
          <pc:docMk/>
          <pc:sldMk cId="2587132194" sldId="275"/>
        </pc:sldMkLst>
        <pc:spChg chg="mod">
          <ac:chgData name="Shoko Kakuda" userId="40706642-bbdd-4be4-a46a-1d3174691c72" providerId="ADAL" clId="{785B935A-95BF-453C-AAA6-01542D4DDF00}" dt="2022-01-31T02:53:55.225" v="78" actId="1076"/>
          <ac:spMkLst>
            <pc:docMk/>
            <pc:sldMk cId="2587132194" sldId="275"/>
            <ac:spMk id="11" creationId="{98675997-7C92-4C25-898C-86E728E7AD49}"/>
          </ac:spMkLst>
        </pc:spChg>
      </pc:sldChg>
      <pc:sldChg chg="modSp mod">
        <pc:chgData name="Shoko Kakuda" userId="40706642-bbdd-4be4-a46a-1d3174691c72" providerId="ADAL" clId="{785B935A-95BF-453C-AAA6-01542D4DDF00}" dt="2022-01-31T02:54:06.235" v="81" actId="1076"/>
        <pc:sldMkLst>
          <pc:docMk/>
          <pc:sldMk cId="1018164354" sldId="276"/>
        </pc:sldMkLst>
        <pc:spChg chg="mod">
          <ac:chgData name="Shoko Kakuda" userId="40706642-bbdd-4be4-a46a-1d3174691c72" providerId="ADAL" clId="{785B935A-95BF-453C-AAA6-01542D4DDF00}" dt="2022-01-31T02:54:06.235" v="81" actId="1076"/>
          <ac:spMkLst>
            <pc:docMk/>
            <pc:sldMk cId="1018164354" sldId="276"/>
            <ac:spMk id="11" creationId="{98675997-7C92-4C25-898C-86E728E7AD49}"/>
          </ac:spMkLst>
        </pc:spChg>
      </pc:sldChg>
      <pc:sldChg chg="addSp delSp modSp mod">
        <pc:chgData name="Shoko Kakuda" userId="40706642-bbdd-4be4-a46a-1d3174691c72" providerId="ADAL" clId="{785B935A-95BF-453C-AAA6-01542D4DDF00}" dt="2022-01-31T02:54:52.622" v="95"/>
        <pc:sldMkLst>
          <pc:docMk/>
          <pc:sldMk cId="1528531913" sldId="277"/>
        </pc:sldMkLst>
        <pc:spChg chg="del">
          <ac:chgData name="Shoko Kakuda" userId="40706642-bbdd-4be4-a46a-1d3174691c72" providerId="ADAL" clId="{785B935A-95BF-453C-AAA6-01542D4DDF00}" dt="2022-01-31T02:54:15.070" v="83" actId="478"/>
          <ac:spMkLst>
            <pc:docMk/>
            <pc:sldMk cId="1528531913" sldId="277"/>
            <ac:spMk id="2" creationId="{AB382DCC-A9BF-4606-96E0-79F042F34ADC}"/>
          </ac:spMkLst>
        </pc:spChg>
        <pc:spChg chg="add del mod">
          <ac:chgData name="Shoko Kakuda" userId="40706642-bbdd-4be4-a46a-1d3174691c72" providerId="ADAL" clId="{785B935A-95BF-453C-AAA6-01542D4DDF00}" dt="2022-01-31T02:54:18.139" v="84"/>
          <ac:spMkLst>
            <pc:docMk/>
            <pc:sldMk cId="1528531913" sldId="277"/>
            <ac:spMk id="4" creationId="{142B4D80-82B2-48C2-8B9A-74D3FFC9EB63}"/>
          </ac:spMkLst>
        </pc:spChg>
        <pc:spChg chg="del">
          <ac:chgData name="Shoko Kakuda" userId="40706642-bbdd-4be4-a46a-1d3174691c72" providerId="ADAL" clId="{785B935A-95BF-453C-AAA6-01542D4DDF00}" dt="2022-01-31T02:54:52.048" v="94" actId="478"/>
          <ac:spMkLst>
            <pc:docMk/>
            <pc:sldMk cId="1528531913" sldId="277"/>
            <ac:spMk id="6" creationId="{3542CF0C-CCAB-410E-B81A-BD6DFC576C7E}"/>
          </ac:spMkLst>
        </pc:spChg>
        <pc:spChg chg="add del mod">
          <ac:chgData name="Shoko Kakuda" userId="40706642-bbdd-4be4-a46a-1d3174691c72" providerId="ADAL" clId="{785B935A-95BF-453C-AAA6-01542D4DDF00}" dt="2022-01-31T02:54:22.380" v="87" actId="478"/>
          <ac:spMkLst>
            <pc:docMk/>
            <pc:sldMk cId="1528531913" sldId="277"/>
            <ac:spMk id="9" creationId="{913A3013-7AE2-4F24-A609-23DBF5C8BA42}"/>
          </ac:spMkLst>
        </pc:spChg>
        <pc:spChg chg="add mod">
          <ac:chgData name="Shoko Kakuda" userId="40706642-bbdd-4be4-a46a-1d3174691c72" providerId="ADAL" clId="{785B935A-95BF-453C-AAA6-01542D4DDF00}" dt="2022-01-31T02:54:52.622" v="95"/>
          <ac:spMkLst>
            <pc:docMk/>
            <pc:sldMk cId="1528531913" sldId="277"/>
            <ac:spMk id="11" creationId="{3731A67C-295D-4BDC-805A-62A8C0CD5A80}"/>
          </ac:spMkLst>
        </pc:spChg>
        <pc:picChg chg="del">
          <ac:chgData name="Shoko Kakuda" userId="40706642-bbdd-4be4-a46a-1d3174691c72" providerId="ADAL" clId="{785B935A-95BF-453C-AAA6-01542D4DDF00}" dt="2022-01-31T02:54:11.790" v="82" actId="21"/>
          <ac:picMkLst>
            <pc:docMk/>
            <pc:sldMk cId="1528531913" sldId="277"/>
            <ac:picMk id="5" creationId="{A7C59C70-5C11-4309-9DAC-0843B656B152}"/>
          </ac:picMkLst>
        </pc:picChg>
        <pc:picChg chg="add del mod">
          <ac:chgData name="Shoko Kakuda" userId="40706642-bbdd-4be4-a46a-1d3174691c72" providerId="ADAL" clId="{785B935A-95BF-453C-AAA6-01542D4DDF00}" dt="2022-01-31T02:54:20.768" v="86" actId="21"/>
          <ac:picMkLst>
            <pc:docMk/>
            <pc:sldMk cId="1528531913" sldId="277"/>
            <ac:picMk id="7" creationId="{9E37C40B-1EDE-4145-BA4B-98BF0C618F0F}"/>
          </ac:picMkLst>
        </pc:picChg>
        <pc:picChg chg="add mod ord">
          <ac:chgData name="Shoko Kakuda" userId="40706642-bbdd-4be4-a46a-1d3174691c72" providerId="ADAL" clId="{785B935A-95BF-453C-AAA6-01542D4DDF00}" dt="2022-01-31T02:54:33.452" v="91" actId="167"/>
          <ac:picMkLst>
            <pc:docMk/>
            <pc:sldMk cId="1528531913" sldId="277"/>
            <ac:picMk id="10" creationId="{1A3B55DC-F039-4799-8CD5-051125148ADD}"/>
          </ac:picMkLst>
        </pc:picChg>
      </pc:sldChg>
      <pc:sldChg chg="modSp mod">
        <pc:chgData name="Shoko Kakuda" userId="40706642-bbdd-4be4-a46a-1d3174691c72" providerId="ADAL" clId="{785B935A-95BF-453C-AAA6-01542D4DDF00}" dt="2022-01-31T02:55:04.897" v="109" actId="1038"/>
        <pc:sldMkLst>
          <pc:docMk/>
          <pc:sldMk cId="2713984075" sldId="278"/>
        </pc:sldMkLst>
        <pc:spChg chg="mod">
          <ac:chgData name="Shoko Kakuda" userId="40706642-bbdd-4be4-a46a-1d3174691c72" providerId="ADAL" clId="{785B935A-95BF-453C-AAA6-01542D4DDF00}" dt="2022-01-31T02:54:46.817" v="93" actId="1076"/>
          <ac:spMkLst>
            <pc:docMk/>
            <pc:sldMk cId="2713984075" sldId="278"/>
            <ac:spMk id="14" creationId="{7A1EF3A2-8CDB-4001-AB77-F96C4ED5CF73}"/>
          </ac:spMkLst>
        </pc:spChg>
        <pc:picChg chg="mod">
          <ac:chgData name="Shoko Kakuda" userId="40706642-bbdd-4be4-a46a-1d3174691c72" providerId="ADAL" clId="{785B935A-95BF-453C-AAA6-01542D4DDF00}" dt="2022-01-31T02:55:04.897" v="109" actId="1038"/>
          <ac:picMkLst>
            <pc:docMk/>
            <pc:sldMk cId="2713984075" sldId="278"/>
            <ac:picMk id="27" creationId="{AC12F7DF-67ED-43BE-94F6-B2F4FBC52B6B}"/>
          </ac:picMkLst>
        </pc:picChg>
      </pc:sldChg>
      <pc:sldChg chg="modSp mod">
        <pc:chgData name="Shoko Kakuda" userId="40706642-bbdd-4be4-a46a-1d3174691c72" providerId="ADAL" clId="{785B935A-95BF-453C-AAA6-01542D4DDF00}" dt="2022-01-31T02:55:26.786" v="113" actId="1076"/>
        <pc:sldMkLst>
          <pc:docMk/>
          <pc:sldMk cId="419608252" sldId="279"/>
        </pc:sldMkLst>
        <pc:spChg chg="mod">
          <ac:chgData name="Shoko Kakuda" userId="40706642-bbdd-4be4-a46a-1d3174691c72" providerId="ADAL" clId="{785B935A-95BF-453C-AAA6-01542D4DDF00}" dt="2022-01-31T02:55:26.786" v="113" actId="1076"/>
          <ac:spMkLst>
            <pc:docMk/>
            <pc:sldMk cId="419608252" sldId="279"/>
            <ac:spMk id="7" creationId="{DEB51EF1-D558-4F02-AC26-86732C120FE0}"/>
          </ac:spMkLst>
        </pc:spChg>
      </pc:sldChg>
      <pc:sldChg chg="modSp mod">
        <pc:chgData name="Shoko Kakuda" userId="40706642-bbdd-4be4-a46a-1d3174691c72" providerId="ADAL" clId="{785B935A-95BF-453C-AAA6-01542D4DDF00}" dt="2022-01-31T02:55:11.468" v="110" actId="1076"/>
        <pc:sldMkLst>
          <pc:docMk/>
          <pc:sldMk cId="2910898728" sldId="280"/>
        </pc:sldMkLst>
        <pc:spChg chg="mod">
          <ac:chgData name="Shoko Kakuda" userId="40706642-bbdd-4be4-a46a-1d3174691c72" providerId="ADAL" clId="{785B935A-95BF-453C-AAA6-01542D4DDF00}" dt="2022-01-31T02:55:11.468" v="110" actId="1076"/>
          <ac:spMkLst>
            <pc:docMk/>
            <pc:sldMk cId="2910898728" sldId="280"/>
            <ac:spMk id="14" creationId="{7A1EF3A2-8CDB-4001-AB77-F96C4ED5CF73}"/>
          </ac:spMkLst>
        </pc:spChg>
        <pc:picChg chg="mod">
          <ac:chgData name="Shoko Kakuda" userId="40706642-bbdd-4be4-a46a-1d3174691c72" providerId="ADAL" clId="{785B935A-95BF-453C-AAA6-01542D4DDF00}" dt="2022-01-31T02:54:59.752" v="99" actId="14100"/>
          <ac:picMkLst>
            <pc:docMk/>
            <pc:sldMk cId="2910898728" sldId="280"/>
            <ac:picMk id="27" creationId="{AC12F7DF-67ED-43BE-94F6-B2F4FBC52B6B}"/>
          </ac:picMkLst>
        </pc:picChg>
      </pc:sldChg>
      <pc:sldChg chg="modSp mod">
        <pc:chgData name="Shoko Kakuda" userId="40706642-bbdd-4be4-a46a-1d3174691c72" providerId="ADAL" clId="{785B935A-95BF-453C-AAA6-01542D4DDF00}" dt="2022-01-31T02:55:16.059" v="111" actId="1076"/>
        <pc:sldMkLst>
          <pc:docMk/>
          <pc:sldMk cId="916891454" sldId="281"/>
        </pc:sldMkLst>
        <pc:spChg chg="mod">
          <ac:chgData name="Shoko Kakuda" userId="40706642-bbdd-4be4-a46a-1d3174691c72" providerId="ADAL" clId="{785B935A-95BF-453C-AAA6-01542D4DDF00}" dt="2022-01-31T02:55:16.059" v="111" actId="1076"/>
          <ac:spMkLst>
            <pc:docMk/>
            <pc:sldMk cId="916891454" sldId="281"/>
            <ac:spMk id="14" creationId="{7A1EF3A2-8CDB-4001-AB77-F96C4ED5CF73}"/>
          </ac:spMkLst>
        </pc:spChg>
      </pc:sldChg>
      <pc:sldChg chg="modSp mod">
        <pc:chgData name="Shoko Kakuda" userId="40706642-bbdd-4be4-a46a-1d3174691c72" providerId="ADAL" clId="{785B935A-95BF-453C-AAA6-01542D4DDF00}" dt="2022-01-31T02:55:20.605" v="112" actId="1076"/>
        <pc:sldMkLst>
          <pc:docMk/>
          <pc:sldMk cId="1399349460" sldId="282"/>
        </pc:sldMkLst>
        <pc:spChg chg="mod">
          <ac:chgData name="Shoko Kakuda" userId="40706642-bbdd-4be4-a46a-1d3174691c72" providerId="ADAL" clId="{785B935A-95BF-453C-AAA6-01542D4DDF00}" dt="2022-01-31T02:55:20.605" v="112" actId="1076"/>
          <ac:spMkLst>
            <pc:docMk/>
            <pc:sldMk cId="1399349460" sldId="282"/>
            <ac:spMk id="14" creationId="{7A1EF3A2-8CDB-4001-AB77-F96C4ED5CF73}"/>
          </ac:spMkLst>
        </pc:spChg>
      </pc:sldChg>
      <pc:sldChg chg="modSp mod">
        <pc:chgData name="Shoko Kakuda" userId="40706642-bbdd-4be4-a46a-1d3174691c72" providerId="ADAL" clId="{785B935A-95BF-453C-AAA6-01542D4DDF00}" dt="2022-01-31T02:55:37.759" v="115" actId="1076"/>
        <pc:sldMkLst>
          <pc:docMk/>
          <pc:sldMk cId="2992218806" sldId="283"/>
        </pc:sldMkLst>
        <pc:spChg chg="mod">
          <ac:chgData name="Shoko Kakuda" userId="40706642-bbdd-4be4-a46a-1d3174691c72" providerId="ADAL" clId="{785B935A-95BF-453C-AAA6-01542D4DDF00}" dt="2022-01-31T02:55:37.759" v="115" actId="1076"/>
          <ac:spMkLst>
            <pc:docMk/>
            <pc:sldMk cId="2992218806" sldId="283"/>
            <ac:spMk id="16" creationId="{6A561EF0-523C-478C-A796-FB8868101B4F}"/>
          </ac:spMkLst>
        </pc:spChg>
      </pc:sldChg>
      <pc:sldChg chg="modSp mod">
        <pc:chgData name="Shoko Kakuda" userId="40706642-bbdd-4be4-a46a-1d3174691c72" providerId="ADAL" clId="{785B935A-95BF-453C-AAA6-01542D4DDF00}" dt="2022-01-31T02:55:31.745" v="114" actId="1076"/>
        <pc:sldMkLst>
          <pc:docMk/>
          <pc:sldMk cId="2609575377" sldId="284"/>
        </pc:sldMkLst>
        <pc:spChg chg="mod">
          <ac:chgData name="Shoko Kakuda" userId="40706642-bbdd-4be4-a46a-1d3174691c72" providerId="ADAL" clId="{785B935A-95BF-453C-AAA6-01542D4DDF00}" dt="2022-01-31T02:55:31.745" v="114" actId="1076"/>
          <ac:spMkLst>
            <pc:docMk/>
            <pc:sldMk cId="2609575377" sldId="284"/>
            <ac:spMk id="7" creationId="{DEB51EF1-D558-4F02-AC26-86732C120FE0}"/>
          </ac:spMkLst>
        </pc:spChg>
      </pc:sldChg>
      <pc:sldChg chg="addSp delSp modSp mod">
        <pc:chgData name="Shoko Kakuda" userId="40706642-bbdd-4be4-a46a-1d3174691c72" providerId="ADAL" clId="{785B935A-95BF-453C-AAA6-01542D4DDF00}" dt="2022-01-31T02:55:55.582" v="120" actId="167"/>
        <pc:sldMkLst>
          <pc:docMk/>
          <pc:sldMk cId="268577605" sldId="285"/>
        </pc:sldMkLst>
        <pc:spChg chg="add del mod">
          <ac:chgData name="Shoko Kakuda" userId="40706642-bbdd-4be4-a46a-1d3174691c72" providerId="ADAL" clId="{785B935A-95BF-453C-AAA6-01542D4DDF00}" dt="2022-01-31T02:55:50.984" v="118" actId="478"/>
          <ac:spMkLst>
            <pc:docMk/>
            <pc:sldMk cId="268577605" sldId="285"/>
            <ac:spMk id="3" creationId="{AC556571-F516-468A-B3C6-A678E688D5EA}"/>
          </ac:spMkLst>
        </pc:spChg>
        <pc:spChg chg="mod">
          <ac:chgData name="Shoko Kakuda" userId="40706642-bbdd-4be4-a46a-1d3174691c72" providerId="ADAL" clId="{785B935A-95BF-453C-AAA6-01542D4DDF00}" dt="2022-01-31T02:55:43.910" v="116" actId="1076"/>
          <ac:spMkLst>
            <pc:docMk/>
            <pc:sldMk cId="268577605" sldId="285"/>
            <ac:spMk id="16" creationId="{6A561EF0-523C-478C-A796-FB8868101B4F}"/>
          </ac:spMkLst>
        </pc:spChg>
        <pc:picChg chg="del">
          <ac:chgData name="Shoko Kakuda" userId="40706642-bbdd-4be4-a46a-1d3174691c72" providerId="ADAL" clId="{785B935A-95BF-453C-AAA6-01542D4DDF00}" dt="2022-01-31T02:55:47.644" v="117" actId="21"/>
          <ac:picMkLst>
            <pc:docMk/>
            <pc:sldMk cId="268577605" sldId="285"/>
            <ac:picMk id="15" creationId="{F61829FC-2D8F-487D-A1F0-F716B1EDBA90}"/>
          </ac:picMkLst>
        </pc:picChg>
        <pc:picChg chg="add mod ord">
          <ac:chgData name="Shoko Kakuda" userId="40706642-bbdd-4be4-a46a-1d3174691c72" providerId="ADAL" clId="{785B935A-95BF-453C-AAA6-01542D4DDF00}" dt="2022-01-31T02:55:55.582" v="120" actId="167"/>
          <ac:picMkLst>
            <pc:docMk/>
            <pc:sldMk cId="268577605" sldId="285"/>
            <ac:picMk id="19" creationId="{B4F39100-3006-4FDF-9E46-707363C99521}"/>
          </ac:picMkLst>
        </pc:picChg>
      </pc:sldChg>
      <pc:sldChg chg="addSp delSp modSp mod">
        <pc:chgData name="Shoko Kakuda" userId="40706642-bbdd-4be4-a46a-1d3174691c72" providerId="ADAL" clId="{785B935A-95BF-453C-AAA6-01542D4DDF00}" dt="2022-01-31T02:56:13.785" v="126" actId="1076"/>
        <pc:sldMkLst>
          <pc:docMk/>
          <pc:sldMk cId="73357949" sldId="286"/>
        </pc:sldMkLst>
        <pc:spChg chg="del">
          <ac:chgData name="Shoko Kakuda" userId="40706642-bbdd-4be4-a46a-1d3174691c72" providerId="ADAL" clId="{785B935A-95BF-453C-AAA6-01542D4DDF00}" dt="2022-01-31T02:56:02.912" v="122" actId="478"/>
          <ac:spMkLst>
            <pc:docMk/>
            <pc:sldMk cId="73357949" sldId="286"/>
            <ac:spMk id="2" creationId="{24EDAE11-34CF-4999-ADAF-07B39892FF1B}"/>
          </ac:spMkLst>
        </pc:spChg>
        <pc:spChg chg="add del mod">
          <ac:chgData name="Shoko Kakuda" userId="40706642-bbdd-4be4-a46a-1d3174691c72" providerId="ADAL" clId="{785B935A-95BF-453C-AAA6-01542D4DDF00}" dt="2022-01-31T02:56:06.650" v="123" actId="478"/>
          <ac:spMkLst>
            <pc:docMk/>
            <pc:sldMk cId="73357949" sldId="286"/>
            <ac:spMk id="4" creationId="{15878D20-EB8D-4668-B5A1-1A0E5ADC8BE0}"/>
          </ac:spMkLst>
        </pc:spChg>
        <pc:spChg chg="mod">
          <ac:chgData name="Shoko Kakuda" userId="40706642-bbdd-4be4-a46a-1d3174691c72" providerId="ADAL" clId="{785B935A-95BF-453C-AAA6-01542D4DDF00}" dt="2022-01-31T02:56:13.785" v="126" actId="1076"/>
          <ac:spMkLst>
            <pc:docMk/>
            <pc:sldMk cId="73357949" sldId="286"/>
            <ac:spMk id="6" creationId="{59CC7FF0-AD20-45E0-8E15-EE18421FEB04}"/>
          </ac:spMkLst>
        </pc:spChg>
        <pc:picChg chg="del">
          <ac:chgData name="Shoko Kakuda" userId="40706642-bbdd-4be4-a46a-1d3174691c72" providerId="ADAL" clId="{785B935A-95BF-453C-AAA6-01542D4DDF00}" dt="2022-01-31T02:55:59.750" v="121" actId="21"/>
          <ac:picMkLst>
            <pc:docMk/>
            <pc:sldMk cId="73357949" sldId="286"/>
            <ac:picMk id="5" creationId="{E6C9A94C-8B2A-43EB-A629-DA294BCEB5DE}"/>
          </ac:picMkLst>
        </pc:picChg>
        <pc:picChg chg="add mod ord">
          <ac:chgData name="Shoko Kakuda" userId="40706642-bbdd-4be4-a46a-1d3174691c72" providerId="ADAL" clId="{785B935A-95BF-453C-AAA6-01542D4DDF00}" dt="2022-01-31T02:56:11.200" v="125" actId="167"/>
          <ac:picMkLst>
            <pc:docMk/>
            <pc:sldMk cId="73357949" sldId="286"/>
            <ac:picMk id="11" creationId="{CC9723BD-63C2-49AC-9D27-545FB16C5906}"/>
          </ac:picMkLst>
        </pc:picChg>
      </pc:sldChg>
      <pc:sldChg chg="addSp delSp modSp mod">
        <pc:chgData name="Shoko Kakuda" userId="40706642-bbdd-4be4-a46a-1d3174691c72" providerId="ADAL" clId="{785B935A-95BF-453C-AAA6-01542D4DDF00}" dt="2022-01-31T02:56:32.251" v="132" actId="1076"/>
        <pc:sldMkLst>
          <pc:docMk/>
          <pc:sldMk cId="307487463" sldId="287"/>
        </pc:sldMkLst>
        <pc:spChg chg="del">
          <ac:chgData name="Shoko Kakuda" userId="40706642-bbdd-4be4-a46a-1d3174691c72" providerId="ADAL" clId="{785B935A-95BF-453C-AAA6-01542D4DDF00}" dt="2022-01-31T02:56:22.017" v="128" actId="478"/>
          <ac:spMkLst>
            <pc:docMk/>
            <pc:sldMk cId="307487463" sldId="287"/>
            <ac:spMk id="2" creationId="{24EDAE11-34CF-4999-ADAF-07B39892FF1B}"/>
          </ac:spMkLst>
        </pc:spChg>
        <pc:spChg chg="add del mod">
          <ac:chgData name="Shoko Kakuda" userId="40706642-bbdd-4be4-a46a-1d3174691c72" providerId="ADAL" clId="{785B935A-95BF-453C-AAA6-01542D4DDF00}" dt="2022-01-31T02:56:25.593" v="129" actId="478"/>
          <ac:spMkLst>
            <pc:docMk/>
            <pc:sldMk cId="307487463" sldId="287"/>
            <ac:spMk id="4" creationId="{5868D586-9FB9-49AC-9F7C-43131EF44CFE}"/>
          </ac:spMkLst>
        </pc:spChg>
        <pc:spChg chg="mod">
          <ac:chgData name="Shoko Kakuda" userId="40706642-bbdd-4be4-a46a-1d3174691c72" providerId="ADAL" clId="{785B935A-95BF-453C-AAA6-01542D4DDF00}" dt="2022-01-31T02:56:32.251" v="132" actId="1076"/>
          <ac:spMkLst>
            <pc:docMk/>
            <pc:sldMk cId="307487463" sldId="287"/>
            <ac:spMk id="6" creationId="{59CC7FF0-AD20-45E0-8E15-EE18421FEB04}"/>
          </ac:spMkLst>
        </pc:spChg>
        <pc:picChg chg="del">
          <ac:chgData name="Shoko Kakuda" userId="40706642-bbdd-4be4-a46a-1d3174691c72" providerId="ADAL" clId="{785B935A-95BF-453C-AAA6-01542D4DDF00}" dt="2022-01-31T02:56:18.563" v="127" actId="21"/>
          <ac:picMkLst>
            <pc:docMk/>
            <pc:sldMk cId="307487463" sldId="287"/>
            <ac:picMk id="5" creationId="{E6C9A94C-8B2A-43EB-A629-DA294BCEB5DE}"/>
          </ac:picMkLst>
        </pc:picChg>
        <pc:picChg chg="add mod ord">
          <ac:chgData name="Shoko Kakuda" userId="40706642-bbdd-4be4-a46a-1d3174691c72" providerId="ADAL" clId="{785B935A-95BF-453C-AAA6-01542D4DDF00}" dt="2022-01-31T02:56:29.625" v="131" actId="167"/>
          <ac:picMkLst>
            <pc:docMk/>
            <pc:sldMk cId="307487463" sldId="287"/>
            <ac:picMk id="16" creationId="{1D3DD16C-2295-4F22-A8CE-DFF84985189A}"/>
          </ac:picMkLst>
        </pc:picChg>
      </pc:sldChg>
      <pc:sldChg chg="addSp delSp modSp mod">
        <pc:chgData name="Shoko Kakuda" userId="40706642-bbdd-4be4-a46a-1d3174691c72" providerId="ADAL" clId="{785B935A-95BF-453C-AAA6-01542D4DDF00}" dt="2022-01-31T02:57:09.889" v="140" actId="1076"/>
        <pc:sldMkLst>
          <pc:docMk/>
          <pc:sldMk cId="1131657930" sldId="288"/>
        </pc:sldMkLst>
        <pc:spChg chg="add del mod">
          <ac:chgData name="Shoko Kakuda" userId="40706642-bbdd-4be4-a46a-1d3174691c72" providerId="ADAL" clId="{785B935A-95BF-453C-AAA6-01542D4DDF00}" dt="2022-01-31T02:56:40.413" v="134" actId="478"/>
          <ac:spMkLst>
            <pc:docMk/>
            <pc:sldMk cId="1131657930" sldId="288"/>
            <ac:spMk id="3" creationId="{1B555F79-3126-43C9-ADCB-A21CBEA5E735}"/>
          </ac:spMkLst>
        </pc:spChg>
        <pc:spChg chg="mod">
          <ac:chgData name="Shoko Kakuda" userId="40706642-bbdd-4be4-a46a-1d3174691c72" providerId="ADAL" clId="{785B935A-95BF-453C-AAA6-01542D4DDF00}" dt="2022-01-31T02:57:09.889" v="140" actId="1076"/>
          <ac:spMkLst>
            <pc:docMk/>
            <pc:sldMk cId="1131657930" sldId="288"/>
            <ac:spMk id="14" creationId="{49E176FF-A37C-4298-BA02-CF1CF6DEC83A}"/>
          </ac:spMkLst>
        </pc:spChg>
        <pc:picChg chg="del">
          <ac:chgData name="Shoko Kakuda" userId="40706642-bbdd-4be4-a46a-1d3174691c72" providerId="ADAL" clId="{785B935A-95BF-453C-AAA6-01542D4DDF00}" dt="2022-01-31T02:56:36.990" v="133" actId="21"/>
          <ac:picMkLst>
            <pc:docMk/>
            <pc:sldMk cId="1131657930" sldId="288"/>
            <ac:picMk id="5" creationId="{CD4F279D-9D7F-4159-856F-D1483E59CB3C}"/>
          </ac:picMkLst>
        </pc:picChg>
        <pc:picChg chg="mod">
          <ac:chgData name="Shoko Kakuda" userId="40706642-bbdd-4be4-a46a-1d3174691c72" providerId="ADAL" clId="{785B935A-95BF-453C-AAA6-01542D4DDF00}" dt="2022-01-31T02:57:02.883" v="139" actId="2085"/>
          <ac:picMkLst>
            <pc:docMk/>
            <pc:sldMk cId="1131657930" sldId="288"/>
            <ac:picMk id="7" creationId="{9BAAEE97-1C09-4CFD-8980-51166BC23531}"/>
          </ac:picMkLst>
        </pc:picChg>
        <pc:picChg chg="add mod ord">
          <ac:chgData name="Shoko Kakuda" userId="40706642-bbdd-4be4-a46a-1d3174691c72" providerId="ADAL" clId="{785B935A-95BF-453C-AAA6-01542D4DDF00}" dt="2022-01-31T02:56:54.480" v="138" actId="1076"/>
          <ac:picMkLst>
            <pc:docMk/>
            <pc:sldMk cId="1131657930" sldId="288"/>
            <ac:picMk id="12" creationId="{752E1F80-8018-4CBD-B837-B07BCFD5389F}"/>
          </ac:picMkLst>
        </pc:picChg>
      </pc:sldChg>
      <pc:sldChg chg="modSp mod">
        <pc:chgData name="Shoko Kakuda" userId="40706642-bbdd-4be4-a46a-1d3174691c72" providerId="ADAL" clId="{785B935A-95BF-453C-AAA6-01542D4DDF00}" dt="2022-01-31T02:57:21.985" v="146" actId="1076"/>
        <pc:sldMkLst>
          <pc:docMk/>
          <pc:sldMk cId="3473471791" sldId="289"/>
        </pc:sldMkLst>
        <pc:spChg chg="mod">
          <ac:chgData name="Shoko Kakuda" userId="40706642-bbdd-4be4-a46a-1d3174691c72" providerId="ADAL" clId="{785B935A-95BF-453C-AAA6-01542D4DDF00}" dt="2022-01-31T02:57:21.985" v="146" actId="1076"/>
          <ac:spMkLst>
            <pc:docMk/>
            <pc:sldMk cId="3473471791" sldId="289"/>
            <ac:spMk id="10" creationId="{880B1174-2125-4F74-BE00-4087C1B686BC}"/>
          </ac:spMkLst>
        </pc:spChg>
        <pc:picChg chg="mod">
          <ac:chgData name="Shoko Kakuda" userId="40706642-bbdd-4be4-a46a-1d3174691c72" providerId="ADAL" clId="{785B935A-95BF-453C-AAA6-01542D4DDF00}" dt="2022-01-31T02:57:17.148" v="145" actId="14100"/>
          <ac:picMkLst>
            <pc:docMk/>
            <pc:sldMk cId="3473471791" sldId="289"/>
            <ac:picMk id="8" creationId="{71EA1599-11BB-49C4-A9E7-256EE94DA2F8}"/>
          </ac:picMkLst>
        </pc:picChg>
        <pc:picChg chg="mod">
          <ac:chgData name="Shoko Kakuda" userId="40706642-bbdd-4be4-a46a-1d3174691c72" providerId="ADAL" clId="{785B935A-95BF-453C-AAA6-01542D4DDF00}" dt="2022-01-31T02:57:17.148" v="145" actId="14100"/>
          <ac:picMkLst>
            <pc:docMk/>
            <pc:sldMk cId="3473471791" sldId="289"/>
            <ac:picMk id="9" creationId="{6E6753A2-CC92-404C-9317-9CB073E48783}"/>
          </ac:picMkLst>
        </pc:picChg>
      </pc:sldChg>
      <pc:sldChg chg="modSp mod">
        <pc:chgData name="Shoko Kakuda" userId="40706642-bbdd-4be4-a46a-1d3174691c72" providerId="ADAL" clId="{785B935A-95BF-453C-AAA6-01542D4DDF00}" dt="2022-01-31T02:57:32.382" v="149" actId="1076"/>
        <pc:sldMkLst>
          <pc:docMk/>
          <pc:sldMk cId="1119994821" sldId="290"/>
        </pc:sldMkLst>
        <pc:spChg chg="mod">
          <ac:chgData name="Shoko Kakuda" userId="40706642-bbdd-4be4-a46a-1d3174691c72" providerId="ADAL" clId="{785B935A-95BF-453C-AAA6-01542D4DDF00}" dt="2022-01-31T02:57:32.382" v="149" actId="1076"/>
          <ac:spMkLst>
            <pc:docMk/>
            <pc:sldMk cId="1119994821" sldId="290"/>
            <ac:spMk id="6" creationId="{DED238B9-2243-4771-BA3D-A38365918894}"/>
          </ac:spMkLst>
        </pc:spChg>
        <pc:picChg chg="mod">
          <ac:chgData name="Shoko Kakuda" userId="40706642-bbdd-4be4-a46a-1d3174691c72" providerId="ADAL" clId="{785B935A-95BF-453C-AAA6-01542D4DDF00}" dt="2022-01-31T02:57:29.399" v="148" actId="14100"/>
          <ac:picMkLst>
            <pc:docMk/>
            <pc:sldMk cId="1119994821" sldId="290"/>
            <ac:picMk id="9" creationId="{6E6753A2-CC92-404C-9317-9CB073E48783}"/>
          </ac:picMkLst>
        </pc:picChg>
      </pc:sldChg>
      <pc:sldChg chg="addSp delSp modSp mod setBg">
        <pc:chgData name="Shoko Kakuda" userId="40706642-bbdd-4be4-a46a-1d3174691c72" providerId="ADAL" clId="{785B935A-95BF-453C-AAA6-01542D4DDF00}" dt="2022-01-31T03:29:20.255" v="734"/>
        <pc:sldMkLst>
          <pc:docMk/>
          <pc:sldMk cId="4272165839" sldId="291"/>
        </pc:sldMkLst>
        <pc:spChg chg="del">
          <ac:chgData name="Shoko Kakuda" userId="40706642-bbdd-4be4-a46a-1d3174691c72" providerId="ADAL" clId="{785B935A-95BF-453C-AAA6-01542D4DDF00}" dt="2022-01-31T03:29:11.199" v="732" actId="478"/>
          <ac:spMkLst>
            <pc:docMk/>
            <pc:sldMk cId="4272165839" sldId="291"/>
            <ac:spMk id="2" creationId="{C47F25D0-E60C-4373-BE9C-FC41071DD5F5}"/>
          </ac:spMkLst>
        </pc:spChg>
        <pc:spChg chg="add del mod">
          <ac:chgData name="Shoko Kakuda" userId="40706642-bbdd-4be4-a46a-1d3174691c72" providerId="ADAL" clId="{785B935A-95BF-453C-AAA6-01542D4DDF00}" dt="2022-01-31T03:29:14.181" v="733" actId="478"/>
          <ac:spMkLst>
            <pc:docMk/>
            <pc:sldMk cId="4272165839" sldId="291"/>
            <ac:spMk id="4" creationId="{78668DBF-A58D-44A9-B197-FA2D7893437E}"/>
          </ac:spMkLst>
        </pc:spChg>
        <pc:spChg chg="mod">
          <ac:chgData name="Shoko Kakuda" userId="40706642-bbdd-4be4-a46a-1d3174691c72" providerId="ADAL" clId="{785B935A-95BF-453C-AAA6-01542D4DDF00}" dt="2022-01-31T02:57:42.288" v="150" actId="1076"/>
          <ac:spMkLst>
            <pc:docMk/>
            <pc:sldMk cId="4272165839" sldId="291"/>
            <ac:spMk id="10" creationId="{CE4E9162-A64A-4974-9EFA-089A42E61A28}"/>
          </ac:spMkLst>
        </pc:spChg>
        <pc:picChg chg="del mod">
          <ac:chgData name="Shoko Kakuda" userId="40706642-bbdd-4be4-a46a-1d3174691c72" providerId="ADAL" clId="{785B935A-95BF-453C-AAA6-01542D4DDF00}" dt="2022-01-31T03:29:08.744" v="731" actId="478"/>
          <ac:picMkLst>
            <pc:docMk/>
            <pc:sldMk cId="4272165839" sldId="291"/>
            <ac:picMk id="5" creationId="{774D18D0-6A66-42FF-A90D-75835FE15112}"/>
          </ac:picMkLst>
        </pc:picChg>
        <pc:picChg chg="mod">
          <ac:chgData name="Shoko Kakuda" userId="40706642-bbdd-4be4-a46a-1d3174691c72" providerId="ADAL" clId="{785B935A-95BF-453C-AAA6-01542D4DDF00}" dt="2022-01-31T02:57:51.859" v="151" actId="1076"/>
          <ac:picMkLst>
            <pc:docMk/>
            <pc:sldMk cId="4272165839" sldId="291"/>
            <ac:picMk id="9" creationId="{54EB87E0-2937-46A4-9343-AC0F46C4E4BA}"/>
          </ac:picMkLst>
        </pc:picChg>
      </pc:sldChg>
      <pc:sldChg chg="modSp mod">
        <pc:chgData name="Shoko Kakuda" userId="40706642-bbdd-4be4-a46a-1d3174691c72" providerId="ADAL" clId="{785B935A-95BF-453C-AAA6-01542D4DDF00}" dt="2022-01-31T02:58:05.999" v="153" actId="1076"/>
        <pc:sldMkLst>
          <pc:docMk/>
          <pc:sldMk cId="1613997508" sldId="293"/>
        </pc:sldMkLst>
        <pc:spChg chg="mod">
          <ac:chgData name="Shoko Kakuda" userId="40706642-bbdd-4be4-a46a-1d3174691c72" providerId="ADAL" clId="{785B935A-95BF-453C-AAA6-01542D4DDF00}" dt="2022-01-31T02:58:05.999" v="153" actId="1076"/>
          <ac:spMkLst>
            <pc:docMk/>
            <pc:sldMk cId="1613997508" sldId="293"/>
            <ac:spMk id="7" creationId="{34CD6286-ED1A-4EA7-B01B-0F439A33489D}"/>
          </ac:spMkLst>
        </pc:spChg>
      </pc:sldChg>
      <pc:sldChg chg="addSp delSp modSp mod">
        <pc:chgData name="Shoko Kakuda" userId="40706642-bbdd-4be4-a46a-1d3174691c72" providerId="ADAL" clId="{785B935A-95BF-453C-AAA6-01542D4DDF00}" dt="2022-01-31T02:58:34.358" v="161" actId="1076"/>
        <pc:sldMkLst>
          <pc:docMk/>
          <pc:sldMk cId="1561402102" sldId="294"/>
        </pc:sldMkLst>
        <pc:spChg chg="add del mod">
          <ac:chgData name="Shoko Kakuda" userId="40706642-bbdd-4be4-a46a-1d3174691c72" providerId="ADAL" clId="{785B935A-95BF-453C-AAA6-01542D4DDF00}" dt="2022-01-31T02:58:21.141" v="157" actId="478"/>
          <ac:spMkLst>
            <pc:docMk/>
            <pc:sldMk cId="1561402102" sldId="294"/>
            <ac:spMk id="3" creationId="{E9A892CE-3EC9-44FF-8F0B-ED194A8B1BC3}"/>
          </ac:spMkLst>
        </pc:spChg>
        <pc:spChg chg="mod">
          <ac:chgData name="Shoko Kakuda" userId="40706642-bbdd-4be4-a46a-1d3174691c72" providerId="ADAL" clId="{785B935A-95BF-453C-AAA6-01542D4DDF00}" dt="2022-01-31T02:58:34.358" v="161" actId="1076"/>
          <ac:spMkLst>
            <pc:docMk/>
            <pc:sldMk cId="1561402102" sldId="294"/>
            <ac:spMk id="11" creationId="{EF72999C-9F54-463D-9024-8C8E92CE4CF6}"/>
          </ac:spMkLst>
        </pc:spChg>
        <pc:picChg chg="del">
          <ac:chgData name="Shoko Kakuda" userId="40706642-bbdd-4be4-a46a-1d3174691c72" providerId="ADAL" clId="{785B935A-95BF-453C-AAA6-01542D4DDF00}" dt="2022-01-31T02:58:18.685" v="156" actId="21"/>
          <ac:picMkLst>
            <pc:docMk/>
            <pc:sldMk cId="1561402102" sldId="294"/>
            <ac:picMk id="5" creationId="{BDF943C8-65CA-4317-BF43-13745220856E}"/>
          </ac:picMkLst>
        </pc:picChg>
        <pc:picChg chg="mod">
          <ac:chgData name="Shoko Kakuda" userId="40706642-bbdd-4be4-a46a-1d3174691c72" providerId="ADAL" clId="{785B935A-95BF-453C-AAA6-01542D4DDF00}" dt="2022-01-31T02:58:15.301" v="155" actId="2085"/>
          <ac:picMkLst>
            <pc:docMk/>
            <pc:sldMk cId="1561402102" sldId="294"/>
            <ac:picMk id="6" creationId="{6034A1EA-4A6E-44A1-9D59-501C644695E0}"/>
          </ac:picMkLst>
        </pc:picChg>
        <pc:picChg chg="add mod ord">
          <ac:chgData name="Shoko Kakuda" userId="40706642-bbdd-4be4-a46a-1d3174691c72" providerId="ADAL" clId="{785B935A-95BF-453C-AAA6-01542D4DDF00}" dt="2022-01-31T02:58:29.596" v="160" actId="1076"/>
          <ac:picMkLst>
            <pc:docMk/>
            <pc:sldMk cId="1561402102" sldId="294"/>
            <ac:picMk id="12" creationId="{66CFB1A3-D71C-4AED-992D-35D533DAE5D5}"/>
          </ac:picMkLst>
        </pc:picChg>
      </pc:sldChg>
      <pc:sldChg chg="addSp delSp modSp mod setBg">
        <pc:chgData name="Shoko Kakuda" userId="40706642-bbdd-4be4-a46a-1d3174691c72" providerId="ADAL" clId="{785B935A-95BF-453C-AAA6-01542D4DDF00}" dt="2022-01-31T03:07:38.773" v="449" actId="1076"/>
        <pc:sldMkLst>
          <pc:docMk/>
          <pc:sldMk cId="3238495038" sldId="295"/>
        </pc:sldMkLst>
        <pc:spChg chg="del mod">
          <ac:chgData name="Shoko Kakuda" userId="40706642-bbdd-4be4-a46a-1d3174691c72" providerId="ADAL" clId="{785B935A-95BF-453C-AAA6-01542D4DDF00}" dt="2022-01-31T02:59:16.482" v="171" actId="478"/>
          <ac:spMkLst>
            <pc:docMk/>
            <pc:sldMk cId="3238495038" sldId="295"/>
            <ac:spMk id="2" creationId="{C47F25D0-E60C-4373-BE9C-FC41071DD5F5}"/>
          </ac:spMkLst>
        </pc:spChg>
        <pc:spChg chg="add del mod">
          <ac:chgData name="Shoko Kakuda" userId="40706642-bbdd-4be4-a46a-1d3174691c72" providerId="ADAL" clId="{785B935A-95BF-453C-AAA6-01542D4DDF00}" dt="2022-01-31T02:59:12.507" v="169" actId="478"/>
          <ac:spMkLst>
            <pc:docMk/>
            <pc:sldMk cId="3238495038" sldId="295"/>
            <ac:spMk id="6" creationId="{7289B258-989D-462E-9957-E91AFA405116}"/>
          </ac:spMkLst>
        </pc:spChg>
        <pc:spChg chg="mod">
          <ac:chgData name="Shoko Kakuda" userId="40706642-bbdd-4be4-a46a-1d3174691c72" providerId="ADAL" clId="{785B935A-95BF-453C-AAA6-01542D4DDF00}" dt="2022-01-31T03:07:38.773" v="449" actId="1076"/>
          <ac:spMkLst>
            <pc:docMk/>
            <pc:sldMk cId="3238495038" sldId="295"/>
            <ac:spMk id="10" creationId="{CE4E9162-A64A-4974-9EFA-089A42E61A28}"/>
          </ac:spMkLst>
        </pc:spChg>
        <pc:picChg chg="add del mod">
          <ac:chgData name="Shoko Kakuda" userId="40706642-bbdd-4be4-a46a-1d3174691c72" providerId="ADAL" clId="{785B935A-95BF-453C-AAA6-01542D4DDF00}" dt="2022-01-31T02:59:06.030" v="167" actId="21"/>
          <ac:picMkLst>
            <pc:docMk/>
            <pc:sldMk cId="3238495038" sldId="295"/>
            <ac:picMk id="4" creationId="{D2E4AF93-5D82-4360-A70B-64B31E8059E1}"/>
          </ac:picMkLst>
        </pc:picChg>
        <pc:picChg chg="del">
          <ac:chgData name="Shoko Kakuda" userId="40706642-bbdd-4be4-a46a-1d3174691c72" providerId="ADAL" clId="{785B935A-95BF-453C-AAA6-01542D4DDF00}" dt="2022-01-31T02:59:09.969" v="168" actId="21"/>
          <ac:picMkLst>
            <pc:docMk/>
            <pc:sldMk cId="3238495038" sldId="295"/>
            <ac:picMk id="5" creationId="{774D18D0-6A66-42FF-A90D-75835FE15112}"/>
          </ac:picMkLst>
        </pc:picChg>
        <pc:picChg chg="mod">
          <ac:chgData name="Shoko Kakuda" userId="40706642-bbdd-4be4-a46a-1d3174691c72" providerId="ADAL" clId="{785B935A-95BF-453C-AAA6-01542D4DDF00}" dt="2022-01-31T02:57:58.065" v="152" actId="1076"/>
          <ac:picMkLst>
            <pc:docMk/>
            <pc:sldMk cId="3238495038" sldId="295"/>
            <ac:picMk id="12" creationId="{5292D520-E68C-4486-9F5A-253E5482D321}"/>
          </ac:picMkLst>
        </pc:picChg>
      </pc:sldChg>
      <pc:sldChg chg="modSp mod">
        <pc:chgData name="Shoko Kakuda" userId="40706642-bbdd-4be4-a46a-1d3174691c72" providerId="ADAL" clId="{785B935A-95BF-453C-AAA6-01542D4DDF00}" dt="2022-01-31T02:58:40.965" v="162" actId="1076"/>
        <pc:sldMkLst>
          <pc:docMk/>
          <pc:sldMk cId="2151316086" sldId="296"/>
        </pc:sldMkLst>
        <pc:spChg chg="mod">
          <ac:chgData name="Shoko Kakuda" userId="40706642-bbdd-4be4-a46a-1d3174691c72" providerId="ADAL" clId="{785B935A-95BF-453C-AAA6-01542D4DDF00}" dt="2022-01-31T02:58:40.965" v="162" actId="1076"/>
          <ac:spMkLst>
            <pc:docMk/>
            <pc:sldMk cId="2151316086" sldId="296"/>
            <ac:spMk id="9" creationId="{ABE54A31-D70D-45AE-B856-C46A889E01C2}"/>
          </ac:spMkLst>
        </pc:spChg>
      </pc:sldChg>
      <pc:sldChg chg="modSp mod">
        <pc:chgData name="Shoko Kakuda" userId="40706642-bbdd-4be4-a46a-1d3174691c72" providerId="ADAL" clId="{785B935A-95BF-453C-AAA6-01542D4DDF00}" dt="2022-01-31T02:58:47.507" v="163" actId="1076"/>
        <pc:sldMkLst>
          <pc:docMk/>
          <pc:sldMk cId="95065804" sldId="298"/>
        </pc:sldMkLst>
        <pc:spChg chg="mod">
          <ac:chgData name="Shoko Kakuda" userId="40706642-bbdd-4be4-a46a-1d3174691c72" providerId="ADAL" clId="{785B935A-95BF-453C-AAA6-01542D4DDF00}" dt="2022-01-31T02:58:47.507" v="163" actId="1076"/>
          <ac:spMkLst>
            <pc:docMk/>
            <pc:sldMk cId="95065804" sldId="298"/>
            <ac:spMk id="9" creationId="{ABE54A31-D70D-45AE-B856-C46A889E01C2}"/>
          </ac:spMkLst>
        </pc:spChg>
      </pc:sldChg>
      <pc:sldChg chg="addSp delSp modSp mod">
        <pc:chgData name="Shoko Kakuda" userId="40706642-bbdd-4be4-a46a-1d3174691c72" providerId="ADAL" clId="{785B935A-95BF-453C-AAA6-01542D4DDF00}" dt="2022-01-31T02:59:33.433" v="174"/>
        <pc:sldMkLst>
          <pc:docMk/>
          <pc:sldMk cId="3913933440" sldId="299"/>
        </pc:sldMkLst>
        <pc:picChg chg="add mod">
          <ac:chgData name="Shoko Kakuda" userId="40706642-bbdd-4be4-a46a-1d3174691c72" providerId="ADAL" clId="{785B935A-95BF-453C-AAA6-01542D4DDF00}" dt="2022-01-31T02:59:33.433" v="174"/>
          <ac:picMkLst>
            <pc:docMk/>
            <pc:sldMk cId="3913933440" sldId="299"/>
            <ac:picMk id="4" creationId="{CB6CC79B-713A-48A0-BE7F-4640CDB76857}"/>
          </ac:picMkLst>
        </pc:picChg>
        <pc:picChg chg="del">
          <ac:chgData name="Shoko Kakuda" userId="40706642-bbdd-4be4-a46a-1d3174691c72" providerId="ADAL" clId="{785B935A-95BF-453C-AAA6-01542D4DDF00}" dt="2022-01-31T02:59:32.268" v="173" actId="21"/>
          <ac:picMkLst>
            <pc:docMk/>
            <pc:sldMk cId="3913933440" sldId="299"/>
            <ac:picMk id="6" creationId="{B3C0028F-7F36-42C3-8928-D6FC52FD70C5}"/>
          </ac:picMkLst>
        </pc:picChg>
      </pc:sldChg>
      <pc:sldChg chg="addSp delSp modSp mod">
        <pc:chgData name="Shoko Kakuda" userId="40706642-bbdd-4be4-a46a-1d3174691c72" providerId="ADAL" clId="{785B935A-95BF-453C-AAA6-01542D4DDF00}" dt="2022-01-31T03:00:07.791" v="185" actId="14100"/>
        <pc:sldMkLst>
          <pc:docMk/>
          <pc:sldMk cId="3517114694" sldId="300"/>
        </pc:sldMkLst>
        <pc:spChg chg="del mod">
          <ac:chgData name="Shoko Kakuda" userId="40706642-bbdd-4be4-a46a-1d3174691c72" providerId="ADAL" clId="{785B935A-95BF-453C-AAA6-01542D4DDF00}" dt="2022-01-31T02:59:40.503" v="177" actId="478"/>
          <ac:spMkLst>
            <pc:docMk/>
            <pc:sldMk cId="3517114694" sldId="300"/>
            <ac:spMk id="2" creationId="{8733F631-A233-4B4C-94AF-C94437D4D541}"/>
          </ac:spMkLst>
        </pc:spChg>
        <pc:spChg chg="add del mod">
          <ac:chgData name="Shoko Kakuda" userId="40706642-bbdd-4be4-a46a-1d3174691c72" providerId="ADAL" clId="{785B935A-95BF-453C-AAA6-01542D4DDF00}" dt="2022-01-31T02:59:42.407" v="178" actId="478"/>
          <ac:spMkLst>
            <pc:docMk/>
            <pc:sldMk cId="3517114694" sldId="300"/>
            <ac:spMk id="4" creationId="{5E3A54FF-71D9-4730-8A6A-9932F85F9FA3}"/>
          </ac:spMkLst>
        </pc:spChg>
        <pc:spChg chg="del">
          <ac:chgData name="Shoko Kakuda" userId="40706642-bbdd-4be4-a46a-1d3174691c72" providerId="ADAL" clId="{785B935A-95BF-453C-AAA6-01542D4DDF00}" dt="2022-01-31T02:59:58.783" v="183" actId="478"/>
          <ac:spMkLst>
            <pc:docMk/>
            <pc:sldMk cId="3517114694" sldId="300"/>
            <ac:spMk id="6" creationId="{5177742B-98FF-4177-8C1B-1860EC3A7090}"/>
          </ac:spMkLst>
        </pc:spChg>
        <pc:spChg chg="add mod">
          <ac:chgData name="Shoko Kakuda" userId="40706642-bbdd-4be4-a46a-1d3174691c72" providerId="ADAL" clId="{785B935A-95BF-453C-AAA6-01542D4DDF00}" dt="2022-01-31T02:59:55.854" v="182"/>
          <ac:spMkLst>
            <pc:docMk/>
            <pc:sldMk cId="3517114694" sldId="300"/>
            <ac:spMk id="8" creationId="{ECA20B78-2296-48F2-82C4-08FEA3E7977A}"/>
          </ac:spMkLst>
        </pc:spChg>
        <pc:picChg chg="del">
          <ac:chgData name="Shoko Kakuda" userId="40706642-bbdd-4be4-a46a-1d3174691c72" providerId="ADAL" clId="{785B935A-95BF-453C-AAA6-01542D4DDF00}" dt="2022-01-31T02:59:37.547" v="175" actId="21"/>
          <ac:picMkLst>
            <pc:docMk/>
            <pc:sldMk cId="3517114694" sldId="300"/>
            <ac:picMk id="5" creationId="{E9E484FD-AEC9-44FC-A49B-61716B50A221}"/>
          </ac:picMkLst>
        </pc:picChg>
        <pc:picChg chg="add mod ord">
          <ac:chgData name="Shoko Kakuda" userId="40706642-bbdd-4be4-a46a-1d3174691c72" providerId="ADAL" clId="{785B935A-95BF-453C-AAA6-01542D4DDF00}" dt="2022-01-31T03:00:07.791" v="185" actId="14100"/>
          <ac:picMkLst>
            <pc:docMk/>
            <pc:sldMk cId="3517114694" sldId="300"/>
            <ac:picMk id="7" creationId="{0BD598E0-7F8F-41D9-B5D1-C745B6BBEBB8}"/>
          </ac:picMkLst>
        </pc:picChg>
      </pc:sldChg>
      <pc:sldChg chg="modSp mod">
        <pc:chgData name="Shoko Kakuda" userId="40706642-bbdd-4be4-a46a-1d3174691c72" providerId="ADAL" clId="{785B935A-95BF-453C-AAA6-01542D4DDF00}" dt="2022-01-31T03:14:07.766" v="729" actId="1076"/>
        <pc:sldMkLst>
          <pc:docMk/>
          <pc:sldMk cId="4004341047" sldId="301"/>
        </pc:sldMkLst>
        <pc:spChg chg="mod">
          <ac:chgData name="Shoko Kakuda" userId="40706642-bbdd-4be4-a46a-1d3174691c72" providerId="ADAL" clId="{785B935A-95BF-453C-AAA6-01542D4DDF00}" dt="2022-01-31T02:59:53.408" v="181" actId="1076"/>
          <ac:spMkLst>
            <pc:docMk/>
            <pc:sldMk cId="4004341047" sldId="301"/>
            <ac:spMk id="17" creationId="{F62E8BA6-ACA8-49CC-B3A3-0B846FE685F9}"/>
          </ac:spMkLst>
        </pc:spChg>
        <pc:picChg chg="mod">
          <ac:chgData name="Shoko Kakuda" userId="40706642-bbdd-4be4-a46a-1d3174691c72" providerId="ADAL" clId="{785B935A-95BF-453C-AAA6-01542D4DDF00}" dt="2022-01-31T03:14:04.198" v="728" actId="14100"/>
          <ac:picMkLst>
            <pc:docMk/>
            <pc:sldMk cId="4004341047" sldId="301"/>
            <ac:picMk id="7" creationId="{2E846887-A04F-4600-92CC-4E72CEE6C256}"/>
          </ac:picMkLst>
        </pc:picChg>
        <pc:picChg chg="mod">
          <ac:chgData name="Shoko Kakuda" userId="40706642-bbdd-4be4-a46a-1d3174691c72" providerId="ADAL" clId="{785B935A-95BF-453C-AAA6-01542D4DDF00}" dt="2022-01-31T03:13:36.036" v="720" actId="1076"/>
          <ac:picMkLst>
            <pc:docMk/>
            <pc:sldMk cId="4004341047" sldId="301"/>
            <ac:picMk id="11" creationId="{68E30A7E-C216-4350-9302-37540850BB47}"/>
          </ac:picMkLst>
        </pc:picChg>
        <pc:picChg chg="mod modCrop">
          <ac:chgData name="Shoko Kakuda" userId="40706642-bbdd-4be4-a46a-1d3174691c72" providerId="ADAL" clId="{785B935A-95BF-453C-AAA6-01542D4DDF00}" dt="2022-01-31T03:13:49.682" v="723" actId="1076"/>
          <ac:picMkLst>
            <pc:docMk/>
            <pc:sldMk cId="4004341047" sldId="301"/>
            <ac:picMk id="13" creationId="{0B59662D-BF72-47F7-8554-CB67D33AB5D0}"/>
          </ac:picMkLst>
        </pc:picChg>
        <pc:picChg chg="mod">
          <ac:chgData name="Shoko Kakuda" userId="40706642-bbdd-4be4-a46a-1d3174691c72" providerId="ADAL" clId="{785B935A-95BF-453C-AAA6-01542D4DDF00}" dt="2022-01-31T03:13:53.301" v="724" actId="1076"/>
          <ac:picMkLst>
            <pc:docMk/>
            <pc:sldMk cId="4004341047" sldId="301"/>
            <ac:picMk id="15" creationId="{C731F946-8B52-4BCD-8D4B-C127CF820261}"/>
          </ac:picMkLst>
        </pc:picChg>
        <pc:picChg chg="mod">
          <ac:chgData name="Shoko Kakuda" userId="40706642-bbdd-4be4-a46a-1d3174691c72" providerId="ADAL" clId="{785B935A-95BF-453C-AAA6-01542D4DDF00}" dt="2022-01-31T03:14:07.766" v="729" actId="1076"/>
          <ac:picMkLst>
            <pc:docMk/>
            <pc:sldMk cId="4004341047" sldId="301"/>
            <ac:picMk id="19" creationId="{69F11019-5DEF-4854-B261-C024F244C89F}"/>
          </ac:picMkLst>
        </pc:picChg>
      </pc:sldChg>
      <pc:sldChg chg="modSp mod">
        <pc:chgData name="Shoko Kakuda" userId="40706642-bbdd-4be4-a46a-1d3174691c72" providerId="ADAL" clId="{785B935A-95BF-453C-AAA6-01542D4DDF00}" dt="2022-01-31T03:00:15.303" v="186" actId="1076"/>
        <pc:sldMkLst>
          <pc:docMk/>
          <pc:sldMk cId="3016838029" sldId="302"/>
        </pc:sldMkLst>
        <pc:spChg chg="mod">
          <ac:chgData name="Shoko Kakuda" userId="40706642-bbdd-4be4-a46a-1d3174691c72" providerId="ADAL" clId="{785B935A-95BF-453C-AAA6-01542D4DDF00}" dt="2022-01-31T03:00:15.303" v="186" actId="1076"/>
          <ac:spMkLst>
            <pc:docMk/>
            <pc:sldMk cId="3016838029" sldId="302"/>
            <ac:spMk id="8" creationId="{C5E7D7E0-FE87-4BC3-9149-597AD3306E0E}"/>
          </ac:spMkLst>
        </pc:spChg>
      </pc:sldChg>
      <pc:sldChg chg="modSp mod">
        <pc:chgData name="Shoko Kakuda" userId="40706642-bbdd-4be4-a46a-1d3174691c72" providerId="ADAL" clId="{785B935A-95BF-453C-AAA6-01542D4DDF00}" dt="2022-01-31T03:00:21.245" v="187" actId="1076"/>
        <pc:sldMkLst>
          <pc:docMk/>
          <pc:sldMk cId="3419085778" sldId="303"/>
        </pc:sldMkLst>
        <pc:spChg chg="mod">
          <ac:chgData name="Shoko Kakuda" userId="40706642-bbdd-4be4-a46a-1d3174691c72" providerId="ADAL" clId="{785B935A-95BF-453C-AAA6-01542D4DDF00}" dt="2022-01-31T03:00:21.245" v="187" actId="1076"/>
          <ac:spMkLst>
            <pc:docMk/>
            <pc:sldMk cId="3419085778" sldId="303"/>
            <ac:spMk id="10" creationId="{F6748C2B-0E0A-4136-A93F-F8C0C852E4E9}"/>
          </ac:spMkLst>
        </pc:spChg>
      </pc:sldChg>
      <pc:sldChg chg="modSp mod">
        <pc:chgData name="Shoko Kakuda" userId="40706642-bbdd-4be4-a46a-1d3174691c72" providerId="ADAL" clId="{785B935A-95BF-453C-AAA6-01542D4DDF00}" dt="2022-01-31T03:00:27.113" v="188" actId="1076"/>
        <pc:sldMkLst>
          <pc:docMk/>
          <pc:sldMk cId="311246385" sldId="304"/>
        </pc:sldMkLst>
        <pc:spChg chg="mod">
          <ac:chgData name="Shoko Kakuda" userId="40706642-bbdd-4be4-a46a-1d3174691c72" providerId="ADAL" clId="{785B935A-95BF-453C-AAA6-01542D4DDF00}" dt="2022-01-31T03:00:27.113" v="188" actId="1076"/>
          <ac:spMkLst>
            <pc:docMk/>
            <pc:sldMk cId="311246385" sldId="304"/>
            <ac:spMk id="8" creationId="{79E09B98-44B1-4570-9AAA-FDA0F11AB959}"/>
          </ac:spMkLst>
        </pc:spChg>
      </pc:sldChg>
      <pc:sldChg chg="addSp delSp modSp mod">
        <pc:chgData name="Shoko Kakuda" userId="40706642-bbdd-4be4-a46a-1d3174691c72" providerId="ADAL" clId="{785B935A-95BF-453C-AAA6-01542D4DDF00}" dt="2022-01-31T03:00:57.603" v="288" actId="167"/>
        <pc:sldMkLst>
          <pc:docMk/>
          <pc:sldMk cId="749838643" sldId="305"/>
        </pc:sldMkLst>
        <pc:spChg chg="add del mod">
          <ac:chgData name="Shoko Kakuda" userId="40706642-bbdd-4be4-a46a-1d3174691c72" providerId="ADAL" clId="{785B935A-95BF-453C-AAA6-01542D4DDF00}" dt="2022-01-31T03:00:52.625" v="286" actId="478"/>
          <ac:spMkLst>
            <pc:docMk/>
            <pc:sldMk cId="749838643" sldId="305"/>
            <ac:spMk id="3" creationId="{0EFD78D4-3CC3-4D38-A15F-B1FCF4F27AAB}"/>
          </ac:spMkLst>
        </pc:spChg>
        <pc:spChg chg="mod">
          <ac:chgData name="Shoko Kakuda" userId="40706642-bbdd-4be4-a46a-1d3174691c72" providerId="ADAL" clId="{785B935A-95BF-453C-AAA6-01542D4DDF00}" dt="2022-01-31T03:00:31.294" v="189" actId="1076"/>
          <ac:spMkLst>
            <pc:docMk/>
            <pc:sldMk cId="749838643" sldId="305"/>
            <ac:spMk id="6" creationId="{CC46B8FA-86D9-4A70-B6AB-D70D8324D3AA}"/>
          </ac:spMkLst>
        </pc:spChg>
        <pc:picChg chg="del">
          <ac:chgData name="Shoko Kakuda" userId="40706642-bbdd-4be4-a46a-1d3174691c72" providerId="ADAL" clId="{785B935A-95BF-453C-AAA6-01542D4DDF00}" dt="2022-01-31T03:00:49.890" v="285" actId="21"/>
          <ac:picMkLst>
            <pc:docMk/>
            <pc:sldMk cId="749838643" sldId="305"/>
            <ac:picMk id="5" creationId="{3006EF78-63E7-4CC0-88A7-AE897A420889}"/>
          </ac:picMkLst>
        </pc:picChg>
        <pc:picChg chg="add mod ord">
          <ac:chgData name="Shoko Kakuda" userId="40706642-bbdd-4be4-a46a-1d3174691c72" providerId="ADAL" clId="{785B935A-95BF-453C-AAA6-01542D4DDF00}" dt="2022-01-31T03:00:57.603" v="288" actId="167"/>
          <ac:picMkLst>
            <pc:docMk/>
            <pc:sldMk cId="749838643" sldId="305"/>
            <ac:picMk id="7" creationId="{0DEF3832-1B52-4DD0-A454-62681AD26E99}"/>
          </ac:picMkLst>
        </pc:picChg>
      </pc:sldChg>
      <pc:sldChg chg="addSp modSp mod">
        <pc:chgData name="Shoko Kakuda" userId="40706642-bbdd-4be4-a46a-1d3174691c72" providerId="ADAL" clId="{785B935A-95BF-453C-AAA6-01542D4DDF00}" dt="2022-01-31T03:01:15.325" v="330" actId="167"/>
        <pc:sldMkLst>
          <pc:docMk/>
          <pc:sldMk cId="2925114453" sldId="306"/>
        </pc:sldMkLst>
        <pc:spChg chg="mod">
          <ac:chgData name="Shoko Kakuda" userId="40706642-bbdd-4be4-a46a-1d3174691c72" providerId="ADAL" clId="{785B935A-95BF-453C-AAA6-01542D4DDF00}" dt="2022-01-31T03:00:37.052" v="190" actId="1076"/>
          <ac:spMkLst>
            <pc:docMk/>
            <pc:sldMk cId="2925114453" sldId="306"/>
            <ac:spMk id="6" creationId="{A7FA2DF3-0160-43B1-BE06-BCAD1E0BEC56}"/>
          </ac:spMkLst>
        </pc:spChg>
        <pc:picChg chg="add mod ord modCrop">
          <ac:chgData name="Shoko Kakuda" userId="40706642-bbdd-4be4-a46a-1d3174691c72" providerId="ADAL" clId="{785B935A-95BF-453C-AAA6-01542D4DDF00}" dt="2022-01-31T03:01:15.325" v="330" actId="167"/>
          <ac:picMkLst>
            <pc:docMk/>
            <pc:sldMk cId="2925114453" sldId="306"/>
            <ac:picMk id="4" creationId="{80B387A4-BD0C-4BA1-A974-422ABE44B17A}"/>
          </ac:picMkLst>
        </pc:picChg>
        <pc:picChg chg="mod">
          <ac:chgData name="Shoko Kakuda" userId="40706642-bbdd-4be4-a46a-1d3174691c72" providerId="ADAL" clId="{785B935A-95BF-453C-AAA6-01542D4DDF00}" dt="2022-01-31T03:00:47.536" v="284" actId="1076"/>
          <ac:picMkLst>
            <pc:docMk/>
            <pc:sldMk cId="2925114453" sldId="306"/>
            <ac:picMk id="5" creationId="{7ABA3AF0-966E-4807-9F9F-5182519A6C46}"/>
          </ac:picMkLst>
        </pc:picChg>
      </pc:sldChg>
      <pc:sldChg chg="modSp mod">
        <pc:chgData name="Shoko Kakuda" userId="40706642-bbdd-4be4-a46a-1d3174691c72" providerId="ADAL" clId="{785B935A-95BF-453C-AAA6-01542D4DDF00}" dt="2022-01-31T02:54:00.063" v="79" actId="1076"/>
        <pc:sldMkLst>
          <pc:docMk/>
          <pc:sldMk cId="2838192897" sldId="307"/>
        </pc:sldMkLst>
        <pc:spChg chg="mod">
          <ac:chgData name="Shoko Kakuda" userId="40706642-bbdd-4be4-a46a-1d3174691c72" providerId="ADAL" clId="{785B935A-95BF-453C-AAA6-01542D4DDF00}" dt="2022-01-31T02:54:00.063" v="79" actId="1076"/>
          <ac:spMkLst>
            <pc:docMk/>
            <pc:sldMk cId="2838192897" sldId="307"/>
            <ac:spMk id="11" creationId="{98675997-7C92-4C25-898C-86E728E7AD49}"/>
          </ac:spMkLst>
        </pc:spChg>
      </pc:sldChg>
      <pc:sldChg chg="modSp mod">
        <pc:chgData name="Shoko Kakuda" userId="40706642-bbdd-4be4-a46a-1d3174691c72" providerId="ADAL" clId="{785B935A-95BF-453C-AAA6-01542D4DDF00}" dt="2022-01-31T02:58:55.710" v="164" actId="1076"/>
        <pc:sldMkLst>
          <pc:docMk/>
          <pc:sldMk cId="3299071867" sldId="308"/>
        </pc:sldMkLst>
        <pc:spChg chg="mod">
          <ac:chgData name="Shoko Kakuda" userId="40706642-bbdd-4be4-a46a-1d3174691c72" providerId="ADAL" clId="{785B935A-95BF-453C-AAA6-01542D4DDF00}" dt="2022-01-31T02:58:55.710" v="164" actId="1076"/>
          <ac:spMkLst>
            <pc:docMk/>
            <pc:sldMk cId="3299071867" sldId="308"/>
            <ac:spMk id="9" creationId="{ABE54A31-D70D-45AE-B856-C46A889E01C2}"/>
          </ac:spMkLst>
        </pc:spChg>
      </pc:sldChg>
    </pc:docChg>
  </pc:docChgLst>
  <pc:docChgLst>
    <pc:chgData name="sayaka yokoyama" userId="S::sayaka_yokoyama@jpf.go.jp::f77ee311-c58d-49f9-9c03-4c9f5af284ca" providerId="AD" clId="Web-{17565FD2-D113-41AC-AAD5-CB5C08BF4E18}"/>
    <pc:docChg chg="modSld">
      <pc:chgData name="sayaka yokoyama" userId="S::sayaka_yokoyama@jpf.go.jp::f77ee311-c58d-49f9-9c03-4c9f5af284ca" providerId="AD" clId="Web-{17565FD2-D113-41AC-AAD5-CB5C08BF4E18}" dt="2023-11-22T09:59:54.714" v="5" actId="1076"/>
      <pc:docMkLst>
        <pc:docMk/>
      </pc:docMkLst>
      <pc:sldChg chg="modSp">
        <pc:chgData name="sayaka yokoyama" userId="S::sayaka_yokoyama@jpf.go.jp::f77ee311-c58d-49f9-9c03-4c9f5af284ca" providerId="AD" clId="Web-{17565FD2-D113-41AC-AAD5-CB5C08BF4E18}" dt="2023-11-22T09:59:54.714" v="5" actId="1076"/>
        <pc:sldMkLst>
          <pc:docMk/>
          <pc:sldMk cId="96668430" sldId="272"/>
        </pc:sldMkLst>
        <pc:picChg chg="mod ord">
          <ac:chgData name="sayaka yokoyama" userId="S::sayaka_yokoyama@jpf.go.jp::f77ee311-c58d-49f9-9c03-4c9f5af284ca" providerId="AD" clId="Web-{17565FD2-D113-41AC-AAD5-CB5C08BF4E18}" dt="2023-11-22T09:59:51.370" v="4" actId="1076"/>
          <ac:picMkLst>
            <pc:docMk/>
            <pc:sldMk cId="96668430" sldId="272"/>
            <ac:picMk id="3" creationId="{3B0C52D8-E368-450A-9A8D-1D5567C389D5}"/>
          </ac:picMkLst>
        </pc:picChg>
        <pc:picChg chg="mod">
          <ac:chgData name="sayaka yokoyama" userId="S::sayaka_yokoyama@jpf.go.jp::f77ee311-c58d-49f9-9c03-4c9f5af284ca" providerId="AD" clId="Web-{17565FD2-D113-41AC-AAD5-CB5C08BF4E18}" dt="2023-11-22T09:59:54.714" v="5" actId="1076"/>
          <ac:picMkLst>
            <pc:docMk/>
            <pc:sldMk cId="96668430" sldId="272"/>
            <ac:picMk id="5" creationId="{DDCFDDD0-19CC-45F8-80DD-9C9A435B6C0E}"/>
          </ac:picMkLst>
        </pc:picChg>
      </pc:sldChg>
    </pc:docChg>
  </pc:docChgLst>
  <pc:docChgLst>
    <pc:chgData name="sayaka yokoyama" userId="S::sayaka_yokoyama@jpf.go.jp::f77ee311-c58d-49f9-9c03-4c9f5af284ca" providerId="AD" clId="Web-{367F6874-960B-4A72-5A47-DC4E768FD036}"/>
    <pc:docChg chg="modSld">
      <pc:chgData name="sayaka yokoyama" userId="S::sayaka_yokoyama@jpf.go.jp::f77ee311-c58d-49f9-9c03-4c9f5af284ca" providerId="AD" clId="Web-{367F6874-960B-4A72-5A47-DC4E768FD036}" dt="2024-07-05T08:54:27.054" v="1" actId="1076"/>
      <pc:docMkLst>
        <pc:docMk/>
      </pc:docMkLst>
      <pc:sldChg chg="modSp">
        <pc:chgData name="sayaka yokoyama" userId="S::sayaka_yokoyama@jpf.go.jp::f77ee311-c58d-49f9-9c03-4c9f5af284ca" providerId="AD" clId="Web-{367F6874-960B-4A72-5A47-DC4E768FD036}" dt="2024-07-05T08:54:27.054" v="1" actId="1076"/>
        <pc:sldMkLst>
          <pc:docMk/>
          <pc:sldMk cId="4240102439" sldId="256"/>
        </pc:sldMkLst>
        <pc:picChg chg="mod">
          <ac:chgData name="sayaka yokoyama" userId="S::sayaka_yokoyama@jpf.go.jp::f77ee311-c58d-49f9-9c03-4c9f5af284ca" providerId="AD" clId="Web-{367F6874-960B-4A72-5A47-DC4E768FD036}" dt="2024-07-05T08:54:27.054" v="1" actId="1076"/>
          <ac:picMkLst>
            <pc:docMk/>
            <pc:sldMk cId="4240102439" sldId="256"/>
            <ac:picMk id="3" creationId="{235A20EC-8389-D712-C20B-86D106F4FB7A}"/>
          </ac:picMkLst>
        </pc:picChg>
      </pc:sldChg>
    </pc:docChg>
  </pc:docChgLst>
  <pc:docChgLst>
    <pc:chgData name="sayaka yokoyama" userId="S::sayaka_yokoyama@jpf.go.jp::f77ee311-c58d-49f9-9c03-4c9f5af284ca" providerId="AD" clId="Web-{685B2496-3177-917D-1E6F-4512EDC00698}"/>
    <pc:docChg chg="modSld">
      <pc:chgData name="sayaka yokoyama" userId="S::sayaka_yokoyama@jpf.go.jp::f77ee311-c58d-49f9-9c03-4c9f5af284ca" providerId="AD" clId="Web-{685B2496-3177-917D-1E6F-4512EDC00698}" dt="2023-11-29T09:50:51.011" v="4"/>
      <pc:docMkLst>
        <pc:docMk/>
      </pc:docMkLst>
      <pc:sldChg chg="mod modShow">
        <pc:chgData name="sayaka yokoyama" userId="S::sayaka_yokoyama@jpf.go.jp::f77ee311-c58d-49f9-9c03-4c9f5af284ca" providerId="AD" clId="Web-{685B2496-3177-917D-1E6F-4512EDC00698}" dt="2023-11-29T09:50:44.495" v="0"/>
        <pc:sldMkLst>
          <pc:docMk/>
          <pc:sldMk cId="36016165" sldId="270"/>
        </pc:sldMkLst>
      </pc:sldChg>
      <pc:sldChg chg="mod modShow">
        <pc:chgData name="sayaka yokoyama" userId="S::sayaka_yokoyama@jpf.go.jp::f77ee311-c58d-49f9-9c03-4c9f5af284ca" providerId="AD" clId="Web-{685B2496-3177-917D-1E6F-4512EDC00698}" dt="2023-11-29T09:50:44.714" v="1"/>
        <pc:sldMkLst>
          <pc:docMk/>
          <pc:sldMk cId="96668430" sldId="272"/>
        </pc:sldMkLst>
      </pc:sldChg>
      <pc:sldChg chg="mod modShow">
        <pc:chgData name="sayaka yokoyama" userId="S::sayaka_yokoyama@jpf.go.jp::f77ee311-c58d-49f9-9c03-4c9f5af284ca" providerId="AD" clId="Web-{685B2496-3177-917D-1E6F-4512EDC00698}" dt="2023-11-29T09:50:47.761" v="2"/>
        <pc:sldMkLst>
          <pc:docMk/>
          <pc:sldMk cId="1686583804" sldId="273"/>
        </pc:sldMkLst>
      </pc:sldChg>
      <pc:sldChg chg="mod modShow">
        <pc:chgData name="sayaka yokoyama" userId="S::sayaka_yokoyama@jpf.go.jp::f77ee311-c58d-49f9-9c03-4c9f5af284ca" providerId="AD" clId="Web-{685B2496-3177-917D-1E6F-4512EDC00698}" dt="2023-11-29T09:50:48.026" v="3"/>
        <pc:sldMkLst>
          <pc:docMk/>
          <pc:sldMk cId="4272165839" sldId="291"/>
        </pc:sldMkLst>
      </pc:sldChg>
      <pc:sldChg chg="mod modShow">
        <pc:chgData name="sayaka yokoyama" userId="S::sayaka_yokoyama@jpf.go.jp::f77ee311-c58d-49f9-9c03-4c9f5af284ca" providerId="AD" clId="Web-{685B2496-3177-917D-1E6F-4512EDC00698}" dt="2023-11-29T09:50:51.011" v="4"/>
        <pc:sldMkLst>
          <pc:docMk/>
          <pc:sldMk cId="3238495038" sldId="295"/>
        </pc:sldMkLst>
      </pc:sldChg>
    </pc:docChg>
  </pc:docChgLst>
  <pc:docChgLst>
    <pc:chgData name="Mayumi Oya" userId="S::mayumi_oya@jpf.go.jp::81482dfe-07c9-4ece-b186-9b7c75a9add2" providerId="AD" clId="Web-{A9AA98CB-97B8-1368-53E7-9FAA425C15E7}"/>
    <pc:docChg chg="delSld">
      <pc:chgData name="Mayumi Oya" userId="S::mayumi_oya@jpf.go.jp::81482dfe-07c9-4ece-b186-9b7c75a9add2" providerId="AD" clId="Web-{A9AA98CB-97B8-1368-53E7-9FAA425C15E7}" dt="2024-03-01T05:53:48.826" v="2"/>
      <pc:docMkLst>
        <pc:docMk/>
      </pc:docMkLst>
      <pc:sldChg chg="del">
        <pc:chgData name="Mayumi Oya" userId="S::mayumi_oya@jpf.go.jp::81482dfe-07c9-4ece-b186-9b7c75a9add2" providerId="AD" clId="Web-{A9AA98CB-97B8-1368-53E7-9FAA425C15E7}" dt="2024-03-01T05:51:16.604" v="0"/>
        <pc:sldMkLst>
          <pc:docMk/>
          <pc:sldMk cId="1726035041" sldId="267"/>
        </pc:sldMkLst>
      </pc:sldChg>
      <pc:sldChg chg="del">
        <pc:chgData name="Mayumi Oya" userId="S::mayumi_oya@jpf.go.jp::81482dfe-07c9-4ece-b186-9b7c75a9add2" providerId="AD" clId="Web-{A9AA98CB-97B8-1368-53E7-9FAA425C15E7}" dt="2024-03-01T05:53:14.622" v="1"/>
        <pc:sldMkLst>
          <pc:docMk/>
          <pc:sldMk cId="3473471791" sldId="289"/>
        </pc:sldMkLst>
      </pc:sldChg>
      <pc:sldChg chg="del">
        <pc:chgData name="Mayumi Oya" userId="S::mayumi_oya@jpf.go.jp::81482dfe-07c9-4ece-b186-9b7c75a9add2" providerId="AD" clId="Web-{A9AA98CB-97B8-1368-53E7-9FAA425C15E7}" dt="2024-03-01T05:53:48.826" v="2"/>
        <pc:sldMkLst>
          <pc:docMk/>
          <pc:sldMk cId="2488836443" sldId="292"/>
        </pc:sldMkLst>
      </pc:sldChg>
    </pc:docChg>
  </pc:docChgLst>
  <pc:docChgLst>
    <pc:chgData name="KD Sunday Seng Htoi Khawn Taung" userId="S::kd_sunday@jpf.go.jp::465ab89b-06cf-4cf8-9989-b2ccd32ee155" providerId="AD" clId="Web-{D6035DAC-D710-92B5-5272-FEEA13E22C7A}"/>
    <pc:docChg chg="addSld modSld sldOrd">
      <pc:chgData name="KD Sunday Seng Htoi Khawn Taung" userId="S::kd_sunday@jpf.go.jp::465ab89b-06cf-4cf8-9989-b2ccd32ee155" providerId="AD" clId="Web-{D6035DAC-D710-92B5-5272-FEEA13E22C7A}" dt="2024-07-04T05:14:16.602" v="50" actId="14100"/>
      <pc:docMkLst>
        <pc:docMk/>
      </pc:docMkLst>
      <pc:sldChg chg="addSp delSp modSp new mod setBg">
        <pc:chgData name="KD Sunday Seng Htoi Khawn Taung" userId="S::kd_sunday@jpf.go.jp::465ab89b-06cf-4cf8-9989-b2ccd32ee155" providerId="AD" clId="Web-{D6035DAC-D710-92B5-5272-FEEA13E22C7A}" dt="2024-07-04T05:12:31.505" v="32"/>
        <pc:sldMkLst>
          <pc:docMk/>
          <pc:sldMk cId="3890596141" sldId="313"/>
        </pc:sldMkLst>
        <pc:spChg chg="del">
          <ac:chgData name="KD Sunday Seng Htoi Khawn Taung" userId="S::kd_sunday@jpf.go.jp::465ab89b-06cf-4cf8-9989-b2ccd32ee155" providerId="AD" clId="Web-{D6035DAC-D710-92B5-5272-FEEA13E22C7A}" dt="2024-07-04T05:09:40.141" v="1"/>
          <ac:spMkLst>
            <pc:docMk/>
            <pc:sldMk cId="3890596141" sldId="313"/>
            <ac:spMk id="2" creationId="{074B217C-D4ED-E7B9-AEE9-19CA877F4057}"/>
          </ac:spMkLst>
        </pc:spChg>
        <pc:spChg chg="del">
          <ac:chgData name="KD Sunday Seng Htoi Khawn Taung" userId="S::kd_sunday@jpf.go.jp::465ab89b-06cf-4cf8-9989-b2ccd32ee155" providerId="AD" clId="Web-{D6035DAC-D710-92B5-5272-FEEA13E22C7A}" dt="2024-07-04T05:09:44.563" v="2"/>
          <ac:spMkLst>
            <pc:docMk/>
            <pc:sldMk cId="3890596141" sldId="313"/>
            <ac:spMk id="3" creationId="{34A79A04-F581-1842-888A-D80526B0793A}"/>
          </ac:spMkLst>
        </pc:spChg>
        <pc:spChg chg="add del mod">
          <ac:chgData name="KD Sunday Seng Htoi Khawn Taung" userId="S::kd_sunday@jpf.go.jp::465ab89b-06cf-4cf8-9989-b2ccd32ee155" providerId="AD" clId="Web-{D6035DAC-D710-92B5-5272-FEEA13E22C7A}" dt="2024-07-04T05:11:53.864" v="26"/>
          <ac:spMkLst>
            <pc:docMk/>
            <pc:sldMk cId="3890596141" sldId="313"/>
            <ac:spMk id="5" creationId="{38388BA8-65D6-F231-DD81-F34FC3C33226}"/>
          </ac:spMkLst>
        </pc:spChg>
        <pc:spChg chg="add mod">
          <ac:chgData name="KD Sunday Seng Htoi Khawn Taung" userId="S::kd_sunday@jpf.go.jp::465ab89b-06cf-4cf8-9989-b2ccd32ee155" providerId="AD" clId="Web-{D6035DAC-D710-92B5-5272-FEEA13E22C7A}" dt="2024-07-04T05:12:31.505" v="32"/>
          <ac:spMkLst>
            <pc:docMk/>
            <pc:sldMk cId="3890596141" sldId="313"/>
            <ac:spMk id="6" creationId="{B9C34504-D655-57C8-6086-45E82937BCCF}"/>
          </ac:spMkLst>
        </pc:spChg>
        <pc:spChg chg="add del">
          <ac:chgData name="KD Sunday Seng Htoi Khawn Taung" userId="S::kd_sunday@jpf.go.jp::465ab89b-06cf-4cf8-9989-b2ccd32ee155" providerId="AD" clId="Web-{D6035DAC-D710-92B5-5272-FEEA13E22C7A}" dt="2024-07-04T05:10:04.673" v="6"/>
          <ac:spMkLst>
            <pc:docMk/>
            <pc:sldMk cId="3890596141" sldId="313"/>
            <ac:spMk id="9" creationId="{42A4FC2C-047E-45A5-965D-8E1E3BF09BC6}"/>
          </ac:spMkLst>
        </pc:spChg>
        <pc:picChg chg="add mod ord">
          <ac:chgData name="KD Sunday Seng Htoi Khawn Taung" userId="S::kd_sunday@jpf.go.jp::465ab89b-06cf-4cf8-9989-b2ccd32ee155" providerId="AD" clId="Web-{D6035DAC-D710-92B5-5272-FEEA13E22C7A}" dt="2024-07-04T05:10:33.424" v="13" actId="1076"/>
          <ac:picMkLst>
            <pc:docMk/>
            <pc:sldMk cId="3890596141" sldId="313"/>
            <ac:picMk id="4" creationId="{A89FA7AA-A16C-D138-05B5-78477B86950A}"/>
          </ac:picMkLst>
        </pc:picChg>
      </pc:sldChg>
      <pc:sldChg chg="modSp add ord replId">
        <pc:chgData name="KD Sunday Seng Htoi Khawn Taung" userId="S::kd_sunday@jpf.go.jp::465ab89b-06cf-4cf8-9989-b2ccd32ee155" providerId="AD" clId="Web-{D6035DAC-D710-92B5-5272-FEEA13E22C7A}" dt="2024-07-04T05:13:02.319" v="35" actId="1076"/>
        <pc:sldMkLst>
          <pc:docMk/>
          <pc:sldMk cId="1388887161" sldId="314"/>
        </pc:sldMkLst>
        <pc:spChg chg="mod">
          <ac:chgData name="KD Sunday Seng Htoi Khawn Taung" userId="S::kd_sunday@jpf.go.jp::465ab89b-06cf-4cf8-9989-b2ccd32ee155" providerId="AD" clId="Web-{D6035DAC-D710-92B5-5272-FEEA13E22C7A}" dt="2024-07-04T05:13:02.319" v="35" actId="1076"/>
          <ac:spMkLst>
            <pc:docMk/>
            <pc:sldMk cId="1388887161" sldId="314"/>
            <ac:spMk id="6" creationId="{B9C34504-D655-57C8-6086-45E82937BCCF}"/>
          </ac:spMkLst>
        </pc:spChg>
      </pc:sldChg>
      <pc:sldChg chg="modSp add ord replId">
        <pc:chgData name="KD Sunday Seng Htoi Khawn Taung" userId="S::kd_sunday@jpf.go.jp::465ab89b-06cf-4cf8-9989-b2ccd32ee155" providerId="AD" clId="Web-{D6035DAC-D710-92B5-5272-FEEA13E22C7A}" dt="2024-07-04T05:14:16.602" v="50" actId="14100"/>
        <pc:sldMkLst>
          <pc:docMk/>
          <pc:sldMk cId="4290259520" sldId="315"/>
        </pc:sldMkLst>
        <pc:spChg chg="mod">
          <ac:chgData name="KD Sunday Seng Htoi Khawn Taung" userId="S::kd_sunday@jpf.go.jp::465ab89b-06cf-4cf8-9989-b2ccd32ee155" providerId="AD" clId="Web-{D6035DAC-D710-92B5-5272-FEEA13E22C7A}" dt="2024-07-04T05:14:16.602" v="50" actId="14100"/>
          <ac:spMkLst>
            <pc:docMk/>
            <pc:sldMk cId="4290259520" sldId="315"/>
            <ac:spMk id="6" creationId="{B9C34504-D655-57C8-6086-45E82937BCCF}"/>
          </ac:spMkLst>
        </pc:spChg>
      </pc:sldChg>
      <pc:sldChg chg="modSp add replId">
        <pc:chgData name="KD Sunday Seng Htoi Khawn Taung" userId="S::kd_sunday@jpf.go.jp::465ab89b-06cf-4cf8-9989-b2ccd32ee155" providerId="AD" clId="Web-{D6035DAC-D710-92B5-5272-FEEA13E22C7A}" dt="2024-07-04T05:13:36.695" v="40" actId="14100"/>
        <pc:sldMkLst>
          <pc:docMk/>
          <pc:sldMk cId="1849953192" sldId="316"/>
        </pc:sldMkLst>
        <pc:spChg chg="mod">
          <ac:chgData name="KD Sunday Seng Htoi Khawn Taung" userId="S::kd_sunday@jpf.go.jp::465ab89b-06cf-4cf8-9989-b2ccd32ee155" providerId="AD" clId="Web-{D6035DAC-D710-92B5-5272-FEEA13E22C7A}" dt="2024-07-04T05:13:36.695" v="40" actId="14100"/>
          <ac:spMkLst>
            <pc:docMk/>
            <pc:sldMk cId="1849953192" sldId="316"/>
            <ac:spMk id="6" creationId="{B9C34504-D655-57C8-6086-45E82937BCCF}"/>
          </ac:spMkLst>
        </pc:spChg>
      </pc:sldChg>
    </pc:docChg>
  </pc:docChgLst>
  <pc:docChgLst>
    <pc:chgData name="Keiko Kojima" userId="6899f029-7342-413a-b38b-6a9d55270ecb" providerId="ADAL" clId="{9B513A7E-13E3-4819-8A8A-7E86F4FF4ABD}"/>
    <pc:docChg chg="custSel modSld">
      <pc:chgData name="Keiko Kojima" userId="6899f029-7342-413a-b38b-6a9d55270ecb" providerId="ADAL" clId="{9B513A7E-13E3-4819-8A8A-7E86F4FF4ABD}" dt="2022-03-27T16:12:55.473" v="82" actId="1582"/>
      <pc:docMkLst>
        <pc:docMk/>
      </pc:docMkLst>
      <pc:sldChg chg="modSp mod">
        <pc:chgData name="Keiko Kojima" userId="6899f029-7342-413a-b38b-6a9d55270ecb" providerId="ADAL" clId="{9B513A7E-13E3-4819-8A8A-7E86F4FF4ABD}" dt="2022-03-27T15:48:03.795" v="2" actId="1038"/>
        <pc:sldMkLst>
          <pc:docMk/>
          <pc:sldMk cId="4240102439" sldId="256"/>
        </pc:sldMkLst>
        <pc:spChg chg="mod">
          <ac:chgData name="Keiko Kojima" userId="6899f029-7342-413a-b38b-6a9d55270ecb" providerId="ADAL" clId="{9B513A7E-13E3-4819-8A8A-7E86F4FF4ABD}" dt="2022-03-27T15:48:03.795" v="2" actId="1038"/>
          <ac:spMkLst>
            <pc:docMk/>
            <pc:sldMk cId="4240102439" sldId="256"/>
            <ac:spMk id="8" creationId="{F20BF86F-33AA-4604-AC41-99B93D5AA286}"/>
          </ac:spMkLst>
        </pc:spChg>
      </pc:sldChg>
      <pc:sldChg chg="modSp mod">
        <pc:chgData name="Keiko Kojima" userId="6899f029-7342-413a-b38b-6a9d55270ecb" providerId="ADAL" clId="{9B513A7E-13E3-4819-8A8A-7E86F4FF4ABD}" dt="2022-03-27T15:48:31.671" v="10" actId="14100"/>
        <pc:sldMkLst>
          <pc:docMk/>
          <pc:sldMk cId="208538054" sldId="257"/>
        </pc:sldMkLst>
        <pc:picChg chg="mod modCrop">
          <ac:chgData name="Keiko Kojima" userId="6899f029-7342-413a-b38b-6a9d55270ecb" providerId="ADAL" clId="{9B513A7E-13E3-4819-8A8A-7E86F4FF4ABD}" dt="2022-03-27T15:48:31.671" v="10" actId="14100"/>
          <ac:picMkLst>
            <pc:docMk/>
            <pc:sldMk cId="208538054" sldId="257"/>
            <ac:picMk id="7" creationId="{76FA1B6D-89C7-4BED-B972-E2F4C0BBD657}"/>
          </ac:picMkLst>
        </pc:picChg>
      </pc:sldChg>
      <pc:sldChg chg="modSp mod">
        <pc:chgData name="Keiko Kojima" userId="6899f029-7342-413a-b38b-6a9d55270ecb" providerId="ADAL" clId="{9B513A7E-13E3-4819-8A8A-7E86F4FF4ABD}" dt="2022-03-27T15:49:25.240" v="14" actId="1035"/>
        <pc:sldMkLst>
          <pc:docMk/>
          <pc:sldMk cId="415381613" sldId="262"/>
        </pc:sldMkLst>
        <pc:picChg chg="mod">
          <ac:chgData name="Keiko Kojima" userId="6899f029-7342-413a-b38b-6a9d55270ecb" providerId="ADAL" clId="{9B513A7E-13E3-4819-8A8A-7E86F4FF4ABD}" dt="2022-03-27T15:49:25.240" v="14" actId="1035"/>
          <ac:picMkLst>
            <pc:docMk/>
            <pc:sldMk cId="415381613" sldId="262"/>
            <ac:picMk id="7" creationId="{D40CDFC7-A7A9-40EE-8FC0-1ACED7424C4E}"/>
          </ac:picMkLst>
        </pc:picChg>
      </pc:sldChg>
      <pc:sldChg chg="modSp mod">
        <pc:chgData name="Keiko Kojima" userId="6899f029-7342-413a-b38b-6a9d55270ecb" providerId="ADAL" clId="{9B513A7E-13E3-4819-8A8A-7E86F4FF4ABD}" dt="2022-03-27T15:50:53.352" v="18" actId="1076"/>
        <pc:sldMkLst>
          <pc:docMk/>
          <pc:sldMk cId="690276310" sldId="266"/>
        </pc:sldMkLst>
        <pc:picChg chg="mod">
          <ac:chgData name="Keiko Kojima" userId="6899f029-7342-413a-b38b-6a9d55270ecb" providerId="ADAL" clId="{9B513A7E-13E3-4819-8A8A-7E86F4FF4ABD}" dt="2022-03-27T15:50:49.469" v="17" actId="1076"/>
          <ac:picMkLst>
            <pc:docMk/>
            <pc:sldMk cId="690276310" sldId="266"/>
            <ac:picMk id="8" creationId="{3F9F8BA8-CC86-439C-A53E-39191EA49527}"/>
          </ac:picMkLst>
        </pc:picChg>
        <pc:picChg chg="mod">
          <ac:chgData name="Keiko Kojima" userId="6899f029-7342-413a-b38b-6a9d55270ecb" providerId="ADAL" clId="{9B513A7E-13E3-4819-8A8A-7E86F4FF4ABD}" dt="2022-03-27T15:50:53.352" v="18" actId="1076"/>
          <ac:picMkLst>
            <pc:docMk/>
            <pc:sldMk cId="690276310" sldId="266"/>
            <ac:picMk id="10" creationId="{1B349C32-2807-43CF-8BA2-63D004615EE3}"/>
          </ac:picMkLst>
        </pc:picChg>
      </pc:sldChg>
      <pc:sldChg chg="modSp mod">
        <pc:chgData name="Keiko Kojima" userId="6899f029-7342-413a-b38b-6a9d55270ecb" providerId="ADAL" clId="{9B513A7E-13E3-4819-8A8A-7E86F4FF4ABD}" dt="2022-03-27T15:51:31.325" v="25" actId="1038"/>
        <pc:sldMkLst>
          <pc:docMk/>
          <pc:sldMk cId="1726035041" sldId="267"/>
        </pc:sldMkLst>
        <pc:picChg chg="mod">
          <ac:chgData name="Keiko Kojima" userId="6899f029-7342-413a-b38b-6a9d55270ecb" providerId="ADAL" clId="{9B513A7E-13E3-4819-8A8A-7E86F4FF4ABD}" dt="2022-03-27T15:51:31.325" v="25" actId="1038"/>
          <ac:picMkLst>
            <pc:docMk/>
            <pc:sldMk cId="1726035041" sldId="267"/>
            <ac:picMk id="18" creationId="{AE3DA6C9-AA80-4B2F-BB35-85E3B8393005}"/>
          </ac:picMkLst>
        </pc:picChg>
      </pc:sldChg>
      <pc:sldChg chg="modSp mod">
        <pc:chgData name="Keiko Kojima" userId="6899f029-7342-413a-b38b-6a9d55270ecb" providerId="ADAL" clId="{9B513A7E-13E3-4819-8A8A-7E86F4FF4ABD}" dt="2022-03-27T15:52:31.943" v="37" actId="1035"/>
        <pc:sldMkLst>
          <pc:docMk/>
          <pc:sldMk cId="1528531913" sldId="277"/>
        </pc:sldMkLst>
        <pc:picChg chg="mod modCrop">
          <ac:chgData name="Keiko Kojima" userId="6899f029-7342-413a-b38b-6a9d55270ecb" providerId="ADAL" clId="{9B513A7E-13E3-4819-8A8A-7E86F4FF4ABD}" dt="2022-03-27T15:52:31.943" v="37" actId="1035"/>
          <ac:picMkLst>
            <pc:docMk/>
            <pc:sldMk cId="1528531913" sldId="277"/>
            <ac:picMk id="10" creationId="{1A3B55DC-F039-4799-8CD5-051125148ADD}"/>
          </ac:picMkLst>
        </pc:picChg>
      </pc:sldChg>
      <pc:sldChg chg="modSp mod">
        <pc:chgData name="Keiko Kojima" userId="6899f029-7342-413a-b38b-6a9d55270ecb" providerId="ADAL" clId="{9B513A7E-13E3-4819-8A8A-7E86F4FF4ABD}" dt="2022-03-27T15:53:28.421" v="39" actId="1076"/>
        <pc:sldMkLst>
          <pc:docMk/>
          <pc:sldMk cId="1131657930" sldId="288"/>
        </pc:sldMkLst>
        <pc:picChg chg="mod">
          <ac:chgData name="Keiko Kojima" userId="6899f029-7342-413a-b38b-6a9d55270ecb" providerId="ADAL" clId="{9B513A7E-13E3-4819-8A8A-7E86F4FF4ABD}" dt="2022-03-27T15:53:28.421" v="39" actId="1076"/>
          <ac:picMkLst>
            <pc:docMk/>
            <pc:sldMk cId="1131657930" sldId="288"/>
            <ac:picMk id="13" creationId="{84B17C7E-4271-434A-92DB-9C277629C64D}"/>
          </ac:picMkLst>
        </pc:picChg>
      </pc:sldChg>
      <pc:sldChg chg="addSp delSp modSp mod">
        <pc:chgData name="Keiko Kojima" userId="6899f029-7342-413a-b38b-6a9d55270ecb" providerId="ADAL" clId="{9B513A7E-13E3-4819-8A8A-7E86F4FF4ABD}" dt="2022-03-27T16:12:36.834" v="81" actId="1076"/>
        <pc:sldMkLst>
          <pc:docMk/>
          <pc:sldMk cId="3913933440" sldId="299"/>
        </pc:sldMkLst>
        <pc:spChg chg="add mod">
          <ac:chgData name="Keiko Kojima" userId="6899f029-7342-413a-b38b-6a9d55270ecb" providerId="ADAL" clId="{9B513A7E-13E3-4819-8A8A-7E86F4FF4ABD}" dt="2022-03-27T16:12:36.834" v="81" actId="1076"/>
          <ac:spMkLst>
            <pc:docMk/>
            <pc:sldMk cId="3913933440" sldId="299"/>
            <ac:spMk id="2" creationId="{EFF115F4-1AD7-485C-BCAA-45E97B0F5AEE}"/>
          </ac:spMkLst>
        </pc:spChg>
        <pc:spChg chg="add del">
          <ac:chgData name="Keiko Kojima" userId="6899f029-7342-413a-b38b-6a9d55270ecb" providerId="ADAL" clId="{9B513A7E-13E3-4819-8A8A-7E86F4FF4ABD}" dt="2022-03-27T16:04:52.133" v="58"/>
          <ac:spMkLst>
            <pc:docMk/>
            <pc:sldMk cId="3913933440" sldId="299"/>
            <ac:spMk id="3" creationId="{D6C14705-8DE3-4F84-A3EB-AF5DBCA71F2F}"/>
          </ac:spMkLst>
        </pc:spChg>
        <pc:spChg chg="add del">
          <ac:chgData name="Keiko Kojima" userId="6899f029-7342-413a-b38b-6a9d55270ecb" providerId="ADAL" clId="{9B513A7E-13E3-4819-8A8A-7E86F4FF4ABD}" dt="2022-03-27T16:11:32.460" v="69"/>
          <ac:spMkLst>
            <pc:docMk/>
            <pc:sldMk cId="3913933440" sldId="299"/>
            <ac:spMk id="6" creationId="{79B14D5C-4BFF-40AC-A7CB-6A66854D4560}"/>
          </ac:spMkLst>
        </pc:spChg>
        <pc:grpChg chg="add mod">
          <ac:chgData name="Keiko Kojima" userId="6899f029-7342-413a-b38b-6a9d55270ecb" providerId="ADAL" clId="{9B513A7E-13E3-4819-8A8A-7E86F4FF4ABD}" dt="2022-03-27T16:12:36.834" v="81" actId="1076"/>
          <ac:grpSpMkLst>
            <pc:docMk/>
            <pc:sldMk cId="3913933440" sldId="299"/>
            <ac:grpSpMk id="9" creationId="{9617D3D4-4C8D-4611-A710-BF16CFA9A5B7}"/>
          </ac:grpSpMkLst>
        </pc:grpChg>
        <pc:grpChg chg="add mod">
          <ac:chgData name="Keiko Kojima" userId="6899f029-7342-413a-b38b-6a9d55270ecb" providerId="ADAL" clId="{9B513A7E-13E3-4819-8A8A-7E86F4FF4ABD}" dt="2022-03-27T16:12:36.834" v="81" actId="1076"/>
          <ac:grpSpMkLst>
            <pc:docMk/>
            <pc:sldMk cId="3913933440" sldId="299"/>
            <ac:grpSpMk id="10" creationId="{A54B9C0D-AC09-4BF1-ACDF-9A6A436A1901}"/>
          </ac:grpSpMkLst>
        </pc:grpChg>
        <pc:picChg chg="add del mod">
          <ac:chgData name="Keiko Kojima" userId="6899f029-7342-413a-b38b-6a9d55270ecb" providerId="ADAL" clId="{9B513A7E-13E3-4819-8A8A-7E86F4FF4ABD}" dt="2022-03-27T16:11:22.536" v="65" actId="478"/>
          <ac:picMkLst>
            <pc:docMk/>
            <pc:sldMk cId="3913933440" sldId="299"/>
            <ac:picMk id="5" creationId="{E1063992-1B10-4AE1-96AA-86D764B73837}"/>
          </ac:picMkLst>
        </pc:picChg>
        <pc:picChg chg="add mod">
          <ac:chgData name="Keiko Kojima" userId="6899f029-7342-413a-b38b-6a9d55270ecb" providerId="ADAL" clId="{9B513A7E-13E3-4819-8A8A-7E86F4FF4ABD}" dt="2022-03-27T16:12:36.834" v="81" actId="1076"/>
          <ac:picMkLst>
            <pc:docMk/>
            <pc:sldMk cId="3913933440" sldId="299"/>
            <ac:picMk id="7" creationId="{053A5F18-2842-4434-BF5D-1119B6BF56D2}"/>
          </ac:picMkLst>
        </pc:picChg>
        <pc:picChg chg="add mod">
          <ac:chgData name="Keiko Kojima" userId="6899f029-7342-413a-b38b-6a9d55270ecb" providerId="ADAL" clId="{9B513A7E-13E3-4819-8A8A-7E86F4FF4ABD}" dt="2022-03-27T16:12:36.834" v="81" actId="1076"/>
          <ac:picMkLst>
            <pc:docMk/>
            <pc:sldMk cId="3913933440" sldId="299"/>
            <ac:picMk id="1026" creationId="{D57615BA-432C-48F4-8446-7545756D7935}"/>
          </ac:picMkLst>
        </pc:picChg>
        <pc:picChg chg="add mod">
          <ac:chgData name="Keiko Kojima" userId="6899f029-7342-413a-b38b-6a9d55270ecb" providerId="ADAL" clId="{9B513A7E-13E3-4819-8A8A-7E86F4FF4ABD}" dt="2022-03-27T16:12:36.834" v="81" actId="1076"/>
          <ac:picMkLst>
            <pc:docMk/>
            <pc:sldMk cId="3913933440" sldId="299"/>
            <ac:picMk id="1028" creationId="{6829ABA3-12D4-4826-8887-9D04041F69A0}"/>
          </ac:picMkLst>
        </pc:picChg>
      </pc:sldChg>
      <pc:sldChg chg="modSp mod">
        <pc:chgData name="Keiko Kojima" userId="6899f029-7342-413a-b38b-6a9d55270ecb" providerId="ADAL" clId="{9B513A7E-13E3-4819-8A8A-7E86F4FF4ABD}" dt="2022-03-27T16:12:55.473" v="82" actId="1582"/>
        <pc:sldMkLst>
          <pc:docMk/>
          <pc:sldMk cId="4004341047" sldId="301"/>
        </pc:sldMkLst>
        <pc:picChg chg="mod">
          <ac:chgData name="Keiko Kojima" userId="6899f029-7342-413a-b38b-6a9d55270ecb" providerId="ADAL" clId="{9B513A7E-13E3-4819-8A8A-7E86F4FF4ABD}" dt="2022-03-27T16:12:55.473" v="82" actId="1582"/>
          <ac:picMkLst>
            <pc:docMk/>
            <pc:sldMk cId="4004341047" sldId="301"/>
            <ac:picMk id="19" creationId="{69F11019-5DEF-4854-B261-C024F244C89F}"/>
          </ac:picMkLst>
        </pc:picChg>
      </pc:sldChg>
    </pc:docChg>
  </pc:docChgLst>
  <pc:docChgLst>
    <pc:chgData name="sayaka yokoyama" userId="f77ee311-c58d-49f9-9c03-4c9f5af284ca" providerId="ADAL" clId="{069BDC14-DF3F-49F8-96C5-98E6611D8B1F}"/>
    <pc:docChg chg="undo custSel modSld">
      <pc:chgData name="sayaka yokoyama" userId="f77ee311-c58d-49f9-9c03-4c9f5af284ca" providerId="ADAL" clId="{069BDC14-DF3F-49F8-96C5-98E6611D8B1F}" dt="2024-03-06T07:15:01.622" v="28" actId="1076"/>
      <pc:docMkLst>
        <pc:docMk/>
      </pc:docMkLst>
      <pc:sldChg chg="delSp modSp mod delAnim">
        <pc:chgData name="sayaka yokoyama" userId="f77ee311-c58d-49f9-9c03-4c9f5af284ca" providerId="ADAL" clId="{069BDC14-DF3F-49F8-96C5-98E6611D8B1F}" dt="2024-03-06T07:14:54.633" v="27" actId="732"/>
        <pc:sldMkLst>
          <pc:docMk/>
          <pc:sldMk cId="1119994821" sldId="290"/>
        </pc:sldMkLst>
        <pc:picChg chg="mod modCrop">
          <ac:chgData name="sayaka yokoyama" userId="f77ee311-c58d-49f9-9c03-4c9f5af284ca" providerId="ADAL" clId="{069BDC14-DF3F-49F8-96C5-98E6611D8B1F}" dt="2024-03-06T07:14:54.633" v="27" actId="732"/>
          <ac:picMkLst>
            <pc:docMk/>
            <pc:sldMk cId="1119994821" sldId="290"/>
            <ac:picMk id="7" creationId="{24349E1F-54A2-4EDE-9574-6A48C69F8005}"/>
          </ac:picMkLst>
        </pc:picChg>
        <pc:picChg chg="del">
          <ac:chgData name="sayaka yokoyama" userId="f77ee311-c58d-49f9-9c03-4c9f5af284ca" providerId="ADAL" clId="{069BDC14-DF3F-49F8-96C5-98E6611D8B1F}" dt="2024-03-06T07:14:03.198" v="10" actId="21"/>
          <ac:picMkLst>
            <pc:docMk/>
            <pc:sldMk cId="1119994821" sldId="290"/>
            <ac:picMk id="9" creationId="{6E6753A2-CC92-404C-9317-9CB073E48783}"/>
          </ac:picMkLst>
        </pc:picChg>
      </pc:sldChg>
      <pc:sldChg chg="addSp delSp modSp mod modAnim">
        <pc:chgData name="sayaka yokoyama" userId="f77ee311-c58d-49f9-9c03-4c9f5af284ca" providerId="ADAL" clId="{069BDC14-DF3F-49F8-96C5-98E6611D8B1F}" dt="2024-03-06T07:15:01.622" v="28" actId="1076"/>
        <pc:sldMkLst>
          <pc:docMk/>
          <pc:sldMk cId="1613997508" sldId="293"/>
        </pc:sldMkLst>
        <pc:picChg chg="add del mod modCrop">
          <ac:chgData name="sayaka yokoyama" userId="f77ee311-c58d-49f9-9c03-4c9f5af284ca" providerId="ADAL" clId="{069BDC14-DF3F-49F8-96C5-98E6611D8B1F}" dt="2024-03-06T07:13:47.171" v="3" actId="21"/>
          <ac:picMkLst>
            <pc:docMk/>
            <pc:sldMk cId="1613997508" sldId="293"/>
            <ac:picMk id="2" creationId="{B8A0C33C-338E-1F05-02F8-6200EF17DBAF}"/>
          </ac:picMkLst>
        </pc:picChg>
        <pc:picChg chg="add mod">
          <ac:chgData name="sayaka yokoyama" userId="f77ee311-c58d-49f9-9c03-4c9f5af284ca" providerId="ADAL" clId="{069BDC14-DF3F-49F8-96C5-98E6611D8B1F}" dt="2024-03-06T07:13:58.223" v="9" actId="1076"/>
          <ac:picMkLst>
            <pc:docMk/>
            <pc:sldMk cId="1613997508" sldId="293"/>
            <ac:picMk id="4" creationId="{1E194DB3-63B2-1710-E1B4-7C2C357D2536}"/>
          </ac:picMkLst>
        </pc:picChg>
        <pc:picChg chg="add mod ord">
          <ac:chgData name="sayaka yokoyama" userId="f77ee311-c58d-49f9-9c03-4c9f5af284ca" providerId="ADAL" clId="{069BDC14-DF3F-49F8-96C5-98E6611D8B1F}" dt="2024-03-06T07:15:01.622" v="28" actId="1076"/>
          <ac:picMkLst>
            <pc:docMk/>
            <pc:sldMk cId="1613997508" sldId="293"/>
            <ac:picMk id="8" creationId="{7E06186C-F383-A0AB-778E-CD97B54E4FEE}"/>
          </ac:picMkLst>
        </pc:picChg>
        <pc:picChg chg="add del mod modCrop">
          <ac:chgData name="sayaka yokoyama" userId="f77ee311-c58d-49f9-9c03-4c9f5af284ca" providerId="ADAL" clId="{069BDC14-DF3F-49F8-96C5-98E6611D8B1F}" dt="2024-03-06T07:14:25.680" v="16" actId="21"/>
          <ac:picMkLst>
            <pc:docMk/>
            <pc:sldMk cId="1613997508" sldId="293"/>
            <ac:picMk id="9" creationId="{367FCCA5-44B9-7664-E37D-AFFF27FA6BD0}"/>
          </ac:picMkLst>
        </pc:picChg>
        <pc:picChg chg="add mod">
          <ac:chgData name="sayaka yokoyama" userId="f77ee311-c58d-49f9-9c03-4c9f5af284ca" providerId="ADAL" clId="{069BDC14-DF3F-49F8-96C5-98E6611D8B1F}" dt="2024-03-06T07:14:34.807" v="23" actId="1076"/>
          <ac:picMkLst>
            <pc:docMk/>
            <pc:sldMk cId="1613997508" sldId="293"/>
            <ac:picMk id="10" creationId="{6D6DC5AE-AEB6-E4B3-DE64-9F7825F3A7D6}"/>
          </ac:picMkLst>
        </pc:picChg>
      </pc:sldChg>
    </pc:docChg>
  </pc:docChgLst>
  <pc:docChgLst>
    <pc:chgData name="sayaka yokoyama" userId="S::sayaka_yokoyama@jpf.go.jp::f77ee311-c58d-49f9-9c03-4c9f5af284ca" providerId="AD" clId="Web-{993BF42D-F5DE-9BA3-265A-336CABA156B7}"/>
    <pc:docChg chg="modSld">
      <pc:chgData name="sayaka yokoyama" userId="S::sayaka_yokoyama@jpf.go.jp::f77ee311-c58d-49f9-9c03-4c9f5af284ca" providerId="AD" clId="Web-{993BF42D-F5DE-9BA3-265A-336CABA156B7}" dt="2023-11-22T09:52:40.681" v="10"/>
      <pc:docMkLst>
        <pc:docMk/>
      </pc:docMkLst>
      <pc:sldChg chg="addSp modSp">
        <pc:chgData name="sayaka yokoyama" userId="S::sayaka_yokoyama@jpf.go.jp::f77ee311-c58d-49f9-9c03-4c9f5af284ca" providerId="AD" clId="Web-{993BF42D-F5DE-9BA3-265A-336CABA156B7}" dt="2023-11-22T09:52:40.681" v="10"/>
        <pc:sldMkLst>
          <pc:docMk/>
          <pc:sldMk cId="3809810381" sldId="309"/>
        </pc:sldMkLst>
        <pc:spChg chg="add mod">
          <ac:chgData name="sayaka yokoyama" userId="S::sayaka_yokoyama@jpf.go.jp::f77ee311-c58d-49f9-9c03-4c9f5af284ca" providerId="AD" clId="Web-{993BF42D-F5DE-9BA3-265A-336CABA156B7}" dt="2023-11-22T09:51:37.555" v="1" actId="20577"/>
          <ac:spMkLst>
            <pc:docMk/>
            <pc:sldMk cId="3809810381" sldId="309"/>
            <ac:spMk id="3" creationId="{AAD307FF-0705-1427-2853-8F48D5E876B0}"/>
          </ac:spMkLst>
        </pc:spChg>
        <pc:spChg chg="add">
          <ac:chgData name="sayaka yokoyama" userId="S::sayaka_yokoyama@jpf.go.jp::f77ee311-c58d-49f9-9c03-4c9f5af284ca" providerId="AD" clId="Web-{993BF42D-F5DE-9BA3-265A-336CABA156B7}" dt="2023-11-22T09:52:40.681" v="10"/>
          <ac:spMkLst>
            <pc:docMk/>
            <pc:sldMk cId="3809810381" sldId="309"/>
            <ac:spMk id="5" creationId="{BDD02673-FBD2-11CD-B5C4-94AC9169D03C}"/>
          </ac:spMkLst>
        </pc:spChg>
      </pc:sldChg>
      <pc:sldChg chg="addSp modSp">
        <pc:chgData name="sayaka yokoyama" userId="S::sayaka_yokoyama@jpf.go.jp::f77ee311-c58d-49f9-9c03-4c9f5af284ca" providerId="AD" clId="Web-{993BF42D-F5DE-9BA3-265A-336CABA156B7}" dt="2023-11-22T09:51:47.633" v="3" actId="20577"/>
        <pc:sldMkLst>
          <pc:docMk/>
          <pc:sldMk cId="4065162109" sldId="310"/>
        </pc:sldMkLst>
        <pc:spChg chg="add mod">
          <ac:chgData name="sayaka yokoyama" userId="S::sayaka_yokoyama@jpf.go.jp::f77ee311-c58d-49f9-9c03-4c9f5af284ca" providerId="AD" clId="Web-{993BF42D-F5DE-9BA3-265A-336CABA156B7}" dt="2023-11-22T09:51:47.633" v="3" actId="20577"/>
          <ac:spMkLst>
            <pc:docMk/>
            <pc:sldMk cId="4065162109" sldId="310"/>
            <ac:spMk id="4" creationId="{4E79F496-F81C-1C9C-D583-E011BA0312AB}"/>
          </ac:spMkLst>
        </pc:spChg>
      </pc:sldChg>
      <pc:sldChg chg="addSp modSp">
        <pc:chgData name="sayaka yokoyama" userId="S::sayaka_yokoyama@jpf.go.jp::f77ee311-c58d-49f9-9c03-4c9f5af284ca" providerId="AD" clId="Web-{993BF42D-F5DE-9BA3-265A-336CABA156B7}" dt="2023-11-22T09:52:09.727" v="6" actId="20577"/>
        <pc:sldMkLst>
          <pc:docMk/>
          <pc:sldMk cId="1395106333" sldId="311"/>
        </pc:sldMkLst>
        <pc:spChg chg="add mod">
          <ac:chgData name="sayaka yokoyama" userId="S::sayaka_yokoyama@jpf.go.jp::f77ee311-c58d-49f9-9c03-4c9f5af284ca" providerId="AD" clId="Web-{993BF42D-F5DE-9BA3-265A-336CABA156B7}" dt="2023-11-22T09:52:09.727" v="6" actId="20577"/>
          <ac:spMkLst>
            <pc:docMk/>
            <pc:sldMk cId="1395106333" sldId="311"/>
            <ac:spMk id="3" creationId="{F8FCB9BF-C7AF-A9E4-A89B-8B1ADBF59AB9}"/>
          </ac:spMkLst>
        </pc:spChg>
      </pc:sldChg>
      <pc:sldChg chg="addSp modSp">
        <pc:chgData name="sayaka yokoyama" userId="S::sayaka_yokoyama@jpf.go.jp::f77ee311-c58d-49f9-9c03-4c9f5af284ca" providerId="AD" clId="Web-{993BF42D-F5DE-9BA3-265A-336CABA156B7}" dt="2023-11-22T09:52:09.915" v="9" actId="20577"/>
        <pc:sldMkLst>
          <pc:docMk/>
          <pc:sldMk cId="3433965668" sldId="312"/>
        </pc:sldMkLst>
        <pc:spChg chg="add mod">
          <ac:chgData name="sayaka yokoyama" userId="S::sayaka_yokoyama@jpf.go.jp::f77ee311-c58d-49f9-9c03-4c9f5af284ca" providerId="AD" clId="Web-{993BF42D-F5DE-9BA3-265A-336CABA156B7}" dt="2023-11-22T09:52:09.915" v="9" actId="20577"/>
          <ac:spMkLst>
            <pc:docMk/>
            <pc:sldMk cId="3433965668" sldId="312"/>
            <ac:spMk id="4" creationId="{9C30FC01-4580-4090-8304-A7BB0E70B36E}"/>
          </ac:spMkLst>
        </pc:spChg>
      </pc:sldChg>
    </pc:docChg>
  </pc:docChgLst>
  <pc:docChgLst>
    <pc:chgData name="Myat Min Htut" userId="dfff3e71-de70-432f-b631-d8cca54eab50" providerId="ADAL" clId="{FC2CD433-D7BA-4503-A467-8298FEA95624}"/>
    <pc:docChg chg="undo custSel delSld modSld">
      <pc:chgData name="Myat Min Htut" userId="dfff3e71-de70-432f-b631-d8cca54eab50" providerId="ADAL" clId="{FC2CD433-D7BA-4503-A467-8298FEA95624}" dt="2024-02-27T09:58:01.701" v="116"/>
      <pc:docMkLst>
        <pc:docMk/>
      </pc:docMkLst>
      <pc:sldChg chg="addSp delSp modSp mod">
        <pc:chgData name="Myat Min Htut" userId="dfff3e71-de70-432f-b631-d8cca54eab50" providerId="ADAL" clId="{FC2CD433-D7BA-4503-A467-8298FEA95624}" dt="2024-02-16T03:11:57.146" v="3" actId="478"/>
        <pc:sldMkLst>
          <pc:docMk/>
          <pc:sldMk cId="4240102439" sldId="256"/>
        </pc:sldMkLst>
        <pc:spChg chg="add del mod">
          <ac:chgData name="Myat Min Htut" userId="dfff3e71-de70-432f-b631-d8cca54eab50" providerId="ADAL" clId="{FC2CD433-D7BA-4503-A467-8298FEA95624}" dt="2024-02-16T03:11:57.146" v="3" actId="478"/>
          <ac:spMkLst>
            <pc:docMk/>
            <pc:sldMk cId="4240102439" sldId="256"/>
            <ac:spMk id="2" creationId="{22E124A2-8108-4A78-8A6E-54F5AA4AC30C}"/>
          </ac:spMkLst>
        </pc:spChg>
      </pc:sldChg>
      <pc:sldChg chg="del">
        <pc:chgData name="Myat Min Htut" userId="dfff3e71-de70-432f-b631-d8cca54eab50" providerId="ADAL" clId="{FC2CD433-D7BA-4503-A467-8298FEA95624}" dt="2024-02-27T09:46:20.725" v="24" actId="47"/>
        <pc:sldMkLst>
          <pc:docMk/>
          <pc:sldMk cId="591540366" sldId="258"/>
        </pc:sldMkLst>
      </pc:sldChg>
      <pc:sldChg chg="modAnim">
        <pc:chgData name="Myat Min Htut" userId="dfff3e71-de70-432f-b631-d8cca54eab50" providerId="ADAL" clId="{FC2CD433-D7BA-4503-A467-8298FEA95624}" dt="2024-02-27T09:46:52.778" v="32"/>
        <pc:sldMkLst>
          <pc:docMk/>
          <pc:sldMk cId="4146875112" sldId="260"/>
        </pc:sldMkLst>
      </pc:sldChg>
      <pc:sldChg chg="modSp mod">
        <pc:chgData name="Myat Min Htut" userId="dfff3e71-de70-432f-b631-d8cca54eab50" providerId="ADAL" clId="{FC2CD433-D7BA-4503-A467-8298FEA95624}" dt="2024-02-16T03:36:07.596" v="23" actId="1076"/>
        <pc:sldMkLst>
          <pc:docMk/>
          <pc:sldMk cId="82288795" sldId="261"/>
        </pc:sldMkLst>
        <pc:picChg chg="mod">
          <ac:chgData name="Myat Min Htut" userId="dfff3e71-de70-432f-b631-d8cca54eab50" providerId="ADAL" clId="{FC2CD433-D7BA-4503-A467-8298FEA95624}" dt="2024-02-16T03:36:04.989" v="21" actId="1076"/>
          <ac:picMkLst>
            <pc:docMk/>
            <pc:sldMk cId="82288795" sldId="261"/>
            <ac:picMk id="11" creationId="{F6EB25EE-D45E-E7EE-DF67-0CC3DD1EC136}"/>
          </ac:picMkLst>
        </pc:picChg>
        <pc:picChg chg="mod">
          <ac:chgData name="Myat Min Htut" userId="dfff3e71-de70-432f-b631-d8cca54eab50" providerId="ADAL" clId="{FC2CD433-D7BA-4503-A467-8298FEA95624}" dt="2024-02-16T03:36:07.596" v="23" actId="1076"/>
          <ac:picMkLst>
            <pc:docMk/>
            <pc:sldMk cId="82288795" sldId="261"/>
            <ac:picMk id="14" creationId="{CF9006A7-B98B-42C8-9988-62F9EE7D95BB}"/>
          </ac:picMkLst>
        </pc:picChg>
      </pc:sldChg>
      <pc:sldChg chg="del">
        <pc:chgData name="Myat Min Htut" userId="dfff3e71-de70-432f-b631-d8cca54eab50" providerId="ADAL" clId="{FC2CD433-D7BA-4503-A467-8298FEA95624}" dt="2024-02-27T09:47:03.847" v="33" actId="47"/>
        <pc:sldMkLst>
          <pc:docMk/>
          <pc:sldMk cId="2910460765" sldId="263"/>
        </pc:sldMkLst>
      </pc:sldChg>
      <pc:sldChg chg="modAnim">
        <pc:chgData name="Myat Min Htut" userId="dfff3e71-de70-432f-b631-d8cca54eab50" providerId="ADAL" clId="{FC2CD433-D7BA-4503-A467-8298FEA95624}" dt="2024-02-27T09:47:19.763" v="40"/>
        <pc:sldMkLst>
          <pc:docMk/>
          <pc:sldMk cId="1531788067" sldId="265"/>
        </pc:sldMkLst>
      </pc:sldChg>
      <pc:sldChg chg="modAnim">
        <pc:chgData name="Myat Min Htut" userId="dfff3e71-de70-432f-b631-d8cca54eab50" providerId="ADAL" clId="{FC2CD433-D7BA-4503-A467-8298FEA95624}" dt="2024-02-27T09:49:11.703" v="59"/>
        <pc:sldMkLst>
          <pc:docMk/>
          <pc:sldMk cId="698190529" sldId="268"/>
        </pc:sldMkLst>
      </pc:sldChg>
      <pc:sldChg chg="modAnim">
        <pc:chgData name="Myat Min Htut" userId="dfff3e71-de70-432f-b631-d8cca54eab50" providerId="ADAL" clId="{FC2CD433-D7BA-4503-A467-8298FEA95624}" dt="2024-02-27T09:47:43.409" v="47"/>
        <pc:sldMkLst>
          <pc:docMk/>
          <pc:sldMk cId="3093159140" sldId="269"/>
        </pc:sldMkLst>
      </pc:sldChg>
      <pc:sldChg chg="modSp mod">
        <pc:chgData name="Myat Min Htut" userId="dfff3e71-de70-432f-b631-d8cca54eab50" providerId="ADAL" clId="{FC2CD433-D7BA-4503-A467-8298FEA95624}" dt="2024-02-27T09:49:38.001" v="80" actId="1036"/>
        <pc:sldMkLst>
          <pc:docMk/>
          <pc:sldMk cId="2713984075" sldId="278"/>
        </pc:sldMkLst>
        <pc:picChg chg="mod">
          <ac:chgData name="Myat Min Htut" userId="dfff3e71-de70-432f-b631-d8cca54eab50" providerId="ADAL" clId="{FC2CD433-D7BA-4503-A467-8298FEA95624}" dt="2024-02-27T09:49:38.001" v="80" actId="1036"/>
          <ac:picMkLst>
            <pc:docMk/>
            <pc:sldMk cId="2713984075" sldId="278"/>
            <ac:picMk id="4" creationId="{F2097495-675E-806E-B360-B1BB62F2F613}"/>
          </ac:picMkLst>
        </pc:picChg>
      </pc:sldChg>
      <pc:sldChg chg="del">
        <pc:chgData name="Myat Min Htut" userId="dfff3e71-de70-432f-b631-d8cca54eab50" providerId="ADAL" clId="{FC2CD433-D7BA-4503-A467-8298FEA95624}" dt="2024-02-27T09:52:47.533" v="95" actId="47"/>
        <pc:sldMkLst>
          <pc:docMk/>
          <pc:sldMk cId="419608252" sldId="279"/>
        </pc:sldMkLst>
      </pc:sldChg>
      <pc:sldChg chg="del">
        <pc:chgData name="Myat Min Htut" userId="dfff3e71-de70-432f-b631-d8cca54eab50" providerId="ADAL" clId="{FC2CD433-D7BA-4503-A467-8298FEA95624}" dt="2024-02-27T09:49:46.766" v="81" actId="47"/>
        <pc:sldMkLst>
          <pc:docMk/>
          <pc:sldMk cId="916891454" sldId="281"/>
        </pc:sldMkLst>
      </pc:sldChg>
      <pc:sldChg chg="modAnim">
        <pc:chgData name="Myat Min Htut" userId="dfff3e71-de70-432f-b631-d8cca54eab50" providerId="ADAL" clId="{FC2CD433-D7BA-4503-A467-8298FEA95624}" dt="2024-02-27T09:52:27.966" v="94"/>
        <pc:sldMkLst>
          <pc:docMk/>
          <pc:sldMk cId="1399349460" sldId="282"/>
        </pc:sldMkLst>
      </pc:sldChg>
      <pc:sldChg chg="del">
        <pc:chgData name="Myat Min Htut" userId="dfff3e71-de70-432f-b631-d8cca54eab50" providerId="ADAL" clId="{FC2CD433-D7BA-4503-A467-8298FEA95624}" dt="2024-02-27T09:55:15.342" v="100" actId="47"/>
        <pc:sldMkLst>
          <pc:docMk/>
          <pc:sldMk cId="2992218806" sldId="283"/>
        </pc:sldMkLst>
      </pc:sldChg>
      <pc:sldChg chg="modAnim">
        <pc:chgData name="Myat Min Htut" userId="dfff3e71-de70-432f-b631-d8cca54eab50" providerId="ADAL" clId="{FC2CD433-D7BA-4503-A467-8298FEA95624}" dt="2024-02-27T09:55:09.441" v="99"/>
        <pc:sldMkLst>
          <pc:docMk/>
          <pc:sldMk cId="2609575377" sldId="284"/>
        </pc:sldMkLst>
      </pc:sldChg>
      <pc:sldChg chg="modAnim">
        <pc:chgData name="Myat Min Htut" userId="dfff3e71-de70-432f-b631-d8cca54eab50" providerId="ADAL" clId="{FC2CD433-D7BA-4503-A467-8298FEA95624}" dt="2024-02-27T09:55:26.503" v="104"/>
        <pc:sldMkLst>
          <pc:docMk/>
          <pc:sldMk cId="268577605" sldId="285"/>
        </pc:sldMkLst>
      </pc:sldChg>
      <pc:sldChg chg="del">
        <pc:chgData name="Myat Min Htut" userId="dfff3e71-de70-432f-b631-d8cca54eab50" providerId="ADAL" clId="{FC2CD433-D7BA-4503-A467-8298FEA95624}" dt="2024-02-27T09:55:30.858" v="105" actId="47"/>
        <pc:sldMkLst>
          <pc:docMk/>
          <pc:sldMk cId="73357949" sldId="286"/>
        </pc:sldMkLst>
      </pc:sldChg>
      <pc:sldChg chg="modAnim">
        <pc:chgData name="Myat Min Htut" userId="dfff3e71-de70-432f-b631-d8cca54eab50" providerId="ADAL" clId="{FC2CD433-D7BA-4503-A467-8298FEA95624}" dt="2024-02-27T09:55:44.499" v="110"/>
        <pc:sldMkLst>
          <pc:docMk/>
          <pc:sldMk cId="307487463" sldId="287"/>
        </pc:sldMkLst>
      </pc:sldChg>
      <pc:sldChg chg="modAnim">
        <pc:chgData name="Myat Min Htut" userId="dfff3e71-de70-432f-b631-d8cca54eab50" providerId="ADAL" clId="{FC2CD433-D7BA-4503-A467-8298FEA95624}" dt="2024-02-27T09:55:49.934" v="111"/>
        <pc:sldMkLst>
          <pc:docMk/>
          <pc:sldMk cId="1119994821" sldId="290"/>
        </pc:sldMkLst>
      </pc:sldChg>
      <pc:sldChg chg="addSp modSp mod">
        <pc:chgData name="Myat Min Htut" userId="dfff3e71-de70-432f-b631-d8cca54eab50" providerId="ADAL" clId="{FC2CD433-D7BA-4503-A467-8298FEA95624}" dt="2024-02-27T09:56:57.742" v="113" actId="1076"/>
        <pc:sldMkLst>
          <pc:docMk/>
          <pc:sldMk cId="4272165839" sldId="291"/>
        </pc:sldMkLst>
        <pc:spChg chg="add mod">
          <ac:chgData name="Myat Min Htut" userId="dfff3e71-de70-432f-b631-d8cca54eab50" providerId="ADAL" clId="{FC2CD433-D7BA-4503-A467-8298FEA95624}" dt="2024-02-16T03:23:39.969" v="19" actId="207"/>
          <ac:spMkLst>
            <pc:docMk/>
            <pc:sldMk cId="4272165839" sldId="291"/>
            <ac:spMk id="2" creationId="{BE628E5E-C943-4A54-8C6E-3391424C3E02}"/>
          </ac:spMkLst>
        </pc:spChg>
        <pc:picChg chg="mod">
          <ac:chgData name="Myat Min Htut" userId="dfff3e71-de70-432f-b631-d8cca54eab50" providerId="ADAL" clId="{FC2CD433-D7BA-4503-A467-8298FEA95624}" dt="2024-02-27T09:56:57.742" v="113" actId="1076"/>
          <ac:picMkLst>
            <pc:docMk/>
            <pc:sldMk cId="4272165839" sldId="291"/>
            <ac:picMk id="3" creationId="{E068262E-E35F-97BC-80B6-9DD1033A5B4C}"/>
          </ac:picMkLst>
        </pc:picChg>
      </pc:sldChg>
      <pc:sldChg chg="modAnim">
        <pc:chgData name="Myat Min Htut" userId="dfff3e71-de70-432f-b631-d8cca54eab50" providerId="ADAL" clId="{FC2CD433-D7BA-4503-A467-8298FEA95624}" dt="2024-02-27T09:58:01.701" v="116"/>
        <pc:sldMkLst>
          <pc:docMk/>
          <pc:sldMk cId="1613997508" sldId="293"/>
        </pc:sldMkLst>
      </pc:sldChg>
      <pc:sldChg chg="delSp mod">
        <pc:chgData name="Myat Min Htut" userId="dfff3e71-de70-432f-b631-d8cca54eab50" providerId="ADAL" clId="{FC2CD433-D7BA-4503-A467-8298FEA95624}" dt="2024-02-16T03:12:37.444" v="4" actId="478"/>
        <pc:sldMkLst>
          <pc:docMk/>
          <pc:sldMk cId="3809810381" sldId="309"/>
        </pc:sldMkLst>
        <pc:spChg chg="del">
          <ac:chgData name="Myat Min Htut" userId="dfff3e71-de70-432f-b631-d8cca54eab50" providerId="ADAL" clId="{FC2CD433-D7BA-4503-A467-8298FEA95624}" dt="2024-02-16T03:12:37.444" v="4" actId="478"/>
          <ac:spMkLst>
            <pc:docMk/>
            <pc:sldMk cId="3809810381" sldId="309"/>
            <ac:spMk id="5" creationId="{BDD02673-FBD2-11CD-B5C4-94AC9169D03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1FC2D-E3F2-4396-92D9-85C1BF927979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1DF28-7DCF-46EE-B2E0-B8214921C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日本の地図のイラスト：</a:t>
            </a:r>
            <a:r>
              <a:rPr lang="en-US"/>
              <a:t>https://www.irasutoya.com/2013/02/blog-post_2906.html</a:t>
            </a:r>
            <a:r>
              <a:rPr lang="ja-JP" altLang="en-US"/>
              <a:t>から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1DF28-7DCF-46EE-B2E0-B8214921CA1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11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イラスト＝</a:t>
            </a:r>
            <a:r>
              <a:rPr lang="en-US"/>
              <a:t>https://www.irasutoya.com/2015/10/blog-post_82.html</a:t>
            </a:r>
            <a:r>
              <a:rPr lang="ja-JP" altLang="en-US"/>
              <a:t>　</a:t>
            </a:r>
            <a:endParaRPr lang="en-US" altLang="ja-JP"/>
          </a:p>
          <a:p>
            <a:r>
              <a:rPr lang="ja-JP" altLang="en-US"/>
              <a:t>　　　　　</a:t>
            </a:r>
            <a:r>
              <a:rPr lang="en-US" altLang="ja-JP"/>
              <a:t>https://www.irasutoya.com/2016/03/blog-post_318.html</a:t>
            </a:r>
            <a:r>
              <a:rPr lang="ja-JP" altLang="en-US"/>
              <a:t>　　より</a:t>
            </a:r>
            <a:endParaRPr lang="en-US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1DF28-7DCF-46EE-B2E0-B8214921CA1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1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F88D2-7743-452B-86CF-47534E171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8C5A6A-B84B-4069-8C70-9DCD4F44A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DF40E-90BC-40BA-B3B8-2962EF6E2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B12DA-F6A3-45DF-A16B-E35E2C8C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69737-6613-4E60-8BC6-F1524387D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9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03961-787A-420C-AA00-5C9C69B86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1179B-268E-471A-860A-C5BA0B555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B3278-DC31-40E7-9A3D-328FE3F1E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5B392-B65D-4363-9B05-5C932F7A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9E75E-800A-4645-A6AB-D156319DF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46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1E17-725A-466A-AE80-7287EF095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A5A790-587F-43E3-B727-2F9475971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BE39B-F885-4ADB-9AA7-7E9C13FE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9E5E3-1138-42BD-9B44-90BF8010D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52989-A12D-4100-AD7F-5466CC7B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D5104-05F3-42C0-A957-64D1D95D9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4A796-C9DD-4E2B-991E-C91C5DCF2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E04F1-CA49-4A2C-81C2-D4198A7F2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81E7A-5798-4D0A-A54E-58A5A0D4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7C04B-B3B8-436D-8C6B-EE9942D3D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A8C5ED-B488-4889-843E-8B4DD58B9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1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1915-52A8-4CB7-9E59-74873524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22E4A-121E-44F2-BD8F-7600D9AB0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B532B-CCED-488B-A330-CE8C90298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287F6-C9AD-487A-BBA2-14B6188DF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17F507-48E8-42B4-B514-5CDDB09FE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C97161-24B4-474C-BE60-EB07148C3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6CEF7B-ABE2-4BA1-8719-CB465B55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8432B-4F9B-44FE-8B7A-340AF4877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8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D3E5-C469-4908-A49E-5E5C8B770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305607-9B0F-4695-813B-C5265D272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DA178E-8112-4B7C-B847-0919858A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34036-0FBD-4AD5-8A0D-8EBC84D12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79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C793FB-7311-423E-8346-8CC13B79E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0143B0-75D0-4D7C-BD52-6980AA52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93473-B5D9-4A9E-B412-3DDCE1A54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9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2DB70-23C1-4848-B3B9-A734273F9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4FFFB-5604-4CF1-82D0-EBAE2443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82AA9-38FE-43F8-B536-116B7EBE7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FAFD2-E99C-4746-A855-23EA2BCC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18CE8-3E9A-488C-A5D0-9122724D2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08040-F507-4CF2-8817-3A1C86ED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3C12E-7DC5-40D1-AFCB-ECEA4A34A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1AF96C-52C1-4901-A51B-81FD3651AB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1AF98-BCD5-48B2-9E7C-121E84CFA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F1D293-AA28-4238-B81C-6C010AEF8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DCE0EC-BD4F-464F-B8A0-4EA3E8BEA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03DB7-24FE-4CCD-935D-0F6306348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7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C311A-2507-41E3-B1F6-450D72489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7E15B-951A-43CE-98A7-0BC7D0F46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95485-1CE5-478B-8FDD-E1B96E8A9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85070-8E98-4713-8480-9BFFEC7DE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8262E-F670-44C4-BF0A-97527B182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11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B3B3DC-0CEC-4FDA-BAD6-1BB1B6AAF8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772739-0C48-49E6-A9AF-5D9706BEE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287AE-B9D0-444F-A990-DA52BC9F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34CB0-B7E8-4DF6-BB41-9FDBE55B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79832-676F-4D86-8DA0-173C880BB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8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1577C7-2990-4BDC-84C2-B393E9464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CD7EA-8FD1-40B8-A7D5-9CF329E32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D5188-605B-4399-AD7C-3F42E5071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EEAA8-7A9B-407B-BC8A-1AA72981371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3FA3C-5355-4B5B-AEA8-C8CA4A90D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B1F6-A583-43BA-A9D8-72026DB48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7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17" Type="http://schemas.openxmlformats.org/officeDocument/2006/relationships/image" Target="../media/image12.emf"/><Relationship Id="rId2" Type="http://schemas.openxmlformats.org/officeDocument/2006/relationships/audio" Target="../media/media1.mp3"/><Relationship Id="rId16" Type="http://schemas.openxmlformats.org/officeDocument/2006/relationships/image" Target="../media/image11.emf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5" Type="http://schemas.openxmlformats.org/officeDocument/2006/relationships/image" Target="../media/image10.emf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6" Type="http://schemas.openxmlformats.org/officeDocument/2006/relationships/image" Target="../media/image17.emf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4.png"/><Relationship Id="rId5" Type="http://schemas.microsoft.com/office/2007/relationships/media" Target="../media/media3.mp3"/><Relationship Id="rId15" Type="http://schemas.openxmlformats.org/officeDocument/2006/relationships/image" Target="../media/image16.emf"/><Relationship Id="rId10" Type="http://schemas.openxmlformats.org/officeDocument/2006/relationships/image" Target="../media/image1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emf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32.png"/><Relationship Id="rId2" Type="http://schemas.openxmlformats.org/officeDocument/2006/relationships/audio" Target="../media/media5.mp3"/><Relationship Id="rId16" Type="http://schemas.openxmlformats.org/officeDocument/2006/relationships/image" Target="../media/image36.emf"/><Relationship Id="rId1" Type="http://schemas.microsoft.com/office/2007/relationships/media" Target="../media/media5.mp3"/><Relationship Id="rId6" Type="http://schemas.openxmlformats.org/officeDocument/2006/relationships/image" Target="../media/image27.png"/><Relationship Id="rId11" Type="http://schemas.openxmlformats.org/officeDocument/2006/relationships/image" Target="../media/image31.emf"/><Relationship Id="rId5" Type="http://schemas.openxmlformats.org/officeDocument/2006/relationships/image" Target="../media/image26.png"/><Relationship Id="rId15" Type="http://schemas.openxmlformats.org/officeDocument/2006/relationships/image" Target="../media/image35.emf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emf"/><Relationship Id="rId14" Type="http://schemas.openxmlformats.org/officeDocument/2006/relationships/image" Target="../media/image3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8.png"/><Relationship Id="rId11" Type="http://schemas.openxmlformats.org/officeDocument/2006/relationships/image" Target="../media/image33.emf"/><Relationship Id="rId5" Type="http://schemas.openxmlformats.org/officeDocument/2006/relationships/image" Target="../media/image7.png"/><Relationship Id="rId10" Type="http://schemas.openxmlformats.org/officeDocument/2006/relationships/image" Target="../media/image32.png"/><Relationship Id="rId4" Type="http://schemas.openxmlformats.org/officeDocument/2006/relationships/image" Target="../media/image25.png"/><Relationship Id="rId9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.png"/><Relationship Id="rId5" Type="http://schemas.openxmlformats.org/officeDocument/2006/relationships/image" Target="../media/image38.png"/><Relationship Id="rId10" Type="http://schemas.openxmlformats.org/officeDocument/2006/relationships/image" Target="../media/image42.emf"/><Relationship Id="rId4" Type="http://schemas.openxmlformats.org/officeDocument/2006/relationships/image" Target="../media/image37.png"/><Relationship Id="rId9" Type="http://schemas.openxmlformats.org/officeDocument/2006/relationships/image" Target="../media/image4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emf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emf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5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png"/><Relationship Id="rId5" Type="http://schemas.openxmlformats.org/officeDocument/2006/relationships/image" Target="../media/image55.emf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0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6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9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6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65.emf"/><Relationship Id="rId3" Type="http://schemas.openxmlformats.org/officeDocument/2006/relationships/image" Target="../media/image63.png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emf"/><Relationship Id="rId5" Type="http://schemas.openxmlformats.org/officeDocument/2006/relationships/image" Target="../media/image64.png"/><Relationship Id="rId10" Type="http://schemas.openxmlformats.org/officeDocument/2006/relationships/image" Target="../media/image32.png"/><Relationship Id="rId4" Type="http://schemas.openxmlformats.org/officeDocument/2006/relationships/image" Target="../media/image40.emf"/><Relationship Id="rId9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1.png"/><Relationship Id="rId12" Type="http://schemas.openxmlformats.org/officeDocument/2006/relationships/image" Target="../media/image75.em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0.png"/><Relationship Id="rId11" Type="http://schemas.openxmlformats.org/officeDocument/2006/relationships/image" Target="../media/image74.emf"/><Relationship Id="rId5" Type="http://schemas.openxmlformats.org/officeDocument/2006/relationships/image" Target="../media/image69.png"/><Relationship Id="rId10" Type="http://schemas.openxmlformats.org/officeDocument/2006/relationships/image" Target="../media/image7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2.png"/><Relationship Id="rId12" Type="http://schemas.openxmlformats.org/officeDocument/2006/relationships/image" Target="../media/image77.em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1.png"/><Relationship Id="rId11" Type="http://schemas.openxmlformats.org/officeDocument/2006/relationships/image" Target="../media/image75.emf"/><Relationship Id="rId5" Type="http://schemas.openxmlformats.org/officeDocument/2006/relationships/image" Target="../media/image69.png"/><Relationship Id="rId10" Type="http://schemas.openxmlformats.org/officeDocument/2006/relationships/image" Target="../media/image7.png"/><Relationship Id="rId4" Type="http://schemas.openxmlformats.org/officeDocument/2006/relationships/image" Target="../media/image68.png"/><Relationship Id="rId9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2.png"/><Relationship Id="rId12" Type="http://schemas.openxmlformats.org/officeDocument/2006/relationships/image" Target="../media/image79.em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71.png"/><Relationship Id="rId11" Type="http://schemas.openxmlformats.org/officeDocument/2006/relationships/image" Target="../media/image75.emf"/><Relationship Id="rId5" Type="http://schemas.openxmlformats.org/officeDocument/2006/relationships/image" Target="../media/image69.png"/><Relationship Id="rId10" Type="http://schemas.openxmlformats.org/officeDocument/2006/relationships/image" Target="../media/image7.png"/><Relationship Id="rId4" Type="http://schemas.openxmlformats.org/officeDocument/2006/relationships/image" Target="../media/image68.png"/><Relationship Id="rId9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82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81.png"/><Relationship Id="rId17" Type="http://schemas.openxmlformats.org/officeDocument/2006/relationships/image" Target="../media/image85.emf"/><Relationship Id="rId2" Type="http://schemas.openxmlformats.org/officeDocument/2006/relationships/audio" Target="../media/media10.mp3"/><Relationship Id="rId16" Type="http://schemas.openxmlformats.org/officeDocument/2006/relationships/image" Target="../media/image84.emf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0.png"/><Relationship Id="rId5" Type="http://schemas.microsoft.com/office/2007/relationships/media" Target="../media/media12.mp3"/><Relationship Id="rId15" Type="http://schemas.openxmlformats.org/officeDocument/2006/relationships/image" Target="../media/image83.emf"/><Relationship Id="rId10" Type="http://schemas.openxmlformats.org/officeDocument/2006/relationships/notesSlide" Target="../notesSlides/notesSlide2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87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.png"/><Relationship Id="rId5" Type="http://schemas.microsoft.com/office/2007/relationships/media" Target="../media/media12.mp3"/><Relationship Id="rId10" Type="http://schemas.openxmlformats.org/officeDocument/2006/relationships/image" Target="../media/image86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89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.png"/><Relationship Id="rId5" Type="http://schemas.microsoft.com/office/2007/relationships/media" Target="../media/media12.mp3"/><Relationship Id="rId10" Type="http://schemas.openxmlformats.org/officeDocument/2006/relationships/image" Target="../media/image88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92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91.png"/><Relationship Id="rId5" Type="http://schemas.microsoft.com/office/2007/relationships/media" Target="../media/media12.mp3"/><Relationship Id="rId15" Type="http://schemas.openxmlformats.org/officeDocument/2006/relationships/image" Target="../media/image94.emf"/><Relationship Id="rId10" Type="http://schemas.openxmlformats.org/officeDocument/2006/relationships/image" Target="../media/image90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3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9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102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5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04.png"/><Relationship Id="rId5" Type="http://schemas.openxmlformats.org/officeDocument/2006/relationships/image" Target="../media/image95.png"/><Relationship Id="rId4" Type="http://schemas.openxmlformats.org/officeDocument/2006/relationships/image" Target="../media/image103.png"/><Relationship Id="rId9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emf"/><Relationship Id="rId3" Type="http://schemas.openxmlformats.org/officeDocument/2006/relationships/image" Target="../media/image107.png"/><Relationship Id="rId7" Type="http://schemas.openxmlformats.org/officeDocument/2006/relationships/image" Target="../media/image110.emf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emf"/><Relationship Id="rId5" Type="http://schemas.openxmlformats.org/officeDocument/2006/relationships/image" Target="../media/image47.png"/><Relationship Id="rId4" Type="http://schemas.openxmlformats.org/officeDocument/2006/relationships/image" Target="../media/image108.png"/><Relationship Id="rId9" Type="http://schemas.openxmlformats.org/officeDocument/2006/relationships/image" Target="../media/image112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114.emf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91.png"/><Relationship Id="rId5" Type="http://schemas.microsoft.com/office/2007/relationships/media" Target="../media/media12.mp3"/><Relationship Id="rId10" Type="http://schemas.openxmlformats.org/officeDocument/2006/relationships/image" Target="../media/image113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7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5" Type="http://schemas.openxmlformats.org/officeDocument/2006/relationships/image" Target="../media/image116.png"/><Relationship Id="rId10" Type="http://schemas.openxmlformats.org/officeDocument/2006/relationships/image" Target="../media/image120.emf"/><Relationship Id="rId4" Type="http://schemas.openxmlformats.org/officeDocument/2006/relationships/image" Target="../media/image115.png"/><Relationship Id="rId9" Type="http://schemas.openxmlformats.org/officeDocument/2006/relationships/image" Target="../media/image119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10" Type="http://schemas.openxmlformats.org/officeDocument/2006/relationships/image" Target="../media/image122.emf"/><Relationship Id="rId4" Type="http://schemas.openxmlformats.org/officeDocument/2006/relationships/image" Target="../media/image115.png"/><Relationship Id="rId9" Type="http://schemas.openxmlformats.org/officeDocument/2006/relationships/image" Target="../media/image119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10" Type="http://schemas.openxmlformats.org/officeDocument/2006/relationships/image" Target="../media/image119.emf"/><Relationship Id="rId4" Type="http://schemas.openxmlformats.org/officeDocument/2006/relationships/image" Target="../media/image115.png"/><Relationship Id="rId9" Type="http://schemas.openxmlformats.org/officeDocument/2006/relationships/image" Target="../media/image12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emf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emf"/><Relationship Id="rId3" Type="http://schemas.openxmlformats.org/officeDocument/2006/relationships/image" Target="../media/image134.png"/><Relationship Id="rId7" Type="http://schemas.openxmlformats.org/officeDocument/2006/relationships/image" Target="../media/image138.emf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10" Type="http://schemas.openxmlformats.org/officeDocument/2006/relationships/image" Target="../media/image141.emf"/><Relationship Id="rId4" Type="http://schemas.openxmlformats.org/officeDocument/2006/relationships/image" Target="../media/image135.png"/><Relationship Id="rId9" Type="http://schemas.openxmlformats.org/officeDocument/2006/relationships/image" Target="../media/image14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emf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image" Target="../media/image156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image" Target="../media/image15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8C11E8F0-3838-4050-A6FF-AE0B41B3A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2082" cy="441595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F20BF86F-33AA-4604-AC41-99B93D5AA286}"/>
              </a:ext>
            </a:extLst>
          </p:cNvPr>
          <p:cNvSpPr txBox="1"/>
          <p:nvPr/>
        </p:nvSpPr>
        <p:spPr>
          <a:xfrm>
            <a:off x="11080415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35A20EC-8389-D712-C20B-86D106F4FB7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55159" y="3611800"/>
            <a:ext cx="10269194" cy="4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02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6FA1B6D-89C7-4BED-B972-E2F4C0BBD6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"/>
          <a:stretch/>
        </p:blipFill>
        <p:spPr>
          <a:xfrm>
            <a:off x="0" y="16328"/>
            <a:ext cx="12192000" cy="2282704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DBE9AFB-EDB3-4F75-8A2B-4482691ADF4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9C165EA-E4F3-4742-71F4-9D369BF92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113" y="1806046"/>
            <a:ext cx="10232303" cy="82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8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DE6A0DA-D6A5-4EC1-A495-17EEBC0AFE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6" y="0"/>
            <a:ext cx="3581400" cy="99576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5CD0C06-A892-4A08-BBDD-CB94F7BAAB12}"/>
              </a:ext>
            </a:extLst>
          </p:cNvPr>
          <p:cNvGrpSpPr/>
          <p:nvPr/>
        </p:nvGrpSpPr>
        <p:grpSpPr>
          <a:xfrm>
            <a:off x="259875" y="941416"/>
            <a:ext cx="11611513" cy="5785264"/>
            <a:chOff x="361411" y="1019175"/>
            <a:chExt cx="11469178" cy="5671611"/>
          </a:xfrm>
        </p:grpSpPr>
        <p:pic>
          <p:nvPicPr>
            <p:cNvPr id="5" name="Picture 4" descr="Graphical user interface, application, table&#10;&#10;Description automatically generated">
              <a:extLst>
                <a:ext uri="{FF2B5EF4-FFF2-40B4-BE49-F238E27FC236}">
                  <a16:creationId xmlns:a16="http://schemas.microsoft.com/office/drawing/2014/main" id="{467F6FE6-0721-4F16-8600-569982E9F9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27"/>
            <a:stretch/>
          </p:blipFill>
          <p:spPr>
            <a:xfrm>
              <a:off x="361411" y="1162975"/>
              <a:ext cx="11469178" cy="552781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2603F9B-FB12-4873-8C93-85CE024B4799}"/>
                </a:ext>
              </a:extLst>
            </p:cNvPr>
            <p:cNvSpPr/>
            <p:nvPr/>
          </p:nvSpPr>
          <p:spPr>
            <a:xfrm>
              <a:off x="9982200" y="1019175"/>
              <a:ext cx="1724025" cy="6286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Z_[01-01]_kiku1">
            <a:hlinkClick r:id="" action="ppaction://media"/>
            <a:extLst>
              <a:ext uri="{FF2B5EF4-FFF2-40B4-BE49-F238E27FC236}">
                <a16:creationId xmlns:a16="http://schemas.microsoft.com/office/drawing/2014/main" id="{2BC67BB0-FCFC-4B43-91A9-2CF4F5795C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13112" y="4992832"/>
            <a:ext cx="487363" cy="487363"/>
          </a:xfrm>
          <a:prstGeom prst="rect">
            <a:avLst/>
          </a:prstGeom>
        </p:spPr>
      </p:pic>
      <p:pic>
        <p:nvPicPr>
          <p:cNvPr id="11" name="Z_[01-02]_kiku2">
            <a:hlinkClick r:id="" action="ppaction://media"/>
            <a:extLst>
              <a:ext uri="{FF2B5EF4-FFF2-40B4-BE49-F238E27FC236}">
                <a16:creationId xmlns:a16="http://schemas.microsoft.com/office/drawing/2014/main" id="{151C23D4-6C1D-4A2B-B2ED-D16B9F7494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30478" y="4992832"/>
            <a:ext cx="487363" cy="487363"/>
          </a:xfrm>
          <a:prstGeom prst="rect">
            <a:avLst/>
          </a:prstGeom>
        </p:spPr>
      </p:pic>
      <p:pic>
        <p:nvPicPr>
          <p:cNvPr id="12" name="Z_[01-03]_kiku3">
            <a:hlinkClick r:id="" action="ppaction://media"/>
            <a:extLst>
              <a:ext uri="{FF2B5EF4-FFF2-40B4-BE49-F238E27FC236}">
                <a16:creationId xmlns:a16="http://schemas.microsoft.com/office/drawing/2014/main" id="{BC70FAE5-0104-4F3B-BC34-D7935F9CFB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47844" y="4992832"/>
            <a:ext cx="487363" cy="487363"/>
          </a:xfrm>
          <a:prstGeom prst="rect">
            <a:avLst/>
          </a:prstGeom>
        </p:spPr>
      </p:pic>
      <p:pic>
        <p:nvPicPr>
          <p:cNvPr id="13" name="Z_[01-04]_kiku4">
            <a:hlinkClick r:id="" action="ppaction://media"/>
            <a:extLst>
              <a:ext uri="{FF2B5EF4-FFF2-40B4-BE49-F238E27FC236}">
                <a16:creationId xmlns:a16="http://schemas.microsoft.com/office/drawing/2014/main" id="{8DFFE5DB-5111-4AB8-BC1A-BFDB787DFB6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08990" y="4992832"/>
            <a:ext cx="487363" cy="487363"/>
          </a:xfrm>
          <a:prstGeom prst="rect">
            <a:avLst/>
          </a:prstGeom>
        </p:spPr>
      </p:pic>
      <p:pic>
        <p:nvPicPr>
          <p:cNvPr id="15" name="Picture 1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E15E2065-598B-4F07-BE84-A649A452F1D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696" y="243350"/>
            <a:ext cx="1976728" cy="1734773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2744586B-556B-410B-9A9C-EEA8B35FCC42}"/>
              </a:ext>
            </a:extLst>
          </p:cNvPr>
          <p:cNvSpPr txBox="1"/>
          <p:nvPr/>
        </p:nvSpPr>
        <p:spPr>
          <a:xfrm>
            <a:off x="11084004" y="-335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</a:t>
            </a:r>
            <a:endParaRPr lang="en-US" sz="3200"/>
          </a:p>
        </p:txBody>
      </p:sp>
      <p:sp>
        <p:nvSpPr>
          <p:cNvPr id="14" name="テキスト ボックス 26">
            <a:extLst>
              <a:ext uri="{FF2B5EF4-FFF2-40B4-BE49-F238E27FC236}">
                <a16:creationId xmlns:a16="http://schemas.microsoft.com/office/drawing/2014/main" id="{20834E70-C2FF-4B2C-BBAC-B5ED9FC3F7B9}"/>
              </a:ext>
            </a:extLst>
          </p:cNvPr>
          <p:cNvSpPr txBox="1"/>
          <p:nvPr/>
        </p:nvSpPr>
        <p:spPr>
          <a:xfrm>
            <a:off x="10429303" y="5569600"/>
            <a:ext cx="61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27">
            <a:extLst>
              <a:ext uri="{FF2B5EF4-FFF2-40B4-BE49-F238E27FC236}">
                <a16:creationId xmlns:a16="http://schemas.microsoft.com/office/drawing/2014/main" id="{601F1F75-23C0-4ACE-94B7-5D169C2A6476}"/>
              </a:ext>
            </a:extLst>
          </p:cNvPr>
          <p:cNvSpPr txBox="1"/>
          <p:nvPr/>
        </p:nvSpPr>
        <p:spPr>
          <a:xfrm>
            <a:off x="5431504" y="5531767"/>
            <a:ext cx="597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28">
            <a:extLst>
              <a:ext uri="{FF2B5EF4-FFF2-40B4-BE49-F238E27FC236}">
                <a16:creationId xmlns:a16="http://schemas.microsoft.com/office/drawing/2014/main" id="{F87A6656-9D14-41A4-B4C1-3B577E85FB29}"/>
              </a:ext>
            </a:extLst>
          </p:cNvPr>
          <p:cNvSpPr txBox="1"/>
          <p:nvPr/>
        </p:nvSpPr>
        <p:spPr>
          <a:xfrm>
            <a:off x="2965186" y="5531768"/>
            <a:ext cx="597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29">
            <a:extLst>
              <a:ext uri="{FF2B5EF4-FFF2-40B4-BE49-F238E27FC236}">
                <a16:creationId xmlns:a16="http://schemas.microsoft.com/office/drawing/2014/main" id="{D2BDB8F8-DD83-4A14-BB37-C646402E69D0}"/>
              </a:ext>
            </a:extLst>
          </p:cNvPr>
          <p:cNvSpPr txBox="1"/>
          <p:nvPr/>
        </p:nvSpPr>
        <p:spPr>
          <a:xfrm>
            <a:off x="7920694" y="5557148"/>
            <a:ext cx="61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30">
            <a:extLst>
              <a:ext uri="{FF2B5EF4-FFF2-40B4-BE49-F238E27FC236}">
                <a16:creationId xmlns:a16="http://schemas.microsoft.com/office/drawing/2014/main" id="{F5B461D9-33DA-4FC4-9724-49A363DC475C}"/>
              </a:ext>
            </a:extLst>
          </p:cNvPr>
          <p:cNvSpPr txBox="1"/>
          <p:nvPr/>
        </p:nvSpPr>
        <p:spPr>
          <a:xfrm>
            <a:off x="2846816" y="6072503"/>
            <a:ext cx="597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</a:p>
        </p:txBody>
      </p:sp>
      <p:sp>
        <p:nvSpPr>
          <p:cNvPr id="21" name="テキスト ボックス 31">
            <a:extLst>
              <a:ext uri="{FF2B5EF4-FFF2-40B4-BE49-F238E27FC236}">
                <a16:creationId xmlns:a16="http://schemas.microsoft.com/office/drawing/2014/main" id="{45A49BC4-93D3-4355-8B57-99F6EF156E20}"/>
              </a:ext>
            </a:extLst>
          </p:cNvPr>
          <p:cNvSpPr txBox="1"/>
          <p:nvPr/>
        </p:nvSpPr>
        <p:spPr>
          <a:xfrm>
            <a:off x="5323153" y="6062407"/>
            <a:ext cx="597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</a:p>
        </p:txBody>
      </p:sp>
      <p:sp>
        <p:nvSpPr>
          <p:cNvPr id="22" name="テキスト ボックス 32">
            <a:extLst>
              <a:ext uri="{FF2B5EF4-FFF2-40B4-BE49-F238E27FC236}">
                <a16:creationId xmlns:a16="http://schemas.microsoft.com/office/drawing/2014/main" id="{2DE880E5-9316-4CC7-83B9-D47A1FA6CBC0}"/>
              </a:ext>
            </a:extLst>
          </p:cNvPr>
          <p:cNvSpPr txBox="1"/>
          <p:nvPr/>
        </p:nvSpPr>
        <p:spPr>
          <a:xfrm>
            <a:off x="7824660" y="6067576"/>
            <a:ext cx="61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</a:p>
        </p:txBody>
      </p:sp>
      <p:sp>
        <p:nvSpPr>
          <p:cNvPr id="23" name="テキスト ボックス 32">
            <a:extLst>
              <a:ext uri="{FF2B5EF4-FFF2-40B4-BE49-F238E27FC236}">
                <a16:creationId xmlns:a16="http://schemas.microsoft.com/office/drawing/2014/main" id="{BB314DE3-8FCF-41B6-AEFD-72477D1D96DC}"/>
              </a:ext>
            </a:extLst>
          </p:cNvPr>
          <p:cNvSpPr txBox="1"/>
          <p:nvPr/>
        </p:nvSpPr>
        <p:spPr>
          <a:xfrm>
            <a:off x="10335305" y="6062407"/>
            <a:ext cx="61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</a:p>
        </p:txBody>
      </p:sp>
      <p:pic>
        <p:nvPicPr>
          <p:cNvPr id="24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CCB98ADD-6FDD-4299-82F2-3E38D047EDD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 t="42324" r="94" b="1865"/>
          <a:stretch/>
        </p:blipFill>
        <p:spPr>
          <a:xfrm>
            <a:off x="3800475" y="41519"/>
            <a:ext cx="4213903" cy="95424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2CD9D11-AD50-62E7-AD45-29FF7E2869CD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813587" y="586839"/>
            <a:ext cx="2631176" cy="35457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DC69D04-AA4E-38D4-7922-735B94B89F13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3937798" y="616860"/>
            <a:ext cx="4936576" cy="45585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589C7C0-460D-A40A-1357-646E8FD16972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964013" y="2160178"/>
            <a:ext cx="10940594" cy="75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7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840AE090-80F2-4F80-B217-AB3C753660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76"/>
            <a:ext cx="9652791" cy="1208924"/>
          </a:xfr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2E05316E-53F6-445B-A5A7-D18E727DDEA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</a:t>
            </a:r>
            <a:endParaRPr lang="en-US" sz="32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196844-825F-4728-B423-1285B46C6C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32" y="1515364"/>
            <a:ext cx="11283629" cy="656570"/>
          </a:xfrm>
          <a:prstGeom prst="rect">
            <a:avLst/>
          </a:prstGeom>
        </p:spPr>
      </p:pic>
      <p:pic>
        <p:nvPicPr>
          <p:cNvPr id="7" name="Z_[01-01]_kiku1">
            <a:hlinkClick r:id="" action="ppaction://media"/>
            <a:extLst>
              <a:ext uri="{FF2B5EF4-FFF2-40B4-BE49-F238E27FC236}">
                <a16:creationId xmlns:a16="http://schemas.microsoft.com/office/drawing/2014/main" id="{DF380DEB-39E8-4D71-8169-9E34A7B551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47790" y="1684571"/>
            <a:ext cx="487363" cy="487363"/>
          </a:xfrm>
          <a:prstGeom prst="rect">
            <a:avLst/>
          </a:prstGeom>
        </p:spPr>
      </p:pic>
      <p:pic>
        <p:nvPicPr>
          <p:cNvPr id="8" name="Z_[01-02]_kiku2">
            <a:hlinkClick r:id="" action="ppaction://media"/>
            <a:extLst>
              <a:ext uri="{FF2B5EF4-FFF2-40B4-BE49-F238E27FC236}">
                <a16:creationId xmlns:a16="http://schemas.microsoft.com/office/drawing/2014/main" id="{62C1BA07-4887-474C-87CD-EF6298232E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08739" y="1599967"/>
            <a:ext cx="487363" cy="487363"/>
          </a:xfrm>
          <a:prstGeom prst="rect">
            <a:avLst/>
          </a:prstGeom>
        </p:spPr>
      </p:pic>
      <p:pic>
        <p:nvPicPr>
          <p:cNvPr id="9" name="Z_[01-03]_kiku3">
            <a:hlinkClick r:id="" action="ppaction://media"/>
            <a:extLst>
              <a:ext uri="{FF2B5EF4-FFF2-40B4-BE49-F238E27FC236}">
                <a16:creationId xmlns:a16="http://schemas.microsoft.com/office/drawing/2014/main" id="{685BEB2F-3BCE-48F3-B861-BA996CBD29C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69688" y="1599966"/>
            <a:ext cx="487363" cy="487363"/>
          </a:xfrm>
          <a:prstGeom prst="rect">
            <a:avLst/>
          </a:prstGeom>
        </p:spPr>
      </p:pic>
      <p:pic>
        <p:nvPicPr>
          <p:cNvPr id="10" name="Z_[01-04]_kiku4">
            <a:hlinkClick r:id="" action="ppaction://media"/>
            <a:extLst>
              <a:ext uri="{FF2B5EF4-FFF2-40B4-BE49-F238E27FC236}">
                <a16:creationId xmlns:a16="http://schemas.microsoft.com/office/drawing/2014/main" id="{1451365C-F1BC-48A5-B500-D3F65501657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62825" y="1599965"/>
            <a:ext cx="487363" cy="487363"/>
          </a:xfrm>
          <a:prstGeom prst="rect">
            <a:avLst/>
          </a:prstGeom>
        </p:spPr>
      </p:pic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F9006A7-B98B-42C8-9988-62F9EE7D95B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94"/>
          <a:stretch/>
        </p:blipFill>
        <p:spPr>
          <a:xfrm>
            <a:off x="1515631" y="2341141"/>
            <a:ext cx="2585852" cy="94304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5" name="Picture 1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C0D5C83A-8612-45B7-8964-B78895AAAE3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324" y="2976924"/>
            <a:ext cx="3895045" cy="341828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0B53827-6106-9739-7538-047B8BAD7D99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926282" y="829423"/>
            <a:ext cx="6576481" cy="58027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6EB25EE-D45E-E7EE-DF67-0CC3DD1EC136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1697803" y="2390314"/>
            <a:ext cx="2074699" cy="8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879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A89FA7AA-A16C-D138-05B5-78477B869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190" y="-5938"/>
            <a:ext cx="9254434" cy="68289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534613" y="2472431"/>
            <a:ext cx="9168190" cy="96761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596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40CDFC7-A7A9-40EE-8FC0-1ACED7424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-10886"/>
            <a:ext cx="12168573" cy="2260136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9DA1AC31-9A23-490A-8883-FE7A9433802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2L1-2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9FC2CB8-A76A-90B2-1B0E-32626EAB6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233" y="1763797"/>
            <a:ext cx="9573877" cy="44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1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low confidence">
            <a:extLst>
              <a:ext uri="{FF2B5EF4-FFF2-40B4-BE49-F238E27FC236}">
                <a16:creationId xmlns:a16="http://schemas.microsoft.com/office/drawing/2014/main" id="{5A54DA0F-DE1D-497A-898C-6E6F26D4A7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5"/>
          <a:stretch/>
        </p:blipFill>
        <p:spPr>
          <a:xfrm>
            <a:off x="703665" y="85600"/>
            <a:ext cx="10028701" cy="6652551"/>
          </a:xfrm>
        </p:spPr>
      </p:pic>
      <p:pic>
        <p:nvPicPr>
          <p:cNvPr id="7" name="Z_[01-05]_kaiwa">
            <a:hlinkClick r:id="" action="ppaction://media"/>
            <a:extLst>
              <a:ext uri="{FF2B5EF4-FFF2-40B4-BE49-F238E27FC236}">
                <a16:creationId xmlns:a16="http://schemas.microsoft.com/office/drawing/2014/main" id="{BB8F5518-3A43-4A10-95BD-177350D352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06126" y="237139"/>
            <a:ext cx="487363" cy="487363"/>
          </a:xfrm>
          <a:prstGeom prst="rect">
            <a:avLst/>
          </a:prstGeom>
        </p:spPr>
      </p:pic>
      <p:sp>
        <p:nvSpPr>
          <p:cNvPr id="9" name="テキスト ボックス 26">
            <a:extLst>
              <a:ext uri="{FF2B5EF4-FFF2-40B4-BE49-F238E27FC236}">
                <a16:creationId xmlns:a16="http://schemas.microsoft.com/office/drawing/2014/main" id="{2CCC905B-91D8-44FC-A6D3-EB656E1145B6}"/>
              </a:ext>
            </a:extLst>
          </p:cNvPr>
          <p:cNvSpPr txBox="1"/>
          <p:nvPr/>
        </p:nvSpPr>
        <p:spPr>
          <a:xfrm>
            <a:off x="1707602" y="6069501"/>
            <a:ext cx="520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27">
            <a:extLst>
              <a:ext uri="{FF2B5EF4-FFF2-40B4-BE49-F238E27FC236}">
                <a16:creationId xmlns:a16="http://schemas.microsoft.com/office/drawing/2014/main" id="{D5F91A46-3E31-40BA-904C-12A34DEEAC5C}"/>
              </a:ext>
            </a:extLst>
          </p:cNvPr>
          <p:cNvSpPr txBox="1"/>
          <p:nvPr/>
        </p:nvSpPr>
        <p:spPr>
          <a:xfrm>
            <a:off x="3003881" y="6058497"/>
            <a:ext cx="520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28">
            <a:extLst>
              <a:ext uri="{FF2B5EF4-FFF2-40B4-BE49-F238E27FC236}">
                <a16:creationId xmlns:a16="http://schemas.microsoft.com/office/drawing/2014/main" id="{9261FF37-59FA-4168-A9BC-183C7BDE8DF6}"/>
              </a:ext>
            </a:extLst>
          </p:cNvPr>
          <p:cNvSpPr txBox="1"/>
          <p:nvPr/>
        </p:nvSpPr>
        <p:spPr>
          <a:xfrm>
            <a:off x="4340699" y="6058497"/>
            <a:ext cx="520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29">
            <a:extLst>
              <a:ext uri="{FF2B5EF4-FFF2-40B4-BE49-F238E27FC236}">
                <a16:creationId xmlns:a16="http://schemas.microsoft.com/office/drawing/2014/main" id="{02F14FF9-520A-4F79-94BB-513AFA9C7A91}"/>
              </a:ext>
            </a:extLst>
          </p:cNvPr>
          <p:cNvSpPr txBox="1"/>
          <p:nvPr/>
        </p:nvSpPr>
        <p:spPr>
          <a:xfrm>
            <a:off x="5666790" y="6069501"/>
            <a:ext cx="520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30">
            <a:extLst>
              <a:ext uri="{FF2B5EF4-FFF2-40B4-BE49-F238E27FC236}">
                <a16:creationId xmlns:a16="http://schemas.microsoft.com/office/drawing/2014/main" id="{D4784700-629D-40CA-9971-3807ACDBDC6D}"/>
              </a:ext>
            </a:extLst>
          </p:cNvPr>
          <p:cNvSpPr txBox="1"/>
          <p:nvPr/>
        </p:nvSpPr>
        <p:spPr>
          <a:xfrm>
            <a:off x="7016979" y="6022915"/>
            <a:ext cx="520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31">
            <a:extLst>
              <a:ext uri="{FF2B5EF4-FFF2-40B4-BE49-F238E27FC236}">
                <a16:creationId xmlns:a16="http://schemas.microsoft.com/office/drawing/2014/main" id="{ABC535C6-F1B3-4D37-A2C8-9E8D575768D0}"/>
              </a:ext>
            </a:extLst>
          </p:cNvPr>
          <p:cNvSpPr txBox="1"/>
          <p:nvPr/>
        </p:nvSpPr>
        <p:spPr>
          <a:xfrm>
            <a:off x="8367168" y="6069500"/>
            <a:ext cx="520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32">
            <a:extLst>
              <a:ext uri="{FF2B5EF4-FFF2-40B4-BE49-F238E27FC236}">
                <a16:creationId xmlns:a16="http://schemas.microsoft.com/office/drawing/2014/main" id="{392391CE-5AE2-4F6A-99A8-3223B33F2D95}"/>
              </a:ext>
            </a:extLst>
          </p:cNvPr>
          <p:cNvSpPr txBox="1"/>
          <p:nvPr/>
        </p:nvSpPr>
        <p:spPr>
          <a:xfrm>
            <a:off x="9679888" y="6058272"/>
            <a:ext cx="520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347C68BE-6B8B-4E1D-AB4F-CE50C3210FC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2L1-2</a:t>
            </a:r>
            <a:endParaRPr lang="en-US" sz="3200"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8941401E-0B2E-44F7-8C95-87D64248AF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082" y="1488449"/>
            <a:ext cx="4356005" cy="3881102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18A01D7F-D697-895A-30E4-2A57DA167F5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314680" y="1045483"/>
            <a:ext cx="7812559" cy="37896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B08D42F-6660-8F67-BC53-1E0CE6CFF71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459634" y="1479730"/>
            <a:ext cx="4788220" cy="37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8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0" grpId="0"/>
      <p:bldP spid="12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841FBF7-DDAA-4F67-A167-47D2DD22C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5"/>
          <a:stretch/>
        </p:blipFill>
        <p:spPr>
          <a:xfrm>
            <a:off x="295183" y="18352"/>
            <a:ext cx="8390871" cy="1482571"/>
          </a:xfr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F9F8BA8-CC86-439C-A53E-39191EA495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81" y="1324757"/>
            <a:ext cx="5546946" cy="5436950"/>
          </a:xfrm>
          <a:prstGeom prst="rect">
            <a:avLst/>
          </a:prstGeom>
        </p:spPr>
      </p:pic>
      <p:pic>
        <p:nvPicPr>
          <p:cNvPr id="10" name="Picture 9" descr="Text&#10;&#10;Description automatically generated with medium confidence">
            <a:extLst>
              <a:ext uri="{FF2B5EF4-FFF2-40B4-BE49-F238E27FC236}">
                <a16:creationId xmlns:a16="http://schemas.microsoft.com/office/drawing/2014/main" id="{1B349C32-2807-43CF-8BA2-63D004615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050" y="847471"/>
            <a:ext cx="2834870" cy="114425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Z_[01-05]_kaiwa">
            <a:hlinkClick r:id="" action="ppaction://media"/>
            <a:extLst>
              <a:ext uri="{FF2B5EF4-FFF2-40B4-BE49-F238E27FC236}">
                <a16:creationId xmlns:a16="http://schemas.microsoft.com/office/drawing/2014/main" id="{99AAC15D-806E-4250-ACB7-16E0132C95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76776" y="49981"/>
            <a:ext cx="555359" cy="555359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1E03F1AB-CB8C-480E-8AAB-A6DDB55F9B6C}"/>
              </a:ext>
            </a:extLst>
          </p:cNvPr>
          <p:cNvSpPr txBox="1"/>
          <p:nvPr/>
        </p:nvSpPr>
        <p:spPr>
          <a:xfrm>
            <a:off x="11084004" y="670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2L1-3</a:t>
            </a:r>
            <a:endParaRPr lang="en-US" sz="3200"/>
          </a:p>
        </p:txBody>
      </p:sp>
      <p:sp>
        <p:nvSpPr>
          <p:cNvPr id="13" name="四角形: 角を丸くする 14">
            <a:extLst>
              <a:ext uri="{FF2B5EF4-FFF2-40B4-BE49-F238E27FC236}">
                <a16:creationId xmlns:a16="http://schemas.microsoft.com/office/drawing/2014/main" id="{0C10A256-1CC6-40EE-9D4A-1A36BB567769}"/>
              </a:ext>
            </a:extLst>
          </p:cNvPr>
          <p:cNvSpPr/>
          <p:nvPr/>
        </p:nvSpPr>
        <p:spPr>
          <a:xfrm>
            <a:off x="647188" y="1490356"/>
            <a:ext cx="4040223" cy="5105753"/>
          </a:xfrm>
          <a:prstGeom prst="roundRect">
            <a:avLst>
              <a:gd name="adj" fmla="val 6943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pic>
        <p:nvPicPr>
          <p:cNvPr id="14" name="図 16">
            <a:extLst>
              <a:ext uri="{FF2B5EF4-FFF2-40B4-BE49-F238E27FC236}">
                <a16:creationId xmlns:a16="http://schemas.microsoft.com/office/drawing/2014/main" id="{76392502-FBB8-436C-BD99-32C86DA586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239" y="1592794"/>
            <a:ext cx="1478672" cy="646413"/>
          </a:xfrm>
          <a:prstGeom prst="rect">
            <a:avLst/>
          </a:prstGeom>
        </p:spPr>
      </p:pic>
      <p:pic>
        <p:nvPicPr>
          <p:cNvPr id="15" name="図 17">
            <a:extLst>
              <a:ext uri="{FF2B5EF4-FFF2-40B4-BE49-F238E27FC236}">
                <a16:creationId xmlns:a16="http://schemas.microsoft.com/office/drawing/2014/main" id="{0B03E0AF-ECA1-4863-93F2-96AA3F157C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6029" y="2248289"/>
            <a:ext cx="2678731" cy="616412"/>
          </a:xfrm>
          <a:prstGeom prst="rect">
            <a:avLst/>
          </a:prstGeom>
        </p:spPr>
      </p:pic>
      <p:pic>
        <p:nvPicPr>
          <p:cNvPr id="16" name="図 18">
            <a:extLst>
              <a:ext uri="{FF2B5EF4-FFF2-40B4-BE49-F238E27FC236}">
                <a16:creationId xmlns:a16="http://schemas.microsoft.com/office/drawing/2014/main" id="{56A33CE9-CE57-4BD2-8A0E-D5F7E03B6F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4239" y="2840127"/>
            <a:ext cx="2438762" cy="611676"/>
          </a:xfrm>
          <a:prstGeom prst="rect">
            <a:avLst/>
          </a:prstGeom>
        </p:spPr>
      </p:pic>
      <p:pic>
        <p:nvPicPr>
          <p:cNvPr id="17" name="図 19">
            <a:extLst>
              <a:ext uri="{FF2B5EF4-FFF2-40B4-BE49-F238E27FC236}">
                <a16:creationId xmlns:a16="http://schemas.microsoft.com/office/drawing/2014/main" id="{CFA1199C-3CF7-42B2-A1E0-7D56F4A2F1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554" y="3457806"/>
            <a:ext cx="2343890" cy="585972"/>
          </a:xfrm>
          <a:prstGeom prst="rect">
            <a:avLst/>
          </a:prstGeom>
        </p:spPr>
      </p:pic>
      <p:pic>
        <p:nvPicPr>
          <p:cNvPr id="18" name="図 20">
            <a:extLst>
              <a:ext uri="{FF2B5EF4-FFF2-40B4-BE49-F238E27FC236}">
                <a16:creationId xmlns:a16="http://schemas.microsoft.com/office/drawing/2014/main" id="{05F8A0A7-0B88-4EA6-8D0F-73E10B70A9A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3486" y="4125602"/>
            <a:ext cx="1478673" cy="625268"/>
          </a:xfrm>
          <a:prstGeom prst="rect">
            <a:avLst/>
          </a:prstGeom>
        </p:spPr>
      </p:pic>
      <p:pic>
        <p:nvPicPr>
          <p:cNvPr id="19" name="図 21">
            <a:extLst>
              <a:ext uri="{FF2B5EF4-FFF2-40B4-BE49-F238E27FC236}">
                <a16:creationId xmlns:a16="http://schemas.microsoft.com/office/drawing/2014/main" id="{9D434A02-4384-42BF-AB30-C032FD0169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9811" y="4834677"/>
            <a:ext cx="2571537" cy="717063"/>
          </a:xfrm>
          <a:prstGeom prst="rect">
            <a:avLst/>
          </a:prstGeom>
        </p:spPr>
      </p:pic>
      <p:pic>
        <p:nvPicPr>
          <p:cNvPr id="20" name="図 22">
            <a:extLst>
              <a:ext uri="{FF2B5EF4-FFF2-40B4-BE49-F238E27FC236}">
                <a16:creationId xmlns:a16="http://schemas.microsoft.com/office/drawing/2014/main" id="{AEE56B23-5CC3-44B4-AEEE-57E19C2127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9811" y="5551740"/>
            <a:ext cx="3500614" cy="72295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2780A46-703E-2E69-750D-C6A7C5BEE275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581340" y="957196"/>
            <a:ext cx="8390872" cy="3351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6A1D9E4-E66B-132C-4BAF-8CFB9CDFC703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9258369" y="957196"/>
            <a:ext cx="2598009" cy="98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7631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841FBF7-DDAA-4F67-A167-47D2DD22C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5"/>
          <a:stretch/>
        </p:blipFill>
        <p:spPr>
          <a:xfrm>
            <a:off x="62144" y="8877"/>
            <a:ext cx="8390871" cy="1482571"/>
          </a:xfrm>
        </p:spPr>
      </p:pic>
      <p:pic>
        <p:nvPicPr>
          <p:cNvPr id="11" name="Z_[01-05]_kaiwa">
            <a:hlinkClick r:id="" action="ppaction://media"/>
            <a:extLst>
              <a:ext uri="{FF2B5EF4-FFF2-40B4-BE49-F238E27FC236}">
                <a16:creationId xmlns:a16="http://schemas.microsoft.com/office/drawing/2014/main" id="{99AAC15D-806E-4250-ACB7-16E0132C95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09604" y="97412"/>
            <a:ext cx="555359" cy="555359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1E03F1AB-CB8C-480E-8AAB-A6DDB55F9B6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2L1-3</a:t>
            </a:r>
            <a:endParaRPr lang="en-US" sz="3200"/>
          </a:p>
        </p:txBody>
      </p:sp>
      <p:sp>
        <p:nvSpPr>
          <p:cNvPr id="21" name="四角形: 角を丸くする 19">
            <a:extLst>
              <a:ext uri="{FF2B5EF4-FFF2-40B4-BE49-F238E27FC236}">
                <a16:creationId xmlns:a16="http://schemas.microsoft.com/office/drawing/2014/main" id="{ADCF2C52-9EB0-44D7-9939-5B8A241404EF}"/>
              </a:ext>
            </a:extLst>
          </p:cNvPr>
          <p:cNvSpPr/>
          <p:nvPr/>
        </p:nvSpPr>
        <p:spPr>
          <a:xfrm>
            <a:off x="643786" y="1384917"/>
            <a:ext cx="10159597" cy="5306441"/>
          </a:xfrm>
          <a:prstGeom prst="roundRect">
            <a:avLst>
              <a:gd name="adj" fmla="val 42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0">
            <a:extLst>
              <a:ext uri="{FF2B5EF4-FFF2-40B4-BE49-F238E27FC236}">
                <a16:creationId xmlns:a16="http://schemas.microsoft.com/office/drawing/2014/main" id="{B1D81D6B-12B4-406A-9693-063E15294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830" y="1591291"/>
            <a:ext cx="1457738" cy="637262"/>
          </a:xfrm>
          <a:prstGeom prst="rect">
            <a:avLst/>
          </a:prstGeom>
        </p:spPr>
      </p:pic>
      <p:pic>
        <p:nvPicPr>
          <p:cNvPr id="23" name="図 21">
            <a:extLst>
              <a:ext uri="{FF2B5EF4-FFF2-40B4-BE49-F238E27FC236}">
                <a16:creationId xmlns:a16="http://schemas.microsoft.com/office/drawing/2014/main" id="{79519F70-95A8-44D1-BE89-8002825AF0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603" y="2229491"/>
            <a:ext cx="2640810" cy="607686"/>
          </a:xfrm>
          <a:prstGeom prst="rect">
            <a:avLst/>
          </a:prstGeom>
        </p:spPr>
      </p:pic>
      <p:pic>
        <p:nvPicPr>
          <p:cNvPr id="24" name="図 22">
            <a:extLst>
              <a:ext uri="{FF2B5EF4-FFF2-40B4-BE49-F238E27FC236}">
                <a16:creationId xmlns:a16="http://schemas.microsoft.com/office/drawing/2014/main" id="{DA0151A1-6227-43FB-82B9-74263C323A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977" y="2860141"/>
            <a:ext cx="2404237" cy="603017"/>
          </a:xfrm>
          <a:prstGeom prst="rect">
            <a:avLst/>
          </a:prstGeom>
        </p:spPr>
      </p:pic>
      <p:pic>
        <p:nvPicPr>
          <p:cNvPr id="25" name="図 23">
            <a:extLst>
              <a:ext uri="{FF2B5EF4-FFF2-40B4-BE49-F238E27FC236}">
                <a16:creationId xmlns:a16="http://schemas.microsoft.com/office/drawing/2014/main" id="{7F9972C2-FFEE-4E05-8B51-D8D166ACE2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830" y="3452095"/>
            <a:ext cx="2310707" cy="577676"/>
          </a:xfrm>
          <a:prstGeom prst="rect">
            <a:avLst/>
          </a:prstGeom>
        </p:spPr>
      </p:pic>
      <p:pic>
        <p:nvPicPr>
          <p:cNvPr id="26" name="図 24">
            <a:extLst>
              <a:ext uri="{FF2B5EF4-FFF2-40B4-BE49-F238E27FC236}">
                <a16:creationId xmlns:a16="http://schemas.microsoft.com/office/drawing/2014/main" id="{CC9F87D6-CFEC-4C6B-86E0-10FC021759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3268" y="4163550"/>
            <a:ext cx="1457740" cy="616416"/>
          </a:xfrm>
          <a:prstGeom prst="rect">
            <a:avLst/>
          </a:prstGeom>
        </p:spPr>
      </p:pic>
      <p:pic>
        <p:nvPicPr>
          <p:cNvPr id="27" name="図 25">
            <a:extLst>
              <a:ext uri="{FF2B5EF4-FFF2-40B4-BE49-F238E27FC236}">
                <a16:creationId xmlns:a16="http://schemas.microsoft.com/office/drawing/2014/main" id="{8B53191D-91CB-476B-B84B-D5EBDCF608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5528" y="4856313"/>
            <a:ext cx="2535133" cy="706912"/>
          </a:xfrm>
          <a:prstGeom prst="rect">
            <a:avLst/>
          </a:prstGeom>
        </p:spPr>
      </p:pic>
      <p:pic>
        <p:nvPicPr>
          <p:cNvPr id="28" name="図 26">
            <a:extLst>
              <a:ext uri="{FF2B5EF4-FFF2-40B4-BE49-F238E27FC236}">
                <a16:creationId xmlns:a16="http://schemas.microsoft.com/office/drawing/2014/main" id="{91073930-3C8B-48FC-920A-A195ED87B14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3268" y="5637310"/>
            <a:ext cx="3451058" cy="712718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1258EA1-52C2-4D07-B0C5-806BD3FE1365}"/>
              </a:ext>
            </a:extLst>
          </p:cNvPr>
          <p:cNvSpPr txBox="1"/>
          <p:nvPr/>
        </p:nvSpPr>
        <p:spPr>
          <a:xfrm>
            <a:off x="3866162" y="1770096"/>
            <a:ext cx="4326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ベトナムのダナン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5BD0C42-BD84-4F2D-909F-6B5A7128E34F}"/>
              </a:ext>
            </a:extLst>
          </p:cNvPr>
          <p:cNvSpPr txBox="1"/>
          <p:nvPr/>
        </p:nvSpPr>
        <p:spPr>
          <a:xfrm>
            <a:off x="3866162" y="2425409"/>
            <a:ext cx="629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グエン・ティ・ホア、「ホア」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FFA2529-F893-4BE7-8D03-F3259F99CD0E}"/>
              </a:ext>
            </a:extLst>
          </p:cNvPr>
          <p:cNvSpPr txBox="1"/>
          <p:nvPr/>
        </p:nvSpPr>
        <p:spPr>
          <a:xfrm>
            <a:off x="3938098" y="2942486"/>
            <a:ext cx="3076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花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A61F03E-F371-46B8-A65B-E328D088D790}"/>
              </a:ext>
            </a:extLst>
          </p:cNvPr>
          <p:cNvSpPr txBox="1"/>
          <p:nvPr/>
        </p:nvSpPr>
        <p:spPr>
          <a:xfrm>
            <a:off x="3987961" y="3527773"/>
            <a:ext cx="4101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先週（せんしゅう）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61AA21D-8863-496E-AF89-823832796839}"/>
              </a:ext>
            </a:extLst>
          </p:cNvPr>
          <p:cNvGrpSpPr/>
          <p:nvPr/>
        </p:nvGrpSpPr>
        <p:grpSpPr>
          <a:xfrm>
            <a:off x="3938098" y="4163981"/>
            <a:ext cx="5424344" cy="778759"/>
            <a:chOff x="3938098" y="4163981"/>
            <a:chExt cx="5424344" cy="77875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A159E7C-DF10-4A57-90C3-9A9272C8A5DE}"/>
                </a:ext>
              </a:extLst>
            </p:cNvPr>
            <p:cNvSpPr txBox="1"/>
            <p:nvPr/>
          </p:nvSpPr>
          <p:spPr>
            <a:xfrm>
              <a:off x="3938098" y="4357965"/>
              <a:ext cx="54243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音楽を聞くこと、</a:t>
              </a:r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J-POP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6" name="テキスト ボックス 21">
              <a:extLst>
                <a:ext uri="{FF2B5EF4-FFF2-40B4-BE49-F238E27FC236}">
                  <a16:creationId xmlns:a16="http://schemas.microsoft.com/office/drawing/2014/main" id="{AC66D79C-E7AB-44F3-B297-F6811455E55C}"/>
                </a:ext>
              </a:extLst>
            </p:cNvPr>
            <p:cNvSpPr txBox="1"/>
            <p:nvPr/>
          </p:nvSpPr>
          <p:spPr>
            <a:xfrm>
              <a:off x="4052528" y="4193567"/>
              <a:ext cx="11320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おんがく</a:t>
              </a:r>
            </a:p>
          </p:txBody>
        </p:sp>
        <p:sp>
          <p:nvSpPr>
            <p:cNvPr id="37" name="テキスト ボックス 21">
              <a:extLst>
                <a:ext uri="{FF2B5EF4-FFF2-40B4-BE49-F238E27FC236}">
                  <a16:creationId xmlns:a16="http://schemas.microsoft.com/office/drawing/2014/main" id="{8FA3B850-7C49-4956-9742-94A953644F8E}"/>
                </a:ext>
              </a:extLst>
            </p:cNvPr>
            <p:cNvSpPr txBox="1"/>
            <p:nvPr/>
          </p:nvSpPr>
          <p:spPr>
            <a:xfrm>
              <a:off x="5184559" y="4163981"/>
              <a:ext cx="669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き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040CBE1-257D-477B-9660-C9690A5680D9}"/>
              </a:ext>
            </a:extLst>
          </p:cNvPr>
          <p:cNvGrpSpPr/>
          <p:nvPr/>
        </p:nvGrpSpPr>
        <p:grpSpPr>
          <a:xfrm>
            <a:off x="4214326" y="4886383"/>
            <a:ext cx="5948913" cy="748347"/>
            <a:chOff x="4214326" y="4886383"/>
            <a:chExt cx="5948913" cy="748347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D40D7FC-356B-469F-8AAD-AC27F9661580}"/>
                </a:ext>
              </a:extLst>
            </p:cNvPr>
            <p:cNvSpPr txBox="1"/>
            <p:nvPr/>
          </p:nvSpPr>
          <p:spPr>
            <a:xfrm>
              <a:off x="4214326" y="5049955"/>
              <a:ext cx="59489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ホテルで働いていた</a:t>
              </a:r>
            </a:p>
          </p:txBody>
        </p:sp>
        <p:sp>
          <p:nvSpPr>
            <p:cNvPr id="38" name="テキスト ボックス 21">
              <a:extLst>
                <a:ext uri="{FF2B5EF4-FFF2-40B4-BE49-F238E27FC236}">
                  <a16:creationId xmlns:a16="http://schemas.microsoft.com/office/drawing/2014/main" id="{F0DBA3CD-1192-46B2-BEBA-1AD40EA81F97}"/>
                </a:ext>
              </a:extLst>
            </p:cNvPr>
            <p:cNvSpPr txBox="1"/>
            <p:nvPr/>
          </p:nvSpPr>
          <p:spPr>
            <a:xfrm>
              <a:off x="5853754" y="4886383"/>
              <a:ext cx="1033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はたら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D2467DE-B035-43E7-8CE4-77362A335298}"/>
              </a:ext>
            </a:extLst>
          </p:cNvPr>
          <p:cNvGrpSpPr/>
          <p:nvPr/>
        </p:nvGrpSpPr>
        <p:grpSpPr>
          <a:xfrm>
            <a:off x="4310847" y="5573635"/>
            <a:ext cx="6297076" cy="810268"/>
            <a:chOff x="4310847" y="5573635"/>
            <a:chExt cx="6297076" cy="810268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2B987AD-1D66-4F67-B57F-A2EB69C33F17}"/>
                </a:ext>
              </a:extLst>
            </p:cNvPr>
            <p:cNvSpPr txBox="1"/>
            <p:nvPr/>
          </p:nvSpPr>
          <p:spPr>
            <a:xfrm>
              <a:off x="4310847" y="5799128"/>
              <a:ext cx="62970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日本に来る前に１年間勉強した</a:t>
              </a:r>
            </a:p>
          </p:txBody>
        </p:sp>
        <p:sp>
          <p:nvSpPr>
            <p:cNvPr id="39" name="テキスト ボックス 21">
              <a:extLst>
                <a:ext uri="{FF2B5EF4-FFF2-40B4-BE49-F238E27FC236}">
                  <a16:creationId xmlns:a16="http://schemas.microsoft.com/office/drawing/2014/main" id="{48FB0D98-8EC1-4A77-96CE-980DD075D602}"/>
                </a:ext>
              </a:extLst>
            </p:cNvPr>
            <p:cNvSpPr txBox="1"/>
            <p:nvPr/>
          </p:nvSpPr>
          <p:spPr>
            <a:xfrm>
              <a:off x="4442774" y="5599818"/>
              <a:ext cx="1033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にほん</a:t>
              </a:r>
            </a:p>
          </p:txBody>
        </p:sp>
        <p:sp>
          <p:nvSpPr>
            <p:cNvPr id="40" name="テキスト ボックス 21">
              <a:extLst>
                <a:ext uri="{FF2B5EF4-FFF2-40B4-BE49-F238E27FC236}">
                  <a16:creationId xmlns:a16="http://schemas.microsoft.com/office/drawing/2014/main" id="{82D02B5D-FD14-49A7-AA18-5A26AE1D3F6D}"/>
                </a:ext>
              </a:extLst>
            </p:cNvPr>
            <p:cNvSpPr txBox="1"/>
            <p:nvPr/>
          </p:nvSpPr>
          <p:spPr>
            <a:xfrm>
              <a:off x="5552975" y="5606803"/>
              <a:ext cx="543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く</a:t>
              </a:r>
            </a:p>
          </p:txBody>
        </p:sp>
        <p:sp>
          <p:nvSpPr>
            <p:cNvPr id="41" name="テキスト ボックス 21">
              <a:extLst>
                <a:ext uri="{FF2B5EF4-FFF2-40B4-BE49-F238E27FC236}">
                  <a16:creationId xmlns:a16="http://schemas.microsoft.com/office/drawing/2014/main" id="{3EC16E6A-E4CE-4613-BD25-F3308901A585}"/>
                </a:ext>
              </a:extLst>
            </p:cNvPr>
            <p:cNvSpPr txBox="1"/>
            <p:nvPr/>
          </p:nvSpPr>
          <p:spPr>
            <a:xfrm>
              <a:off x="6436640" y="5625463"/>
              <a:ext cx="543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まえ</a:t>
              </a:r>
            </a:p>
          </p:txBody>
        </p:sp>
        <p:sp>
          <p:nvSpPr>
            <p:cNvPr id="42" name="テキスト ボックス 21">
              <a:extLst>
                <a:ext uri="{FF2B5EF4-FFF2-40B4-BE49-F238E27FC236}">
                  <a16:creationId xmlns:a16="http://schemas.microsoft.com/office/drawing/2014/main" id="{6B9F1BFA-2A0D-4D6D-99BA-438762706E6E}"/>
                </a:ext>
              </a:extLst>
            </p:cNvPr>
            <p:cNvSpPr txBox="1"/>
            <p:nvPr/>
          </p:nvSpPr>
          <p:spPr>
            <a:xfrm>
              <a:off x="7676857" y="5573635"/>
              <a:ext cx="1870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ねんかんべんきょう</a:t>
              </a: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F2C658E0-9B54-60D0-3357-69856492425E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739548" y="957367"/>
            <a:ext cx="8938508" cy="3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5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58989A2-F599-4730-A3C2-D67CC812A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41556" cy="1056190"/>
          </a:xfr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2B10A461-D682-4FE4-A1AE-EC3FF457A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995" y="49981"/>
            <a:ext cx="8759358" cy="4992536"/>
          </a:xfrm>
          <a:prstGeom prst="rect">
            <a:avLst/>
          </a:prstGeom>
        </p:spPr>
      </p:pic>
      <p:pic>
        <p:nvPicPr>
          <p:cNvPr id="8" name="Z_[01-06]_katachi">
            <a:hlinkClick r:id="" action="ppaction://media"/>
            <a:extLst>
              <a:ext uri="{FF2B5EF4-FFF2-40B4-BE49-F238E27FC236}">
                <a16:creationId xmlns:a16="http://schemas.microsoft.com/office/drawing/2014/main" id="{4F7DF55F-4BF1-44C7-908B-5061F9B4CD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9415" y="98686"/>
            <a:ext cx="487363" cy="48736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24ED73AF-5795-4820-B34B-E1CADFF62A8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2L1-4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26676D-6F89-4E1E-85B4-2F651526EF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89" y="4880824"/>
            <a:ext cx="11435409" cy="1793427"/>
          </a:xfrm>
          <a:prstGeom prst="rect">
            <a:avLst/>
          </a:prstGeom>
        </p:spPr>
      </p:pic>
      <p:sp>
        <p:nvSpPr>
          <p:cNvPr id="12" name="テキスト ボックス 27">
            <a:extLst>
              <a:ext uri="{FF2B5EF4-FFF2-40B4-BE49-F238E27FC236}">
                <a16:creationId xmlns:a16="http://schemas.microsoft.com/office/drawing/2014/main" id="{5B0BC353-879A-4A21-BEF6-A0FD6B9484D2}"/>
              </a:ext>
            </a:extLst>
          </p:cNvPr>
          <p:cNvSpPr txBox="1"/>
          <p:nvPr/>
        </p:nvSpPr>
        <p:spPr>
          <a:xfrm>
            <a:off x="5011537" y="2485060"/>
            <a:ext cx="1257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という</a:t>
            </a:r>
          </a:p>
        </p:txBody>
      </p:sp>
      <p:sp>
        <p:nvSpPr>
          <p:cNvPr id="13" name="テキスト ボックス 30">
            <a:extLst>
              <a:ext uri="{FF2B5EF4-FFF2-40B4-BE49-F238E27FC236}">
                <a16:creationId xmlns:a16="http://schemas.microsoft.com/office/drawing/2014/main" id="{BE9A1330-053A-4149-AB6A-6B8FF03EECEA}"/>
              </a:ext>
            </a:extLst>
          </p:cNvPr>
          <p:cNvSpPr txBox="1"/>
          <p:nvPr/>
        </p:nvSpPr>
        <p:spPr>
          <a:xfrm>
            <a:off x="5288517" y="3063752"/>
            <a:ext cx="1275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という</a:t>
            </a:r>
          </a:p>
        </p:txBody>
      </p:sp>
      <p:sp>
        <p:nvSpPr>
          <p:cNvPr id="14" name="テキスト ボックス 31">
            <a:extLst>
              <a:ext uri="{FF2B5EF4-FFF2-40B4-BE49-F238E27FC236}">
                <a16:creationId xmlns:a16="http://schemas.microsoft.com/office/drawing/2014/main" id="{2AB3B404-22EA-49F2-A91C-62A0105F18B5}"/>
              </a:ext>
            </a:extLst>
          </p:cNvPr>
          <p:cNvSpPr txBox="1"/>
          <p:nvPr/>
        </p:nvSpPr>
        <p:spPr>
          <a:xfrm>
            <a:off x="5493842" y="3633028"/>
            <a:ext cx="1794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ばかり</a:t>
            </a:r>
          </a:p>
        </p:txBody>
      </p:sp>
      <p:sp>
        <p:nvSpPr>
          <p:cNvPr id="15" name="テキスト ボックス 32">
            <a:extLst>
              <a:ext uri="{FF2B5EF4-FFF2-40B4-BE49-F238E27FC236}">
                <a16:creationId xmlns:a16="http://schemas.microsoft.com/office/drawing/2014/main" id="{E00FE72C-46B6-46D9-97D6-76F3FF00F16F}"/>
              </a:ext>
            </a:extLst>
          </p:cNvPr>
          <p:cNvSpPr txBox="1"/>
          <p:nvPr/>
        </p:nvSpPr>
        <p:spPr>
          <a:xfrm>
            <a:off x="6398301" y="4202304"/>
            <a:ext cx="2302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ていました</a:t>
            </a:r>
          </a:p>
        </p:txBody>
      </p:sp>
      <p:sp>
        <p:nvSpPr>
          <p:cNvPr id="10" name="テキスト ボックス 21">
            <a:extLst>
              <a:ext uri="{FF2B5EF4-FFF2-40B4-BE49-F238E27FC236}">
                <a16:creationId xmlns:a16="http://schemas.microsoft.com/office/drawing/2014/main" id="{9E0C6726-2ACE-4902-9177-DEBABE6FDC03}"/>
              </a:ext>
            </a:extLst>
          </p:cNvPr>
          <p:cNvSpPr txBox="1"/>
          <p:nvPr/>
        </p:nvSpPr>
        <p:spPr>
          <a:xfrm>
            <a:off x="5421479" y="1119065"/>
            <a:ext cx="25213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もう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と申します</a:t>
            </a:r>
          </a:p>
        </p:txBody>
      </p:sp>
      <p:sp>
        <p:nvSpPr>
          <p:cNvPr id="11" name="テキスト ボックス 23">
            <a:extLst>
              <a:ext uri="{FF2B5EF4-FFF2-40B4-BE49-F238E27FC236}">
                <a16:creationId xmlns:a16="http://schemas.microsoft.com/office/drawing/2014/main" id="{591534E5-2438-472B-AF98-14746F2AFF8E}"/>
              </a:ext>
            </a:extLst>
          </p:cNvPr>
          <p:cNvSpPr txBox="1"/>
          <p:nvPr/>
        </p:nvSpPr>
        <p:spPr>
          <a:xfrm>
            <a:off x="4411945" y="1695764"/>
            <a:ext cx="13014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呼んで</a:t>
            </a:r>
          </a:p>
        </p:txBody>
      </p:sp>
      <p:sp>
        <p:nvSpPr>
          <p:cNvPr id="18" name="テキスト ボックス 26">
            <a:extLst>
              <a:ext uri="{FF2B5EF4-FFF2-40B4-BE49-F238E27FC236}">
                <a16:creationId xmlns:a16="http://schemas.microsoft.com/office/drawing/2014/main" id="{96AB3CCB-DB53-40B4-A89A-36C3A1689D65}"/>
              </a:ext>
            </a:extLst>
          </p:cNvPr>
          <p:cNvSpPr txBox="1"/>
          <p:nvPr/>
        </p:nvSpPr>
        <p:spPr>
          <a:xfrm>
            <a:off x="9825522" y="1899075"/>
            <a:ext cx="507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27">
            <a:extLst>
              <a:ext uri="{FF2B5EF4-FFF2-40B4-BE49-F238E27FC236}">
                <a16:creationId xmlns:a16="http://schemas.microsoft.com/office/drawing/2014/main" id="{10CC2384-0DEB-430D-A820-3F2D1BF9B7D7}"/>
              </a:ext>
            </a:extLst>
          </p:cNvPr>
          <p:cNvSpPr txBox="1"/>
          <p:nvPr/>
        </p:nvSpPr>
        <p:spPr>
          <a:xfrm>
            <a:off x="9825522" y="2495817"/>
            <a:ext cx="5031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28">
            <a:extLst>
              <a:ext uri="{FF2B5EF4-FFF2-40B4-BE49-F238E27FC236}">
                <a16:creationId xmlns:a16="http://schemas.microsoft.com/office/drawing/2014/main" id="{7981DA6B-E622-4061-AF3B-F9F83999F9E8}"/>
              </a:ext>
            </a:extLst>
          </p:cNvPr>
          <p:cNvSpPr txBox="1"/>
          <p:nvPr/>
        </p:nvSpPr>
        <p:spPr>
          <a:xfrm>
            <a:off x="9825522" y="3076168"/>
            <a:ext cx="660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9">
            <a:extLst>
              <a:ext uri="{FF2B5EF4-FFF2-40B4-BE49-F238E27FC236}">
                <a16:creationId xmlns:a16="http://schemas.microsoft.com/office/drawing/2014/main" id="{8FB758D9-A5C7-476F-AD34-212D545088ED}"/>
              </a:ext>
            </a:extLst>
          </p:cNvPr>
          <p:cNvSpPr txBox="1"/>
          <p:nvPr/>
        </p:nvSpPr>
        <p:spPr>
          <a:xfrm>
            <a:off x="9849294" y="3672719"/>
            <a:ext cx="636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31">
            <a:extLst>
              <a:ext uri="{FF2B5EF4-FFF2-40B4-BE49-F238E27FC236}">
                <a16:creationId xmlns:a16="http://schemas.microsoft.com/office/drawing/2014/main" id="{07D5B3D5-0FC3-4099-A7AD-7C5B19AF6DDD}"/>
              </a:ext>
            </a:extLst>
          </p:cNvPr>
          <p:cNvSpPr txBox="1"/>
          <p:nvPr/>
        </p:nvSpPr>
        <p:spPr>
          <a:xfrm>
            <a:off x="9849294" y="4274779"/>
            <a:ext cx="648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5" name="図 16">
            <a:extLst>
              <a:ext uri="{FF2B5EF4-FFF2-40B4-BE49-F238E27FC236}">
                <a16:creationId xmlns:a16="http://schemas.microsoft.com/office/drawing/2014/main" id="{84B12F30-4A7A-416D-8176-A52D41CD77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915" y="1881842"/>
            <a:ext cx="2279241" cy="189010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6BB95F0-C448-1976-CB3B-FB2B039AB326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691415" y="680426"/>
            <a:ext cx="5110385" cy="37576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1B30830-43C2-0C39-4EA5-AC6578D4B213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801276" y="5816333"/>
            <a:ext cx="8420521" cy="79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19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  <p:bldP spid="10" grpId="0"/>
      <p:bldP spid="11" grpId="0"/>
      <p:bldP spid="18" grpId="0"/>
      <p:bldP spid="19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5C8A30A9-E608-4A6A-8E8C-42A0495BD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21" y="963800"/>
            <a:ext cx="11531430" cy="298729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5D7FBB-4681-4F79-8484-D46B65AEF1D3}"/>
              </a:ext>
            </a:extLst>
          </p:cNvPr>
          <p:cNvGrpSpPr/>
          <p:nvPr/>
        </p:nvGrpSpPr>
        <p:grpSpPr>
          <a:xfrm>
            <a:off x="565321" y="3951099"/>
            <a:ext cx="6574127" cy="2286443"/>
            <a:chOff x="2485809" y="3766139"/>
            <a:chExt cx="6574127" cy="2286443"/>
          </a:xfrm>
        </p:grpSpPr>
        <p:pic>
          <p:nvPicPr>
            <p:cNvPr id="13" name="Picture 12" descr="Text, letter&#10;&#10;Description automatically generated">
              <a:extLst>
                <a:ext uri="{FF2B5EF4-FFF2-40B4-BE49-F238E27FC236}">
                  <a16:creationId xmlns:a16="http://schemas.microsoft.com/office/drawing/2014/main" id="{BC2E1F57-CDDB-4A53-8FE2-923F19616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5809" y="3766139"/>
              <a:ext cx="5762841" cy="1222954"/>
            </a:xfrm>
            <a:prstGeom prst="rect">
              <a:avLst/>
            </a:prstGeom>
          </p:spPr>
        </p:pic>
        <p:pic>
          <p:nvPicPr>
            <p:cNvPr id="15" name="Picture 14" descr="Text&#10;&#10;Description automatically generated">
              <a:extLst>
                <a:ext uri="{FF2B5EF4-FFF2-40B4-BE49-F238E27FC236}">
                  <a16:creationId xmlns:a16="http://schemas.microsoft.com/office/drawing/2014/main" id="{4EEBAA2E-6779-4B05-8FB4-54B373003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095" y="4989093"/>
              <a:ext cx="5762841" cy="1063489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F9C198DE-1179-BB1F-DDD4-15FC018B0267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84984" y="195209"/>
            <a:ext cx="11671393" cy="677351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EEAB727-DBF5-4C1E-BCD6-613A29FBAEB4}"/>
              </a:ext>
            </a:extLst>
          </p:cNvPr>
          <p:cNvSpPr txBox="1"/>
          <p:nvPr/>
        </p:nvSpPr>
        <p:spPr>
          <a:xfrm>
            <a:off x="10875614" y="5756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2L1-16</a:t>
            </a:r>
            <a:endParaRPr lang="en-US" sz="320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DCFDDD0-19CC-45F8-80DD-9C9A435B6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562" y="125600"/>
            <a:ext cx="1777429" cy="883172"/>
          </a:xfrm>
        </p:spPr>
      </p:pic>
    </p:spTree>
    <p:extLst>
      <p:ext uri="{BB962C8B-B14F-4D97-AF65-F5344CB8AC3E}">
        <p14:creationId xmlns:p14="http://schemas.microsoft.com/office/powerpoint/2010/main" val="36016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DCFDDD0-19CC-45F8-80DD-9C9A435B6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00347" cy="1143000"/>
          </a:xfrm>
        </p:spPr>
      </p:pic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B0C52D8-E368-450A-9A8D-1D5567C38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009" y="160164"/>
            <a:ext cx="8718035" cy="3711262"/>
          </a:xfrm>
          <a:prstGeom prst="rect">
            <a:avLst/>
          </a:prstGeom>
        </p:spPr>
      </p:pic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98443795-B592-4A13-957D-C4D23FE46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970" y="4350803"/>
            <a:ext cx="4717189" cy="250719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6F8A5BDC-6461-490E-8220-981B85EEC232}"/>
              </a:ext>
            </a:extLst>
          </p:cNvPr>
          <p:cNvSpPr txBox="1"/>
          <p:nvPr/>
        </p:nvSpPr>
        <p:spPr>
          <a:xfrm>
            <a:off x="10875614" y="5756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2L1-16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F237A95-5CE0-CADC-891B-73F2E2CE514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2433911" y="1143000"/>
            <a:ext cx="9342400" cy="570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8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463AAE3-06CA-4475-BA65-AE84C3D7D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1" y="164337"/>
            <a:ext cx="11070814" cy="3507196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1ECB397D-3820-4C4F-9363-10A4A5EB1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118" y="4405452"/>
            <a:ext cx="6848732" cy="203252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AF2E1DFD-B2D2-4B27-90C2-D57C619E024D}"/>
              </a:ext>
            </a:extLst>
          </p:cNvPr>
          <p:cNvSpPr txBox="1"/>
          <p:nvPr/>
        </p:nvSpPr>
        <p:spPr>
          <a:xfrm>
            <a:off x="10875614" y="5756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2L1-17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47926F-FC54-CBAC-72E1-0707E8591E2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760402" y="1165336"/>
            <a:ext cx="10910902" cy="5329556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DCFDDD0-19CC-45F8-80DD-9C9A435B6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746" y="177015"/>
            <a:ext cx="2300347" cy="1143000"/>
          </a:xfrm>
        </p:spPr>
      </p:pic>
    </p:spTree>
    <p:extLst>
      <p:ext uri="{BB962C8B-B14F-4D97-AF65-F5344CB8AC3E}">
        <p14:creationId xmlns:p14="http://schemas.microsoft.com/office/powerpoint/2010/main" val="1686583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6FA4B5A-2B9A-4EC8-A9B2-E13B032296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05" y="250294"/>
            <a:ext cx="9504254" cy="1749956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D3D47D43-7970-4BEB-AEE1-C9E3549F9E0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0DD29EE-72FE-1BAE-32F9-7C74A80C0D1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316353" y="122883"/>
            <a:ext cx="9718139" cy="1877367"/>
          </a:xfrm>
          <a:prstGeom prst="rect">
            <a:avLst/>
          </a:prstGeom>
        </p:spPr>
      </p:pic>
      <p:pic>
        <p:nvPicPr>
          <p:cNvPr id="6" name="Z_[01-05]_kaiwa">
            <a:hlinkClick r:id="" action="ppaction://media"/>
            <a:extLst>
              <a:ext uri="{FF2B5EF4-FFF2-40B4-BE49-F238E27FC236}">
                <a16:creationId xmlns:a16="http://schemas.microsoft.com/office/drawing/2014/main" id="{9D7FFEB1-5D8E-4BEE-8499-84AACC3E9A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23116" y="5847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171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95EAB67B-F26E-4811-94DF-9B3D3E3F6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33698"/>
            <a:ext cx="4743450" cy="993619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2382E29-2595-4E58-8A85-99C5ED921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5" y="0"/>
            <a:ext cx="3101609" cy="960203"/>
          </a:xfrm>
        </p:spPr>
      </p:pic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3F1F2870-7839-4F7F-ABF7-ED9E793339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09" y="42862"/>
            <a:ext cx="6569323" cy="6734175"/>
          </a:xfrm>
          <a:prstGeom prst="rect">
            <a:avLst/>
          </a:prstGeom>
        </p:spPr>
      </p:pic>
      <p:pic>
        <p:nvPicPr>
          <p:cNvPr id="10" name="Z_[01-07]_hanasu">
            <a:hlinkClick r:id="" action="ppaction://media"/>
            <a:extLst>
              <a:ext uri="{FF2B5EF4-FFF2-40B4-BE49-F238E27FC236}">
                <a16:creationId xmlns:a16="http://schemas.microsoft.com/office/drawing/2014/main" id="{BB76D676-FD2D-4BA8-840C-BAC314F5B3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62843" y="1174750"/>
            <a:ext cx="487363" cy="487363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98675997-7C92-4C25-898C-86E728E7AD4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2L1-5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8B9ED47-3222-0D76-58E6-E3956FE15625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828101" y="584775"/>
            <a:ext cx="3022106" cy="41210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E442458-5A5F-C56F-2A3B-39F980D0E1E5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500352" y="1662113"/>
            <a:ext cx="2862491" cy="51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8043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2382E29-2595-4E58-8A85-99C5ED921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38" y="37708"/>
            <a:ext cx="3101609" cy="960203"/>
          </a:xfrm>
        </p:spPr>
      </p:pic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3F1F2870-7839-4F7F-ABF7-ED9E793339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186" y="42862"/>
            <a:ext cx="6569323" cy="6734175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98675997-7C92-4C25-898C-86E728E7AD4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2L1-5</a:t>
            </a:r>
            <a:endParaRPr lang="en-US" sz="3200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9E71DC5-D523-48D5-AE33-0B7BF4DF88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" y="997911"/>
            <a:ext cx="4545804" cy="815160"/>
          </a:xfrm>
          <a:prstGeom prst="rect">
            <a:avLst/>
          </a:prstGeom>
        </p:spPr>
      </p:pic>
      <p:pic>
        <p:nvPicPr>
          <p:cNvPr id="10" name="Z_[01-07]_hanasu">
            <a:hlinkClick r:id="" action="ppaction://media"/>
            <a:extLst>
              <a:ext uri="{FF2B5EF4-FFF2-40B4-BE49-F238E27FC236}">
                <a16:creationId xmlns:a16="http://schemas.microsoft.com/office/drawing/2014/main" id="{BB76D676-FD2D-4BA8-840C-BAC314F5B3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62828" y="984802"/>
            <a:ext cx="487363" cy="4873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A751C02-FECE-DD33-1887-71D65B8A0BC4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444965" y="1416031"/>
            <a:ext cx="4046796" cy="41014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C3329A7-0351-AC55-398D-003DDCF612CC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846692" y="643896"/>
            <a:ext cx="3022106" cy="41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3219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2382E29-2595-4E58-8A85-99C5ED921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38" y="37708"/>
            <a:ext cx="3101609" cy="960203"/>
          </a:xfrm>
        </p:spPr>
      </p:pic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3F1F2870-7839-4F7F-ABF7-ED9E793339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186" y="42862"/>
            <a:ext cx="6569323" cy="6734175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98675997-7C92-4C25-898C-86E728E7AD4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2L1-5</a:t>
            </a:r>
            <a:endParaRPr lang="en-US" sz="3200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9E71DC5-D523-48D5-AE33-0B7BF4DF88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" y="997911"/>
            <a:ext cx="4545804" cy="815160"/>
          </a:xfrm>
          <a:prstGeom prst="rect">
            <a:avLst/>
          </a:prstGeom>
        </p:spPr>
      </p:pic>
      <p:pic>
        <p:nvPicPr>
          <p:cNvPr id="10" name="Z_[01-07]_hanasu">
            <a:hlinkClick r:id="" action="ppaction://media"/>
            <a:extLst>
              <a:ext uri="{FF2B5EF4-FFF2-40B4-BE49-F238E27FC236}">
                <a16:creationId xmlns:a16="http://schemas.microsoft.com/office/drawing/2014/main" id="{BB76D676-FD2D-4BA8-840C-BAC314F5B3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62828" y="984802"/>
            <a:ext cx="487363" cy="487363"/>
          </a:xfrm>
          <a:prstGeom prst="rect">
            <a:avLst/>
          </a:prstGeom>
        </p:spPr>
      </p:pic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57985" y="257175"/>
            <a:ext cx="1362100" cy="3143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84180" y="955044"/>
            <a:ext cx="4245580" cy="3267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57985" y="1686256"/>
            <a:ext cx="4271775" cy="2993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86561" y="2386010"/>
            <a:ext cx="4243199" cy="3136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55604" y="3129296"/>
            <a:ext cx="4245579" cy="7143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62770" y="4230102"/>
            <a:ext cx="4024293" cy="3384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84185" y="4932955"/>
            <a:ext cx="4245575" cy="3241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802424" y="6357938"/>
            <a:ext cx="4227336" cy="3143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43700" y="5643563"/>
            <a:ext cx="4286060" cy="3429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789515C-5159-3C6F-92FA-C64DCC156F1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444965" y="1416031"/>
            <a:ext cx="4046796" cy="41014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9DD736B-1F67-AA2D-6F27-17B7CB3EFCFA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846692" y="643896"/>
            <a:ext cx="3022106" cy="41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9289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98675997-7C92-4C25-898C-86E728E7AD4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2L1-5</a:t>
            </a:r>
            <a:endParaRPr lang="en-US" sz="3200"/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6B195E5F-790C-47B8-A186-9676B6484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38" y="160104"/>
            <a:ext cx="8621301" cy="1198720"/>
          </a:xfrm>
          <a:prstGeom prst="rect">
            <a:avLst/>
          </a:prstGeom>
        </p:spPr>
      </p:pic>
      <p:pic>
        <p:nvPicPr>
          <p:cNvPr id="9" name="図 16">
            <a:extLst>
              <a:ext uri="{FF2B5EF4-FFF2-40B4-BE49-F238E27FC236}">
                <a16:creationId xmlns:a16="http://schemas.microsoft.com/office/drawing/2014/main" id="{675F2195-2844-406F-83C3-286A953EF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1674" y="3063556"/>
            <a:ext cx="3262270" cy="2705296"/>
          </a:xfrm>
          <a:prstGeom prst="rect">
            <a:avLst/>
          </a:prstGeom>
        </p:spPr>
      </p:pic>
      <p:pic>
        <p:nvPicPr>
          <p:cNvPr id="1026" name="Picture 2" descr="日本地図のイラスト">
            <a:extLst>
              <a:ext uri="{FF2B5EF4-FFF2-40B4-BE49-F238E27FC236}">
                <a16:creationId xmlns:a16="http://schemas.microsoft.com/office/drawing/2014/main" id="{FBCD7161-CD7B-46FA-A231-AAE246D8F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29" y="1948062"/>
            <a:ext cx="4343359" cy="434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1BD061AE-E5BA-4539-9F9E-778BD4FA4538}"/>
              </a:ext>
            </a:extLst>
          </p:cNvPr>
          <p:cNvSpPr/>
          <p:nvPr/>
        </p:nvSpPr>
        <p:spPr>
          <a:xfrm rot="4954684">
            <a:off x="7438845" y="2856114"/>
            <a:ext cx="754561" cy="188804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28DE1C2D-A83D-413C-A010-1E0C1E0DD01E}"/>
              </a:ext>
            </a:extLst>
          </p:cNvPr>
          <p:cNvSpPr/>
          <p:nvPr/>
        </p:nvSpPr>
        <p:spPr>
          <a:xfrm>
            <a:off x="1108035" y="1638661"/>
            <a:ext cx="2939808" cy="4962163"/>
          </a:xfrm>
          <a:prstGeom prst="roundRect">
            <a:avLst>
              <a:gd name="adj" fmla="val 6943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pic>
        <p:nvPicPr>
          <p:cNvPr id="16" name="図 16">
            <a:extLst>
              <a:ext uri="{FF2B5EF4-FFF2-40B4-BE49-F238E27FC236}">
                <a16:creationId xmlns:a16="http://schemas.microsoft.com/office/drawing/2014/main" id="{CC44BD9E-EA48-4645-93A4-A8B874ABC6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1689" y="1859495"/>
            <a:ext cx="953648" cy="416895"/>
          </a:xfrm>
          <a:prstGeom prst="rect">
            <a:avLst/>
          </a:prstGeom>
        </p:spPr>
      </p:pic>
      <p:pic>
        <p:nvPicPr>
          <p:cNvPr id="17" name="図 17">
            <a:extLst>
              <a:ext uri="{FF2B5EF4-FFF2-40B4-BE49-F238E27FC236}">
                <a16:creationId xmlns:a16="http://schemas.microsoft.com/office/drawing/2014/main" id="{A147DC09-49E3-476A-B387-0CD65621A5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3479" y="2514989"/>
            <a:ext cx="1727607" cy="397546"/>
          </a:xfrm>
          <a:prstGeom prst="rect">
            <a:avLst/>
          </a:prstGeom>
        </p:spPr>
      </p:pic>
      <p:pic>
        <p:nvPicPr>
          <p:cNvPr id="18" name="図 18">
            <a:extLst>
              <a:ext uri="{FF2B5EF4-FFF2-40B4-BE49-F238E27FC236}">
                <a16:creationId xmlns:a16="http://schemas.microsoft.com/office/drawing/2014/main" id="{BCB60ECB-6366-4A31-A726-45675CB9EB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1688" y="3106827"/>
            <a:ext cx="1572844" cy="394492"/>
          </a:xfrm>
          <a:prstGeom prst="rect">
            <a:avLst/>
          </a:prstGeom>
        </p:spPr>
      </p:pic>
      <p:pic>
        <p:nvPicPr>
          <p:cNvPr id="19" name="図 19">
            <a:extLst>
              <a:ext uri="{FF2B5EF4-FFF2-40B4-BE49-F238E27FC236}">
                <a16:creationId xmlns:a16="http://schemas.microsoft.com/office/drawing/2014/main" id="{0257D0FF-32E6-4CD6-A5A2-2A55443E8C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6003" y="3724506"/>
            <a:ext cx="1511657" cy="377914"/>
          </a:xfrm>
          <a:prstGeom prst="rect">
            <a:avLst/>
          </a:prstGeom>
        </p:spPr>
      </p:pic>
      <p:pic>
        <p:nvPicPr>
          <p:cNvPr id="20" name="図 20">
            <a:extLst>
              <a:ext uri="{FF2B5EF4-FFF2-40B4-BE49-F238E27FC236}">
                <a16:creationId xmlns:a16="http://schemas.microsoft.com/office/drawing/2014/main" id="{6C32EB00-CEAC-461D-964A-836F8B02EF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50936" y="4392302"/>
            <a:ext cx="953648" cy="403257"/>
          </a:xfrm>
          <a:prstGeom prst="rect">
            <a:avLst/>
          </a:prstGeom>
        </p:spPr>
      </p:pic>
      <p:pic>
        <p:nvPicPr>
          <p:cNvPr id="21" name="図 21">
            <a:extLst>
              <a:ext uri="{FF2B5EF4-FFF2-40B4-BE49-F238E27FC236}">
                <a16:creationId xmlns:a16="http://schemas.microsoft.com/office/drawing/2014/main" id="{1C500D46-8087-4594-8A57-163F0334EE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7261" y="5101378"/>
            <a:ext cx="1658474" cy="462459"/>
          </a:xfrm>
          <a:prstGeom prst="rect">
            <a:avLst/>
          </a:prstGeom>
        </p:spPr>
      </p:pic>
      <p:pic>
        <p:nvPicPr>
          <p:cNvPr id="22" name="図 22">
            <a:extLst>
              <a:ext uri="{FF2B5EF4-FFF2-40B4-BE49-F238E27FC236}">
                <a16:creationId xmlns:a16="http://schemas.microsoft.com/office/drawing/2014/main" id="{14E9D0EC-7340-483C-8515-7FFFAEB37B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67260" y="5818440"/>
            <a:ext cx="2257669" cy="46625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8B03772-03D2-0152-5989-DFA7C39FA85E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925634" y="979473"/>
            <a:ext cx="8482771" cy="61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64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A89FA7AA-A16C-D138-05B5-78477B869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190" y="-5938"/>
            <a:ext cx="9254434" cy="68289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523240" y="3416401"/>
            <a:ext cx="9168190" cy="96761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87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1A3B55DC-F039-4799-8CD5-051125148A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"/>
          <a:stretch/>
        </p:blipFill>
        <p:spPr>
          <a:xfrm>
            <a:off x="-11819" y="16327"/>
            <a:ext cx="12203819" cy="3091544"/>
          </a:xfr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3731A67C-295D-4BDC-805A-62A8C0CD5A8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2L1-6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18A4839-2400-B644-1B1C-A194D23ABF2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24494" y="2406442"/>
            <a:ext cx="10498736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31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B8F32EED-2A99-488F-AEAD-1045B1CA80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3"/>
          <a:stretch/>
        </p:blipFill>
        <p:spPr>
          <a:xfrm>
            <a:off x="103786" y="1029117"/>
            <a:ext cx="3261792" cy="882550"/>
          </a:xfrm>
        </p:spPr>
      </p:pic>
      <p:pic>
        <p:nvPicPr>
          <p:cNvPr id="13" name="Picture 1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38843BE-296E-4F1C-83B1-A72532B879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" t="8734"/>
          <a:stretch/>
        </p:blipFill>
        <p:spPr>
          <a:xfrm>
            <a:off x="3528390" y="2325757"/>
            <a:ext cx="8663609" cy="4381692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7A1EF3A2-8CDB-4001-AB77-F96C4ED5CF7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2L1-6</a:t>
            </a:r>
            <a:endParaRPr lang="en-US" sz="320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E8A25FD9-071E-43DF-9317-E1193BBC33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" y="32550"/>
            <a:ext cx="5305276" cy="1011933"/>
          </a:xfrm>
          <a:prstGeom prst="rect">
            <a:avLst/>
          </a:prstGeom>
        </p:spPr>
      </p:pic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2AE05731-0241-4EF6-99F1-2DF841F0AD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6" y="1874972"/>
            <a:ext cx="2264331" cy="1147128"/>
          </a:xfrm>
          <a:prstGeom prst="rect">
            <a:avLst/>
          </a:prstGeom>
        </p:spPr>
      </p:pic>
      <p:pic>
        <p:nvPicPr>
          <p:cNvPr id="24" name="Picture 23" descr="Diagram, schematic&#10;&#10;Description automatically generated">
            <a:extLst>
              <a:ext uri="{FF2B5EF4-FFF2-40B4-BE49-F238E27FC236}">
                <a16:creationId xmlns:a16="http://schemas.microsoft.com/office/drawing/2014/main" id="{B8A82EBD-C675-4DF7-9967-D9CCBA106E3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" t="3030" r="1528" b="4796"/>
          <a:stretch/>
        </p:blipFill>
        <p:spPr>
          <a:xfrm>
            <a:off x="257848" y="3022100"/>
            <a:ext cx="3214326" cy="2806783"/>
          </a:xfrm>
          <a:prstGeom prst="rect">
            <a:avLst/>
          </a:prstGeom>
        </p:spPr>
      </p:pic>
      <p:pic>
        <p:nvPicPr>
          <p:cNvPr id="26" name="Picture 25" descr="Text&#10;&#10;Description automatically generated">
            <a:extLst>
              <a:ext uri="{FF2B5EF4-FFF2-40B4-BE49-F238E27FC236}">
                <a16:creationId xmlns:a16="http://schemas.microsoft.com/office/drawing/2014/main" id="{611AF569-2439-4FD4-B97F-EFB395FF55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601" y="1519203"/>
            <a:ext cx="1541044" cy="672989"/>
          </a:xfrm>
          <a:prstGeom prst="rect">
            <a:avLst/>
          </a:prstGeom>
        </p:spPr>
      </p:pic>
      <p:pic>
        <p:nvPicPr>
          <p:cNvPr id="27" name="Z_[01-08]_kotoba1">
            <a:hlinkClick r:id="" action="ppaction://media"/>
            <a:extLst>
              <a:ext uri="{FF2B5EF4-FFF2-40B4-BE49-F238E27FC236}">
                <a16:creationId xmlns:a16="http://schemas.microsoft.com/office/drawing/2014/main" id="{AC12F7DF-67ED-43BE-94F6-B2F4FBC52B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94735" y="168891"/>
            <a:ext cx="560161" cy="512434"/>
          </a:xfrm>
          <a:prstGeom prst="rect">
            <a:avLst/>
          </a:prstGeom>
        </p:spPr>
      </p:pic>
      <p:pic>
        <p:nvPicPr>
          <p:cNvPr id="4" name="Picture 23" descr="Diagram, schematic&#10;&#10;Description automatically generated">
            <a:extLst>
              <a:ext uri="{FF2B5EF4-FFF2-40B4-BE49-F238E27FC236}">
                <a16:creationId xmlns:a16="http://schemas.microsoft.com/office/drawing/2014/main" id="{F2097495-675E-806E-B360-B1BB62F2F61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" t="3030" r="1528" b="4796"/>
          <a:stretch/>
        </p:blipFill>
        <p:spPr>
          <a:xfrm>
            <a:off x="268074" y="3094018"/>
            <a:ext cx="3214326" cy="280678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38C22F4-F717-8E1D-9547-231E1988D82E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752307" y="584775"/>
            <a:ext cx="3631985" cy="51243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6EC91BB-25B2-D60B-E82E-44E60E774579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257848" y="1596708"/>
            <a:ext cx="3576531" cy="47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8407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B8F32EED-2A99-488F-AEAD-1045B1CA80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3"/>
          <a:stretch/>
        </p:blipFill>
        <p:spPr>
          <a:xfrm>
            <a:off x="103786" y="1029117"/>
            <a:ext cx="3261792" cy="882550"/>
          </a:xfrm>
        </p:spPr>
      </p:pic>
      <p:pic>
        <p:nvPicPr>
          <p:cNvPr id="13" name="Picture 1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38843BE-296E-4F1C-83B1-A72532B879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" t="8734"/>
          <a:stretch/>
        </p:blipFill>
        <p:spPr>
          <a:xfrm>
            <a:off x="3528390" y="2325757"/>
            <a:ext cx="8663609" cy="4381692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7A1EF3A2-8CDB-4001-AB77-F96C4ED5CF7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2L1-6</a:t>
            </a:r>
            <a:endParaRPr lang="en-US" sz="3200"/>
          </a:p>
        </p:txBody>
      </p:sp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2AE05731-0241-4EF6-99F1-2DF841F0A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6" y="1874972"/>
            <a:ext cx="2264331" cy="1147128"/>
          </a:xfrm>
          <a:prstGeom prst="rect">
            <a:avLst/>
          </a:prstGeom>
        </p:spPr>
      </p:pic>
      <p:pic>
        <p:nvPicPr>
          <p:cNvPr id="24" name="Picture 23" descr="Diagram, schematic&#10;&#10;Description automatically generated">
            <a:extLst>
              <a:ext uri="{FF2B5EF4-FFF2-40B4-BE49-F238E27FC236}">
                <a16:creationId xmlns:a16="http://schemas.microsoft.com/office/drawing/2014/main" id="{B8A82EBD-C675-4DF7-9967-D9CCBA106E3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" t="3030" r="1528" b="4796"/>
          <a:stretch/>
        </p:blipFill>
        <p:spPr>
          <a:xfrm>
            <a:off x="257848" y="3022100"/>
            <a:ext cx="3214326" cy="2806783"/>
          </a:xfrm>
          <a:prstGeom prst="rect">
            <a:avLst/>
          </a:prstGeom>
        </p:spPr>
      </p:pic>
      <p:pic>
        <p:nvPicPr>
          <p:cNvPr id="26" name="Picture 25" descr="Text&#10;&#10;Description automatically generated">
            <a:extLst>
              <a:ext uri="{FF2B5EF4-FFF2-40B4-BE49-F238E27FC236}">
                <a16:creationId xmlns:a16="http://schemas.microsoft.com/office/drawing/2014/main" id="{611AF569-2439-4FD4-B97F-EFB395FF55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601" y="1519203"/>
            <a:ext cx="1541044" cy="6729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8D3000-CFA9-46FB-BF8A-161C965885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" y="49981"/>
            <a:ext cx="4494596" cy="1056565"/>
          </a:xfrm>
          <a:prstGeom prst="rect">
            <a:avLst/>
          </a:prstGeom>
        </p:spPr>
      </p:pic>
      <p:pic>
        <p:nvPicPr>
          <p:cNvPr id="27" name="Z_[01-08]_kotoba1">
            <a:hlinkClick r:id="" action="ppaction://media"/>
            <a:extLst>
              <a:ext uri="{FF2B5EF4-FFF2-40B4-BE49-F238E27FC236}">
                <a16:creationId xmlns:a16="http://schemas.microsoft.com/office/drawing/2014/main" id="{AC12F7DF-67ED-43BE-94F6-B2F4FBC52B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16245" y="238025"/>
            <a:ext cx="560161" cy="51243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CDA5D25-9DE0-C2FB-651A-68F61B2A5FE5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257848" y="1596708"/>
            <a:ext cx="3576531" cy="47687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B512885-8BD9-D2B8-E767-F82C51CDA770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737620" y="648186"/>
            <a:ext cx="2466804" cy="45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9872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B8F32EED-2A99-488F-AEAD-1045B1CA80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3"/>
          <a:stretch/>
        </p:blipFill>
        <p:spPr>
          <a:xfrm>
            <a:off x="103786" y="1029117"/>
            <a:ext cx="3261792" cy="882550"/>
          </a:xfrm>
        </p:spPr>
      </p:pic>
      <p:pic>
        <p:nvPicPr>
          <p:cNvPr id="13" name="Picture 1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38843BE-296E-4F1C-83B1-A72532B879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" t="8734"/>
          <a:stretch/>
        </p:blipFill>
        <p:spPr>
          <a:xfrm>
            <a:off x="3528390" y="2325757"/>
            <a:ext cx="8663609" cy="4381692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7A1EF3A2-8CDB-4001-AB77-F96C4ED5CF73}"/>
              </a:ext>
            </a:extLst>
          </p:cNvPr>
          <p:cNvSpPr txBox="1"/>
          <p:nvPr/>
        </p:nvSpPr>
        <p:spPr>
          <a:xfrm>
            <a:off x="11084003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2L1-6</a:t>
            </a:r>
            <a:endParaRPr lang="en-US" sz="3200"/>
          </a:p>
        </p:txBody>
      </p:sp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2AE05731-0241-4EF6-99F1-2DF841F0A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6" y="1874972"/>
            <a:ext cx="2264331" cy="1147128"/>
          </a:xfrm>
          <a:prstGeom prst="rect">
            <a:avLst/>
          </a:prstGeom>
        </p:spPr>
      </p:pic>
      <p:pic>
        <p:nvPicPr>
          <p:cNvPr id="24" name="Picture 23" descr="Diagram, schematic&#10;&#10;Description automatically generated">
            <a:extLst>
              <a:ext uri="{FF2B5EF4-FFF2-40B4-BE49-F238E27FC236}">
                <a16:creationId xmlns:a16="http://schemas.microsoft.com/office/drawing/2014/main" id="{B8A82EBD-C675-4DF7-9967-D9CCBA106E3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" t="3030" r="1528" b="4796"/>
          <a:stretch/>
        </p:blipFill>
        <p:spPr>
          <a:xfrm>
            <a:off x="257848" y="3022100"/>
            <a:ext cx="3214326" cy="2806783"/>
          </a:xfrm>
          <a:prstGeom prst="rect">
            <a:avLst/>
          </a:prstGeom>
        </p:spPr>
      </p:pic>
      <p:pic>
        <p:nvPicPr>
          <p:cNvPr id="26" name="Picture 25" descr="Text&#10;&#10;Description automatically generated">
            <a:extLst>
              <a:ext uri="{FF2B5EF4-FFF2-40B4-BE49-F238E27FC236}">
                <a16:creationId xmlns:a16="http://schemas.microsoft.com/office/drawing/2014/main" id="{611AF569-2439-4FD4-B97F-EFB395FF55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601" y="1519203"/>
            <a:ext cx="1541044" cy="672989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5B12E9B7-8940-45F5-B7CA-0B15D63A2A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58"/>
            <a:ext cx="5968306" cy="1056888"/>
          </a:xfrm>
          <a:prstGeom prst="rect">
            <a:avLst/>
          </a:prstGeom>
        </p:spPr>
      </p:pic>
      <p:pic>
        <p:nvPicPr>
          <p:cNvPr id="5" name="Z_[01-09]_kotoba2">
            <a:hlinkClick r:id="" action="ppaction://media"/>
            <a:extLst>
              <a:ext uri="{FF2B5EF4-FFF2-40B4-BE49-F238E27FC236}">
                <a16:creationId xmlns:a16="http://schemas.microsoft.com/office/drawing/2014/main" id="{8AA4877E-E8ED-4B32-9159-A9E34781C0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607187" y="201932"/>
            <a:ext cx="487363" cy="48736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CB2A521-58C8-41D1-A8B7-63D43F10C71F}"/>
              </a:ext>
            </a:extLst>
          </p:cNvPr>
          <p:cNvSpPr txBox="1"/>
          <p:nvPr/>
        </p:nvSpPr>
        <p:spPr>
          <a:xfrm>
            <a:off x="2556492" y="446413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1267896" y="330016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1131567" y="545328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3252412" y="485919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3226831" y="260214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7758982" y="483002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D8A225-0250-4B93-8AF1-8A803E53F3F5}"/>
              </a:ext>
            </a:extLst>
          </p:cNvPr>
          <p:cNvSpPr txBox="1"/>
          <p:nvPr/>
        </p:nvSpPr>
        <p:spPr>
          <a:xfrm>
            <a:off x="103998" y="448856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5505697" y="489220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5544481" y="260214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7737522" y="263230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EE77DCC-B7FE-9B70-6FB2-967C3102F642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257848" y="1596708"/>
            <a:ext cx="3576531" cy="4768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3539754-5743-FFC9-7F4F-DD53C222F4B3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718481" y="571626"/>
            <a:ext cx="3676021" cy="49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4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 with medium confidence">
            <a:extLst>
              <a:ext uri="{FF2B5EF4-FFF2-40B4-BE49-F238E27FC236}">
                <a16:creationId xmlns:a16="http://schemas.microsoft.com/office/drawing/2014/main" id="{5E1E2ED1-C47A-4EF1-B186-2DC9A31E46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" y="4280478"/>
            <a:ext cx="11965552" cy="1978419"/>
          </a:xfrm>
          <a:prstGeom prst="rect">
            <a:avLst/>
          </a:prstGeom>
        </p:spPr>
      </p:pic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E0065B02-6A8C-4E09-BA08-EE504C33F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2" y="0"/>
            <a:ext cx="6003208" cy="2177089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DEB51EF1-D558-4F02-AC26-86732C120FE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2L1-7</a:t>
            </a:r>
            <a:endParaRPr lang="en-US" sz="3200"/>
          </a:p>
        </p:txBody>
      </p:sp>
      <p:pic>
        <p:nvPicPr>
          <p:cNvPr id="9" name="Content Placeholder 10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F3E4C2EF-E49C-41BA-819F-0DFD8FADE1F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" t="-1091" r="13428" b="53582"/>
          <a:stretch/>
        </p:blipFill>
        <p:spPr>
          <a:xfrm>
            <a:off x="226243" y="2177089"/>
            <a:ext cx="10294070" cy="2074400"/>
          </a:xfrm>
          <a:prstGeom prst="rect">
            <a:avLst/>
          </a:prstGeom>
        </p:spPr>
      </p:pic>
      <p:pic>
        <p:nvPicPr>
          <p:cNvPr id="6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4155B854-0725-40BE-9AD3-F20C0F045F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07033" y="5003897"/>
            <a:ext cx="487363" cy="487363"/>
          </a:xfrm>
          <a:prstGeom prst="rect">
            <a:avLst/>
          </a:prstGeom>
        </p:spPr>
      </p:pic>
      <p:pic>
        <p:nvPicPr>
          <p:cNvPr id="8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09D8FF07-6700-4F95-9077-0EF80A32B1A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48674" y="5003896"/>
            <a:ext cx="487363" cy="487363"/>
          </a:xfrm>
          <a:prstGeom prst="rect">
            <a:avLst/>
          </a:prstGeom>
        </p:spPr>
      </p:pic>
      <p:pic>
        <p:nvPicPr>
          <p:cNvPr id="10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22AA1167-FBE7-4B1E-BDD7-A0232E66632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99179" y="5003895"/>
            <a:ext cx="487363" cy="487363"/>
          </a:xfrm>
          <a:prstGeom prst="rect">
            <a:avLst/>
          </a:prstGeom>
        </p:spPr>
      </p:pic>
      <p:pic>
        <p:nvPicPr>
          <p:cNvPr id="11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061C2FF8-22C4-43E3-BE47-D881DA525A1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297138" y="5003894"/>
            <a:ext cx="487363" cy="487363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>
            <a:off x="5488169" y="5562777"/>
            <a:ext cx="607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3094396" y="5617505"/>
            <a:ext cx="525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8052651" y="5594412"/>
            <a:ext cx="525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10520313" y="5617505"/>
            <a:ext cx="525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AB33807-9C60-55B5-39A3-BAF90D3EDFC9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867678" y="642748"/>
            <a:ext cx="3793872" cy="53746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0C82CD2-E925-613C-2B38-47D7F84EACBA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280486" y="1772860"/>
            <a:ext cx="5863240" cy="53746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3BDBB3B-A503-3A6D-39A3-3CEEBA6BC0FB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1017067" y="2811085"/>
            <a:ext cx="5713850" cy="64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7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7" grpId="0"/>
      <p:bldP spid="19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4" descr="Table&#10;&#10;Description automatically generated">
            <a:extLst>
              <a:ext uri="{FF2B5EF4-FFF2-40B4-BE49-F238E27FC236}">
                <a16:creationId xmlns:a16="http://schemas.microsoft.com/office/drawing/2014/main" id="{B4F39100-3006-4FDF-9E46-707363C995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" y="233150"/>
            <a:ext cx="12044402" cy="5027007"/>
          </a:xfr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6A561EF0-523C-478C-A796-FB8868101B4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2L1-7</a:t>
            </a:r>
            <a:endParaRPr lang="en-US" sz="3200"/>
          </a:p>
        </p:txBody>
      </p:sp>
      <p:pic>
        <p:nvPicPr>
          <p:cNvPr id="8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691532AB-8A7E-4841-A552-630A698C59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07033" y="4098925"/>
            <a:ext cx="487363" cy="487363"/>
          </a:xfrm>
          <a:prstGeom prst="rect">
            <a:avLst/>
          </a:prstGeom>
        </p:spPr>
      </p:pic>
      <p:pic>
        <p:nvPicPr>
          <p:cNvPr id="9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BE9B366B-D47A-4DC5-882E-891C5538CC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48674" y="4098924"/>
            <a:ext cx="487363" cy="487363"/>
          </a:xfrm>
          <a:prstGeom prst="rect">
            <a:avLst/>
          </a:prstGeom>
        </p:spPr>
      </p:pic>
      <p:pic>
        <p:nvPicPr>
          <p:cNvPr id="10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5368C394-2D24-412A-AEAE-1D60DB28DAA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99179" y="4098923"/>
            <a:ext cx="487363" cy="487363"/>
          </a:xfrm>
          <a:prstGeom prst="rect">
            <a:avLst/>
          </a:prstGeom>
        </p:spPr>
      </p:pic>
      <p:pic>
        <p:nvPicPr>
          <p:cNvPr id="11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4569A154-072F-4FC8-AFA3-01D9EFE43E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97138" y="4098922"/>
            <a:ext cx="487363" cy="48736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2681921" y="4675382"/>
            <a:ext cx="16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　ク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5029818" y="4675381"/>
            <a:ext cx="16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　キ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7586140" y="4663855"/>
            <a:ext cx="16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　カ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10031635" y="4675381"/>
            <a:ext cx="16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オ　イ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FD7211B-B5A6-0DCC-41CF-FEE6CA11C241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912592" y="758335"/>
            <a:ext cx="8294028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2" grpId="0"/>
      <p:bldP spid="14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D3DD16C-2295-4F22-A8CE-DFF8498518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55" y="342368"/>
            <a:ext cx="12019701" cy="3946895"/>
          </a:xfr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9CC7FF0-AD20-45E0-8E15-EE18421FEB0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2L1-7</a:t>
            </a:r>
            <a:endParaRPr lang="en-US" sz="3200"/>
          </a:p>
        </p:txBody>
      </p:sp>
      <p:pic>
        <p:nvPicPr>
          <p:cNvPr id="7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F6F9C69D-9A50-44AA-80D1-0788DBD332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07033" y="2081588"/>
            <a:ext cx="487363" cy="487363"/>
          </a:xfrm>
          <a:prstGeom prst="rect">
            <a:avLst/>
          </a:prstGeom>
        </p:spPr>
      </p:pic>
      <p:pic>
        <p:nvPicPr>
          <p:cNvPr id="8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87834BE2-E77D-4E91-8290-6A1DE27F30E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48674" y="2081587"/>
            <a:ext cx="487363" cy="487363"/>
          </a:xfrm>
          <a:prstGeom prst="rect">
            <a:avLst/>
          </a:prstGeom>
        </p:spPr>
      </p:pic>
      <p:pic>
        <p:nvPicPr>
          <p:cNvPr id="9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2606086D-E07F-4C97-9901-DFB0F54D576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99179" y="2081586"/>
            <a:ext cx="487363" cy="487363"/>
          </a:xfrm>
          <a:prstGeom prst="rect">
            <a:avLst/>
          </a:prstGeom>
        </p:spPr>
      </p:pic>
      <p:pic>
        <p:nvPicPr>
          <p:cNvPr id="10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6E88F57E-998B-4043-B839-95B3AB57D42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97138" y="2081585"/>
            <a:ext cx="487363" cy="487363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3069013" y="2607573"/>
            <a:ext cx="112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ひこうき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飛行機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8522074" y="2606131"/>
            <a:ext cx="664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みなみ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南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2424050" y="3148451"/>
            <a:ext cx="42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11254733" y="3134400"/>
            <a:ext cx="42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9725661" y="3162739"/>
            <a:ext cx="800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バス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95D440-F2B7-62BE-63C6-E4FDB4704E87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886135" y="971829"/>
            <a:ext cx="9787749" cy="44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5" grpId="0"/>
      <p:bldP spid="17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52E1F80-8018-4CBD-B837-B07BCFD53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26" y="201601"/>
            <a:ext cx="8542016" cy="10981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AAEE97-1C09-4CFD-8980-51166BC235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404"/>
            <a:ext cx="10228868" cy="554316"/>
          </a:xfrm>
          <a:prstGeom prst="rect">
            <a:avLst/>
          </a:prstGeom>
          <a:ln w="19050">
            <a:noFill/>
          </a:ln>
        </p:spPr>
      </p:pic>
      <p:pic>
        <p:nvPicPr>
          <p:cNvPr id="8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CBA937C9-9006-426D-8947-7970163B0B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4991" y="1186041"/>
            <a:ext cx="487363" cy="487363"/>
          </a:xfrm>
          <a:prstGeom prst="rect">
            <a:avLst/>
          </a:prstGeom>
        </p:spPr>
      </p:pic>
      <p:pic>
        <p:nvPicPr>
          <p:cNvPr id="9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4C9724D3-B0A3-4DC7-AC91-D10255C9FEB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66632" y="1186040"/>
            <a:ext cx="487363" cy="487363"/>
          </a:xfrm>
          <a:prstGeom prst="rect">
            <a:avLst/>
          </a:prstGeom>
        </p:spPr>
      </p:pic>
      <p:pic>
        <p:nvPicPr>
          <p:cNvPr id="10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800900B2-390C-452F-BC06-6E8FF53855A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17137" y="1186039"/>
            <a:ext cx="487363" cy="487363"/>
          </a:xfrm>
          <a:prstGeom prst="rect">
            <a:avLst/>
          </a:prstGeom>
        </p:spPr>
      </p:pic>
      <p:pic>
        <p:nvPicPr>
          <p:cNvPr id="11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2F7A5777-D66C-4E58-889A-539C39A8946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015096" y="1186038"/>
            <a:ext cx="487363" cy="487363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84B17C7E-4271-434A-92DB-9C277629C6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500" y="2151753"/>
            <a:ext cx="9096897" cy="210174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49E176FF-A37C-4298-BA02-CF1CF6DEC83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2L1-8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E89C5D6-3BE2-B55D-136E-5254702A45FA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2403367" y="765982"/>
            <a:ext cx="5040669" cy="4200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5109B9A-95D2-BAAE-492C-D891DE61A082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1681626" y="2284181"/>
            <a:ext cx="8911874" cy="185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5793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con&#10;&#10;Description automatically generated with low confidence">
            <a:extLst>
              <a:ext uri="{FF2B5EF4-FFF2-40B4-BE49-F238E27FC236}">
                <a16:creationId xmlns:a16="http://schemas.microsoft.com/office/drawing/2014/main" id="{9FAB85AD-F2B8-4AB3-9C6C-4A45DD2C90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70" y="101979"/>
            <a:ext cx="2036190" cy="1201877"/>
          </a:xfr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24349E1F-54A2-4EDE-9574-6A48C69F80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65"/>
          <a:stretch/>
        </p:blipFill>
        <p:spPr>
          <a:xfrm>
            <a:off x="1401348" y="940324"/>
            <a:ext cx="8276908" cy="3381077"/>
          </a:xfrm>
          <a:prstGeom prst="rect">
            <a:avLst/>
          </a:prstGeom>
        </p:spPr>
      </p:pic>
      <p:pic>
        <p:nvPicPr>
          <p:cNvPr id="8" name="Z_[01-14]_katachi1">
            <a:hlinkClick r:id="" action="ppaction://media"/>
            <a:extLst>
              <a:ext uri="{FF2B5EF4-FFF2-40B4-BE49-F238E27FC236}">
                <a16:creationId xmlns:a16="http://schemas.microsoft.com/office/drawing/2014/main" id="{71EA1599-11BB-49C4-A9E7-256EE94DA2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3711" y="1185257"/>
            <a:ext cx="586982" cy="586982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DED238B9-2243-4771-BA3D-A3836591889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2L1-8</a:t>
            </a:r>
            <a:endParaRPr lang="en-US" sz="3200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B77EDA4-3FA1-4A4D-A946-34664A52B0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061" y="4537417"/>
            <a:ext cx="9435699" cy="160854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2781237" y="3587427"/>
            <a:ext cx="904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そこ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35B50F1-525A-0D82-8141-E32C4D9DFC0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157276" y="1677568"/>
            <a:ext cx="7032054" cy="52321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8B4A69A-0868-5909-0509-7D54F7D6CF4D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354052" y="5318552"/>
            <a:ext cx="6360987" cy="70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9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A49D0EE1-0C8D-462A-856E-AEF2502DA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18" y="136954"/>
            <a:ext cx="10394581" cy="4755292"/>
          </a:xfrm>
          <a:prstGeom prst="rect">
            <a:avLst/>
          </a:prstGeom>
        </p:spPr>
      </p:pic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54EB87E0-2937-46A4-9343-AC0F46C4E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72" y="4815282"/>
            <a:ext cx="5422669" cy="1839979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CE4E9162-A64A-4974-9EFA-089A42E61A28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2L1-17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068262E-E35F-97BC-80B6-9DD1033A5B4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76432" y="116406"/>
            <a:ext cx="10234029" cy="6721046"/>
          </a:xfrm>
          <a:prstGeom prst="rect">
            <a:avLst/>
          </a:prstGeom>
        </p:spPr>
      </p:pic>
      <p:pic>
        <p:nvPicPr>
          <p:cNvPr id="4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8EB56AD-A0C9-48EC-DC61-8307B3EDA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263" y="60793"/>
            <a:ext cx="1566736" cy="778482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628E5E-C943-4A54-8C6E-3391424C3E02}"/>
              </a:ext>
            </a:extLst>
          </p:cNvPr>
          <p:cNvSpPr/>
          <p:nvPr/>
        </p:nvSpPr>
        <p:spPr>
          <a:xfrm>
            <a:off x="163418" y="349321"/>
            <a:ext cx="113014" cy="489954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65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8F5AA717-D888-4BC2-872F-BB7FF8734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3"/>
          <a:stretch/>
        </p:blipFill>
        <p:spPr>
          <a:xfrm>
            <a:off x="721348" y="1525128"/>
            <a:ext cx="10749304" cy="2279460"/>
          </a:xfrm>
        </p:spPr>
      </p:pic>
      <p:pic>
        <p:nvPicPr>
          <p:cNvPr id="6" name="Content Placeholder 4" descr="Icon&#10;&#10;Description automatically generated with low confidence">
            <a:extLst>
              <a:ext uri="{FF2B5EF4-FFF2-40B4-BE49-F238E27FC236}">
                <a16:creationId xmlns:a16="http://schemas.microsoft.com/office/drawing/2014/main" id="{E70A217B-A385-4EAA-B555-F5EF1E52D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70" y="101979"/>
            <a:ext cx="2036190" cy="120187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34CD6286-ED1A-4EA7-B01B-0F439A33489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2L1-17</a:t>
            </a:r>
            <a:endParaRPr lang="en-US" sz="3200"/>
          </a:p>
        </p:txBody>
      </p:sp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B5E7D385-8767-4B9A-B6C7-F45230D01A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00" y="4195152"/>
            <a:ext cx="11065408" cy="162118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5301191" y="1549170"/>
            <a:ext cx="1047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から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5682191" y="2308416"/>
            <a:ext cx="1047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けど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 flipH="1">
            <a:off x="6349004" y="3074902"/>
            <a:ext cx="1514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あって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3E1B494-2379-A801-8499-59610560C2E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545629" y="5068502"/>
            <a:ext cx="8273123" cy="480656"/>
          </a:xfrm>
          <a:prstGeom prst="rect">
            <a:avLst/>
          </a:prstGeom>
        </p:spPr>
      </p:pic>
      <p:pic>
        <p:nvPicPr>
          <p:cNvPr id="4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E194DB3-63B2-1710-E1B4-7C2C357D253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97"/>
          <a:stretch/>
        </p:blipFill>
        <p:spPr>
          <a:xfrm>
            <a:off x="2366026" y="439951"/>
            <a:ext cx="8509588" cy="653069"/>
          </a:xfrm>
          <a:prstGeom prst="rect">
            <a:avLst/>
          </a:prstGeom>
        </p:spPr>
      </p:pic>
      <p:pic>
        <p:nvPicPr>
          <p:cNvPr id="10" name="Picture 6" descr="Text, letter&#10;&#10;Description automatically generated">
            <a:extLst>
              <a:ext uri="{FF2B5EF4-FFF2-40B4-BE49-F238E27FC236}">
                <a16:creationId xmlns:a16="http://schemas.microsoft.com/office/drawing/2014/main" id="{6D6DC5AE-AEB6-E4B3-DE64-9F7825F3A7D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31" b="77269"/>
          <a:stretch/>
        </p:blipFill>
        <p:spPr>
          <a:xfrm>
            <a:off x="8444597" y="116459"/>
            <a:ext cx="2229261" cy="1127171"/>
          </a:xfrm>
          <a:prstGeom prst="rect">
            <a:avLst/>
          </a:prstGeom>
        </p:spPr>
      </p:pic>
      <p:pic>
        <p:nvPicPr>
          <p:cNvPr id="8" name="Z_[01-15]_katachi2">
            <a:hlinkClick r:id="" action="ppaction://media"/>
            <a:extLst>
              <a:ext uri="{FF2B5EF4-FFF2-40B4-BE49-F238E27FC236}">
                <a16:creationId xmlns:a16="http://schemas.microsoft.com/office/drawing/2014/main" id="{7E06186C-F383-A0AB-778E-CD97B54E4F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92638" y="583675"/>
            <a:ext cx="570158" cy="57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99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" grpId="0"/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CE4E9162-A64A-4974-9EFA-089A42E61A2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2L1-17</a:t>
            </a:r>
            <a:endParaRPr lang="en-US" sz="3200"/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2E4AF93-5D82-4360-A70B-64B31E805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4990"/>
            <a:ext cx="7380944" cy="3987538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F103CA15-2B9E-4F25-B859-24AAE9BFE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428" y="1555423"/>
            <a:ext cx="7948760" cy="2310329"/>
          </a:xfrm>
          <a:prstGeom prst="rect">
            <a:avLst/>
          </a:prstGeom>
        </p:spPr>
      </p:pic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5292D520-E68C-4486-9F5A-253E5482D3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45" y="3967547"/>
            <a:ext cx="6462320" cy="2651990"/>
          </a:xfrm>
          <a:prstGeom prst="rect">
            <a:avLst/>
          </a:prstGeom>
        </p:spPr>
      </p:pic>
      <p:pic>
        <p:nvPicPr>
          <p:cNvPr id="2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F418BCF-E80F-B509-1476-6B46BF517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005" y="101889"/>
            <a:ext cx="1566736" cy="778482"/>
          </a:xfr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D017A04-CBD7-7E87-E629-54BAF8533C73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0" y="-122183"/>
            <a:ext cx="8683859" cy="157260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34CA586-FBE6-DFDC-F3D2-39AE1D1C130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58091" y="1514594"/>
            <a:ext cx="4329254" cy="244420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1DE8849-6562-AEC0-BEE4-F1EC72FE929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4512955" y="1514594"/>
            <a:ext cx="7699043" cy="234795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AB00F19-DB72-D2AB-BAB0-EC36C730C47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158091" y="3970751"/>
            <a:ext cx="8709728" cy="279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495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66CFB1A3-D71C-4AED-992D-35D533DAE5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47" y="399570"/>
            <a:ext cx="11305709" cy="132556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34A1EA-4A6E-44A1-9D59-501C644695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32" y="1698674"/>
            <a:ext cx="10228868" cy="554316"/>
          </a:xfrm>
          <a:prstGeom prst="rect">
            <a:avLst/>
          </a:prstGeom>
          <a:ln w="19050">
            <a:noFill/>
          </a:ln>
        </p:spPr>
      </p:pic>
      <p:pic>
        <p:nvPicPr>
          <p:cNvPr id="7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9C91F588-B624-4611-A00D-6062A2E088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17224" y="1657384"/>
            <a:ext cx="487363" cy="487363"/>
          </a:xfrm>
          <a:prstGeom prst="rect">
            <a:avLst/>
          </a:prstGeom>
        </p:spPr>
      </p:pic>
      <p:pic>
        <p:nvPicPr>
          <p:cNvPr id="8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D07BEB17-448E-48DB-8186-DA50AC9922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458865" y="1657383"/>
            <a:ext cx="487363" cy="487363"/>
          </a:xfrm>
          <a:prstGeom prst="rect">
            <a:avLst/>
          </a:prstGeom>
        </p:spPr>
      </p:pic>
      <p:pic>
        <p:nvPicPr>
          <p:cNvPr id="9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22C46985-2B53-4D5F-949B-D7B1869CAD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09370" y="1657382"/>
            <a:ext cx="487363" cy="487363"/>
          </a:xfrm>
          <a:prstGeom prst="rect">
            <a:avLst/>
          </a:prstGeom>
        </p:spPr>
      </p:pic>
      <p:pic>
        <p:nvPicPr>
          <p:cNvPr id="10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054F7595-60EF-4F13-8B8E-3A0CF6902E7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07329" y="1657381"/>
            <a:ext cx="487363" cy="487363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EF72999C-9F54-463D-9024-8C8E92CE4CF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2L1-8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5F08654-D5A6-2466-EFBB-6BD1EE0304B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lum bright="-20000" contrast="40000"/>
          </a:blip>
          <a:srcRect t="8589"/>
          <a:stretch/>
        </p:blipFill>
        <p:spPr>
          <a:xfrm>
            <a:off x="1000426" y="1170817"/>
            <a:ext cx="8588129" cy="44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021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BAEAD24-7CB7-4155-9E09-F93ED8F61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0" y="0"/>
            <a:ext cx="5067739" cy="1089754"/>
          </a:xfrm>
        </p:spPr>
      </p:pic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56F09343-B885-42F6-9966-10E7ECA0A3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55" y="948352"/>
            <a:ext cx="4291712" cy="980962"/>
          </a:xfrm>
          <a:prstGeom prst="rect">
            <a:avLst/>
          </a:prstGeom>
        </p:spPr>
      </p:pic>
      <p:pic>
        <p:nvPicPr>
          <p:cNvPr id="8" name="Z_[01-16]_hanasu">
            <a:hlinkClick r:id="" action="ppaction://media"/>
            <a:extLst>
              <a:ext uri="{FF2B5EF4-FFF2-40B4-BE49-F238E27FC236}">
                <a16:creationId xmlns:a16="http://schemas.microsoft.com/office/drawing/2014/main" id="{7B754D69-FB82-4C44-B42D-70987C564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53422" y="1124992"/>
            <a:ext cx="487363" cy="48736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ABE54A31-D70D-45AE-B856-C46A889E01C2}"/>
              </a:ext>
            </a:extLst>
          </p:cNvPr>
          <p:cNvSpPr txBox="1"/>
          <p:nvPr/>
        </p:nvSpPr>
        <p:spPr>
          <a:xfrm>
            <a:off x="11064045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2L1-9</a:t>
            </a:r>
            <a:endParaRPr lang="en-US" sz="3200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97D65A5C-B2CE-4D5C-A960-9BE2ED9691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0" r="1680"/>
          <a:stretch/>
        </p:blipFill>
        <p:spPr>
          <a:xfrm>
            <a:off x="4427810" y="801278"/>
            <a:ext cx="7744231" cy="3185481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62E84327-25EC-45CE-A514-EB74A35B45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582" y="3986759"/>
            <a:ext cx="6408975" cy="258340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6DDDFC9-2C10-98E0-2293-D8A11BB5AB8B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591901" y="655581"/>
            <a:ext cx="4260362" cy="39587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93FA5BF-A299-0D6C-876F-CA67C92306A8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772922" y="1594112"/>
            <a:ext cx="3681889" cy="44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1608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BAEAD24-7CB7-4155-9E09-F93ED8F61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0" y="0"/>
            <a:ext cx="5067739" cy="1089754"/>
          </a:xfr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ABE54A31-D70D-45AE-B856-C46A889E01C2}"/>
              </a:ext>
            </a:extLst>
          </p:cNvPr>
          <p:cNvSpPr txBox="1"/>
          <p:nvPr/>
        </p:nvSpPr>
        <p:spPr>
          <a:xfrm>
            <a:off x="11064045" y="25529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2L1-9</a:t>
            </a:r>
            <a:endParaRPr lang="en-US" sz="3200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97D65A5C-B2CE-4D5C-A960-9BE2ED9691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0" r="1680"/>
          <a:stretch/>
        </p:blipFill>
        <p:spPr>
          <a:xfrm>
            <a:off x="4427810" y="801278"/>
            <a:ext cx="7744231" cy="3185481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62E84327-25EC-45CE-A514-EB74A35B45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582" y="3986759"/>
            <a:ext cx="6408975" cy="2583404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0D968B6-A504-49C3-A6F9-4B59BA58783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"/>
          <a:stretch/>
        </p:blipFill>
        <p:spPr>
          <a:xfrm>
            <a:off x="111919" y="1433284"/>
            <a:ext cx="5349203" cy="960734"/>
          </a:xfrm>
          <a:prstGeom prst="rect">
            <a:avLst/>
          </a:prstGeom>
        </p:spPr>
      </p:pic>
      <p:pic>
        <p:nvPicPr>
          <p:cNvPr id="8" name="Z_[01-16]_hanasu">
            <a:hlinkClick r:id="" action="ppaction://media"/>
            <a:extLst>
              <a:ext uri="{FF2B5EF4-FFF2-40B4-BE49-F238E27FC236}">
                <a16:creationId xmlns:a16="http://schemas.microsoft.com/office/drawing/2014/main" id="{7B754D69-FB82-4C44-B42D-70987C564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24383" y="1414821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789AB52-AB25-3988-F29F-006AEFC16262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591901" y="655581"/>
            <a:ext cx="4260362" cy="39587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318674D-27F2-99A6-5AA8-59FF9DF33493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591901" y="1980854"/>
            <a:ext cx="4140057" cy="4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580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BAEAD24-7CB7-4155-9E09-F93ED8F61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0" y="0"/>
            <a:ext cx="5067739" cy="1089754"/>
          </a:xfr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ABE54A31-D70D-45AE-B856-C46A889E01C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2L1-9</a:t>
            </a:r>
            <a:endParaRPr lang="en-US" sz="3200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97D65A5C-B2CE-4D5C-A960-9BE2ED9691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0" r="1680"/>
          <a:stretch/>
        </p:blipFill>
        <p:spPr>
          <a:xfrm>
            <a:off x="4427810" y="801278"/>
            <a:ext cx="7744231" cy="3185481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62E84327-25EC-45CE-A514-EB74A35B45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582" y="3986759"/>
            <a:ext cx="6408975" cy="2583404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0D968B6-A504-49C3-A6F9-4B59BA58783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"/>
          <a:stretch/>
        </p:blipFill>
        <p:spPr>
          <a:xfrm>
            <a:off x="111919" y="1433284"/>
            <a:ext cx="5349203" cy="960734"/>
          </a:xfrm>
          <a:prstGeom prst="rect">
            <a:avLst/>
          </a:prstGeom>
        </p:spPr>
      </p:pic>
      <p:pic>
        <p:nvPicPr>
          <p:cNvPr id="8" name="Z_[01-16]_hanasu">
            <a:hlinkClick r:id="" action="ppaction://media"/>
            <a:extLst>
              <a:ext uri="{FF2B5EF4-FFF2-40B4-BE49-F238E27FC236}">
                <a16:creationId xmlns:a16="http://schemas.microsoft.com/office/drawing/2014/main" id="{7B754D69-FB82-4C44-B42D-70987C564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24383" y="1414821"/>
            <a:ext cx="487363" cy="487363"/>
          </a:xfrm>
          <a:prstGeom prst="rect">
            <a:avLst/>
          </a:prstGeom>
        </p:spPr>
      </p:pic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927701" y="960117"/>
            <a:ext cx="2016024" cy="3971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580287" y="1621220"/>
            <a:ext cx="3506687" cy="3504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580287" y="3145300"/>
            <a:ext cx="5078313" cy="7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927700" y="2443640"/>
            <a:ext cx="3187599" cy="3971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514211" y="4097808"/>
            <a:ext cx="3886839" cy="4741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521499" y="4895586"/>
            <a:ext cx="3322589" cy="4741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514212" y="5927644"/>
            <a:ext cx="2543814" cy="4741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0F06649-008B-D4F9-13E2-B7707465E693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73581" y="1971675"/>
            <a:ext cx="4282355" cy="4223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9E673D9-C9E3-6B69-6A15-FAE2532C313B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854436" y="660228"/>
            <a:ext cx="3870338" cy="35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7186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612931E-7F5A-4C15-AA67-DECA1B29B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29" y="121047"/>
            <a:ext cx="6335505" cy="117985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E83433-8196-4A88-B254-D3D92F1EE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42" y="1382836"/>
            <a:ext cx="11447829" cy="1077559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A327BC60-220E-44C6-BA52-93B9159E9094}"/>
              </a:ext>
            </a:extLst>
          </p:cNvPr>
          <p:cNvSpPr txBox="1"/>
          <p:nvPr/>
        </p:nvSpPr>
        <p:spPr>
          <a:xfrm>
            <a:off x="10876375" y="121047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2L1-9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90B07E0-7DB3-B4A3-EFF7-21BEC7F5E27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128299" y="793350"/>
            <a:ext cx="4967701" cy="54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72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A327BC60-220E-44C6-BA52-93B9159E9094}"/>
              </a:ext>
            </a:extLst>
          </p:cNvPr>
          <p:cNvSpPr txBox="1"/>
          <p:nvPr/>
        </p:nvSpPr>
        <p:spPr>
          <a:xfrm>
            <a:off x="10876375" y="121047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2L1-9</a:t>
            </a:r>
            <a:endParaRPr lang="en-US" sz="3200"/>
          </a:p>
        </p:txBody>
      </p:sp>
      <p:pic>
        <p:nvPicPr>
          <p:cNvPr id="4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CB6CC79B-713A-48A0-BE7F-4640CDB76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14" y="237020"/>
            <a:ext cx="10613669" cy="1469232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54B9C0D-AC09-4BF1-ACDF-9A6A436A1901}"/>
              </a:ext>
            </a:extLst>
          </p:cNvPr>
          <p:cNvGrpSpPr/>
          <p:nvPr/>
        </p:nvGrpSpPr>
        <p:grpSpPr>
          <a:xfrm>
            <a:off x="2468673" y="2306658"/>
            <a:ext cx="8267910" cy="4187978"/>
            <a:chOff x="2457011" y="1936544"/>
            <a:chExt cx="8267910" cy="4187978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57615BA-432C-48F4-8446-7545756D7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3177" y="3139416"/>
              <a:ext cx="2361523" cy="2892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6829ABA3-12D4-4826-8887-9D04041F69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7011" y="3139416"/>
              <a:ext cx="2399831" cy="2985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9617D3D4-4C8D-4611-A710-BF16CFA9A5B7}"/>
                </a:ext>
              </a:extLst>
            </p:cNvPr>
            <p:cNvGrpSpPr/>
            <p:nvPr/>
          </p:nvGrpSpPr>
          <p:grpSpPr>
            <a:xfrm>
              <a:off x="7225163" y="1936544"/>
              <a:ext cx="3499758" cy="2303565"/>
              <a:chOff x="7225163" y="1936544"/>
              <a:chExt cx="3499758" cy="2303565"/>
            </a:xfrm>
          </p:grpSpPr>
          <p:sp>
            <p:nvSpPr>
              <p:cNvPr id="2" name="吹き出し: 角を丸めた四角形 1">
                <a:extLst>
                  <a:ext uri="{FF2B5EF4-FFF2-40B4-BE49-F238E27FC236}">
                    <a16:creationId xmlns:a16="http://schemas.microsoft.com/office/drawing/2014/main" id="{EFF115F4-1AD7-485C-BCAA-45E97B0F5AEE}"/>
                  </a:ext>
                </a:extLst>
              </p:cNvPr>
              <p:cNvSpPr/>
              <p:nvPr/>
            </p:nvSpPr>
            <p:spPr>
              <a:xfrm>
                <a:off x="7225163" y="2007364"/>
                <a:ext cx="3499758" cy="2161926"/>
              </a:xfrm>
              <a:prstGeom prst="wedgeRoundRectCallout">
                <a:avLst>
                  <a:gd name="adj1" fmla="val -45872"/>
                  <a:gd name="adj2" fmla="val 56961"/>
                  <a:gd name="adj3" fmla="val 1666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053A5F18-2842-4434-BF5D-1119B6BF56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31705" y="1936544"/>
                <a:ext cx="2886673" cy="2303565"/>
              </a:xfrm>
              <a:prstGeom prst="rect">
                <a:avLst/>
              </a:prstGeom>
            </p:spPr>
          </p:pic>
        </p:grp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99D322E4-002C-B3B9-C81F-8FA66661CF7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236140" y="1235142"/>
            <a:ext cx="11748232" cy="48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334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A89FA7AA-A16C-D138-05B5-78477B869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190" y="-5938"/>
            <a:ext cx="9254434" cy="68289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489121" y="4359681"/>
            <a:ext cx="9225055" cy="76290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59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Qr code&#10;&#10;Description automatically generated with low confidence">
            <a:extLst>
              <a:ext uri="{FF2B5EF4-FFF2-40B4-BE49-F238E27FC236}">
                <a16:creationId xmlns:a16="http://schemas.microsoft.com/office/drawing/2014/main" id="{0BD598E0-7F8F-41D9-B5D1-C745B6BBE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2643673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CA20B78-2296-48F2-82C4-08FEA3E7977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2L1-10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5C39437-7323-3310-BF2A-54B386FD4BA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17934" y="2085932"/>
            <a:ext cx="8107268" cy="43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146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2E846887-A04F-4600-92CC-4E72CEE6C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026" y="975994"/>
            <a:ext cx="5067637" cy="5845423"/>
          </a:xfrm>
          <a:prstGeom prst="rect">
            <a:avLst/>
          </a:prstGeom>
        </p:spPr>
      </p:pic>
      <p:pic>
        <p:nvPicPr>
          <p:cNvPr id="11" name="Content Placeholder 10" descr="Text&#10;&#10;Description automatically generated">
            <a:extLst>
              <a:ext uri="{FF2B5EF4-FFF2-40B4-BE49-F238E27FC236}">
                <a16:creationId xmlns:a16="http://schemas.microsoft.com/office/drawing/2014/main" id="{68E30A7E-C216-4350-9302-37540850BB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78997" cy="911319"/>
          </a:xfr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0B59662D-BF72-47F7-8554-CB67D33AB5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5"/>
          <a:stretch/>
        </p:blipFill>
        <p:spPr>
          <a:xfrm>
            <a:off x="3434544" y="64676"/>
            <a:ext cx="8336437" cy="911319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C731F946-8B52-4BCD-8D4B-C127CF820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0" y="975995"/>
            <a:ext cx="4885176" cy="1129576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F62E8BA6-ACA8-49CC-B3A3-0B846FE685F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2L1-10</a:t>
            </a:r>
            <a:endParaRPr lang="en-US" sz="3200"/>
          </a:p>
        </p:txBody>
      </p:sp>
      <p:pic>
        <p:nvPicPr>
          <p:cNvPr id="19" name="Picture 18" descr="Text&#10;&#10;Description automatically generated with medium confidence">
            <a:extLst>
              <a:ext uri="{FF2B5EF4-FFF2-40B4-BE49-F238E27FC236}">
                <a16:creationId xmlns:a16="http://schemas.microsoft.com/office/drawing/2014/main" id="{69F11019-5DEF-4854-B261-C024F244C8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67" y="5053875"/>
            <a:ext cx="4608121" cy="143939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548BBE4-55BB-017A-0D25-2289FB0BB07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507872" y="613152"/>
            <a:ext cx="3071125" cy="29816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9099F78-B368-A965-6507-61ECFB79A2F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3578997" y="561292"/>
            <a:ext cx="8550149" cy="40415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8B81DCD-2D1A-73CB-A2AB-182B90BAAB94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562648" y="1578601"/>
            <a:ext cx="4898761" cy="38064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D55C990-C50F-ACAF-AFF5-D6869917826E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816633" y="5672059"/>
            <a:ext cx="4040940" cy="62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410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F4BE569-E09F-4B93-97DE-872B8E644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414"/>
            <a:ext cx="4380569" cy="1325563"/>
          </a:xfr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505765F-228D-4168-A698-0D3E0125A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999" y="189464"/>
            <a:ext cx="5991923" cy="647907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C5E7D7E0-FE87-4BC3-9149-597AD3306E0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1B4DAA5-3B69-1049-A39C-E3E13F4F0CB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321272" y="874850"/>
            <a:ext cx="3600803" cy="39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380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A41F6FE0-D3E6-4B17-A58D-35A098A076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00" y="75414"/>
            <a:ext cx="9228843" cy="1577700"/>
          </a:xfr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F6748C2B-0E0A-4136-A93F-F8C0C852E4E9}"/>
              </a:ext>
            </a:extLst>
          </p:cNvPr>
          <p:cNvSpPr txBox="1"/>
          <p:nvPr/>
        </p:nvSpPr>
        <p:spPr>
          <a:xfrm>
            <a:off x="10875614" y="2347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ED3C62B-566F-3E8F-B3FA-360CF777A27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288579" y="990621"/>
            <a:ext cx="9580186" cy="51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0857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A89FA7AA-A16C-D138-05B5-78477B869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190" y="-5938"/>
            <a:ext cx="9254434" cy="68289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489121" y="5122371"/>
            <a:ext cx="9225055" cy="76290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531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DD3E4E9-8AFF-48B8-A615-222468FDE2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91194" cy="838273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AA27A0B5-E997-496A-B601-A233F1339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597" y="708994"/>
            <a:ext cx="8959440" cy="614900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9E09B98-44B1-4570-9AAA-FDA0F11AB95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2L1-15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BE54BC3-2B89-0238-087C-0554A7D5AD3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403987" y="1285833"/>
            <a:ext cx="2953551" cy="39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63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0DEF3832-1B52-4DD0-A454-62681AD26E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9" y="190893"/>
            <a:ext cx="11397164" cy="6476214"/>
          </a:xfr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CC46B8FA-86D9-4A70-B6AB-D70D8324D3AA}"/>
              </a:ext>
            </a:extLst>
          </p:cNvPr>
          <p:cNvSpPr txBox="1"/>
          <p:nvPr/>
        </p:nvSpPr>
        <p:spPr>
          <a:xfrm>
            <a:off x="10875614" y="8926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2L1-15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1575DBB-201D-3829-AF72-9F118E121F4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59756" y="1068792"/>
            <a:ext cx="5914352" cy="46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8386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0B387A4-BD0C-4BA1-A974-422ABE44B1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1" b="1680"/>
          <a:stretch/>
        </p:blipFill>
        <p:spPr>
          <a:xfrm>
            <a:off x="302409" y="111835"/>
            <a:ext cx="11397164" cy="489399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BA3AF0-966E-4807-9F9F-5182519A6C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40" y="5254209"/>
            <a:ext cx="10642719" cy="1304120"/>
          </a:xfr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A7FA2DF3-0160-43B1-BE06-BCAD1E0BEC56}"/>
              </a:ext>
            </a:extLst>
          </p:cNvPr>
          <p:cNvSpPr txBox="1"/>
          <p:nvPr/>
        </p:nvSpPr>
        <p:spPr>
          <a:xfrm>
            <a:off x="10867273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2L1-15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7EE5EB1-B61A-7EC4-C854-703E5159199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673904" y="6039254"/>
            <a:ext cx="9063834" cy="5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144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E25A56CF-AFDE-942F-3EA9-0483E19CE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39"/>
            <a:ext cx="1322024" cy="84829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43B4784-50DC-53B0-2478-B0D70F3FB6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l="1827" t="25148"/>
          <a:stretch/>
        </p:blipFill>
        <p:spPr>
          <a:xfrm>
            <a:off x="647273" y="864238"/>
            <a:ext cx="10726220" cy="5993762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AAD307FF-0705-1427-2853-8F48D5E876B0}"/>
              </a:ext>
            </a:extLst>
          </p:cNvPr>
          <p:cNvSpPr txBox="1"/>
          <p:nvPr/>
        </p:nvSpPr>
        <p:spPr>
          <a:xfrm>
            <a:off x="10867273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2L1-19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8098103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F2B242-4722-03CB-46E5-91FC013D012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541125" y="864238"/>
            <a:ext cx="8907693" cy="591146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97C7AF2-B6DD-804A-3481-7EDB88A3C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617179" cy="1037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79F496-F81C-1C9C-D583-E011BA0312AB}"/>
              </a:ext>
            </a:extLst>
          </p:cNvPr>
          <p:cNvSpPr txBox="1"/>
          <p:nvPr/>
        </p:nvSpPr>
        <p:spPr>
          <a:xfrm>
            <a:off x="10867273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2L1-19</a:t>
            </a:r>
            <a:endParaRPr lang="en-US" sz="3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51621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8425CC0-2C5E-63B7-66ED-66DB7CA45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722" y="848299"/>
            <a:ext cx="9041258" cy="59103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9009FF3-E990-C4F8-04F4-36FDD984B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407561" cy="903185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F8FCB9BF-C7AF-A9E4-A89B-8B1ADBF59AB9}"/>
              </a:ext>
            </a:extLst>
          </p:cNvPr>
          <p:cNvSpPr txBox="1"/>
          <p:nvPr/>
        </p:nvSpPr>
        <p:spPr>
          <a:xfrm>
            <a:off x="10867273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2L1-20</a:t>
            </a:r>
            <a:endParaRPr lang="en-US" sz="3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1063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9009FF3-E990-C4F8-04F4-36FDD984B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0651" cy="103991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DA2D1D4-5910-8016-E5CA-5A2D166B13C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9674" y="1405857"/>
            <a:ext cx="11912651" cy="49743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30FC01-4580-4090-8304-A7BB0E70B36E}"/>
              </a:ext>
            </a:extLst>
          </p:cNvPr>
          <p:cNvSpPr txBox="1"/>
          <p:nvPr/>
        </p:nvSpPr>
        <p:spPr>
          <a:xfrm>
            <a:off x="10867273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2L1-20</a:t>
            </a:r>
            <a:endParaRPr lang="en-US" sz="3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396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44198E-B1CF-45AA-8E41-738651D6BEBE}"/>
</file>

<file path=customXml/itemProps2.xml><?xml version="1.0" encoding="utf-8"?>
<ds:datastoreItem xmlns:ds="http://schemas.openxmlformats.org/officeDocument/2006/customXml" ds:itemID="{1A5FCED4-235A-4D15-85E6-BFCA784FD89F}">
  <ds:schemaRefs>
    <ds:schemaRef ds:uri="3e344923-98a3-4cbb-98eb-7a7235193b6b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dd831380-f772-4d0a-86be-ca519d40c5a8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D965CA0-AC2B-4FFA-B51A-374A3E6E8E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220</Words>
  <Application>Microsoft Office PowerPoint</Application>
  <PresentationFormat>Widescreen</PresentationFormat>
  <Paragraphs>122</Paragraphs>
  <Slides>50</Slides>
  <Notes>2</Notes>
  <HiddenSlides>0</HiddenSlides>
  <MMClips>44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Chompoonut  Harnrak</dc:creator>
  <cp:lastModifiedBy>sayaka yokoyama</cp:lastModifiedBy>
  <cp:revision>44</cp:revision>
  <dcterms:created xsi:type="dcterms:W3CDTF">2021-05-28T08:29:25Z</dcterms:created>
  <dcterms:modified xsi:type="dcterms:W3CDTF">2024-07-24T07:21:15Z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