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72"/>
  </p:notesMasterIdLst>
  <p:sldIdLst>
    <p:sldId id="293" r:id="rId5"/>
    <p:sldId id="294" r:id="rId6"/>
    <p:sldId id="333" r:id="rId7"/>
    <p:sldId id="341" r:id="rId8"/>
    <p:sldId id="296" r:id="rId9"/>
    <p:sldId id="342" r:id="rId10"/>
    <p:sldId id="297" r:id="rId11"/>
    <p:sldId id="298" r:id="rId12"/>
    <p:sldId id="343" r:id="rId13"/>
    <p:sldId id="292" r:id="rId14"/>
    <p:sldId id="303" r:id="rId15"/>
    <p:sldId id="304" r:id="rId16"/>
    <p:sldId id="305" r:id="rId17"/>
    <p:sldId id="309" r:id="rId18"/>
    <p:sldId id="355" r:id="rId19"/>
    <p:sldId id="308" r:id="rId20"/>
    <p:sldId id="306" r:id="rId21"/>
    <p:sldId id="363" r:id="rId22"/>
    <p:sldId id="307" r:id="rId23"/>
    <p:sldId id="310" r:id="rId24"/>
    <p:sldId id="316" r:id="rId25"/>
    <p:sldId id="315" r:id="rId26"/>
    <p:sldId id="345" r:id="rId27"/>
    <p:sldId id="334" r:id="rId28"/>
    <p:sldId id="346" r:id="rId29"/>
    <p:sldId id="318" r:id="rId30"/>
    <p:sldId id="347" r:id="rId31"/>
    <p:sldId id="348" r:id="rId32"/>
    <p:sldId id="335" r:id="rId33"/>
    <p:sldId id="302" r:id="rId34"/>
    <p:sldId id="356" r:id="rId35"/>
    <p:sldId id="301" r:id="rId36"/>
    <p:sldId id="300" r:id="rId37"/>
    <p:sldId id="313" r:id="rId38"/>
    <p:sldId id="314" r:id="rId39"/>
    <p:sldId id="322" r:id="rId40"/>
    <p:sldId id="349" r:id="rId41"/>
    <p:sldId id="319" r:id="rId42"/>
    <p:sldId id="364" r:id="rId43"/>
    <p:sldId id="320" r:id="rId44"/>
    <p:sldId id="336" r:id="rId45"/>
    <p:sldId id="350" r:id="rId46"/>
    <p:sldId id="328" r:id="rId47"/>
    <p:sldId id="323" r:id="rId48"/>
    <p:sldId id="330" r:id="rId49"/>
    <p:sldId id="352" r:id="rId50"/>
    <p:sldId id="329" r:id="rId51"/>
    <p:sldId id="365" r:id="rId52"/>
    <p:sldId id="324" r:id="rId53"/>
    <p:sldId id="325" r:id="rId54"/>
    <p:sldId id="353" r:id="rId55"/>
    <p:sldId id="331" r:id="rId56"/>
    <p:sldId id="354" r:id="rId57"/>
    <p:sldId id="366" r:id="rId58"/>
    <p:sldId id="326" r:id="rId59"/>
    <p:sldId id="327" r:id="rId60"/>
    <p:sldId id="332" r:id="rId61"/>
    <p:sldId id="367" r:id="rId62"/>
    <p:sldId id="338" r:id="rId63"/>
    <p:sldId id="339" r:id="rId64"/>
    <p:sldId id="340" r:id="rId65"/>
    <p:sldId id="357" r:id="rId66"/>
    <p:sldId id="358" r:id="rId67"/>
    <p:sldId id="359" r:id="rId68"/>
    <p:sldId id="360" r:id="rId69"/>
    <p:sldId id="361" r:id="rId70"/>
    <p:sldId id="362" r:id="rId7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24FF"/>
    <a:srgbClr val="E7E5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D1AFA7F-BF37-E3D6-EC52-6EE7B6BE4E8A}" v="3" dt="2024-07-24T07:19:29.2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85554" autoAdjust="0"/>
  </p:normalViewPr>
  <p:slideViewPr>
    <p:cSldViewPr snapToGrid="0">
      <p:cViewPr varScale="1">
        <p:scale>
          <a:sx n="55" d="100"/>
          <a:sy n="55" d="100"/>
        </p:scale>
        <p:origin x="82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viewProps" Target="viewProp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microsoft.com/office/2016/11/relationships/changesInfo" Target="changesInfos/changesInfo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presProps" Target="presProps.xml"/><Relationship Id="rId78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tableStyles" Target="tableStyles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oko Kakuda" userId="40706642-bbdd-4be4-a46a-1d3174691c72" providerId="ADAL" clId="{8AD002E3-F2D2-4876-84E7-9319889EE988}"/>
    <pc:docChg chg="undo custSel modSld sldOrd">
      <pc:chgData name="Shoko Kakuda" userId="40706642-bbdd-4be4-a46a-1d3174691c72" providerId="ADAL" clId="{8AD002E3-F2D2-4876-84E7-9319889EE988}" dt="2022-03-02T08:58:27.609" v="1003" actId="478"/>
      <pc:docMkLst>
        <pc:docMk/>
      </pc:docMkLst>
      <pc:sldChg chg="modSp mod">
        <pc:chgData name="Shoko Kakuda" userId="40706642-bbdd-4be4-a46a-1d3174691c72" providerId="ADAL" clId="{8AD002E3-F2D2-4876-84E7-9319889EE988}" dt="2022-03-02T08:46:04.459" v="17" actId="14100"/>
        <pc:sldMkLst>
          <pc:docMk/>
          <pc:sldMk cId="2166109885" sldId="298"/>
        </pc:sldMkLst>
        <pc:picChg chg="mod">
          <ac:chgData name="Shoko Kakuda" userId="40706642-bbdd-4be4-a46a-1d3174691c72" providerId="ADAL" clId="{8AD002E3-F2D2-4876-84E7-9319889EE988}" dt="2022-03-02T08:46:04.459" v="17" actId="14100"/>
          <ac:picMkLst>
            <pc:docMk/>
            <pc:sldMk cId="2166109885" sldId="298"/>
            <ac:picMk id="2" creationId="{1D72E7DD-C541-49CB-BCE7-B55EE2F0E474}"/>
          </ac:picMkLst>
        </pc:picChg>
        <pc:picChg chg="mod ord">
          <ac:chgData name="Shoko Kakuda" userId="40706642-bbdd-4be4-a46a-1d3174691c72" providerId="ADAL" clId="{8AD002E3-F2D2-4876-84E7-9319889EE988}" dt="2022-03-02T08:45:49.557" v="12" actId="1076"/>
          <ac:picMkLst>
            <pc:docMk/>
            <pc:sldMk cId="2166109885" sldId="298"/>
            <ac:picMk id="9" creationId="{E1291D93-ED51-4488-B724-65F9C1254C2C}"/>
          </ac:picMkLst>
        </pc:picChg>
        <pc:picChg chg="mod">
          <ac:chgData name="Shoko Kakuda" userId="40706642-bbdd-4be4-a46a-1d3174691c72" providerId="ADAL" clId="{8AD002E3-F2D2-4876-84E7-9319889EE988}" dt="2022-03-02T08:45:55.068" v="13" actId="1076"/>
          <ac:picMkLst>
            <pc:docMk/>
            <pc:sldMk cId="2166109885" sldId="298"/>
            <ac:picMk id="11" creationId="{1CEB8920-D46A-47B4-B039-DFD848C89544}"/>
          </ac:picMkLst>
        </pc:picChg>
      </pc:sldChg>
      <pc:sldChg chg="modSp mod">
        <pc:chgData name="Shoko Kakuda" userId="40706642-bbdd-4be4-a46a-1d3174691c72" providerId="ADAL" clId="{8AD002E3-F2D2-4876-84E7-9319889EE988}" dt="2022-03-02T08:48:45.601" v="109" actId="14100"/>
        <pc:sldMkLst>
          <pc:docMk/>
          <pc:sldMk cId="680416095" sldId="306"/>
        </pc:sldMkLst>
        <pc:grpChg chg="mod">
          <ac:chgData name="Shoko Kakuda" userId="40706642-bbdd-4be4-a46a-1d3174691c72" providerId="ADAL" clId="{8AD002E3-F2D2-4876-84E7-9319889EE988}" dt="2022-03-02T08:48:45.601" v="109" actId="14100"/>
          <ac:grpSpMkLst>
            <pc:docMk/>
            <pc:sldMk cId="680416095" sldId="306"/>
            <ac:grpSpMk id="4" creationId="{8D33FD6C-7619-40C3-A33D-9E9E5CED3112}"/>
          </ac:grpSpMkLst>
        </pc:grpChg>
        <pc:picChg chg="mod">
          <ac:chgData name="Shoko Kakuda" userId="40706642-bbdd-4be4-a46a-1d3174691c72" providerId="ADAL" clId="{8AD002E3-F2D2-4876-84E7-9319889EE988}" dt="2022-03-02T08:48:35.763" v="106" actId="1076"/>
          <ac:picMkLst>
            <pc:docMk/>
            <pc:sldMk cId="680416095" sldId="306"/>
            <ac:picMk id="3" creationId="{DE560848-1FE2-4482-96D1-B2E0D2EA3984}"/>
          </ac:picMkLst>
        </pc:picChg>
        <pc:picChg chg="mod">
          <ac:chgData name="Shoko Kakuda" userId="40706642-bbdd-4be4-a46a-1d3174691c72" providerId="ADAL" clId="{8AD002E3-F2D2-4876-84E7-9319889EE988}" dt="2022-03-02T08:48:45.601" v="109" actId="14100"/>
          <ac:picMkLst>
            <pc:docMk/>
            <pc:sldMk cId="680416095" sldId="306"/>
            <ac:picMk id="1026" creationId="{533B388F-6D9F-419E-9749-95C14F985204}"/>
          </ac:picMkLst>
        </pc:picChg>
        <pc:picChg chg="mod">
          <ac:chgData name="Shoko Kakuda" userId="40706642-bbdd-4be4-a46a-1d3174691c72" providerId="ADAL" clId="{8AD002E3-F2D2-4876-84E7-9319889EE988}" dt="2022-03-02T08:48:45.601" v="109" actId="14100"/>
          <ac:picMkLst>
            <pc:docMk/>
            <pc:sldMk cId="680416095" sldId="306"/>
            <ac:picMk id="1028" creationId="{5B88AB46-C408-4C8A-B716-882179E5C50A}"/>
          </ac:picMkLst>
        </pc:picChg>
        <pc:picChg chg="mod">
          <ac:chgData name="Shoko Kakuda" userId="40706642-bbdd-4be4-a46a-1d3174691c72" providerId="ADAL" clId="{8AD002E3-F2D2-4876-84E7-9319889EE988}" dt="2022-03-02T08:48:45.601" v="109" actId="14100"/>
          <ac:picMkLst>
            <pc:docMk/>
            <pc:sldMk cId="680416095" sldId="306"/>
            <ac:picMk id="1036" creationId="{2B11608B-C832-4EF8-A65D-C9EBC7536B52}"/>
          </ac:picMkLst>
        </pc:picChg>
      </pc:sldChg>
      <pc:sldChg chg="modSp mod">
        <pc:chgData name="Shoko Kakuda" userId="40706642-bbdd-4be4-a46a-1d3174691c72" providerId="ADAL" clId="{8AD002E3-F2D2-4876-84E7-9319889EE988}" dt="2022-03-02T08:49:06.551" v="116" actId="1035"/>
        <pc:sldMkLst>
          <pc:docMk/>
          <pc:sldMk cId="3565276335" sldId="307"/>
        </pc:sldMkLst>
        <pc:picChg chg="mod modCrop">
          <ac:chgData name="Shoko Kakuda" userId="40706642-bbdd-4be4-a46a-1d3174691c72" providerId="ADAL" clId="{8AD002E3-F2D2-4876-84E7-9319889EE988}" dt="2022-03-02T08:49:06.551" v="116" actId="1035"/>
          <ac:picMkLst>
            <pc:docMk/>
            <pc:sldMk cId="3565276335" sldId="307"/>
            <ac:picMk id="3" creationId="{ADB992BA-1A35-4DDC-9D69-93C0D57058AD}"/>
          </ac:picMkLst>
        </pc:picChg>
      </pc:sldChg>
      <pc:sldChg chg="addSp delSp modSp mod">
        <pc:chgData name="Shoko Kakuda" userId="40706642-bbdd-4be4-a46a-1d3174691c72" providerId="ADAL" clId="{8AD002E3-F2D2-4876-84E7-9319889EE988}" dt="2022-03-02T08:48:20.709" v="104" actId="164"/>
        <pc:sldMkLst>
          <pc:docMk/>
          <pc:sldMk cId="2829270086" sldId="308"/>
        </pc:sldMkLst>
        <pc:spChg chg="mod">
          <ac:chgData name="Shoko Kakuda" userId="40706642-bbdd-4be4-a46a-1d3174691c72" providerId="ADAL" clId="{8AD002E3-F2D2-4876-84E7-9319889EE988}" dt="2022-03-02T08:48:20.709" v="104" actId="164"/>
          <ac:spMkLst>
            <pc:docMk/>
            <pc:sldMk cId="2829270086" sldId="308"/>
            <ac:spMk id="10" creationId="{9F7D971F-A400-44E8-86CC-56FBC9AC457F}"/>
          </ac:spMkLst>
        </pc:spChg>
        <pc:spChg chg="del">
          <ac:chgData name="Shoko Kakuda" userId="40706642-bbdd-4be4-a46a-1d3174691c72" providerId="ADAL" clId="{8AD002E3-F2D2-4876-84E7-9319889EE988}" dt="2022-03-02T08:47:41.351" v="86" actId="478"/>
          <ac:spMkLst>
            <pc:docMk/>
            <pc:sldMk cId="2829270086" sldId="308"/>
            <ac:spMk id="11" creationId="{F35838F5-B1E4-4550-8BB8-CC409E0F1EC2}"/>
          </ac:spMkLst>
        </pc:spChg>
        <pc:spChg chg="del">
          <ac:chgData name="Shoko Kakuda" userId="40706642-bbdd-4be4-a46a-1d3174691c72" providerId="ADAL" clId="{8AD002E3-F2D2-4876-84E7-9319889EE988}" dt="2022-03-02T08:47:52.789" v="92" actId="478"/>
          <ac:spMkLst>
            <pc:docMk/>
            <pc:sldMk cId="2829270086" sldId="308"/>
            <ac:spMk id="12" creationId="{981EC936-F3D5-4B90-9788-7473AC6BBB4D}"/>
          </ac:spMkLst>
        </pc:spChg>
        <pc:spChg chg="del">
          <ac:chgData name="Shoko Kakuda" userId="40706642-bbdd-4be4-a46a-1d3174691c72" providerId="ADAL" clId="{8AD002E3-F2D2-4876-84E7-9319889EE988}" dt="2022-03-02T08:48:03.240" v="100" actId="478"/>
          <ac:spMkLst>
            <pc:docMk/>
            <pc:sldMk cId="2829270086" sldId="308"/>
            <ac:spMk id="13" creationId="{6B63195C-054E-4967-AA40-9CA8D0B878B5}"/>
          </ac:spMkLst>
        </pc:spChg>
        <pc:spChg chg="add mod">
          <ac:chgData name="Shoko Kakuda" userId="40706642-bbdd-4be4-a46a-1d3174691c72" providerId="ADAL" clId="{8AD002E3-F2D2-4876-84E7-9319889EE988}" dt="2022-03-02T08:48:20.709" v="104" actId="164"/>
          <ac:spMkLst>
            <pc:docMk/>
            <pc:sldMk cId="2829270086" sldId="308"/>
            <ac:spMk id="14" creationId="{87B18E55-E374-4E36-B992-77ED341033AF}"/>
          </ac:spMkLst>
        </pc:spChg>
        <pc:spChg chg="add mod">
          <ac:chgData name="Shoko Kakuda" userId="40706642-bbdd-4be4-a46a-1d3174691c72" providerId="ADAL" clId="{8AD002E3-F2D2-4876-84E7-9319889EE988}" dt="2022-03-02T08:48:20.709" v="104" actId="164"/>
          <ac:spMkLst>
            <pc:docMk/>
            <pc:sldMk cId="2829270086" sldId="308"/>
            <ac:spMk id="15" creationId="{93CD7879-EF34-4BB9-8B67-C708E78687F6}"/>
          </ac:spMkLst>
        </pc:spChg>
        <pc:spChg chg="add mod">
          <ac:chgData name="Shoko Kakuda" userId="40706642-bbdd-4be4-a46a-1d3174691c72" providerId="ADAL" clId="{8AD002E3-F2D2-4876-84E7-9319889EE988}" dt="2022-03-02T08:48:20.709" v="104" actId="164"/>
          <ac:spMkLst>
            <pc:docMk/>
            <pc:sldMk cId="2829270086" sldId="308"/>
            <ac:spMk id="16" creationId="{C8A09F13-2168-428A-9186-819C3AF71172}"/>
          </ac:spMkLst>
        </pc:spChg>
        <pc:grpChg chg="add mod">
          <ac:chgData name="Shoko Kakuda" userId="40706642-bbdd-4be4-a46a-1d3174691c72" providerId="ADAL" clId="{8AD002E3-F2D2-4876-84E7-9319889EE988}" dt="2022-03-02T08:48:20.709" v="104" actId="164"/>
          <ac:grpSpMkLst>
            <pc:docMk/>
            <pc:sldMk cId="2829270086" sldId="308"/>
            <ac:grpSpMk id="2" creationId="{6A1D4E06-9419-434B-911E-291FF646A72B}"/>
          </ac:grpSpMkLst>
        </pc:grpChg>
        <pc:picChg chg="mod">
          <ac:chgData name="Shoko Kakuda" userId="40706642-bbdd-4be4-a46a-1d3174691c72" providerId="ADAL" clId="{8AD002E3-F2D2-4876-84E7-9319889EE988}" dt="2022-03-02T08:48:20.709" v="104" actId="164"/>
          <ac:picMkLst>
            <pc:docMk/>
            <pc:sldMk cId="2829270086" sldId="308"/>
            <ac:picMk id="7" creationId="{5B1B1A03-96A7-4E71-AE26-9C77346FD7FE}"/>
          </ac:picMkLst>
        </pc:picChg>
      </pc:sldChg>
      <pc:sldChg chg="modSp mod">
        <pc:chgData name="Shoko Kakuda" userId="40706642-bbdd-4be4-a46a-1d3174691c72" providerId="ADAL" clId="{8AD002E3-F2D2-4876-84E7-9319889EE988}" dt="2022-03-02T08:50:02.895" v="281" actId="1036"/>
        <pc:sldMkLst>
          <pc:docMk/>
          <pc:sldMk cId="1968795908" sldId="310"/>
        </pc:sldMkLst>
        <pc:picChg chg="mod">
          <ac:chgData name="Shoko Kakuda" userId="40706642-bbdd-4be4-a46a-1d3174691c72" providerId="ADAL" clId="{8AD002E3-F2D2-4876-84E7-9319889EE988}" dt="2022-03-02T08:49:55.947" v="267" actId="1035"/>
          <ac:picMkLst>
            <pc:docMk/>
            <pc:sldMk cId="1968795908" sldId="310"/>
            <ac:picMk id="2" creationId="{B198F940-1092-49F3-B5B9-75E29A34E774}"/>
          </ac:picMkLst>
        </pc:picChg>
        <pc:picChg chg="mod">
          <ac:chgData name="Shoko Kakuda" userId="40706642-bbdd-4be4-a46a-1d3174691c72" providerId="ADAL" clId="{8AD002E3-F2D2-4876-84E7-9319889EE988}" dt="2022-03-02T08:49:36.431" v="125" actId="1076"/>
          <ac:picMkLst>
            <pc:docMk/>
            <pc:sldMk cId="1968795908" sldId="310"/>
            <ac:picMk id="3" creationId="{5E201245-C293-46E2-9967-345580A2EBD4}"/>
          </ac:picMkLst>
        </pc:picChg>
        <pc:picChg chg="mod">
          <ac:chgData name="Shoko Kakuda" userId="40706642-bbdd-4be4-a46a-1d3174691c72" providerId="ADAL" clId="{8AD002E3-F2D2-4876-84E7-9319889EE988}" dt="2022-03-02T08:50:02.895" v="281" actId="1036"/>
          <ac:picMkLst>
            <pc:docMk/>
            <pc:sldMk cId="1968795908" sldId="310"/>
            <ac:picMk id="5" creationId="{9A70D1A0-767E-46A0-943F-E1E6EBC7B1E4}"/>
          </ac:picMkLst>
        </pc:picChg>
        <pc:picChg chg="mod">
          <ac:chgData name="Shoko Kakuda" userId="40706642-bbdd-4be4-a46a-1d3174691c72" providerId="ADAL" clId="{8AD002E3-F2D2-4876-84E7-9319889EE988}" dt="2022-03-02T08:49:40.431" v="126" actId="1076"/>
          <ac:picMkLst>
            <pc:docMk/>
            <pc:sldMk cId="1968795908" sldId="310"/>
            <ac:picMk id="7" creationId="{FC7F4AFA-82D7-4E0F-B40F-9E34AC07D9C4}"/>
          </ac:picMkLst>
        </pc:picChg>
      </pc:sldChg>
      <pc:sldChg chg="modSp mod">
        <pc:chgData name="Shoko Kakuda" userId="40706642-bbdd-4be4-a46a-1d3174691c72" providerId="ADAL" clId="{8AD002E3-F2D2-4876-84E7-9319889EE988}" dt="2022-03-02T08:58:10.469" v="972" actId="14100"/>
        <pc:sldMkLst>
          <pc:docMk/>
          <pc:sldMk cId="2834905854" sldId="313"/>
        </pc:sldMkLst>
        <pc:picChg chg="mod">
          <ac:chgData name="Shoko Kakuda" userId="40706642-bbdd-4be4-a46a-1d3174691c72" providerId="ADAL" clId="{8AD002E3-F2D2-4876-84E7-9319889EE988}" dt="2022-03-02T08:58:10.469" v="972" actId="14100"/>
          <ac:picMkLst>
            <pc:docMk/>
            <pc:sldMk cId="2834905854" sldId="313"/>
            <ac:picMk id="4" creationId="{F3ADB837-7C4F-4347-9DA0-559B78CD5238}"/>
          </ac:picMkLst>
        </pc:picChg>
      </pc:sldChg>
      <pc:sldChg chg="modSp mod">
        <pc:chgData name="Shoko Kakuda" userId="40706642-bbdd-4be4-a46a-1d3174691c72" providerId="ADAL" clId="{8AD002E3-F2D2-4876-84E7-9319889EE988}" dt="2022-03-02T08:51:00.286" v="552" actId="1038"/>
        <pc:sldMkLst>
          <pc:docMk/>
          <pc:sldMk cId="638697182" sldId="315"/>
        </pc:sldMkLst>
        <pc:picChg chg="mod">
          <ac:chgData name="Shoko Kakuda" userId="40706642-bbdd-4be4-a46a-1d3174691c72" providerId="ADAL" clId="{8AD002E3-F2D2-4876-84E7-9319889EE988}" dt="2022-03-02T08:51:00.286" v="552" actId="1038"/>
          <ac:picMkLst>
            <pc:docMk/>
            <pc:sldMk cId="638697182" sldId="315"/>
            <ac:picMk id="2" creationId="{66A039F2-D2A3-4A2B-A8C1-AD8CE638EBCB}"/>
          </ac:picMkLst>
        </pc:picChg>
        <pc:picChg chg="mod">
          <ac:chgData name="Shoko Kakuda" userId="40706642-bbdd-4be4-a46a-1d3174691c72" providerId="ADAL" clId="{8AD002E3-F2D2-4876-84E7-9319889EE988}" dt="2022-03-02T08:50:42.636" v="431" actId="1076"/>
          <ac:picMkLst>
            <pc:docMk/>
            <pc:sldMk cId="638697182" sldId="315"/>
            <ac:picMk id="3" creationId="{5E201245-C293-46E2-9967-345580A2EBD4}"/>
          </ac:picMkLst>
        </pc:picChg>
        <pc:picChg chg="mod">
          <ac:chgData name="Shoko Kakuda" userId="40706642-bbdd-4be4-a46a-1d3174691c72" providerId="ADAL" clId="{8AD002E3-F2D2-4876-84E7-9319889EE988}" dt="2022-03-02T08:50:48.632" v="432" actId="1076"/>
          <ac:picMkLst>
            <pc:docMk/>
            <pc:sldMk cId="638697182" sldId="315"/>
            <ac:picMk id="4" creationId="{740B4EC5-1E2C-4A77-A94F-EFCCC8264DFD}"/>
          </ac:picMkLst>
        </pc:picChg>
      </pc:sldChg>
      <pc:sldChg chg="modSp mod">
        <pc:chgData name="Shoko Kakuda" userId="40706642-bbdd-4be4-a46a-1d3174691c72" providerId="ADAL" clId="{8AD002E3-F2D2-4876-84E7-9319889EE988}" dt="2022-03-02T08:50:34.255" v="429" actId="1036"/>
        <pc:sldMkLst>
          <pc:docMk/>
          <pc:sldMk cId="293715505" sldId="316"/>
        </pc:sldMkLst>
        <pc:picChg chg="mod">
          <ac:chgData name="Shoko Kakuda" userId="40706642-bbdd-4be4-a46a-1d3174691c72" providerId="ADAL" clId="{8AD002E3-F2D2-4876-84E7-9319889EE988}" dt="2022-03-02T08:50:14.145" v="285" actId="1076"/>
          <ac:picMkLst>
            <pc:docMk/>
            <pc:sldMk cId="293715505" sldId="316"/>
            <ac:picMk id="3" creationId="{5E201245-C293-46E2-9967-345580A2EBD4}"/>
          </ac:picMkLst>
        </pc:picChg>
        <pc:picChg chg="mod">
          <ac:chgData name="Shoko Kakuda" userId="40706642-bbdd-4be4-a46a-1d3174691c72" providerId="ADAL" clId="{8AD002E3-F2D2-4876-84E7-9319889EE988}" dt="2022-03-02T08:50:34.255" v="429" actId="1036"/>
          <ac:picMkLst>
            <pc:docMk/>
            <pc:sldMk cId="293715505" sldId="316"/>
            <ac:picMk id="5" creationId="{9A70D1A0-767E-46A0-943F-E1E6EBC7B1E4}"/>
          </ac:picMkLst>
        </pc:picChg>
        <pc:picChg chg="mod">
          <ac:chgData name="Shoko Kakuda" userId="40706642-bbdd-4be4-a46a-1d3174691c72" providerId="ADAL" clId="{8AD002E3-F2D2-4876-84E7-9319889EE988}" dt="2022-03-02T08:50:28.712" v="409" actId="1037"/>
          <ac:picMkLst>
            <pc:docMk/>
            <pc:sldMk cId="293715505" sldId="316"/>
            <ac:picMk id="6" creationId="{77E32547-C324-48B2-BA44-A1C73DD4BB80}"/>
          </ac:picMkLst>
        </pc:picChg>
        <pc:picChg chg="mod">
          <ac:chgData name="Shoko Kakuda" userId="40706642-bbdd-4be4-a46a-1d3174691c72" providerId="ADAL" clId="{8AD002E3-F2D2-4876-84E7-9319889EE988}" dt="2022-03-02T08:50:19.715" v="286" actId="1076"/>
          <ac:picMkLst>
            <pc:docMk/>
            <pc:sldMk cId="293715505" sldId="316"/>
            <ac:picMk id="9" creationId="{CA9DFC3E-4E1A-4FFD-83A8-F67229E26246}"/>
          </ac:picMkLst>
        </pc:picChg>
      </pc:sldChg>
      <pc:sldChg chg="modSp mod">
        <pc:chgData name="Shoko Kakuda" userId="40706642-bbdd-4be4-a46a-1d3174691c72" providerId="ADAL" clId="{8AD002E3-F2D2-4876-84E7-9319889EE988}" dt="2022-03-02T08:52:31.938" v="696" actId="14100"/>
        <pc:sldMkLst>
          <pc:docMk/>
          <pc:sldMk cId="878264539" sldId="318"/>
        </pc:sldMkLst>
        <pc:picChg chg="mod">
          <ac:chgData name="Shoko Kakuda" userId="40706642-bbdd-4be4-a46a-1d3174691c72" providerId="ADAL" clId="{8AD002E3-F2D2-4876-84E7-9319889EE988}" dt="2022-03-02T08:52:31.938" v="696" actId="14100"/>
          <ac:picMkLst>
            <pc:docMk/>
            <pc:sldMk cId="878264539" sldId="318"/>
            <ac:picMk id="15" creationId="{B2DE7C40-283C-4404-B5C8-6DD4D79FC964}"/>
          </ac:picMkLst>
        </pc:picChg>
      </pc:sldChg>
      <pc:sldChg chg="delSp modSp mod">
        <pc:chgData name="Shoko Kakuda" userId="40706642-bbdd-4be4-a46a-1d3174691c72" providerId="ADAL" clId="{8AD002E3-F2D2-4876-84E7-9319889EE988}" dt="2022-03-02T08:58:27.609" v="1003" actId="478"/>
        <pc:sldMkLst>
          <pc:docMk/>
          <pc:sldMk cId="820053113" sldId="319"/>
        </pc:sldMkLst>
        <pc:picChg chg="mod">
          <ac:chgData name="Shoko Kakuda" userId="40706642-bbdd-4be4-a46a-1d3174691c72" providerId="ADAL" clId="{8AD002E3-F2D2-4876-84E7-9319889EE988}" dt="2022-03-02T08:58:23.438" v="1001" actId="1036"/>
          <ac:picMkLst>
            <pc:docMk/>
            <pc:sldMk cId="820053113" sldId="319"/>
            <ac:picMk id="3" creationId="{C61FCE01-CED4-449E-8ACF-CCA962D22117}"/>
          </ac:picMkLst>
        </pc:picChg>
        <pc:picChg chg="del mod">
          <ac:chgData name="Shoko Kakuda" userId="40706642-bbdd-4be4-a46a-1d3174691c72" providerId="ADAL" clId="{8AD002E3-F2D2-4876-84E7-9319889EE988}" dt="2022-03-02T08:58:27.609" v="1003" actId="478"/>
          <ac:picMkLst>
            <pc:docMk/>
            <pc:sldMk cId="820053113" sldId="319"/>
            <ac:picMk id="2050" creationId="{806BD979-2C8D-4086-AFCA-E3FE9EE8FC71}"/>
          </ac:picMkLst>
        </pc:picChg>
      </pc:sldChg>
      <pc:sldChg chg="modSp mod">
        <pc:chgData name="Shoko Kakuda" userId="40706642-bbdd-4be4-a46a-1d3174691c72" providerId="ADAL" clId="{8AD002E3-F2D2-4876-84E7-9319889EE988}" dt="2022-03-02T08:44:46.326" v="3" actId="1076"/>
        <pc:sldMkLst>
          <pc:docMk/>
          <pc:sldMk cId="1229158943" sldId="333"/>
        </pc:sldMkLst>
        <pc:picChg chg="mod">
          <ac:chgData name="Shoko Kakuda" userId="40706642-bbdd-4be4-a46a-1d3174691c72" providerId="ADAL" clId="{8AD002E3-F2D2-4876-84E7-9319889EE988}" dt="2022-03-02T08:44:32.703" v="0" actId="1076"/>
          <ac:picMkLst>
            <pc:docMk/>
            <pc:sldMk cId="1229158943" sldId="333"/>
            <ac:picMk id="3" creationId="{08E84273-7D9F-49D6-A4D9-2A0319F65D1B}"/>
          </ac:picMkLst>
        </pc:picChg>
        <pc:picChg chg="mod">
          <ac:chgData name="Shoko Kakuda" userId="40706642-bbdd-4be4-a46a-1d3174691c72" providerId="ADAL" clId="{8AD002E3-F2D2-4876-84E7-9319889EE988}" dt="2022-03-02T08:44:36.441" v="1" actId="1076"/>
          <ac:picMkLst>
            <pc:docMk/>
            <pc:sldMk cId="1229158943" sldId="333"/>
            <ac:picMk id="5" creationId="{70930BB3-A1A2-410C-8F3B-EE0D6CFFCC0C}"/>
          </ac:picMkLst>
        </pc:picChg>
        <pc:picChg chg="mod">
          <ac:chgData name="Shoko Kakuda" userId="40706642-bbdd-4be4-a46a-1d3174691c72" providerId="ADAL" clId="{8AD002E3-F2D2-4876-84E7-9319889EE988}" dt="2022-03-02T08:44:46.326" v="3" actId="1076"/>
          <ac:picMkLst>
            <pc:docMk/>
            <pc:sldMk cId="1229158943" sldId="333"/>
            <ac:picMk id="7" creationId="{86A65C91-0AEB-49B9-8201-D5A82896F234}"/>
          </ac:picMkLst>
        </pc:picChg>
      </pc:sldChg>
      <pc:sldChg chg="addSp delSp modSp mod modAnim">
        <pc:chgData name="Shoko Kakuda" userId="40706642-bbdd-4be4-a46a-1d3174691c72" providerId="ADAL" clId="{8AD002E3-F2D2-4876-84E7-9319889EE988}" dt="2022-03-02T08:57:44.991" v="969" actId="1035"/>
        <pc:sldMkLst>
          <pc:docMk/>
          <pc:sldMk cId="3023345930" sldId="335"/>
        </pc:sldMkLst>
        <pc:spChg chg="mod">
          <ac:chgData name="Shoko Kakuda" userId="40706642-bbdd-4be4-a46a-1d3174691c72" providerId="ADAL" clId="{8AD002E3-F2D2-4876-84E7-9319889EE988}" dt="2022-03-02T08:55:20.610" v="790" actId="164"/>
          <ac:spMkLst>
            <pc:docMk/>
            <pc:sldMk cId="3023345930" sldId="335"/>
            <ac:spMk id="6" creationId="{E2B0479C-DB07-40BC-B988-14D4CA064AD9}"/>
          </ac:spMkLst>
        </pc:spChg>
        <pc:spChg chg="mod">
          <ac:chgData name="Shoko Kakuda" userId="40706642-bbdd-4be4-a46a-1d3174691c72" providerId="ADAL" clId="{8AD002E3-F2D2-4876-84E7-9319889EE988}" dt="2022-03-02T08:55:20.610" v="790" actId="164"/>
          <ac:spMkLst>
            <pc:docMk/>
            <pc:sldMk cId="3023345930" sldId="335"/>
            <ac:spMk id="7" creationId="{941EB975-FFD4-4D86-9160-E9E9D54E5D2D}"/>
          </ac:spMkLst>
        </pc:spChg>
        <pc:spChg chg="mod">
          <ac:chgData name="Shoko Kakuda" userId="40706642-bbdd-4be4-a46a-1d3174691c72" providerId="ADAL" clId="{8AD002E3-F2D2-4876-84E7-9319889EE988}" dt="2022-03-02T08:55:20.610" v="790" actId="164"/>
          <ac:spMkLst>
            <pc:docMk/>
            <pc:sldMk cId="3023345930" sldId="335"/>
            <ac:spMk id="8" creationId="{904065BA-CF76-4CFD-80C1-4A735A82BEEA}"/>
          </ac:spMkLst>
        </pc:spChg>
        <pc:spChg chg="mod">
          <ac:chgData name="Shoko Kakuda" userId="40706642-bbdd-4be4-a46a-1d3174691c72" providerId="ADAL" clId="{8AD002E3-F2D2-4876-84E7-9319889EE988}" dt="2022-03-02T08:55:20.610" v="790" actId="164"/>
          <ac:spMkLst>
            <pc:docMk/>
            <pc:sldMk cId="3023345930" sldId="335"/>
            <ac:spMk id="9" creationId="{B1998FF2-2F70-468D-82FB-35629521D3EE}"/>
          </ac:spMkLst>
        </pc:spChg>
        <pc:spChg chg="mod">
          <ac:chgData name="Shoko Kakuda" userId="40706642-bbdd-4be4-a46a-1d3174691c72" providerId="ADAL" clId="{8AD002E3-F2D2-4876-84E7-9319889EE988}" dt="2022-03-02T08:55:20.610" v="790" actId="164"/>
          <ac:spMkLst>
            <pc:docMk/>
            <pc:sldMk cId="3023345930" sldId="335"/>
            <ac:spMk id="10" creationId="{24B317E3-1D36-4738-8E23-4264C0401221}"/>
          </ac:spMkLst>
        </pc:spChg>
        <pc:grpChg chg="add mod">
          <ac:chgData name="Shoko Kakuda" userId="40706642-bbdd-4be4-a46a-1d3174691c72" providerId="ADAL" clId="{8AD002E3-F2D2-4876-84E7-9319889EE988}" dt="2022-03-02T08:55:20.610" v="790" actId="164"/>
          <ac:grpSpMkLst>
            <pc:docMk/>
            <pc:sldMk cId="3023345930" sldId="335"/>
            <ac:grpSpMk id="2" creationId="{CF3A0F8E-07FE-4439-85E1-09E5A16CD6F2}"/>
          </ac:grpSpMkLst>
        </pc:grpChg>
        <pc:picChg chg="add del mod ord">
          <ac:chgData name="Shoko Kakuda" userId="40706642-bbdd-4be4-a46a-1d3174691c72" providerId="ADAL" clId="{8AD002E3-F2D2-4876-84E7-9319889EE988}" dt="2022-03-02T08:55:20.610" v="790" actId="164"/>
          <ac:picMkLst>
            <pc:docMk/>
            <pc:sldMk cId="3023345930" sldId="335"/>
            <ac:picMk id="4" creationId="{E8BA32AC-9224-4C85-B4CA-CD59B52E8840}"/>
          </ac:picMkLst>
        </pc:picChg>
        <pc:picChg chg="mod">
          <ac:chgData name="Shoko Kakuda" userId="40706642-bbdd-4be4-a46a-1d3174691c72" providerId="ADAL" clId="{8AD002E3-F2D2-4876-84E7-9319889EE988}" dt="2022-03-02T08:55:03.694" v="789" actId="1036"/>
          <ac:picMkLst>
            <pc:docMk/>
            <pc:sldMk cId="3023345930" sldId="335"/>
            <ac:picMk id="5" creationId="{375E30C5-A23B-42B8-AE5D-7CA89339E46C}"/>
          </ac:picMkLst>
        </pc:picChg>
        <pc:picChg chg="mod ord">
          <ac:chgData name="Shoko Kakuda" userId="40706642-bbdd-4be4-a46a-1d3174691c72" providerId="ADAL" clId="{8AD002E3-F2D2-4876-84E7-9319889EE988}" dt="2022-03-02T08:52:55.152" v="704" actId="167"/>
          <ac:picMkLst>
            <pc:docMk/>
            <pc:sldMk cId="3023345930" sldId="335"/>
            <ac:picMk id="12" creationId="{DE381E7C-EEF7-4700-B764-3DF7095582B6}"/>
          </ac:picMkLst>
        </pc:picChg>
        <pc:picChg chg="add del mod">
          <ac:chgData name="Shoko Kakuda" userId="40706642-bbdd-4be4-a46a-1d3174691c72" providerId="ADAL" clId="{8AD002E3-F2D2-4876-84E7-9319889EE988}" dt="2022-03-02T08:53:37.031" v="718"/>
          <ac:picMkLst>
            <pc:docMk/>
            <pc:sldMk cId="3023345930" sldId="335"/>
            <ac:picMk id="13" creationId="{783C7C3C-3ED3-4465-8AA0-646A48CAFEBE}"/>
          </ac:picMkLst>
        </pc:picChg>
        <pc:picChg chg="add mod">
          <ac:chgData name="Shoko Kakuda" userId="40706642-bbdd-4be4-a46a-1d3174691c72" providerId="ADAL" clId="{8AD002E3-F2D2-4876-84E7-9319889EE988}" dt="2022-03-02T08:57:44.991" v="969" actId="1035"/>
          <ac:picMkLst>
            <pc:docMk/>
            <pc:sldMk cId="3023345930" sldId="335"/>
            <ac:picMk id="14" creationId="{F39F20B1-2B60-4352-B9CC-2D21CD594B90}"/>
          </ac:picMkLst>
        </pc:picChg>
      </pc:sldChg>
      <pc:sldChg chg="modSp mod">
        <pc:chgData name="Shoko Kakuda" userId="40706642-bbdd-4be4-a46a-1d3174691c72" providerId="ADAL" clId="{8AD002E3-F2D2-4876-84E7-9319889EE988}" dt="2022-03-02T08:45:01.464" v="6" actId="1076"/>
        <pc:sldMkLst>
          <pc:docMk/>
          <pc:sldMk cId="3852968339" sldId="341"/>
        </pc:sldMkLst>
        <pc:picChg chg="mod">
          <ac:chgData name="Shoko Kakuda" userId="40706642-bbdd-4be4-a46a-1d3174691c72" providerId="ADAL" clId="{8AD002E3-F2D2-4876-84E7-9319889EE988}" dt="2022-03-02T08:44:54.968" v="4" actId="1076"/>
          <ac:picMkLst>
            <pc:docMk/>
            <pc:sldMk cId="3852968339" sldId="341"/>
            <ac:picMk id="3" creationId="{08E84273-7D9F-49D6-A4D9-2A0319F65D1B}"/>
          </ac:picMkLst>
        </pc:picChg>
        <pc:picChg chg="mod">
          <ac:chgData name="Shoko Kakuda" userId="40706642-bbdd-4be4-a46a-1d3174691c72" providerId="ADAL" clId="{8AD002E3-F2D2-4876-84E7-9319889EE988}" dt="2022-03-02T08:44:58.781" v="5" actId="1076"/>
          <ac:picMkLst>
            <pc:docMk/>
            <pc:sldMk cId="3852968339" sldId="341"/>
            <ac:picMk id="5" creationId="{70930BB3-A1A2-410C-8F3B-EE0D6CFFCC0C}"/>
          </ac:picMkLst>
        </pc:picChg>
        <pc:picChg chg="mod">
          <ac:chgData name="Shoko Kakuda" userId="40706642-bbdd-4be4-a46a-1d3174691c72" providerId="ADAL" clId="{8AD002E3-F2D2-4876-84E7-9319889EE988}" dt="2022-03-02T08:45:01.464" v="6" actId="1076"/>
          <ac:picMkLst>
            <pc:docMk/>
            <pc:sldMk cId="3852968339" sldId="341"/>
            <ac:picMk id="7" creationId="{86A65C91-0AEB-49B9-8201-D5A82896F234}"/>
          </ac:picMkLst>
        </pc:picChg>
      </pc:sldChg>
      <pc:sldChg chg="modSp mod">
        <pc:chgData name="Shoko Kakuda" userId="40706642-bbdd-4be4-a46a-1d3174691c72" providerId="ADAL" clId="{8AD002E3-F2D2-4876-84E7-9319889EE988}" dt="2022-03-02T08:46:32.939" v="68" actId="166"/>
        <pc:sldMkLst>
          <pc:docMk/>
          <pc:sldMk cId="3863586659" sldId="343"/>
        </pc:sldMkLst>
        <pc:grpChg chg="mod">
          <ac:chgData name="Shoko Kakuda" userId="40706642-bbdd-4be4-a46a-1d3174691c72" providerId="ADAL" clId="{8AD002E3-F2D2-4876-84E7-9319889EE988}" dt="2022-03-02T08:46:19.780" v="20" actId="1076"/>
          <ac:grpSpMkLst>
            <pc:docMk/>
            <pc:sldMk cId="3863586659" sldId="343"/>
            <ac:grpSpMk id="12" creationId="{A69660B9-B755-4964-98D4-06F3CA4447A1}"/>
          </ac:grpSpMkLst>
        </pc:grpChg>
        <pc:picChg chg="mod ord">
          <ac:chgData name="Shoko Kakuda" userId="40706642-bbdd-4be4-a46a-1d3174691c72" providerId="ADAL" clId="{8AD002E3-F2D2-4876-84E7-9319889EE988}" dt="2022-03-02T08:46:32.939" v="68" actId="166"/>
          <ac:picMkLst>
            <pc:docMk/>
            <pc:sldMk cId="3863586659" sldId="343"/>
            <ac:picMk id="2" creationId="{1D72E7DD-C541-49CB-BCE7-B55EE2F0E474}"/>
          </ac:picMkLst>
        </pc:picChg>
        <pc:picChg chg="mod ord">
          <ac:chgData name="Shoko Kakuda" userId="40706642-bbdd-4be4-a46a-1d3174691c72" providerId="ADAL" clId="{8AD002E3-F2D2-4876-84E7-9319889EE988}" dt="2022-03-02T08:46:14.133" v="19" actId="167"/>
          <ac:picMkLst>
            <pc:docMk/>
            <pc:sldMk cId="3863586659" sldId="343"/>
            <ac:picMk id="9" creationId="{E1291D93-ED51-4488-B724-65F9C1254C2C}"/>
          </ac:picMkLst>
        </pc:picChg>
        <pc:picChg chg="mod">
          <ac:chgData name="Shoko Kakuda" userId="40706642-bbdd-4be4-a46a-1d3174691c72" providerId="ADAL" clId="{8AD002E3-F2D2-4876-84E7-9319889EE988}" dt="2022-03-02T08:46:22.336" v="21" actId="1076"/>
          <ac:picMkLst>
            <pc:docMk/>
            <pc:sldMk cId="3863586659" sldId="343"/>
            <ac:picMk id="10" creationId="{88ADA89B-A297-45FC-A925-260A499E127B}"/>
          </ac:picMkLst>
        </pc:picChg>
      </pc:sldChg>
      <pc:sldChg chg="modSp mod">
        <pc:chgData name="Shoko Kakuda" userId="40706642-bbdd-4be4-a46a-1d3174691c72" providerId="ADAL" clId="{8AD002E3-F2D2-4876-84E7-9319889EE988}" dt="2022-03-02T08:47:10.615" v="77" actId="14100"/>
        <pc:sldMkLst>
          <pc:docMk/>
          <pc:sldMk cId="2288461643" sldId="344"/>
        </pc:sldMkLst>
        <pc:spChg chg="mod">
          <ac:chgData name="Shoko Kakuda" userId="40706642-bbdd-4be4-a46a-1d3174691c72" providerId="ADAL" clId="{8AD002E3-F2D2-4876-84E7-9319889EE988}" dt="2022-03-02T08:46:56.318" v="70" actId="14100"/>
          <ac:spMkLst>
            <pc:docMk/>
            <pc:sldMk cId="2288461643" sldId="344"/>
            <ac:spMk id="8" creationId="{A7E963BB-244F-4A94-A8AE-DA665CE41812}"/>
          </ac:spMkLst>
        </pc:spChg>
        <pc:spChg chg="mod">
          <ac:chgData name="Shoko Kakuda" userId="40706642-bbdd-4be4-a46a-1d3174691c72" providerId="ADAL" clId="{8AD002E3-F2D2-4876-84E7-9319889EE988}" dt="2022-03-02T08:47:04.986" v="76" actId="14100"/>
          <ac:spMkLst>
            <pc:docMk/>
            <pc:sldMk cId="2288461643" sldId="344"/>
            <ac:spMk id="10" creationId="{E1107339-EF3C-40FD-949A-BAB829C93A58}"/>
          </ac:spMkLst>
        </pc:spChg>
        <pc:spChg chg="mod">
          <ac:chgData name="Shoko Kakuda" userId="40706642-bbdd-4be4-a46a-1d3174691c72" providerId="ADAL" clId="{8AD002E3-F2D2-4876-84E7-9319889EE988}" dt="2022-03-02T08:47:10.615" v="77" actId="14100"/>
          <ac:spMkLst>
            <pc:docMk/>
            <pc:sldMk cId="2288461643" sldId="344"/>
            <ac:spMk id="11" creationId="{52A5B182-EFCD-422D-92EC-D64B8D9BE27C}"/>
          </ac:spMkLst>
        </pc:spChg>
      </pc:sldChg>
      <pc:sldChg chg="modSp mod">
        <pc:chgData name="Shoko Kakuda" userId="40706642-bbdd-4be4-a46a-1d3174691c72" providerId="ADAL" clId="{8AD002E3-F2D2-4876-84E7-9319889EE988}" dt="2022-03-02T08:51:39.083" v="682" actId="1035"/>
        <pc:sldMkLst>
          <pc:docMk/>
          <pc:sldMk cId="1056213154" sldId="345"/>
        </pc:sldMkLst>
        <pc:picChg chg="mod">
          <ac:chgData name="Shoko Kakuda" userId="40706642-bbdd-4be4-a46a-1d3174691c72" providerId="ADAL" clId="{8AD002E3-F2D2-4876-84E7-9319889EE988}" dt="2022-03-02T08:51:39.083" v="682" actId="1035"/>
          <ac:picMkLst>
            <pc:docMk/>
            <pc:sldMk cId="1056213154" sldId="345"/>
            <ac:picMk id="2" creationId="{66A039F2-D2A3-4A2B-A8C1-AD8CE638EBCB}"/>
          </ac:picMkLst>
        </pc:picChg>
        <pc:picChg chg="mod">
          <ac:chgData name="Shoko Kakuda" userId="40706642-bbdd-4be4-a46a-1d3174691c72" providerId="ADAL" clId="{8AD002E3-F2D2-4876-84E7-9319889EE988}" dt="2022-03-02T08:51:16.813" v="554" actId="1076"/>
          <ac:picMkLst>
            <pc:docMk/>
            <pc:sldMk cId="1056213154" sldId="345"/>
            <ac:picMk id="3" creationId="{5E201245-C293-46E2-9967-345580A2EBD4}"/>
          </ac:picMkLst>
        </pc:picChg>
        <pc:picChg chg="mod">
          <ac:chgData name="Shoko Kakuda" userId="40706642-bbdd-4be4-a46a-1d3174691c72" providerId="ADAL" clId="{8AD002E3-F2D2-4876-84E7-9319889EE988}" dt="2022-03-02T08:51:26.996" v="556" actId="1076"/>
          <ac:picMkLst>
            <pc:docMk/>
            <pc:sldMk cId="1056213154" sldId="345"/>
            <ac:picMk id="4" creationId="{740B4EC5-1E2C-4A77-A94F-EFCCC8264DFD}"/>
          </ac:picMkLst>
        </pc:picChg>
      </pc:sldChg>
      <pc:sldChg chg="modSp mod">
        <pc:chgData name="Shoko Kakuda" userId="40706642-bbdd-4be4-a46a-1d3174691c72" providerId="ADAL" clId="{8AD002E3-F2D2-4876-84E7-9319889EE988}" dt="2022-03-02T08:52:36.443" v="698" actId="14100"/>
        <pc:sldMkLst>
          <pc:docMk/>
          <pc:sldMk cId="2095465490" sldId="346"/>
        </pc:sldMkLst>
        <pc:spChg chg="mod">
          <ac:chgData name="Shoko Kakuda" userId="40706642-bbdd-4be4-a46a-1d3174691c72" providerId="ADAL" clId="{8AD002E3-F2D2-4876-84E7-9319889EE988}" dt="2022-03-02T08:52:25.540" v="693" actId="1076"/>
          <ac:spMkLst>
            <pc:docMk/>
            <pc:sldMk cId="2095465490" sldId="346"/>
            <ac:spMk id="10" creationId="{9F4B5968-2BFF-44E2-84F7-7ADD992B6FB1}"/>
          </ac:spMkLst>
        </pc:spChg>
        <pc:picChg chg="mod">
          <ac:chgData name="Shoko Kakuda" userId="40706642-bbdd-4be4-a46a-1d3174691c72" providerId="ADAL" clId="{8AD002E3-F2D2-4876-84E7-9319889EE988}" dt="2022-03-02T08:52:36.443" v="698" actId="14100"/>
          <ac:picMkLst>
            <pc:docMk/>
            <pc:sldMk cId="2095465490" sldId="346"/>
            <ac:picMk id="2" creationId="{AE2CA65D-654E-49DF-990D-A2CB636565A9}"/>
          </ac:picMkLst>
        </pc:picChg>
      </pc:sldChg>
      <pc:sldChg chg="modSp mod">
        <pc:chgData name="Shoko Kakuda" userId="40706642-bbdd-4be4-a46a-1d3174691c72" providerId="ADAL" clId="{8AD002E3-F2D2-4876-84E7-9319889EE988}" dt="2022-03-02T08:52:42.197" v="702" actId="14100"/>
        <pc:sldMkLst>
          <pc:docMk/>
          <pc:sldMk cId="3673444306" sldId="347"/>
        </pc:sldMkLst>
        <pc:picChg chg="mod">
          <ac:chgData name="Shoko Kakuda" userId="40706642-bbdd-4be4-a46a-1d3174691c72" providerId="ADAL" clId="{8AD002E3-F2D2-4876-84E7-9319889EE988}" dt="2022-03-02T08:52:42.197" v="702" actId="14100"/>
          <ac:picMkLst>
            <pc:docMk/>
            <pc:sldMk cId="3673444306" sldId="347"/>
            <ac:picMk id="15" creationId="{B2DE7C40-283C-4404-B5C8-6DD4D79FC964}"/>
          </ac:picMkLst>
        </pc:picChg>
      </pc:sldChg>
      <pc:sldChg chg="addSp delSp modSp mod ord delAnim modAnim">
        <pc:chgData name="Shoko Kakuda" userId="40706642-bbdd-4be4-a46a-1d3174691c72" providerId="ADAL" clId="{8AD002E3-F2D2-4876-84E7-9319889EE988}" dt="2022-03-02T08:57:36.417" v="922" actId="1035"/>
        <pc:sldMkLst>
          <pc:docMk/>
          <pc:sldMk cId="1890894547" sldId="348"/>
        </pc:sldMkLst>
        <pc:spChg chg="add del mod topLvl">
          <ac:chgData name="Shoko Kakuda" userId="40706642-bbdd-4be4-a46a-1d3174691c72" providerId="ADAL" clId="{8AD002E3-F2D2-4876-84E7-9319889EE988}" dt="2022-03-02T08:56:04.152" v="805" actId="478"/>
          <ac:spMkLst>
            <pc:docMk/>
            <pc:sldMk cId="1890894547" sldId="348"/>
            <ac:spMk id="6" creationId="{E2B0479C-DB07-40BC-B988-14D4CA064AD9}"/>
          </ac:spMkLst>
        </pc:spChg>
        <pc:spChg chg="add del mod topLvl">
          <ac:chgData name="Shoko Kakuda" userId="40706642-bbdd-4be4-a46a-1d3174691c72" providerId="ADAL" clId="{8AD002E3-F2D2-4876-84E7-9319889EE988}" dt="2022-03-02T08:56:11.614" v="808" actId="478"/>
          <ac:spMkLst>
            <pc:docMk/>
            <pc:sldMk cId="1890894547" sldId="348"/>
            <ac:spMk id="7" creationId="{941EB975-FFD4-4D86-9160-E9E9D54E5D2D}"/>
          </ac:spMkLst>
        </pc:spChg>
        <pc:spChg chg="add del mod topLvl">
          <ac:chgData name="Shoko Kakuda" userId="40706642-bbdd-4be4-a46a-1d3174691c72" providerId="ADAL" clId="{8AD002E3-F2D2-4876-84E7-9319889EE988}" dt="2022-03-02T08:56:09.334" v="807" actId="478"/>
          <ac:spMkLst>
            <pc:docMk/>
            <pc:sldMk cId="1890894547" sldId="348"/>
            <ac:spMk id="8" creationId="{904065BA-CF76-4CFD-80C1-4A735A82BEEA}"/>
          </ac:spMkLst>
        </pc:spChg>
        <pc:spChg chg="add del mod topLvl">
          <ac:chgData name="Shoko Kakuda" userId="40706642-bbdd-4be4-a46a-1d3174691c72" providerId="ADAL" clId="{8AD002E3-F2D2-4876-84E7-9319889EE988}" dt="2022-03-02T08:56:14.214" v="809" actId="478"/>
          <ac:spMkLst>
            <pc:docMk/>
            <pc:sldMk cId="1890894547" sldId="348"/>
            <ac:spMk id="9" creationId="{B1998FF2-2F70-468D-82FB-35629521D3EE}"/>
          </ac:spMkLst>
        </pc:spChg>
        <pc:spChg chg="add del mod topLvl">
          <ac:chgData name="Shoko Kakuda" userId="40706642-bbdd-4be4-a46a-1d3174691c72" providerId="ADAL" clId="{8AD002E3-F2D2-4876-84E7-9319889EE988}" dt="2022-03-02T08:56:16.780" v="810" actId="478"/>
          <ac:spMkLst>
            <pc:docMk/>
            <pc:sldMk cId="1890894547" sldId="348"/>
            <ac:spMk id="10" creationId="{24B317E3-1D36-4738-8E23-4264C0401221}"/>
          </ac:spMkLst>
        </pc:spChg>
        <pc:grpChg chg="del">
          <ac:chgData name="Shoko Kakuda" userId="40706642-bbdd-4be4-a46a-1d3174691c72" providerId="ADAL" clId="{8AD002E3-F2D2-4876-84E7-9319889EE988}" dt="2022-03-02T08:55:54.514" v="802" actId="165"/>
          <ac:grpSpMkLst>
            <pc:docMk/>
            <pc:sldMk cId="1890894547" sldId="348"/>
            <ac:grpSpMk id="2" creationId="{2ED9D37B-C03D-4193-9536-147C82037FFD}"/>
          </ac:grpSpMkLst>
        </pc:grpChg>
        <pc:picChg chg="add mod">
          <ac:chgData name="Shoko Kakuda" userId="40706642-bbdd-4be4-a46a-1d3174691c72" providerId="ADAL" clId="{8AD002E3-F2D2-4876-84E7-9319889EE988}" dt="2022-03-02T08:57:36.417" v="922" actId="1035"/>
          <ac:picMkLst>
            <pc:docMk/>
            <pc:sldMk cId="1890894547" sldId="348"/>
            <ac:picMk id="3" creationId="{06E9A3D4-DF01-4582-ACE9-6292F4203707}"/>
          </ac:picMkLst>
        </pc:picChg>
        <pc:picChg chg="add del mod ord topLvl">
          <ac:chgData name="Shoko Kakuda" userId="40706642-bbdd-4be4-a46a-1d3174691c72" providerId="ADAL" clId="{8AD002E3-F2D2-4876-84E7-9319889EE988}" dt="2022-03-02T08:56:36.822" v="816" actId="170"/>
          <ac:picMkLst>
            <pc:docMk/>
            <pc:sldMk cId="1890894547" sldId="348"/>
            <ac:picMk id="4" creationId="{E8BA32AC-9224-4C85-B4CA-CD59B52E8840}"/>
          </ac:picMkLst>
        </pc:picChg>
        <pc:picChg chg="del">
          <ac:chgData name="Shoko Kakuda" userId="40706642-bbdd-4be4-a46a-1d3174691c72" providerId="ADAL" clId="{8AD002E3-F2D2-4876-84E7-9319889EE988}" dt="2022-03-02T08:56:23.675" v="811" actId="478"/>
          <ac:picMkLst>
            <pc:docMk/>
            <pc:sldMk cId="1890894547" sldId="348"/>
            <ac:picMk id="5" creationId="{375E30C5-A23B-42B8-AE5D-7CA89339E46C}"/>
          </ac:picMkLst>
        </pc:picChg>
        <pc:picChg chg="mod">
          <ac:chgData name="Shoko Kakuda" userId="40706642-bbdd-4be4-a46a-1d3174691c72" providerId="ADAL" clId="{8AD002E3-F2D2-4876-84E7-9319889EE988}" dt="2022-03-02T08:55:40.867" v="799" actId="1037"/>
          <ac:picMkLst>
            <pc:docMk/>
            <pc:sldMk cId="1890894547" sldId="348"/>
            <ac:picMk id="12" creationId="{DE381E7C-EEF7-4700-B764-3DF7095582B6}"/>
          </ac:picMkLst>
        </pc:picChg>
      </pc:sldChg>
    </pc:docChg>
  </pc:docChgLst>
  <pc:docChgLst>
    <pc:chgData name="Chisae Koizumi" userId="56daf4ee-0553-4efe-a59d-f3ef39271f03" providerId="ADAL" clId="{830B366B-DCF1-4C59-AF17-A69FAE5114FB}"/>
    <pc:docChg chg="undo custSel addSld delSld modSld">
      <pc:chgData name="Chisae Koizumi" userId="56daf4ee-0553-4efe-a59d-f3ef39271f03" providerId="ADAL" clId="{830B366B-DCF1-4C59-AF17-A69FAE5114FB}" dt="2022-02-03T09:07:06.492" v="760"/>
      <pc:docMkLst>
        <pc:docMk/>
      </pc:docMkLst>
      <pc:sldChg chg="addSp delSp modSp mod">
        <pc:chgData name="Chisae Koizumi" userId="56daf4ee-0553-4efe-a59d-f3ef39271f03" providerId="ADAL" clId="{830B366B-DCF1-4C59-AF17-A69FAE5114FB}" dt="2022-02-03T06:42:50.171" v="178" actId="1076"/>
        <pc:sldMkLst>
          <pc:docMk/>
          <pc:sldMk cId="3869523214" sldId="292"/>
        </pc:sldMkLst>
        <pc:spChg chg="mod">
          <ac:chgData name="Chisae Koizumi" userId="56daf4ee-0553-4efe-a59d-f3ef39271f03" providerId="ADAL" clId="{830B366B-DCF1-4C59-AF17-A69FAE5114FB}" dt="2022-02-03T06:41:37.230" v="163" actId="1038"/>
          <ac:spMkLst>
            <pc:docMk/>
            <pc:sldMk cId="3869523214" sldId="292"/>
            <ac:spMk id="5" creationId="{9C8BD1F1-B6FF-4822-A037-83376EE31BD4}"/>
          </ac:spMkLst>
        </pc:spChg>
        <pc:picChg chg="del">
          <ac:chgData name="Chisae Koizumi" userId="56daf4ee-0553-4efe-a59d-f3ef39271f03" providerId="ADAL" clId="{830B366B-DCF1-4C59-AF17-A69FAE5114FB}" dt="2022-02-03T06:41:42.985" v="164" actId="478"/>
          <ac:picMkLst>
            <pc:docMk/>
            <pc:sldMk cId="3869523214" sldId="292"/>
            <ac:picMk id="3" creationId="{466144AC-B317-40C3-9A1D-299FC5E25B9C}"/>
          </ac:picMkLst>
        </pc:picChg>
        <pc:picChg chg="add mod">
          <ac:chgData name="Chisae Koizumi" userId="56daf4ee-0553-4efe-a59d-f3ef39271f03" providerId="ADAL" clId="{830B366B-DCF1-4C59-AF17-A69FAE5114FB}" dt="2022-02-03T06:42:50.171" v="178" actId="1076"/>
          <ac:picMkLst>
            <pc:docMk/>
            <pc:sldMk cId="3869523214" sldId="292"/>
            <ac:picMk id="7" creationId="{32FD6C23-BB5D-48E2-8FDD-3BB4AD3AA977}"/>
          </ac:picMkLst>
        </pc:picChg>
        <pc:picChg chg="add mod">
          <ac:chgData name="Chisae Koizumi" userId="56daf4ee-0553-4efe-a59d-f3ef39271f03" providerId="ADAL" clId="{830B366B-DCF1-4C59-AF17-A69FAE5114FB}" dt="2022-02-03T06:42:45.320" v="175" actId="27614"/>
          <ac:picMkLst>
            <pc:docMk/>
            <pc:sldMk cId="3869523214" sldId="292"/>
            <ac:picMk id="9" creationId="{E29528E0-609A-4422-BB91-DEBC09B897A5}"/>
          </ac:picMkLst>
        </pc:picChg>
      </pc:sldChg>
      <pc:sldChg chg="addSp delSp modSp mod">
        <pc:chgData name="Chisae Koizumi" userId="56daf4ee-0553-4efe-a59d-f3ef39271f03" providerId="ADAL" clId="{830B366B-DCF1-4C59-AF17-A69FAE5114FB}" dt="2022-02-03T06:25:04.553" v="10" actId="166"/>
        <pc:sldMkLst>
          <pc:docMk/>
          <pc:sldMk cId="582148703" sldId="293"/>
        </pc:sldMkLst>
        <pc:spChg chg="mod ord">
          <ac:chgData name="Chisae Koizumi" userId="56daf4ee-0553-4efe-a59d-f3ef39271f03" providerId="ADAL" clId="{830B366B-DCF1-4C59-AF17-A69FAE5114FB}" dt="2022-02-03T06:25:04.553" v="10" actId="166"/>
          <ac:spMkLst>
            <pc:docMk/>
            <pc:sldMk cId="582148703" sldId="293"/>
            <ac:spMk id="5" creationId="{0D4C3D62-8D52-4586-A55F-207B55374680}"/>
          </ac:spMkLst>
        </pc:spChg>
        <pc:picChg chg="del">
          <ac:chgData name="Chisae Koizumi" userId="56daf4ee-0553-4efe-a59d-f3ef39271f03" providerId="ADAL" clId="{830B366B-DCF1-4C59-AF17-A69FAE5114FB}" dt="2022-02-03T06:24:12.636" v="2" actId="478"/>
          <ac:picMkLst>
            <pc:docMk/>
            <pc:sldMk cId="582148703" sldId="293"/>
            <ac:picMk id="3" creationId="{F9C63E0F-EB7B-4D22-8BCC-BA379450FC6E}"/>
          </ac:picMkLst>
        </pc:picChg>
        <pc:picChg chg="add mod">
          <ac:chgData name="Chisae Koizumi" userId="56daf4ee-0553-4efe-a59d-f3ef39271f03" providerId="ADAL" clId="{830B366B-DCF1-4C59-AF17-A69FAE5114FB}" dt="2022-02-03T06:25:00.149" v="9" actId="1076"/>
          <ac:picMkLst>
            <pc:docMk/>
            <pc:sldMk cId="582148703" sldId="293"/>
            <ac:picMk id="4" creationId="{1EE8E50D-9359-4F03-9816-3EF0351C8408}"/>
          </ac:picMkLst>
        </pc:picChg>
      </pc:sldChg>
      <pc:sldChg chg="addSp delSp modSp mod">
        <pc:chgData name="Chisae Koizumi" userId="56daf4ee-0553-4efe-a59d-f3ef39271f03" providerId="ADAL" clId="{830B366B-DCF1-4C59-AF17-A69FAE5114FB}" dt="2022-02-03T06:25:18.497" v="12"/>
        <pc:sldMkLst>
          <pc:docMk/>
          <pc:sldMk cId="2583410530" sldId="294"/>
        </pc:sldMkLst>
        <pc:spChg chg="del">
          <ac:chgData name="Chisae Koizumi" userId="56daf4ee-0553-4efe-a59d-f3ef39271f03" providerId="ADAL" clId="{830B366B-DCF1-4C59-AF17-A69FAE5114FB}" dt="2022-02-03T06:25:18.133" v="11" actId="478"/>
          <ac:spMkLst>
            <pc:docMk/>
            <pc:sldMk cId="2583410530" sldId="294"/>
            <ac:spMk id="4" creationId="{A6042CC9-2C9C-4B66-A24D-841C0BD9A623}"/>
          </ac:spMkLst>
        </pc:spChg>
        <pc:spChg chg="add mod">
          <ac:chgData name="Chisae Koizumi" userId="56daf4ee-0553-4efe-a59d-f3ef39271f03" providerId="ADAL" clId="{830B366B-DCF1-4C59-AF17-A69FAE5114FB}" dt="2022-02-03T06:25:18.497" v="12"/>
          <ac:spMkLst>
            <pc:docMk/>
            <pc:sldMk cId="2583410530" sldId="294"/>
            <ac:spMk id="5" creationId="{E67F2309-54EC-4017-B50E-DE1E0191CF4B}"/>
          </ac:spMkLst>
        </pc:spChg>
      </pc:sldChg>
      <pc:sldChg chg="addSp delSp modSp del mod">
        <pc:chgData name="Chisae Koizumi" userId="56daf4ee-0553-4efe-a59d-f3ef39271f03" providerId="ADAL" clId="{830B366B-DCF1-4C59-AF17-A69FAE5114FB}" dt="2022-02-03T06:26:45.908" v="18" actId="2696"/>
        <pc:sldMkLst>
          <pc:docMk/>
          <pc:sldMk cId="3939830681" sldId="295"/>
        </pc:sldMkLst>
        <pc:spChg chg="del">
          <ac:chgData name="Chisae Koizumi" userId="56daf4ee-0553-4efe-a59d-f3ef39271f03" providerId="ADAL" clId="{830B366B-DCF1-4C59-AF17-A69FAE5114FB}" dt="2022-02-03T06:25:37.625" v="13" actId="478"/>
          <ac:spMkLst>
            <pc:docMk/>
            <pc:sldMk cId="3939830681" sldId="295"/>
            <ac:spMk id="10" creationId="{C005AA04-CCD7-43F0-B26D-0A540ED35438}"/>
          </ac:spMkLst>
        </pc:spChg>
        <pc:spChg chg="add mod">
          <ac:chgData name="Chisae Koizumi" userId="56daf4ee-0553-4efe-a59d-f3ef39271f03" providerId="ADAL" clId="{830B366B-DCF1-4C59-AF17-A69FAE5114FB}" dt="2022-02-03T06:25:45.168" v="15" actId="1036"/>
          <ac:spMkLst>
            <pc:docMk/>
            <pc:sldMk cId="3939830681" sldId="295"/>
            <ac:spMk id="11" creationId="{1565EE2F-6F06-424D-A9BF-5931523D345E}"/>
          </ac:spMkLst>
        </pc:spChg>
      </pc:sldChg>
      <pc:sldChg chg="addSp delSp modSp mod delAnim">
        <pc:chgData name="Chisae Koizumi" userId="56daf4ee-0553-4efe-a59d-f3ef39271f03" providerId="ADAL" clId="{830B366B-DCF1-4C59-AF17-A69FAE5114FB}" dt="2022-02-03T06:29:03.755" v="39" actId="478"/>
        <pc:sldMkLst>
          <pc:docMk/>
          <pc:sldMk cId="1187069205" sldId="296"/>
        </pc:sldMkLst>
        <pc:spChg chg="del">
          <ac:chgData name="Chisae Koizumi" userId="56daf4ee-0553-4efe-a59d-f3ef39271f03" providerId="ADAL" clId="{830B366B-DCF1-4C59-AF17-A69FAE5114FB}" dt="2022-02-03T06:28:57.441" v="37" actId="478"/>
          <ac:spMkLst>
            <pc:docMk/>
            <pc:sldMk cId="1187069205" sldId="296"/>
            <ac:spMk id="4" creationId="{2A5FBA2D-6EBF-4545-9714-F6FDFF0F3F39}"/>
          </ac:spMkLst>
        </pc:spChg>
        <pc:spChg chg="del">
          <ac:chgData name="Chisae Koizumi" userId="56daf4ee-0553-4efe-a59d-f3ef39271f03" providerId="ADAL" clId="{830B366B-DCF1-4C59-AF17-A69FAE5114FB}" dt="2022-02-03T06:28:54.344" v="36" actId="478"/>
          <ac:spMkLst>
            <pc:docMk/>
            <pc:sldMk cId="1187069205" sldId="296"/>
            <ac:spMk id="6" creationId="{B7325DB4-E778-46F7-BDDE-49DD17E9822D}"/>
          </ac:spMkLst>
        </pc:spChg>
        <pc:spChg chg="del">
          <ac:chgData name="Chisae Koizumi" userId="56daf4ee-0553-4efe-a59d-f3ef39271f03" providerId="ADAL" clId="{830B366B-DCF1-4C59-AF17-A69FAE5114FB}" dt="2022-02-03T06:29:03.755" v="39" actId="478"/>
          <ac:spMkLst>
            <pc:docMk/>
            <pc:sldMk cId="1187069205" sldId="296"/>
            <ac:spMk id="8" creationId="{07633396-37C7-4F53-BC4A-FB9DBD067D94}"/>
          </ac:spMkLst>
        </pc:spChg>
        <pc:spChg chg="del mod">
          <ac:chgData name="Chisae Koizumi" userId="56daf4ee-0553-4efe-a59d-f3ef39271f03" providerId="ADAL" clId="{830B366B-DCF1-4C59-AF17-A69FAE5114FB}" dt="2022-02-03T06:29:03.755" v="39" actId="478"/>
          <ac:spMkLst>
            <pc:docMk/>
            <pc:sldMk cId="1187069205" sldId="296"/>
            <ac:spMk id="9" creationId="{1F96B9E6-100D-4ED0-B3CA-C8FE6F90A61F}"/>
          </ac:spMkLst>
        </pc:spChg>
        <pc:spChg chg="del">
          <ac:chgData name="Chisae Koizumi" userId="56daf4ee-0553-4efe-a59d-f3ef39271f03" providerId="ADAL" clId="{830B366B-DCF1-4C59-AF17-A69FAE5114FB}" dt="2022-02-03T06:28:29.059" v="31" actId="478"/>
          <ac:spMkLst>
            <pc:docMk/>
            <pc:sldMk cId="1187069205" sldId="296"/>
            <ac:spMk id="14" creationId="{A245B2FA-57B8-4FB5-9880-13B6B7B12266}"/>
          </ac:spMkLst>
        </pc:spChg>
        <pc:spChg chg="add mod">
          <ac:chgData name="Chisae Koizumi" userId="56daf4ee-0553-4efe-a59d-f3ef39271f03" providerId="ADAL" clId="{830B366B-DCF1-4C59-AF17-A69FAE5114FB}" dt="2022-02-03T06:28:32.520" v="34" actId="20577"/>
          <ac:spMkLst>
            <pc:docMk/>
            <pc:sldMk cId="1187069205" sldId="296"/>
            <ac:spMk id="15" creationId="{41A2B181-C6D5-48F6-93E5-585946EFE4C6}"/>
          </ac:spMkLst>
        </pc:spChg>
      </pc:sldChg>
      <pc:sldChg chg="addSp delSp modSp mod">
        <pc:chgData name="Chisae Koizumi" userId="56daf4ee-0553-4efe-a59d-f3ef39271f03" providerId="ADAL" clId="{830B366B-DCF1-4C59-AF17-A69FAE5114FB}" dt="2022-02-03T06:37:23.053" v="100" actId="1076"/>
        <pc:sldMkLst>
          <pc:docMk/>
          <pc:sldMk cId="338049328" sldId="297"/>
        </pc:sldMkLst>
        <pc:spChg chg="del">
          <ac:chgData name="Chisae Koizumi" userId="56daf4ee-0553-4efe-a59d-f3ef39271f03" providerId="ADAL" clId="{830B366B-DCF1-4C59-AF17-A69FAE5114FB}" dt="2022-02-03T06:30:57.737" v="64" actId="478"/>
          <ac:spMkLst>
            <pc:docMk/>
            <pc:sldMk cId="338049328" sldId="297"/>
            <ac:spMk id="9" creationId="{2631478A-A839-4517-9D10-348280BA35F6}"/>
          </ac:spMkLst>
        </pc:spChg>
        <pc:spChg chg="add mod">
          <ac:chgData name="Chisae Koizumi" userId="56daf4ee-0553-4efe-a59d-f3ef39271f03" providerId="ADAL" clId="{830B366B-DCF1-4C59-AF17-A69FAE5114FB}" dt="2022-02-03T06:31:01.362" v="67" actId="20577"/>
          <ac:spMkLst>
            <pc:docMk/>
            <pc:sldMk cId="338049328" sldId="297"/>
            <ac:spMk id="10" creationId="{92E621FA-3D55-4A03-957B-188459D6EC64}"/>
          </ac:spMkLst>
        </pc:spChg>
        <pc:picChg chg="mod ord">
          <ac:chgData name="Chisae Koizumi" userId="56daf4ee-0553-4efe-a59d-f3ef39271f03" providerId="ADAL" clId="{830B366B-DCF1-4C59-AF17-A69FAE5114FB}" dt="2022-02-03T06:37:17.109" v="97" actId="1076"/>
          <ac:picMkLst>
            <pc:docMk/>
            <pc:sldMk cId="338049328" sldId="297"/>
            <ac:picMk id="4" creationId="{226B4576-65E0-4A14-8C27-ED063BA0319E}"/>
          </ac:picMkLst>
        </pc:picChg>
        <pc:picChg chg="del">
          <ac:chgData name="Chisae Koizumi" userId="56daf4ee-0553-4efe-a59d-f3ef39271f03" providerId="ADAL" clId="{830B366B-DCF1-4C59-AF17-A69FAE5114FB}" dt="2022-02-03T06:35:57.336" v="85" actId="478"/>
          <ac:picMkLst>
            <pc:docMk/>
            <pc:sldMk cId="338049328" sldId="297"/>
            <ac:picMk id="5" creationId="{51DDD077-B477-4FFD-A939-1869CC7E0CDD}"/>
          </ac:picMkLst>
        </pc:picChg>
        <pc:picChg chg="mod ord">
          <ac:chgData name="Chisae Koizumi" userId="56daf4ee-0553-4efe-a59d-f3ef39271f03" providerId="ADAL" clId="{830B366B-DCF1-4C59-AF17-A69FAE5114FB}" dt="2022-02-03T06:37:19.771" v="98" actId="1076"/>
          <ac:picMkLst>
            <pc:docMk/>
            <pc:sldMk cId="338049328" sldId="297"/>
            <ac:picMk id="6" creationId="{431A54B6-3253-4608-B13F-143C6498BB09}"/>
          </ac:picMkLst>
        </pc:picChg>
        <pc:picChg chg="mod ord">
          <ac:chgData name="Chisae Koizumi" userId="56daf4ee-0553-4efe-a59d-f3ef39271f03" providerId="ADAL" clId="{830B366B-DCF1-4C59-AF17-A69FAE5114FB}" dt="2022-02-03T06:37:21.661" v="99" actId="1076"/>
          <ac:picMkLst>
            <pc:docMk/>
            <pc:sldMk cId="338049328" sldId="297"/>
            <ac:picMk id="7" creationId="{18D0C64F-7B2A-43E0-8EA8-73BC10839360}"/>
          </ac:picMkLst>
        </pc:picChg>
        <pc:picChg chg="mod ord">
          <ac:chgData name="Chisae Koizumi" userId="56daf4ee-0553-4efe-a59d-f3ef39271f03" providerId="ADAL" clId="{830B366B-DCF1-4C59-AF17-A69FAE5114FB}" dt="2022-02-03T06:37:23.053" v="100" actId="1076"/>
          <ac:picMkLst>
            <pc:docMk/>
            <pc:sldMk cId="338049328" sldId="297"/>
            <ac:picMk id="8" creationId="{A64D6863-2F53-42FE-A727-7B27299C3129}"/>
          </ac:picMkLst>
        </pc:picChg>
        <pc:picChg chg="add del mod">
          <ac:chgData name="Chisae Koizumi" userId="56daf4ee-0553-4efe-a59d-f3ef39271f03" providerId="ADAL" clId="{830B366B-DCF1-4C59-AF17-A69FAE5114FB}" dt="2022-02-03T06:35:59.534" v="86" actId="478"/>
          <ac:picMkLst>
            <pc:docMk/>
            <pc:sldMk cId="338049328" sldId="297"/>
            <ac:picMk id="11" creationId="{B36DBA53-727C-4093-B439-A9EC6FE1B8D0}"/>
          </ac:picMkLst>
        </pc:picChg>
        <pc:picChg chg="add mod">
          <ac:chgData name="Chisae Koizumi" userId="56daf4ee-0553-4efe-a59d-f3ef39271f03" providerId="ADAL" clId="{830B366B-DCF1-4C59-AF17-A69FAE5114FB}" dt="2022-02-03T06:36:58.164" v="92" actId="1076"/>
          <ac:picMkLst>
            <pc:docMk/>
            <pc:sldMk cId="338049328" sldId="297"/>
            <ac:picMk id="13" creationId="{88863B8F-EA11-49E4-B733-515DBF3F3BD8}"/>
          </ac:picMkLst>
        </pc:picChg>
        <pc:picChg chg="add mod">
          <ac:chgData name="Chisae Koizumi" userId="56daf4ee-0553-4efe-a59d-f3ef39271f03" providerId="ADAL" clId="{830B366B-DCF1-4C59-AF17-A69FAE5114FB}" dt="2022-02-03T06:37:00.027" v="93" actId="1076"/>
          <ac:picMkLst>
            <pc:docMk/>
            <pc:sldMk cId="338049328" sldId="297"/>
            <ac:picMk id="15" creationId="{1AA36B1C-D313-4724-828C-F22714DC07F6}"/>
          </ac:picMkLst>
        </pc:picChg>
      </pc:sldChg>
      <pc:sldChg chg="addSp delSp modSp mod delAnim">
        <pc:chgData name="Chisae Koizumi" userId="56daf4ee-0553-4efe-a59d-f3ef39271f03" providerId="ADAL" clId="{830B366B-DCF1-4C59-AF17-A69FAE5114FB}" dt="2022-02-03T06:39:21.436" v="133" actId="1076"/>
        <pc:sldMkLst>
          <pc:docMk/>
          <pc:sldMk cId="2166109885" sldId="298"/>
        </pc:sldMkLst>
        <pc:spChg chg="del mod ord">
          <ac:chgData name="Chisae Koizumi" userId="56daf4ee-0553-4efe-a59d-f3ef39271f03" providerId="ADAL" clId="{830B366B-DCF1-4C59-AF17-A69FAE5114FB}" dt="2022-02-03T06:39:18.038" v="132" actId="478"/>
          <ac:spMkLst>
            <pc:docMk/>
            <pc:sldMk cId="2166109885" sldId="298"/>
            <ac:spMk id="4" creationId="{F1757BD7-662D-4C84-BE5C-265C2408B35F}"/>
          </ac:spMkLst>
        </pc:spChg>
        <pc:spChg chg="del mod ord">
          <ac:chgData name="Chisae Koizumi" userId="56daf4ee-0553-4efe-a59d-f3ef39271f03" providerId="ADAL" clId="{830B366B-DCF1-4C59-AF17-A69FAE5114FB}" dt="2022-02-03T06:39:18.038" v="132" actId="478"/>
          <ac:spMkLst>
            <pc:docMk/>
            <pc:sldMk cId="2166109885" sldId="298"/>
            <ac:spMk id="5" creationId="{5FB49AA3-3FF9-4BE0-8A31-28580E1946A5}"/>
          </ac:spMkLst>
        </pc:spChg>
        <pc:spChg chg="del mod ord">
          <ac:chgData name="Chisae Koizumi" userId="56daf4ee-0553-4efe-a59d-f3ef39271f03" providerId="ADAL" clId="{830B366B-DCF1-4C59-AF17-A69FAE5114FB}" dt="2022-02-03T06:39:18.038" v="132" actId="478"/>
          <ac:spMkLst>
            <pc:docMk/>
            <pc:sldMk cId="2166109885" sldId="298"/>
            <ac:spMk id="6" creationId="{91C2C8F9-16FE-486A-BB19-8AE35E099CE3}"/>
          </ac:spMkLst>
        </pc:spChg>
        <pc:spChg chg="del mod ord">
          <ac:chgData name="Chisae Koizumi" userId="56daf4ee-0553-4efe-a59d-f3ef39271f03" providerId="ADAL" clId="{830B366B-DCF1-4C59-AF17-A69FAE5114FB}" dt="2022-02-03T06:39:18.038" v="132" actId="478"/>
          <ac:spMkLst>
            <pc:docMk/>
            <pc:sldMk cId="2166109885" sldId="298"/>
            <ac:spMk id="7" creationId="{945FEA5C-D8C5-41C0-9E8E-2F087208A24A}"/>
          </ac:spMkLst>
        </pc:spChg>
        <pc:spChg chg="mod">
          <ac:chgData name="Chisae Koizumi" userId="56daf4ee-0553-4efe-a59d-f3ef39271f03" providerId="ADAL" clId="{830B366B-DCF1-4C59-AF17-A69FAE5114FB}" dt="2022-02-03T06:38:21.812" v="115" actId="1037"/>
          <ac:spMkLst>
            <pc:docMk/>
            <pc:sldMk cId="2166109885" sldId="298"/>
            <ac:spMk id="8" creationId="{BB774333-D737-4275-BF7F-2FAB87D51029}"/>
          </ac:spMkLst>
        </pc:spChg>
        <pc:picChg chg="mod ord">
          <ac:chgData name="Chisae Koizumi" userId="56daf4ee-0553-4efe-a59d-f3ef39271f03" providerId="ADAL" clId="{830B366B-DCF1-4C59-AF17-A69FAE5114FB}" dt="2022-02-03T06:39:21.436" v="133" actId="1076"/>
          <ac:picMkLst>
            <pc:docMk/>
            <pc:sldMk cId="2166109885" sldId="298"/>
            <ac:picMk id="2" creationId="{1D72E7DD-C541-49CB-BCE7-B55EE2F0E474}"/>
          </ac:picMkLst>
        </pc:picChg>
        <pc:picChg chg="del mod">
          <ac:chgData name="Chisae Koizumi" userId="56daf4ee-0553-4efe-a59d-f3ef39271f03" providerId="ADAL" clId="{830B366B-DCF1-4C59-AF17-A69FAE5114FB}" dt="2022-02-03T06:37:39.071" v="102" actId="478"/>
          <ac:picMkLst>
            <pc:docMk/>
            <pc:sldMk cId="2166109885" sldId="298"/>
            <ac:picMk id="3" creationId="{E713346E-A93C-44B4-971E-051EDE958DC2}"/>
          </ac:picMkLst>
        </pc:picChg>
        <pc:picChg chg="add mod">
          <ac:chgData name="Chisae Koizumi" userId="56daf4ee-0553-4efe-a59d-f3ef39271f03" providerId="ADAL" clId="{830B366B-DCF1-4C59-AF17-A69FAE5114FB}" dt="2022-02-03T06:38:48.035" v="123" actId="14100"/>
          <ac:picMkLst>
            <pc:docMk/>
            <pc:sldMk cId="2166109885" sldId="298"/>
            <ac:picMk id="9" creationId="{E1291D93-ED51-4488-B724-65F9C1254C2C}"/>
          </ac:picMkLst>
        </pc:picChg>
        <pc:picChg chg="add mod ord">
          <ac:chgData name="Chisae Koizumi" userId="56daf4ee-0553-4efe-a59d-f3ef39271f03" providerId="ADAL" clId="{830B366B-DCF1-4C59-AF17-A69FAE5114FB}" dt="2022-02-03T06:38:54.455" v="126" actId="167"/>
          <ac:picMkLst>
            <pc:docMk/>
            <pc:sldMk cId="2166109885" sldId="298"/>
            <ac:picMk id="11" creationId="{1CEB8920-D46A-47B4-B039-DFD848C89544}"/>
          </ac:picMkLst>
        </pc:picChg>
      </pc:sldChg>
      <pc:sldChg chg="addSp delSp modSp mod">
        <pc:chgData name="Chisae Koizumi" userId="56daf4ee-0553-4efe-a59d-f3ef39271f03" providerId="ADAL" clId="{830B366B-DCF1-4C59-AF17-A69FAE5114FB}" dt="2022-02-03T07:06:35.840" v="474" actId="1076"/>
        <pc:sldMkLst>
          <pc:docMk/>
          <pc:sldMk cId="72980976" sldId="300"/>
        </pc:sldMkLst>
        <pc:spChg chg="del">
          <ac:chgData name="Chisae Koizumi" userId="56daf4ee-0553-4efe-a59d-f3ef39271f03" providerId="ADAL" clId="{830B366B-DCF1-4C59-AF17-A69FAE5114FB}" dt="2022-02-03T07:05:30.608" v="452" actId="478"/>
          <ac:spMkLst>
            <pc:docMk/>
            <pc:sldMk cId="72980976" sldId="300"/>
            <ac:spMk id="5" creationId="{92DD45FB-EE49-429C-8996-FAF3D521AF9A}"/>
          </ac:spMkLst>
        </pc:spChg>
        <pc:spChg chg="add mod">
          <ac:chgData name="Chisae Koizumi" userId="56daf4ee-0553-4efe-a59d-f3ef39271f03" providerId="ADAL" clId="{830B366B-DCF1-4C59-AF17-A69FAE5114FB}" dt="2022-02-03T07:05:30.916" v="453"/>
          <ac:spMkLst>
            <pc:docMk/>
            <pc:sldMk cId="72980976" sldId="300"/>
            <ac:spMk id="6" creationId="{C20C1B7C-F142-4E6E-B435-73F6A9CD870E}"/>
          </ac:spMkLst>
        </pc:spChg>
        <pc:picChg chg="del">
          <ac:chgData name="Chisae Koizumi" userId="56daf4ee-0553-4efe-a59d-f3ef39271f03" providerId="ADAL" clId="{830B366B-DCF1-4C59-AF17-A69FAE5114FB}" dt="2022-02-03T07:05:33.259" v="454" actId="478"/>
          <ac:picMkLst>
            <pc:docMk/>
            <pc:sldMk cId="72980976" sldId="300"/>
            <ac:picMk id="3" creationId="{23A44B05-3BAE-4D3A-853A-1DE6A9D6BEE2}"/>
          </ac:picMkLst>
        </pc:picChg>
        <pc:picChg chg="add mod">
          <ac:chgData name="Chisae Koizumi" userId="56daf4ee-0553-4efe-a59d-f3ef39271f03" providerId="ADAL" clId="{830B366B-DCF1-4C59-AF17-A69FAE5114FB}" dt="2022-02-03T07:05:38.869" v="455"/>
          <ac:picMkLst>
            <pc:docMk/>
            <pc:sldMk cId="72980976" sldId="300"/>
            <ac:picMk id="7" creationId="{56D2BB6B-F3C3-4623-8CE7-16F48D1E9E4C}"/>
          </ac:picMkLst>
        </pc:picChg>
        <pc:picChg chg="add mod">
          <ac:chgData name="Chisae Koizumi" userId="56daf4ee-0553-4efe-a59d-f3ef39271f03" providerId="ADAL" clId="{830B366B-DCF1-4C59-AF17-A69FAE5114FB}" dt="2022-02-03T07:06:35.840" v="474" actId="1076"/>
          <ac:picMkLst>
            <pc:docMk/>
            <pc:sldMk cId="72980976" sldId="300"/>
            <ac:picMk id="8" creationId="{F781F4C5-9834-4610-AFE6-08A5CF863804}"/>
          </ac:picMkLst>
        </pc:picChg>
        <pc:picChg chg="add mod">
          <ac:chgData name="Chisae Koizumi" userId="56daf4ee-0553-4efe-a59d-f3ef39271f03" providerId="ADAL" clId="{830B366B-DCF1-4C59-AF17-A69FAE5114FB}" dt="2022-02-03T07:06:29.431" v="471" actId="1076"/>
          <ac:picMkLst>
            <pc:docMk/>
            <pc:sldMk cId="72980976" sldId="300"/>
            <ac:picMk id="10" creationId="{B5985914-3C3A-4F80-B3D1-B9B86D36FB6D}"/>
          </ac:picMkLst>
        </pc:picChg>
      </pc:sldChg>
      <pc:sldChg chg="addSp delSp modSp mod">
        <pc:chgData name="Chisae Koizumi" userId="56daf4ee-0553-4efe-a59d-f3ef39271f03" providerId="ADAL" clId="{830B366B-DCF1-4C59-AF17-A69FAE5114FB}" dt="2022-02-03T07:05:20.024" v="451" actId="1076"/>
        <pc:sldMkLst>
          <pc:docMk/>
          <pc:sldMk cId="3331807323" sldId="301"/>
        </pc:sldMkLst>
        <pc:spChg chg="mod ord">
          <ac:chgData name="Chisae Koizumi" userId="56daf4ee-0553-4efe-a59d-f3ef39271f03" providerId="ADAL" clId="{830B366B-DCF1-4C59-AF17-A69FAE5114FB}" dt="2022-02-03T07:05:11.916" v="450" actId="1035"/>
          <ac:spMkLst>
            <pc:docMk/>
            <pc:sldMk cId="3331807323" sldId="301"/>
            <ac:spMk id="5" creationId="{B079980A-EB02-4FA9-8F5E-EB1FEE6568CF}"/>
          </ac:spMkLst>
        </pc:spChg>
        <pc:picChg chg="del">
          <ac:chgData name="Chisae Koizumi" userId="56daf4ee-0553-4efe-a59d-f3ef39271f03" providerId="ADAL" clId="{830B366B-DCF1-4C59-AF17-A69FAE5114FB}" dt="2022-02-03T07:03:48.742" v="420" actId="478"/>
          <ac:picMkLst>
            <pc:docMk/>
            <pc:sldMk cId="3331807323" sldId="301"/>
            <ac:picMk id="3" creationId="{AEBFF5A4-3F39-4AB5-8C7B-920C7ECDBFB8}"/>
          </ac:picMkLst>
        </pc:picChg>
        <pc:picChg chg="add mod">
          <ac:chgData name="Chisae Koizumi" userId="56daf4ee-0553-4efe-a59d-f3ef39271f03" providerId="ADAL" clId="{830B366B-DCF1-4C59-AF17-A69FAE5114FB}" dt="2022-02-03T07:05:20.024" v="451" actId="1076"/>
          <ac:picMkLst>
            <pc:docMk/>
            <pc:sldMk cId="3331807323" sldId="301"/>
            <ac:picMk id="6" creationId="{17D7C422-682E-4520-9964-162CE4C1DE97}"/>
          </ac:picMkLst>
        </pc:picChg>
        <pc:picChg chg="add mod">
          <ac:chgData name="Chisae Koizumi" userId="56daf4ee-0553-4efe-a59d-f3ef39271f03" providerId="ADAL" clId="{830B366B-DCF1-4C59-AF17-A69FAE5114FB}" dt="2022-02-03T07:04:49.743" v="438" actId="1076"/>
          <ac:picMkLst>
            <pc:docMk/>
            <pc:sldMk cId="3331807323" sldId="301"/>
            <ac:picMk id="8" creationId="{24E5FF5E-80A2-4A58-B691-4AF8391D97F2}"/>
          </ac:picMkLst>
        </pc:picChg>
        <pc:picChg chg="add mod">
          <ac:chgData name="Chisae Koizumi" userId="56daf4ee-0553-4efe-a59d-f3ef39271f03" providerId="ADAL" clId="{830B366B-DCF1-4C59-AF17-A69FAE5114FB}" dt="2022-02-03T07:04:43.122" v="436"/>
          <ac:picMkLst>
            <pc:docMk/>
            <pc:sldMk cId="3331807323" sldId="301"/>
            <ac:picMk id="9" creationId="{DB3EC4C8-3D6B-40D0-84D7-EB30A6A387CC}"/>
          </ac:picMkLst>
        </pc:picChg>
      </pc:sldChg>
      <pc:sldChg chg="addSp delSp modSp mod">
        <pc:chgData name="Chisae Koizumi" userId="56daf4ee-0553-4efe-a59d-f3ef39271f03" providerId="ADAL" clId="{830B366B-DCF1-4C59-AF17-A69FAE5114FB}" dt="2022-02-03T07:03:14.799" v="418" actId="1035"/>
        <pc:sldMkLst>
          <pc:docMk/>
          <pc:sldMk cId="2843741944" sldId="302"/>
        </pc:sldMkLst>
        <pc:spChg chg="mod">
          <ac:chgData name="Chisae Koizumi" userId="56daf4ee-0553-4efe-a59d-f3ef39271f03" providerId="ADAL" clId="{830B366B-DCF1-4C59-AF17-A69FAE5114FB}" dt="2022-02-03T07:03:14.799" v="418" actId="1035"/>
          <ac:spMkLst>
            <pc:docMk/>
            <pc:sldMk cId="2843741944" sldId="302"/>
            <ac:spMk id="5" creationId="{28F6D48D-1D9E-4A73-B2B7-8A3B8F0BE16B}"/>
          </ac:spMkLst>
        </pc:spChg>
        <pc:picChg chg="del mod">
          <ac:chgData name="Chisae Koizumi" userId="56daf4ee-0553-4efe-a59d-f3ef39271f03" providerId="ADAL" clId="{830B366B-DCF1-4C59-AF17-A69FAE5114FB}" dt="2022-02-03T06:59:29.018" v="364" actId="478"/>
          <ac:picMkLst>
            <pc:docMk/>
            <pc:sldMk cId="2843741944" sldId="302"/>
            <ac:picMk id="3" creationId="{5E6B92BD-261B-469F-9820-4231EF91620B}"/>
          </ac:picMkLst>
        </pc:picChg>
        <pc:picChg chg="add mod">
          <ac:chgData name="Chisae Koizumi" userId="56daf4ee-0553-4efe-a59d-f3ef39271f03" providerId="ADAL" clId="{830B366B-DCF1-4C59-AF17-A69FAE5114FB}" dt="2022-02-03T07:02:57.824" v="412" actId="1076"/>
          <ac:picMkLst>
            <pc:docMk/>
            <pc:sldMk cId="2843741944" sldId="302"/>
            <ac:picMk id="6" creationId="{3FE12026-0A58-4F1F-AE80-CF12E3FBD02A}"/>
          </ac:picMkLst>
        </pc:picChg>
        <pc:picChg chg="add del mod">
          <ac:chgData name="Chisae Koizumi" userId="56daf4ee-0553-4efe-a59d-f3ef39271f03" providerId="ADAL" clId="{830B366B-DCF1-4C59-AF17-A69FAE5114FB}" dt="2022-02-03T07:01:01.745" v="389" actId="478"/>
          <ac:picMkLst>
            <pc:docMk/>
            <pc:sldMk cId="2843741944" sldId="302"/>
            <ac:picMk id="8" creationId="{08D3ACAE-41A7-4F24-9E26-3CB10E9D380A}"/>
          </ac:picMkLst>
        </pc:picChg>
        <pc:picChg chg="add mod">
          <ac:chgData name="Chisae Koizumi" userId="56daf4ee-0553-4efe-a59d-f3ef39271f03" providerId="ADAL" clId="{830B366B-DCF1-4C59-AF17-A69FAE5114FB}" dt="2022-02-03T07:03:06.328" v="414" actId="1076"/>
          <ac:picMkLst>
            <pc:docMk/>
            <pc:sldMk cId="2843741944" sldId="302"/>
            <ac:picMk id="9" creationId="{F5EFB2C2-4892-47AD-BD24-FC55BBA45B64}"/>
          </ac:picMkLst>
        </pc:picChg>
        <pc:picChg chg="add del mod">
          <ac:chgData name="Chisae Koizumi" userId="56daf4ee-0553-4efe-a59d-f3ef39271f03" providerId="ADAL" clId="{830B366B-DCF1-4C59-AF17-A69FAE5114FB}" dt="2022-02-03T07:01:28.885" v="395" actId="478"/>
          <ac:picMkLst>
            <pc:docMk/>
            <pc:sldMk cId="2843741944" sldId="302"/>
            <ac:picMk id="11" creationId="{465FCA04-1F15-4EB8-84E1-578F9E7D35BA}"/>
          </ac:picMkLst>
        </pc:picChg>
        <pc:picChg chg="add mod">
          <ac:chgData name="Chisae Koizumi" userId="56daf4ee-0553-4efe-a59d-f3ef39271f03" providerId="ADAL" clId="{830B366B-DCF1-4C59-AF17-A69FAE5114FB}" dt="2022-02-03T07:03:01.256" v="413" actId="1076"/>
          <ac:picMkLst>
            <pc:docMk/>
            <pc:sldMk cId="2843741944" sldId="302"/>
            <ac:picMk id="13" creationId="{370737D3-80CB-4D62-8767-972CE4B7E553}"/>
          </ac:picMkLst>
        </pc:picChg>
        <pc:picChg chg="add mod">
          <ac:chgData name="Chisae Koizumi" userId="56daf4ee-0553-4efe-a59d-f3ef39271f03" providerId="ADAL" clId="{830B366B-DCF1-4C59-AF17-A69FAE5114FB}" dt="2022-02-03T07:02:50.866" v="410" actId="1076"/>
          <ac:picMkLst>
            <pc:docMk/>
            <pc:sldMk cId="2843741944" sldId="302"/>
            <ac:picMk id="15" creationId="{7D6CB889-621E-4DFC-B6CE-FD3F7B6D162B}"/>
          </ac:picMkLst>
        </pc:picChg>
      </pc:sldChg>
      <pc:sldChg chg="addSp delSp modSp mod">
        <pc:chgData name="Chisae Koizumi" userId="56daf4ee-0553-4efe-a59d-f3ef39271f03" providerId="ADAL" clId="{830B366B-DCF1-4C59-AF17-A69FAE5114FB}" dt="2022-02-03T06:43:05.161" v="182" actId="20577"/>
        <pc:sldMkLst>
          <pc:docMk/>
          <pc:sldMk cId="309825025" sldId="303"/>
        </pc:sldMkLst>
        <pc:spChg chg="del">
          <ac:chgData name="Chisae Koizumi" userId="56daf4ee-0553-4efe-a59d-f3ef39271f03" providerId="ADAL" clId="{830B366B-DCF1-4C59-AF17-A69FAE5114FB}" dt="2022-02-03T06:43:01.420" v="179" actId="478"/>
          <ac:spMkLst>
            <pc:docMk/>
            <pc:sldMk cId="309825025" sldId="303"/>
            <ac:spMk id="5" creationId="{F5154D91-3E43-494F-95A6-F908006A0A52}"/>
          </ac:spMkLst>
        </pc:spChg>
        <pc:spChg chg="add mod">
          <ac:chgData name="Chisae Koizumi" userId="56daf4ee-0553-4efe-a59d-f3ef39271f03" providerId="ADAL" clId="{830B366B-DCF1-4C59-AF17-A69FAE5114FB}" dt="2022-02-03T06:43:05.161" v="182" actId="20577"/>
          <ac:spMkLst>
            <pc:docMk/>
            <pc:sldMk cId="309825025" sldId="303"/>
            <ac:spMk id="6" creationId="{7430C9F5-95C7-4A39-8342-B2858083246A}"/>
          </ac:spMkLst>
        </pc:spChg>
      </pc:sldChg>
      <pc:sldChg chg="addSp delSp modSp mod delAnim modAnim">
        <pc:chgData name="Chisae Koizumi" userId="56daf4ee-0553-4efe-a59d-f3ef39271f03" providerId="ADAL" clId="{830B366B-DCF1-4C59-AF17-A69FAE5114FB}" dt="2022-02-03T06:44:33.805" v="195" actId="1076"/>
        <pc:sldMkLst>
          <pc:docMk/>
          <pc:sldMk cId="2396217664" sldId="304"/>
        </pc:sldMkLst>
        <pc:spChg chg="del">
          <ac:chgData name="Chisae Koizumi" userId="56daf4ee-0553-4efe-a59d-f3ef39271f03" providerId="ADAL" clId="{830B366B-DCF1-4C59-AF17-A69FAE5114FB}" dt="2022-02-03T06:43:20.954" v="184" actId="478"/>
          <ac:spMkLst>
            <pc:docMk/>
            <pc:sldMk cId="2396217664" sldId="304"/>
            <ac:spMk id="8" creationId="{8FD6B2AE-1991-42E4-89FB-B973A0591C67}"/>
          </ac:spMkLst>
        </pc:spChg>
        <pc:spChg chg="add mod">
          <ac:chgData name="Chisae Koizumi" userId="56daf4ee-0553-4efe-a59d-f3ef39271f03" providerId="ADAL" clId="{830B366B-DCF1-4C59-AF17-A69FAE5114FB}" dt="2022-02-03T06:43:18.207" v="183"/>
          <ac:spMkLst>
            <pc:docMk/>
            <pc:sldMk cId="2396217664" sldId="304"/>
            <ac:spMk id="9" creationId="{1C2ED511-E69B-44B9-A4DE-CFEB352ECEEB}"/>
          </ac:spMkLst>
        </pc:spChg>
        <pc:picChg chg="del">
          <ac:chgData name="Chisae Koizumi" userId="56daf4ee-0553-4efe-a59d-f3ef39271f03" providerId="ADAL" clId="{830B366B-DCF1-4C59-AF17-A69FAE5114FB}" dt="2022-02-03T06:43:52.153" v="188" actId="478"/>
          <ac:picMkLst>
            <pc:docMk/>
            <pc:sldMk cId="2396217664" sldId="304"/>
            <ac:picMk id="3" creationId="{78C6D8EF-16B0-48FE-9AB1-E1401256627F}"/>
          </ac:picMkLst>
        </pc:picChg>
        <pc:picChg chg="del mod">
          <ac:chgData name="Chisae Koizumi" userId="56daf4ee-0553-4efe-a59d-f3ef39271f03" providerId="ADAL" clId="{830B366B-DCF1-4C59-AF17-A69FAE5114FB}" dt="2022-02-03T06:44:14.824" v="191" actId="478"/>
          <ac:picMkLst>
            <pc:docMk/>
            <pc:sldMk cId="2396217664" sldId="304"/>
            <ac:picMk id="4" creationId="{0ACF5D49-247D-449A-A690-EE86B985AA81}"/>
          </ac:picMkLst>
        </pc:picChg>
        <pc:picChg chg="del mod">
          <ac:chgData name="Chisae Koizumi" userId="56daf4ee-0553-4efe-a59d-f3ef39271f03" providerId="ADAL" clId="{830B366B-DCF1-4C59-AF17-A69FAE5114FB}" dt="2022-02-03T06:44:14.824" v="191" actId="478"/>
          <ac:picMkLst>
            <pc:docMk/>
            <pc:sldMk cId="2396217664" sldId="304"/>
            <ac:picMk id="5" creationId="{90F9702A-7C05-4F99-AA3A-D95CA22F8C48}"/>
          </ac:picMkLst>
        </pc:picChg>
        <pc:picChg chg="del">
          <ac:chgData name="Chisae Koizumi" userId="56daf4ee-0553-4efe-a59d-f3ef39271f03" providerId="ADAL" clId="{830B366B-DCF1-4C59-AF17-A69FAE5114FB}" dt="2022-02-03T06:44:14.824" v="191" actId="478"/>
          <ac:picMkLst>
            <pc:docMk/>
            <pc:sldMk cId="2396217664" sldId="304"/>
            <ac:picMk id="6" creationId="{990066C7-DAF3-4A96-B3A2-AB9B987CB3DE}"/>
          </ac:picMkLst>
        </pc:picChg>
        <pc:picChg chg="del">
          <ac:chgData name="Chisae Koizumi" userId="56daf4ee-0553-4efe-a59d-f3ef39271f03" providerId="ADAL" clId="{830B366B-DCF1-4C59-AF17-A69FAE5114FB}" dt="2022-02-03T06:44:14.824" v="191" actId="478"/>
          <ac:picMkLst>
            <pc:docMk/>
            <pc:sldMk cId="2396217664" sldId="304"/>
            <ac:picMk id="7" creationId="{1D157A8B-443F-48F2-93E2-1CA534545C5E}"/>
          </ac:picMkLst>
        </pc:picChg>
        <pc:picChg chg="add mod">
          <ac:chgData name="Chisae Koizumi" userId="56daf4ee-0553-4efe-a59d-f3ef39271f03" providerId="ADAL" clId="{830B366B-DCF1-4C59-AF17-A69FAE5114FB}" dt="2022-02-03T06:44:18.122" v="192" actId="1076"/>
          <ac:picMkLst>
            <pc:docMk/>
            <pc:sldMk cId="2396217664" sldId="304"/>
            <ac:picMk id="10" creationId="{69618B5C-3BD1-4314-8BDF-3C17D22587E9}"/>
          </ac:picMkLst>
        </pc:picChg>
        <pc:picChg chg="add mod">
          <ac:chgData name="Chisae Koizumi" userId="56daf4ee-0553-4efe-a59d-f3ef39271f03" providerId="ADAL" clId="{830B366B-DCF1-4C59-AF17-A69FAE5114FB}" dt="2022-02-03T06:44:33.805" v="195" actId="1076"/>
          <ac:picMkLst>
            <pc:docMk/>
            <pc:sldMk cId="2396217664" sldId="304"/>
            <ac:picMk id="11" creationId="{9728140F-CA71-4FBA-9A9A-63DF2E4AEC24}"/>
          </ac:picMkLst>
        </pc:picChg>
        <pc:picChg chg="add mod">
          <ac:chgData name="Chisae Koizumi" userId="56daf4ee-0553-4efe-a59d-f3ef39271f03" providerId="ADAL" clId="{830B366B-DCF1-4C59-AF17-A69FAE5114FB}" dt="2022-02-03T06:44:33.805" v="195" actId="1076"/>
          <ac:picMkLst>
            <pc:docMk/>
            <pc:sldMk cId="2396217664" sldId="304"/>
            <ac:picMk id="12" creationId="{C2764A85-164C-4BCE-A9C3-8CB6798C5E9F}"/>
          </ac:picMkLst>
        </pc:picChg>
        <pc:picChg chg="add mod">
          <ac:chgData name="Chisae Koizumi" userId="56daf4ee-0553-4efe-a59d-f3ef39271f03" providerId="ADAL" clId="{830B366B-DCF1-4C59-AF17-A69FAE5114FB}" dt="2022-02-03T06:44:33.805" v="195" actId="1076"/>
          <ac:picMkLst>
            <pc:docMk/>
            <pc:sldMk cId="2396217664" sldId="304"/>
            <ac:picMk id="13" creationId="{2D3D7DF2-D522-411C-B3E3-754E9648CBF3}"/>
          </ac:picMkLst>
        </pc:picChg>
        <pc:picChg chg="add mod">
          <ac:chgData name="Chisae Koizumi" userId="56daf4ee-0553-4efe-a59d-f3ef39271f03" providerId="ADAL" clId="{830B366B-DCF1-4C59-AF17-A69FAE5114FB}" dt="2022-02-03T06:44:33.805" v="195" actId="1076"/>
          <ac:picMkLst>
            <pc:docMk/>
            <pc:sldMk cId="2396217664" sldId="304"/>
            <ac:picMk id="14" creationId="{EF3186E6-916A-4D10-853B-66919BCFCA16}"/>
          </ac:picMkLst>
        </pc:picChg>
        <pc:picChg chg="add mod">
          <ac:chgData name="Chisae Koizumi" userId="56daf4ee-0553-4efe-a59d-f3ef39271f03" providerId="ADAL" clId="{830B366B-DCF1-4C59-AF17-A69FAE5114FB}" dt="2022-02-03T06:44:33.805" v="195" actId="1076"/>
          <ac:picMkLst>
            <pc:docMk/>
            <pc:sldMk cId="2396217664" sldId="304"/>
            <ac:picMk id="15" creationId="{C598E1CE-3A7F-4273-9D50-2CE0C8F7F67D}"/>
          </ac:picMkLst>
        </pc:picChg>
      </pc:sldChg>
      <pc:sldChg chg="modSp mod">
        <pc:chgData name="Chisae Koizumi" userId="56daf4ee-0553-4efe-a59d-f3ef39271f03" providerId="ADAL" clId="{830B366B-DCF1-4C59-AF17-A69FAE5114FB}" dt="2022-02-03T06:45:01.875" v="197" actId="1076"/>
        <pc:sldMkLst>
          <pc:docMk/>
          <pc:sldMk cId="2157567196" sldId="305"/>
        </pc:sldMkLst>
        <pc:spChg chg="mod">
          <ac:chgData name="Chisae Koizumi" userId="56daf4ee-0553-4efe-a59d-f3ef39271f03" providerId="ADAL" clId="{830B366B-DCF1-4C59-AF17-A69FAE5114FB}" dt="2022-02-03T06:45:01.875" v="197" actId="1076"/>
          <ac:spMkLst>
            <pc:docMk/>
            <pc:sldMk cId="2157567196" sldId="305"/>
            <ac:spMk id="8" creationId="{83EEF8E8-E5C4-4697-A2DB-619C7DCF5B79}"/>
          </ac:spMkLst>
        </pc:spChg>
      </pc:sldChg>
      <pc:sldChg chg="addSp delSp modSp mod modNotesTx">
        <pc:chgData name="Chisae Koizumi" userId="56daf4ee-0553-4efe-a59d-f3ef39271f03" providerId="ADAL" clId="{830B366B-DCF1-4C59-AF17-A69FAE5114FB}" dt="2022-02-03T06:47:40.061" v="251" actId="20577"/>
        <pc:sldMkLst>
          <pc:docMk/>
          <pc:sldMk cId="680416095" sldId="306"/>
        </pc:sldMkLst>
        <pc:spChg chg="del">
          <ac:chgData name="Chisae Koizumi" userId="56daf4ee-0553-4efe-a59d-f3ef39271f03" providerId="ADAL" clId="{830B366B-DCF1-4C59-AF17-A69FAE5114FB}" dt="2022-02-03T06:47:31.365" v="240" actId="478"/>
          <ac:spMkLst>
            <pc:docMk/>
            <pc:sldMk cId="680416095" sldId="306"/>
            <ac:spMk id="7" creationId="{43B8371E-8E9A-4263-8070-7B90195E5D8C}"/>
          </ac:spMkLst>
        </pc:spChg>
        <pc:spChg chg="add mod">
          <ac:chgData name="Chisae Koizumi" userId="56daf4ee-0553-4efe-a59d-f3ef39271f03" providerId="ADAL" clId="{830B366B-DCF1-4C59-AF17-A69FAE5114FB}" dt="2022-02-03T06:47:31.644" v="241"/>
          <ac:spMkLst>
            <pc:docMk/>
            <pc:sldMk cId="680416095" sldId="306"/>
            <ac:spMk id="8" creationId="{9958C026-BEFC-42F8-A8AB-CEA693E391D4}"/>
          </ac:spMkLst>
        </pc:spChg>
      </pc:sldChg>
      <pc:sldChg chg="addSp delSp modSp mod">
        <pc:chgData name="Chisae Koizumi" userId="56daf4ee-0553-4efe-a59d-f3ef39271f03" providerId="ADAL" clId="{830B366B-DCF1-4C59-AF17-A69FAE5114FB}" dt="2022-02-03T06:47:50.540" v="257" actId="20577"/>
        <pc:sldMkLst>
          <pc:docMk/>
          <pc:sldMk cId="3565276335" sldId="307"/>
        </pc:sldMkLst>
        <pc:spChg chg="del">
          <ac:chgData name="Chisae Koizumi" userId="56daf4ee-0553-4efe-a59d-f3ef39271f03" providerId="ADAL" clId="{830B366B-DCF1-4C59-AF17-A69FAE5114FB}" dt="2022-02-03T06:47:45.405" v="252" actId="478"/>
          <ac:spMkLst>
            <pc:docMk/>
            <pc:sldMk cId="3565276335" sldId="307"/>
            <ac:spMk id="4" creationId="{D89D66F2-522B-420F-8452-2B0B4FDE4878}"/>
          </ac:spMkLst>
        </pc:spChg>
        <pc:spChg chg="add mod">
          <ac:chgData name="Chisae Koizumi" userId="56daf4ee-0553-4efe-a59d-f3ef39271f03" providerId="ADAL" clId="{830B366B-DCF1-4C59-AF17-A69FAE5114FB}" dt="2022-02-03T06:47:50.540" v="257" actId="20577"/>
          <ac:spMkLst>
            <pc:docMk/>
            <pc:sldMk cId="3565276335" sldId="307"/>
            <ac:spMk id="5" creationId="{A2A723DD-929F-42DD-A681-D5CFDE6DA2AA}"/>
          </ac:spMkLst>
        </pc:spChg>
      </pc:sldChg>
      <pc:sldChg chg="addSp delSp modSp mod">
        <pc:chgData name="Chisae Koizumi" userId="56daf4ee-0553-4efe-a59d-f3ef39271f03" providerId="ADAL" clId="{830B366B-DCF1-4C59-AF17-A69FAE5114FB}" dt="2022-02-03T06:47:16.380" v="239" actId="14100"/>
        <pc:sldMkLst>
          <pc:docMk/>
          <pc:sldMk cId="2829270086" sldId="308"/>
        </pc:sldMkLst>
        <pc:spChg chg="del">
          <ac:chgData name="Chisae Koizumi" userId="56daf4ee-0553-4efe-a59d-f3ef39271f03" providerId="ADAL" clId="{830B366B-DCF1-4C59-AF17-A69FAE5114FB}" dt="2022-02-03T06:46:32.328" v="220" actId="478"/>
          <ac:spMkLst>
            <pc:docMk/>
            <pc:sldMk cId="2829270086" sldId="308"/>
            <ac:spMk id="6" creationId="{A2C8EE3E-2628-4138-A64B-AD2A9335C1DA}"/>
          </ac:spMkLst>
        </pc:spChg>
        <pc:spChg chg="add mod">
          <ac:chgData name="Chisae Koizumi" userId="56daf4ee-0553-4efe-a59d-f3ef39271f03" providerId="ADAL" clId="{830B366B-DCF1-4C59-AF17-A69FAE5114FB}" dt="2022-02-03T06:46:32.625" v="221"/>
          <ac:spMkLst>
            <pc:docMk/>
            <pc:sldMk cId="2829270086" sldId="308"/>
            <ac:spMk id="9" creationId="{E577277C-EEA2-4596-B8C0-02EF663A3E66}"/>
          </ac:spMkLst>
        </pc:spChg>
        <pc:spChg chg="add mod">
          <ac:chgData name="Chisae Koizumi" userId="56daf4ee-0553-4efe-a59d-f3ef39271f03" providerId="ADAL" clId="{830B366B-DCF1-4C59-AF17-A69FAE5114FB}" dt="2022-02-03T06:46:49.963" v="225" actId="14100"/>
          <ac:spMkLst>
            <pc:docMk/>
            <pc:sldMk cId="2829270086" sldId="308"/>
            <ac:spMk id="10" creationId="{9F7D971F-A400-44E8-86CC-56FBC9AC457F}"/>
          </ac:spMkLst>
        </pc:spChg>
        <pc:spChg chg="add mod">
          <ac:chgData name="Chisae Koizumi" userId="56daf4ee-0553-4efe-a59d-f3ef39271f03" providerId="ADAL" clId="{830B366B-DCF1-4C59-AF17-A69FAE5114FB}" dt="2022-02-03T06:46:59.318" v="232" actId="1036"/>
          <ac:spMkLst>
            <pc:docMk/>
            <pc:sldMk cId="2829270086" sldId="308"/>
            <ac:spMk id="11" creationId="{F35838F5-B1E4-4550-8BB8-CC409E0F1EC2}"/>
          </ac:spMkLst>
        </pc:spChg>
        <pc:spChg chg="add mod">
          <ac:chgData name="Chisae Koizumi" userId="56daf4ee-0553-4efe-a59d-f3ef39271f03" providerId="ADAL" clId="{830B366B-DCF1-4C59-AF17-A69FAE5114FB}" dt="2022-02-03T06:47:06.779" v="235" actId="14100"/>
          <ac:spMkLst>
            <pc:docMk/>
            <pc:sldMk cId="2829270086" sldId="308"/>
            <ac:spMk id="12" creationId="{981EC936-F3D5-4B90-9788-7473AC6BBB4D}"/>
          </ac:spMkLst>
        </pc:spChg>
        <pc:spChg chg="add mod">
          <ac:chgData name="Chisae Koizumi" userId="56daf4ee-0553-4efe-a59d-f3ef39271f03" providerId="ADAL" clId="{830B366B-DCF1-4C59-AF17-A69FAE5114FB}" dt="2022-02-03T06:47:16.380" v="239" actId="14100"/>
          <ac:spMkLst>
            <pc:docMk/>
            <pc:sldMk cId="2829270086" sldId="308"/>
            <ac:spMk id="13" creationId="{6B63195C-054E-4967-AA40-9CA8D0B878B5}"/>
          </ac:spMkLst>
        </pc:spChg>
      </pc:sldChg>
      <pc:sldChg chg="addSp delSp modSp mod">
        <pc:chgData name="Chisae Koizumi" userId="56daf4ee-0553-4efe-a59d-f3ef39271f03" providerId="ADAL" clId="{830B366B-DCF1-4C59-AF17-A69FAE5114FB}" dt="2022-02-03T06:45:32.213" v="199"/>
        <pc:sldMkLst>
          <pc:docMk/>
          <pc:sldMk cId="3433153806" sldId="309"/>
        </pc:sldMkLst>
        <pc:spChg chg="del">
          <ac:chgData name="Chisae Koizumi" userId="56daf4ee-0553-4efe-a59d-f3ef39271f03" providerId="ADAL" clId="{830B366B-DCF1-4C59-AF17-A69FAE5114FB}" dt="2022-02-03T06:45:31.936" v="198" actId="478"/>
          <ac:spMkLst>
            <pc:docMk/>
            <pc:sldMk cId="3433153806" sldId="309"/>
            <ac:spMk id="8" creationId="{5FF5B82C-CC23-4860-B8CE-159B40449D5A}"/>
          </ac:spMkLst>
        </pc:spChg>
        <pc:spChg chg="add mod">
          <ac:chgData name="Chisae Koizumi" userId="56daf4ee-0553-4efe-a59d-f3ef39271f03" providerId="ADAL" clId="{830B366B-DCF1-4C59-AF17-A69FAE5114FB}" dt="2022-02-03T06:45:32.213" v="199"/>
          <ac:spMkLst>
            <pc:docMk/>
            <pc:sldMk cId="3433153806" sldId="309"/>
            <ac:spMk id="9" creationId="{BEB1E3A8-0B48-469B-A7EC-3BACC935770D}"/>
          </ac:spMkLst>
        </pc:spChg>
      </pc:sldChg>
      <pc:sldChg chg="addSp delSp modSp mod">
        <pc:chgData name="Chisae Koizumi" userId="56daf4ee-0553-4efe-a59d-f3ef39271f03" providerId="ADAL" clId="{830B366B-DCF1-4C59-AF17-A69FAE5114FB}" dt="2022-02-03T06:48:02.727" v="259"/>
        <pc:sldMkLst>
          <pc:docMk/>
          <pc:sldMk cId="1968795908" sldId="310"/>
        </pc:sldMkLst>
        <pc:spChg chg="del">
          <ac:chgData name="Chisae Koizumi" userId="56daf4ee-0553-4efe-a59d-f3ef39271f03" providerId="ADAL" clId="{830B366B-DCF1-4C59-AF17-A69FAE5114FB}" dt="2022-02-03T06:48:02.426" v="258" actId="478"/>
          <ac:spMkLst>
            <pc:docMk/>
            <pc:sldMk cId="1968795908" sldId="310"/>
            <ac:spMk id="6" creationId="{2F165CD3-3A3A-44CF-A7C2-7B82FC0CF7A3}"/>
          </ac:spMkLst>
        </pc:spChg>
        <pc:spChg chg="add mod">
          <ac:chgData name="Chisae Koizumi" userId="56daf4ee-0553-4efe-a59d-f3ef39271f03" providerId="ADAL" clId="{830B366B-DCF1-4C59-AF17-A69FAE5114FB}" dt="2022-02-03T06:48:02.727" v="259"/>
          <ac:spMkLst>
            <pc:docMk/>
            <pc:sldMk cId="1968795908" sldId="310"/>
            <ac:spMk id="8" creationId="{01807C85-638C-467C-B403-C536944CC6B3}"/>
          </ac:spMkLst>
        </pc:spChg>
      </pc:sldChg>
      <pc:sldChg chg="addSp delSp modSp del mod">
        <pc:chgData name="Chisae Koizumi" userId="56daf4ee-0553-4efe-a59d-f3ef39271f03" providerId="ADAL" clId="{830B366B-DCF1-4C59-AF17-A69FAE5114FB}" dt="2022-02-03T06:50:07.020" v="273" actId="2696"/>
        <pc:sldMkLst>
          <pc:docMk/>
          <pc:sldMk cId="1769521035" sldId="311"/>
        </pc:sldMkLst>
        <pc:spChg chg="del">
          <ac:chgData name="Chisae Koizumi" userId="56daf4ee-0553-4efe-a59d-f3ef39271f03" providerId="ADAL" clId="{830B366B-DCF1-4C59-AF17-A69FAE5114FB}" dt="2022-02-03T06:49:19.020" v="269" actId="478"/>
          <ac:spMkLst>
            <pc:docMk/>
            <pc:sldMk cId="1769521035" sldId="311"/>
            <ac:spMk id="6" creationId="{3F2EC0DF-7B2E-4FB2-938B-B779200C133A}"/>
          </ac:spMkLst>
        </pc:spChg>
        <pc:spChg chg="add mod">
          <ac:chgData name="Chisae Koizumi" userId="56daf4ee-0553-4efe-a59d-f3ef39271f03" providerId="ADAL" clId="{830B366B-DCF1-4C59-AF17-A69FAE5114FB}" dt="2022-02-03T06:49:19.405" v="270"/>
          <ac:spMkLst>
            <pc:docMk/>
            <pc:sldMk cId="1769521035" sldId="311"/>
            <ac:spMk id="7" creationId="{A99C86FB-AD9C-481B-BA1D-52CFE7F2E30C}"/>
          </ac:spMkLst>
        </pc:spChg>
      </pc:sldChg>
      <pc:sldChg chg="addSp delSp modSp mod">
        <pc:chgData name="Chisae Koizumi" userId="56daf4ee-0553-4efe-a59d-f3ef39271f03" providerId="ADAL" clId="{830B366B-DCF1-4C59-AF17-A69FAE5114FB}" dt="2022-02-03T07:08:22.128" v="486" actId="1076"/>
        <pc:sldMkLst>
          <pc:docMk/>
          <pc:sldMk cId="2834905854" sldId="313"/>
        </pc:sldMkLst>
        <pc:spChg chg="del">
          <ac:chgData name="Chisae Koizumi" userId="56daf4ee-0553-4efe-a59d-f3ef39271f03" providerId="ADAL" clId="{830B366B-DCF1-4C59-AF17-A69FAE5114FB}" dt="2022-02-03T07:07:40.899" v="475" actId="478"/>
          <ac:spMkLst>
            <pc:docMk/>
            <pc:sldMk cId="2834905854" sldId="313"/>
            <ac:spMk id="5" creationId="{BFBC41F0-ABD3-4E63-8E17-42BB1A50A14D}"/>
          </ac:spMkLst>
        </pc:spChg>
        <pc:spChg chg="add mod">
          <ac:chgData name="Chisae Koizumi" userId="56daf4ee-0553-4efe-a59d-f3ef39271f03" providerId="ADAL" clId="{830B366B-DCF1-4C59-AF17-A69FAE5114FB}" dt="2022-02-03T07:07:41.237" v="476"/>
          <ac:spMkLst>
            <pc:docMk/>
            <pc:sldMk cId="2834905854" sldId="313"/>
            <ac:spMk id="6" creationId="{5F307316-76AB-46F3-BF1E-C2B19D96BCF9}"/>
          </ac:spMkLst>
        </pc:spChg>
        <pc:picChg chg="del">
          <ac:chgData name="Chisae Koizumi" userId="56daf4ee-0553-4efe-a59d-f3ef39271f03" providerId="ADAL" clId="{830B366B-DCF1-4C59-AF17-A69FAE5114FB}" dt="2022-02-03T07:08:14.325" v="483" actId="478"/>
          <ac:picMkLst>
            <pc:docMk/>
            <pc:sldMk cId="2834905854" sldId="313"/>
            <ac:picMk id="3" creationId="{B3CC32BB-84E1-4BA0-948B-6EA55FBCBEAB}"/>
          </ac:picMkLst>
        </pc:picChg>
        <pc:picChg chg="mod">
          <ac:chgData name="Chisae Koizumi" userId="56daf4ee-0553-4efe-a59d-f3ef39271f03" providerId="ADAL" clId="{830B366B-DCF1-4C59-AF17-A69FAE5114FB}" dt="2022-02-03T07:08:22.128" v="486" actId="1076"/>
          <ac:picMkLst>
            <pc:docMk/>
            <pc:sldMk cId="2834905854" sldId="313"/>
            <ac:picMk id="4" creationId="{F3ADB837-7C4F-4347-9DA0-559B78CD5238}"/>
          </ac:picMkLst>
        </pc:picChg>
        <pc:picChg chg="add mod">
          <ac:chgData name="Chisae Koizumi" userId="56daf4ee-0553-4efe-a59d-f3ef39271f03" providerId="ADAL" clId="{830B366B-DCF1-4C59-AF17-A69FAE5114FB}" dt="2022-02-03T07:08:19.601" v="485" actId="1076"/>
          <ac:picMkLst>
            <pc:docMk/>
            <pc:sldMk cId="2834905854" sldId="313"/>
            <ac:picMk id="7" creationId="{0CC454E8-67FF-4E9E-87C9-AFC1E32FEDBE}"/>
          </ac:picMkLst>
        </pc:picChg>
      </pc:sldChg>
      <pc:sldChg chg="modSp mod">
        <pc:chgData name="Chisae Koizumi" userId="56daf4ee-0553-4efe-a59d-f3ef39271f03" providerId="ADAL" clId="{830B366B-DCF1-4C59-AF17-A69FAE5114FB}" dt="2022-02-03T07:08:31.618" v="488" actId="1076"/>
        <pc:sldMkLst>
          <pc:docMk/>
          <pc:sldMk cId="1441098093" sldId="314"/>
        </pc:sldMkLst>
        <pc:spChg chg="mod">
          <ac:chgData name="Chisae Koizumi" userId="56daf4ee-0553-4efe-a59d-f3ef39271f03" providerId="ADAL" clId="{830B366B-DCF1-4C59-AF17-A69FAE5114FB}" dt="2022-02-03T07:08:31.618" v="488" actId="1076"/>
          <ac:spMkLst>
            <pc:docMk/>
            <pc:sldMk cId="1441098093" sldId="314"/>
            <ac:spMk id="8" creationId="{633A883A-4BB5-43DE-99E8-99E907395EA7}"/>
          </ac:spMkLst>
        </pc:spChg>
      </pc:sldChg>
      <pc:sldChg chg="addSp delSp modSp mod delAnim">
        <pc:chgData name="Chisae Koizumi" userId="56daf4ee-0553-4efe-a59d-f3ef39271f03" providerId="ADAL" clId="{830B366B-DCF1-4C59-AF17-A69FAE5114FB}" dt="2022-02-03T06:48:43.979" v="265" actId="478"/>
        <pc:sldMkLst>
          <pc:docMk/>
          <pc:sldMk cId="638697182" sldId="315"/>
        </pc:sldMkLst>
        <pc:spChg chg="del">
          <ac:chgData name="Chisae Koizumi" userId="56daf4ee-0553-4efe-a59d-f3ef39271f03" providerId="ADAL" clId="{830B366B-DCF1-4C59-AF17-A69FAE5114FB}" dt="2022-02-03T06:48:43.979" v="265" actId="478"/>
          <ac:spMkLst>
            <pc:docMk/>
            <pc:sldMk cId="638697182" sldId="315"/>
            <ac:spMk id="6" creationId="{B334B6FB-6A82-44A7-A481-42389CDF6A6A}"/>
          </ac:spMkLst>
        </pc:spChg>
        <pc:spChg chg="del">
          <ac:chgData name="Chisae Koizumi" userId="56daf4ee-0553-4efe-a59d-f3ef39271f03" providerId="ADAL" clId="{830B366B-DCF1-4C59-AF17-A69FAE5114FB}" dt="2022-02-03T06:48:43.979" v="265" actId="478"/>
          <ac:spMkLst>
            <pc:docMk/>
            <pc:sldMk cId="638697182" sldId="315"/>
            <ac:spMk id="7" creationId="{595091F3-814F-49C5-9A73-4BF4C5ADB6A4}"/>
          </ac:spMkLst>
        </pc:spChg>
        <pc:spChg chg="del">
          <ac:chgData name="Chisae Koizumi" userId="56daf4ee-0553-4efe-a59d-f3ef39271f03" providerId="ADAL" clId="{830B366B-DCF1-4C59-AF17-A69FAE5114FB}" dt="2022-02-03T06:48:43.979" v="265" actId="478"/>
          <ac:spMkLst>
            <pc:docMk/>
            <pc:sldMk cId="638697182" sldId="315"/>
            <ac:spMk id="8" creationId="{39719D84-25EB-406F-AFC4-16A2ED85CD65}"/>
          </ac:spMkLst>
        </pc:spChg>
        <pc:spChg chg="del">
          <ac:chgData name="Chisae Koizumi" userId="56daf4ee-0553-4efe-a59d-f3ef39271f03" providerId="ADAL" clId="{830B366B-DCF1-4C59-AF17-A69FAE5114FB}" dt="2022-02-03T06:48:43.979" v="265" actId="478"/>
          <ac:spMkLst>
            <pc:docMk/>
            <pc:sldMk cId="638697182" sldId="315"/>
            <ac:spMk id="9" creationId="{CBAB09FD-28B2-453D-A333-F9EFDBB9099B}"/>
          </ac:spMkLst>
        </pc:spChg>
        <pc:spChg chg="del">
          <ac:chgData name="Chisae Koizumi" userId="56daf4ee-0553-4efe-a59d-f3ef39271f03" providerId="ADAL" clId="{830B366B-DCF1-4C59-AF17-A69FAE5114FB}" dt="2022-02-03T06:48:43.979" v="265" actId="478"/>
          <ac:spMkLst>
            <pc:docMk/>
            <pc:sldMk cId="638697182" sldId="315"/>
            <ac:spMk id="10" creationId="{D711DB5D-3944-4609-B3E0-EBF85110C421}"/>
          </ac:spMkLst>
        </pc:spChg>
        <pc:spChg chg="del">
          <ac:chgData name="Chisae Koizumi" userId="56daf4ee-0553-4efe-a59d-f3ef39271f03" providerId="ADAL" clId="{830B366B-DCF1-4C59-AF17-A69FAE5114FB}" dt="2022-02-03T06:48:43.979" v="265" actId="478"/>
          <ac:spMkLst>
            <pc:docMk/>
            <pc:sldMk cId="638697182" sldId="315"/>
            <ac:spMk id="11" creationId="{12164242-E81F-4160-853F-E0F61DE75450}"/>
          </ac:spMkLst>
        </pc:spChg>
        <pc:spChg chg="del">
          <ac:chgData name="Chisae Koizumi" userId="56daf4ee-0553-4efe-a59d-f3ef39271f03" providerId="ADAL" clId="{830B366B-DCF1-4C59-AF17-A69FAE5114FB}" dt="2022-02-03T06:48:43.979" v="265" actId="478"/>
          <ac:spMkLst>
            <pc:docMk/>
            <pc:sldMk cId="638697182" sldId="315"/>
            <ac:spMk id="12" creationId="{13E3B174-2D04-47AA-B117-EF20436FAD18}"/>
          </ac:spMkLst>
        </pc:spChg>
        <pc:spChg chg="del">
          <ac:chgData name="Chisae Koizumi" userId="56daf4ee-0553-4efe-a59d-f3ef39271f03" providerId="ADAL" clId="{830B366B-DCF1-4C59-AF17-A69FAE5114FB}" dt="2022-02-03T06:48:43.979" v="265" actId="478"/>
          <ac:spMkLst>
            <pc:docMk/>
            <pc:sldMk cId="638697182" sldId="315"/>
            <ac:spMk id="13" creationId="{A5257418-3CF4-43AB-90FF-65F06C2F8A9B}"/>
          </ac:spMkLst>
        </pc:spChg>
        <pc:spChg chg="del">
          <ac:chgData name="Chisae Koizumi" userId="56daf4ee-0553-4efe-a59d-f3ef39271f03" providerId="ADAL" clId="{830B366B-DCF1-4C59-AF17-A69FAE5114FB}" dt="2022-02-03T06:48:28.517" v="262" actId="478"/>
          <ac:spMkLst>
            <pc:docMk/>
            <pc:sldMk cId="638697182" sldId="315"/>
            <ac:spMk id="14" creationId="{65BF176E-C0D3-4056-9C30-6B6AEF3559FA}"/>
          </ac:spMkLst>
        </pc:spChg>
        <pc:spChg chg="add mod">
          <ac:chgData name="Chisae Koizumi" userId="56daf4ee-0553-4efe-a59d-f3ef39271f03" providerId="ADAL" clId="{830B366B-DCF1-4C59-AF17-A69FAE5114FB}" dt="2022-02-03T06:48:29.010" v="263"/>
          <ac:spMkLst>
            <pc:docMk/>
            <pc:sldMk cId="638697182" sldId="315"/>
            <ac:spMk id="15" creationId="{59C4A086-6C9F-4FF8-B0C3-2AF9D3D105BD}"/>
          </ac:spMkLst>
        </pc:spChg>
      </pc:sldChg>
      <pc:sldChg chg="addSp delSp modSp mod">
        <pc:chgData name="Chisae Koizumi" userId="56daf4ee-0553-4efe-a59d-f3ef39271f03" providerId="ADAL" clId="{830B366B-DCF1-4C59-AF17-A69FAE5114FB}" dt="2022-02-03T06:48:25.239" v="261"/>
        <pc:sldMkLst>
          <pc:docMk/>
          <pc:sldMk cId="293715505" sldId="316"/>
        </pc:sldMkLst>
        <pc:spChg chg="del">
          <ac:chgData name="Chisae Koizumi" userId="56daf4ee-0553-4efe-a59d-f3ef39271f03" providerId="ADAL" clId="{830B366B-DCF1-4C59-AF17-A69FAE5114FB}" dt="2022-02-03T06:48:24.328" v="260" actId="478"/>
          <ac:spMkLst>
            <pc:docMk/>
            <pc:sldMk cId="293715505" sldId="316"/>
            <ac:spMk id="7" creationId="{7D34FAC5-F163-4767-90ED-FE2E73948ACC}"/>
          </ac:spMkLst>
        </pc:spChg>
        <pc:spChg chg="add mod">
          <ac:chgData name="Chisae Koizumi" userId="56daf4ee-0553-4efe-a59d-f3ef39271f03" providerId="ADAL" clId="{830B366B-DCF1-4C59-AF17-A69FAE5114FB}" dt="2022-02-03T06:48:25.239" v="261"/>
          <ac:spMkLst>
            <pc:docMk/>
            <pc:sldMk cId="293715505" sldId="316"/>
            <ac:spMk id="8" creationId="{FEB8F8FC-C9E9-4ADF-8A6C-1316FBD5C674}"/>
          </ac:spMkLst>
        </pc:spChg>
      </pc:sldChg>
      <pc:sldChg chg="addSp delSp modSp mod addAnim delAnim">
        <pc:chgData name="Chisae Koizumi" userId="56daf4ee-0553-4efe-a59d-f3ef39271f03" providerId="ADAL" clId="{830B366B-DCF1-4C59-AF17-A69FAE5114FB}" dt="2022-02-03T06:52:26.536" v="294" actId="478"/>
        <pc:sldMkLst>
          <pc:docMk/>
          <pc:sldMk cId="878264539" sldId="318"/>
        </pc:sldMkLst>
        <pc:spChg chg="add del">
          <ac:chgData name="Chisae Koizumi" userId="56daf4ee-0553-4efe-a59d-f3ef39271f03" providerId="ADAL" clId="{830B366B-DCF1-4C59-AF17-A69FAE5114FB}" dt="2022-02-03T06:51:58.776" v="286" actId="478"/>
          <ac:spMkLst>
            <pc:docMk/>
            <pc:sldMk cId="878264539" sldId="318"/>
            <ac:spMk id="2" creationId="{41FB3594-EC65-456E-ADC5-0099CE925B3C}"/>
          </ac:spMkLst>
        </pc:spChg>
        <pc:spChg chg="add del">
          <ac:chgData name="Chisae Koizumi" userId="56daf4ee-0553-4efe-a59d-f3ef39271f03" providerId="ADAL" clId="{830B366B-DCF1-4C59-AF17-A69FAE5114FB}" dt="2022-02-03T06:51:58.776" v="286" actId="478"/>
          <ac:spMkLst>
            <pc:docMk/>
            <pc:sldMk cId="878264539" sldId="318"/>
            <ac:spMk id="9" creationId="{6264EAC4-669F-49CF-925D-8E5F07B41C7A}"/>
          </ac:spMkLst>
        </pc:spChg>
        <pc:spChg chg="add del">
          <ac:chgData name="Chisae Koizumi" userId="56daf4ee-0553-4efe-a59d-f3ef39271f03" providerId="ADAL" clId="{830B366B-DCF1-4C59-AF17-A69FAE5114FB}" dt="2022-02-03T06:52:01.401" v="287" actId="478"/>
          <ac:spMkLst>
            <pc:docMk/>
            <pc:sldMk cId="878264539" sldId="318"/>
            <ac:spMk id="10" creationId="{E8AC8DE9-DC42-4DEE-843B-11F68D6A4997}"/>
          </ac:spMkLst>
        </pc:spChg>
        <pc:spChg chg="add del">
          <ac:chgData name="Chisae Koizumi" userId="56daf4ee-0553-4efe-a59d-f3ef39271f03" providerId="ADAL" clId="{830B366B-DCF1-4C59-AF17-A69FAE5114FB}" dt="2022-02-03T06:51:58.776" v="286" actId="478"/>
          <ac:spMkLst>
            <pc:docMk/>
            <pc:sldMk cId="878264539" sldId="318"/>
            <ac:spMk id="13" creationId="{C14EC748-1B3B-4BE1-AE5A-46C0664731BA}"/>
          </ac:spMkLst>
        </pc:spChg>
        <pc:spChg chg="del">
          <ac:chgData name="Chisae Koizumi" userId="56daf4ee-0553-4efe-a59d-f3ef39271f03" providerId="ADAL" clId="{830B366B-DCF1-4C59-AF17-A69FAE5114FB}" dt="2022-02-03T06:51:12.016" v="281" actId="478"/>
          <ac:spMkLst>
            <pc:docMk/>
            <pc:sldMk cId="878264539" sldId="318"/>
            <ac:spMk id="16" creationId="{D231141D-B628-4EC0-8B53-D82137D47E96}"/>
          </ac:spMkLst>
        </pc:spChg>
        <pc:spChg chg="add mod">
          <ac:chgData name="Chisae Koizumi" userId="56daf4ee-0553-4efe-a59d-f3ef39271f03" providerId="ADAL" clId="{830B366B-DCF1-4C59-AF17-A69FAE5114FB}" dt="2022-02-03T06:51:12.399" v="282"/>
          <ac:spMkLst>
            <pc:docMk/>
            <pc:sldMk cId="878264539" sldId="318"/>
            <ac:spMk id="17" creationId="{96498E13-C7E2-4695-846E-547818B09C1A}"/>
          </ac:spMkLst>
        </pc:spChg>
        <pc:picChg chg="del">
          <ac:chgData name="Chisae Koizumi" userId="56daf4ee-0553-4efe-a59d-f3ef39271f03" providerId="ADAL" clId="{830B366B-DCF1-4C59-AF17-A69FAE5114FB}" dt="2022-02-03T06:52:04.617" v="288" actId="478"/>
          <ac:picMkLst>
            <pc:docMk/>
            <pc:sldMk cId="878264539" sldId="318"/>
            <ac:picMk id="3" creationId="{61E920C2-68DB-4F3D-8681-5799DBCD858B}"/>
          </ac:picMkLst>
        </pc:picChg>
        <pc:picChg chg="mod">
          <ac:chgData name="Chisae Koizumi" userId="56daf4ee-0553-4efe-a59d-f3ef39271f03" providerId="ADAL" clId="{830B366B-DCF1-4C59-AF17-A69FAE5114FB}" dt="2022-02-03T06:52:11.739" v="289" actId="1076"/>
          <ac:picMkLst>
            <pc:docMk/>
            <pc:sldMk cId="878264539" sldId="318"/>
            <ac:picMk id="8" creationId="{F99E7720-7681-45B6-8B78-192361BB9FE5}"/>
          </ac:picMkLst>
        </pc:picChg>
        <pc:picChg chg="mod">
          <ac:chgData name="Chisae Koizumi" userId="56daf4ee-0553-4efe-a59d-f3ef39271f03" providerId="ADAL" clId="{830B366B-DCF1-4C59-AF17-A69FAE5114FB}" dt="2022-02-03T06:52:25.120" v="293" actId="1076"/>
          <ac:picMkLst>
            <pc:docMk/>
            <pc:sldMk cId="878264539" sldId="318"/>
            <ac:picMk id="11" creationId="{D4F49798-6A66-45B4-B388-49069F2B463F}"/>
          </ac:picMkLst>
        </pc:picChg>
        <pc:picChg chg="add del mod">
          <ac:chgData name="Chisae Koizumi" userId="56daf4ee-0553-4efe-a59d-f3ef39271f03" providerId="ADAL" clId="{830B366B-DCF1-4C59-AF17-A69FAE5114FB}" dt="2022-02-03T06:52:20.553" v="291" actId="1076"/>
          <ac:picMkLst>
            <pc:docMk/>
            <pc:sldMk cId="878264539" sldId="318"/>
            <ac:picMk id="12" creationId="{0D1F6CD0-1B88-47AB-B406-8F220C8EE5C9}"/>
          </ac:picMkLst>
        </pc:picChg>
        <pc:picChg chg="del">
          <ac:chgData name="Chisae Koizumi" userId="56daf4ee-0553-4efe-a59d-f3ef39271f03" providerId="ADAL" clId="{830B366B-DCF1-4C59-AF17-A69FAE5114FB}" dt="2022-02-03T06:52:26.536" v="294" actId="478"/>
          <ac:picMkLst>
            <pc:docMk/>
            <pc:sldMk cId="878264539" sldId="318"/>
            <ac:picMk id="14" creationId="{3EB9A66E-E2B8-4287-9847-02C9F46391F6}"/>
          </ac:picMkLst>
        </pc:picChg>
        <pc:picChg chg="mod">
          <ac:chgData name="Chisae Koizumi" userId="56daf4ee-0553-4efe-a59d-f3ef39271f03" providerId="ADAL" clId="{830B366B-DCF1-4C59-AF17-A69FAE5114FB}" dt="2022-02-03T06:52:16.055" v="290" actId="1076"/>
          <ac:picMkLst>
            <pc:docMk/>
            <pc:sldMk cId="878264539" sldId="318"/>
            <ac:picMk id="15" creationId="{B2DE7C40-283C-4404-B5C8-6DD4D79FC964}"/>
          </ac:picMkLst>
        </pc:picChg>
      </pc:sldChg>
      <pc:sldChg chg="addSp delSp modSp mod modNotesTx">
        <pc:chgData name="Chisae Koizumi" userId="56daf4ee-0553-4efe-a59d-f3ef39271f03" providerId="ADAL" clId="{830B366B-DCF1-4C59-AF17-A69FAE5114FB}" dt="2022-02-03T07:13:19.372" v="554" actId="20577"/>
        <pc:sldMkLst>
          <pc:docMk/>
          <pc:sldMk cId="820053113" sldId="319"/>
        </pc:sldMkLst>
        <pc:spChg chg="del">
          <ac:chgData name="Chisae Koizumi" userId="56daf4ee-0553-4efe-a59d-f3ef39271f03" providerId="ADAL" clId="{830B366B-DCF1-4C59-AF17-A69FAE5114FB}" dt="2022-02-03T07:13:00.835" v="533" actId="478"/>
          <ac:spMkLst>
            <pc:docMk/>
            <pc:sldMk cId="820053113" sldId="319"/>
            <ac:spMk id="4" creationId="{A3036E36-0EC9-425C-86B2-0F798C4C8F7D}"/>
          </ac:spMkLst>
        </pc:spChg>
        <pc:spChg chg="add mod">
          <ac:chgData name="Chisae Koizumi" userId="56daf4ee-0553-4efe-a59d-f3ef39271f03" providerId="ADAL" clId="{830B366B-DCF1-4C59-AF17-A69FAE5114FB}" dt="2022-02-03T07:13:01.230" v="534"/>
          <ac:spMkLst>
            <pc:docMk/>
            <pc:sldMk cId="820053113" sldId="319"/>
            <ac:spMk id="5" creationId="{137B1F24-6AF5-43AD-B72B-A2BD809571D4}"/>
          </ac:spMkLst>
        </pc:spChg>
        <pc:picChg chg="mod">
          <ac:chgData name="Chisae Koizumi" userId="56daf4ee-0553-4efe-a59d-f3ef39271f03" providerId="ADAL" clId="{830B366B-DCF1-4C59-AF17-A69FAE5114FB}" dt="2022-02-03T07:13:12.024" v="537" actId="1076"/>
          <ac:picMkLst>
            <pc:docMk/>
            <pc:sldMk cId="820053113" sldId="319"/>
            <ac:picMk id="3" creationId="{C61FCE01-CED4-449E-8ACF-CCA962D22117}"/>
          </ac:picMkLst>
        </pc:picChg>
        <pc:picChg chg="mod">
          <ac:chgData name="Chisae Koizumi" userId="56daf4ee-0553-4efe-a59d-f3ef39271f03" providerId="ADAL" clId="{830B366B-DCF1-4C59-AF17-A69FAE5114FB}" dt="2022-02-03T07:13:13.905" v="538" actId="1076"/>
          <ac:picMkLst>
            <pc:docMk/>
            <pc:sldMk cId="820053113" sldId="319"/>
            <ac:picMk id="2050" creationId="{806BD979-2C8D-4086-AFCA-E3FE9EE8FC71}"/>
          </ac:picMkLst>
        </pc:picChg>
      </pc:sldChg>
      <pc:sldChg chg="modSp mod">
        <pc:chgData name="Chisae Koizumi" userId="56daf4ee-0553-4efe-a59d-f3ef39271f03" providerId="ADAL" clId="{830B366B-DCF1-4C59-AF17-A69FAE5114FB}" dt="2022-02-03T07:13:34.809" v="558" actId="1076"/>
        <pc:sldMkLst>
          <pc:docMk/>
          <pc:sldMk cId="680337409" sldId="320"/>
        </pc:sldMkLst>
        <pc:spChg chg="mod">
          <ac:chgData name="Chisae Koizumi" userId="56daf4ee-0553-4efe-a59d-f3ef39271f03" providerId="ADAL" clId="{830B366B-DCF1-4C59-AF17-A69FAE5114FB}" dt="2022-02-03T07:13:34.809" v="558" actId="1076"/>
          <ac:spMkLst>
            <pc:docMk/>
            <pc:sldMk cId="680337409" sldId="320"/>
            <ac:spMk id="4" creationId="{5EDC03B8-985A-4ACD-A362-1BF09C4871D8}"/>
          </ac:spMkLst>
        </pc:spChg>
      </pc:sldChg>
      <pc:sldChg chg="del">
        <pc:chgData name="Chisae Koizumi" userId="56daf4ee-0553-4efe-a59d-f3ef39271f03" providerId="ADAL" clId="{830B366B-DCF1-4C59-AF17-A69FAE5114FB}" dt="2022-02-03T07:14:03.718" v="559" actId="2696"/>
        <pc:sldMkLst>
          <pc:docMk/>
          <pc:sldMk cId="1407424126" sldId="321"/>
        </pc:sldMkLst>
      </pc:sldChg>
      <pc:sldChg chg="modSp mod">
        <pc:chgData name="Chisae Koizumi" userId="56daf4ee-0553-4efe-a59d-f3ef39271f03" providerId="ADAL" clId="{830B366B-DCF1-4C59-AF17-A69FAE5114FB}" dt="2022-02-03T07:11:23.856" v="505" actId="1038"/>
        <pc:sldMkLst>
          <pc:docMk/>
          <pc:sldMk cId="236787159" sldId="322"/>
        </pc:sldMkLst>
        <pc:spChg chg="mod">
          <ac:chgData name="Chisae Koizumi" userId="56daf4ee-0553-4efe-a59d-f3ef39271f03" providerId="ADAL" clId="{830B366B-DCF1-4C59-AF17-A69FAE5114FB}" dt="2022-02-03T07:11:23.856" v="505" actId="1038"/>
          <ac:spMkLst>
            <pc:docMk/>
            <pc:sldMk cId="236787159" sldId="322"/>
            <ac:spMk id="7" creationId="{BFBA6990-73AD-40F4-854E-9F6A3FA41AC5}"/>
          </ac:spMkLst>
        </pc:spChg>
      </pc:sldChg>
      <pc:sldChg chg="modSp mod">
        <pc:chgData name="Chisae Koizumi" userId="56daf4ee-0553-4efe-a59d-f3ef39271f03" providerId="ADAL" clId="{830B366B-DCF1-4C59-AF17-A69FAE5114FB}" dt="2022-02-03T07:17:34.575" v="609" actId="1076"/>
        <pc:sldMkLst>
          <pc:docMk/>
          <pc:sldMk cId="819653822" sldId="323"/>
        </pc:sldMkLst>
        <pc:spChg chg="mod">
          <ac:chgData name="Chisae Koizumi" userId="56daf4ee-0553-4efe-a59d-f3ef39271f03" providerId="ADAL" clId="{830B366B-DCF1-4C59-AF17-A69FAE5114FB}" dt="2022-02-03T07:17:34.575" v="609" actId="1076"/>
          <ac:spMkLst>
            <pc:docMk/>
            <pc:sldMk cId="819653822" sldId="323"/>
            <ac:spMk id="6" creationId="{0F771E3B-24A6-4ECD-A987-30D5B68A7A7E}"/>
          </ac:spMkLst>
        </pc:spChg>
      </pc:sldChg>
      <pc:sldChg chg="modSp mod">
        <pc:chgData name="Chisae Koizumi" userId="56daf4ee-0553-4efe-a59d-f3ef39271f03" providerId="ADAL" clId="{830B366B-DCF1-4C59-AF17-A69FAE5114FB}" dt="2022-02-03T07:19:37.246" v="652" actId="1076"/>
        <pc:sldMkLst>
          <pc:docMk/>
          <pc:sldMk cId="2304110188" sldId="324"/>
        </pc:sldMkLst>
        <pc:spChg chg="mod">
          <ac:chgData name="Chisae Koizumi" userId="56daf4ee-0553-4efe-a59d-f3ef39271f03" providerId="ADAL" clId="{830B366B-DCF1-4C59-AF17-A69FAE5114FB}" dt="2022-02-03T07:19:37.246" v="652" actId="1076"/>
          <ac:spMkLst>
            <pc:docMk/>
            <pc:sldMk cId="2304110188" sldId="324"/>
            <ac:spMk id="4" creationId="{B1509ECE-AB88-4BD4-9D9F-34331C010208}"/>
          </ac:spMkLst>
        </pc:spChg>
      </pc:sldChg>
      <pc:sldChg chg="addSp delSp modSp mod delAnim">
        <pc:chgData name="Chisae Koizumi" userId="56daf4ee-0553-4efe-a59d-f3ef39271f03" providerId="ADAL" clId="{830B366B-DCF1-4C59-AF17-A69FAE5114FB}" dt="2022-02-03T07:20:16.580" v="659" actId="478"/>
        <pc:sldMkLst>
          <pc:docMk/>
          <pc:sldMk cId="2913742538" sldId="325"/>
        </pc:sldMkLst>
        <pc:spChg chg="del">
          <ac:chgData name="Chisae Koizumi" userId="56daf4ee-0553-4efe-a59d-f3ef39271f03" providerId="ADAL" clId="{830B366B-DCF1-4C59-AF17-A69FAE5114FB}" dt="2022-02-03T07:20:16.580" v="659" actId="478"/>
          <ac:spMkLst>
            <pc:docMk/>
            <pc:sldMk cId="2913742538" sldId="325"/>
            <ac:spMk id="6" creationId="{FAE4C93D-DE30-4CD6-BA6D-47871553D3F8}"/>
          </ac:spMkLst>
        </pc:spChg>
        <pc:spChg chg="del">
          <ac:chgData name="Chisae Koizumi" userId="56daf4ee-0553-4efe-a59d-f3ef39271f03" providerId="ADAL" clId="{830B366B-DCF1-4C59-AF17-A69FAE5114FB}" dt="2022-02-03T07:20:06.506" v="655" actId="478"/>
          <ac:spMkLst>
            <pc:docMk/>
            <pc:sldMk cId="2913742538" sldId="325"/>
            <ac:spMk id="8" creationId="{82C1FDAE-47E5-45D3-93FB-0B4C617DE306}"/>
          </ac:spMkLst>
        </pc:spChg>
        <pc:spChg chg="add mod">
          <ac:chgData name="Chisae Koizumi" userId="56daf4ee-0553-4efe-a59d-f3ef39271f03" providerId="ADAL" clId="{830B366B-DCF1-4C59-AF17-A69FAE5114FB}" dt="2022-02-03T07:20:06.859" v="656"/>
          <ac:spMkLst>
            <pc:docMk/>
            <pc:sldMk cId="2913742538" sldId="325"/>
            <ac:spMk id="10" creationId="{7A252C76-6EDB-4E47-9C45-0AB6160F6070}"/>
          </ac:spMkLst>
        </pc:spChg>
        <pc:picChg chg="mod">
          <ac:chgData name="Chisae Koizumi" userId="56daf4ee-0553-4efe-a59d-f3ef39271f03" providerId="ADAL" clId="{830B366B-DCF1-4C59-AF17-A69FAE5114FB}" dt="2022-02-03T07:20:09.528" v="657" actId="1076"/>
          <ac:picMkLst>
            <pc:docMk/>
            <pc:sldMk cId="2913742538" sldId="325"/>
            <ac:picMk id="9" creationId="{6D3D0C25-C64A-4BE5-B383-AC4CA903F65D}"/>
          </ac:picMkLst>
        </pc:picChg>
      </pc:sldChg>
      <pc:sldChg chg="modSp mod">
        <pc:chgData name="Chisae Koizumi" userId="56daf4ee-0553-4efe-a59d-f3ef39271f03" providerId="ADAL" clId="{830B366B-DCF1-4C59-AF17-A69FAE5114FB}" dt="2022-02-03T07:24:59.887" v="700" actId="1076"/>
        <pc:sldMkLst>
          <pc:docMk/>
          <pc:sldMk cId="4211798187" sldId="326"/>
        </pc:sldMkLst>
        <pc:spChg chg="mod">
          <ac:chgData name="Chisae Koizumi" userId="56daf4ee-0553-4efe-a59d-f3ef39271f03" providerId="ADAL" clId="{830B366B-DCF1-4C59-AF17-A69FAE5114FB}" dt="2022-02-03T07:24:59.887" v="700" actId="1076"/>
          <ac:spMkLst>
            <pc:docMk/>
            <pc:sldMk cId="4211798187" sldId="326"/>
            <ac:spMk id="4" creationId="{BF7523CC-C0DD-4308-90A9-A54FF1EAB5EB}"/>
          </ac:spMkLst>
        </pc:spChg>
      </pc:sldChg>
      <pc:sldChg chg="addSp delSp modSp mod">
        <pc:chgData name="Chisae Koizumi" userId="56daf4ee-0553-4efe-a59d-f3ef39271f03" providerId="ADAL" clId="{830B366B-DCF1-4C59-AF17-A69FAE5114FB}" dt="2022-02-03T09:03:05.394" v="726" actId="1035"/>
        <pc:sldMkLst>
          <pc:docMk/>
          <pc:sldMk cId="215969213" sldId="327"/>
        </pc:sldMkLst>
        <pc:spChg chg="mod">
          <ac:chgData name="Chisae Koizumi" userId="56daf4ee-0553-4efe-a59d-f3ef39271f03" providerId="ADAL" clId="{830B366B-DCF1-4C59-AF17-A69FAE5114FB}" dt="2022-02-03T09:03:05.394" v="726" actId="1035"/>
          <ac:spMkLst>
            <pc:docMk/>
            <pc:sldMk cId="215969213" sldId="327"/>
            <ac:spMk id="10" creationId="{F8C9B163-F8DF-4267-9582-F323F6539367}"/>
          </ac:spMkLst>
        </pc:spChg>
        <pc:grpChg chg="mod">
          <ac:chgData name="Chisae Koizumi" userId="56daf4ee-0553-4efe-a59d-f3ef39271f03" providerId="ADAL" clId="{830B366B-DCF1-4C59-AF17-A69FAE5114FB}" dt="2022-02-03T09:02:27.636" v="713" actId="1076"/>
          <ac:grpSpMkLst>
            <pc:docMk/>
            <pc:sldMk cId="215969213" sldId="327"/>
            <ac:grpSpMk id="16" creationId="{A8A95D41-2EB5-460C-829A-0A825D716BF4}"/>
          </ac:grpSpMkLst>
        </pc:grpChg>
        <pc:picChg chg="add mod">
          <ac:chgData name="Chisae Koizumi" userId="56daf4ee-0553-4efe-a59d-f3ef39271f03" providerId="ADAL" clId="{830B366B-DCF1-4C59-AF17-A69FAE5114FB}" dt="2022-02-03T09:02:31.554" v="715" actId="1076"/>
          <ac:picMkLst>
            <pc:docMk/>
            <pc:sldMk cId="215969213" sldId="327"/>
            <ac:picMk id="4" creationId="{D828D41E-AA11-48D0-8109-C47B002C72C8}"/>
          </ac:picMkLst>
        </pc:picChg>
        <pc:picChg chg="mod">
          <ac:chgData name="Chisae Koizumi" userId="56daf4ee-0553-4efe-a59d-f3ef39271f03" providerId="ADAL" clId="{830B366B-DCF1-4C59-AF17-A69FAE5114FB}" dt="2022-02-03T09:01:30.149" v="703" actId="1076"/>
          <ac:picMkLst>
            <pc:docMk/>
            <pc:sldMk cId="215969213" sldId="327"/>
            <ac:picMk id="5" creationId="{25A1164B-ADE2-4C07-A56A-0FF7FBB0A6B0}"/>
          </ac:picMkLst>
        </pc:picChg>
        <pc:picChg chg="mod">
          <ac:chgData name="Chisae Koizumi" userId="56daf4ee-0553-4efe-a59d-f3ef39271f03" providerId="ADAL" clId="{830B366B-DCF1-4C59-AF17-A69FAE5114FB}" dt="2022-02-03T09:01:32.977" v="704" actId="14100"/>
          <ac:picMkLst>
            <pc:docMk/>
            <pc:sldMk cId="215969213" sldId="327"/>
            <ac:picMk id="9" creationId="{94A4A6EC-2C07-4D61-BC47-F7BDEAB09AF2}"/>
          </ac:picMkLst>
        </pc:picChg>
        <pc:picChg chg="del">
          <ac:chgData name="Chisae Koizumi" userId="56daf4ee-0553-4efe-a59d-f3ef39271f03" providerId="ADAL" clId="{830B366B-DCF1-4C59-AF17-A69FAE5114FB}" dt="2022-02-03T09:01:38.123" v="706" actId="478"/>
          <ac:picMkLst>
            <pc:docMk/>
            <pc:sldMk cId="215969213" sldId="327"/>
            <ac:picMk id="18" creationId="{F0779928-0F82-4D65-B1EC-996DD179D6ED}"/>
          </ac:picMkLst>
        </pc:picChg>
      </pc:sldChg>
      <pc:sldChg chg="delSp modSp mod">
        <pc:chgData name="Chisae Koizumi" userId="56daf4ee-0553-4efe-a59d-f3ef39271f03" providerId="ADAL" clId="{830B366B-DCF1-4C59-AF17-A69FAE5114FB}" dt="2022-02-03T07:16:00.393" v="587" actId="478"/>
        <pc:sldMkLst>
          <pc:docMk/>
          <pc:sldMk cId="4165752795" sldId="328"/>
        </pc:sldMkLst>
        <pc:spChg chg="mod">
          <ac:chgData name="Chisae Koizumi" userId="56daf4ee-0553-4efe-a59d-f3ef39271f03" providerId="ADAL" clId="{830B366B-DCF1-4C59-AF17-A69FAE5114FB}" dt="2022-02-03T07:15:38.370" v="585" actId="1035"/>
          <ac:spMkLst>
            <pc:docMk/>
            <pc:sldMk cId="4165752795" sldId="328"/>
            <ac:spMk id="10" creationId="{5BEFF957-B30B-4CA6-87A7-A54597243E91}"/>
          </ac:spMkLst>
        </pc:spChg>
        <pc:picChg chg="del">
          <ac:chgData name="Chisae Koizumi" userId="56daf4ee-0553-4efe-a59d-f3ef39271f03" providerId="ADAL" clId="{830B366B-DCF1-4C59-AF17-A69FAE5114FB}" dt="2022-02-03T07:16:00.393" v="587" actId="478"/>
          <ac:picMkLst>
            <pc:docMk/>
            <pc:sldMk cId="4165752795" sldId="328"/>
            <ac:picMk id="14" creationId="{4207D27B-B03C-4FE7-8172-0B9E137527D6}"/>
          </ac:picMkLst>
        </pc:picChg>
      </pc:sldChg>
      <pc:sldChg chg="addSp delSp modSp mod modNotesTx">
        <pc:chgData name="Chisae Koizumi" userId="56daf4ee-0553-4efe-a59d-f3ef39271f03" providerId="ADAL" clId="{830B366B-DCF1-4C59-AF17-A69FAE5114FB}" dt="2022-02-03T07:19:23.181" v="648" actId="20577"/>
        <pc:sldMkLst>
          <pc:docMk/>
          <pc:sldMk cId="1967920552" sldId="329"/>
        </pc:sldMkLst>
        <pc:spChg chg="del">
          <ac:chgData name="Chisae Koizumi" userId="56daf4ee-0553-4efe-a59d-f3ef39271f03" providerId="ADAL" clId="{830B366B-DCF1-4C59-AF17-A69FAE5114FB}" dt="2022-02-03T07:19:18.911" v="637" actId="478"/>
          <ac:spMkLst>
            <pc:docMk/>
            <pc:sldMk cId="1967920552" sldId="329"/>
            <ac:spMk id="5" creationId="{33D81939-2679-4219-B354-0F4932B8E15C}"/>
          </ac:spMkLst>
        </pc:spChg>
        <pc:spChg chg="add mod">
          <ac:chgData name="Chisae Koizumi" userId="56daf4ee-0553-4efe-a59d-f3ef39271f03" providerId="ADAL" clId="{830B366B-DCF1-4C59-AF17-A69FAE5114FB}" dt="2022-02-03T07:19:19.263" v="638"/>
          <ac:spMkLst>
            <pc:docMk/>
            <pc:sldMk cId="1967920552" sldId="329"/>
            <ac:spMk id="6" creationId="{58BE4645-0C1D-4A13-9ABA-4DE5D893261D}"/>
          </ac:spMkLst>
        </pc:spChg>
        <pc:picChg chg="mod">
          <ac:chgData name="Chisae Koizumi" userId="56daf4ee-0553-4efe-a59d-f3ef39271f03" providerId="ADAL" clId="{830B366B-DCF1-4C59-AF17-A69FAE5114FB}" dt="2022-02-03T07:19:12.863" v="636" actId="1076"/>
          <ac:picMkLst>
            <pc:docMk/>
            <pc:sldMk cId="1967920552" sldId="329"/>
            <ac:picMk id="4" creationId="{AFB466A4-8D06-48A2-9606-1B5A48BFAA74}"/>
          </ac:picMkLst>
        </pc:picChg>
      </pc:sldChg>
      <pc:sldChg chg="addSp delSp modSp mod">
        <pc:chgData name="Chisae Koizumi" userId="56daf4ee-0553-4efe-a59d-f3ef39271f03" providerId="ADAL" clId="{830B366B-DCF1-4C59-AF17-A69FAE5114FB}" dt="2022-02-03T07:17:46.457" v="611"/>
        <pc:sldMkLst>
          <pc:docMk/>
          <pc:sldMk cId="3908275666" sldId="330"/>
        </pc:sldMkLst>
        <pc:spChg chg="del">
          <ac:chgData name="Chisae Koizumi" userId="56daf4ee-0553-4efe-a59d-f3ef39271f03" providerId="ADAL" clId="{830B366B-DCF1-4C59-AF17-A69FAE5114FB}" dt="2022-02-03T07:17:46.114" v="610" actId="478"/>
          <ac:spMkLst>
            <pc:docMk/>
            <pc:sldMk cId="3908275666" sldId="330"/>
            <ac:spMk id="7" creationId="{EC88F303-C79F-4D32-8035-E5CBAAD643A2}"/>
          </ac:spMkLst>
        </pc:spChg>
        <pc:spChg chg="add mod">
          <ac:chgData name="Chisae Koizumi" userId="56daf4ee-0553-4efe-a59d-f3ef39271f03" providerId="ADAL" clId="{830B366B-DCF1-4C59-AF17-A69FAE5114FB}" dt="2022-02-03T07:17:46.457" v="611"/>
          <ac:spMkLst>
            <pc:docMk/>
            <pc:sldMk cId="3908275666" sldId="330"/>
            <ac:spMk id="8" creationId="{BBD43F2E-CB5C-4D8A-AB7A-49054BE57ACD}"/>
          </ac:spMkLst>
        </pc:spChg>
      </pc:sldChg>
      <pc:sldChg chg="addSp delSp modSp mod delAnim">
        <pc:chgData name="Chisae Koizumi" userId="56daf4ee-0553-4efe-a59d-f3ef39271f03" providerId="ADAL" clId="{830B366B-DCF1-4C59-AF17-A69FAE5114FB}" dt="2022-02-03T07:23:53.258" v="679" actId="478"/>
        <pc:sldMkLst>
          <pc:docMk/>
          <pc:sldMk cId="3581659029" sldId="331"/>
        </pc:sldMkLst>
        <pc:spChg chg="del">
          <ac:chgData name="Chisae Koizumi" userId="56daf4ee-0553-4efe-a59d-f3ef39271f03" providerId="ADAL" clId="{830B366B-DCF1-4C59-AF17-A69FAE5114FB}" dt="2022-02-03T07:21:51.558" v="666" actId="478"/>
          <ac:spMkLst>
            <pc:docMk/>
            <pc:sldMk cId="3581659029" sldId="331"/>
            <ac:spMk id="6" creationId="{B4C75907-9A38-40B5-A855-0FBC5E2080A1}"/>
          </ac:spMkLst>
        </pc:spChg>
        <pc:spChg chg="del">
          <ac:chgData name="Chisae Koizumi" userId="56daf4ee-0553-4efe-a59d-f3ef39271f03" providerId="ADAL" clId="{830B366B-DCF1-4C59-AF17-A69FAE5114FB}" dt="2022-02-03T07:21:51.558" v="666" actId="478"/>
          <ac:spMkLst>
            <pc:docMk/>
            <pc:sldMk cId="3581659029" sldId="331"/>
            <ac:spMk id="7" creationId="{2D93A660-26D2-4B5C-A4C4-CDD4BF5DF890}"/>
          </ac:spMkLst>
        </pc:spChg>
        <pc:spChg chg="del">
          <ac:chgData name="Chisae Koizumi" userId="56daf4ee-0553-4efe-a59d-f3ef39271f03" providerId="ADAL" clId="{830B366B-DCF1-4C59-AF17-A69FAE5114FB}" dt="2022-02-03T07:21:51.558" v="666" actId="478"/>
          <ac:spMkLst>
            <pc:docMk/>
            <pc:sldMk cId="3581659029" sldId="331"/>
            <ac:spMk id="8" creationId="{387570E4-39E2-4087-A26A-E7830A9CA409}"/>
          </ac:spMkLst>
        </pc:spChg>
        <pc:spChg chg="del">
          <ac:chgData name="Chisae Koizumi" userId="56daf4ee-0553-4efe-a59d-f3ef39271f03" providerId="ADAL" clId="{830B366B-DCF1-4C59-AF17-A69FAE5114FB}" dt="2022-02-03T07:21:51.558" v="666" actId="478"/>
          <ac:spMkLst>
            <pc:docMk/>
            <pc:sldMk cId="3581659029" sldId="331"/>
            <ac:spMk id="10" creationId="{D82939D3-6F33-44E2-A1F5-2D71305C41B5}"/>
          </ac:spMkLst>
        </pc:spChg>
        <pc:spChg chg="del">
          <ac:chgData name="Chisae Koizumi" userId="56daf4ee-0553-4efe-a59d-f3ef39271f03" providerId="ADAL" clId="{830B366B-DCF1-4C59-AF17-A69FAE5114FB}" dt="2022-02-03T07:23:53.258" v="679" actId="478"/>
          <ac:spMkLst>
            <pc:docMk/>
            <pc:sldMk cId="3581659029" sldId="331"/>
            <ac:spMk id="12" creationId="{3FB2E8A1-D568-4017-83CD-CAF383EB79C1}"/>
          </ac:spMkLst>
        </pc:spChg>
        <pc:spChg chg="add mod">
          <ac:chgData name="Chisae Koizumi" userId="56daf4ee-0553-4efe-a59d-f3ef39271f03" providerId="ADAL" clId="{830B366B-DCF1-4C59-AF17-A69FAE5114FB}" dt="2022-02-03T07:21:40.698" v="664" actId="20577"/>
          <ac:spMkLst>
            <pc:docMk/>
            <pc:sldMk cId="3581659029" sldId="331"/>
            <ac:spMk id="13" creationId="{A32CB775-430C-455C-BBFF-AB2B733AB8D2}"/>
          </ac:spMkLst>
        </pc:spChg>
        <pc:picChg chg="del">
          <ac:chgData name="Chisae Koizumi" userId="56daf4ee-0553-4efe-a59d-f3ef39271f03" providerId="ADAL" clId="{830B366B-DCF1-4C59-AF17-A69FAE5114FB}" dt="2022-02-03T07:21:54.451" v="667" actId="478"/>
          <ac:picMkLst>
            <pc:docMk/>
            <pc:sldMk cId="3581659029" sldId="331"/>
            <ac:picMk id="4" creationId="{E8B58353-C3B6-4D55-9ECE-CB570BD85A9D}"/>
          </ac:picMkLst>
        </pc:picChg>
      </pc:sldChg>
      <pc:sldChg chg="addSp delSp modSp mod">
        <pc:chgData name="Chisae Koizumi" userId="56daf4ee-0553-4efe-a59d-f3ef39271f03" providerId="ADAL" clId="{830B366B-DCF1-4C59-AF17-A69FAE5114FB}" dt="2022-02-03T09:04:38.612" v="742" actId="1076"/>
        <pc:sldMkLst>
          <pc:docMk/>
          <pc:sldMk cId="1954540861" sldId="332"/>
        </pc:sldMkLst>
        <pc:spChg chg="mod">
          <ac:chgData name="Chisae Koizumi" userId="56daf4ee-0553-4efe-a59d-f3ef39271f03" providerId="ADAL" clId="{830B366B-DCF1-4C59-AF17-A69FAE5114FB}" dt="2022-02-03T09:02:54.189" v="719" actId="1076"/>
          <ac:spMkLst>
            <pc:docMk/>
            <pc:sldMk cId="1954540861" sldId="332"/>
            <ac:spMk id="12" creationId="{CE608921-94F5-4188-80BA-5D6A0C27089B}"/>
          </ac:spMkLst>
        </pc:spChg>
        <pc:picChg chg="add del mod">
          <ac:chgData name="Chisae Koizumi" userId="56daf4ee-0553-4efe-a59d-f3ef39271f03" providerId="ADAL" clId="{830B366B-DCF1-4C59-AF17-A69FAE5114FB}" dt="2022-02-03T09:03:58.926" v="730" actId="478"/>
          <ac:picMkLst>
            <pc:docMk/>
            <pc:sldMk cId="1954540861" sldId="332"/>
            <ac:picMk id="4" creationId="{ADC8143A-7DB1-4881-BD30-D22CA5C7A50C}"/>
          </ac:picMkLst>
        </pc:picChg>
        <pc:picChg chg="mod">
          <ac:chgData name="Chisae Koizumi" userId="56daf4ee-0553-4efe-a59d-f3ef39271f03" providerId="ADAL" clId="{830B366B-DCF1-4C59-AF17-A69FAE5114FB}" dt="2022-02-03T09:02:45.027" v="716" actId="1076"/>
          <ac:picMkLst>
            <pc:docMk/>
            <pc:sldMk cId="1954540861" sldId="332"/>
            <ac:picMk id="5" creationId="{5CA1BB47-8BB1-46BF-960C-A1F9B3A55343}"/>
          </ac:picMkLst>
        </pc:picChg>
        <pc:picChg chg="mod">
          <ac:chgData name="Chisae Koizumi" userId="56daf4ee-0553-4efe-a59d-f3ef39271f03" providerId="ADAL" clId="{830B366B-DCF1-4C59-AF17-A69FAE5114FB}" dt="2022-02-03T09:03:18.203" v="728" actId="14100"/>
          <ac:picMkLst>
            <pc:docMk/>
            <pc:sldMk cId="1954540861" sldId="332"/>
            <ac:picMk id="7" creationId="{FA572767-33D2-4C06-ACB7-E09A9D0BB040}"/>
          </ac:picMkLst>
        </pc:picChg>
        <pc:picChg chg="del">
          <ac:chgData name="Chisae Koizumi" userId="56daf4ee-0553-4efe-a59d-f3ef39271f03" providerId="ADAL" clId="{830B366B-DCF1-4C59-AF17-A69FAE5114FB}" dt="2022-02-03T09:04:17.960" v="732" actId="478"/>
          <ac:picMkLst>
            <pc:docMk/>
            <pc:sldMk cId="1954540861" sldId="332"/>
            <ac:picMk id="13" creationId="{246F4AEF-A141-4976-BA15-56D1411F90F8}"/>
          </ac:picMkLst>
        </pc:picChg>
        <pc:picChg chg="add mod">
          <ac:chgData name="Chisae Koizumi" userId="56daf4ee-0553-4efe-a59d-f3ef39271f03" providerId="ADAL" clId="{830B366B-DCF1-4C59-AF17-A69FAE5114FB}" dt="2022-02-03T09:04:38.612" v="742" actId="1076"/>
          <ac:picMkLst>
            <pc:docMk/>
            <pc:sldMk cId="1954540861" sldId="332"/>
            <ac:picMk id="14" creationId="{3D840B0E-420A-41A5-BEC3-D8354747AB6A}"/>
          </ac:picMkLst>
        </pc:picChg>
      </pc:sldChg>
      <pc:sldChg chg="addSp delSp modSp mod delAnim">
        <pc:chgData name="Chisae Koizumi" userId="56daf4ee-0553-4efe-a59d-f3ef39271f03" providerId="ADAL" clId="{830B366B-DCF1-4C59-AF17-A69FAE5114FB}" dt="2022-02-03T06:27:18.321" v="28" actId="478"/>
        <pc:sldMkLst>
          <pc:docMk/>
          <pc:sldMk cId="1229158943" sldId="333"/>
        </pc:sldMkLst>
        <pc:spChg chg="del">
          <ac:chgData name="Chisae Koizumi" userId="56daf4ee-0553-4efe-a59d-f3ef39271f03" providerId="ADAL" clId="{830B366B-DCF1-4C59-AF17-A69FAE5114FB}" dt="2022-02-03T06:26:57.085" v="20" actId="478"/>
          <ac:spMkLst>
            <pc:docMk/>
            <pc:sldMk cId="1229158943" sldId="333"/>
            <ac:spMk id="12" creationId="{68C4A753-D393-460A-B64E-A6EDD25D41E6}"/>
          </ac:spMkLst>
        </pc:spChg>
        <pc:spChg chg="del">
          <ac:chgData name="Chisae Koizumi" userId="56daf4ee-0553-4efe-a59d-f3ef39271f03" providerId="ADAL" clId="{830B366B-DCF1-4C59-AF17-A69FAE5114FB}" dt="2022-02-03T06:27:18.321" v="28" actId="478"/>
          <ac:spMkLst>
            <pc:docMk/>
            <pc:sldMk cId="1229158943" sldId="333"/>
            <ac:spMk id="14" creationId="{44287C79-BA46-4B89-B763-6213FCEE4903}"/>
          </ac:spMkLst>
        </pc:spChg>
        <pc:spChg chg="del">
          <ac:chgData name="Chisae Koizumi" userId="56daf4ee-0553-4efe-a59d-f3ef39271f03" providerId="ADAL" clId="{830B366B-DCF1-4C59-AF17-A69FAE5114FB}" dt="2022-02-03T06:27:06.742" v="24" actId="478"/>
          <ac:spMkLst>
            <pc:docMk/>
            <pc:sldMk cId="1229158943" sldId="333"/>
            <ac:spMk id="15" creationId="{E7174277-0289-4978-9141-8253714A07B8}"/>
          </ac:spMkLst>
        </pc:spChg>
        <pc:spChg chg="del">
          <ac:chgData name="Chisae Koizumi" userId="56daf4ee-0553-4efe-a59d-f3ef39271f03" providerId="ADAL" clId="{830B366B-DCF1-4C59-AF17-A69FAE5114FB}" dt="2022-02-03T06:27:04.909" v="23" actId="478"/>
          <ac:spMkLst>
            <pc:docMk/>
            <pc:sldMk cId="1229158943" sldId="333"/>
            <ac:spMk id="16" creationId="{6F344A55-844A-4A65-8BF0-75177CC911BF}"/>
          </ac:spMkLst>
        </pc:spChg>
        <pc:spChg chg="del">
          <ac:chgData name="Chisae Koizumi" userId="56daf4ee-0553-4efe-a59d-f3ef39271f03" providerId="ADAL" clId="{830B366B-DCF1-4C59-AF17-A69FAE5114FB}" dt="2022-02-03T06:26:40.182" v="17" actId="478"/>
          <ac:spMkLst>
            <pc:docMk/>
            <pc:sldMk cId="1229158943" sldId="333"/>
            <ac:spMk id="18" creationId="{4CF8E330-1DDF-4757-9373-48444A21EDF2}"/>
          </ac:spMkLst>
        </pc:spChg>
        <pc:spChg chg="add mod">
          <ac:chgData name="Chisae Koizumi" userId="56daf4ee-0553-4efe-a59d-f3ef39271f03" providerId="ADAL" clId="{830B366B-DCF1-4C59-AF17-A69FAE5114FB}" dt="2022-02-03T06:26:38.258" v="16"/>
          <ac:spMkLst>
            <pc:docMk/>
            <pc:sldMk cId="1229158943" sldId="333"/>
            <ac:spMk id="19" creationId="{EAE787D8-F49E-40F7-B616-BADE4DB603AD}"/>
          </ac:spMkLst>
        </pc:spChg>
        <pc:picChg chg="add del mod">
          <ac:chgData name="Chisae Koizumi" userId="56daf4ee-0553-4efe-a59d-f3ef39271f03" providerId="ADAL" clId="{830B366B-DCF1-4C59-AF17-A69FAE5114FB}" dt="2022-02-03T06:27:13.932" v="27" actId="1076"/>
          <ac:picMkLst>
            <pc:docMk/>
            <pc:sldMk cId="1229158943" sldId="333"/>
            <ac:picMk id="11" creationId="{FDDDD0B4-F9C2-4720-873A-15E0C222173D}"/>
          </ac:picMkLst>
        </pc:picChg>
      </pc:sldChg>
      <pc:sldChg chg="addSp delSp modSp mod delAnim">
        <pc:chgData name="Chisae Koizumi" userId="56daf4ee-0553-4efe-a59d-f3ef39271f03" providerId="ADAL" clId="{830B366B-DCF1-4C59-AF17-A69FAE5114FB}" dt="2022-02-03T06:50:18.691" v="275" actId="478"/>
        <pc:sldMkLst>
          <pc:docMk/>
          <pc:sldMk cId="4042350267" sldId="334"/>
        </pc:sldMkLst>
        <pc:spChg chg="del">
          <ac:chgData name="Chisae Koizumi" userId="56daf4ee-0553-4efe-a59d-f3ef39271f03" providerId="ADAL" clId="{830B366B-DCF1-4C59-AF17-A69FAE5114FB}" dt="2022-02-03T06:50:18.691" v="275" actId="478"/>
          <ac:spMkLst>
            <pc:docMk/>
            <pc:sldMk cId="4042350267" sldId="334"/>
            <ac:spMk id="8" creationId="{51674BAC-F314-401D-B86D-5CB608182076}"/>
          </ac:spMkLst>
        </pc:spChg>
        <pc:spChg chg="del">
          <ac:chgData name="Chisae Koizumi" userId="56daf4ee-0553-4efe-a59d-f3ef39271f03" providerId="ADAL" clId="{830B366B-DCF1-4C59-AF17-A69FAE5114FB}" dt="2022-02-03T06:50:18.691" v="275" actId="478"/>
          <ac:spMkLst>
            <pc:docMk/>
            <pc:sldMk cId="4042350267" sldId="334"/>
            <ac:spMk id="10" creationId="{9F4B5968-2BFF-44E2-84F7-7ADD992B6FB1}"/>
          </ac:spMkLst>
        </pc:spChg>
        <pc:spChg chg="del">
          <ac:chgData name="Chisae Koizumi" userId="56daf4ee-0553-4efe-a59d-f3ef39271f03" providerId="ADAL" clId="{830B366B-DCF1-4C59-AF17-A69FAE5114FB}" dt="2022-02-03T06:50:02.072" v="271" actId="478"/>
          <ac:spMkLst>
            <pc:docMk/>
            <pc:sldMk cId="4042350267" sldId="334"/>
            <ac:spMk id="12" creationId="{B085D5FC-48C2-4816-A3A7-7682559DF490}"/>
          </ac:spMkLst>
        </pc:spChg>
        <pc:spChg chg="add mod">
          <ac:chgData name="Chisae Koizumi" userId="56daf4ee-0553-4efe-a59d-f3ef39271f03" providerId="ADAL" clId="{830B366B-DCF1-4C59-AF17-A69FAE5114FB}" dt="2022-02-03T06:50:02.445" v="272"/>
          <ac:spMkLst>
            <pc:docMk/>
            <pc:sldMk cId="4042350267" sldId="334"/>
            <ac:spMk id="13" creationId="{5375884A-AD60-48D5-858B-EFCB52A9289A}"/>
          </ac:spMkLst>
        </pc:spChg>
      </pc:sldChg>
      <pc:sldChg chg="addSp delSp modSp mod">
        <pc:chgData name="Chisae Koizumi" userId="56daf4ee-0553-4efe-a59d-f3ef39271f03" providerId="ADAL" clId="{830B366B-DCF1-4C59-AF17-A69FAE5114FB}" dt="2022-02-03T06:56:15.370" v="332" actId="1076"/>
        <pc:sldMkLst>
          <pc:docMk/>
          <pc:sldMk cId="3023345930" sldId="335"/>
        </pc:sldMkLst>
        <pc:spChg chg="mod">
          <ac:chgData name="Chisae Koizumi" userId="56daf4ee-0553-4efe-a59d-f3ef39271f03" providerId="ADAL" clId="{830B366B-DCF1-4C59-AF17-A69FAE5114FB}" dt="2022-02-03T06:55:44.186" v="324" actId="1076"/>
          <ac:spMkLst>
            <pc:docMk/>
            <pc:sldMk cId="3023345930" sldId="335"/>
            <ac:spMk id="11" creationId="{C8B1446E-9815-4EEE-A8A9-0A4E5655CB6E}"/>
          </ac:spMkLst>
        </pc:spChg>
        <pc:picChg chg="del">
          <ac:chgData name="Chisae Koizumi" userId="56daf4ee-0553-4efe-a59d-f3ef39271f03" providerId="ADAL" clId="{830B366B-DCF1-4C59-AF17-A69FAE5114FB}" dt="2022-02-03T06:55:46.107" v="325" actId="478"/>
          <ac:picMkLst>
            <pc:docMk/>
            <pc:sldMk cId="3023345930" sldId="335"/>
            <ac:picMk id="3" creationId="{29310C69-9ABF-40B8-B8F2-E065B4CA1955}"/>
          </ac:picMkLst>
        </pc:picChg>
        <pc:picChg chg="add mod">
          <ac:chgData name="Chisae Koizumi" userId="56daf4ee-0553-4efe-a59d-f3ef39271f03" providerId="ADAL" clId="{830B366B-DCF1-4C59-AF17-A69FAE5114FB}" dt="2022-02-03T06:56:15.370" v="332" actId="1076"/>
          <ac:picMkLst>
            <pc:docMk/>
            <pc:sldMk cId="3023345930" sldId="335"/>
            <ac:picMk id="4" creationId="{E8BA32AC-9224-4C85-B4CA-CD59B52E8840}"/>
          </ac:picMkLst>
        </pc:picChg>
        <pc:picChg chg="mod">
          <ac:chgData name="Chisae Koizumi" userId="56daf4ee-0553-4efe-a59d-f3ef39271f03" providerId="ADAL" clId="{830B366B-DCF1-4C59-AF17-A69FAE5114FB}" dt="2022-02-03T06:55:41.324" v="323" actId="1076"/>
          <ac:picMkLst>
            <pc:docMk/>
            <pc:sldMk cId="3023345930" sldId="335"/>
            <ac:picMk id="5" creationId="{375E30C5-A23B-42B8-AE5D-7CA89339E46C}"/>
          </ac:picMkLst>
        </pc:picChg>
        <pc:picChg chg="add mod">
          <ac:chgData name="Chisae Koizumi" userId="56daf4ee-0553-4efe-a59d-f3ef39271f03" providerId="ADAL" clId="{830B366B-DCF1-4C59-AF17-A69FAE5114FB}" dt="2022-02-03T06:55:55.010" v="327" actId="1076"/>
          <ac:picMkLst>
            <pc:docMk/>
            <pc:sldMk cId="3023345930" sldId="335"/>
            <ac:picMk id="12" creationId="{DE381E7C-EEF7-4700-B764-3DF7095582B6}"/>
          </ac:picMkLst>
        </pc:picChg>
      </pc:sldChg>
      <pc:sldChg chg="addSp delSp modSp mod delAnim">
        <pc:chgData name="Chisae Koizumi" userId="56daf4ee-0553-4efe-a59d-f3ef39271f03" providerId="ADAL" clId="{830B366B-DCF1-4C59-AF17-A69FAE5114FB}" dt="2022-02-03T07:14:17.474" v="564" actId="478"/>
        <pc:sldMkLst>
          <pc:docMk/>
          <pc:sldMk cId="711258792" sldId="336"/>
        </pc:sldMkLst>
        <pc:spChg chg="del">
          <ac:chgData name="Chisae Koizumi" userId="56daf4ee-0553-4efe-a59d-f3ef39271f03" providerId="ADAL" clId="{830B366B-DCF1-4C59-AF17-A69FAE5114FB}" dt="2022-02-03T07:14:15.627" v="563" actId="478"/>
          <ac:spMkLst>
            <pc:docMk/>
            <pc:sldMk cId="711258792" sldId="336"/>
            <ac:spMk id="8" creationId="{4B33E468-EFB0-4045-8889-D27FCCCEE352}"/>
          </ac:spMkLst>
        </pc:spChg>
        <pc:spChg chg="del">
          <ac:chgData name="Chisae Koizumi" userId="56daf4ee-0553-4efe-a59d-f3ef39271f03" providerId="ADAL" clId="{830B366B-DCF1-4C59-AF17-A69FAE5114FB}" dt="2022-02-03T07:14:17.474" v="564" actId="478"/>
          <ac:spMkLst>
            <pc:docMk/>
            <pc:sldMk cId="711258792" sldId="336"/>
            <ac:spMk id="10" creationId="{C2188EB5-4BFE-4D98-9939-8E6DEFB6FA2B}"/>
          </ac:spMkLst>
        </pc:spChg>
        <pc:spChg chg="del">
          <ac:chgData name="Chisae Koizumi" userId="56daf4ee-0553-4efe-a59d-f3ef39271f03" providerId="ADAL" clId="{830B366B-DCF1-4C59-AF17-A69FAE5114FB}" dt="2022-02-03T07:14:07.228" v="560" actId="478"/>
          <ac:spMkLst>
            <pc:docMk/>
            <pc:sldMk cId="711258792" sldId="336"/>
            <ac:spMk id="12" creationId="{9637D85D-F97A-41B7-8E20-B5A2E87200D8}"/>
          </ac:spMkLst>
        </pc:spChg>
        <pc:spChg chg="add mod">
          <ac:chgData name="Chisae Koizumi" userId="56daf4ee-0553-4efe-a59d-f3ef39271f03" providerId="ADAL" clId="{830B366B-DCF1-4C59-AF17-A69FAE5114FB}" dt="2022-02-03T07:14:07.632" v="561"/>
          <ac:spMkLst>
            <pc:docMk/>
            <pc:sldMk cId="711258792" sldId="336"/>
            <ac:spMk id="13" creationId="{584B65E6-3A3C-4389-88F5-FB0B97971E36}"/>
          </ac:spMkLst>
        </pc:spChg>
      </pc:sldChg>
      <pc:sldChg chg="del">
        <pc:chgData name="Chisae Koizumi" userId="56daf4ee-0553-4efe-a59d-f3ef39271f03" providerId="ADAL" clId="{830B366B-DCF1-4C59-AF17-A69FAE5114FB}" dt="2022-02-03T09:05:05.230" v="743" actId="47"/>
        <pc:sldMkLst>
          <pc:docMk/>
          <pc:sldMk cId="2851642498" sldId="337"/>
        </pc:sldMkLst>
      </pc:sldChg>
      <pc:sldChg chg="addSp delSp modSp mod">
        <pc:chgData name="Chisae Koizumi" userId="56daf4ee-0553-4efe-a59d-f3ef39271f03" providerId="ADAL" clId="{830B366B-DCF1-4C59-AF17-A69FAE5114FB}" dt="2022-02-03T09:06:36.773" v="756" actId="1076"/>
        <pc:sldMkLst>
          <pc:docMk/>
          <pc:sldMk cId="4020274892" sldId="338"/>
        </pc:sldMkLst>
        <pc:spChg chg="mod">
          <ac:chgData name="Chisae Koizumi" userId="56daf4ee-0553-4efe-a59d-f3ef39271f03" providerId="ADAL" clId="{830B366B-DCF1-4C59-AF17-A69FAE5114FB}" dt="2022-02-03T09:06:36.773" v="756" actId="1076"/>
          <ac:spMkLst>
            <pc:docMk/>
            <pc:sldMk cId="4020274892" sldId="338"/>
            <ac:spMk id="4" creationId="{0CE2FEAE-F935-4AAA-BB3F-FB4292C9F818}"/>
          </ac:spMkLst>
        </pc:spChg>
        <pc:picChg chg="del">
          <ac:chgData name="Chisae Koizumi" userId="56daf4ee-0553-4efe-a59d-f3ef39271f03" providerId="ADAL" clId="{830B366B-DCF1-4C59-AF17-A69FAE5114FB}" dt="2022-02-03T09:05:59.255" v="744" actId="478"/>
          <ac:picMkLst>
            <pc:docMk/>
            <pc:sldMk cId="4020274892" sldId="338"/>
            <ac:picMk id="3" creationId="{299D79B9-63F2-4D93-B0A3-976FEE453E3C}"/>
          </ac:picMkLst>
        </pc:picChg>
        <pc:picChg chg="add mod">
          <ac:chgData name="Chisae Koizumi" userId="56daf4ee-0553-4efe-a59d-f3ef39271f03" providerId="ADAL" clId="{830B366B-DCF1-4C59-AF17-A69FAE5114FB}" dt="2022-02-03T09:06:03.059" v="746" actId="1076"/>
          <ac:picMkLst>
            <pc:docMk/>
            <pc:sldMk cId="4020274892" sldId="338"/>
            <ac:picMk id="5" creationId="{12FFDCE8-1A56-4101-B097-DDD0226B616C}"/>
          </ac:picMkLst>
        </pc:picChg>
        <pc:picChg chg="add mod">
          <ac:chgData name="Chisae Koizumi" userId="56daf4ee-0553-4efe-a59d-f3ef39271f03" providerId="ADAL" clId="{830B366B-DCF1-4C59-AF17-A69FAE5114FB}" dt="2022-02-03T09:06:29.444" v="754" actId="1076"/>
          <ac:picMkLst>
            <pc:docMk/>
            <pc:sldMk cId="4020274892" sldId="338"/>
            <ac:picMk id="6" creationId="{B01732D7-ACFC-4785-87E4-40A1909440DA}"/>
          </ac:picMkLst>
        </pc:picChg>
      </pc:sldChg>
      <pc:sldChg chg="addSp delSp modSp mod">
        <pc:chgData name="Chisae Koizumi" userId="56daf4ee-0553-4efe-a59d-f3ef39271f03" providerId="ADAL" clId="{830B366B-DCF1-4C59-AF17-A69FAE5114FB}" dt="2022-02-03T09:06:57.549" v="758"/>
        <pc:sldMkLst>
          <pc:docMk/>
          <pc:sldMk cId="392527942" sldId="339"/>
        </pc:sldMkLst>
        <pc:spChg chg="del">
          <ac:chgData name="Chisae Koizumi" userId="56daf4ee-0553-4efe-a59d-f3ef39271f03" providerId="ADAL" clId="{830B366B-DCF1-4C59-AF17-A69FAE5114FB}" dt="2022-02-03T09:06:56.523" v="757" actId="478"/>
          <ac:spMkLst>
            <pc:docMk/>
            <pc:sldMk cId="392527942" sldId="339"/>
            <ac:spMk id="4" creationId="{10B5B307-6ECC-4222-8C3C-0049E134211B}"/>
          </ac:spMkLst>
        </pc:spChg>
        <pc:spChg chg="add mod">
          <ac:chgData name="Chisae Koizumi" userId="56daf4ee-0553-4efe-a59d-f3ef39271f03" providerId="ADAL" clId="{830B366B-DCF1-4C59-AF17-A69FAE5114FB}" dt="2022-02-03T09:06:57.549" v="758"/>
          <ac:spMkLst>
            <pc:docMk/>
            <pc:sldMk cId="392527942" sldId="339"/>
            <ac:spMk id="5" creationId="{70E84668-43B2-4A8C-9465-6E55A1A04E0C}"/>
          </ac:spMkLst>
        </pc:spChg>
      </pc:sldChg>
      <pc:sldChg chg="addSp delSp modSp mod">
        <pc:chgData name="Chisae Koizumi" userId="56daf4ee-0553-4efe-a59d-f3ef39271f03" providerId="ADAL" clId="{830B366B-DCF1-4C59-AF17-A69FAE5114FB}" dt="2022-02-03T09:07:06.492" v="760"/>
        <pc:sldMkLst>
          <pc:docMk/>
          <pc:sldMk cId="3952808742" sldId="340"/>
        </pc:sldMkLst>
        <pc:spChg chg="del">
          <ac:chgData name="Chisae Koizumi" userId="56daf4ee-0553-4efe-a59d-f3ef39271f03" providerId="ADAL" clId="{830B366B-DCF1-4C59-AF17-A69FAE5114FB}" dt="2022-02-03T09:07:05.441" v="759" actId="478"/>
          <ac:spMkLst>
            <pc:docMk/>
            <pc:sldMk cId="3952808742" sldId="340"/>
            <ac:spMk id="4" creationId="{B9E03296-2F1D-4D8C-BDBF-712D1E518768}"/>
          </ac:spMkLst>
        </pc:spChg>
        <pc:spChg chg="add mod">
          <ac:chgData name="Chisae Koizumi" userId="56daf4ee-0553-4efe-a59d-f3ef39271f03" providerId="ADAL" clId="{830B366B-DCF1-4C59-AF17-A69FAE5114FB}" dt="2022-02-03T09:07:06.492" v="760"/>
          <ac:spMkLst>
            <pc:docMk/>
            <pc:sldMk cId="3952808742" sldId="340"/>
            <ac:spMk id="5" creationId="{6B4D1AB9-1403-4449-A5EC-3E573AEC2C9E}"/>
          </ac:spMkLst>
        </pc:spChg>
      </pc:sldChg>
      <pc:sldChg chg="addSp modSp add modAnim">
        <pc:chgData name="Chisae Koizumi" userId="56daf4ee-0553-4efe-a59d-f3ef39271f03" providerId="ADAL" clId="{830B366B-DCF1-4C59-AF17-A69FAE5114FB}" dt="2022-02-03T06:28:20.742" v="30" actId="164"/>
        <pc:sldMkLst>
          <pc:docMk/>
          <pc:sldMk cId="3852968339" sldId="341"/>
        </pc:sldMkLst>
        <pc:spChg chg="mod">
          <ac:chgData name="Chisae Koizumi" userId="56daf4ee-0553-4efe-a59d-f3ef39271f03" providerId="ADAL" clId="{830B366B-DCF1-4C59-AF17-A69FAE5114FB}" dt="2022-02-03T06:28:20.742" v="30" actId="164"/>
          <ac:spMkLst>
            <pc:docMk/>
            <pc:sldMk cId="3852968339" sldId="341"/>
            <ac:spMk id="12" creationId="{68C4A753-D393-460A-B64E-A6EDD25D41E6}"/>
          </ac:spMkLst>
        </pc:spChg>
        <pc:spChg chg="mod">
          <ac:chgData name="Chisae Koizumi" userId="56daf4ee-0553-4efe-a59d-f3ef39271f03" providerId="ADAL" clId="{830B366B-DCF1-4C59-AF17-A69FAE5114FB}" dt="2022-02-03T06:28:20.742" v="30" actId="164"/>
          <ac:spMkLst>
            <pc:docMk/>
            <pc:sldMk cId="3852968339" sldId="341"/>
            <ac:spMk id="14" creationId="{44287C79-BA46-4B89-B763-6213FCEE4903}"/>
          </ac:spMkLst>
        </pc:spChg>
        <pc:spChg chg="mod">
          <ac:chgData name="Chisae Koizumi" userId="56daf4ee-0553-4efe-a59d-f3ef39271f03" providerId="ADAL" clId="{830B366B-DCF1-4C59-AF17-A69FAE5114FB}" dt="2022-02-03T06:28:20.742" v="30" actId="164"/>
          <ac:spMkLst>
            <pc:docMk/>
            <pc:sldMk cId="3852968339" sldId="341"/>
            <ac:spMk id="15" creationId="{E7174277-0289-4978-9141-8253714A07B8}"/>
          </ac:spMkLst>
        </pc:spChg>
        <pc:spChg chg="mod">
          <ac:chgData name="Chisae Koizumi" userId="56daf4ee-0553-4efe-a59d-f3ef39271f03" providerId="ADAL" clId="{830B366B-DCF1-4C59-AF17-A69FAE5114FB}" dt="2022-02-03T06:28:20.742" v="30" actId="164"/>
          <ac:spMkLst>
            <pc:docMk/>
            <pc:sldMk cId="3852968339" sldId="341"/>
            <ac:spMk id="16" creationId="{6F344A55-844A-4A65-8BF0-75177CC911BF}"/>
          </ac:spMkLst>
        </pc:spChg>
        <pc:grpChg chg="add mod">
          <ac:chgData name="Chisae Koizumi" userId="56daf4ee-0553-4efe-a59d-f3ef39271f03" providerId="ADAL" clId="{830B366B-DCF1-4C59-AF17-A69FAE5114FB}" dt="2022-02-03T06:28:20.742" v="30" actId="164"/>
          <ac:grpSpMkLst>
            <pc:docMk/>
            <pc:sldMk cId="3852968339" sldId="341"/>
            <ac:grpSpMk id="8" creationId="{5E33A0B4-058F-4286-B47E-9A690B835C26}"/>
          </ac:grpSpMkLst>
        </pc:grpChg>
        <pc:picChg chg="mod">
          <ac:chgData name="Chisae Koizumi" userId="56daf4ee-0553-4efe-a59d-f3ef39271f03" providerId="ADAL" clId="{830B366B-DCF1-4C59-AF17-A69FAE5114FB}" dt="2022-02-03T06:28:20.742" v="30" actId="164"/>
          <ac:picMkLst>
            <pc:docMk/>
            <pc:sldMk cId="3852968339" sldId="341"/>
            <ac:picMk id="11" creationId="{FDDDD0B4-F9C2-4720-873A-15E0C222173D}"/>
          </ac:picMkLst>
        </pc:picChg>
      </pc:sldChg>
      <pc:sldChg chg="addSp modSp add mod modAnim">
        <pc:chgData name="Chisae Koizumi" userId="56daf4ee-0553-4efe-a59d-f3ef39271f03" providerId="ADAL" clId="{830B366B-DCF1-4C59-AF17-A69FAE5114FB}" dt="2022-02-03T06:30:51.404" v="63" actId="164"/>
        <pc:sldMkLst>
          <pc:docMk/>
          <pc:sldMk cId="2898655194" sldId="342"/>
        </pc:sldMkLst>
        <pc:spChg chg="mod">
          <ac:chgData name="Chisae Koizumi" userId="56daf4ee-0553-4efe-a59d-f3ef39271f03" providerId="ADAL" clId="{830B366B-DCF1-4C59-AF17-A69FAE5114FB}" dt="2022-02-03T06:30:51.404" v="63" actId="164"/>
          <ac:spMkLst>
            <pc:docMk/>
            <pc:sldMk cId="2898655194" sldId="342"/>
            <ac:spMk id="4" creationId="{2A5FBA2D-6EBF-4545-9714-F6FDFF0F3F39}"/>
          </ac:spMkLst>
        </pc:spChg>
        <pc:spChg chg="mod">
          <ac:chgData name="Chisae Koizumi" userId="56daf4ee-0553-4efe-a59d-f3ef39271f03" providerId="ADAL" clId="{830B366B-DCF1-4C59-AF17-A69FAE5114FB}" dt="2022-02-03T06:30:51.404" v="63" actId="164"/>
          <ac:spMkLst>
            <pc:docMk/>
            <pc:sldMk cId="2898655194" sldId="342"/>
            <ac:spMk id="6" creationId="{B7325DB4-E778-46F7-BDDE-49DD17E9822D}"/>
          </ac:spMkLst>
        </pc:spChg>
        <pc:spChg chg="mod">
          <ac:chgData name="Chisae Koizumi" userId="56daf4ee-0553-4efe-a59d-f3ef39271f03" providerId="ADAL" clId="{830B366B-DCF1-4C59-AF17-A69FAE5114FB}" dt="2022-02-03T06:30:51.404" v="63" actId="164"/>
          <ac:spMkLst>
            <pc:docMk/>
            <pc:sldMk cId="2898655194" sldId="342"/>
            <ac:spMk id="8" creationId="{07633396-37C7-4F53-BC4A-FB9DBD067D94}"/>
          </ac:spMkLst>
        </pc:spChg>
        <pc:spChg chg="mod">
          <ac:chgData name="Chisae Koizumi" userId="56daf4ee-0553-4efe-a59d-f3ef39271f03" providerId="ADAL" clId="{830B366B-DCF1-4C59-AF17-A69FAE5114FB}" dt="2022-02-03T06:30:51.404" v="63" actId="164"/>
          <ac:spMkLst>
            <pc:docMk/>
            <pc:sldMk cId="2898655194" sldId="342"/>
            <ac:spMk id="9" creationId="{1F96B9E6-100D-4ED0-B3CA-C8FE6F90A61F}"/>
          </ac:spMkLst>
        </pc:spChg>
        <pc:grpChg chg="add mod">
          <ac:chgData name="Chisae Koizumi" userId="56daf4ee-0553-4efe-a59d-f3ef39271f03" providerId="ADAL" clId="{830B366B-DCF1-4C59-AF17-A69FAE5114FB}" dt="2022-02-03T06:30:51.404" v="63" actId="164"/>
          <ac:grpSpMkLst>
            <pc:docMk/>
            <pc:sldMk cId="2898655194" sldId="342"/>
            <ac:grpSpMk id="2" creationId="{56302212-5434-4770-A684-4AC9E47F28FC}"/>
          </ac:grpSpMkLst>
        </pc:grpChg>
        <pc:picChg chg="mod">
          <ac:chgData name="Chisae Koizumi" userId="56daf4ee-0553-4efe-a59d-f3ef39271f03" providerId="ADAL" clId="{830B366B-DCF1-4C59-AF17-A69FAE5114FB}" dt="2022-02-03T06:30:51.404" v="63" actId="164"/>
          <ac:picMkLst>
            <pc:docMk/>
            <pc:sldMk cId="2898655194" sldId="342"/>
            <ac:picMk id="5" creationId="{2F46A945-3801-499E-9FC2-A148BBE3443F}"/>
          </ac:picMkLst>
        </pc:picChg>
      </pc:sldChg>
      <pc:sldChg chg="addSp modSp add mod modAnim">
        <pc:chgData name="Chisae Koizumi" userId="56daf4ee-0553-4efe-a59d-f3ef39271f03" providerId="ADAL" clId="{830B366B-DCF1-4C59-AF17-A69FAE5114FB}" dt="2022-02-03T06:40:45.190" v="156" actId="14100"/>
        <pc:sldMkLst>
          <pc:docMk/>
          <pc:sldMk cId="3863586659" sldId="343"/>
        </pc:sldMkLst>
        <pc:spChg chg="mod">
          <ac:chgData name="Chisae Koizumi" userId="56daf4ee-0553-4efe-a59d-f3ef39271f03" providerId="ADAL" clId="{830B366B-DCF1-4C59-AF17-A69FAE5114FB}" dt="2022-02-03T06:40:39.316" v="155" actId="164"/>
          <ac:spMkLst>
            <pc:docMk/>
            <pc:sldMk cId="3863586659" sldId="343"/>
            <ac:spMk id="4" creationId="{F1757BD7-662D-4C84-BE5C-265C2408B35F}"/>
          </ac:spMkLst>
        </pc:spChg>
        <pc:spChg chg="mod">
          <ac:chgData name="Chisae Koizumi" userId="56daf4ee-0553-4efe-a59d-f3ef39271f03" providerId="ADAL" clId="{830B366B-DCF1-4C59-AF17-A69FAE5114FB}" dt="2022-02-03T06:40:39.316" v="155" actId="164"/>
          <ac:spMkLst>
            <pc:docMk/>
            <pc:sldMk cId="3863586659" sldId="343"/>
            <ac:spMk id="5" creationId="{5FB49AA3-3FF9-4BE0-8A31-28580E1946A5}"/>
          </ac:spMkLst>
        </pc:spChg>
        <pc:spChg chg="mod">
          <ac:chgData name="Chisae Koizumi" userId="56daf4ee-0553-4efe-a59d-f3ef39271f03" providerId="ADAL" clId="{830B366B-DCF1-4C59-AF17-A69FAE5114FB}" dt="2022-02-03T06:40:39.316" v="155" actId="164"/>
          <ac:spMkLst>
            <pc:docMk/>
            <pc:sldMk cId="3863586659" sldId="343"/>
            <ac:spMk id="6" creationId="{91C2C8F9-16FE-486A-BB19-8AE35E099CE3}"/>
          </ac:spMkLst>
        </pc:spChg>
        <pc:spChg chg="mod">
          <ac:chgData name="Chisae Koizumi" userId="56daf4ee-0553-4efe-a59d-f3ef39271f03" providerId="ADAL" clId="{830B366B-DCF1-4C59-AF17-A69FAE5114FB}" dt="2022-02-03T06:40:39.316" v="155" actId="164"/>
          <ac:spMkLst>
            <pc:docMk/>
            <pc:sldMk cId="3863586659" sldId="343"/>
            <ac:spMk id="7" creationId="{945FEA5C-D8C5-41C0-9E8E-2F087208A24A}"/>
          </ac:spMkLst>
        </pc:spChg>
        <pc:grpChg chg="add mod">
          <ac:chgData name="Chisae Koizumi" userId="56daf4ee-0553-4efe-a59d-f3ef39271f03" providerId="ADAL" clId="{830B366B-DCF1-4C59-AF17-A69FAE5114FB}" dt="2022-02-03T06:40:39.316" v="155" actId="164"/>
          <ac:grpSpMkLst>
            <pc:docMk/>
            <pc:sldMk cId="3863586659" sldId="343"/>
            <ac:grpSpMk id="12" creationId="{A69660B9-B755-4964-98D4-06F3CA4447A1}"/>
          </ac:grpSpMkLst>
        </pc:grpChg>
        <pc:picChg chg="mod">
          <ac:chgData name="Chisae Koizumi" userId="56daf4ee-0553-4efe-a59d-f3ef39271f03" providerId="ADAL" clId="{830B366B-DCF1-4C59-AF17-A69FAE5114FB}" dt="2022-02-03T06:40:04.773" v="145" actId="1076"/>
          <ac:picMkLst>
            <pc:docMk/>
            <pc:sldMk cId="3863586659" sldId="343"/>
            <ac:picMk id="2" creationId="{1D72E7DD-C541-49CB-BCE7-B55EE2F0E474}"/>
          </ac:picMkLst>
        </pc:picChg>
        <pc:picChg chg="add mod">
          <ac:chgData name="Chisae Koizumi" userId="56daf4ee-0553-4efe-a59d-f3ef39271f03" providerId="ADAL" clId="{830B366B-DCF1-4C59-AF17-A69FAE5114FB}" dt="2022-02-03T06:40:45.190" v="156" actId="14100"/>
          <ac:picMkLst>
            <pc:docMk/>
            <pc:sldMk cId="3863586659" sldId="343"/>
            <ac:picMk id="10" creationId="{88ADA89B-A297-45FC-A925-260A499E127B}"/>
          </ac:picMkLst>
        </pc:picChg>
        <pc:picChg chg="mod">
          <ac:chgData name="Chisae Koizumi" userId="56daf4ee-0553-4efe-a59d-f3ef39271f03" providerId="ADAL" clId="{830B366B-DCF1-4C59-AF17-A69FAE5114FB}" dt="2022-02-03T06:40:39.316" v="155" actId="164"/>
          <ac:picMkLst>
            <pc:docMk/>
            <pc:sldMk cId="3863586659" sldId="343"/>
            <ac:picMk id="11" creationId="{1CEB8920-D46A-47B4-B039-DFD848C89544}"/>
          </ac:picMkLst>
        </pc:picChg>
      </pc:sldChg>
      <pc:sldChg chg="addSp modSp add mod">
        <pc:chgData name="Chisae Koizumi" userId="56daf4ee-0553-4efe-a59d-f3ef39271f03" providerId="ADAL" clId="{830B366B-DCF1-4C59-AF17-A69FAE5114FB}" dt="2022-02-03T06:46:21.762" v="219" actId="14100"/>
        <pc:sldMkLst>
          <pc:docMk/>
          <pc:sldMk cId="2288461643" sldId="344"/>
        </pc:sldMkLst>
        <pc:spChg chg="add mod">
          <ac:chgData name="Chisae Koizumi" userId="56daf4ee-0553-4efe-a59d-f3ef39271f03" providerId="ADAL" clId="{830B366B-DCF1-4C59-AF17-A69FAE5114FB}" dt="2022-02-03T06:46:21.762" v="219" actId="14100"/>
          <ac:spMkLst>
            <pc:docMk/>
            <pc:sldMk cId="2288461643" sldId="344"/>
            <ac:spMk id="8" creationId="{A7E963BB-244F-4A94-A8AE-DA665CE41812}"/>
          </ac:spMkLst>
        </pc:spChg>
        <pc:spChg chg="add mod">
          <ac:chgData name="Chisae Koizumi" userId="56daf4ee-0553-4efe-a59d-f3ef39271f03" providerId="ADAL" clId="{830B366B-DCF1-4C59-AF17-A69FAE5114FB}" dt="2022-02-03T06:46:19.197" v="217" actId="14100"/>
          <ac:spMkLst>
            <pc:docMk/>
            <pc:sldMk cId="2288461643" sldId="344"/>
            <ac:spMk id="10" creationId="{E1107339-EF3C-40FD-949A-BAB829C93A58}"/>
          </ac:spMkLst>
        </pc:spChg>
        <pc:spChg chg="add mod">
          <ac:chgData name="Chisae Koizumi" userId="56daf4ee-0553-4efe-a59d-f3ef39271f03" providerId="ADAL" clId="{830B366B-DCF1-4C59-AF17-A69FAE5114FB}" dt="2022-02-03T06:46:15.293" v="215" actId="14100"/>
          <ac:spMkLst>
            <pc:docMk/>
            <pc:sldMk cId="2288461643" sldId="344"/>
            <ac:spMk id="11" creationId="{52A5B182-EFCD-422D-92EC-D64B8D9BE27C}"/>
          </ac:spMkLst>
        </pc:spChg>
        <pc:picChg chg="mod">
          <ac:chgData name="Chisae Koizumi" userId="56daf4ee-0553-4efe-a59d-f3ef39271f03" providerId="ADAL" clId="{830B366B-DCF1-4C59-AF17-A69FAE5114FB}" dt="2022-02-03T06:46:15.807" v="216" actId="1076"/>
          <ac:picMkLst>
            <pc:docMk/>
            <pc:sldMk cId="2288461643" sldId="344"/>
            <ac:picMk id="7" creationId="{5B1B1A03-96A7-4E71-AE26-9C77346FD7FE}"/>
          </ac:picMkLst>
        </pc:picChg>
      </pc:sldChg>
      <pc:sldChg chg="addSp modSp add mod modAnim">
        <pc:chgData name="Chisae Koizumi" userId="56daf4ee-0553-4efe-a59d-f3ef39271f03" providerId="ADAL" clId="{830B366B-DCF1-4C59-AF17-A69FAE5114FB}" dt="2022-02-03T06:49:06.614" v="268" actId="164"/>
        <pc:sldMkLst>
          <pc:docMk/>
          <pc:sldMk cId="1056213154" sldId="345"/>
        </pc:sldMkLst>
        <pc:spChg chg="mod">
          <ac:chgData name="Chisae Koizumi" userId="56daf4ee-0553-4efe-a59d-f3ef39271f03" providerId="ADAL" clId="{830B366B-DCF1-4C59-AF17-A69FAE5114FB}" dt="2022-02-03T06:49:06.614" v="268" actId="164"/>
          <ac:spMkLst>
            <pc:docMk/>
            <pc:sldMk cId="1056213154" sldId="345"/>
            <ac:spMk id="6" creationId="{B334B6FB-6A82-44A7-A481-42389CDF6A6A}"/>
          </ac:spMkLst>
        </pc:spChg>
        <pc:spChg chg="mod">
          <ac:chgData name="Chisae Koizumi" userId="56daf4ee-0553-4efe-a59d-f3ef39271f03" providerId="ADAL" clId="{830B366B-DCF1-4C59-AF17-A69FAE5114FB}" dt="2022-02-03T06:49:06.614" v="268" actId="164"/>
          <ac:spMkLst>
            <pc:docMk/>
            <pc:sldMk cId="1056213154" sldId="345"/>
            <ac:spMk id="7" creationId="{595091F3-814F-49C5-9A73-4BF4C5ADB6A4}"/>
          </ac:spMkLst>
        </pc:spChg>
        <pc:spChg chg="mod">
          <ac:chgData name="Chisae Koizumi" userId="56daf4ee-0553-4efe-a59d-f3ef39271f03" providerId="ADAL" clId="{830B366B-DCF1-4C59-AF17-A69FAE5114FB}" dt="2022-02-03T06:49:06.614" v="268" actId="164"/>
          <ac:spMkLst>
            <pc:docMk/>
            <pc:sldMk cId="1056213154" sldId="345"/>
            <ac:spMk id="8" creationId="{39719D84-25EB-406F-AFC4-16A2ED85CD65}"/>
          </ac:spMkLst>
        </pc:spChg>
        <pc:spChg chg="mod">
          <ac:chgData name="Chisae Koizumi" userId="56daf4ee-0553-4efe-a59d-f3ef39271f03" providerId="ADAL" clId="{830B366B-DCF1-4C59-AF17-A69FAE5114FB}" dt="2022-02-03T06:49:06.614" v="268" actId="164"/>
          <ac:spMkLst>
            <pc:docMk/>
            <pc:sldMk cId="1056213154" sldId="345"/>
            <ac:spMk id="9" creationId="{CBAB09FD-28B2-453D-A333-F9EFDBB9099B}"/>
          </ac:spMkLst>
        </pc:spChg>
        <pc:spChg chg="mod">
          <ac:chgData name="Chisae Koizumi" userId="56daf4ee-0553-4efe-a59d-f3ef39271f03" providerId="ADAL" clId="{830B366B-DCF1-4C59-AF17-A69FAE5114FB}" dt="2022-02-03T06:49:06.614" v="268" actId="164"/>
          <ac:spMkLst>
            <pc:docMk/>
            <pc:sldMk cId="1056213154" sldId="345"/>
            <ac:spMk id="10" creationId="{D711DB5D-3944-4609-B3E0-EBF85110C421}"/>
          </ac:spMkLst>
        </pc:spChg>
        <pc:spChg chg="mod">
          <ac:chgData name="Chisae Koizumi" userId="56daf4ee-0553-4efe-a59d-f3ef39271f03" providerId="ADAL" clId="{830B366B-DCF1-4C59-AF17-A69FAE5114FB}" dt="2022-02-03T06:49:06.614" v="268" actId="164"/>
          <ac:spMkLst>
            <pc:docMk/>
            <pc:sldMk cId="1056213154" sldId="345"/>
            <ac:spMk id="11" creationId="{12164242-E81F-4160-853F-E0F61DE75450}"/>
          </ac:spMkLst>
        </pc:spChg>
        <pc:spChg chg="mod">
          <ac:chgData name="Chisae Koizumi" userId="56daf4ee-0553-4efe-a59d-f3ef39271f03" providerId="ADAL" clId="{830B366B-DCF1-4C59-AF17-A69FAE5114FB}" dt="2022-02-03T06:49:06.614" v="268" actId="164"/>
          <ac:spMkLst>
            <pc:docMk/>
            <pc:sldMk cId="1056213154" sldId="345"/>
            <ac:spMk id="12" creationId="{13E3B174-2D04-47AA-B117-EF20436FAD18}"/>
          </ac:spMkLst>
        </pc:spChg>
        <pc:spChg chg="mod">
          <ac:chgData name="Chisae Koizumi" userId="56daf4ee-0553-4efe-a59d-f3ef39271f03" providerId="ADAL" clId="{830B366B-DCF1-4C59-AF17-A69FAE5114FB}" dt="2022-02-03T06:49:06.614" v="268" actId="164"/>
          <ac:spMkLst>
            <pc:docMk/>
            <pc:sldMk cId="1056213154" sldId="345"/>
            <ac:spMk id="13" creationId="{A5257418-3CF4-43AB-90FF-65F06C2F8A9B}"/>
          </ac:spMkLst>
        </pc:spChg>
        <pc:grpChg chg="add mod">
          <ac:chgData name="Chisae Koizumi" userId="56daf4ee-0553-4efe-a59d-f3ef39271f03" providerId="ADAL" clId="{830B366B-DCF1-4C59-AF17-A69FAE5114FB}" dt="2022-02-03T06:49:06.614" v="268" actId="164"/>
          <ac:grpSpMkLst>
            <pc:docMk/>
            <pc:sldMk cId="1056213154" sldId="345"/>
            <ac:grpSpMk id="14" creationId="{C97C87D2-EFF8-4BF3-A6E3-8D8FD48EEDD0}"/>
          </ac:grpSpMkLst>
        </pc:grpChg>
        <pc:picChg chg="mod">
          <ac:chgData name="Chisae Koizumi" userId="56daf4ee-0553-4efe-a59d-f3ef39271f03" providerId="ADAL" clId="{830B366B-DCF1-4C59-AF17-A69FAE5114FB}" dt="2022-02-03T06:49:06.614" v="268" actId="164"/>
          <ac:picMkLst>
            <pc:docMk/>
            <pc:sldMk cId="1056213154" sldId="345"/>
            <ac:picMk id="5" creationId="{9A70D1A0-767E-46A0-943F-E1E6EBC7B1E4}"/>
          </ac:picMkLst>
        </pc:picChg>
      </pc:sldChg>
      <pc:sldChg chg="modSp add mod">
        <pc:chgData name="Chisae Koizumi" userId="56daf4ee-0553-4efe-a59d-f3ef39271f03" providerId="ADAL" clId="{830B366B-DCF1-4C59-AF17-A69FAE5114FB}" dt="2022-02-03T06:50:56.466" v="280" actId="6549"/>
        <pc:sldMkLst>
          <pc:docMk/>
          <pc:sldMk cId="2095465490" sldId="346"/>
        </pc:sldMkLst>
        <pc:spChg chg="mod">
          <ac:chgData name="Chisae Koizumi" userId="56daf4ee-0553-4efe-a59d-f3ef39271f03" providerId="ADAL" clId="{830B366B-DCF1-4C59-AF17-A69FAE5114FB}" dt="2022-02-03T06:50:35.364" v="276" actId="2711"/>
          <ac:spMkLst>
            <pc:docMk/>
            <pc:sldMk cId="2095465490" sldId="346"/>
            <ac:spMk id="8" creationId="{51674BAC-F314-401D-B86D-5CB608182076}"/>
          </ac:spMkLst>
        </pc:spChg>
        <pc:spChg chg="mod">
          <ac:chgData name="Chisae Koizumi" userId="56daf4ee-0553-4efe-a59d-f3ef39271f03" providerId="ADAL" clId="{830B366B-DCF1-4C59-AF17-A69FAE5114FB}" dt="2022-02-03T06:50:56.466" v="280" actId="6549"/>
          <ac:spMkLst>
            <pc:docMk/>
            <pc:sldMk cId="2095465490" sldId="346"/>
            <ac:spMk id="10" creationId="{9F4B5968-2BFF-44E2-84F7-7ADD992B6FB1}"/>
          </ac:spMkLst>
        </pc:spChg>
      </pc:sldChg>
      <pc:sldChg chg="addSp delSp modSp add mod modAnim">
        <pc:chgData name="Chisae Koizumi" userId="56daf4ee-0553-4efe-a59d-f3ef39271f03" providerId="ADAL" clId="{830B366B-DCF1-4C59-AF17-A69FAE5114FB}" dt="2022-02-03T06:55:06.972" v="319" actId="692"/>
        <pc:sldMkLst>
          <pc:docMk/>
          <pc:sldMk cId="3673444306" sldId="347"/>
        </pc:sldMkLst>
        <pc:spChg chg="mod">
          <ac:chgData name="Chisae Koizumi" userId="56daf4ee-0553-4efe-a59d-f3ef39271f03" providerId="ADAL" clId="{830B366B-DCF1-4C59-AF17-A69FAE5114FB}" dt="2022-02-03T06:52:44.121" v="296" actId="164"/>
          <ac:spMkLst>
            <pc:docMk/>
            <pc:sldMk cId="3673444306" sldId="347"/>
            <ac:spMk id="2" creationId="{41FB3594-EC65-456E-ADC5-0099CE925B3C}"/>
          </ac:spMkLst>
        </pc:spChg>
        <pc:spChg chg="mod">
          <ac:chgData name="Chisae Koizumi" userId="56daf4ee-0553-4efe-a59d-f3ef39271f03" providerId="ADAL" clId="{830B366B-DCF1-4C59-AF17-A69FAE5114FB}" dt="2022-02-03T06:52:44.121" v="296" actId="164"/>
          <ac:spMkLst>
            <pc:docMk/>
            <pc:sldMk cId="3673444306" sldId="347"/>
            <ac:spMk id="9" creationId="{6264EAC4-669F-49CF-925D-8E5F07B41C7A}"/>
          </ac:spMkLst>
        </pc:spChg>
        <pc:spChg chg="mod">
          <ac:chgData name="Chisae Koizumi" userId="56daf4ee-0553-4efe-a59d-f3ef39271f03" providerId="ADAL" clId="{830B366B-DCF1-4C59-AF17-A69FAE5114FB}" dt="2022-02-03T06:52:44.121" v="296" actId="164"/>
          <ac:spMkLst>
            <pc:docMk/>
            <pc:sldMk cId="3673444306" sldId="347"/>
            <ac:spMk id="10" creationId="{E8AC8DE9-DC42-4DEE-843B-11F68D6A4997}"/>
          </ac:spMkLst>
        </pc:spChg>
        <pc:spChg chg="mod">
          <ac:chgData name="Chisae Koizumi" userId="56daf4ee-0553-4efe-a59d-f3ef39271f03" providerId="ADAL" clId="{830B366B-DCF1-4C59-AF17-A69FAE5114FB}" dt="2022-02-03T06:52:44.121" v="296" actId="164"/>
          <ac:spMkLst>
            <pc:docMk/>
            <pc:sldMk cId="3673444306" sldId="347"/>
            <ac:spMk id="13" creationId="{C14EC748-1B3B-4BE1-AE5A-46C0664731BA}"/>
          </ac:spMkLst>
        </pc:spChg>
        <pc:grpChg chg="add mod">
          <ac:chgData name="Chisae Koizumi" userId="56daf4ee-0553-4efe-a59d-f3ef39271f03" providerId="ADAL" clId="{830B366B-DCF1-4C59-AF17-A69FAE5114FB}" dt="2022-02-03T06:52:49.039" v="297" actId="1076"/>
          <ac:grpSpMkLst>
            <pc:docMk/>
            <pc:sldMk cId="3673444306" sldId="347"/>
            <ac:grpSpMk id="5" creationId="{B5DC4260-48D6-4935-A883-594AC2A84E8B}"/>
          </ac:grpSpMkLst>
        </pc:grpChg>
        <pc:picChg chg="del">
          <ac:chgData name="Chisae Koizumi" userId="56daf4ee-0553-4efe-a59d-f3ef39271f03" providerId="ADAL" clId="{830B366B-DCF1-4C59-AF17-A69FAE5114FB}" dt="2022-02-03T06:52:31.645" v="295" actId="478"/>
          <ac:picMkLst>
            <pc:docMk/>
            <pc:sldMk cId="3673444306" sldId="347"/>
            <ac:picMk id="3" creationId="{61E920C2-68DB-4F3D-8681-5799DBCD858B}"/>
          </ac:picMkLst>
        </pc:picChg>
        <pc:picChg chg="add del mod">
          <ac:chgData name="Chisae Koizumi" userId="56daf4ee-0553-4efe-a59d-f3ef39271f03" providerId="ADAL" clId="{830B366B-DCF1-4C59-AF17-A69FAE5114FB}" dt="2022-02-03T06:53:27.195" v="303" actId="478"/>
          <ac:picMkLst>
            <pc:docMk/>
            <pc:sldMk cId="3673444306" sldId="347"/>
            <ac:picMk id="7" creationId="{99C63657-9369-4E39-AC56-E7C95824E2EB}"/>
          </ac:picMkLst>
        </pc:picChg>
        <pc:picChg chg="mod">
          <ac:chgData name="Chisae Koizumi" userId="56daf4ee-0553-4efe-a59d-f3ef39271f03" providerId="ADAL" clId="{830B366B-DCF1-4C59-AF17-A69FAE5114FB}" dt="2022-02-03T06:52:49.039" v="297" actId="1076"/>
          <ac:picMkLst>
            <pc:docMk/>
            <pc:sldMk cId="3673444306" sldId="347"/>
            <ac:picMk id="8" creationId="{F99E7720-7681-45B6-8B78-192361BB9FE5}"/>
          </ac:picMkLst>
        </pc:picChg>
        <pc:picChg chg="mod">
          <ac:chgData name="Chisae Koizumi" userId="56daf4ee-0553-4efe-a59d-f3ef39271f03" providerId="ADAL" clId="{830B366B-DCF1-4C59-AF17-A69FAE5114FB}" dt="2022-02-03T06:52:50.906" v="298" actId="1076"/>
          <ac:picMkLst>
            <pc:docMk/>
            <pc:sldMk cId="3673444306" sldId="347"/>
            <ac:picMk id="11" creationId="{D4F49798-6A66-45B4-B388-49069F2B463F}"/>
          </ac:picMkLst>
        </pc:picChg>
        <pc:picChg chg="mod">
          <ac:chgData name="Chisae Koizumi" userId="56daf4ee-0553-4efe-a59d-f3ef39271f03" providerId="ADAL" clId="{830B366B-DCF1-4C59-AF17-A69FAE5114FB}" dt="2022-02-03T06:52:44.121" v="296" actId="164"/>
          <ac:picMkLst>
            <pc:docMk/>
            <pc:sldMk cId="3673444306" sldId="347"/>
            <ac:picMk id="12" creationId="{0D1F6CD0-1B88-47AB-B406-8F220C8EE5C9}"/>
          </ac:picMkLst>
        </pc:picChg>
        <pc:picChg chg="del">
          <ac:chgData name="Chisae Koizumi" userId="56daf4ee-0553-4efe-a59d-f3ef39271f03" providerId="ADAL" clId="{830B366B-DCF1-4C59-AF17-A69FAE5114FB}" dt="2022-02-03T06:52:53.082" v="299" actId="478"/>
          <ac:picMkLst>
            <pc:docMk/>
            <pc:sldMk cId="3673444306" sldId="347"/>
            <ac:picMk id="14" creationId="{3EB9A66E-E2B8-4287-9847-02C9F46391F6}"/>
          </ac:picMkLst>
        </pc:picChg>
        <pc:picChg chg="add mod">
          <ac:chgData name="Chisae Koizumi" userId="56daf4ee-0553-4efe-a59d-f3ef39271f03" providerId="ADAL" clId="{830B366B-DCF1-4C59-AF17-A69FAE5114FB}" dt="2022-02-03T06:55:06.972" v="319" actId="692"/>
          <ac:picMkLst>
            <pc:docMk/>
            <pc:sldMk cId="3673444306" sldId="347"/>
            <ac:picMk id="18" creationId="{CA0FC7DE-264B-4EE7-A1CE-1E5516CEDD66}"/>
          </ac:picMkLst>
        </pc:picChg>
      </pc:sldChg>
      <pc:sldChg chg="addSp modSp add mod modAnim">
        <pc:chgData name="Chisae Koizumi" userId="56daf4ee-0553-4efe-a59d-f3ef39271f03" providerId="ADAL" clId="{830B366B-DCF1-4C59-AF17-A69FAE5114FB}" dt="2022-02-03T06:58:11.084" v="359" actId="164"/>
        <pc:sldMkLst>
          <pc:docMk/>
          <pc:sldMk cId="1890894547" sldId="348"/>
        </pc:sldMkLst>
        <pc:spChg chg="mod">
          <ac:chgData name="Chisae Koizumi" userId="56daf4ee-0553-4efe-a59d-f3ef39271f03" providerId="ADAL" clId="{830B366B-DCF1-4C59-AF17-A69FAE5114FB}" dt="2022-02-03T06:58:11.084" v="359" actId="164"/>
          <ac:spMkLst>
            <pc:docMk/>
            <pc:sldMk cId="1890894547" sldId="348"/>
            <ac:spMk id="6" creationId="{E2B0479C-DB07-40BC-B988-14D4CA064AD9}"/>
          </ac:spMkLst>
        </pc:spChg>
        <pc:spChg chg="mod">
          <ac:chgData name="Chisae Koizumi" userId="56daf4ee-0553-4efe-a59d-f3ef39271f03" providerId="ADAL" clId="{830B366B-DCF1-4C59-AF17-A69FAE5114FB}" dt="2022-02-03T06:58:11.084" v="359" actId="164"/>
          <ac:spMkLst>
            <pc:docMk/>
            <pc:sldMk cId="1890894547" sldId="348"/>
            <ac:spMk id="7" creationId="{941EB975-FFD4-4D86-9160-E9E9D54E5D2D}"/>
          </ac:spMkLst>
        </pc:spChg>
        <pc:spChg chg="mod">
          <ac:chgData name="Chisae Koizumi" userId="56daf4ee-0553-4efe-a59d-f3ef39271f03" providerId="ADAL" clId="{830B366B-DCF1-4C59-AF17-A69FAE5114FB}" dt="2022-02-03T06:58:11.084" v="359" actId="164"/>
          <ac:spMkLst>
            <pc:docMk/>
            <pc:sldMk cId="1890894547" sldId="348"/>
            <ac:spMk id="8" creationId="{904065BA-CF76-4CFD-80C1-4A735A82BEEA}"/>
          </ac:spMkLst>
        </pc:spChg>
        <pc:spChg chg="mod">
          <ac:chgData name="Chisae Koizumi" userId="56daf4ee-0553-4efe-a59d-f3ef39271f03" providerId="ADAL" clId="{830B366B-DCF1-4C59-AF17-A69FAE5114FB}" dt="2022-02-03T06:58:11.084" v="359" actId="164"/>
          <ac:spMkLst>
            <pc:docMk/>
            <pc:sldMk cId="1890894547" sldId="348"/>
            <ac:spMk id="9" creationId="{B1998FF2-2F70-468D-82FB-35629521D3EE}"/>
          </ac:spMkLst>
        </pc:spChg>
        <pc:spChg chg="mod">
          <ac:chgData name="Chisae Koizumi" userId="56daf4ee-0553-4efe-a59d-f3ef39271f03" providerId="ADAL" clId="{830B366B-DCF1-4C59-AF17-A69FAE5114FB}" dt="2022-02-03T06:58:11.084" v="359" actId="164"/>
          <ac:spMkLst>
            <pc:docMk/>
            <pc:sldMk cId="1890894547" sldId="348"/>
            <ac:spMk id="10" creationId="{24B317E3-1D36-4738-8E23-4264C0401221}"/>
          </ac:spMkLst>
        </pc:spChg>
        <pc:grpChg chg="add mod">
          <ac:chgData name="Chisae Koizumi" userId="56daf4ee-0553-4efe-a59d-f3ef39271f03" providerId="ADAL" clId="{830B366B-DCF1-4C59-AF17-A69FAE5114FB}" dt="2022-02-03T06:58:11.084" v="359" actId="164"/>
          <ac:grpSpMkLst>
            <pc:docMk/>
            <pc:sldMk cId="1890894547" sldId="348"/>
            <ac:grpSpMk id="2" creationId="{2ED9D37B-C03D-4193-9536-147C82037FFD}"/>
          </ac:grpSpMkLst>
        </pc:grpChg>
        <pc:picChg chg="mod ord">
          <ac:chgData name="Chisae Koizumi" userId="56daf4ee-0553-4efe-a59d-f3ef39271f03" providerId="ADAL" clId="{830B366B-DCF1-4C59-AF17-A69FAE5114FB}" dt="2022-02-03T06:58:11.084" v="359" actId="164"/>
          <ac:picMkLst>
            <pc:docMk/>
            <pc:sldMk cId="1890894547" sldId="348"/>
            <ac:picMk id="4" creationId="{E8BA32AC-9224-4C85-B4CA-CD59B52E8840}"/>
          </ac:picMkLst>
        </pc:picChg>
        <pc:picChg chg="mod">
          <ac:chgData name="Chisae Koizumi" userId="56daf4ee-0553-4efe-a59d-f3ef39271f03" providerId="ADAL" clId="{830B366B-DCF1-4C59-AF17-A69FAE5114FB}" dt="2022-02-03T06:58:02.907" v="358" actId="1076"/>
          <ac:picMkLst>
            <pc:docMk/>
            <pc:sldMk cId="1890894547" sldId="348"/>
            <ac:picMk id="5" creationId="{375E30C5-A23B-42B8-AE5D-7CA89339E46C}"/>
          </ac:picMkLst>
        </pc:picChg>
      </pc:sldChg>
      <pc:sldChg chg="addSp delSp modSp add mod">
        <pc:chgData name="Chisae Koizumi" userId="56daf4ee-0553-4efe-a59d-f3ef39271f03" providerId="ADAL" clId="{830B366B-DCF1-4C59-AF17-A69FAE5114FB}" dt="2022-02-03T07:12:55.834" v="532"/>
        <pc:sldMkLst>
          <pc:docMk/>
          <pc:sldMk cId="3472409072" sldId="349"/>
        </pc:sldMkLst>
        <pc:spChg chg="add mod">
          <ac:chgData name="Chisae Koizumi" userId="56daf4ee-0553-4efe-a59d-f3ef39271f03" providerId="ADAL" clId="{830B366B-DCF1-4C59-AF17-A69FAE5114FB}" dt="2022-02-03T07:12:04.551" v="510" actId="14100"/>
          <ac:spMkLst>
            <pc:docMk/>
            <pc:sldMk cId="3472409072" sldId="349"/>
            <ac:spMk id="8" creationId="{628BD8F4-2416-4341-ACDA-7867B29CAD42}"/>
          </ac:spMkLst>
        </pc:spChg>
        <pc:spChg chg="add mod">
          <ac:chgData name="Chisae Koizumi" userId="56daf4ee-0553-4efe-a59d-f3ef39271f03" providerId="ADAL" clId="{830B366B-DCF1-4C59-AF17-A69FAE5114FB}" dt="2022-02-03T07:12:12.416" v="514" actId="14100"/>
          <ac:spMkLst>
            <pc:docMk/>
            <pc:sldMk cId="3472409072" sldId="349"/>
            <ac:spMk id="10" creationId="{F8887CDC-176C-4773-B563-B873CC808672}"/>
          </ac:spMkLst>
        </pc:spChg>
        <pc:spChg chg="add mod">
          <ac:chgData name="Chisae Koizumi" userId="56daf4ee-0553-4efe-a59d-f3ef39271f03" providerId="ADAL" clId="{830B366B-DCF1-4C59-AF17-A69FAE5114FB}" dt="2022-02-03T07:12:24.095" v="519" actId="1076"/>
          <ac:spMkLst>
            <pc:docMk/>
            <pc:sldMk cId="3472409072" sldId="349"/>
            <ac:spMk id="11" creationId="{762D183B-3F48-4D96-88E2-D38A4354CD60}"/>
          </ac:spMkLst>
        </pc:spChg>
        <pc:spChg chg="add mod">
          <ac:chgData name="Chisae Koizumi" userId="56daf4ee-0553-4efe-a59d-f3ef39271f03" providerId="ADAL" clId="{830B366B-DCF1-4C59-AF17-A69FAE5114FB}" dt="2022-02-03T07:12:32.537" v="523" actId="14100"/>
          <ac:spMkLst>
            <pc:docMk/>
            <pc:sldMk cId="3472409072" sldId="349"/>
            <ac:spMk id="12" creationId="{EE96CDD7-E5BC-40E4-ADE7-1241BC41EA4D}"/>
          </ac:spMkLst>
        </pc:spChg>
        <pc:spChg chg="add mod">
          <ac:chgData name="Chisae Koizumi" userId="56daf4ee-0553-4efe-a59d-f3ef39271f03" providerId="ADAL" clId="{830B366B-DCF1-4C59-AF17-A69FAE5114FB}" dt="2022-02-03T07:12:38.499" v="526" actId="14100"/>
          <ac:spMkLst>
            <pc:docMk/>
            <pc:sldMk cId="3472409072" sldId="349"/>
            <ac:spMk id="13" creationId="{2BCD6B8D-A80A-4614-BA64-35D205D0C690}"/>
          </ac:spMkLst>
        </pc:spChg>
        <pc:spChg chg="add mod">
          <ac:chgData name="Chisae Koizumi" userId="56daf4ee-0553-4efe-a59d-f3ef39271f03" providerId="ADAL" clId="{830B366B-DCF1-4C59-AF17-A69FAE5114FB}" dt="2022-02-03T07:12:46.559" v="530" actId="14100"/>
          <ac:spMkLst>
            <pc:docMk/>
            <pc:sldMk cId="3472409072" sldId="349"/>
            <ac:spMk id="14" creationId="{EB822C75-FCF2-4E89-A803-FD797CD9A159}"/>
          </ac:spMkLst>
        </pc:spChg>
        <pc:spChg chg="add del mod">
          <ac:chgData name="Chisae Koizumi" userId="56daf4ee-0553-4efe-a59d-f3ef39271f03" providerId="ADAL" clId="{830B366B-DCF1-4C59-AF17-A69FAE5114FB}" dt="2022-02-03T07:12:55.834" v="532"/>
          <ac:spMkLst>
            <pc:docMk/>
            <pc:sldMk cId="3472409072" sldId="349"/>
            <ac:spMk id="15" creationId="{4BE86E53-EBA9-4089-9BB0-2AB9E2019EC6}"/>
          </ac:spMkLst>
        </pc:spChg>
      </pc:sldChg>
      <pc:sldChg chg="addSp modSp add mod modAnim">
        <pc:chgData name="Chisae Koizumi" userId="56daf4ee-0553-4efe-a59d-f3ef39271f03" providerId="ADAL" clId="{830B366B-DCF1-4C59-AF17-A69FAE5114FB}" dt="2022-02-03T07:15:10.846" v="576" actId="164"/>
        <pc:sldMkLst>
          <pc:docMk/>
          <pc:sldMk cId="1826283967" sldId="350"/>
        </pc:sldMkLst>
        <pc:spChg chg="mod">
          <ac:chgData name="Chisae Koizumi" userId="56daf4ee-0553-4efe-a59d-f3ef39271f03" providerId="ADAL" clId="{830B366B-DCF1-4C59-AF17-A69FAE5114FB}" dt="2022-02-03T07:15:10.846" v="576" actId="164"/>
          <ac:spMkLst>
            <pc:docMk/>
            <pc:sldMk cId="1826283967" sldId="350"/>
            <ac:spMk id="8" creationId="{4B33E468-EFB0-4045-8889-D27FCCCEE352}"/>
          </ac:spMkLst>
        </pc:spChg>
        <pc:spChg chg="mod">
          <ac:chgData name="Chisae Koizumi" userId="56daf4ee-0553-4efe-a59d-f3ef39271f03" providerId="ADAL" clId="{830B366B-DCF1-4C59-AF17-A69FAE5114FB}" dt="2022-02-03T07:15:10.846" v="576" actId="164"/>
          <ac:spMkLst>
            <pc:docMk/>
            <pc:sldMk cId="1826283967" sldId="350"/>
            <ac:spMk id="10" creationId="{C2188EB5-4BFE-4D98-9939-8E6DEFB6FA2B}"/>
          </ac:spMkLst>
        </pc:spChg>
        <pc:grpChg chg="add mod">
          <ac:chgData name="Chisae Koizumi" userId="56daf4ee-0553-4efe-a59d-f3ef39271f03" providerId="ADAL" clId="{830B366B-DCF1-4C59-AF17-A69FAE5114FB}" dt="2022-02-03T07:15:10.846" v="576" actId="164"/>
          <ac:grpSpMkLst>
            <pc:docMk/>
            <pc:sldMk cId="1826283967" sldId="350"/>
            <ac:grpSpMk id="4" creationId="{9C9BAE96-DE89-411B-8CCF-412C711C8F98}"/>
          </ac:grpSpMkLst>
        </pc:grpChg>
        <pc:picChg chg="mod">
          <ac:chgData name="Chisae Koizumi" userId="56daf4ee-0553-4efe-a59d-f3ef39271f03" providerId="ADAL" clId="{830B366B-DCF1-4C59-AF17-A69FAE5114FB}" dt="2022-02-03T07:14:41.608" v="568" actId="1076"/>
          <ac:picMkLst>
            <pc:docMk/>
            <pc:sldMk cId="1826283967" sldId="350"/>
            <ac:picMk id="7" creationId="{3B11858A-FA78-481A-8B6B-62DCAD357D21}"/>
          </ac:picMkLst>
        </pc:picChg>
        <pc:picChg chg="mod">
          <ac:chgData name="Chisae Koizumi" userId="56daf4ee-0553-4efe-a59d-f3ef39271f03" providerId="ADAL" clId="{830B366B-DCF1-4C59-AF17-A69FAE5114FB}" dt="2022-02-03T07:15:10.846" v="576" actId="164"/>
          <ac:picMkLst>
            <pc:docMk/>
            <pc:sldMk cId="1826283967" sldId="350"/>
            <ac:picMk id="11" creationId="{AF7FB5FE-7D6C-4E8F-A07A-CA4CEBB2AA02}"/>
          </ac:picMkLst>
        </pc:picChg>
      </pc:sldChg>
      <pc:sldChg chg="addSp delSp modSp add mod delAnim">
        <pc:chgData name="Chisae Koizumi" userId="56daf4ee-0553-4efe-a59d-f3ef39271f03" providerId="ADAL" clId="{830B366B-DCF1-4C59-AF17-A69FAE5114FB}" dt="2022-02-03T07:17:15.135" v="607" actId="1076"/>
        <pc:sldMkLst>
          <pc:docMk/>
          <pc:sldMk cId="1995406368" sldId="351"/>
        </pc:sldMkLst>
        <pc:grpChg chg="del">
          <ac:chgData name="Chisae Koizumi" userId="56daf4ee-0553-4efe-a59d-f3ef39271f03" providerId="ADAL" clId="{830B366B-DCF1-4C59-AF17-A69FAE5114FB}" dt="2022-02-03T07:17:05.362" v="599" actId="478"/>
          <ac:grpSpMkLst>
            <pc:docMk/>
            <pc:sldMk cId="1995406368" sldId="351"/>
            <ac:grpSpMk id="8" creationId="{7CD475F2-654A-4780-849A-0C800F8C6D2D}"/>
          </ac:grpSpMkLst>
        </pc:grpChg>
        <pc:picChg chg="del">
          <ac:chgData name="Chisae Koizumi" userId="56daf4ee-0553-4efe-a59d-f3ef39271f03" providerId="ADAL" clId="{830B366B-DCF1-4C59-AF17-A69FAE5114FB}" dt="2022-02-03T07:17:06.293" v="600" actId="478"/>
          <ac:picMkLst>
            <pc:docMk/>
            <pc:sldMk cId="1995406368" sldId="351"/>
            <ac:picMk id="3" creationId="{18FF3AA6-CF6F-4563-A16E-E504757BBF16}"/>
          </ac:picMkLst>
        </pc:picChg>
        <pc:picChg chg="add mod">
          <ac:chgData name="Chisae Koizumi" userId="56daf4ee-0553-4efe-a59d-f3ef39271f03" providerId="ADAL" clId="{830B366B-DCF1-4C59-AF17-A69FAE5114FB}" dt="2022-02-03T07:17:15.135" v="607" actId="1076"/>
          <ac:picMkLst>
            <pc:docMk/>
            <pc:sldMk cId="1995406368" sldId="351"/>
            <ac:picMk id="5" creationId="{7FCB318E-F76A-4CF4-83EC-30E93B472156}"/>
          </ac:picMkLst>
        </pc:picChg>
        <pc:picChg chg="del">
          <ac:chgData name="Chisae Koizumi" userId="56daf4ee-0553-4efe-a59d-f3ef39271f03" providerId="ADAL" clId="{830B366B-DCF1-4C59-AF17-A69FAE5114FB}" dt="2022-02-03T07:17:04.903" v="598" actId="478"/>
          <ac:picMkLst>
            <pc:docMk/>
            <pc:sldMk cId="1995406368" sldId="351"/>
            <ac:picMk id="7" creationId="{3B11858A-FA78-481A-8B6B-62DCAD357D21}"/>
          </ac:picMkLst>
        </pc:picChg>
        <pc:picChg chg="del">
          <ac:chgData name="Chisae Koizumi" userId="56daf4ee-0553-4efe-a59d-f3ef39271f03" providerId="ADAL" clId="{830B366B-DCF1-4C59-AF17-A69FAE5114FB}" dt="2022-02-03T07:17:07.637" v="602" actId="478"/>
          <ac:picMkLst>
            <pc:docMk/>
            <pc:sldMk cId="1995406368" sldId="351"/>
            <ac:picMk id="9" creationId="{C3DCA8BF-38AB-4A76-9B47-B001FEFF28E2}"/>
          </ac:picMkLst>
        </pc:picChg>
        <pc:picChg chg="del">
          <ac:chgData name="Chisae Koizumi" userId="56daf4ee-0553-4efe-a59d-f3ef39271f03" providerId="ADAL" clId="{830B366B-DCF1-4C59-AF17-A69FAE5114FB}" dt="2022-02-03T07:17:06.778" v="601" actId="478"/>
          <ac:picMkLst>
            <pc:docMk/>
            <pc:sldMk cId="1995406368" sldId="351"/>
            <ac:picMk id="12" creationId="{531D1EC2-11EB-4C34-A432-67DE8BBF06AC}"/>
          </ac:picMkLst>
        </pc:picChg>
        <pc:picChg chg="del">
          <ac:chgData name="Chisae Koizumi" userId="56daf4ee-0553-4efe-a59d-f3ef39271f03" providerId="ADAL" clId="{830B366B-DCF1-4C59-AF17-A69FAE5114FB}" dt="2022-02-03T07:16:20.480" v="588" actId="478"/>
          <ac:picMkLst>
            <pc:docMk/>
            <pc:sldMk cId="1995406368" sldId="351"/>
            <ac:picMk id="14" creationId="{4207D27B-B03C-4FE7-8172-0B9E137527D6}"/>
          </ac:picMkLst>
        </pc:picChg>
      </pc:sldChg>
      <pc:sldChg chg="addSp modSp add mod">
        <pc:chgData name="Chisae Koizumi" userId="56daf4ee-0553-4efe-a59d-f3ef39271f03" providerId="ADAL" clId="{830B366B-DCF1-4C59-AF17-A69FAE5114FB}" dt="2022-02-03T07:19:05.559" v="635" actId="14100"/>
        <pc:sldMkLst>
          <pc:docMk/>
          <pc:sldMk cId="1315736041" sldId="352"/>
        </pc:sldMkLst>
        <pc:spChg chg="add mod">
          <ac:chgData name="Chisae Koizumi" userId="56daf4ee-0553-4efe-a59d-f3ef39271f03" providerId="ADAL" clId="{830B366B-DCF1-4C59-AF17-A69FAE5114FB}" dt="2022-02-03T07:18:08.466" v="619" actId="1036"/>
          <ac:spMkLst>
            <pc:docMk/>
            <pc:sldMk cId="1315736041" sldId="352"/>
            <ac:spMk id="7" creationId="{2925F806-7558-423E-9667-B14455F44C9C}"/>
          </ac:spMkLst>
        </pc:spChg>
        <pc:spChg chg="add mod">
          <ac:chgData name="Chisae Koizumi" userId="56daf4ee-0553-4efe-a59d-f3ef39271f03" providerId="ADAL" clId="{830B366B-DCF1-4C59-AF17-A69FAE5114FB}" dt="2022-02-03T07:18:24.475" v="625" actId="14100"/>
          <ac:spMkLst>
            <pc:docMk/>
            <pc:sldMk cId="1315736041" sldId="352"/>
            <ac:spMk id="9" creationId="{2FF7B4E3-5E3E-4AE3-A9FB-E21E089AA127}"/>
          </ac:spMkLst>
        </pc:spChg>
        <pc:spChg chg="add mod">
          <ac:chgData name="Chisae Koizumi" userId="56daf4ee-0553-4efe-a59d-f3ef39271f03" providerId="ADAL" clId="{830B366B-DCF1-4C59-AF17-A69FAE5114FB}" dt="2022-02-03T07:18:50.662" v="628" actId="14100"/>
          <ac:spMkLst>
            <pc:docMk/>
            <pc:sldMk cId="1315736041" sldId="352"/>
            <ac:spMk id="10" creationId="{1D7AC00C-8CAD-495B-A879-00016F100F29}"/>
          </ac:spMkLst>
        </pc:spChg>
        <pc:spChg chg="add mod">
          <ac:chgData name="Chisae Koizumi" userId="56daf4ee-0553-4efe-a59d-f3ef39271f03" providerId="ADAL" clId="{830B366B-DCF1-4C59-AF17-A69FAE5114FB}" dt="2022-02-03T07:18:58.577" v="632" actId="1076"/>
          <ac:spMkLst>
            <pc:docMk/>
            <pc:sldMk cId="1315736041" sldId="352"/>
            <ac:spMk id="11" creationId="{BC7CAD4A-0A93-4CAC-803F-0F69505CE532}"/>
          </ac:spMkLst>
        </pc:spChg>
        <pc:spChg chg="add mod">
          <ac:chgData name="Chisae Koizumi" userId="56daf4ee-0553-4efe-a59d-f3ef39271f03" providerId="ADAL" clId="{830B366B-DCF1-4C59-AF17-A69FAE5114FB}" dt="2022-02-03T07:19:05.559" v="635" actId="14100"/>
          <ac:spMkLst>
            <pc:docMk/>
            <pc:sldMk cId="1315736041" sldId="352"/>
            <ac:spMk id="12" creationId="{DC0045F4-6695-417B-8355-7F5696C8254C}"/>
          </ac:spMkLst>
        </pc:spChg>
      </pc:sldChg>
      <pc:sldChg chg="add del">
        <pc:chgData name="Chisae Koizumi" userId="56daf4ee-0553-4efe-a59d-f3ef39271f03" providerId="ADAL" clId="{830B366B-DCF1-4C59-AF17-A69FAE5114FB}" dt="2022-02-03T07:20:00.107" v="654" actId="2696"/>
        <pc:sldMkLst>
          <pc:docMk/>
          <pc:sldMk cId="1103019220" sldId="353"/>
        </pc:sldMkLst>
      </pc:sldChg>
      <pc:sldChg chg="modSp add mod">
        <pc:chgData name="Chisae Koizumi" userId="56daf4ee-0553-4efe-a59d-f3ef39271f03" providerId="ADAL" clId="{830B366B-DCF1-4C59-AF17-A69FAE5114FB}" dt="2022-02-03T07:20:50.506" v="661" actId="14100"/>
        <pc:sldMkLst>
          <pc:docMk/>
          <pc:sldMk cId="3610209213" sldId="353"/>
        </pc:sldMkLst>
        <pc:spChg chg="mod">
          <ac:chgData name="Chisae Koizumi" userId="56daf4ee-0553-4efe-a59d-f3ef39271f03" providerId="ADAL" clId="{830B366B-DCF1-4C59-AF17-A69FAE5114FB}" dt="2022-02-03T07:20:50.506" v="661" actId="14100"/>
          <ac:spMkLst>
            <pc:docMk/>
            <pc:sldMk cId="3610209213" sldId="353"/>
            <ac:spMk id="6" creationId="{FAE4C93D-DE30-4CD6-BA6D-47871553D3F8}"/>
          </ac:spMkLst>
        </pc:spChg>
      </pc:sldChg>
      <pc:sldChg chg="addSp delSp modSp add mod">
        <pc:chgData name="Chisae Koizumi" userId="56daf4ee-0553-4efe-a59d-f3ef39271f03" providerId="ADAL" clId="{830B366B-DCF1-4C59-AF17-A69FAE5114FB}" dt="2022-02-03T07:24:45.091" v="698" actId="692"/>
        <pc:sldMkLst>
          <pc:docMk/>
          <pc:sldMk cId="4278326507" sldId="354"/>
        </pc:sldMkLst>
        <pc:spChg chg="mod">
          <ac:chgData name="Chisae Koizumi" userId="56daf4ee-0553-4efe-a59d-f3ef39271f03" providerId="ADAL" clId="{830B366B-DCF1-4C59-AF17-A69FAE5114FB}" dt="2022-02-03T07:22:13.137" v="671" actId="20577"/>
          <ac:spMkLst>
            <pc:docMk/>
            <pc:sldMk cId="4278326507" sldId="354"/>
            <ac:spMk id="6" creationId="{B4C75907-9A38-40B5-A855-0FBC5E2080A1}"/>
          </ac:spMkLst>
        </pc:spChg>
        <pc:spChg chg="mod">
          <ac:chgData name="Chisae Koizumi" userId="56daf4ee-0553-4efe-a59d-f3ef39271f03" providerId="ADAL" clId="{830B366B-DCF1-4C59-AF17-A69FAE5114FB}" dt="2022-02-03T07:22:36.582" v="675" actId="1076"/>
          <ac:spMkLst>
            <pc:docMk/>
            <pc:sldMk cId="4278326507" sldId="354"/>
            <ac:spMk id="7" creationId="{2D93A660-26D2-4B5C-A4C4-CDD4BF5DF890}"/>
          </ac:spMkLst>
        </pc:spChg>
        <pc:spChg chg="mod">
          <ac:chgData name="Chisae Koizumi" userId="56daf4ee-0553-4efe-a59d-f3ef39271f03" providerId="ADAL" clId="{830B366B-DCF1-4C59-AF17-A69FAE5114FB}" dt="2022-02-03T07:22:09.882" v="669" actId="14100"/>
          <ac:spMkLst>
            <pc:docMk/>
            <pc:sldMk cId="4278326507" sldId="354"/>
            <ac:spMk id="8" creationId="{387570E4-39E2-4087-A26A-E7830A9CA409}"/>
          </ac:spMkLst>
        </pc:spChg>
        <pc:spChg chg="mod">
          <ac:chgData name="Chisae Koizumi" userId="56daf4ee-0553-4efe-a59d-f3ef39271f03" providerId="ADAL" clId="{830B366B-DCF1-4C59-AF17-A69FAE5114FB}" dt="2022-02-03T07:22:09.882" v="669" actId="14100"/>
          <ac:spMkLst>
            <pc:docMk/>
            <pc:sldMk cId="4278326507" sldId="354"/>
            <ac:spMk id="10" creationId="{D82939D3-6F33-44E2-A1F5-2D71305C41B5}"/>
          </ac:spMkLst>
        </pc:spChg>
        <pc:spChg chg="del">
          <ac:chgData name="Chisae Koizumi" userId="56daf4ee-0553-4efe-a59d-f3ef39271f03" providerId="ADAL" clId="{830B366B-DCF1-4C59-AF17-A69FAE5114FB}" dt="2022-02-03T07:23:56.617" v="680" actId="478"/>
          <ac:spMkLst>
            <pc:docMk/>
            <pc:sldMk cId="4278326507" sldId="354"/>
            <ac:spMk id="12" creationId="{3FB2E8A1-D568-4017-83CD-CAF383EB79C1}"/>
          </ac:spMkLst>
        </pc:spChg>
        <pc:picChg chg="del">
          <ac:chgData name="Chisae Koizumi" userId="56daf4ee-0553-4efe-a59d-f3ef39271f03" providerId="ADAL" clId="{830B366B-DCF1-4C59-AF17-A69FAE5114FB}" dt="2022-02-03T07:22:44.840" v="678" actId="478"/>
          <ac:picMkLst>
            <pc:docMk/>
            <pc:sldMk cId="4278326507" sldId="354"/>
            <ac:picMk id="4" creationId="{E8B58353-C3B6-4D55-9ECE-CB570BD85A9D}"/>
          </ac:picMkLst>
        </pc:picChg>
        <pc:picChg chg="add mod">
          <ac:chgData name="Chisae Koizumi" userId="56daf4ee-0553-4efe-a59d-f3ef39271f03" providerId="ADAL" clId="{830B366B-DCF1-4C59-AF17-A69FAE5114FB}" dt="2022-02-03T07:24:45.091" v="698" actId="692"/>
          <ac:picMkLst>
            <pc:docMk/>
            <pc:sldMk cId="4278326507" sldId="354"/>
            <ac:picMk id="9" creationId="{ECAC5C95-BEF1-4B29-9306-5CC1533A8648}"/>
          </ac:picMkLst>
        </pc:picChg>
        <pc:picChg chg="mod">
          <ac:chgData name="Chisae Koizumi" userId="56daf4ee-0553-4efe-a59d-f3ef39271f03" providerId="ADAL" clId="{830B366B-DCF1-4C59-AF17-A69FAE5114FB}" dt="2022-02-03T07:22:39.889" v="677" actId="1076"/>
          <ac:picMkLst>
            <pc:docMk/>
            <pc:sldMk cId="4278326507" sldId="354"/>
            <ac:picMk id="11" creationId="{0F204B93-10BA-4460-8A0B-8F989143D6F6}"/>
          </ac:picMkLst>
        </pc:picChg>
      </pc:sldChg>
    </pc:docChg>
  </pc:docChgLst>
  <pc:docChgLst>
    <pc:chgData name="KD Sunday Seng Htoi Khawn Taung" userId="S::kd_sunday@jpf.go.jp::465ab89b-06cf-4cf8-9989-b2ccd32ee155" providerId="AD" clId="Web-{9B584738-AFFC-9CA6-934B-84BA86547596}"/>
    <pc:docChg chg="addSld modSld sldOrd">
      <pc:chgData name="KD Sunday Seng Htoi Khawn Taung" userId="S::kd_sunday@jpf.go.jp::465ab89b-06cf-4cf8-9989-b2ccd32ee155" providerId="AD" clId="Web-{9B584738-AFFC-9CA6-934B-84BA86547596}" dt="2024-07-02T10:22:52.095" v="40" actId="14100"/>
      <pc:docMkLst>
        <pc:docMk/>
      </pc:docMkLst>
      <pc:sldChg chg="addSp delSp modSp new">
        <pc:chgData name="KD Sunday Seng Htoi Khawn Taung" userId="S::kd_sunday@jpf.go.jp::465ab89b-06cf-4cf8-9989-b2ccd32ee155" providerId="AD" clId="Web-{9B584738-AFFC-9CA6-934B-84BA86547596}" dt="2024-07-02T10:20:32.633" v="21" actId="14100"/>
        <pc:sldMkLst>
          <pc:docMk/>
          <pc:sldMk cId="3545695285" sldId="363"/>
        </pc:sldMkLst>
        <pc:spChg chg="add mod">
          <ac:chgData name="KD Sunday Seng Htoi Khawn Taung" userId="S::kd_sunday@jpf.go.jp::465ab89b-06cf-4cf8-9989-b2ccd32ee155" providerId="AD" clId="Web-{9B584738-AFFC-9CA6-934B-84BA86547596}" dt="2024-07-02T10:20:32.633" v="21" actId="14100"/>
          <ac:spMkLst>
            <pc:docMk/>
            <pc:sldMk cId="3545695285" sldId="363"/>
            <ac:spMk id="5" creationId="{A790CBF2-0FBD-2B61-6055-1F41E2E5FA69}"/>
          </ac:spMkLst>
        </pc:spChg>
        <pc:picChg chg="add mod modCrop">
          <ac:chgData name="KD Sunday Seng Htoi Khawn Taung" userId="S::kd_sunday@jpf.go.jp::465ab89b-06cf-4cf8-9989-b2ccd32ee155" providerId="AD" clId="Web-{9B584738-AFFC-9CA6-934B-84BA86547596}" dt="2024-07-02T10:19:33.707" v="16" actId="1076"/>
          <ac:picMkLst>
            <pc:docMk/>
            <pc:sldMk cId="3545695285" sldId="363"/>
            <ac:picMk id="2" creationId="{4DECDA8E-6713-EED9-3ECF-637D65A174D7}"/>
          </ac:picMkLst>
        </pc:picChg>
        <pc:picChg chg="add mod">
          <ac:chgData name="KD Sunday Seng Htoi Khawn Taung" userId="S::kd_sunday@jpf.go.jp::465ab89b-06cf-4cf8-9989-b2ccd32ee155" providerId="AD" clId="Web-{9B584738-AFFC-9CA6-934B-84BA86547596}" dt="2024-07-02T10:19:29.597" v="15" actId="1076"/>
          <ac:picMkLst>
            <pc:docMk/>
            <pc:sldMk cId="3545695285" sldId="363"/>
            <ac:picMk id="3" creationId="{F18DB165-C851-A594-BAE3-F3D65524833F}"/>
          </ac:picMkLst>
        </pc:picChg>
        <pc:picChg chg="add del mod">
          <ac:chgData name="KD Sunday Seng Htoi Khawn Taung" userId="S::kd_sunday@jpf.go.jp::465ab89b-06cf-4cf8-9989-b2ccd32ee155" providerId="AD" clId="Web-{9B584738-AFFC-9CA6-934B-84BA86547596}" dt="2024-07-02T10:20:02.302" v="18"/>
          <ac:picMkLst>
            <pc:docMk/>
            <pc:sldMk cId="3545695285" sldId="363"/>
            <ac:picMk id="4" creationId="{0B906783-D266-95C3-77DA-896D166C3BBE}"/>
          </ac:picMkLst>
        </pc:picChg>
      </pc:sldChg>
      <pc:sldChg chg="modSp add ord replId">
        <pc:chgData name="KD Sunday Seng Htoi Khawn Taung" userId="S::kd_sunday@jpf.go.jp::465ab89b-06cf-4cf8-9989-b2ccd32ee155" providerId="AD" clId="Web-{9B584738-AFFC-9CA6-934B-84BA86547596}" dt="2024-07-02T10:21:20.417" v="25" actId="1076"/>
        <pc:sldMkLst>
          <pc:docMk/>
          <pc:sldMk cId="1045249136" sldId="364"/>
        </pc:sldMkLst>
        <pc:spChg chg="mod">
          <ac:chgData name="KD Sunday Seng Htoi Khawn Taung" userId="S::kd_sunday@jpf.go.jp::465ab89b-06cf-4cf8-9989-b2ccd32ee155" providerId="AD" clId="Web-{9B584738-AFFC-9CA6-934B-84BA86547596}" dt="2024-07-02T10:21:20.417" v="25" actId="1076"/>
          <ac:spMkLst>
            <pc:docMk/>
            <pc:sldMk cId="1045249136" sldId="364"/>
            <ac:spMk id="5" creationId="{A790CBF2-0FBD-2B61-6055-1F41E2E5FA69}"/>
          </ac:spMkLst>
        </pc:spChg>
      </pc:sldChg>
      <pc:sldChg chg="modSp add ord replId">
        <pc:chgData name="KD Sunday Seng Htoi Khawn Taung" userId="S::kd_sunday@jpf.go.jp::465ab89b-06cf-4cf8-9989-b2ccd32ee155" providerId="AD" clId="Web-{9B584738-AFFC-9CA6-934B-84BA86547596}" dt="2024-07-02T10:22:02.014" v="33" actId="1076"/>
        <pc:sldMkLst>
          <pc:docMk/>
          <pc:sldMk cId="1287457101" sldId="365"/>
        </pc:sldMkLst>
        <pc:spChg chg="mod">
          <ac:chgData name="KD Sunday Seng Htoi Khawn Taung" userId="S::kd_sunday@jpf.go.jp::465ab89b-06cf-4cf8-9989-b2ccd32ee155" providerId="AD" clId="Web-{9B584738-AFFC-9CA6-934B-84BA86547596}" dt="2024-07-02T10:22:02.014" v="33" actId="1076"/>
          <ac:spMkLst>
            <pc:docMk/>
            <pc:sldMk cId="1287457101" sldId="365"/>
            <ac:spMk id="5" creationId="{A790CBF2-0FBD-2B61-6055-1F41E2E5FA69}"/>
          </ac:spMkLst>
        </pc:spChg>
      </pc:sldChg>
      <pc:sldChg chg="modSp add replId">
        <pc:chgData name="KD Sunday Seng Htoi Khawn Taung" userId="S::kd_sunday@jpf.go.jp::465ab89b-06cf-4cf8-9989-b2ccd32ee155" providerId="AD" clId="Web-{9B584738-AFFC-9CA6-934B-84BA86547596}" dt="2024-07-02T10:22:19.640" v="35" actId="14100"/>
        <pc:sldMkLst>
          <pc:docMk/>
          <pc:sldMk cId="4288897925" sldId="366"/>
        </pc:sldMkLst>
        <pc:spChg chg="mod">
          <ac:chgData name="KD Sunday Seng Htoi Khawn Taung" userId="S::kd_sunday@jpf.go.jp::465ab89b-06cf-4cf8-9989-b2ccd32ee155" providerId="AD" clId="Web-{9B584738-AFFC-9CA6-934B-84BA86547596}" dt="2024-07-02T10:22:19.640" v="35" actId="14100"/>
          <ac:spMkLst>
            <pc:docMk/>
            <pc:sldMk cId="4288897925" sldId="366"/>
            <ac:spMk id="5" creationId="{A790CBF2-0FBD-2B61-6055-1F41E2E5FA69}"/>
          </ac:spMkLst>
        </pc:spChg>
      </pc:sldChg>
      <pc:sldChg chg="modSp add ord replId">
        <pc:chgData name="KD Sunday Seng Htoi Khawn Taung" userId="S::kd_sunday@jpf.go.jp::465ab89b-06cf-4cf8-9989-b2ccd32ee155" providerId="AD" clId="Web-{9B584738-AFFC-9CA6-934B-84BA86547596}" dt="2024-07-02T10:22:52.095" v="40" actId="14100"/>
        <pc:sldMkLst>
          <pc:docMk/>
          <pc:sldMk cId="841441639" sldId="367"/>
        </pc:sldMkLst>
        <pc:spChg chg="mod">
          <ac:chgData name="KD Sunday Seng Htoi Khawn Taung" userId="S::kd_sunday@jpf.go.jp::465ab89b-06cf-4cf8-9989-b2ccd32ee155" providerId="AD" clId="Web-{9B584738-AFFC-9CA6-934B-84BA86547596}" dt="2024-07-02T10:22:52.095" v="40" actId="14100"/>
          <ac:spMkLst>
            <pc:docMk/>
            <pc:sldMk cId="841441639" sldId="367"/>
            <ac:spMk id="5" creationId="{A790CBF2-0FBD-2B61-6055-1F41E2E5FA69}"/>
          </ac:spMkLst>
        </pc:spChg>
      </pc:sldChg>
    </pc:docChg>
  </pc:docChgLst>
  <pc:docChgLst>
    <pc:chgData name="Keiko Kojima" userId="6899f029-7342-413a-b38b-6a9d55270ecb" providerId="ADAL" clId="{E14F148A-E40E-4DA8-80FA-3E93517F0100}"/>
    <pc:docChg chg="undo custSel modSld">
      <pc:chgData name="Keiko Kojima" userId="6899f029-7342-413a-b38b-6a9d55270ecb" providerId="ADAL" clId="{E14F148A-E40E-4DA8-80FA-3E93517F0100}" dt="2021-01-26T10:55:51.320" v="140" actId="20577"/>
      <pc:docMkLst>
        <pc:docMk/>
      </pc:docMkLst>
      <pc:sldChg chg="addSp modSp mod">
        <pc:chgData name="Keiko Kojima" userId="6899f029-7342-413a-b38b-6a9d55270ecb" providerId="ADAL" clId="{E14F148A-E40E-4DA8-80FA-3E93517F0100}" dt="2021-01-26T10:55:06.230" v="128" actId="20577"/>
        <pc:sldMkLst>
          <pc:docMk/>
          <pc:sldMk cId="3869523214" sldId="292"/>
        </pc:sldMkLst>
        <pc:spChg chg="add mod">
          <ac:chgData name="Keiko Kojima" userId="6899f029-7342-413a-b38b-6a9d55270ecb" providerId="ADAL" clId="{E14F148A-E40E-4DA8-80FA-3E93517F0100}" dt="2021-01-26T10:55:06.230" v="128" actId="20577"/>
          <ac:spMkLst>
            <pc:docMk/>
            <pc:sldMk cId="3869523214" sldId="292"/>
            <ac:spMk id="5" creationId="{9C8BD1F1-B6FF-4822-A037-83376EE31BD4}"/>
          </ac:spMkLst>
        </pc:spChg>
      </pc:sldChg>
      <pc:sldChg chg="addSp modSp mod">
        <pc:chgData name="Keiko Kojima" userId="6899f029-7342-413a-b38b-6a9d55270ecb" providerId="ADAL" clId="{E14F148A-E40E-4DA8-80FA-3E93517F0100}" dt="2021-01-26T10:47:14.902" v="8" actId="20577"/>
        <pc:sldMkLst>
          <pc:docMk/>
          <pc:sldMk cId="582148703" sldId="293"/>
        </pc:sldMkLst>
        <pc:spChg chg="add mod">
          <ac:chgData name="Keiko Kojima" userId="6899f029-7342-413a-b38b-6a9d55270ecb" providerId="ADAL" clId="{E14F148A-E40E-4DA8-80FA-3E93517F0100}" dt="2021-01-26T10:47:00.955" v="1"/>
          <ac:spMkLst>
            <pc:docMk/>
            <pc:sldMk cId="582148703" sldId="293"/>
            <ac:spMk id="4" creationId="{0D4C3D62-8D52-4586-A55F-207B55374680}"/>
          </ac:spMkLst>
        </pc:spChg>
        <pc:spChg chg="add mod">
          <ac:chgData name="Keiko Kojima" userId="6899f029-7342-413a-b38b-6a9d55270ecb" providerId="ADAL" clId="{E14F148A-E40E-4DA8-80FA-3E93517F0100}" dt="2021-01-26T10:47:14.902" v="8" actId="20577"/>
          <ac:spMkLst>
            <pc:docMk/>
            <pc:sldMk cId="582148703" sldId="293"/>
            <ac:spMk id="5" creationId="{0D4C3D62-8D52-4586-A55F-207B55374680}"/>
          </ac:spMkLst>
        </pc:spChg>
      </pc:sldChg>
      <pc:sldChg chg="addSp modSp mod">
        <pc:chgData name="Keiko Kojima" userId="6899f029-7342-413a-b38b-6a9d55270ecb" providerId="ADAL" clId="{E14F148A-E40E-4DA8-80FA-3E93517F0100}" dt="2021-01-26T10:47:31.881" v="12" actId="1076"/>
        <pc:sldMkLst>
          <pc:docMk/>
          <pc:sldMk cId="2583410530" sldId="294"/>
        </pc:sldMkLst>
        <pc:spChg chg="add mod">
          <ac:chgData name="Keiko Kojima" userId="6899f029-7342-413a-b38b-6a9d55270ecb" providerId="ADAL" clId="{E14F148A-E40E-4DA8-80FA-3E93517F0100}" dt="2021-01-26T10:47:31.881" v="12" actId="1076"/>
          <ac:spMkLst>
            <pc:docMk/>
            <pc:sldMk cId="2583410530" sldId="294"/>
            <ac:spMk id="4" creationId="{A6042CC9-2C9C-4B66-A24D-841C0BD9A623}"/>
          </ac:spMkLst>
        </pc:spChg>
        <pc:picChg chg="mod">
          <ac:chgData name="Keiko Kojima" userId="6899f029-7342-413a-b38b-6a9d55270ecb" providerId="ADAL" clId="{E14F148A-E40E-4DA8-80FA-3E93517F0100}" dt="2021-01-26T10:47:27.301" v="11" actId="1076"/>
          <ac:picMkLst>
            <pc:docMk/>
            <pc:sldMk cId="2583410530" sldId="294"/>
            <ac:picMk id="3" creationId="{EA50D966-191F-4070-B7E2-A1FB61FA5201}"/>
          </ac:picMkLst>
        </pc:picChg>
      </pc:sldChg>
      <pc:sldChg chg="addSp modSp">
        <pc:chgData name="Keiko Kojima" userId="6899f029-7342-413a-b38b-6a9d55270ecb" providerId="ADAL" clId="{E14F148A-E40E-4DA8-80FA-3E93517F0100}" dt="2021-01-26T10:47:37.959" v="13"/>
        <pc:sldMkLst>
          <pc:docMk/>
          <pc:sldMk cId="3939830681" sldId="295"/>
        </pc:sldMkLst>
        <pc:spChg chg="add mod">
          <ac:chgData name="Keiko Kojima" userId="6899f029-7342-413a-b38b-6a9d55270ecb" providerId="ADAL" clId="{E14F148A-E40E-4DA8-80FA-3E93517F0100}" dt="2021-01-26T10:47:37.959" v="13"/>
          <ac:spMkLst>
            <pc:docMk/>
            <pc:sldMk cId="3939830681" sldId="295"/>
            <ac:spMk id="10" creationId="{C005AA04-CCD7-43F0-B26D-0A540ED35438}"/>
          </ac:spMkLst>
        </pc:spChg>
      </pc:sldChg>
      <pc:sldChg chg="addSp modSp mod">
        <pc:chgData name="Keiko Kojima" userId="6899f029-7342-413a-b38b-6a9d55270ecb" providerId="ADAL" clId="{E14F148A-E40E-4DA8-80FA-3E93517F0100}" dt="2021-01-26T10:47:54.865" v="17" actId="20577"/>
        <pc:sldMkLst>
          <pc:docMk/>
          <pc:sldMk cId="1187069205" sldId="296"/>
        </pc:sldMkLst>
        <pc:spChg chg="add mod">
          <ac:chgData name="Keiko Kojima" userId="6899f029-7342-413a-b38b-6a9d55270ecb" providerId="ADAL" clId="{E14F148A-E40E-4DA8-80FA-3E93517F0100}" dt="2021-01-26T10:47:54.865" v="17" actId="20577"/>
          <ac:spMkLst>
            <pc:docMk/>
            <pc:sldMk cId="1187069205" sldId="296"/>
            <ac:spMk id="14" creationId="{A245B2FA-57B8-4FB5-9880-13B6B7B12266}"/>
          </ac:spMkLst>
        </pc:spChg>
      </pc:sldChg>
      <pc:sldChg chg="addSp modSp mod">
        <pc:chgData name="Keiko Kojima" userId="6899f029-7342-413a-b38b-6a9d55270ecb" providerId="ADAL" clId="{E14F148A-E40E-4DA8-80FA-3E93517F0100}" dt="2021-01-26T10:48:05.233" v="20" actId="20577"/>
        <pc:sldMkLst>
          <pc:docMk/>
          <pc:sldMk cId="338049328" sldId="297"/>
        </pc:sldMkLst>
        <pc:spChg chg="add mod">
          <ac:chgData name="Keiko Kojima" userId="6899f029-7342-413a-b38b-6a9d55270ecb" providerId="ADAL" clId="{E14F148A-E40E-4DA8-80FA-3E93517F0100}" dt="2021-01-26T10:48:05.233" v="20" actId="20577"/>
          <ac:spMkLst>
            <pc:docMk/>
            <pc:sldMk cId="338049328" sldId="297"/>
            <ac:spMk id="9" creationId="{2631478A-A839-4517-9D10-348280BA35F6}"/>
          </ac:spMkLst>
        </pc:spChg>
      </pc:sldChg>
      <pc:sldChg chg="addSp modSp mod">
        <pc:chgData name="Keiko Kojima" userId="6899f029-7342-413a-b38b-6a9d55270ecb" providerId="ADAL" clId="{E14F148A-E40E-4DA8-80FA-3E93517F0100}" dt="2021-01-26T10:48:15.365" v="23" actId="20577"/>
        <pc:sldMkLst>
          <pc:docMk/>
          <pc:sldMk cId="2166109885" sldId="298"/>
        </pc:sldMkLst>
        <pc:spChg chg="add mod">
          <ac:chgData name="Keiko Kojima" userId="6899f029-7342-413a-b38b-6a9d55270ecb" providerId="ADAL" clId="{E14F148A-E40E-4DA8-80FA-3E93517F0100}" dt="2021-01-26T10:48:15.365" v="23" actId="20577"/>
          <ac:spMkLst>
            <pc:docMk/>
            <pc:sldMk cId="2166109885" sldId="298"/>
            <ac:spMk id="8" creationId="{BB774333-D737-4275-BF7F-2FAB87D51029}"/>
          </ac:spMkLst>
        </pc:spChg>
      </pc:sldChg>
      <pc:sldChg chg="addSp modSp mod">
        <pc:chgData name="Keiko Kojima" userId="6899f029-7342-413a-b38b-6a9d55270ecb" providerId="ADAL" clId="{E14F148A-E40E-4DA8-80FA-3E93517F0100}" dt="2021-01-26T10:55:51.320" v="140" actId="20577"/>
        <pc:sldMkLst>
          <pc:docMk/>
          <pc:sldMk cId="72980976" sldId="300"/>
        </pc:sldMkLst>
        <pc:spChg chg="add mod">
          <ac:chgData name="Keiko Kojima" userId="6899f029-7342-413a-b38b-6a9d55270ecb" providerId="ADAL" clId="{E14F148A-E40E-4DA8-80FA-3E93517F0100}" dt="2021-01-26T10:55:51.320" v="140" actId="20577"/>
          <ac:spMkLst>
            <pc:docMk/>
            <pc:sldMk cId="72980976" sldId="300"/>
            <ac:spMk id="5" creationId="{92DD45FB-EE49-429C-8996-FAF3D521AF9A}"/>
          </ac:spMkLst>
        </pc:spChg>
      </pc:sldChg>
      <pc:sldChg chg="addSp modSp mod">
        <pc:chgData name="Keiko Kojima" userId="6899f029-7342-413a-b38b-6a9d55270ecb" providerId="ADAL" clId="{E14F148A-E40E-4DA8-80FA-3E93517F0100}" dt="2021-01-26T10:55:42.510" v="137" actId="20577"/>
        <pc:sldMkLst>
          <pc:docMk/>
          <pc:sldMk cId="3331807323" sldId="301"/>
        </pc:sldMkLst>
        <pc:spChg chg="add mod">
          <ac:chgData name="Keiko Kojima" userId="6899f029-7342-413a-b38b-6a9d55270ecb" providerId="ADAL" clId="{E14F148A-E40E-4DA8-80FA-3E93517F0100}" dt="2021-01-26T10:55:42.510" v="137" actId="20577"/>
          <ac:spMkLst>
            <pc:docMk/>
            <pc:sldMk cId="3331807323" sldId="301"/>
            <ac:spMk id="5" creationId="{B079980A-EB02-4FA9-8F5E-EB1FEE6568CF}"/>
          </ac:spMkLst>
        </pc:spChg>
      </pc:sldChg>
      <pc:sldChg chg="addSp modSp mod">
        <pc:chgData name="Keiko Kojima" userId="6899f029-7342-413a-b38b-6a9d55270ecb" providerId="ADAL" clId="{E14F148A-E40E-4DA8-80FA-3E93517F0100}" dt="2021-01-26T10:55:34.439" v="134" actId="20577"/>
        <pc:sldMkLst>
          <pc:docMk/>
          <pc:sldMk cId="2843741944" sldId="302"/>
        </pc:sldMkLst>
        <pc:spChg chg="add mod">
          <ac:chgData name="Keiko Kojima" userId="6899f029-7342-413a-b38b-6a9d55270ecb" providerId="ADAL" clId="{E14F148A-E40E-4DA8-80FA-3E93517F0100}" dt="2021-01-26T10:55:34.439" v="134" actId="20577"/>
          <ac:spMkLst>
            <pc:docMk/>
            <pc:sldMk cId="2843741944" sldId="302"/>
            <ac:spMk id="5" creationId="{28F6D48D-1D9E-4A73-B2B7-8A3B8F0BE16B}"/>
          </ac:spMkLst>
        </pc:spChg>
      </pc:sldChg>
      <pc:sldChg chg="addSp modSp mod">
        <pc:chgData name="Keiko Kojima" userId="6899f029-7342-413a-b38b-6a9d55270ecb" providerId="ADAL" clId="{E14F148A-E40E-4DA8-80FA-3E93517F0100}" dt="2021-01-26T10:55:19.291" v="131" actId="20577"/>
        <pc:sldMkLst>
          <pc:docMk/>
          <pc:sldMk cId="309825025" sldId="303"/>
        </pc:sldMkLst>
        <pc:spChg chg="add mod">
          <ac:chgData name="Keiko Kojima" userId="6899f029-7342-413a-b38b-6a9d55270ecb" providerId="ADAL" clId="{E14F148A-E40E-4DA8-80FA-3E93517F0100}" dt="2021-01-26T10:55:19.291" v="131" actId="20577"/>
          <ac:spMkLst>
            <pc:docMk/>
            <pc:sldMk cId="309825025" sldId="303"/>
            <ac:spMk id="5" creationId="{F5154D91-3E43-494F-95A6-F908006A0A52}"/>
          </ac:spMkLst>
        </pc:spChg>
      </pc:sldChg>
      <pc:sldChg chg="addSp modSp mod">
        <pc:chgData name="Keiko Kojima" userId="6899f029-7342-413a-b38b-6a9d55270ecb" providerId="ADAL" clId="{E14F148A-E40E-4DA8-80FA-3E93517F0100}" dt="2021-01-26T10:48:26.104" v="26" actId="20577"/>
        <pc:sldMkLst>
          <pc:docMk/>
          <pc:sldMk cId="2396217664" sldId="304"/>
        </pc:sldMkLst>
        <pc:spChg chg="add mod">
          <ac:chgData name="Keiko Kojima" userId="6899f029-7342-413a-b38b-6a9d55270ecb" providerId="ADAL" clId="{E14F148A-E40E-4DA8-80FA-3E93517F0100}" dt="2021-01-26T10:48:26.104" v="26" actId="20577"/>
          <ac:spMkLst>
            <pc:docMk/>
            <pc:sldMk cId="2396217664" sldId="304"/>
            <ac:spMk id="8" creationId="{8FD6B2AE-1991-42E4-89FB-B973A0591C67}"/>
          </ac:spMkLst>
        </pc:spChg>
      </pc:sldChg>
      <pc:sldChg chg="addSp modSp mod">
        <pc:chgData name="Keiko Kojima" userId="6899f029-7342-413a-b38b-6a9d55270ecb" providerId="ADAL" clId="{E14F148A-E40E-4DA8-80FA-3E93517F0100}" dt="2021-01-26T10:48:48.686" v="31" actId="20577"/>
        <pc:sldMkLst>
          <pc:docMk/>
          <pc:sldMk cId="2157567196" sldId="305"/>
        </pc:sldMkLst>
        <pc:spChg chg="add mod">
          <ac:chgData name="Keiko Kojima" userId="6899f029-7342-413a-b38b-6a9d55270ecb" providerId="ADAL" clId="{E14F148A-E40E-4DA8-80FA-3E93517F0100}" dt="2021-01-26T10:48:48.686" v="31" actId="20577"/>
          <ac:spMkLst>
            <pc:docMk/>
            <pc:sldMk cId="2157567196" sldId="305"/>
            <ac:spMk id="8" creationId="{83EEF8E8-E5C4-4697-A2DB-619C7DCF5B79}"/>
          </ac:spMkLst>
        </pc:spChg>
      </pc:sldChg>
      <pc:sldChg chg="addSp modSp">
        <pc:chgData name="Keiko Kojima" userId="6899f029-7342-413a-b38b-6a9d55270ecb" providerId="ADAL" clId="{E14F148A-E40E-4DA8-80FA-3E93517F0100}" dt="2021-01-26T10:49:29.236" v="38"/>
        <pc:sldMkLst>
          <pc:docMk/>
          <pc:sldMk cId="680416095" sldId="306"/>
        </pc:sldMkLst>
        <pc:spChg chg="add mod">
          <ac:chgData name="Keiko Kojima" userId="6899f029-7342-413a-b38b-6a9d55270ecb" providerId="ADAL" clId="{E14F148A-E40E-4DA8-80FA-3E93517F0100}" dt="2021-01-26T10:49:29.236" v="38"/>
          <ac:spMkLst>
            <pc:docMk/>
            <pc:sldMk cId="680416095" sldId="306"/>
            <ac:spMk id="7" creationId="{43B8371E-8E9A-4263-8070-7B90195E5D8C}"/>
          </ac:spMkLst>
        </pc:spChg>
      </pc:sldChg>
      <pc:sldChg chg="addSp modSp mod">
        <pc:chgData name="Keiko Kojima" userId="6899f029-7342-413a-b38b-6a9d55270ecb" providerId="ADAL" clId="{E14F148A-E40E-4DA8-80FA-3E93517F0100}" dt="2021-01-26T10:49:37.057" v="41" actId="20577"/>
        <pc:sldMkLst>
          <pc:docMk/>
          <pc:sldMk cId="3565276335" sldId="307"/>
        </pc:sldMkLst>
        <pc:spChg chg="add mod">
          <ac:chgData name="Keiko Kojima" userId="6899f029-7342-413a-b38b-6a9d55270ecb" providerId="ADAL" clId="{E14F148A-E40E-4DA8-80FA-3E93517F0100}" dt="2021-01-26T10:49:37.057" v="41" actId="20577"/>
          <ac:spMkLst>
            <pc:docMk/>
            <pc:sldMk cId="3565276335" sldId="307"/>
            <ac:spMk id="4" creationId="{D89D66F2-522B-420F-8452-2B0B4FDE4878}"/>
          </ac:spMkLst>
        </pc:spChg>
      </pc:sldChg>
      <pc:sldChg chg="addSp modSp mod">
        <pc:chgData name="Keiko Kojima" userId="6899f029-7342-413a-b38b-6a9d55270ecb" providerId="ADAL" clId="{E14F148A-E40E-4DA8-80FA-3E93517F0100}" dt="2021-01-26T10:49:23.693" v="37" actId="1076"/>
        <pc:sldMkLst>
          <pc:docMk/>
          <pc:sldMk cId="2829270086" sldId="308"/>
        </pc:sldMkLst>
        <pc:spChg chg="add mod">
          <ac:chgData name="Keiko Kojima" userId="6899f029-7342-413a-b38b-6a9d55270ecb" providerId="ADAL" clId="{E14F148A-E40E-4DA8-80FA-3E93517F0100}" dt="2021-01-26T10:49:23.693" v="37" actId="1076"/>
          <ac:spMkLst>
            <pc:docMk/>
            <pc:sldMk cId="2829270086" sldId="308"/>
            <ac:spMk id="6" creationId="{A2C8EE3E-2628-4138-A64B-AD2A9335C1DA}"/>
          </ac:spMkLst>
        </pc:spChg>
        <pc:picChg chg="mod">
          <ac:chgData name="Keiko Kojima" userId="6899f029-7342-413a-b38b-6a9d55270ecb" providerId="ADAL" clId="{E14F148A-E40E-4DA8-80FA-3E93517F0100}" dt="2021-01-26T10:49:14.356" v="36" actId="1076"/>
          <ac:picMkLst>
            <pc:docMk/>
            <pc:sldMk cId="2829270086" sldId="308"/>
            <ac:picMk id="8" creationId="{392F11AA-FC1C-448C-B663-C2C8FDE0EF44}"/>
          </ac:picMkLst>
        </pc:picChg>
      </pc:sldChg>
      <pc:sldChg chg="addSp modSp">
        <pc:chgData name="Keiko Kojima" userId="6899f029-7342-413a-b38b-6a9d55270ecb" providerId="ADAL" clId="{E14F148A-E40E-4DA8-80FA-3E93517F0100}" dt="2021-01-26T10:48:54.688" v="32"/>
        <pc:sldMkLst>
          <pc:docMk/>
          <pc:sldMk cId="3433153806" sldId="309"/>
        </pc:sldMkLst>
        <pc:spChg chg="add mod">
          <ac:chgData name="Keiko Kojima" userId="6899f029-7342-413a-b38b-6a9d55270ecb" providerId="ADAL" clId="{E14F148A-E40E-4DA8-80FA-3E93517F0100}" dt="2021-01-26T10:48:54.688" v="32"/>
          <ac:spMkLst>
            <pc:docMk/>
            <pc:sldMk cId="3433153806" sldId="309"/>
            <ac:spMk id="8" creationId="{5FF5B82C-CC23-4860-B8CE-159B40449D5A}"/>
          </ac:spMkLst>
        </pc:spChg>
      </pc:sldChg>
      <pc:sldChg chg="addSp modSp">
        <pc:chgData name="Keiko Kojima" userId="6899f029-7342-413a-b38b-6a9d55270ecb" providerId="ADAL" clId="{E14F148A-E40E-4DA8-80FA-3E93517F0100}" dt="2021-01-26T10:49:42.956" v="42"/>
        <pc:sldMkLst>
          <pc:docMk/>
          <pc:sldMk cId="1968795908" sldId="310"/>
        </pc:sldMkLst>
        <pc:spChg chg="add mod">
          <ac:chgData name="Keiko Kojima" userId="6899f029-7342-413a-b38b-6a9d55270ecb" providerId="ADAL" clId="{E14F148A-E40E-4DA8-80FA-3E93517F0100}" dt="2021-01-26T10:49:42.956" v="42"/>
          <ac:spMkLst>
            <pc:docMk/>
            <pc:sldMk cId="1968795908" sldId="310"/>
            <ac:spMk id="6" creationId="{2F165CD3-3A3A-44CF-A7C2-7B82FC0CF7A3}"/>
          </ac:spMkLst>
        </pc:spChg>
      </pc:sldChg>
      <pc:sldChg chg="addSp modSp mod">
        <pc:chgData name="Keiko Kojima" userId="6899f029-7342-413a-b38b-6a9d55270ecb" providerId="ADAL" clId="{E14F148A-E40E-4DA8-80FA-3E93517F0100}" dt="2021-01-26T10:50:02.367" v="47" actId="20577"/>
        <pc:sldMkLst>
          <pc:docMk/>
          <pc:sldMk cId="1769521035" sldId="311"/>
        </pc:sldMkLst>
        <pc:spChg chg="add mod">
          <ac:chgData name="Keiko Kojima" userId="6899f029-7342-413a-b38b-6a9d55270ecb" providerId="ADAL" clId="{E14F148A-E40E-4DA8-80FA-3E93517F0100}" dt="2021-01-26T10:50:02.367" v="47" actId="20577"/>
          <ac:spMkLst>
            <pc:docMk/>
            <pc:sldMk cId="1769521035" sldId="311"/>
            <ac:spMk id="6" creationId="{3F2EC0DF-7B2E-4FB2-938B-B779200C133A}"/>
          </ac:spMkLst>
        </pc:spChg>
      </pc:sldChg>
      <pc:sldChg chg="addSp modSp mod">
        <pc:chgData name="Keiko Kojima" userId="6899f029-7342-413a-b38b-6a9d55270ecb" providerId="ADAL" clId="{E14F148A-E40E-4DA8-80FA-3E93517F0100}" dt="2021-01-26T10:50:49.286" v="56" actId="20577"/>
        <pc:sldMkLst>
          <pc:docMk/>
          <pc:sldMk cId="2834905854" sldId="313"/>
        </pc:sldMkLst>
        <pc:spChg chg="add mod">
          <ac:chgData name="Keiko Kojima" userId="6899f029-7342-413a-b38b-6a9d55270ecb" providerId="ADAL" clId="{E14F148A-E40E-4DA8-80FA-3E93517F0100}" dt="2021-01-26T10:50:49.286" v="56" actId="20577"/>
          <ac:spMkLst>
            <pc:docMk/>
            <pc:sldMk cId="2834905854" sldId="313"/>
            <ac:spMk id="5" creationId="{BFBC41F0-ABD3-4E63-8E17-42BB1A50A14D}"/>
          </ac:spMkLst>
        </pc:spChg>
      </pc:sldChg>
      <pc:sldChg chg="addSp delSp modSp mod">
        <pc:chgData name="Keiko Kojima" userId="6899f029-7342-413a-b38b-6a9d55270ecb" providerId="ADAL" clId="{E14F148A-E40E-4DA8-80FA-3E93517F0100}" dt="2021-01-26T10:51:06.577" v="61" actId="20577"/>
        <pc:sldMkLst>
          <pc:docMk/>
          <pc:sldMk cId="1441098093" sldId="314"/>
        </pc:sldMkLst>
        <pc:spChg chg="add mod">
          <ac:chgData name="Keiko Kojima" userId="6899f029-7342-413a-b38b-6a9d55270ecb" providerId="ADAL" clId="{E14F148A-E40E-4DA8-80FA-3E93517F0100}" dt="2021-01-26T10:51:06.577" v="61" actId="20577"/>
          <ac:spMkLst>
            <pc:docMk/>
            <pc:sldMk cId="1441098093" sldId="314"/>
            <ac:spMk id="8" creationId="{633A883A-4BB5-43DE-99E8-99E907395EA7}"/>
          </ac:spMkLst>
        </pc:spChg>
        <pc:picChg chg="add del">
          <ac:chgData name="Keiko Kojima" userId="6899f029-7342-413a-b38b-6a9d55270ecb" providerId="ADAL" clId="{E14F148A-E40E-4DA8-80FA-3E93517F0100}" dt="2021-01-26T10:50:59.660" v="58"/>
          <ac:picMkLst>
            <pc:docMk/>
            <pc:sldMk cId="1441098093" sldId="314"/>
            <ac:picMk id="4" creationId="{DCEA727B-B7CA-41BA-8435-49C97FDD1C97}"/>
          </ac:picMkLst>
        </pc:picChg>
      </pc:sldChg>
      <pc:sldChg chg="addSp modSp">
        <pc:chgData name="Keiko Kojima" userId="6899f029-7342-413a-b38b-6a9d55270ecb" providerId="ADAL" clId="{E14F148A-E40E-4DA8-80FA-3E93517F0100}" dt="2021-01-26T10:49:52.011" v="44"/>
        <pc:sldMkLst>
          <pc:docMk/>
          <pc:sldMk cId="638697182" sldId="315"/>
        </pc:sldMkLst>
        <pc:spChg chg="add mod">
          <ac:chgData name="Keiko Kojima" userId="6899f029-7342-413a-b38b-6a9d55270ecb" providerId="ADAL" clId="{E14F148A-E40E-4DA8-80FA-3E93517F0100}" dt="2021-01-26T10:49:52.011" v="44"/>
          <ac:spMkLst>
            <pc:docMk/>
            <pc:sldMk cId="638697182" sldId="315"/>
            <ac:spMk id="14" creationId="{65BF176E-C0D3-4056-9C30-6B6AEF3559FA}"/>
          </ac:spMkLst>
        </pc:spChg>
      </pc:sldChg>
      <pc:sldChg chg="addSp modSp">
        <pc:chgData name="Keiko Kojima" userId="6899f029-7342-413a-b38b-6a9d55270ecb" providerId="ADAL" clId="{E14F148A-E40E-4DA8-80FA-3E93517F0100}" dt="2021-01-26T10:49:49.527" v="43"/>
        <pc:sldMkLst>
          <pc:docMk/>
          <pc:sldMk cId="293715505" sldId="316"/>
        </pc:sldMkLst>
        <pc:spChg chg="add mod">
          <ac:chgData name="Keiko Kojima" userId="6899f029-7342-413a-b38b-6a9d55270ecb" providerId="ADAL" clId="{E14F148A-E40E-4DA8-80FA-3E93517F0100}" dt="2021-01-26T10:49:49.527" v="43"/>
          <ac:spMkLst>
            <pc:docMk/>
            <pc:sldMk cId="293715505" sldId="316"/>
            <ac:spMk id="7" creationId="{7D34FAC5-F163-4767-90ED-FE2E73948ACC}"/>
          </ac:spMkLst>
        </pc:spChg>
      </pc:sldChg>
      <pc:sldChg chg="addSp modSp">
        <pc:chgData name="Keiko Kojima" userId="6899f029-7342-413a-b38b-6a9d55270ecb" providerId="ADAL" clId="{E14F148A-E40E-4DA8-80FA-3E93517F0100}" dt="2021-01-26T10:50:18.195" v="49"/>
        <pc:sldMkLst>
          <pc:docMk/>
          <pc:sldMk cId="878264539" sldId="318"/>
        </pc:sldMkLst>
        <pc:spChg chg="add mod">
          <ac:chgData name="Keiko Kojima" userId="6899f029-7342-413a-b38b-6a9d55270ecb" providerId="ADAL" clId="{E14F148A-E40E-4DA8-80FA-3E93517F0100}" dt="2021-01-26T10:50:18.195" v="49"/>
          <ac:spMkLst>
            <pc:docMk/>
            <pc:sldMk cId="878264539" sldId="318"/>
            <ac:spMk id="16" creationId="{D231141D-B628-4EC0-8B53-D82137D47E96}"/>
          </ac:spMkLst>
        </pc:spChg>
      </pc:sldChg>
      <pc:sldChg chg="addSp modSp">
        <pc:chgData name="Keiko Kojima" userId="6899f029-7342-413a-b38b-6a9d55270ecb" providerId="ADAL" clId="{E14F148A-E40E-4DA8-80FA-3E93517F0100}" dt="2021-01-26T10:51:18.839" v="63"/>
        <pc:sldMkLst>
          <pc:docMk/>
          <pc:sldMk cId="820053113" sldId="319"/>
        </pc:sldMkLst>
        <pc:spChg chg="add mod">
          <ac:chgData name="Keiko Kojima" userId="6899f029-7342-413a-b38b-6a9d55270ecb" providerId="ADAL" clId="{E14F148A-E40E-4DA8-80FA-3E93517F0100}" dt="2021-01-26T10:51:18.839" v="63"/>
          <ac:spMkLst>
            <pc:docMk/>
            <pc:sldMk cId="820053113" sldId="319"/>
            <ac:spMk id="4" creationId="{A3036E36-0EC9-425C-86B2-0F798C4C8F7D}"/>
          </ac:spMkLst>
        </pc:spChg>
      </pc:sldChg>
      <pc:sldChg chg="addSp modSp mod">
        <pc:chgData name="Keiko Kojima" userId="6899f029-7342-413a-b38b-6a9d55270ecb" providerId="ADAL" clId="{E14F148A-E40E-4DA8-80FA-3E93517F0100}" dt="2021-01-26T10:51:29.478" v="68" actId="1076"/>
        <pc:sldMkLst>
          <pc:docMk/>
          <pc:sldMk cId="680337409" sldId="320"/>
        </pc:sldMkLst>
        <pc:spChg chg="add mod">
          <ac:chgData name="Keiko Kojima" userId="6899f029-7342-413a-b38b-6a9d55270ecb" providerId="ADAL" clId="{E14F148A-E40E-4DA8-80FA-3E93517F0100}" dt="2021-01-26T10:51:29.478" v="68" actId="1076"/>
          <ac:spMkLst>
            <pc:docMk/>
            <pc:sldMk cId="680337409" sldId="320"/>
            <ac:spMk id="4" creationId="{5EDC03B8-985A-4ACD-A362-1BF09C4871D8}"/>
          </ac:spMkLst>
        </pc:spChg>
      </pc:sldChg>
      <pc:sldChg chg="addSp modSp">
        <pc:chgData name="Keiko Kojima" userId="6899f029-7342-413a-b38b-6a9d55270ecb" providerId="ADAL" clId="{E14F148A-E40E-4DA8-80FA-3E93517F0100}" dt="2021-01-26T10:51:33.825" v="69"/>
        <pc:sldMkLst>
          <pc:docMk/>
          <pc:sldMk cId="1407424126" sldId="321"/>
        </pc:sldMkLst>
        <pc:spChg chg="add mod">
          <ac:chgData name="Keiko Kojima" userId="6899f029-7342-413a-b38b-6a9d55270ecb" providerId="ADAL" clId="{E14F148A-E40E-4DA8-80FA-3E93517F0100}" dt="2021-01-26T10:51:33.825" v="69"/>
          <ac:spMkLst>
            <pc:docMk/>
            <pc:sldMk cId="1407424126" sldId="321"/>
            <ac:spMk id="7" creationId="{6D1F785B-A859-4CF4-AF1F-64F055648F84}"/>
          </ac:spMkLst>
        </pc:spChg>
      </pc:sldChg>
      <pc:sldChg chg="addSp modSp">
        <pc:chgData name="Keiko Kojima" userId="6899f029-7342-413a-b38b-6a9d55270ecb" providerId="ADAL" clId="{E14F148A-E40E-4DA8-80FA-3E93517F0100}" dt="2021-01-26T10:51:13.231" v="62"/>
        <pc:sldMkLst>
          <pc:docMk/>
          <pc:sldMk cId="236787159" sldId="322"/>
        </pc:sldMkLst>
        <pc:spChg chg="add mod">
          <ac:chgData name="Keiko Kojima" userId="6899f029-7342-413a-b38b-6a9d55270ecb" providerId="ADAL" clId="{E14F148A-E40E-4DA8-80FA-3E93517F0100}" dt="2021-01-26T10:51:13.231" v="62"/>
          <ac:spMkLst>
            <pc:docMk/>
            <pc:sldMk cId="236787159" sldId="322"/>
            <ac:spMk id="7" creationId="{BFBA6990-73AD-40F4-854E-9F6A3FA41AC5}"/>
          </ac:spMkLst>
        </pc:spChg>
      </pc:sldChg>
      <pc:sldChg chg="addSp modSp mod">
        <pc:chgData name="Keiko Kojima" userId="6899f029-7342-413a-b38b-6a9d55270ecb" providerId="ADAL" clId="{E14F148A-E40E-4DA8-80FA-3E93517F0100}" dt="2021-01-26T10:52:17.727" v="77" actId="20577"/>
        <pc:sldMkLst>
          <pc:docMk/>
          <pc:sldMk cId="819653822" sldId="323"/>
        </pc:sldMkLst>
        <pc:spChg chg="add mod">
          <ac:chgData name="Keiko Kojima" userId="6899f029-7342-413a-b38b-6a9d55270ecb" providerId="ADAL" clId="{E14F148A-E40E-4DA8-80FA-3E93517F0100}" dt="2021-01-26T10:52:17.727" v="77" actId="20577"/>
          <ac:spMkLst>
            <pc:docMk/>
            <pc:sldMk cId="819653822" sldId="323"/>
            <ac:spMk id="6" creationId="{0F771E3B-24A6-4ECD-A987-30D5B68A7A7E}"/>
          </ac:spMkLst>
        </pc:spChg>
      </pc:sldChg>
      <pc:sldChg chg="addSp modSp mod">
        <pc:chgData name="Keiko Kojima" userId="6899f029-7342-413a-b38b-6a9d55270ecb" providerId="ADAL" clId="{E14F148A-E40E-4DA8-80FA-3E93517F0100}" dt="2021-01-26T10:52:41.437" v="84" actId="20577"/>
        <pc:sldMkLst>
          <pc:docMk/>
          <pc:sldMk cId="2304110188" sldId="324"/>
        </pc:sldMkLst>
        <pc:spChg chg="add mod">
          <ac:chgData name="Keiko Kojima" userId="6899f029-7342-413a-b38b-6a9d55270ecb" providerId="ADAL" clId="{E14F148A-E40E-4DA8-80FA-3E93517F0100}" dt="2021-01-26T10:52:41.437" v="84" actId="20577"/>
          <ac:spMkLst>
            <pc:docMk/>
            <pc:sldMk cId="2304110188" sldId="324"/>
            <ac:spMk id="4" creationId="{B1509ECE-AB88-4BD4-9D9F-34331C010208}"/>
          </ac:spMkLst>
        </pc:spChg>
      </pc:sldChg>
      <pc:sldChg chg="addSp modSp">
        <pc:chgData name="Keiko Kojima" userId="6899f029-7342-413a-b38b-6a9d55270ecb" providerId="ADAL" clId="{E14F148A-E40E-4DA8-80FA-3E93517F0100}" dt="2021-01-26T10:52:48.981" v="85"/>
        <pc:sldMkLst>
          <pc:docMk/>
          <pc:sldMk cId="2913742538" sldId="325"/>
        </pc:sldMkLst>
        <pc:spChg chg="add mod">
          <ac:chgData name="Keiko Kojima" userId="6899f029-7342-413a-b38b-6a9d55270ecb" providerId="ADAL" clId="{E14F148A-E40E-4DA8-80FA-3E93517F0100}" dt="2021-01-26T10:52:48.981" v="85"/>
          <ac:spMkLst>
            <pc:docMk/>
            <pc:sldMk cId="2913742538" sldId="325"/>
            <ac:spMk id="8" creationId="{82C1FDAE-47E5-45D3-93FB-0B4C617DE306}"/>
          </ac:spMkLst>
        </pc:spChg>
      </pc:sldChg>
      <pc:sldChg chg="addSp modSp mod">
        <pc:chgData name="Keiko Kojima" userId="6899f029-7342-413a-b38b-6a9d55270ecb" providerId="ADAL" clId="{E14F148A-E40E-4DA8-80FA-3E93517F0100}" dt="2021-01-26T10:53:24.479" v="92" actId="20577"/>
        <pc:sldMkLst>
          <pc:docMk/>
          <pc:sldMk cId="4211798187" sldId="326"/>
        </pc:sldMkLst>
        <pc:spChg chg="add mod">
          <ac:chgData name="Keiko Kojima" userId="6899f029-7342-413a-b38b-6a9d55270ecb" providerId="ADAL" clId="{E14F148A-E40E-4DA8-80FA-3E93517F0100}" dt="2021-01-26T10:53:24.479" v="92" actId="20577"/>
          <ac:spMkLst>
            <pc:docMk/>
            <pc:sldMk cId="4211798187" sldId="326"/>
            <ac:spMk id="4" creationId="{BF7523CC-C0DD-4308-90A9-A54FF1EAB5EB}"/>
          </ac:spMkLst>
        </pc:spChg>
      </pc:sldChg>
      <pc:sldChg chg="addSp modSp mod">
        <pc:chgData name="Keiko Kojima" userId="6899f029-7342-413a-b38b-6a9d55270ecb" providerId="ADAL" clId="{E14F148A-E40E-4DA8-80FA-3E93517F0100}" dt="2021-01-26T10:53:42.162" v="94" actId="1076"/>
        <pc:sldMkLst>
          <pc:docMk/>
          <pc:sldMk cId="215969213" sldId="327"/>
        </pc:sldMkLst>
        <pc:spChg chg="add mod">
          <ac:chgData name="Keiko Kojima" userId="6899f029-7342-413a-b38b-6a9d55270ecb" providerId="ADAL" clId="{E14F148A-E40E-4DA8-80FA-3E93517F0100}" dt="2021-01-26T10:53:42.162" v="94" actId="1076"/>
          <ac:spMkLst>
            <pc:docMk/>
            <pc:sldMk cId="215969213" sldId="327"/>
            <ac:spMk id="10" creationId="{F8C9B163-F8DF-4267-9582-F323F6539367}"/>
          </ac:spMkLst>
        </pc:spChg>
      </pc:sldChg>
      <pc:sldChg chg="addSp modSp mod">
        <pc:chgData name="Keiko Kojima" userId="6899f029-7342-413a-b38b-6a9d55270ecb" providerId="ADAL" clId="{E14F148A-E40E-4DA8-80FA-3E93517F0100}" dt="2021-01-26T10:52:05.112" v="74" actId="1076"/>
        <pc:sldMkLst>
          <pc:docMk/>
          <pc:sldMk cId="4165752795" sldId="328"/>
        </pc:sldMkLst>
        <pc:spChg chg="add mod">
          <ac:chgData name="Keiko Kojima" userId="6899f029-7342-413a-b38b-6a9d55270ecb" providerId="ADAL" clId="{E14F148A-E40E-4DA8-80FA-3E93517F0100}" dt="2021-01-26T10:52:05.112" v="74" actId="1076"/>
          <ac:spMkLst>
            <pc:docMk/>
            <pc:sldMk cId="4165752795" sldId="328"/>
            <ac:spMk id="10" creationId="{5BEFF957-B30B-4CA6-87A7-A54597243E91}"/>
          </ac:spMkLst>
        </pc:spChg>
      </pc:sldChg>
      <pc:sldChg chg="addSp delSp modSp">
        <pc:chgData name="Keiko Kojima" userId="6899f029-7342-413a-b38b-6a9d55270ecb" providerId="ADAL" clId="{E14F148A-E40E-4DA8-80FA-3E93517F0100}" dt="2021-01-26T10:52:32.163" v="81"/>
        <pc:sldMkLst>
          <pc:docMk/>
          <pc:sldMk cId="1967920552" sldId="329"/>
        </pc:sldMkLst>
        <pc:spChg chg="add mod">
          <ac:chgData name="Keiko Kojima" userId="6899f029-7342-413a-b38b-6a9d55270ecb" providerId="ADAL" clId="{E14F148A-E40E-4DA8-80FA-3E93517F0100}" dt="2021-01-26T10:52:32.163" v="81"/>
          <ac:spMkLst>
            <pc:docMk/>
            <pc:sldMk cId="1967920552" sldId="329"/>
            <ac:spMk id="5" creationId="{33D81939-2679-4219-B354-0F4932B8E15C}"/>
          </ac:spMkLst>
        </pc:spChg>
        <pc:picChg chg="add del">
          <ac:chgData name="Keiko Kojima" userId="6899f029-7342-413a-b38b-6a9d55270ecb" providerId="ADAL" clId="{E14F148A-E40E-4DA8-80FA-3E93517F0100}" dt="2021-01-26T10:52:29.900" v="80"/>
          <ac:picMkLst>
            <pc:docMk/>
            <pc:sldMk cId="1967920552" sldId="329"/>
            <ac:picMk id="2" creationId="{5485757F-BFAA-4491-8BC3-65D5F68A2C26}"/>
          </ac:picMkLst>
        </pc:picChg>
      </pc:sldChg>
      <pc:sldChg chg="addSp modSp">
        <pc:chgData name="Keiko Kojima" userId="6899f029-7342-413a-b38b-6a9d55270ecb" providerId="ADAL" clId="{E14F148A-E40E-4DA8-80FA-3E93517F0100}" dt="2021-01-26T10:52:24.871" v="78"/>
        <pc:sldMkLst>
          <pc:docMk/>
          <pc:sldMk cId="3908275666" sldId="330"/>
        </pc:sldMkLst>
        <pc:spChg chg="add mod">
          <ac:chgData name="Keiko Kojima" userId="6899f029-7342-413a-b38b-6a9d55270ecb" providerId="ADAL" clId="{E14F148A-E40E-4DA8-80FA-3E93517F0100}" dt="2021-01-26T10:52:24.871" v="78"/>
          <ac:spMkLst>
            <pc:docMk/>
            <pc:sldMk cId="3908275666" sldId="330"/>
            <ac:spMk id="7" creationId="{EC88F303-C79F-4D32-8035-E5CBAAD643A2}"/>
          </ac:spMkLst>
        </pc:spChg>
      </pc:sldChg>
      <pc:sldChg chg="addSp modSp mod">
        <pc:chgData name="Keiko Kojima" userId="6899f029-7342-413a-b38b-6a9d55270ecb" providerId="ADAL" clId="{E14F148A-E40E-4DA8-80FA-3E93517F0100}" dt="2021-01-26T10:53:13.956" v="89" actId="1076"/>
        <pc:sldMkLst>
          <pc:docMk/>
          <pc:sldMk cId="3581659029" sldId="331"/>
        </pc:sldMkLst>
        <pc:spChg chg="add mod">
          <ac:chgData name="Keiko Kojima" userId="6899f029-7342-413a-b38b-6a9d55270ecb" providerId="ADAL" clId="{E14F148A-E40E-4DA8-80FA-3E93517F0100}" dt="2021-01-26T10:53:13.956" v="89" actId="1076"/>
          <ac:spMkLst>
            <pc:docMk/>
            <pc:sldMk cId="3581659029" sldId="331"/>
            <ac:spMk id="12" creationId="{3FB2E8A1-D568-4017-83CD-CAF383EB79C1}"/>
          </ac:spMkLst>
        </pc:spChg>
      </pc:sldChg>
      <pc:sldChg chg="addSp modSp mod">
        <pc:chgData name="Keiko Kojima" userId="6899f029-7342-413a-b38b-6a9d55270ecb" providerId="ADAL" clId="{E14F148A-E40E-4DA8-80FA-3E93517F0100}" dt="2021-01-26T10:54:09.898" v="118" actId="1038"/>
        <pc:sldMkLst>
          <pc:docMk/>
          <pc:sldMk cId="1954540861" sldId="332"/>
        </pc:sldMkLst>
        <pc:spChg chg="add mod">
          <ac:chgData name="Keiko Kojima" userId="6899f029-7342-413a-b38b-6a9d55270ecb" providerId="ADAL" clId="{E14F148A-E40E-4DA8-80FA-3E93517F0100}" dt="2021-01-26T10:54:03.060" v="100" actId="1076"/>
          <ac:spMkLst>
            <pc:docMk/>
            <pc:sldMk cId="1954540861" sldId="332"/>
            <ac:spMk id="12" creationId="{CE608921-94F5-4188-80BA-5D6A0C27089B}"/>
          </ac:spMkLst>
        </pc:spChg>
        <pc:picChg chg="mod">
          <ac:chgData name="Keiko Kojima" userId="6899f029-7342-413a-b38b-6a9d55270ecb" providerId="ADAL" clId="{E14F148A-E40E-4DA8-80FA-3E93517F0100}" dt="2021-01-26T10:53:59.104" v="99" actId="1076"/>
          <ac:picMkLst>
            <pc:docMk/>
            <pc:sldMk cId="1954540861" sldId="332"/>
            <ac:picMk id="5" creationId="{5CA1BB47-8BB1-46BF-960C-A1F9B3A55343}"/>
          </ac:picMkLst>
        </pc:picChg>
        <pc:picChg chg="mod">
          <ac:chgData name="Keiko Kojima" userId="6899f029-7342-413a-b38b-6a9d55270ecb" providerId="ADAL" clId="{E14F148A-E40E-4DA8-80FA-3E93517F0100}" dt="2021-01-26T10:54:09.898" v="118" actId="1038"/>
          <ac:picMkLst>
            <pc:docMk/>
            <pc:sldMk cId="1954540861" sldId="332"/>
            <ac:picMk id="7" creationId="{FA572767-33D2-4C06-ACB7-E09A9D0BB040}"/>
          </ac:picMkLst>
        </pc:picChg>
      </pc:sldChg>
      <pc:sldChg chg="addSp modSp">
        <pc:chgData name="Keiko Kojima" userId="6899f029-7342-413a-b38b-6a9d55270ecb" providerId="ADAL" clId="{E14F148A-E40E-4DA8-80FA-3E93517F0100}" dt="2021-01-26T10:47:44.840" v="14"/>
        <pc:sldMkLst>
          <pc:docMk/>
          <pc:sldMk cId="1229158943" sldId="333"/>
        </pc:sldMkLst>
        <pc:spChg chg="add mod">
          <ac:chgData name="Keiko Kojima" userId="6899f029-7342-413a-b38b-6a9d55270ecb" providerId="ADAL" clId="{E14F148A-E40E-4DA8-80FA-3E93517F0100}" dt="2021-01-26T10:47:44.840" v="14"/>
          <ac:spMkLst>
            <pc:docMk/>
            <pc:sldMk cId="1229158943" sldId="333"/>
            <ac:spMk id="18" creationId="{4CF8E330-1DDF-4757-9373-48444A21EDF2}"/>
          </ac:spMkLst>
        </pc:spChg>
      </pc:sldChg>
      <pc:sldChg chg="addSp modSp">
        <pc:chgData name="Keiko Kojima" userId="6899f029-7342-413a-b38b-6a9d55270ecb" providerId="ADAL" clId="{E14F148A-E40E-4DA8-80FA-3E93517F0100}" dt="2021-01-26T10:50:11.139" v="48"/>
        <pc:sldMkLst>
          <pc:docMk/>
          <pc:sldMk cId="4042350267" sldId="334"/>
        </pc:sldMkLst>
        <pc:spChg chg="add mod">
          <ac:chgData name="Keiko Kojima" userId="6899f029-7342-413a-b38b-6a9d55270ecb" providerId="ADAL" clId="{E14F148A-E40E-4DA8-80FA-3E93517F0100}" dt="2021-01-26T10:50:11.139" v="48"/>
          <ac:spMkLst>
            <pc:docMk/>
            <pc:sldMk cId="4042350267" sldId="334"/>
            <ac:spMk id="12" creationId="{B085D5FC-48C2-4816-A3A7-7682559DF490}"/>
          </ac:spMkLst>
        </pc:spChg>
      </pc:sldChg>
      <pc:sldChg chg="addSp modSp mod">
        <pc:chgData name="Keiko Kojima" userId="6899f029-7342-413a-b38b-6a9d55270ecb" providerId="ADAL" clId="{E14F148A-E40E-4DA8-80FA-3E93517F0100}" dt="2021-01-26T10:50:39.862" v="53" actId="1076"/>
        <pc:sldMkLst>
          <pc:docMk/>
          <pc:sldMk cId="3023345930" sldId="335"/>
        </pc:sldMkLst>
        <pc:spChg chg="add mod">
          <ac:chgData name="Keiko Kojima" userId="6899f029-7342-413a-b38b-6a9d55270ecb" providerId="ADAL" clId="{E14F148A-E40E-4DA8-80FA-3E93517F0100}" dt="2021-01-26T10:50:39.862" v="53" actId="1076"/>
          <ac:spMkLst>
            <pc:docMk/>
            <pc:sldMk cId="3023345930" sldId="335"/>
            <ac:spMk id="11" creationId="{C8B1446E-9815-4EEE-A8A9-0A4E5655CB6E}"/>
          </ac:spMkLst>
        </pc:spChg>
      </pc:sldChg>
      <pc:sldChg chg="addSp modSp">
        <pc:chgData name="Keiko Kojima" userId="6899f029-7342-413a-b38b-6a9d55270ecb" providerId="ADAL" clId="{E14F148A-E40E-4DA8-80FA-3E93517F0100}" dt="2021-01-26T10:51:43.041" v="70"/>
        <pc:sldMkLst>
          <pc:docMk/>
          <pc:sldMk cId="711258792" sldId="336"/>
        </pc:sldMkLst>
        <pc:spChg chg="add mod">
          <ac:chgData name="Keiko Kojima" userId="6899f029-7342-413a-b38b-6a9d55270ecb" providerId="ADAL" clId="{E14F148A-E40E-4DA8-80FA-3E93517F0100}" dt="2021-01-26T10:51:43.041" v="70"/>
          <ac:spMkLst>
            <pc:docMk/>
            <pc:sldMk cId="711258792" sldId="336"/>
            <ac:spMk id="12" creationId="{9637D85D-F97A-41B7-8E20-B5A2E87200D8}"/>
          </ac:spMkLst>
        </pc:spChg>
      </pc:sldChg>
      <pc:sldChg chg="addSp modSp mod">
        <pc:chgData name="Keiko Kojima" userId="6899f029-7342-413a-b38b-6a9d55270ecb" providerId="ADAL" clId="{E14F148A-E40E-4DA8-80FA-3E93517F0100}" dt="2021-01-26T10:54:38.830" v="121" actId="20577"/>
        <pc:sldMkLst>
          <pc:docMk/>
          <pc:sldMk cId="4020274892" sldId="338"/>
        </pc:sldMkLst>
        <pc:spChg chg="add mod">
          <ac:chgData name="Keiko Kojima" userId="6899f029-7342-413a-b38b-6a9d55270ecb" providerId="ADAL" clId="{E14F148A-E40E-4DA8-80FA-3E93517F0100}" dt="2021-01-26T10:54:38.830" v="121" actId="20577"/>
          <ac:spMkLst>
            <pc:docMk/>
            <pc:sldMk cId="4020274892" sldId="338"/>
            <ac:spMk id="4" creationId="{0CE2FEAE-F935-4AAA-BB3F-FB4292C9F818}"/>
          </ac:spMkLst>
        </pc:spChg>
      </pc:sldChg>
      <pc:sldChg chg="addSp modSp">
        <pc:chgData name="Keiko Kojima" userId="6899f029-7342-413a-b38b-6a9d55270ecb" providerId="ADAL" clId="{E14F148A-E40E-4DA8-80FA-3E93517F0100}" dt="2021-01-26T10:54:44.651" v="122"/>
        <pc:sldMkLst>
          <pc:docMk/>
          <pc:sldMk cId="392527942" sldId="339"/>
        </pc:sldMkLst>
        <pc:spChg chg="add mod">
          <ac:chgData name="Keiko Kojima" userId="6899f029-7342-413a-b38b-6a9d55270ecb" providerId="ADAL" clId="{E14F148A-E40E-4DA8-80FA-3E93517F0100}" dt="2021-01-26T10:54:44.651" v="122"/>
          <ac:spMkLst>
            <pc:docMk/>
            <pc:sldMk cId="392527942" sldId="339"/>
            <ac:spMk id="4" creationId="{10B5B307-6ECC-4222-8C3C-0049E134211B}"/>
          </ac:spMkLst>
        </pc:spChg>
      </pc:sldChg>
      <pc:sldChg chg="addSp modSp">
        <pc:chgData name="Keiko Kojima" userId="6899f029-7342-413a-b38b-6a9d55270ecb" providerId="ADAL" clId="{E14F148A-E40E-4DA8-80FA-3E93517F0100}" dt="2021-01-26T10:54:47.415" v="123"/>
        <pc:sldMkLst>
          <pc:docMk/>
          <pc:sldMk cId="3952808742" sldId="340"/>
        </pc:sldMkLst>
        <pc:spChg chg="add mod">
          <ac:chgData name="Keiko Kojima" userId="6899f029-7342-413a-b38b-6a9d55270ecb" providerId="ADAL" clId="{E14F148A-E40E-4DA8-80FA-3E93517F0100}" dt="2021-01-26T10:54:47.415" v="123"/>
          <ac:spMkLst>
            <pc:docMk/>
            <pc:sldMk cId="3952808742" sldId="340"/>
            <ac:spMk id="4" creationId="{B9E03296-2F1D-4D8C-BDBF-712D1E518768}"/>
          </ac:spMkLst>
        </pc:spChg>
      </pc:sldChg>
    </pc:docChg>
  </pc:docChgLst>
  <pc:docChgLst>
    <pc:chgData name="Mayumi Oya" userId="S::mayumi_oya@jpf.go.jp::81482dfe-07c9-4ece-b186-9b7c75a9add2" providerId="AD" clId="Web-{7D1AFA7F-BF37-E3D6-EC52-6EE7B6BE4E8A}"/>
    <pc:docChg chg="modSld">
      <pc:chgData name="Mayumi Oya" userId="S::mayumi_oya@jpf.go.jp::81482dfe-07c9-4ece-b186-9b7c75a9add2" providerId="AD" clId="Web-{7D1AFA7F-BF37-E3D6-EC52-6EE7B6BE4E8A}" dt="2024-07-24T07:19:29.275" v="2" actId="1076"/>
      <pc:docMkLst>
        <pc:docMk/>
      </pc:docMkLst>
      <pc:sldChg chg="modSp">
        <pc:chgData name="Mayumi Oya" userId="S::mayumi_oya@jpf.go.jp::81482dfe-07c9-4ece-b186-9b7c75a9add2" providerId="AD" clId="Web-{7D1AFA7F-BF37-E3D6-EC52-6EE7B6BE4E8A}" dt="2024-07-24T07:19:00.163" v="1" actId="1076"/>
        <pc:sldMkLst>
          <pc:docMk/>
          <pc:sldMk cId="1287457101" sldId="365"/>
        </pc:sldMkLst>
        <pc:spChg chg="mod">
          <ac:chgData name="Mayumi Oya" userId="S::mayumi_oya@jpf.go.jp::81482dfe-07c9-4ece-b186-9b7c75a9add2" providerId="AD" clId="Web-{7D1AFA7F-BF37-E3D6-EC52-6EE7B6BE4E8A}" dt="2024-07-24T07:19:00.163" v="1" actId="1076"/>
          <ac:spMkLst>
            <pc:docMk/>
            <pc:sldMk cId="1287457101" sldId="365"/>
            <ac:spMk id="5" creationId="{A790CBF2-0FBD-2B61-6055-1F41E2E5FA69}"/>
          </ac:spMkLst>
        </pc:spChg>
      </pc:sldChg>
      <pc:sldChg chg="modSp">
        <pc:chgData name="Mayumi Oya" userId="S::mayumi_oya@jpf.go.jp::81482dfe-07c9-4ece-b186-9b7c75a9add2" providerId="AD" clId="Web-{7D1AFA7F-BF37-E3D6-EC52-6EE7B6BE4E8A}" dt="2024-07-24T07:19:29.275" v="2" actId="1076"/>
        <pc:sldMkLst>
          <pc:docMk/>
          <pc:sldMk cId="841441639" sldId="367"/>
        </pc:sldMkLst>
        <pc:spChg chg="mod">
          <ac:chgData name="Mayumi Oya" userId="S::mayumi_oya@jpf.go.jp::81482dfe-07c9-4ece-b186-9b7c75a9add2" providerId="AD" clId="Web-{7D1AFA7F-BF37-E3D6-EC52-6EE7B6BE4E8A}" dt="2024-07-24T07:19:29.275" v="2" actId="1076"/>
          <ac:spMkLst>
            <pc:docMk/>
            <pc:sldMk cId="841441639" sldId="367"/>
            <ac:spMk id="5" creationId="{A790CBF2-0FBD-2B61-6055-1F41E2E5FA69}"/>
          </ac:spMkLst>
        </pc:spChg>
      </pc:sldChg>
    </pc:docChg>
  </pc:docChgLst>
  <pc:docChgLst>
    <pc:chgData name="Keiko Kojima" userId="6899f029-7342-413a-b38b-6a9d55270ecb" providerId="ADAL" clId="{37A3D23B-68D8-49E0-8182-DF5BC618D34A}"/>
    <pc:docChg chg="custSel modSld">
      <pc:chgData name="Keiko Kojima" userId="6899f029-7342-413a-b38b-6a9d55270ecb" providerId="ADAL" clId="{37A3D23B-68D8-49E0-8182-DF5BC618D34A}" dt="2022-03-27T15:16:21.692" v="108" actId="1076"/>
      <pc:docMkLst>
        <pc:docMk/>
      </pc:docMkLst>
      <pc:sldChg chg="modSp mod">
        <pc:chgData name="Keiko Kojima" userId="6899f029-7342-413a-b38b-6a9d55270ecb" providerId="ADAL" clId="{37A3D23B-68D8-49E0-8182-DF5BC618D34A}" dt="2022-03-27T14:56:57.732" v="1" actId="1038"/>
        <pc:sldMkLst>
          <pc:docMk/>
          <pc:sldMk cId="582148703" sldId="293"/>
        </pc:sldMkLst>
        <pc:spChg chg="mod">
          <ac:chgData name="Keiko Kojima" userId="6899f029-7342-413a-b38b-6a9d55270ecb" providerId="ADAL" clId="{37A3D23B-68D8-49E0-8182-DF5BC618D34A}" dt="2022-03-27T14:56:57.732" v="1" actId="1038"/>
          <ac:spMkLst>
            <pc:docMk/>
            <pc:sldMk cId="582148703" sldId="293"/>
            <ac:spMk id="6" creationId="{E9EB36C1-F06E-4F20-A329-8344D44F0375}"/>
          </ac:spMkLst>
        </pc:spChg>
      </pc:sldChg>
      <pc:sldChg chg="modSp mod">
        <pc:chgData name="Keiko Kojima" userId="6899f029-7342-413a-b38b-6a9d55270ecb" providerId="ADAL" clId="{37A3D23B-68D8-49E0-8182-DF5BC618D34A}" dt="2022-03-27T14:57:14.277" v="4" actId="1076"/>
        <pc:sldMkLst>
          <pc:docMk/>
          <pc:sldMk cId="2583410530" sldId="294"/>
        </pc:sldMkLst>
        <pc:picChg chg="mod modCrop">
          <ac:chgData name="Keiko Kojima" userId="6899f029-7342-413a-b38b-6a9d55270ecb" providerId="ADAL" clId="{37A3D23B-68D8-49E0-8182-DF5BC618D34A}" dt="2022-03-27T14:57:14.277" v="4" actId="1076"/>
          <ac:picMkLst>
            <pc:docMk/>
            <pc:sldMk cId="2583410530" sldId="294"/>
            <ac:picMk id="3" creationId="{EA50D966-191F-4070-B7E2-A1FB61FA5201}"/>
          </ac:picMkLst>
        </pc:picChg>
      </pc:sldChg>
      <pc:sldChg chg="modSp mod">
        <pc:chgData name="Keiko Kojima" userId="6899f029-7342-413a-b38b-6a9d55270ecb" providerId="ADAL" clId="{37A3D23B-68D8-49E0-8182-DF5BC618D34A}" dt="2022-03-27T14:57:38.367" v="5" actId="1582"/>
        <pc:sldMkLst>
          <pc:docMk/>
          <pc:sldMk cId="338049328" sldId="297"/>
        </pc:sldMkLst>
        <pc:picChg chg="mod">
          <ac:chgData name="Keiko Kojima" userId="6899f029-7342-413a-b38b-6a9d55270ecb" providerId="ADAL" clId="{37A3D23B-68D8-49E0-8182-DF5BC618D34A}" dt="2022-03-27T14:57:38.367" v="5" actId="1582"/>
          <ac:picMkLst>
            <pc:docMk/>
            <pc:sldMk cId="338049328" sldId="297"/>
            <ac:picMk id="13" creationId="{88863B8F-EA11-49E4-B733-515DBF3F3BD8}"/>
          </ac:picMkLst>
        </pc:picChg>
      </pc:sldChg>
      <pc:sldChg chg="modSp mod">
        <pc:chgData name="Keiko Kojima" userId="6899f029-7342-413a-b38b-6a9d55270ecb" providerId="ADAL" clId="{37A3D23B-68D8-49E0-8182-DF5BC618D34A}" dt="2022-03-27T14:59:01.379" v="10" actId="14100"/>
        <pc:sldMkLst>
          <pc:docMk/>
          <pc:sldMk cId="3565276335" sldId="307"/>
        </pc:sldMkLst>
        <pc:picChg chg="mod modCrop">
          <ac:chgData name="Keiko Kojima" userId="6899f029-7342-413a-b38b-6a9d55270ecb" providerId="ADAL" clId="{37A3D23B-68D8-49E0-8182-DF5BC618D34A}" dt="2022-03-27T14:59:01.379" v="10" actId="14100"/>
          <ac:picMkLst>
            <pc:docMk/>
            <pc:sldMk cId="3565276335" sldId="307"/>
            <ac:picMk id="3" creationId="{ADB992BA-1A35-4DDC-9D69-93C0D57058AD}"/>
          </ac:picMkLst>
        </pc:picChg>
      </pc:sldChg>
      <pc:sldChg chg="addSp delSp modSp mod">
        <pc:chgData name="Keiko Kojima" userId="6899f029-7342-413a-b38b-6a9d55270ecb" providerId="ADAL" clId="{37A3D23B-68D8-49E0-8182-DF5BC618D34A}" dt="2022-03-27T15:13:43.645" v="96" actId="1076"/>
        <pc:sldMkLst>
          <pc:docMk/>
          <pc:sldMk cId="820053113" sldId="319"/>
        </pc:sldMkLst>
        <pc:spChg chg="add mod topLvl">
          <ac:chgData name="Keiko Kojima" userId="6899f029-7342-413a-b38b-6a9d55270ecb" providerId="ADAL" clId="{37A3D23B-68D8-49E0-8182-DF5BC618D34A}" dt="2022-03-27T15:13:43.645" v="96" actId="1076"/>
          <ac:spMkLst>
            <pc:docMk/>
            <pc:sldMk cId="820053113" sldId="319"/>
            <ac:spMk id="2" creationId="{5A531A5E-2398-46E9-A485-E878F461D2E6}"/>
          </ac:spMkLst>
        </pc:spChg>
        <pc:spChg chg="add del mod topLvl">
          <ac:chgData name="Keiko Kojima" userId="6899f029-7342-413a-b38b-6a9d55270ecb" providerId="ADAL" clId="{37A3D23B-68D8-49E0-8182-DF5BC618D34A}" dt="2022-03-27T15:12:40.412" v="90" actId="478"/>
          <ac:spMkLst>
            <pc:docMk/>
            <pc:sldMk cId="820053113" sldId="319"/>
            <ac:spMk id="5" creationId="{6680E87D-A68D-4902-B15E-80BC1F4D3A80}"/>
          </ac:spMkLst>
        </pc:spChg>
        <pc:spChg chg="add mod ord">
          <ac:chgData name="Keiko Kojima" userId="6899f029-7342-413a-b38b-6a9d55270ecb" providerId="ADAL" clId="{37A3D23B-68D8-49E0-8182-DF5BC618D34A}" dt="2022-03-27T15:13:43.645" v="96" actId="1076"/>
          <ac:spMkLst>
            <pc:docMk/>
            <pc:sldMk cId="820053113" sldId="319"/>
            <ac:spMk id="7" creationId="{BC860F51-4E70-4CAF-B2A3-2C6A7E3E6356}"/>
          </ac:spMkLst>
        </pc:spChg>
        <pc:grpChg chg="add del mod">
          <ac:chgData name="Keiko Kojima" userId="6899f029-7342-413a-b38b-6a9d55270ecb" providerId="ADAL" clId="{37A3D23B-68D8-49E0-8182-DF5BC618D34A}" dt="2022-03-27T15:12:34.050" v="88" actId="165"/>
          <ac:grpSpMkLst>
            <pc:docMk/>
            <pc:sldMk cId="820053113" sldId="319"/>
            <ac:grpSpMk id="6" creationId="{501EEF74-7A9D-4F46-A3DC-BCB64C917AFA}"/>
          </ac:grpSpMkLst>
        </pc:grpChg>
        <pc:grpChg chg="add mod">
          <ac:chgData name="Keiko Kojima" userId="6899f029-7342-413a-b38b-6a9d55270ecb" providerId="ADAL" clId="{37A3D23B-68D8-49E0-8182-DF5BC618D34A}" dt="2022-03-27T15:13:43.645" v="96" actId="1076"/>
          <ac:grpSpMkLst>
            <pc:docMk/>
            <pc:sldMk cId="820053113" sldId="319"/>
            <ac:grpSpMk id="8" creationId="{7DB994B5-A79D-4CB1-93AB-CE50DA67171F}"/>
          </ac:grpSpMkLst>
        </pc:grpChg>
        <pc:picChg chg="add mod topLvl">
          <ac:chgData name="Keiko Kojima" userId="6899f029-7342-413a-b38b-6a9d55270ecb" providerId="ADAL" clId="{37A3D23B-68D8-49E0-8182-DF5BC618D34A}" dt="2022-03-27T15:13:43.645" v="96" actId="1076"/>
          <ac:picMkLst>
            <pc:docMk/>
            <pc:sldMk cId="820053113" sldId="319"/>
            <ac:picMk id="1026" creationId="{A6A2FC4C-5904-4E47-9535-8DBE88E58E8F}"/>
          </ac:picMkLst>
        </pc:picChg>
        <pc:picChg chg="add mod topLvl">
          <ac:chgData name="Keiko Kojima" userId="6899f029-7342-413a-b38b-6a9d55270ecb" providerId="ADAL" clId="{37A3D23B-68D8-49E0-8182-DF5BC618D34A}" dt="2022-03-27T15:13:43.645" v="96" actId="1076"/>
          <ac:picMkLst>
            <pc:docMk/>
            <pc:sldMk cId="820053113" sldId="319"/>
            <ac:picMk id="1028" creationId="{1CFABC9D-AB4D-4405-9A25-7C5B060D85EA}"/>
          </ac:picMkLst>
        </pc:picChg>
        <pc:picChg chg="add mod topLvl">
          <ac:chgData name="Keiko Kojima" userId="6899f029-7342-413a-b38b-6a9d55270ecb" providerId="ADAL" clId="{37A3D23B-68D8-49E0-8182-DF5BC618D34A}" dt="2022-03-27T15:13:43.645" v="96" actId="1076"/>
          <ac:picMkLst>
            <pc:docMk/>
            <pc:sldMk cId="820053113" sldId="319"/>
            <ac:picMk id="1030" creationId="{73E2AFE4-F008-4495-AE57-24CAE4B9B10A}"/>
          </ac:picMkLst>
        </pc:picChg>
      </pc:sldChg>
      <pc:sldChg chg="modSp mod">
        <pc:chgData name="Keiko Kojima" userId="6899f029-7342-413a-b38b-6a9d55270ecb" providerId="ADAL" clId="{37A3D23B-68D8-49E0-8182-DF5BC618D34A}" dt="2022-03-27T15:16:21.692" v="108" actId="1076"/>
        <pc:sldMkLst>
          <pc:docMk/>
          <pc:sldMk cId="215969213" sldId="327"/>
        </pc:sldMkLst>
        <pc:picChg chg="mod">
          <ac:chgData name="Keiko Kojima" userId="6899f029-7342-413a-b38b-6a9d55270ecb" providerId="ADAL" clId="{37A3D23B-68D8-49E0-8182-DF5BC618D34A}" dt="2022-03-27T15:16:21.692" v="108" actId="1076"/>
          <ac:picMkLst>
            <pc:docMk/>
            <pc:sldMk cId="215969213" sldId="327"/>
            <ac:picMk id="4" creationId="{D828D41E-AA11-48D0-8109-C47B002C72C8}"/>
          </ac:picMkLst>
        </pc:picChg>
      </pc:sldChg>
      <pc:sldChg chg="modSp mod">
        <pc:chgData name="Keiko Kojima" userId="6899f029-7342-413a-b38b-6a9d55270ecb" providerId="ADAL" clId="{37A3D23B-68D8-49E0-8182-DF5BC618D34A}" dt="2022-03-27T15:14:03.100" v="97" actId="1582"/>
        <pc:sldMkLst>
          <pc:docMk/>
          <pc:sldMk cId="4165752795" sldId="328"/>
        </pc:sldMkLst>
        <pc:picChg chg="mod">
          <ac:chgData name="Keiko Kojima" userId="6899f029-7342-413a-b38b-6a9d55270ecb" providerId="ADAL" clId="{37A3D23B-68D8-49E0-8182-DF5BC618D34A}" dt="2022-03-27T15:14:03.100" v="97" actId="1582"/>
          <ac:picMkLst>
            <pc:docMk/>
            <pc:sldMk cId="4165752795" sldId="328"/>
            <ac:picMk id="11" creationId="{7FCB318E-F76A-4CF4-83EC-30E93B472156}"/>
          </ac:picMkLst>
        </pc:picChg>
      </pc:sldChg>
      <pc:sldChg chg="addSp delSp modSp">
        <pc:chgData name="Keiko Kojima" userId="6899f029-7342-413a-b38b-6a9d55270ecb" providerId="ADAL" clId="{37A3D23B-68D8-49E0-8182-DF5BC618D34A}" dt="2022-03-27T15:15:15.478" v="103" actId="1076"/>
        <pc:sldMkLst>
          <pc:docMk/>
          <pc:sldMk cId="1967920552" sldId="329"/>
        </pc:sldMkLst>
        <pc:picChg chg="add del mod">
          <ac:chgData name="Keiko Kojima" userId="6899f029-7342-413a-b38b-6a9d55270ecb" providerId="ADAL" clId="{37A3D23B-68D8-49E0-8182-DF5BC618D34A}" dt="2022-03-27T15:14:54.186" v="101" actId="478"/>
          <ac:picMkLst>
            <pc:docMk/>
            <pc:sldMk cId="1967920552" sldId="329"/>
            <ac:picMk id="2050" creationId="{86C5EECE-AA32-4852-BEE9-35F90DD86BF4}"/>
          </ac:picMkLst>
        </pc:picChg>
        <pc:picChg chg="add mod">
          <ac:chgData name="Keiko Kojima" userId="6899f029-7342-413a-b38b-6a9d55270ecb" providerId="ADAL" clId="{37A3D23B-68D8-49E0-8182-DF5BC618D34A}" dt="2022-03-27T15:15:15.478" v="103" actId="1076"/>
          <ac:picMkLst>
            <pc:docMk/>
            <pc:sldMk cId="1967920552" sldId="329"/>
            <ac:picMk id="2052" creationId="{44AAA8F8-D69D-472F-8231-CB5AC8DF7DB4}"/>
          </ac:picMkLst>
        </pc:picChg>
      </pc:sldChg>
      <pc:sldChg chg="modSp mod">
        <pc:chgData name="Keiko Kojima" userId="6899f029-7342-413a-b38b-6a9d55270ecb" providerId="ADAL" clId="{37A3D23B-68D8-49E0-8182-DF5BC618D34A}" dt="2022-03-27T15:16:13.059" v="106" actId="1582"/>
        <pc:sldMkLst>
          <pc:docMk/>
          <pc:sldMk cId="1954540861" sldId="332"/>
        </pc:sldMkLst>
        <pc:picChg chg="mod">
          <ac:chgData name="Keiko Kojima" userId="6899f029-7342-413a-b38b-6a9d55270ecb" providerId="ADAL" clId="{37A3D23B-68D8-49E0-8182-DF5BC618D34A}" dt="2022-03-27T15:16:13.059" v="106" actId="1582"/>
          <ac:picMkLst>
            <pc:docMk/>
            <pc:sldMk cId="1954540861" sldId="332"/>
            <ac:picMk id="14" creationId="{3D840B0E-420A-41A5-BEC3-D8354747AB6A}"/>
          </ac:picMkLst>
        </pc:picChg>
      </pc:sldChg>
      <pc:sldChg chg="modSp mod">
        <pc:chgData name="Keiko Kojima" userId="6899f029-7342-413a-b38b-6a9d55270ecb" providerId="ADAL" clId="{37A3D23B-68D8-49E0-8182-DF5BC618D34A}" dt="2022-03-27T14:59:37.253" v="11" actId="1582"/>
        <pc:sldMkLst>
          <pc:docMk/>
          <pc:sldMk cId="3673444306" sldId="347"/>
        </pc:sldMkLst>
        <pc:picChg chg="mod">
          <ac:chgData name="Keiko Kojima" userId="6899f029-7342-413a-b38b-6a9d55270ecb" providerId="ADAL" clId="{37A3D23B-68D8-49E0-8182-DF5BC618D34A}" dt="2022-03-27T14:59:37.253" v="11" actId="1582"/>
          <ac:picMkLst>
            <pc:docMk/>
            <pc:sldMk cId="3673444306" sldId="347"/>
            <ac:picMk id="18" creationId="{CA0FC7DE-264B-4EE7-A1CE-1E5516CEDD66}"/>
          </ac:picMkLst>
        </pc:picChg>
      </pc:sldChg>
      <pc:sldChg chg="modSp mod">
        <pc:chgData name="Keiko Kojima" userId="6899f029-7342-413a-b38b-6a9d55270ecb" providerId="ADAL" clId="{37A3D23B-68D8-49E0-8182-DF5BC618D34A}" dt="2022-03-27T15:15:47.940" v="104" actId="1582"/>
        <pc:sldMkLst>
          <pc:docMk/>
          <pc:sldMk cId="4278326507" sldId="354"/>
        </pc:sldMkLst>
        <pc:picChg chg="mod">
          <ac:chgData name="Keiko Kojima" userId="6899f029-7342-413a-b38b-6a9d55270ecb" providerId="ADAL" clId="{37A3D23B-68D8-49E0-8182-DF5BC618D34A}" dt="2022-03-27T15:15:47.940" v="104" actId="1582"/>
          <ac:picMkLst>
            <pc:docMk/>
            <pc:sldMk cId="4278326507" sldId="354"/>
            <ac:picMk id="9" creationId="{ECAC5C95-BEF1-4B29-9306-5CC1533A8648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6FBC2B-D830-41A8-8330-BA20844DDC10}" type="datetimeFigureOut">
              <a:rPr kumimoji="1" lang="ja-JP" altLang="en-US" smtClean="0"/>
              <a:t>2024/7/24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A568EF-6FE7-4AF5-B3D3-0131C89D49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70292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dirty="0">
                <a:ea typeface="游ゴシック"/>
              </a:rPr>
              <a:t>〈</a:t>
            </a:r>
            <a:r>
              <a:rPr lang="ja-JP" altLang="en-US" dirty="0">
                <a:ea typeface="游ゴシック"/>
              </a:rPr>
              <a:t>ご案内</a:t>
            </a:r>
            <a:r>
              <a:rPr lang="en-US" altLang="ja-JP" dirty="0">
                <a:ea typeface="游ゴシック"/>
              </a:rPr>
              <a:t>〉</a:t>
            </a:r>
            <a:br>
              <a:rPr lang="en-US" altLang="ja-JP" dirty="0">
                <a:ea typeface="游ゴシック"/>
              </a:rPr>
            </a:br>
            <a:r>
              <a:rPr lang="ja-JP" altLang="en-US" dirty="0">
                <a:ea typeface="游ゴシック"/>
              </a:rPr>
              <a:t>＊本</a:t>
            </a:r>
            <a:r>
              <a:rPr lang="en-US" altLang="ja-JP" dirty="0">
                <a:ea typeface="游ゴシック"/>
              </a:rPr>
              <a:t>PPT</a:t>
            </a:r>
            <a:r>
              <a:rPr lang="ja-JP" altLang="en-US" dirty="0">
                <a:ea typeface="游ゴシック"/>
              </a:rPr>
              <a:t>は、日本語教材</a:t>
            </a:r>
            <a:r>
              <a:rPr lang="en-US" altLang="ja-JP" dirty="0">
                <a:ea typeface="游ゴシック"/>
              </a:rPr>
              <a:t>『</a:t>
            </a:r>
            <a:r>
              <a:rPr lang="ja-JP" altLang="en-US" dirty="0">
                <a:ea typeface="游ゴシック"/>
              </a:rPr>
              <a:t>いろどり 生活の日本語</a:t>
            </a:r>
            <a:r>
              <a:rPr lang="en-US" altLang="ja-JP" dirty="0">
                <a:ea typeface="游ゴシック"/>
              </a:rPr>
              <a:t>』</a:t>
            </a:r>
            <a:r>
              <a:rPr lang="ja-JP" altLang="en-US" dirty="0">
                <a:ea typeface="游ゴシック"/>
              </a:rPr>
              <a:t>（国際交流基金）を、国際交流基金ヤンゴン日本文化センターが</a:t>
            </a:r>
          </a:p>
          <a:p>
            <a:r>
              <a:rPr lang="ja-JP" altLang="en-US" dirty="0">
                <a:ea typeface="游ゴシック"/>
              </a:rPr>
              <a:t>　ミャンマー語に翻訳作成した</a:t>
            </a:r>
            <a:r>
              <a:rPr lang="en-US" altLang="ja-JP" dirty="0">
                <a:ea typeface="游ゴシック"/>
              </a:rPr>
              <a:t>『</a:t>
            </a:r>
            <a:r>
              <a:rPr lang="ja-JP" altLang="en-US" dirty="0">
                <a:ea typeface="游ゴシック"/>
              </a:rPr>
              <a:t>いろどり 生活の日本語</a:t>
            </a:r>
            <a:r>
              <a:rPr lang="en-US" altLang="ja-JP" dirty="0">
                <a:ea typeface="游ゴシック"/>
              </a:rPr>
              <a:t>』</a:t>
            </a:r>
            <a:r>
              <a:rPr lang="ja-JP" altLang="en-US" dirty="0">
                <a:ea typeface="游ゴシック"/>
              </a:rPr>
              <a:t>ミャンマー語版を基に作成しました。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＊本</a:t>
            </a:r>
            <a:r>
              <a:rPr lang="en-US" altLang="ja-JP" dirty="0">
                <a:ea typeface="游ゴシック"/>
              </a:rPr>
              <a:t>PPT</a:t>
            </a:r>
            <a:r>
              <a:rPr lang="ja-JP" altLang="en-US" dirty="0">
                <a:ea typeface="游ゴシック"/>
              </a:rPr>
              <a:t>は、営利</a:t>
            </a:r>
            <a:r>
              <a:rPr lang="en-US" altLang="ja-JP" dirty="0">
                <a:ea typeface="游ゴシック"/>
              </a:rPr>
              <a:t>/</a:t>
            </a:r>
            <a:r>
              <a:rPr lang="ja-JP" altLang="en-US" dirty="0">
                <a:ea typeface="游ゴシック"/>
              </a:rPr>
              <a:t>非営利に関わらず、授業などで使えます。また、改変等も自由です。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＊本</a:t>
            </a:r>
            <a:r>
              <a:rPr lang="en-US" altLang="ja-JP" dirty="0">
                <a:ea typeface="游ゴシック"/>
              </a:rPr>
              <a:t>PPT</a:t>
            </a:r>
            <a:r>
              <a:rPr lang="ja-JP" altLang="en-US" dirty="0">
                <a:ea typeface="游ゴシック"/>
              </a:rPr>
              <a:t>の頒布は、無償・有償を問わず、禁止します。他者へ案内する際は、</a:t>
            </a:r>
            <a:r>
              <a:rPr lang="en-US" altLang="ja-JP" dirty="0">
                <a:ea typeface="游ゴシック"/>
              </a:rPr>
              <a:t>JFYG</a:t>
            </a:r>
            <a:r>
              <a:rPr lang="ja-JP" altLang="en-US" dirty="0">
                <a:ea typeface="游ゴシック"/>
              </a:rPr>
              <a:t>のリンクをご利用下い。</a:t>
            </a:r>
            <a:br>
              <a:rPr lang="ja-JP" altLang="en-US" dirty="0">
                <a:ea typeface="游ゴシック"/>
              </a:rPr>
            </a:b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＊シャドーイングは、全スクリプトありと、スクリプトなしの</a:t>
            </a:r>
            <a:r>
              <a:rPr lang="en-US" altLang="ja-JP" dirty="0">
                <a:ea typeface="游ゴシック"/>
              </a:rPr>
              <a:t>2</a:t>
            </a:r>
            <a:r>
              <a:rPr lang="ja-JP" altLang="en-US" dirty="0">
                <a:ea typeface="游ゴシック"/>
              </a:rPr>
              <a:t>枚のみがあります。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　　必要に応じて、スクリプト一部分ありなども作成し、お使いください。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＊</a:t>
            </a:r>
            <a:r>
              <a:rPr lang="en-US" altLang="ja-JP" dirty="0">
                <a:ea typeface="游ゴシック"/>
              </a:rPr>
              <a:t>『</a:t>
            </a:r>
            <a:r>
              <a:rPr lang="ja-JP" altLang="en-US" dirty="0">
                <a:ea typeface="游ゴシック"/>
              </a:rPr>
              <a:t>いろどり</a:t>
            </a:r>
            <a:r>
              <a:rPr lang="en-US" altLang="ja-JP" dirty="0">
                <a:ea typeface="游ゴシック"/>
              </a:rPr>
              <a:t>』</a:t>
            </a:r>
            <a:r>
              <a:rPr lang="ja-JP" altLang="en-US" dirty="0">
                <a:ea typeface="游ゴシック"/>
              </a:rPr>
              <a:t>以外のイラストや写真等を利用した場合、ノート欄に利用サイト等を記載しています。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　　イラストの著作権は、それぞれの著作者に帰属しています。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　　　　①教材</a:t>
            </a:r>
            <a:r>
              <a:rPr lang="en-US" altLang="ja-JP" dirty="0">
                <a:ea typeface="游ゴシック"/>
              </a:rPr>
              <a:t>『</a:t>
            </a:r>
            <a:r>
              <a:rPr lang="ja-JP" altLang="en-US" dirty="0">
                <a:ea typeface="游ゴシック"/>
              </a:rPr>
              <a:t>いろどり</a:t>
            </a:r>
            <a:r>
              <a:rPr lang="en-US" altLang="ja-JP" dirty="0">
                <a:ea typeface="游ゴシック"/>
              </a:rPr>
              <a:t>』</a:t>
            </a:r>
            <a:r>
              <a:rPr lang="ja-JP" altLang="en-US" dirty="0">
                <a:ea typeface="游ゴシック"/>
              </a:rPr>
              <a:t>　</a:t>
            </a:r>
            <a:r>
              <a:rPr lang="en-US" altLang="ja-JP" dirty="0">
                <a:ea typeface="游ゴシック"/>
              </a:rPr>
              <a:t>https://sites.google.com/view/irodori-th</a:t>
            </a:r>
            <a:br>
              <a:rPr lang="en-US" altLang="ja-JP" dirty="0">
                <a:ea typeface="游ゴシック"/>
              </a:rPr>
            </a:br>
            <a:r>
              <a:rPr lang="ja-JP" altLang="en-US" dirty="0">
                <a:ea typeface="游ゴシック"/>
              </a:rPr>
              <a:t>　　　　②いらすとや　</a:t>
            </a:r>
            <a:r>
              <a:rPr lang="en-US" altLang="ja-JP" dirty="0">
                <a:ea typeface="游ゴシック"/>
              </a:rPr>
              <a:t>https://www.irasutoya.com/</a:t>
            </a:r>
            <a:br>
              <a:rPr lang="en-US" altLang="ja-JP" dirty="0">
                <a:ea typeface="游ゴシック"/>
              </a:rPr>
            </a:br>
            <a:r>
              <a:rPr lang="ja-JP" altLang="en-US" dirty="0">
                <a:ea typeface="游ゴシック"/>
              </a:rPr>
              <a:t>　　　　③イラスト</a:t>
            </a:r>
            <a:r>
              <a:rPr lang="en-US" altLang="ja-JP" dirty="0">
                <a:ea typeface="游ゴシック"/>
              </a:rPr>
              <a:t>AC</a:t>
            </a:r>
            <a:r>
              <a:rPr lang="ja-JP" altLang="en-US" dirty="0">
                <a:ea typeface="游ゴシック"/>
              </a:rPr>
              <a:t>　</a:t>
            </a:r>
            <a:r>
              <a:rPr lang="en-US" altLang="ja-JP" dirty="0">
                <a:ea typeface="游ゴシック"/>
              </a:rPr>
              <a:t>https://www.ac-illust.com/</a:t>
            </a:r>
            <a:br>
              <a:rPr lang="en-US" altLang="ja-JP" dirty="0">
                <a:ea typeface="游ゴシック"/>
              </a:rPr>
            </a:br>
            <a:endParaRPr lang="en-US" altLang="ja-JP" dirty="0">
              <a:ea typeface="游ゴシック"/>
            </a:endParaRPr>
          </a:p>
          <a:p>
            <a:r>
              <a:rPr lang="en-US" altLang="ja-JP" dirty="0">
                <a:ea typeface="游ゴシック"/>
              </a:rPr>
              <a:t>【『</a:t>
            </a:r>
            <a:r>
              <a:rPr lang="ja-JP" altLang="en-US" dirty="0">
                <a:ea typeface="游ゴシック"/>
              </a:rPr>
              <a:t>いろどり</a:t>
            </a:r>
            <a:r>
              <a:rPr lang="en-US" altLang="ja-JP" dirty="0">
                <a:ea typeface="游ゴシック"/>
              </a:rPr>
              <a:t>』</a:t>
            </a:r>
            <a:r>
              <a:rPr lang="ja-JP" altLang="en-US" dirty="0">
                <a:ea typeface="游ゴシック"/>
              </a:rPr>
              <a:t>（ミャンマー語版）</a:t>
            </a:r>
            <a:r>
              <a:rPr lang="en-US" altLang="ja-JP" dirty="0">
                <a:ea typeface="游ゴシック"/>
              </a:rPr>
              <a:t>PPT</a:t>
            </a:r>
            <a:r>
              <a:rPr lang="ja-JP" altLang="en-US" dirty="0">
                <a:ea typeface="游ゴシック"/>
              </a:rPr>
              <a:t>制作：国際交流基金ヤンゴン日本文化センター</a:t>
            </a:r>
            <a:r>
              <a:rPr lang="en-US" altLang="ja-JP" dirty="0">
                <a:ea typeface="游ゴシック"/>
              </a:rPr>
              <a:t>https://yg.jpf.go.jp/</a:t>
            </a:r>
            <a:r>
              <a:rPr lang="en-US" altLang="ja-JP" dirty="0" err="1">
                <a:ea typeface="游ゴシック"/>
              </a:rPr>
              <a:t>irodori</a:t>
            </a:r>
            <a:r>
              <a:rPr lang="en-US" altLang="ja-JP" dirty="0">
                <a:ea typeface="游ゴシック"/>
              </a:rPr>
              <a:t>/】</a:t>
            </a:r>
            <a:r>
              <a:rPr lang="ja-JP" altLang="en-US" dirty="0">
                <a:ea typeface="游ゴシック"/>
              </a:rPr>
              <a:t>　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A568EF-6FE7-4AF5-B3D3-0131C89D4952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43766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いらすとや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A568EF-6FE7-4AF5-B3D3-0131C89D4952}" type="slidenum">
              <a:rPr kumimoji="1" lang="ja-JP" altLang="en-US" smtClean="0"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97968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いらすとや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A568EF-6FE7-4AF5-B3D3-0131C89D4952}" type="slidenum">
              <a:rPr kumimoji="1" lang="ja-JP" altLang="en-US" smtClean="0"/>
              <a:t>38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94040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いらすとや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A568EF-6FE7-4AF5-B3D3-0131C89D4952}" type="slidenum">
              <a:rPr kumimoji="1" lang="ja-JP" altLang="en-US" smtClean="0"/>
              <a:t>47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70161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F2D5D-1448-48F2-85D5-97DBA388A54D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F242-0794-4FF6-AA7D-034A4B8A9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042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F2D5D-1448-48F2-85D5-97DBA388A54D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F242-0794-4FF6-AA7D-034A4B8A9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416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F2D5D-1448-48F2-85D5-97DBA388A54D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F242-0794-4FF6-AA7D-034A4B8A9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2221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F2D5D-1448-48F2-85D5-97DBA388A54D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F242-0794-4FF6-AA7D-034A4B8A9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4862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F2D5D-1448-48F2-85D5-97DBA388A54D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F242-0794-4FF6-AA7D-034A4B8A9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474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F2D5D-1448-48F2-85D5-97DBA388A54D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F242-0794-4FF6-AA7D-034A4B8A9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928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F2D5D-1448-48F2-85D5-97DBA388A54D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F242-0794-4FF6-AA7D-034A4B8A9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51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F2D5D-1448-48F2-85D5-97DBA388A54D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F242-0794-4FF6-AA7D-034A4B8A9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486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F2D5D-1448-48F2-85D5-97DBA388A54D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F242-0794-4FF6-AA7D-034A4B8A9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3440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F2D5D-1448-48F2-85D5-97DBA388A54D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F242-0794-4FF6-AA7D-034A4B8A9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210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F2D5D-1448-48F2-85D5-97DBA388A54D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F242-0794-4FF6-AA7D-034A4B8A9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3221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9F2D5D-1448-48F2-85D5-97DBA388A54D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10F242-0794-4FF6-AA7D-034A4B8A9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763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6.pn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4.png"/><Relationship Id="rId5" Type="http://schemas.microsoft.com/office/2007/relationships/media" Target="../media/media3.mp3"/><Relationship Id="rId15" Type="http://schemas.openxmlformats.org/officeDocument/2006/relationships/image" Target="../media/image8.png"/><Relationship Id="rId10" Type="http://schemas.openxmlformats.org/officeDocument/2006/relationships/image" Target="../media/image3.png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6.pn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4.png"/><Relationship Id="rId5" Type="http://schemas.microsoft.com/office/2007/relationships/media" Target="../media/media3.mp3"/><Relationship Id="rId15" Type="http://schemas.openxmlformats.org/officeDocument/2006/relationships/image" Target="../media/image8.png"/><Relationship Id="rId10" Type="http://schemas.openxmlformats.org/officeDocument/2006/relationships/image" Target="../media/image3.png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10.png"/><Relationship Id="rId5" Type="http://schemas.microsoft.com/office/2007/relationships/media" Target="../media/media3.mp3"/><Relationship Id="rId10" Type="http://schemas.openxmlformats.org/officeDocument/2006/relationships/image" Target="../media/image9.png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10.png"/><Relationship Id="rId5" Type="http://schemas.microsoft.com/office/2007/relationships/media" Target="../media/media3.mp3"/><Relationship Id="rId10" Type="http://schemas.openxmlformats.org/officeDocument/2006/relationships/image" Target="../media/image9.png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13.pn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1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5.png"/><Relationship Id="rId5" Type="http://schemas.microsoft.com/office/2007/relationships/media" Target="../media/media3.mp3"/><Relationship Id="rId10" Type="http://schemas.openxmlformats.org/officeDocument/2006/relationships/image" Target="../media/image11.tmp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6.png"/><Relationship Id="rId5" Type="http://schemas.openxmlformats.org/officeDocument/2006/relationships/image" Target="../media/image15.tmp"/><Relationship Id="rId4" Type="http://schemas.openxmlformats.org/officeDocument/2006/relationships/image" Target="../media/image14.tm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6.png"/><Relationship Id="rId5" Type="http://schemas.openxmlformats.org/officeDocument/2006/relationships/image" Target="../media/image15.tmp"/><Relationship Id="rId4" Type="http://schemas.openxmlformats.org/officeDocument/2006/relationships/image" Target="../media/image14.tm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2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5.png"/><Relationship Id="rId5" Type="http://schemas.microsoft.com/office/2007/relationships/media" Target="../media/media3.mp3"/><Relationship Id="rId10" Type="http://schemas.openxmlformats.org/officeDocument/2006/relationships/image" Target="../media/image11.tmp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media" Target="../media/media7.mp3"/><Relationship Id="rId7" Type="http://schemas.openxmlformats.org/officeDocument/2006/relationships/image" Target="../media/image25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4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7.mp3"/><Relationship Id="rId9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7.mp3"/><Relationship Id="rId7" Type="http://schemas.openxmlformats.org/officeDocument/2006/relationships/image" Target="../media/image25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4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7.mp3"/><Relationship Id="rId9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media" Target="../media/media7.mp3"/><Relationship Id="rId7" Type="http://schemas.openxmlformats.org/officeDocument/2006/relationships/image" Target="../media/image24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7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7.mp3"/><Relationship Id="rId9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39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40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7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5.png"/><Relationship Id="rId5" Type="http://schemas.openxmlformats.org/officeDocument/2006/relationships/image" Target="../media/image36.png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4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4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8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7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46.png"/><Relationship Id="rId5" Type="http://schemas.openxmlformats.org/officeDocument/2006/relationships/image" Target="../media/image42.png"/><Relationship Id="rId4" Type="http://schemas.openxmlformats.org/officeDocument/2006/relationships/image" Target="../media/image48.png"/><Relationship Id="rId9" Type="http://schemas.openxmlformats.org/officeDocument/2006/relationships/image" Target="../media/image4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51.png"/><Relationship Id="rId5" Type="http://schemas.openxmlformats.org/officeDocument/2006/relationships/image" Target="../media/image50.tmp"/><Relationship Id="rId4" Type="http://schemas.openxmlformats.org/officeDocument/2006/relationships/image" Target="../media/image14.tmp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51.png"/><Relationship Id="rId5" Type="http://schemas.openxmlformats.org/officeDocument/2006/relationships/image" Target="../media/image50.tmp"/><Relationship Id="rId4" Type="http://schemas.openxmlformats.org/officeDocument/2006/relationships/image" Target="../media/image14.tmp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5" Type="http://schemas.openxmlformats.org/officeDocument/2006/relationships/image" Target="../media/image5.png"/><Relationship Id="rId4" Type="http://schemas.openxmlformats.org/officeDocument/2006/relationships/image" Target="../media/image6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65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3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62.png"/><Relationship Id="rId5" Type="http://schemas.openxmlformats.org/officeDocument/2006/relationships/image" Target="../media/image5.png"/><Relationship Id="rId4" Type="http://schemas.openxmlformats.org/officeDocument/2006/relationships/image" Target="../media/image6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4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Relationship Id="rId9" Type="http://schemas.openxmlformats.org/officeDocument/2006/relationships/image" Target="../media/image5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4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Relationship Id="rId9" Type="http://schemas.openxmlformats.org/officeDocument/2006/relationships/image" Target="../media/image5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8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77.png"/><Relationship Id="rId11" Type="http://schemas.openxmlformats.org/officeDocument/2006/relationships/image" Target="../media/image82.png"/><Relationship Id="rId5" Type="http://schemas.openxmlformats.org/officeDocument/2006/relationships/image" Target="../media/image5.png"/><Relationship Id="rId10" Type="http://schemas.openxmlformats.org/officeDocument/2006/relationships/image" Target="../media/image81.png"/><Relationship Id="rId4" Type="http://schemas.openxmlformats.org/officeDocument/2006/relationships/image" Target="../media/image76.png"/><Relationship Id="rId9" Type="http://schemas.openxmlformats.org/officeDocument/2006/relationships/image" Target="../media/image8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84.png"/><Relationship Id="rId5" Type="http://schemas.openxmlformats.org/officeDocument/2006/relationships/image" Target="../media/image86.png"/><Relationship Id="rId4" Type="http://schemas.openxmlformats.org/officeDocument/2006/relationships/image" Target="../media/image8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4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83.png"/><Relationship Id="rId5" Type="http://schemas.openxmlformats.org/officeDocument/2006/relationships/image" Target="../media/image5.png"/><Relationship Id="rId4" Type="http://schemas.openxmlformats.org/officeDocument/2006/relationships/image" Target="../media/image8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4.png"/><Relationship Id="rId4" Type="http://schemas.openxmlformats.org/officeDocument/2006/relationships/image" Target="../media/image9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6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7.png"/><Relationship Id="rId4" Type="http://schemas.openxmlformats.org/officeDocument/2006/relationships/image" Target="../media/image9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3.png"/><Relationship Id="rId5" Type="http://schemas.openxmlformats.org/officeDocument/2006/relationships/image" Target="../media/image102.png"/><Relationship Id="rId4" Type="http://schemas.openxmlformats.org/officeDocument/2006/relationships/image" Target="../media/image101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8.png"/><Relationship Id="rId5" Type="http://schemas.openxmlformats.org/officeDocument/2006/relationships/image" Target="../media/image107.png"/><Relationship Id="rId4" Type="http://schemas.openxmlformats.org/officeDocument/2006/relationships/image" Target="../media/image106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tmp"/><Relationship Id="rId2" Type="http://schemas.openxmlformats.org/officeDocument/2006/relationships/image" Target="../media/image109.tmp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1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2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CE2DBC6-AF66-B5E1-9D18-D76F98BFC3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1166"/>
            <a:ext cx="12192001" cy="4384066"/>
          </a:xfrm>
          <a:prstGeom prst="rect">
            <a:avLst/>
          </a:prstGeom>
        </p:spPr>
      </p:pic>
      <p:sp>
        <p:nvSpPr>
          <p:cNvPr id="6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869640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1L18-1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5821487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0BB1537-4D95-C51D-2411-55C0CCCE23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431"/>
            <a:ext cx="12175141" cy="2161576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85875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1L18-1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5834105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9477AF47-93AF-4F76-8EAD-16B93AFCD56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94700" y="2432957"/>
            <a:ext cx="8959231" cy="3009899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FDDDD0B4-F9C2-4720-873A-15E0C222173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9131" y="5602382"/>
            <a:ext cx="11313710" cy="1014415"/>
          </a:xfrm>
          <a:prstGeom prst="rect">
            <a:avLst/>
          </a:prstGeom>
        </p:spPr>
      </p:pic>
      <p:pic>
        <p:nvPicPr>
          <p:cNvPr id="2" name="Y_[18-01]_kiku1">
            <a:hlinkClick r:id="" action="ppaction://media"/>
            <a:extLst>
              <a:ext uri="{FF2B5EF4-FFF2-40B4-BE49-F238E27FC236}">
                <a16:creationId xmlns:a16="http://schemas.microsoft.com/office/drawing/2014/main" id="{FB137000-E4F6-48FB-97B6-1979F2F6258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915305" y="5764200"/>
            <a:ext cx="368808" cy="368808"/>
          </a:xfrm>
          <a:prstGeom prst="rect">
            <a:avLst/>
          </a:prstGeom>
        </p:spPr>
      </p:pic>
      <p:pic>
        <p:nvPicPr>
          <p:cNvPr id="4" name="Y_[18-02]_kiku2">
            <a:hlinkClick r:id="" action="ppaction://media"/>
            <a:extLst>
              <a:ext uri="{FF2B5EF4-FFF2-40B4-BE49-F238E27FC236}">
                <a16:creationId xmlns:a16="http://schemas.microsoft.com/office/drawing/2014/main" id="{1A82D223-55E3-4E04-8941-9514F1FC03E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321380" y="5764200"/>
            <a:ext cx="368808" cy="368808"/>
          </a:xfrm>
          <a:prstGeom prst="rect">
            <a:avLst/>
          </a:prstGeom>
        </p:spPr>
      </p:pic>
      <p:pic>
        <p:nvPicPr>
          <p:cNvPr id="6" name="Y_[18-03]_kiku3">
            <a:hlinkClick r:id="" action="ppaction://media"/>
            <a:extLst>
              <a:ext uri="{FF2B5EF4-FFF2-40B4-BE49-F238E27FC236}">
                <a16:creationId xmlns:a16="http://schemas.microsoft.com/office/drawing/2014/main" id="{E9B21E31-D3A7-48EB-811C-C7D6116B4521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705019" y="5750864"/>
            <a:ext cx="368808" cy="368808"/>
          </a:xfrm>
          <a:prstGeom prst="rect">
            <a:avLst/>
          </a:prstGeom>
        </p:spPr>
      </p:pic>
      <p:pic>
        <p:nvPicPr>
          <p:cNvPr id="17" name="Y_[18-04]_kiku4">
            <a:hlinkClick r:id="" action="ppaction://media"/>
            <a:extLst>
              <a:ext uri="{FF2B5EF4-FFF2-40B4-BE49-F238E27FC236}">
                <a16:creationId xmlns:a16="http://schemas.microsoft.com/office/drawing/2014/main" id="{7EF55257-1358-4873-9F75-1055C228FC03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124368" y="5750864"/>
            <a:ext cx="368808" cy="368808"/>
          </a:xfrm>
          <a:prstGeom prst="rect">
            <a:avLst/>
          </a:prstGeom>
        </p:spPr>
      </p:pic>
      <p:sp>
        <p:nvSpPr>
          <p:cNvPr id="12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85875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1L18-1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18024C3-C295-D99E-9285-A8BE28115A4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880" y="10160"/>
            <a:ext cx="2981741" cy="74305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05B3441-078A-CD18-AED8-C0625060D3D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371551" y="64517"/>
            <a:ext cx="3810385" cy="79383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623FEB0-B55A-3043-C4F7-90B27893378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-1" y="1054205"/>
            <a:ext cx="5343947" cy="878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158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210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005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3513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754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9477AF47-93AF-4F76-8EAD-16B93AFCD56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94700" y="2432957"/>
            <a:ext cx="8959231" cy="3009899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5E33A0B4-058F-4286-B47E-9A690B835C26}"/>
              </a:ext>
            </a:extLst>
          </p:cNvPr>
          <p:cNvGrpSpPr/>
          <p:nvPr/>
        </p:nvGrpSpPr>
        <p:grpSpPr>
          <a:xfrm>
            <a:off x="389131" y="5673502"/>
            <a:ext cx="11313710" cy="1014415"/>
            <a:chOff x="389131" y="5673502"/>
            <a:chExt cx="11313710" cy="1014415"/>
          </a:xfrm>
        </p:grpSpPr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FDDDD0B4-F9C2-4720-873A-15E0C222173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389131" y="5673502"/>
              <a:ext cx="11313710" cy="1014415"/>
            </a:xfrm>
            <a:prstGeom prst="rect">
              <a:avLst/>
            </a:prstGeom>
          </p:spPr>
        </p:pic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68C4A753-D393-460A-B64E-A6EDD25D41E6}"/>
                </a:ext>
              </a:extLst>
            </p:cNvPr>
            <p:cNvSpPr txBox="1"/>
            <p:nvPr/>
          </p:nvSpPr>
          <p:spPr>
            <a:xfrm>
              <a:off x="3099709" y="6050592"/>
              <a:ext cx="329292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ja-JP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c</a:t>
              </a: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44287C79-BA46-4B89-B763-6213FCEE4903}"/>
                </a:ext>
              </a:extLst>
            </p:cNvPr>
            <p:cNvSpPr txBox="1"/>
            <p:nvPr/>
          </p:nvSpPr>
          <p:spPr>
            <a:xfrm>
              <a:off x="10199915" y="6042771"/>
              <a:ext cx="329292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ja-JP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d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E7174277-0289-4978-9141-8253714A07B8}"/>
                </a:ext>
              </a:extLst>
            </p:cNvPr>
            <p:cNvSpPr txBox="1"/>
            <p:nvPr/>
          </p:nvSpPr>
          <p:spPr>
            <a:xfrm>
              <a:off x="7840438" y="6050591"/>
              <a:ext cx="329292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ja-JP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a</a:t>
              </a: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6F344A55-844A-4A65-8BF0-75177CC911BF}"/>
                </a:ext>
              </a:extLst>
            </p:cNvPr>
            <p:cNvSpPr txBox="1"/>
            <p:nvPr/>
          </p:nvSpPr>
          <p:spPr>
            <a:xfrm>
              <a:off x="5494566" y="6050592"/>
              <a:ext cx="329292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ja-JP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b</a:t>
              </a:r>
            </a:p>
          </p:txBody>
        </p:sp>
      </p:grpSp>
      <p:pic>
        <p:nvPicPr>
          <p:cNvPr id="2" name="Y_[18-01]_kiku1">
            <a:hlinkClick r:id="" action="ppaction://media"/>
            <a:extLst>
              <a:ext uri="{FF2B5EF4-FFF2-40B4-BE49-F238E27FC236}">
                <a16:creationId xmlns:a16="http://schemas.microsoft.com/office/drawing/2014/main" id="{FB137000-E4F6-48FB-97B6-1979F2F6258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915305" y="5764200"/>
            <a:ext cx="368808" cy="368808"/>
          </a:xfrm>
          <a:prstGeom prst="rect">
            <a:avLst/>
          </a:prstGeom>
        </p:spPr>
      </p:pic>
      <p:pic>
        <p:nvPicPr>
          <p:cNvPr id="4" name="Y_[18-02]_kiku2">
            <a:hlinkClick r:id="" action="ppaction://media"/>
            <a:extLst>
              <a:ext uri="{FF2B5EF4-FFF2-40B4-BE49-F238E27FC236}">
                <a16:creationId xmlns:a16="http://schemas.microsoft.com/office/drawing/2014/main" id="{1A82D223-55E3-4E04-8941-9514F1FC03E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321380" y="5764200"/>
            <a:ext cx="368808" cy="368808"/>
          </a:xfrm>
          <a:prstGeom prst="rect">
            <a:avLst/>
          </a:prstGeom>
        </p:spPr>
      </p:pic>
      <p:pic>
        <p:nvPicPr>
          <p:cNvPr id="6" name="Y_[18-03]_kiku3">
            <a:hlinkClick r:id="" action="ppaction://media"/>
            <a:extLst>
              <a:ext uri="{FF2B5EF4-FFF2-40B4-BE49-F238E27FC236}">
                <a16:creationId xmlns:a16="http://schemas.microsoft.com/office/drawing/2014/main" id="{E9B21E31-D3A7-48EB-811C-C7D6116B4521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705019" y="5750864"/>
            <a:ext cx="368808" cy="368808"/>
          </a:xfrm>
          <a:prstGeom prst="rect">
            <a:avLst/>
          </a:prstGeom>
        </p:spPr>
      </p:pic>
      <p:pic>
        <p:nvPicPr>
          <p:cNvPr id="17" name="Y_[18-04]_kiku4">
            <a:hlinkClick r:id="" action="ppaction://media"/>
            <a:extLst>
              <a:ext uri="{FF2B5EF4-FFF2-40B4-BE49-F238E27FC236}">
                <a16:creationId xmlns:a16="http://schemas.microsoft.com/office/drawing/2014/main" id="{7EF55257-1358-4873-9F75-1055C228FC03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124368" y="5750864"/>
            <a:ext cx="368808" cy="368808"/>
          </a:xfrm>
          <a:prstGeom prst="rect">
            <a:avLst/>
          </a:prstGeom>
        </p:spPr>
      </p:pic>
      <p:sp>
        <p:nvSpPr>
          <p:cNvPr id="18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85875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1L18-1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BBBF012-C940-C48F-CC1D-1B459FAB4ED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880" y="10160"/>
            <a:ext cx="2981741" cy="74305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B8CC3CB-439C-05CC-27F6-8F4CAF5145F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371551" y="64517"/>
            <a:ext cx="3810385" cy="79383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5A154BA-A593-BAD9-1D10-603CAB30B3B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-1" y="1054205"/>
            <a:ext cx="5343947" cy="878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968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210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005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3513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754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4B0F18F-084D-3DDC-9121-4F07C2DDE0D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77402" y="1140343"/>
            <a:ext cx="10318419" cy="5704580"/>
          </a:xfrm>
          <a:prstGeom prst="rect">
            <a:avLst/>
          </a:prstGeom>
        </p:spPr>
      </p:pic>
      <p:sp>
        <p:nvSpPr>
          <p:cNvPr id="9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85875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1L18-2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03ECF9-8AC7-B4B8-1BF7-DB96189E08C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13077"/>
            <a:ext cx="6539024" cy="937537"/>
          </a:xfrm>
          <a:prstGeom prst="rect">
            <a:avLst/>
          </a:prstGeom>
        </p:spPr>
      </p:pic>
      <p:pic>
        <p:nvPicPr>
          <p:cNvPr id="10" name="Y_[18-01]_kiku1">
            <a:hlinkClick r:id="" action="ppaction://media"/>
            <a:extLst>
              <a:ext uri="{FF2B5EF4-FFF2-40B4-BE49-F238E27FC236}">
                <a16:creationId xmlns:a16="http://schemas.microsoft.com/office/drawing/2014/main" id="{1C44DF66-056B-4F68-A6FB-551E592E3C2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879051" y="2018953"/>
            <a:ext cx="405689" cy="405689"/>
          </a:xfrm>
          <a:prstGeom prst="rect">
            <a:avLst/>
          </a:prstGeom>
        </p:spPr>
      </p:pic>
      <p:pic>
        <p:nvPicPr>
          <p:cNvPr id="11" name="Y_[18-02]_kiku2">
            <a:hlinkClick r:id="" action="ppaction://media"/>
            <a:extLst>
              <a:ext uri="{FF2B5EF4-FFF2-40B4-BE49-F238E27FC236}">
                <a16:creationId xmlns:a16="http://schemas.microsoft.com/office/drawing/2014/main" id="{BC369BCF-ABB1-4199-ACC5-3D8109815E2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879051" y="3378556"/>
            <a:ext cx="405689" cy="405689"/>
          </a:xfrm>
          <a:prstGeom prst="rect">
            <a:avLst/>
          </a:prstGeom>
        </p:spPr>
      </p:pic>
      <p:pic>
        <p:nvPicPr>
          <p:cNvPr id="12" name="Y_[18-03]_kiku3">
            <a:hlinkClick r:id="" action="ppaction://media"/>
            <a:extLst>
              <a:ext uri="{FF2B5EF4-FFF2-40B4-BE49-F238E27FC236}">
                <a16:creationId xmlns:a16="http://schemas.microsoft.com/office/drawing/2014/main" id="{282F2CBF-49E0-4DDD-B6DA-204A05ED43E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879051" y="4629178"/>
            <a:ext cx="405689" cy="405689"/>
          </a:xfrm>
          <a:prstGeom prst="rect">
            <a:avLst/>
          </a:prstGeom>
        </p:spPr>
      </p:pic>
      <p:pic>
        <p:nvPicPr>
          <p:cNvPr id="13" name="Y_[18-04]_kiku4">
            <a:hlinkClick r:id="" action="ppaction://media"/>
            <a:extLst>
              <a:ext uri="{FF2B5EF4-FFF2-40B4-BE49-F238E27FC236}">
                <a16:creationId xmlns:a16="http://schemas.microsoft.com/office/drawing/2014/main" id="{DCB17AE9-A569-413F-A3BE-141C8D0DDE83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879051" y="5918233"/>
            <a:ext cx="405689" cy="405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069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21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005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35132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754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53958AE8-E180-9E12-C458-95D5ED6D9A2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98663" y="1138807"/>
            <a:ext cx="10318419" cy="5704580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56302212-5434-4770-A684-4AC9E47F28FC}"/>
              </a:ext>
            </a:extLst>
          </p:cNvPr>
          <p:cNvGrpSpPr/>
          <p:nvPr/>
        </p:nvGrpSpPr>
        <p:grpSpPr>
          <a:xfrm>
            <a:off x="6452125" y="1899833"/>
            <a:ext cx="5391533" cy="4559798"/>
            <a:chOff x="6452125" y="1899833"/>
            <a:chExt cx="5391533" cy="4559798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B7325DB4-E778-46F7-BDDE-49DD17E9822D}"/>
                </a:ext>
              </a:extLst>
            </p:cNvPr>
            <p:cNvSpPr txBox="1"/>
            <p:nvPr/>
          </p:nvSpPr>
          <p:spPr>
            <a:xfrm>
              <a:off x="7998656" y="1899833"/>
              <a:ext cx="3603009" cy="6771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ja-JP" altLang="en-US" sz="1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おんな  こ　 </a:t>
              </a:r>
              <a:r>
                <a:rPr lang="en-US" altLang="ja-JP" sz="1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 </a:t>
              </a:r>
              <a:r>
                <a:rPr lang="ja-JP" altLang="en-US" sz="1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なまえ</a:t>
              </a:r>
              <a:endParaRPr lang="en-US" altLang="ja-JP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r>
                <a:rPr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女の子、名前はまだです</a:t>
              </a:r>
            </a:p>
          </p:txBody>
        </p:sp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2A5FBA2D-6EBF-4545-9714-F6FDFF0F3F39}"/>
                </a:ext>
              </a:extLst>
            </p:cNvPr>
            <p:cNvSpPr txBox="1"/>
            <p:nvPr/>
          </p:nvSpPr>
          <p:spPr>
            <a:xfrm>
              <a:off x="6452125" y="3195217"/>
              <a:ext cx="5391533" cy="6771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ja-JP" altLang="en-US" sz="1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ふつう　ひと　　　　　　　　　　    </a:t>
              </a:r>
              <a:r>
                <a:rPr lang="en-US" altLang="ja-JP" sz="1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        </a:t>
              </a:r>
              <a:r>
                <a:rPr lang="ja-JP" altLang="en-US" sz="1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おもしろ　ひと</a:t>
              </a:r>
              <a:endParaRPr lang="en-US" altLang="ja-JP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r>
                <a:rPr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普通の人、かっこよくない、面白い人</a:t>
              </a: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1F96B9E6-100D-4ED0-B3CA-C8FE6F90A61F}"/>
                </a:ext>
              </a:extLst>
            </p:cNvPr>
            <p:cNvSpPr txBox="1"/>
            <p:nvPr/>
          </p:nvSpPr>
          <p:spPr>
            <a:xfrm>
              <a:off x="9074427" y="4575859"/>
              <a:ext cx="145146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いいえ</a:t>
              </a:r>
              <a:endParaRPr lang="en-US" altLang="ja-JP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07633396-37C7-4F53-BC4A-FB9DBD067D94}"/>
                </a:ext>
              </a:extLst>
            </p:cNvPr>
            <p:cNvSpPr txBox="1"/>
            <p:nvPr/>
          </p:nvSpPr>
          <p:spPr>
            <a:xfrm>
              <a:off x="8882518" y="5782523"/>
              <a:ext cx="1835284" cy="6771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ja-JP" altLang="en-US" sz="1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べんきょう　ほん</a:t>
              </a:r>
              <a:endParaRPr lang="en-US" altLang="ja-JP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pPr algn="ctr"/>
              <a:r>
                <a:rPr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勉強の本</a:t>
              </a:r>
            </a:p>
          </p:txBody>
        </p:sp>
      </p:grpSp>
      <p:sp>
        <p:nvSpPr>
          <p:cNvPr id="14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85875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1L18-2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CB9D78E-8A46-456F-3F31-3A0EB6017D1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13077"/>
            <a:ext cx="6539024" cy="937537"/>
          </a:xfrm>
          <a:prstGeom prst="rect">
            <a:avLst/>
          </a:prstGeom>
        </p:spPr>
      </p:pic>
      <p:pic>
        <p:nvPicPr>
          <p:cNvPr id="10" name="Y_[18-01]_kiku1">
            <a:hlinkClick r:id="" action="ppaction://media"/>
            <a:extLst>
              <a:ext uri="{FF2B5EF4-FFF2-40B4-BE49-F238E27FC236}">
                <a16:creationId xmlns:a16="http://schemas.microsoft.com/office/drawing/2014/main" id="{1C44DF66-056B-4F68-A6FB-551E592E3C2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879051" y="2018953"/>
            <a:ext cx="405689" cy="405689"/>
          </a:xfrm>
          <a:prstGeom prst="rect">
            <a:avLst/>
          </a:prstGeom>
        </p:spPr>
      </p:pic>
      <p:pic>
        <p:nvPicPr>
          <p:cNvPr id="11" name="Y_[18-02]_kiku2">
            <a:hlinkClick r:id="" action="ppaction://media"/>
            <a:extLst>
              <a:ext uri="{FF2B5EF4-FFF2-40B4-BE49-F238E27FC236}">
                <a16:creationId xmlns:a16="http://schemas.microsoft.com/office/drawing/2014/main" id="{BC369BCF-ABB1-4199-ACC5-3D8109815E2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879051" y="3429000"/>
            <a:ext cx="405689" cy="405689"/>
          </a:xfrm>
          <a:prstGeom prst="rect">
            <a:avLst/>
          </a:prstGeom>
        </p:spPr>
      </p:pic>
      <p:pic>
        <p:nvPicPr>
          <p:cNvPr id="12" name="Y_[18-03]_kiku3">
            <a:hlinkClick r:id="" action="ppaction://media"/>
            <a:extLst>
              <a:ext uri="{FF2B5EF4-FFF2-40B4-BE49-F238E27FC236}">
                <a16:creationId xmlns:a16="http://schemas.microsoft.com/office/drawing/2014/main" id="{282F2CBF-49E0-4DDD-B6DA-204A05ED43E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879051" y="4629178"/>
            <a:ext cx="405689" cy="405689"/>
          </a:xfrm>
          <a:prstGeom prst="rect">
            <a:avLst/>
          </a:prstGeom>
        </p:spPr>
      </p:pic>
      <p:pic>
        <p:nvPicPr>
          <p:cNvPr id="13" name="Y_[18-04]_kiku4">
            <a:hlinkClick r:id="" action="ppaction://media"/>
            <a:extLst>
              <a:ext uri="{FF2B5EF4-FFF2-40B4-BE49-F238E27FC236}">
                <a16:creationId xmlns:a16="http://schemas.microsoft.com/office/drawing/2014/main" id="{DCB17AE9-A569-413F-A3BE-141C8D0DDE83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879051" y="5918233"/>
            <a:ext cx="405689" cy="405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655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21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005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35132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754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図 14">
            <a:extLst>
              <a:ext uri="{FF2B5EF4-FFF2-40B4-BE49-F238E27FC236}">
                <a16:creationId xmlns:a16="http://schemas.microsoft.com/office/drawing/2014/main" id="{1AA36B1C-D313-4724-828C-F22714DC07F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192" y="4312208"/>
            <a:ext cx="9865883" cy="579129"/>
          </a:xfrm>
          <a:prstGeom prst="rect">
            <a:avLst/>
          </a:prstGeom>
        </p:spPr>
      </p:pic>
      <p:pic>
        <p:nvPicPr>
          <p:cNvPr id="4" name="Y_[18-01]_kiku1">
            <a:hlinkClick r:id="" action="ppaction://media"/>
            <a:extLst>
              <a:ext uri="{FF2B5EF4-FFF2-40B4-BE49-F238E27FC236}">
                <a16:creationId xmlns:a16="http://schemas.microsoft.com/office/drawing/2014/main" id="{226B4576-65E0-4A14-8C27-ED063BA0319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043963" y="4444950"/>
            <a:ext cx="368808" cy="368808"/>
          </a:xfrm>
          <a:prstGeom prst="rect">
            <a:avLst/>
          </a:prstGeom>
        </p:spPr>
      </p:pic>
      <p:pic>
        <p:nvPicPr>
          <p:cNvPr id="6" name="Y_[18-02]_kiku2">
            <a:hlinkClick r:id="" action="ppaction://media"/>
            <a:extLst>
              <a:ext uri="{FF2B5EF4-FFF2-40B4-BE49-F238E27FC236}">
                <a16:creationId xmlns:a16="http://schemas.microsoft.com/office/drawing/2014/main" id="{431A54B6-3253-4608-B13F-143C6498BB0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580002" y="4394677"/>
            <a:ext cx="368808" cy="368808"/>
          </a:xfrm>
          <a:prstGeom prst="rect">
            <a:avLst/>
          </a:prstGeom>
        </p:spPr>
      </p:pic>
      <p:pic>
        <p:nvPicPr>
          <p:cNvPr id="7" name="Y_[18-03]_kiku3">
            <a:hlinkClick r:id="" action="ppaction://media"/>
            <a:extLst>
              <a:ext uri="{FF2B5EF4-FFF2-40B4-BE49-F238E27FC236}">
                <a16:creationId xmlns:a16="http://schemas.microsoft.com/office/drawing/2014/main" id="{18D0C64F-7B2A-43E0-8EA8-73BC10839360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989192" y="4394677"/>
            <a:ext cx="368808" cy="368808"/>
          </a:xfrm>
          <a:prstGeom prst="rect">
            <a:avLst/>
          </a:prstGeom>
        </p:spPr>
      </p:pic>
      <p:pic>
        <p:nvPicPr>
          <p:cNvPr id="8" name="Y_[18-04]_kiku4">
            <a:hlinkClick r:id="" action="ppaction://media"/>
            <a:extLst>
              <a:ext uri="{FF2B5EF4-FFF2-40B4-BE49-F238E27FC236}">
                <a16:creationId xmlns:a16="http://schemas.microsoft.com/office/drawing/2014/main" id="{A64D6863-2F53-42FE-A727-7B27299C3129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499345" y="4444950"/>
            <a:ext cx="368808" cy="368808"/>
          </a:xfrm>
          <a:prstGeom prst="rect">
            <a:avLst/>
          </a:prstGeom>
        </p:spPr>
      </p:pic>
      <p:sp>
        <p:nvSpPr>
          <p:cNvPr id="11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85875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1L18-2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332C98-834B-667B-84C1-A704BAB54B1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2840" y="288287"/>
            <a:ext cx="9740230" cy="106555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E8080C3-43EC-C846-E71D-5DA387CDE74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32840" y="1486671"/>
            <a:ext cx="10681210" cy="2437830"/>
          </a:xfrm>
          <a:prstGeom prst="rect">
            <a:avLst/>
          </a:prstGeom>
          <a:ln w="28575">
            <a:solidFill>
              <a:srgbClr val="FA24FF"/>
            </a:solidFill>
          </a:ln>
        </p:spPr>
      </p:pic>
    </p:spTree>
    <p:extLst>
      <p:ext uri="{BB962C8B-B14F-4D97-AF65-F5344CB8AC3E}">
        <p14:creationId xmlns:p14="http://schemas.microsoft.com/office/powerpoint/2010/main" val="338049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21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005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3513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754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E1291D93-ED51-4488-B724-65F9C1254C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65350" cy="1303113"/>
          </a:xfrm>
          <a:prstGeom prst="rect">
            <a:avLst/>
          </a:prstGeom>
        </p:spPr>
      </p:pic>
      <p:pic>
        <p:nvPicPr>
          <p:cNvPr id="11" name="図 10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1CEB8920-D46A-47B4-B039-DFD848C895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36" y="971408"/>
            <a:ext cx="8246311" cy="4484638"/>
          </a:xfrm>
          <a:prstGeom prst="rect">
            <a:avLst/>
          </a:prstGeom>
        </p:spPr>
      </p:pic>
      <p:sp>
        <p:nvSpPr>
          <p:cNvPr id="6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85875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1L18-3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2EEA08F-1A04-F8C8-A8FA-B44E9F7FEE2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87739" y="998411"/>
            <a:ext cx="8121805" cy="980895"/>
          </a:xfrm>
          <a:prstGeom prst="rect">
            <a:avLst/>
          </a:prstGeom>
        </p:spPr>
      </p:pic>
      <p:pic>
        <p:nvPicPr>
          <p:cNvPr id="2" name="Y_[18-05]_katachi">
            <a:hlinkClick r:id="" action="ppaction://media"/>
            <a:extLst>
              <a:ext uri="{FF2B5EF4-FFF2-40B4-BE49-F238E27FC236}">
                <a16:creationId xmlns:a16="http://schemas.microsoft.com/office/drawing/2014/main" id="{1D72E7DD-C541-49CB-BCE7-B55EE2F0E47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754606" y="1470060"/>
            <a:ext cx="405689" cy="405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109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44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E1291D93-ED51-4488-B724-65F9C1254C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96" y="0"/>
            <a:ext cx="2465350" cy="1303113"/>
          </a:xfrm>
          <a:prstGeom prst="rect">
            <a:avLst/>
          </a:prstGeom>
        </p:spPr>
      </p:pic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A69660B9-B755-4964-98D4-06F3CA4447A1}"/>
              </a:ext>
            </a:extLst>
          </p:cNvPr>
          <p:cNvGrpSpPr/>
          <p:nvPr/>
        </p:nvGrpSpPr>
        <p:grpSpPr>
          <a:xfrm>
            <a:off x="2507846" y="457706"/>
            <a:ext cx="7808786" cy="4246696"/>
            <a:chOff x="2966720" y="714264"/>
            <a:chExt cx="7808786" cy="4246696"/>
          </a:xfrm>
        </p:grpSpPr>
        <p:pic>
          <p:nvPicPr>
            <p:cNvPr id="11" name="図 10" descr="テキスト&#10;&#10;中程度の精度で自動的に生成された説明">
              <a:extLst>
                <a:ext uri="{FF2B5EF4-FFF2-40B4-BE49-F238E27FC236}">
                  <a16:creationId xmlns:a16="http://schemas.microsoft.com/office/drawing/2014/main" id="{1CEB8920-D46A-47B4-B039-DFD848C8954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66720" y="714264"/>
              <a:ext cx="7808786" cy="4246696"/>
            </a:xfrm>
            <a:prstGeom prst="rect">
              <a:avLst/>
            </a:prstGeom>
          </p:spPr>
        </p:pic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F1757BD7-662D-4C84-BE5C-265C2408B35F}"/>
                </a:ext>
              </a:extLst>
            </p:cNvPr>
            <p:cNvSpPr txBox="1"/>
            <p:nvPr/>
          </p:nvSpPr>
          <p:spPr>
            <a:xfrm>
              <a:off x="6513922" y="1984460"/>
              <a:ext cx="152127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そうです</a:t>
              </a:r>
              <a:endParaRPr lang="en-US" altLang="ja-JP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5FB49AA3-3FF9-4BE0-8A31-28580E1946A5}"/>
                </a:ext>
              </a:extLst>
            </p:cNvPr>
            <p:cNvSpPr txBox="1"/>
            <p:nvPr/>
          </p:nvSpPr>
          <p:spPr>
            <a:xfrm>
              <a:off x="6298658" y="2637557"/>
              <a:ext cx="164101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そうです</a:t>
              </a:r>
              <a:endParaRPr lang="en-US" altLang="ja-JP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91C2C8F9-16FE-486A-BB19-8AE35E099CE3}"/>
                </a:ext>
              </a:extLst>
            </p:cNvPr>
            <p:cNvSpPr txBox="1"/>
            <p:nvPr/>
          </p:nvSpPr>
          <p:spPr>
            <a:xfrm>
              <a:off x="4835073" y="3798209"/>
              <a:ext cx="335769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おめでとうございます</a:t>
              </a:r>
              <a:endParaRPr lang="en-US" altLang="ja-JP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945FEA5C-D8C5-41C0-9E8E-2F087208A24A}"/>
                </a:ext>
              </a:extLst>
            </p:cNvPr>
            <p:cNvSpPr txBox="1"/>
            <p:nvPr/>
          </p:nvSpPr>
          <p:spPr>
            <a:xfrm>
              <a:off x="4835073" y="4377827"/>
              <a:ext cx="3532233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おめでとうございます</a:t>
              </a:r>
              <a:endParaRPr lang="en-US" altLang="ja-JP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</p:grpSp>
      <p:sp>
        <p:nvSpPr>
          <p:cNvPr id="13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85875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1L18-3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A043EE4-13F8-15C7-2003-2746BECD80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01903" y="496335"/>
            <a:ext cx="7673456" cy="926747"/>
          </a:xfrm>
          <a:prstGeom prst="rect">
            <a:avLst/>
          </a:prstGeom>
        </p:spPr>
      </p:pic>
      <p:pic>
        <p:nvPicPr>
          <p:cNvPr id="2" name="Y_[18-05]_katachi">
            <a:hlinkClick r:id="" action="ppaction://media"/>
            <a:extLst>
              <a:ext uri="{FF2B5EF4-FFF2-40B4-BE49-F238E27FC236}">
                <a16:creationId xmlns:a16="http://schemas.microsoft.com/office/drawing/2014/main" id="{1D72E7DD-C541-49CB-BCE7-B55EE2F0E47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040710" y="866762"/>
            <a:ext cx="405689" cy="40568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44726D4-B829-36BC-6BC6-6C3735C0DAD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55235" y="4753057"/>
            <a:ext cx="7320123" cy="1948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586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44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77CAE694-80AD-4373-9588-8EDE4736E9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65" y="10113"/>
            <a:ext cx="2447943" cy="1304935"/>
          </a:xfrm>
          <a:prstGeom prst="rect">
            <a:avLst/>
          </a:prstGeom>
        </p:spPr>
      </p:pic>
      <p:sp>
        <p:nvSpPr>
          <p:cNvPr id="8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1L18-20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4195A30-C98D-96D4-BA4A-01A85E5DFD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4370" y="972128"/>
            <a:ext cx="10046983" cy="352544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97CFA3E-2747-3671-7CC4-F98A5EABB8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54122" y="4497571"/>
            <a:ext cx="7241021" cy="1887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5232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667224" y="1065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1L18-21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4E12D64-64DF-8B5A-4EA1-AE9C6D3FAA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8346" y="0"/>
            <a:ext cx="6361225" cy="6869708"/>
          </a:xfrm>
          <a:prstGeom prst="rect">
            <a:avLst/>
          </a:prstGeom>
        </p:spPr>
      </p:pic>
      <p:pic>
        <p:nvPicPr>
          <p:cNvPr id="2" name="図 5">
            <a:extLst>
              <a:ext uri="{FF2B5EF4-FFF2-40B4-BE49-F238E27FC236}">
                <a16:creationId xmlns:a16="http://schemas.microsoft.com/office/drawing/2014/main" id="{E4C4B5FD-83F1-E535-9BEF-E277A2217E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9" y="-1464"/>
            <a:ext cx="2336795" cy="1245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250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9728140F-CA71-4FBA-9A9A-63DF2E4AEC2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3058" y="2138503"/>
            <a:ext cx="9865883" cy="579129"/>
          </a:xfrm>
          <a:prstGeom prst="rect">
            <a:avLst/>
          </a:prstGeom>
        </p:spPr>
      </p:pic>
      <p:pic>
        <p:nvPicPr>
          <p:cNvPr id="12" name="Y_[18-01]_kiku1">
            <a:hlinkClick r:id="" action="ppaction://media"/>
            <a:extLst>
              <a:ext uri="{FF2B5EF4-FFF2-40B4-BE49-F238E27FC236}">
                <a16:creationId xmlns:a16="http://schemas.microsoft.com/office/drawing/2014/main" id="{C2764A85-164C-4BCE-A9C3-8CB6798C5E9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095472" y="2218718"/>
            <a:ext cx="446258" cy="446258"/>
          </a:xfrm>
          <a:prstGeom prst="rect">
            <a:avLst/>
          </a:prstGeom>
        </p:spPr>
      </p:pic>
      <p:pic>
        <p:nvPicPr>
          <p:cNvPr id="13" name="Y_[18-02]_kiku2">
            <a:hlinkClick r:id="" action="ppaction://media"/>
            <a:extLst>
              <a:ext uri="{FF2B5EF4-FFF2-40B4-BE49-F238E27FC236}">
                <a16:creationId xmlns:a16="http://schemas.microsoft.com/office/drawing/2014/main" id="{2D3D7DF2-D522-411C-B3E3-754E9648CBF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529902" y="2193582"/>
            <a:ext cx="446258" cy="446258"/>
          </a:xfrm>
          <a:prstGeom prst="rect">
            <a:avLst/>
          </a:prstGeom>
        </p:spPr>
      </p:pic>
      <p:pic>
        <p:nvPicPr>
          <p:cNvPr id="14" name="Y_[18-03]_kiku3">
            <a:hlinkClick r:id="" action="ppaction://media"/>
            <a:extLst>
              <a:ext uri="{FF2B5EF4-FFF2-40B4-BE49-F238E27FC236}">
                <a16:creationId xmlns:a16="http://schemas.microsoft.com/office/drawing/2014/main" id="{EF3186E6-916A-4D10-853B-66919BCFCA16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002194" y="2219756"/>
            <a:ext cx="446258" cy="446258"/>
          </a:xfrm>
          <a:prstGeom prst="rect">
            <a:avLst/>
          </a:prstGeom>
        </p:spPr>
      </p:pic>
      <p:pic>
        <p:nvPicPr>
          <p:cNvPr id="15" name="Y_[18-04]_kiku4">
            <a:hlinkClick r:id="" action="ppaction://media"/>
            <a:extLst>
              <a:ext uri="{FF2B5EF4-FFF2-40B4-BE49-F238E27FC236}">
                <a16:creationId xmlns:a16="http://schemas.microsoft.com/office/drawing/2014/main" id="{C598E1CE-3A7F-4273-9D50-2CE0C8F7F67D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436624" y="2218718"/>
            <a:ext cx="446258" cy="446258"/>
          </a:xfrm>
          <a:prstGeom prst="rect">
            <a:avLst/>
          </a:prstGeom>
        </p:spPr>
      </p:pic>
      <p:sp>
        <p:nvSpPr>
          <p:cNvPr id="16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1L18-3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969511A-F928-1CFB-0991-C829F50364C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63058" y="416936"/>
            <a:ext cx="9712556" cy="1007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217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21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005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35132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754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5B1B1A03-96A7-4E71-AE26-9C77346FD7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14570" y="1827645"/>
            <a:ext cx="9800505" cy="4623827"/>
          </a:xfrm>
          <a:prstGeom prst="rect">
            <a:avLst/>
          </a:prstGeom>
        </p:spPr>
      </p:pic>
      <p:sp>
        <p:nvSpPr>
          <p:cNvPr id="9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1L18-4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46E4685-C2F6-850A-39AF-1F53C12023E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39764"/>
            <a:ext cx="3286584" cy="73352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146EC83-2F30-39D8-E736-2DF00A37F27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949" y="943433"/>
            <a:ext cx="5860736" cy="884212"/>
          </a:xfrm>
          <a:prstGeom prst="rect">
            <a:avLst/>
          </a:prstGeom>
        </p:spPr>
      </p:pic>
      <p:pic>
        <p:nvPicPr>
          <p:cNvPr id="2" name="Y_[18-06]_hanasu1">
            <a:hlinkClick r:id="" action="ppaction://media"/>
            <a:extLst>
              <a:ext uri="{FF2B5EF4-FFF2-40B4-BE49-F238E27FC236}">
                <a16:creationId xmlns:a16="http://schemas.microsoft.com/office/drawing/2014/main" id="{BF1E7028-BB9C-42E7-A836-6A1CD3ED238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383621" y="1085719"/>
            <a:ext cx="405689" cy="405689"/>
          </a:xfrm>
          <a:prstGeom prst="rect">
            <a:avLst/>
          </a:prstGeom>
        </p:spPr>
      </p:pic>
      <p:pic>
        <p:nvPicPr>
          <p:cNvPr id="4" name="Y_[18-07]_hanasu2">
            <a:hlinkClick r:id="" action="ppaction://media"/>
            <a:extLst>
              <a:ext uri="{FF2B5EF4-FFF2-40B4-BE49-F238E27FC236}">
                <a16:creationId xmlns:a16="http://schemas.microsoft.com/office/drawing/2014/main" id="{99F6D8E6-6E1D-4E84-A383-8CC5E246208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664461" y="1084095"/>
            <a:ext cx="405689" cy="405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567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6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274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5B1B1A03-96A7-4E71-AE26-9C77346FD7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14570" y="1827645"/>
            <a:ext cx="9800505" cy="4623827"/>
          </a:xfrm>
          <a:prstGeom prst="rect">
            <a:avLst/>
          </a:prstGeom>
        </p:spPr>
      </p:pic>
      <p:sp>
        <p:nvSpPr>
          <p:cNvPr id="10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1L18-4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4E1E335-2375-8889-1EDD-160321E32B4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39764"/>
            <a:ext cx="3286584" cy="73352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30CEE64-4190-6089-1360-60CAF78E28E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928941"/>
            <a:ext cx="6326372" cy="870295"/>
          </a:xfrm>
          <a:prstGeom prst="rect">
            <a:avLst/>
          </a:prstGeom>
        </p:spPr>
      </p:pic>
      <p:pic>
        <p:nvPicPr>
          <p:cNvPr id="5" name="Y_[18-06]_hanasu1">
            <a:hlinkClick r:id="" action="ppaction://media"/>
            <a:extLst>
              <a:ext uri="{FF2B5EF4-FFF2-40B4-BE49-F238E27FC236}">
                <a16:creationId xmlns:a16="http://schemas.microsoft.com/office/drawing/2014/main" id="{843E509B-F9EF-4E73-9143-8597EEB722B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891090" y="1022442"/>
            <a:ext cx="405689" cy="405689"/>
          </a:xfrm>
          <a:prstGeom prst="rect">
            <a:avLst/>
          </a:prstGeom>
        </p:spPr>
      </p:pic>
      <p:pic>
        <p:nvPicPr>
          <p:cNvPr id="6" name="Y_[18-07]_hanasu2">
            <a:hlinkClick r:id="" action="ppaction://media"/>
            <a:extLst>
              <a:ext uri="{FF2B5EF4-FFF2-40B4-BE49-F238E27FC236}">
                <a16:creationId xmlns:a16="http://schemas.microsoft.com/office/drawing/2014/main" id="{CE9BFC22-4C53-4865-B462-6FC24334406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175353" y="1002886"/>
            <a:ext cx="405689" cy="405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153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6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274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67A11BD-BE09-9194-3ED7-647ABDEE0C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928941"/>
            <a:ext cx="6326372" cy="870295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5B1B1A03-96A7-4E71-AE26-9C77346FD7F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14570" y="1827645"/>
            <a:ext cx="9800505" cy="4623827"/>
          </a:xfrm>
          <a:prstGeom prst="rect">
            <a:avLst/>
          </a:prstGeom>
        </p:spPr>
      </p:pic>
      <p:sp>
        <p:nvSpPr>
          <p:cNvPr id="10" name="四角形: 角を丸くする 7">
            <a:extLst>
              <a:ext uri="{FF2B5EF4-FFF2-40B4-BE49-F238E27FC236}">
                <a16:creationId xmlns:a16="http://schemas.microsoft.com/office/drawing/2014/main" id="{A7E963BB-244F-4A94-A8AE-DA665CE41812}"/>
              </a:ext>
            </a:extLst>
          </p:cNvPr>
          <p:cNvSpPr/>
          <p:nvPr/>
        </p:nvSpPr>
        <p:spPr>
          <a:xfrm>
            <a:off x="1911116" y="2095314"/>
            <a:ext cx="7451248" cy="1234739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52A5B182-EFCD-422D-92EC-D64B8D9BE27C}"/>
              </a:ext>
            </a:extLst>
          </p:cNvPr>
          <p:cNvSpPr/>
          <p:nvPr/>
        </p:nvSpPr>
        <p:spPr>
          <a:xfrm>
            <a:off x="7089567" y="3892349"/>
            <a:ext cx="3255436" cy="54317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四角形: 角を丸くする 9">
            <a:extLst>
              <a:ext uri="{FF2B5EF4-FFF2-40B4-BE49-F238E27FC236}">
                <a16:creationId xmlns:a16="http://schemas.microsoft.com/office/drawing/2014/main" id="{E1107339-EF3C-40FD-949A-BAB829C93A58}"/>
              </a:ext>
            </a:extLst>
          </p:cNvPr>
          <p:cNvSpPr/>
          <p:nvPr/>
        </p:nvSpPr>
        <p:spPr>
          <a:xfrm>
            <a:off x="1911116" y="5028861"/>
            <a:ext cx="4803583" cy="123546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1L18-4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5D4D744-D4ED-2C8C-F972-3208D90F4EB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39764"/>
            <a:ext cx="3286584" cy="733527"/>
          </a:xfrm>
          <a:prstGeom prst="rect">
            <a:avLst/>
          </a:prstGeom>
        </p:spPr>
      </p:pic>
      <p:pic>
        <p:nvPicPr>
          <p:cNvPr id="5" name="Y_[18-06]_hanasu1">
            <a:hlinkClick r:id="" action="ppaction://media"/>
            <a:extLst>
              <a:ext uri="{FF2B5EF4-FFF2-40B4-BE49-F238E27FC236}">
                <a16:creationId xmlns:a16="http://schemas.microsoft.com/office/drawing/2014/main" id="{843E509B-F9EF-4E73-9143-8597EEB722B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955869" y="1002159"/>
            <a:ext cx="446258" cy="446258"/>
          </a:xfrm>
          <a:prstGeom prst="rect">
            <a:avLst/>
          </a:prstGeom>
        </p:spPr>
      </p:pic>
      <p:pic>
        <p:nvPicPr>
          <p:cNvPr id="6" name="Y_[18-07]_hanasu2">
            <a:hlinkClick r:id="" action="ppaction://media"/>
            <a:extLst>
              <a:ext uri="{FF2B5EF4-FFF2-40B4-BE49-F238E27FC236}">
                <a16:creationId xmlns:a16="http://schemas.microsoft.com/office/drawing/2014/main" id="{CE9BFC22-4C53-4865-B462-6FC24334406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229493" y="1012791"/>
            <a:ext cx="446258" cy="446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84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6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274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392F11AA-FC1C-448C-B663-C2C8FDE0EF4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7600"/>
          <a:stretch/>
        </p:blipFill>
        <p:spPr>
          <a:xfrm>
            <a:off x="5365100" y="632168"/>
            <a:ext cx="6388562" cy="1553902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6A1D4E06-9419-434B-911E-291FF646A72B}"/>
              </a:ext>
            </a:extLst>
          </p:cNvPr>
          <p:cNvGrpSpPr/>
          <p:nvPr/>
        </p:nvGrpSpPr>
        <p:grpSpPr>
          <a:xfrm>
            <a:off x="1818809" y="2295018"/>
            <a:ext cx="9196266" cy="4296851"/>
            <a:chOff x="2731878" y="2658149"/>
            <a:chExt cx="8577403" cy="4046774"/>
          </a:xfrm>
        </p:grpSpPr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5B1B1A03-96A7-4E71-AE26-9C77346FD7F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31878" y="2658149"/>
              <a:ext cx="8577403" cy="4046774"/>
            </a:xfrm>
            <a:prstGeom prst="rect">
              <a:avLst/>
            </a:prstGeom>
          </p:spPr>
        </p:pic>
        <p:sp>
          <p:nvSpPr>
            <p:cNvPr id="10" name="正方形/長方形 9">
              <a:extLst>
                <a:ext uri="{FF2B5EF4-FFF2-40B4-BE49-F238E27FC236}">
                  <a16:creationId xmlns:a16="http://schemas.microsoft.com/office/drawing/2014/main" id="{9F7D971F-A400-44E8-86CC-56FBC9AC457F}"/>
                </a:ext>
              </a:extLst>
            </p:cNvPr>
            <p:cNvSpPr/>
            <p:nvPr/>
          </p:nvSpPr>
          <p:spPr>
            <a:xfrm>
              <a:off x="3512431" y="2943689"/>
              <a:ext cx="2241711" cy="4355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87B18E55-E374-4E36-B992-77ED341033AF}"/>
                </a:ext>
              </a:extLst>
            </p:cNvPr>
            <p:cNvSpPr/>
            <p:nvPr/>
          </p:nvSpPr>
          <p:spPr>
            <a:xfrm>
              <a:off x="3519010" y="3491935"/>
              <a:ext cx="816168" cy="4355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93CD7879-EF34-4BB9-8B67-C708E78687F6}"/>
                </a:ext>
              </a:extLst>
            </p:cNvPr>
            <p:cNvSpPr/>
            <p:nvPr/>
          </p:nvSpPr>
          <p:spPr>
            <a:xfrm>
              <a:off x="3519009" y="5498572"/>
              <a:ext cx="3421221" cy="4355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" name="正方形/長方形 15">
              <a:extLst>
                <a:ext uri="{FF2B5EF4-FFF2-40B4-BE49-F238E27FC236}">
                  <a16:creationId xmlns:a16="http://schemas.microsoft.com/office/drawing/2014/main" id="{C8A09F13-2168-428A-9186-819C3AF71172}"/>
                </a:ext>
              </a:extLst>
            </p:cNvPr>
            <p:cNvSpPr/>
            <p:nvPr/>
          </p:nvSpPr>
          <p:spPr>
            <a:xfrm>
              <a:off x="3566155" y="6064628"/>
              <a:ext cx="2683341" cy="4355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2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1L18-4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5DC6575-B2F0-CE21-039F-0B6AD67FAF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9764"/>
            <a:ext cx="3286584" cy="73352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A6406BD-ECB4-39D5-6CAB-328B85C27E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276" y="983457"/>
            <a:ext cx="5563376" cy="71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2700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8D33FD6C-7619-40C3-A33D-9E9E5CED3112}"/>
              </a:ext>
            </a:extLst>
          </p:cNvPr>
          <p:cNvGrpSpPr/>
          <p:nvPr/>
        </p:nvGrpSpPr>
        <p:grpSpPr>
          <a:xfrm>
            <a:off x="3448048" y="2557492"/>
            <a:ext cx="5295901" cy="4034966"/>
            <a:chOff x="2454728" y="2501180"/>
            <a:chExt cx="5295901" cy="4438463"/>
          </a:xfrm>
        </p:grpSpPr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533B388F-6D9F-419E-9749-95C14F98520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596" t="5476" r="12703" b="58413"/>
            <a:stretch/>
          </p:blipFill>
          <p:spPr bwMode="auto">
            <a:xfrm>
              <a:off x="2454728" y="2501180"/>
              <a:ext cx="5295901" cy="18009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「成人おめでとう」のイラスト">
              <a:extLst>
                <a:ext uri="{FF2B5EF4-FFF2-40B4-BE49-F238E27FC236}">
                  <a16:creationId xmlns:a16="http://schemas.microsoft.com/office/drawing/2014/main" id="{5B88AB46-C408-4C8A-B716-882179E5C50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15" t="31417" r="48571"/>
            <a:stretch/>
          </p:blipFill>
          <p:spPr bwMode="auto">
            <a:xfrm>
              <a:off x="2789098" y="4383746"/>
              <a:ext cx="1967962" cy="25558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6" name="Picture 12" descr="歓送迎会のイラスト（私服男性）">
              <a:extLst>
                <a:ext uri="{FF2B5EF4-FFF2-40B4-BE49-F238E27FC236}">
                  <a16:creationId xmlns:a16="http://schemas.microsoft.com/office/drawing/2014/main" id="{2B11608B-C832-4EF8-A65D-C9EBC7536B5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715" r="35000" b="38267"/>
            <a:stretch/>
          </p:blipFill>
          <p:spPr bwMode="auto">
            <a:xfrm>
              <a:off x="5513612" y="3871410"/>
              <a:ext cx="1621973" cy="26461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FAAD39E9-75AC-C6EB-3B62-29E99AAF89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3922" y="273782"/>
            <a:ext cx="10510143" cy="2245099"/>
          </a:xfrm>
          <a:prstGeom prst="rect">
            <a:avLst/>
          </a:prstGeom>
        </p:spPr>
      </p:pic>
      <p:sp>
        <p:nvSpPr>
          <p:cNvPr id="9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1L18-4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6804160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computer&#10;&#10;Description automatically generated">
            <a:extLst>
              <a:ext uri="{FF2B5EF4-FFF2-40B4-BE49-F238E27FC236}">
                <a16:creationId xmlns:a16="http://schemas.microsoft.com/office/drawing/2014/main" id="{4DECDA8E-6713-EED9-3ECF-637D65A174D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37" b="82095"/>
          <a:stretch/>
        </p:blipFill>
        <p:spPr>
          <a:xfrm>
            <a:off x="1690990" y="27043"/>
            <a:ext cx="8811119" cy="1137388"/>
          </a:xfrm>
          <a:prstGeom prst="rect">
            <a:avLst/>
          </a:prstGeom>
        </p:spPr>
      </p:pic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F18DB165-C851-A594-BAE3-F3D6552483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774" y="1159347"/>
            <a:ext cx="8841618" cy="569730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790CBF2-0FBD-2B61-6055-1F41E2E5FA69}"/>
              </a:ext>
            </a:extLst>
          </p:cNvPr>
          <p:cNvSpPr/>
          <p:nvPr/>
        </p:nvSpPr>
        <p:spPr>
          <a:xfrm>
            <a:off x="1696261" y="1855222"/>
            <a:ext cx="8823564" cy="796662"/>
          </a:xfrm>
          <a:prstGeom prst="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6952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96BFF87-24BB-FE0F-CC6C-8D81D89838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07"/>
            <a:ext cx="12192000" cy="2134785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1L18-5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5652763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9A70D1A0-767E-46A0-943F-E1E6EBC7B1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7883" y="1553485"/>
            <a:ext cx="9456249" cy="5159846"/>
          </a:xfrm>
          <a:prstGeom prst="rect">
            <a:avLst/>
          </a:prstGeom>
        </p:spPr>
      </p:pic>
      <p:sp>
        <p:nvSpPr>
          <p:cNvPr id="9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1L18-5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37E4445-EE7D-8545-61A9-EA895A6DC8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253" y="0"/>
            <a:ext cx="3343742" cy="78115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85A5FC3-4204-ED48-8C8E-6675256405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253" y="779305"/>
            <a:ext cx="4477375" cy="790685"/>
          </a:xfrm>
          <a:prstGeom prst="rect">
            <a:avLst/>
          </a:prstGeom>
        </p:spPr>
      </p:pic>
      <p:pic>
        <p:nvPicPr>
          <p:cNvPr id="2" name="Y_[18-08]_kotoba1">
            <a:hlinkClick r:id="" action="ppaction://media"/>
            <a:extLst>
              <a:ext uri="{FF2B5EF4-FFF2-40B4-BE49-F238E27FC236}">
                <a16:creationId xmlns:a16="http://schemas.microsoft.com/office/drawing/2014/main" id="{B198F940-1092-49F3-B5B9-75E29A34E77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547958" y="795257"/>
            <a:ext cx="446258" cy="446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795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22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9A70D1A0-767E-46A0-943F-E1E6EBC7B1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7883" y="1592953"/>
            <a:ext cx="9456249" cy="5159846"/>
          </a:xfrm>
          <a:prstGeom prst="rect">
            <a:avLst/>
          </a:prstGeom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1L18-5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DCCF825-C290-B30A-0D65-0EE41C48DE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253" y="0"/>
            <a:ext cx="3343742" cy="78115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E3D7910-B8A3-650B-7E8D-F8F4252C47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253" y="783207"/>
            <a:ext cx="3801005" cy="733527"/>
          </a:xfrm>
          <a:prstGeom prst="rect">
            <a:avLst/>
          </a:prstGeom>
        </p:spPr>
      </p:pic>
      <p:pic>
        <p:nvPicPr>
          <p:cNvPr id="6" name="Y_[18-08]_kotoba1">
            <a:hlinkClick r:id="" action="ppaction://media"/>
            <a:extLst>
              <a:ext uri="{FF2B5EF4-FFF2-40B4-BE49-F238E27FC236}">
                <a16:creationId xmlns:a16="http://schemas.microsoft.com/office/drawing/2014/main" id="{77E32547-C324-48B2-BA44-A1C73DD4BB8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806631" y="841609"/>
            <a:ext cx="446258" cy="446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15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22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9A70D1A0-767E-46A0-943F-E1E6EBC7B1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7883" y="1461393"/>
            <a:ext cx="9456249" cy="5159846"/>
          </a:xfrm>
          <a:prstGeom prst="rect">
            <a:avLst/>
          </a:prstGeom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1L18-5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AC03BA8-CD7A-56D4-45E5-BE1639BC57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253" y="0"/>
            <a:ext cx="3343742" cy="78115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A3E9109-28D7-0EED-9049-F562000875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731027"/>
            <a:ext cx="4801270" cy="800212"/>
          </a:xfrm>
          <a:prstGeom prst="rect">
            <a:avLst/>
          </a:prstGeom>
        </p:spPr>
      </p:pic>
      <p:pic>
        <p:nvPicPr>
          <p:cNvPr id="2" name="Y_[18-09]_kotoba2">
            <a:hlinkClick r:id="" action="ppaction://media"/>
            <a:extLst>
              <a:ext uri="{FF2B5EF4-FFF2-40B4-BE49-F238E27FC236}">
                <a16:creationId xmlns:a16="http://schemas.microsoft.com/office/drawing/2014/main" id="{66A039F2-D2A3-4A2B-A8C1-AD8CE638EBC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706071" y="834703"/>
            <a:ext cx="405689" cy="405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697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6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78D6A742-C804-A724-34CC-6FF9602E0A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731027"/>
            <a:ext cx="4801270" cy="800212"/>
          </a:xfrm>
          <a:prstGeom prst="rect">
            <a:avLst/>
          </a:prstGeom>
        </p:spPr>
      </p:pic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C97C87D2-EFF8-4BF3-A6E3-8D8FD48EEDD0}"/>
              </a:ext>
            </a:extLst>
          </p:cNvPr>
          <p:cNvGrpSpPr/>
          <p:nvPr/>
        </p:nvGrpSpPr>
        <p:grpSpPr>
          <a:xfrm>
            <a:off x="1287883" y="1461393"/>
            <a:ext cx="9456249" cy="5159846"/>
            <a:chOff x="1287883" y="1461393"/>
            <a:chExt cx="9456249" cy="5159846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9A70D1A0-767E-46A0-943F-E1E6EBC7B1E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87883" y="1461393"/>
              <a:ext cx="9456249" cy="5159846"/>
            </a:xfrm>
            <a:prstGeom prst="rect">
              <a:avLst/>
            </a:prstGeom>
          </p:spPr>
        </p:pic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B334B6FB-6A82-44A7-A481-42389CDF6A6A}"/>
                </a:ext>
              </a:extLst>
            </p:cNvPr>
            <p:cNvSpPr txBox="1"/>
            <p:nvPr/>
          </p:nvSpPr>
          <p:spPr>
            <a:xfrm>
              <a:off x="7108375" y="4382851"/>
              <a:ext cx="53067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⑦</a:t>
              </a:r>
              <a:endParaRPr lang="en-US" altLang="ja-JP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595091F3-814F-49C5-9A73-4BF4C5ADB6A4}"/>
                </a:ext>
              </a:extLst>
            </p:cNvPr>
            <p:cNvSpPr txBox="1"/>
            <p:nvPr/>
          </p:nvSpPr>
          <p:spPr>
            <a:xfrm>
              <a:off x="2950032" y="1918601"/>
              <a:ext cx="53067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⑥</a:t>
              </a:r>
              <a:endParaRPr lang="en-US" altLang="ja-JP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39719D84-25EB-406F-AFC4-16A2ED85CD65}"/>
                </a:ext>
              </a:extLst>
            </p:cNvPr>
            <p:cNvSpPr txBox="1"/>
            <p:nvPr/>
          </p:nvSpPr>
          <p:spPr>
            <a:xfrm>
              <a:off x="10213455" y="4324344"/>
              <a:ext cx="53067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⑤</a:t>
              </a:r>
              <a:endParaRPr lang="en-US" altLang="ja-JP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CBAB09FD-28B2-453D-A333-F9EFDBB9099B}"/>
                </a:ext>
              </a:extLst>
            </p:cNvPr>
            <p:cNvSpPr txBox="1"/>
            <p:nvPr/>
          </p:nvSpPr>
          <p:spPr>
            <a:xfrm>
              <a:off x="2470024" y="4389657"/>
              <a:ext cx="53067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④</a:t>
              </a:r>
              <a:endParaRPr lang="en-US" altLang="ja-JP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D711DB5D-3944-4609-B3E0-EBF85110C421}"/>
                </a:ext>
              </a:extLst>
            </p:cNvPr>
            <p:cNvSpPr txBox="1"/>
            <p:nvPr/>
          </p:nvSpPr>
          <p:spPr>
            <a:xfrm>
              <a:off x="7282546" y="1918601"/>
              <a:ext cx="53067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③</a:t>
              </a:r>
              <a:endParaRPr lang="en-US" altLang="ja-JP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12164242-E81F-4160-853F-E0F61DE75450}"/>
                </a:ext>
              </a:extLst>
            </p:cNvPr>
            <p:cNvSpPr txBox="1"/>
            <p:nvPr/>
          </p:nvSpPr>
          <p:spPr>
            <a:xfrm>
              <a:off x="4489000" y="1918602"/>
              <a:ext cx="53067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②</a:t>
              </a:r>
              <a:endParaRPr lang="en-US" altLang="ja-JP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13E3B174-2D04-47AA-B117-EF20436FAD18}"/>
                </a:ext>
              </a:extLst>
            </p:cNvPr>
            <p:cNvSpPr txBox="1"/>
            <p:nvPr/>
          </p:nvSpPr>
          <p:spPr>
            <a:xfrm>
              <a:off x="4256318" y="4389658"/>
              <a:ext cx="53067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①</a:t>
              </a:r>
              <a:endParaRPr lang="en-US" altLang="ja-JP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A5257418-3CF4-43AB-90FF-65F06C2F8A9B}"/>
                </a:ext>
              </a:extLst>
            </p:cNvPr>
            <p:cNvSpPr txBox="1"/>
            <p:nvPr/>
          </p:nvSpPr>
          <p:spPr>
            <a:xfrm>
              <a:off x="10210804" y="1918600"/>
              <a:ext cx="53067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⑧</a:t>
              </a:r>
              <a:endParaRPr lang="en-US" altLang="ja-JP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</p:grpSp>
      <p:pic>
        <p:nvPicPr>
          <p:cNvPr id="2" name="Y_[18-09]_kotoba2">
            <a:hlinkClick r:id="" action="ppaction://media"/>
            <a:extLst>
              <a:ext uri="{FF2B5EF4-FFF2-40B4-BE49-F238E27FC236}">
                <a16:creationId xmlns:a16="http://schemas.microsoft.com/office/drawing/2014/main" id="{66A039F2-D2A3-4A2B-A8C1-AD8CE638EBC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777419" y="849837"/>
            <a:ext cx="446258" cy="446258"/>
          </a:xfrm>
          <a:prstGeom prst="rect">
            <a:avLst/>
          </a:prstGeom>
        </p:spPr>
      </p:pic>
      <p:sp>
        <p:nvSpPr>
          <p:cNvPr id="16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1L18-5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F4E0887-C760-0C36-02FA-E3AD540478B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253" y="0"/>
            <a:ext cx="3343742" cy="781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213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6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352FDBF0-65C8-442F-A16C-874D8F60B8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155" y="4274013"/>
            <a:ext cx="7038316" cy="948426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D4F49798-6A66-45B4-B388-49069F2B463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368" t="2661"/>
          <a:stretch/>
        </p:blipFill>
        <p:spPr>
          <a:xfrm>
            <a:off x="7843156" y="3186754"/>
            <a:ext cx="4276742" cy="3458297"/>
          </a:xfrm>
          <a:prstGeom prst="rect">
            <a:avLst/>
          </a:prstGeom>
        </p:spPr>
      </p:pic>
      <p:sp>
        <p:nvSpPr>
          <p:cNvPr id="10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1L18-6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C0CD2DB-5B8B-EEC2-77FE-069B8F537D6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522" y="111423"/>
            <a:ext cx="3277057" cy="72400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6009AC0-1FA2-A640-FE6B-3947C011AB0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7047" y="48356"/>
            <a:ext cx="7459116" cy="132416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9CF0387-89CD-7578-1CD9-D454EB92288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9237" y="1874275"/>
            <a:ext cx="9250066" cy="1419423"/>
          </a:xfrm>
          <a:prstGeom prst="rect">
            <a:avLst/>
          </a:prstGeom>
        </p:spPr>
      </p:pic>
      <p:pic>
        <p:nvPicPr>
          <p:cNvPr id="2" name="Y_[18-10]_kaiwa">
            <a:hlinkClick r:id="" action="ppaction://media"/>
            <a:extLst>
              <a:ext uri="{FF2B5EF4-FFF2-40B4-BE49-F238E27FC236}">
                <a16:creationId xmlns:a16="http://schemas.microsoft.com/office/drawing/2014/main" id="{AE2CA65D-654E-49DF-990D-A2CB636565A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096000" y="1940180"/>
            <a:ext cx="405689" cy="405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350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41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352FDBF0-65C8-442F-A16C-874D8F60B8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155" y="4274013"/>
            <a:ext cx="7038316" cy="948426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D4F49798-6A66-45B4-B388-49069F2B463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368" t="2661"/>
          <a:stretch/>
        </p:blipFill>
        <p:spPr>
          <a:xfrm>
            <a:off x="7843156" y="3186754"/>
            <a:ext cx="4276742" cy="3458297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1674BAC-F314-401D-B86D-5CB608182076}"/>
              </a:ext>
            </a:extLst>
          </p:cNvPr>
          <p:cNvSpPr txBox="1"/>
          <p:nvPr/>
        </p:nvSpPr>
        <p:spPr>
          <a:xfrm>
            <a:off x="2109108" y="4737802"/>
            <a:ext cx="303439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0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デジタルフォトフレーム</a:t>
            </a:r>
            <a:endParaRPr lang="en-US" altLang="ja-JP" sz="20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F4B5968-2BFF-44E2-84F7-7ADD992B6FB1}"/>
              </a:ext>
            </a:extLst>
          </p:cNvPr>
          <p:cNvSpPr txBox="1"/>
          <p:nvPr/>
        </p:nvSpPr>
        <p:spPr>
          <a:xfrm>
            <a:off x="2207657" y="4132673"/>
            <a:ext cx="162626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や  　とり　みせ</a:t>
            </a:r>
            <a:endParaRPr lang="en-US" altLang="ja-JP" sz="1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ja-JP" altLang="en-US" sz="20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焼き鳥の店</a:t>
            </a:r>
          </a:p>
        </p:txBody>
      </p:sp>
      <p:sp>
        <p:nvSpPr>
          <p:cNvPr id="12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1L18-6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CADCE1B-D2B0-9CF4-6A16-038C3EA6DC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522" y="111423"/>
            <a:ext cx="3277057" cy="72400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D91EC57-999C-9271-C33E-5D16FBED9E2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7047" y="48356"/>
            <a:ext cx="7459116" cy="132416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CE7D232-A9D8-1B55-46F4-D00FA054C88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9237" y="1862723"/>
            <a:ext cx="9250066" cy="1419423"/>
          </a:xfrm>
          <a:prstGeom prst="rect">
            <a:avLst/>
          </a:prstGeom>
        </p:spPr>
      </p:pic>
      <p:pic>
        <p:nvPicPr>
          <p:cNvPr id="2" name="Y_[18-10]_kaiwa">
            <a:hlinkClick r:id="" action="ppaction://media"/>
            <a:extLst>
              <a:ext uri="{FF2B5EF4-FFF2-40B4-BE49-F238E27FC236}">
                <a16:creationId xmlns:a16="http://schemas.microsoft.com/office/drawing/2014/main" id="{AE2CA65D-654E-49DF-990D-A2CB636565A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160573" y="1967041"/>
            <a:ext cx="368808" cy="368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465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8" grpId="0"/>
      <p:bldP spid="1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D4F49798-6A66-45B4-B388-49069F2B463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368" t="2661"/>
          <a:stretch/>
        </p:blipFill>
        <p:spPr>
          <a:xfrm>
            <a:off x="2354236" y="3331762"/>
            <a:ext cx="2451965" cy="1982729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0EB7D67D-9C6A-4253-B2C3-FB3E85D21D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88629" y="919"/>
            <a:ext cx="4952336" cy="6857081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0D1F6CD0-1B88-47AB-B406-8F220C8EE5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9276" y="1504508"/>
            <a:ext cx="6621887" cy="1655472"/>
          </a:xfrm>
          <a:prstGeom prst="rect">
            <a:avLst/>
          </a:prstGeom>
        </p:spPr>
      </p:pic>
      <p:sp>
        <p:nvSpPr>
          <p:cNvPr id="9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1L18-5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1E3FB79-6F95-C386-0D0F-1DC60CD1386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843" y="196754"/>
            <a:ext cx="6876786" cy="855877"/>
          </a:xfrm>
          <a:prstGeom prst="rect">
            <a:avLst/>
          </a:prstGeom>
        </p:spPr>
      </p:pic>
      <p:pic>
        <p:nvPicPr>
          <p:cNvPr id="15" name="Y_[18-10]_kaiwa">
            <a:hlinkClick r:id="" action="ppaction://media"/>
            <a:extLst>
              <a:ext uri="{FF2B5EF4-FFF2-40B4-BE49-F238E27FC236}">
                <a16:creationId xmlns:a16="http://schemas.microsoft.com/office/drawing/2014/main" id="{B2DE7C40-283C-4404-B5C8-6DD4D79FC96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746633" y="179909"/>
            <a:ext cx="405689" cy="405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264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41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BD4F07C-4650-961F-DE42-3174512CE9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843" y="196754"/>
            <a:ext cx="6876786" cy="855877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D4F49798-6A66-45B4-B388-49069F2B463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368" t="2661"/>
          <a:stretch/>
        </p:blipFill>
        <p:spPr>
          <a:xfrm>
            <a:off x="2521988" y="3213502"/>
            <a:ext cx="2152946" cy="1740934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0EB7D67D-9C6A-4253-B2C3-FB3E85D21D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88629" y="919"/>
            <a:ext cx="4952336" cy="6857081"/>
          </a:xfrm>
          <a:prstGeom prst="rect">
            <a:avLst/>
          </a:prstGeom>
        </p:spPr>
      </p:pic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B5DC4260-48D6-4935-A883-594AC2A84E8B}"/>
              </a:ext>
            </a:extLst>
          </p:cNvPr>
          <p:cNvGrpSpPr/>
          <p:nvPr/>
        </p:nvGrpSpPr>
        <p:grpSpPr>
          <a:xfrm>
            <a:off x="287518" y="1336138"/>
            <a:ext cx="6621887" cy="1655472"/>
            <a:chOff x="301776" y="1974492"/>
            <a:chExt cx="6621887" cy="1655472"/>
          </a:xfrm>
        </p:grpSpPr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0D1F6CD0-1B88-47AB-B406-8F220C8EE5C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01776" y="1974492"/>
              <a:ext cx="6621887" cy="1655472"/>
            </a:xfrm>
            <a:prstGeom prst="rect">
              <a:avLst/>
            </a:prstGeom>
          </p:spPr>
        </p:pic>
        <p:sp>
          <p:nvSpPr>
            <p:cNvPr id="2" name="四角形: 角を丸くする 1">
              <a:extLst>
                <a:ext uri="{FF2B5EF4-FFF2-40B4-BE49-F238E27FC236}">
                  <a16:creationId xmlns:a16="http://schemas.microsoft.com/office/drawing/2014/main" id="{41FB3594-EC65-456E-ADC5-0099CE925B3C}"/>
                </a:ext>
              </a:extLst>
            </p:cNvPr>
            <p:cNvSpPr/>
            <p:nvPr/>
          </p:nvSpPr>
          <p:spPr>
            <a:xfrm>
              <a:off x="3532414" y="2068378"/>
              <a:ext cx="1181099" cy="333347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四角形: 角を丸くする 8">
              <a:extLst>
                <a:ext uri="{FF2B5EF4-FFF2-40B4-BE49-F238E27FC236}">
                  <a16:creationId xmlns:a16="http://schemas.microsoft.com/office/drawing/2014/main" id="{6264EAC4-669F-49CF-925D-8E5F07B41C7A}"/>
                </a:ext>
              </a:extLst>
            </p:cNvPr>
            <p:cNvSpPr/>
            <p:nvPr/>
          </p:nvSpPr>
          <p:spPr>
            <a:xfrm>
              <a:off x="3546021" y="2441913"/>
              <a:ext cx="1181099" cy="333347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四角形: 角を丸くする 9">
              <a:extLst>
                <a:ext uri="{FF2B5EF4-FFF2-40B4-BE49-F238E27FC236}">
                  <a16:creationId xmlns:a16="http://schemas.microsoft.com/office/drawing/2014/main" id="{E8AC8DE9-DC42-4DEE-843B-11F68D6A4997}"/>
                </a:ext>
              </a:extLst>
            </p:cNvPr>
            <p:cNvSpPr/>
            <p:nvPr/>
          </p:nvSpPr>
          <p:spPr>
            <a:xfrm>
              <a:off x="5611586" y="3174147"/>
              <a:ext cx="870858" cy="333347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四角形: 角を丸くする 12">
              <a:extLst>
                <a:ext uri="{FF2B5EF4-FFF2-40B4-BE49-F238E27FC236}">
                  <a16:creationId xmlns:a16="http://schemas.microsoft.com/office/drawing/2014/main" id="{C14EC748-1B3B-4BE1-AE5A-46C0664731BA}"/>
                </a:ext>
              </a:extLst>
            </p:cNvPr>
            <p:cNvSpPr/>
            <p:nvPr/>
          </p:nvSpPr>
          <p:spPr>
            <a:xfrm>
              <a:off x="3546021" y="2821413"/>
              <a:ext cx="1181099" cy="333347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15" name="Y_[18-10]_kaiwa">
            <a:hlinkClick r:id="" action="ppaction://media"/>
            <a:extLst>
              <a:ext uri="{FF2B5EF4-FFF2-40B4-BE49-F238E27FC236}">
                <a16:creationId xmlns:a16="http://schemas.microsoft.com/office/drawing/2014/main" id="{B2DE7C40-283C-4404-B5C8-6DD4D79FC96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081452" y="172464"/>
            <a:ext cx="405689" cy="405689"/>
          </a:xfrm>
          <a:prstGeom prst="rect">
            <a:avLst/>
          </a:prstGeom>
        </p:spPr>
      </p:pic>
      <p:sp>
        <p:nvSpPr>
          <p:cNvPr id="14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1L18-5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0BC4ED1-BF63-F9C0-54D3-BDA8C9F3E55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024" y="5226696"/>
            <a:ext cx="6946569" cy="1206001"/>
          </a:xfrm>
          <a:prstGeom prst="rect">
            <a:avLst/>
          </a:prstGeom>
          <a:ln w="28575">
            <a:solidFill>
              <a:srgbClr val="FA24FF"/>
            </a:solidFill>
          </a:ln>
        </p:spPr>
      </p:pic>
    </p:spTree>
    <p:extLst>
      <p:ext uri="{BB962C8B-B14F-4D97-AF65-F5344CB8AC3E}">
        <p14:creationId xmlns:p14="http://schemas.microsoft.com/office/powerpoint/2010/main" val="3673444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41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DE381E7C-EEF7-4700-B764-3DF7095582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04" y="0"/>
            <a:ext cx="2222614" cy="1174810"/>
          </a:xfrm>
          <a:prstGeom prst="rect">
            <a:avLst/>
          </a:prstGeom>
        </p:spPr>
      </p:pic>
      <p:pic>
        <p:nvPicPr>
          <p:cNvPr id="4" name="図 3" descr="テキスト&#10;&#10;自動的に生成された説明">
            <a:extLst>
              <a:ext uri="{FF2B5EF4-FFF2-40B4-BE49-F238E27FC236}">
                <a16:creationId xmlns:a16="http://schemas.microsoft.com/office/drawing/2014/main" id="{E8BA32AC-9224-4C85-B4CA-CD59B52E88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730" y="843775"/>
            <a:ext cx="7954540" cy="4876309"/>
          </a:xfrm>
          <a:prstGeom prst="rect">
            <a:avLst/>
          </a:prstGeom>
        </p:spPr>
      </p:pic>
      <p:sp>
        <p:nvSpPr>
          <p:cNvPr id="6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1L18-8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D725EB-F301-0A96-0A98-4859D1839A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79744" y="897154"/>
            <a:ext cx="7191847" cy="926485"/>
          </a:xfrm>
          <a:prstGeom prst="rect">
            <a:avLst/>
          </a:prstGeom>
        </p:spPr>
      </p:pic>
      <p:pic>
        <p:nvPicPr>
          <p:cNvPr id="3" name="Y_[18-11]_katachi">
            <a:hlinkClick r:id="" action="ppaction://media"/>
            <a:extLst>
              <a:ext uri="{FF2B5EF4-FFF2-40B4-BE49-F238E27FC236}">
                <a16:creationId xmlns:a16="http://schemas.microsoft.com/office/drawing/2014/main" id="{06E9A3D4-DF01-4582-ACE9-6292F420370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42031" y="1212221"/>
            <a:ext cx="447040" cy="447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894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01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DE381E7C-EEF7-4700-B764-3DF7095582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222614" cy="1174810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CF3A0F8E-07FE-4439-85E1-09E5A16CD6F2}"/>
              </a:ext>
            </a:extLst>
          </p:cNvPr>
          <p:cNvGrpSpPr/>
          <p:nvPr/>
        </p:nvGrpSpPr>
        <p:grpSpPr>
          <a:xfrm>
            <a:off x="2201334" y="278291"/>
            <a:ext cx="7681123" cy="4708698"/>
            <a:chOff x="2201334" y="278291"/>
            <a:chExt cx="7681123" cy="4708698"/>
          </a:xfrm>
        </p:grpSpPr>
        <p:pic>
          <p:nvPicPr>
            <p:cNvPr id="4" name="図 3" descr="テキスト&#10;&#10;自動的に生成された説明">
              <a:extLst>
                <a:ext uri="{FF2B5EF4-FFF2-40B4-BE49-F238E27FC236}">
                  <a16:creationId xmlns:a16="http://schemas.microsoft.com/office/drawing/2014/main" id="{E8BA32AC-9224-4C85-B4CA-CD59B52E884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1334" y="278291"/>
              <a:ext cx="7681123" cy="4708698"/>
            </a:xfrm>
            <a:prstGeom prst="rect">
              <a:avLst/>
            </a:prstGeom>
          </p:spPr>
        </p:pic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E2B0479C-DB07-40BC-B988-14D4CA064AD9}"/>
                </a:ext>
              </a:extLst>
            </p:cNvPr>
            <p:cNvSpPr txBox="1"/>
            <p:nvPr/>
          </p:nvSpPr>
          <p:spPr>
            <a:xfrm>
              <a:off x="6041895" y="1375406"/>
              <a:ext cx="212132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あげません</a:t>
              </a:r>
              <a:endParaRPr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941EB975-FFD4-4D86-9160-E9E9D54E5D2D}"/>
                </a:ext>
              </a:extLst>
            </p:cNvPr>
            <p:cNvSpPr txBox="1"/>
            <p:nvPr/>
          </p:nvSpPr>
          <p:spPr>
            <a:xfrm>
              <a:off x="7159873" y="1898626"/>
              <a:ext cx="169398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あげます</a:t>
              </a:r>
              <a:endParaRPr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904065BA-CF76-4CFD-80C1-4A735A82BEEA}"/>
                </a:ext>
              </a:extLst>
            </p:cNvPr>
            <p:cNvSpPr txBox="1"/>
            <p:nvPr/>
          </p:nvSpPr>
          <p:spPr>
            <a:xfrm>
              <a:off x="6360388" y="2887689"/>
              <a:ext cx="2769928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といってました</a:t>
              </a:r>
              <a:endParaRPr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B1998FF2-2F70-468D-82FB-35629521D3EE}"/>
                </a:ext>
              </a:extLst>
            </p:cNvPr>
            <p:cNvSpPr txBox="1"/>
            <p:nvPr/>
          </p:nvSpPr>
          <p:spPr>
            <a:xfrm>
              <a:off x="6281070" y="3886325"/>
              <a:ext cx="254453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とおもいます</a:t>
              </a:r>
              <a:endParaRPr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24B317E3-1D36-4738-8E23-4264C0401221}"/>
                </a:ext>
              </a:extLst>
            </p:cNvPr>
            <p:cNvSpPr txBox="1"/>
            <p:nvPr/>
          </p:nvSpPr>
          <p:spPr>
            <a:xfrm>
              <a:off x="5462614" y="4426226"/>
              <a:ext cx="2490692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とおもいます</a:t>
              </a:r>
              <a:endParaRPr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</p:grpSp>
      <p:sp>
        <p:nvSpPr>
          <p:cNvPr id="13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1L18-8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A9FF364-E958-9BC1-219C-83AB480E81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22614" y="386343"/>
            <a:ext cx="6783163" cy="873837"/>
          </a:xfrm>
          <a:prstGeom prst="rect">
            <a:avLst/>
          </a:prstGeom>
        </p:spPr>
      </p:pic>
      <p:pic>
        <p:nvPicPr>
          <p:cNvPr id="14" name="Y_[18-11]_katachi">
            <a:hlinkClick r:id="" action="ppaction://media"/>
            <a:extLst>
              <a:ext uri="{FF2B5EF4-FFF2-40B4-BE49-F238E27FC236}">
                <a16:creationId xmlns:a16="http://schemas.microsoft.com/office/drawing/2014/main" id="{F39F20B1-2B60-4352-B9CC-2D21CD594B9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063674" y="699690"/>
            <a:ext cx="406400" cy="4064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FA9ECFD-ED5B-816B-07C8-0C3ACD87AA2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42627" y="4984816"/>
            <a:ext cx="5440021" cy="1865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345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015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F5EFB2C2-4892-47AD-BD24-FC55BBA45B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854"/>
            <a:ext cx="2736449" cy="1347954"/>
          </a:xfrm>
          <a:prstGeom prst="rect">
            <a:avLst/>
          </a:prstGeom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1L18-22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442A497-103C-F4B2-5A01-B770B605E4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1366" y="809259"/>
            <a:ext cx="8522148" cy="312478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4918437-40EF-60A8-8F1A-1AE37F310A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358" y="4024503"/>
            <a:ext cx="8723875" cy="1780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7419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1L18-22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C990852-63DB-F338-7031-F7C6B05360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5283" y="118730"/>
            <a:ext cx="9311078" cy="6620539"/>
          </a:xfrm>
          <a:prstGeom prst="rect">
            <a:avLst/>
          </a:prstGeom>
        </p:spPr>
      </p:pic>
      <p:pic>
        <p:nvPicPr>
          <p:cNvPr id="2" name="図 5">
            <a:extLst>
              <a:ext uri="{FF2B5EF4-FFF2-40B4-BE49-F238E27FC236}">
                <a16:creationId xmlns:a16="http://schemas.microsoft.com/office/drawing/2014/main" id="{684B5DC1-3B40-562D-1C4F-B54F050099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9" y="-1463"/>
            <a:ext cx="1610099" cy="858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5872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CA24974-84E8-CD18-56BF-0E493A79C7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7210" y="31548"/>
            <a:ext cx="10676988" cy="3833050"/>
          </a:xfrm>
          <a:prstGeom prst="rect">
            <a:avLst/>
          </a:prstGeom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1L18-23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35F87F8-4BC2-3A52-84BE-33EADF049C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5005" y="3934047"/>
            <a:ext cx="6290033" cy="2651806"/>
          </a:xfrm>
          <a:prstGeom prst="rect">
            <a:avLst/>
          </a:prstGeom>
        </p:spPr>
      </p:pic>
      <p:pic>
        <p:nvPicPr>
          <p:cNvPr id="2" name="図 5">
            <a:extLst>
              <a:ext uri="{FF2B5EF4-FFF2-40B4-BE49-F238E27FC236}">
                <a16:creationId xmlns:a16="http://schemas.microsoft.com/office/drawing/2014/main" id="{4D698A3F-9C23-0276-0FE9-FE3944120B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9" y="-1463"/>
            <a:ext cx="1610099" cy="858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8073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37B923C-6604-10C9-56EB-01899F55ED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0437" y="408134"/>
            <a:ext cx="10816167" cy="295092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1L18-23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EC6F10B-C327-42F1-3BF1-4B6B906156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0356" y="3424085"/>
            <a:ext cx="7183927" cy="3390813"/>
          </a:xfrm>
          <a:prstGeom prst="rect">
            <a:avLst/>
          </a:prstGeom>
        </p:spPr>
      </p:pic>
      <p:pic>
        <p:nvPicPr>
          <p:cNvPr id="2" name="図 5">
            <a:extLst>
              <a:ext uri="{FF2B5EF4-FFF2-40B4-BE49-F238E27FC236}">
                <a16:creationId xmlns:a16="http://schemas.microsoft.com/office/drawing/2014/main" id="{C5DF6F24-F186-24A0-A9F0-EB66FBFEBA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9" y="-1463"/>
            <a:ext cx="1610099" cy="858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8097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1L18-8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C340F4D-2D63-105C-A2DD-3B378C68B0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6299" y="624097"/>
            <a:ext cx="8937602" cy="1172808"/>
          </a:xfrm>
          <a:prstGeom prst="rect">
            <a:avLst/>
          </a:prstGeom>
        </p:spPr>
      </p:pic>
      <p:pic>
        <p:nvPicPr>
          <p:cNvPr id="4" name="Y_[18-10]_kaiwa">
            <a:hlinkClick r:id="" action="ppaction://media"/>
            <a:extLst>
              <a:ext uri="{FF2B5EF4-FFF2-40B4-BE49-F238E27FC236}">
                <a16:creationId xmlns:a16="http://schemas.microsoft.com/office/drawing/2014/main" id="{F3ADB837-7C4F-4347-9DA0-559B78CD523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724667" y="921532"/>
            <a:ext cx="490884" cy="490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905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41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C82A7023-008D-4194-A2CC-A0CA44F643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3802" y="1518557"/>
            <a:ext cx="9838761" cy="5231273"/>
          </a:xfrm>
          <a:prstGeom prst="rect">
            <a:avLst/>
          </a:prstGeom>
        </p:spPr>
      </p:pic>
      <p:sp>
        <p:nvSpPr>
          <p:cNvPr id="9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1L18-9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02662EF-E3FB-6B70-929B-46D2BA417C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277" y="16109"/>
            <a:ext cx="7020905" cy="80973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FC67C75-54CA-DE09-4CA2-63EDF54A3E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9567" y="887868"/>
            <a:ext cx="4499020" cy="922021"/>
          </a:xfrm>
          <a:prstGeom prst="rect">
            <a:avLst/>
          </a:prstGeom>
        </p:spPr>
      </p:pic>
      <p:pic>
        <p:nvPicPr>
          <p:cNvPr id="2" name="Y_[18-12]_hanasu">
            <a:hlinkClick r:id="" action="ppaction://media"/>
            <a:extLst>
              <a:ext uri="{FF2B5EF4-FFF2-40B4-BE49-F238E27FC236}">
                <a16:creationId xmlns:a16="http://schemas.microsoft.com/office/drawing/2014/main" id="{FC12547D-9A5F-4D57-B4A5-3FE1EF05FC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470946" y="1125750"/>
            <a:ext cx="446258" cy="446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098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23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C82A7023-008D-4194-A2CC-A0CA44F643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3802" y="1518557"/>
            <a:ext cx="9838761" cy="5231273"/>
          </a:xfrm>
          <a:prstGeom prst="rect">
            <a:avLst/>
          </a:prstGeom>
        </p:spPr>
      </p:pic>
      <p:sp>
        <p:nvSpPr>
          <p:cNvPr id="8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1L18-9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531BA53-F730-8CD8-2139-E0DF0A37CC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277" y="16109"/>
            <a:ext cx="7020905" cy="8097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4035C37-AF53-B47D-9472-02969D5C17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99" y="780641"/>
            <a:ext cx="4629546" cy="769924"/>
          </a:xfrm>
          <a:prstGeom prst="rect">
            <a:avLst/>
          </a:prstGeom>
        </p:spPr>
      </p:pic>
      <p:pic>
        <p:nvPicPr>
          <p:cNvPr id="6" name="Y_[18-12]_hanasu">
            <a:hlinkClick r:id="" action="ppaction://media"/>
            <a:extLst>
              <a:ext uri="{FF2B5EF4-FFF2-40B4-BE49-F238E27FC236}">
                <a16:creationId xmlns:a16="http://schemas.microsoft.com/office/drawing/2014/main" id="{B550B93F-57A1-478D-80F7-C16E394535B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565185" y="871812"/>
            <a:ext cx="405689" cy="405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87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23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43DE020-33F4-5080-BC2A-C51558DE7F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99" y="780643"/>
            <a:ext cx="4629546" cy="769924"/>
          </a:xfrm>
          <a:prstGeom prst="rect">
            <a:avLst/>
          </a:prstGeom>
        </p:spPr>
      </p:pic>
      <p:pic>
        <p:nvPicPr>
          <p:cNvPr id="6" name="Y_[18-12]_hanasu">
            <a:hlinkClick r:id="" action="ppaction://media"/>
            <a:extLst>
              <a:ext uri="{FF2B5EF4-FFF2-40B4-BE49-F238E27FC236}">
                <a16:creationId xmlns:a16="http://schemas.microsoft.com/office/drawing/2014/main" id="{B550B93F-57A1-478D-80F7-C16E394535B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585442" y="858791"/>
            <a:ext cx="405689" cy="405689"/>
          </a:xfrm>
          <a:prstGeom prst="rect">
            <a:avLst/>
          </a:prstGeom>
        </p:spPr>
      </p:pic>
      <p:grpSp>
        <p:nvGrpSpPr>
          <p:cNvPr id="2" name="グループ化 1"/>
          <p:cNvGrpSpPr/>
          <p:nvPr/>
        </p:nvGrpSpPr>
        <p:grpSpPr>
          <a:xfrm>
            <a:off x="2183802" y="1518557"/>
            <a:ext cx="9838761" cy="5231273"/>
            <a:chOff x="2183802" y="1518557"/>
            <a:chExt cx="9838761" cy="5231273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C82A7023-008D-4194-A2CC-A0CA44F6432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183802" y="1518557"/>
              <a:ext cx="9838761" cy="5231273"/>
            </a:xfrm>
            <a:prstGeom prst="rect">
              <a:avLst/>
            </a:prstGeom>
          </p:spPr>
        </p:pic>
        <p:sp>
          <p:nvSpPr>
            <p:cNvPr id="8" name="四角形: 角を丸くする 7">
              <a:extLst>
                <a:ext uri="{FF2B5EF4-FFF2-40B4-BE49-F238E27FC236}">
                  <a16:creationId xmlns:a16="http://schemas.microsoft.com/office/drawing/2014/main" id="{628BD8F4-2416-4341-ACDA-7867B29CAD42}"/>
                </a:ext>
              </a:extLst>
            </p:cNvPr>
            <p:cNvSpPr/>
            <p:nvPr/>
          </p:nvSpPr>
          <p:spPr>
            <a:xfrm>
              <a:off x="2933309" y="1847203"/>
              <a:ext cx="5200598" cy="55414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四角形: 角を丸くする 9">
              <a:extLst>
                <a:ext uri="{FF2B5EF4-FFF2-40B4-BE49-F238E27FC236}">
                  <a16:creationId xmlns:a16="http://schemas.microsoft.com/office/drawing/2014/main" id="{F8887CDC-176C-4773-B563-B873CC808672}"/>
                </a:ext>
              </a:extLst>
            </p:cNvPr>
            <p:cNvSpPr/>
            <p:nvPr/>
          </p:nvSpPr>
          <p:spPr>
            <a:xfrm>
              <a:off x="4517409" y="2866029"/>
              <a:ext cx="2210938" cy="475128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" name="四角形: 角を丸くする 10">
              <a:extLst>
                <a:ext uri="{FF2B5EF4-FFF2-40B4-BE49-F238E27FC236}">
                  <a16:creationId xmlns:a16="http://schemas.microsoft.com/office/drawing/2014/main" id="{762D183B-3F48-4D96-88E2-D38A4354CD60}"/>
                </a:ext>
              </a:extLst>
            </p:cNvPr>
            <p:cNvSpPr/>
            <p:nvPr/>
          </p:nvSpPr>
          <p:spPr>
            <a:xfrm>
              <a:off x="2688608" y="4095546"/>
              <a:ext cx="1491505" cy="553426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四角形: 角を丸くする 11">
              <a:extLst>
                <a:ext uri="{FF2B5EF4-FFF2-40B4-BE49-F238E27FC236}">
                  <a16:creationId xmlns:a16="http://schemas.microsoft.com/office/drawing/2014/main" id="{EE96CDD7-E5BC-40E4-ADE7-1241BC41EA4D}"/>
                </a:ext>
              </a:extLst>
            </p:cNvPr>
            <p:cNvSpPr/>
            <p:nvPr/>
          </p:nvSpPr>
          <p:spPr>
            <a:xfrm>
              <a:off x="6048970" y="4095546"/>
              <a:ext cx="4933325" cy="553426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四角形: 角を丸くする 12">
              <a:extLst>
                <a:ext uri="{FF2B5EF4-FFF2-40B4-BE49-F238E27FC236}">
                  <a16:creationId xmlns:a16="http://schemas.microsoft.com/office/drawing/2014/main" id="{2BCD6B8D-A80A-4614-BA64-35D205D0C690}"/>
                </a:ext>
              </a:extLst>
            </p:cNvPr>
            <p:cNvSpPr/>
            <p:nvPr/>
          </p:nvSpPr>
          <p:spPr>
            <a:xfrm>
              <a:off x="7225046" y="5058503"/>
              <a:ext cx="4169873" cy="553426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四角形: 角を丸くする 13">
              <a:extLst>
                <a:ext uri="{FF2B5EF4-FFF2-40B4-BE49-F238E27FC236}">
                  <a16:creationId xmlns:a16="http://schemas.microsoft.com/office/drawing/2014/main" id="{EB822C75-FCF2-4E89-A803-FD797CD9A159}"/>
                </a:ext>
              </a:extLst>
            </p:cNvPr>
            <p:cNvSpPr/>
            <p:nvPr/>
          </p:nvSpPr>
          <p:spPr>
            <a:xfrm>
              <a:off x="6089914" y="6100548"/>
              <a:ext cx="3414007" cy="470045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5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1L18-9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068A257-ECF7-EB8C-3E6B-25958175B38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277" y="16109"/>
            <a:ext cx="7020905" cy="809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409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23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7DB994B5-A79D-4CB1-93AB-CE50DA67171F}"/>
              </a:ext>
            </a:extLst>
          </p:cNvPr>
          <p:cNvGrpSpPr/>
          <p:nvPr/>
        </p:nvGrpSpPr>
        <p:grpSpPr>
          <a:xfrm>
            <a:off x="3874314" y="2740190"/>
            <a:ext cx="4024992" cy="4024992"/>
            <a:chOff x="3787228" y="2788592"/>
            <a:chExt cx="4024992" cy="4024992"/>
          </a:xfrm>
        </p:grpSpPr>
        <p:pic>
          <p:nvPicPr>
            <p:cNvPr id="1028" name="Picture 4">
              <a:extLst>
                <a:ext uri="{FF2B5EF4-FFF2-40B4-BE49-F238E27FC236}">
                  <a16:creationId xmlns:a16="http://schemas.microsoft.com/office/drawing/2014/main" id="{1CFABC9D-AB4D-4405-9A25-7C5B060D85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87228" y="2788592"/>
              <a:ext cx="4024992" cy="40249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楕円 1">
              <a:extLst>
                <a:ext uri="{FF2B5EF4-FFF2-40B4-BE49-F238E27FC236}">
                  <a16:creationId xmlns:a16="http://schemas.microsoft.com/office/drawing/2014/main" id="{5A531A5E-2398-46E9-A485-E878F461D2E6}"/>
                </a:ext>
              </a:extLst>
            </p:cNvPr>
            <p:cNvSpPr/>
            <p:nvPr/>
          </p:nvSpPr>
          <p:spPr>
            <a:xfrm>
              <a:off x="5007429" y="3022634"/>
              <a:ext cx="1985641" cy="137228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A6A2FC4C-5904-4E47-9535-8DBE88E58E8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7" t="7182" r="4788" b="26877"/>
            <a:stretch/>
          </p:blipFill>
          <p:spPr bwMode="auto">
            <a:xfrm>
              <a:off x="5218791" y="3064420"/>
              <a:ext cx="1382395" cy="10631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四角形: 角を丸くする 6">
              <a:extLst>
                <a:ext uri="{FF2B5EF4-FFF2-40B4-BE49-F238E27FC236}">
                  <a16:creationId xmlns:a16="http://schemas.microsoft.com/office/drawing/2014/main" id="{BC860F51-4E70-4CAF-B2A3-2C6A7E3E6356}"/>
                </a:ext>
              </a:extLst>
            </p:cNvPr>
            <p:cNvSpPr/>
            <p:nvPr/>
          </p:nvSpPr>
          <p:spPr>
            <a:xfrm>
              <a:off x="5268873" y="4127530"/>
              <a:ext cx="1126483" cy="9144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pic>
          <p:nvPicPr>
            <p:cNvPr id="1030" name="Picture 6">
              <a:extLst>
                <a:ext uri="{FF2B5EF4-FFF2-40B4-BE49-F238E27FC236}">
                  <a16:creationId xmlns:a16="http://schemas.microsoft.com/office/drawing/2014/main" id="{73E2AFE4-F008-4495-AE57-24CAE4B9B1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65321" y="4166304"/>
              <a:ext cx="822557" cy="8225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721FB53C-BBB8-BBD1-B707-264CC7FEB4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3489" y="162729"/>
            <a:ext cx="10598582" cy="2544886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1L18-9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82005311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computer&#10;&#10;Description automatically generated">
            <a:extLst>
              <a:ext uri="{FF2B5EF4-FFF2-40B4-BE49-F238E27FC236}">
                <a16:creationId xmlns:a16="http://schemas.microsoft.com/office/drawing/2014/main" id="{4DECDA8E-6713-EED9-3ECF-637D65A174D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37" b="82095"/>
          <a:stretch/>
        </p:blipFill>
        <p:spPr>
          <a:xfrm>
            <a:off x="1690990" y="27043"/>
            <a:ext cx="8811119" cy="1137388"/>
          </a:xfrm>
          <a:prstGeom prst="rect">
            <a:avLst/>
          </a:prstGeom>
        </p:spPr>
      </p:pic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F18DB165-C851-A594-BAE3-F3D6552483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774" y="1159347"/>
            <a:ext cx="8841618" cy="569730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790CBF2-0FBD-2B61-6055-1F41E2E5FA69}"/>
              </a:ext>
            </a:extLst>
          </p:cNvPr>
          <p:cNvSpPr/>
          <p:nvPr/>
        </p:nvSpPr>
        <p:spPr>
          <a:xfrm>
            <a:off x="1696261" y="2629317"/>
            <a:ext cx="8823564" cy="796662"/>
          </a:xfrm>
          <a:prstGeom prst="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24913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0AFA700-F2CA-D6D9-5341-47BDE4CEFF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115"/>
            <a:ext cx="12175888" cy="215909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1L18-10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68033740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3B11858A-FA78-481A-8B6B-62DCAD357D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8215" y="2451239"/>
            <a:ext cx="6630435" cy="4376438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AF7FB5FE-7D6C-4E8F-A07A-CA4CEBB2AA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051" y="4580360"/>
            <a:ext cx="6923487" cy="1319697"/>
          </a:xfrm>
          <a:prstGeom prst="rect">
            <a:avLst/>
          </a:prstGeom>
        </p:spPr>
      </p:pic>
      <p:sp>
        <p:nvSpPr>
          <p:cNvPr id="10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1L18-10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C045775-912D-CBA8-D2E4-2F93FABD6A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330" y="9247"/>
            <a:ext cx="3296110" cy="80021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87209BE-D78A-16AE-C252-FC5BB3139AA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30372" y="11596"/>
            <a:ext cx="4971652" cy="91444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9816605-F918-0C4E-6F20-7BE5A1490EB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051" y="948547"/>
            <a:ext cx="9488224" cy="1543265"/>
          </a:xfrm>
          <a:prstGeom prst="rect">
            <a:avLst/>
          </a:prstGeom>
        </p:spPr>
      </p:pic>
      <p:pic>
        <p:nvPicPr>
          <p:cNvPr id="2" name="Y_[18-13]_kaiwa">
            <a:hlinkClick r:id="" action="ppaction://media"/>
            <a:extLst>
              <a:ext uri="{FF2B5EF4-FFF2-40B4-BE49-F238E27FC236}">
                <a16:creationId xmlns:a16="http://schemas.microsoft.com/office/drawing/2014/main" id="{49B8D753-B458-45A8-BEAD-F823860345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027845" y="1020311"/>
            <a:ext cx="446258" cy="446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258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42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3B11858A-FA78-481A-8B6B-62DCAD357D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9039" y="2511187"/>
            <a:ext cx="6539611" cy="4316489"/>
          </a:xfrm>
          <a:prstGeom prst="rect">
            <a:avLst/>
          </a:prstGeom>
        </p:spPr>
      </p:pic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9C9BAE96-DE89-411B-8CCF-412C711C8F98}"/>
              </a:ext>
            </a:extLst>
          </p:cNvPr>
          <p:cNvGrpSpPr/>
          <p:nvPr/>
        </p:nvGrpSpPr>
        <p:grpSpPr>
          <a:xfrm>
            <a:off x="70051" y="4580360"/>
            <a:ext cx="8616749" cy="1319697"/>
            <a:chOff x="70051" y="4580360"/>
            <a:chExt cx="8616749" cy="1319697"/>
          </a:xfrm>
        </p:grpSpPr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AF7FB5FE-7D6C-4E8F-A07A-CA4CEBB2AA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0051" y="4580360"/>
              <a:ext cx="6923487" cy="1319697"/>
            </a:xfrm>
            <a:prstGeom prst="rect">
              <a:avLst/>
            </a:prstGeom>
          </p:spPr>
        </p:pic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4B33E468-EFB0-4045-8889-D27FCCCEE352}"/>
                </a:ext>
              </a:extLst>
            </p:cNvPr>
            <p:cNvSpPr txBox="1"/>
            <p:nvPr/>
          </p:nvSpPr>
          <p:spPr>
            <a:xfrm>
              <a:off x="1994810" y="4724208"/>
              <a:ext cx="669199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ja-JP" altLang="en-US" sz="20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はじめはさびしかった。ともだちができてよかった。</a:t>
              </a:r>
              <a:endParaRPr lang="en-US" altLang="ja-JP" sz="20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C2188EB5-4BFE-4D98-9939-8E6DEFB6FA2B}"/>
                </a:ext>
              </a:extLst>
            </p:cNvPr>
            <p:cNvSpPr txBox="1"/>
            <p:nvPr/>
          </p:nvSpPr>
          <p:spPr>
            <a:xfrm>
              <a:off x="1981899" y="5204411"/>
              <a:ext cx="4957899" cy="6155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ja-JP" altLang="en-US" sz="1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　　　　　　　　と　　　しゃしん　い　　かざ</a:t>
              </a:r>
              <a:endParaRPr lang="en-US" altLang="ja-JP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pPr algn="ctr"/>
              <a:r>
                <a:rPr lang="ja-JP" altLang="en-US" sz="20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みんなと撮った写真を入れて飾る。</a:t>
              </a:r>
            </a:p>
          </p:txBody>
        </p:sp>
      </p:grpSp>
      <p:sp>
        <p:nvSpPr>
          <p:cNvPr id="12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1L18-10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994F756-9F57-C0E1-2502-099970B1DC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330" y="9247"/>
            <a:ext cx="3296110" cy="80021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61CFD85-9B77-B529-FA9C-EC7CB4B0BE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30372" y="11596"/>
            <a:ext cx="4971652" cy="91444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E94CEF1-6722-9B20-4582-717A39F4F4B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051" y="916648"/>
            <a:ext cx="9488224" cy="1543265"/>
          </a:xfrm>
          <a:prstGeom prst="rect">
            <a:avLst/>
          </a:prstGeom>
        </p:spPr>
      </p:pic>
      <p:pic>
        <p:nvPicPr>
          <p:cNvPr id="2" name="Y_[18-13]_kaiwa">
            <a:hlinkClick r:id="" action="ppaction://media"/>
            <a:extLst>
              <a:ext uri="{FF2B5EF4-FFF2-40B4-BE49-F238E27FC236}">
                <a16:creationId xmlns:a16="http://schemas.microsoft.com/office/drawing/2014/main" id="{49B8D753-B458-45A8-BEAD-F823860345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055141" y="981120"/>
            <a:ext cx="446258" cy="446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283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42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1L18-11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88ED657-E61F-60B7-F5AE-DE8CD80D8F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87" y="50248"/>
            <a:ext cx="5344271" cy="876422"/>
          </a:xfrm>
          <a:prstGeom prst="rect">
            <a:avLst/>
          </a:prstGeom>
        </p:spPr>
      </p:pic>
      <p:pic>
        <p:nvPicPr>
          <p:cNvPr id="9" name="Y_[18-13]_kaiwa">
            <a:hlinkClick r:id="" action="ppaction://media"/>
            <a:extLst>
              <a:ext uri="{FF2B5EF4-FFF2-40B4-BE49-F238E27FC236}">
                <a16:creationId xmlns:a16="http://schemas.microsoft.com/office/drawing/2014/main" id="{C3DCA8BF-38AB-4A76-9B47-B001FEFF28E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263608" y="155191"/>
            <a:ext cx="405689" cy="40568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265CB33-3DE1-030D-6F5D-BD952979ED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57028" y="584775"/>
            <a:ext cx="6331153" cy="619905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757BC33-B4AD-FB7D-F6D7-E57EE366E852}"/>
              </a:ext>
            </a:extLst>
          </p:cNvPr>
          <p:cNvSpPr/>
          <p:nvPr/>
        </p:nvSpPr>
        <p:spPr>
          <a:xfrm>
            <a:off x="101819" y="3052718"/>
            <a:ext cx="5751390" cy="1935125"/>
          </a:xfrm>
          <a:prstGeom prst="rect">
            <a:avLst/>
          </a:prstGeom>
          <a:noFill/>
          <a:ln w="28575">
            <a:solidFill>
              <a:srgbClr val="FA2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4F28D03-F941-D8D7-58C4-82B50FC7A2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6305" y="3114365"/>
            <a:ext cx="4763165" cy="39058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250C4A2-E526-E9EA-B48A-03774D9F260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9758" y="3505838"/>
            <a:ext cx="2886478" cy="39058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1C15DFD-474D-A8EF-1F21-4263316598A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84539" y="3504945"/>
            <a:ext cx="1943371" cy="40963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9EFE4D1-B49E-FD69-3E01-FC5095A20E7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2507" y="3950343"/>
            <a:ext cx="5506218" cy="42868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F414607-EBD3-1339-5A26-1969F7D6A52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52507" y="4425250"/>
            <a:ext cx="1467055" cy="419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752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42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B5066BE3-7A01-4C50-9DAC-8A2E04D871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2593" y="39716"/>
            <a:ext cx="7679407" cy="6732813"/>
          </a:xfrm>
          <a:prstGeom prst="rect">
            <a:avLst/>
          </a:prstGeom>
        </p:spPr>
      </p:pic>
      <p:sp>
        <p:nvSpPr>
          <p:cNvPr id="8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1L18-12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D55C627-6F53-F1E6-817F-90A5208D98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49" y="46879"/>
            <a:ext cx="4124901" cy="70494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5C38667-AA51-70F0-4EF2-D40724412B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911257"/>
            <a:ext cx="4303820" cy="853747"/>
          </a:xfrm>
          <a:prstGeom prst="rect">
            <a:avLst/>
          </a:prstGeom>
        </p:spPr>
      </p:pic>
      <p:pic>
        <p:nvPicPr>
          <p:cNvPr id="2" name="Y_[18-14]_hanasu">
            <a:hlinkClick r:id="" action="ppaction://media"/>
            <a:extLst>
              <a:ext uri="{FF2B5EF4-FFF2-40B4-BE49-F238E27FC236}">
                <a16:creationId xmlns:a16="http://schemas.microsoft.com/office/drawing/2014/main" id="{ECC4521F-3AE1-4475-BB51-EFE9600859F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127202" y="1027780"/>
            <a:ext cx="405689" cy="405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653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B5066BE3-7A01-4C50-9DAC-8A2E04D8711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40240" y="148002"/>
            <a:ext cx="7526164" cy="6598459"/>
          </a:xfrm>
          <a:prstGeom prst="rect">
            <a:avLst/>
          </a:prstGeom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1L18-12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33ECF9-C3A2-6324-36C0-2E3CA63CF9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49" y="1003787"/>
            <a:ext cx="5055811" cy="85691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D722CE7-DC46-F192-0C37-C8017E98A2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49" y="46879"/>
            <a:ext cx="4124901" cy="704948"/>
          </a:xfrm>
          <a:prstGeom prst="rect">
            <a:avLst/>
          </a:prstGeom>
        </p:spPr>
      </p:pic>
      <p:pic>
        <p:nvPicPr>
          <p:cNvPr id="6" name="Y_[18-14]_hanasu">
            <a:hlinkClick r:id="" action="ppaction://media"/>
            <a:extLst>
              <a:ext uri="{FF2B5EF4-FFF2-40B4-BE49-F238E27FC236}">
                <a16:creationId xmlns:a16="http://schemas.microsoft.com/office/drawing/2014/main" id="{F2EB72C2-158E-487A-8F6B-9CCE8152268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965639" y="1115571"/>
            <a:ext cx="405689" cy="405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275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0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7BF269AE-0828-AF4C-3B4D-87A4943CF4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49" y="1003787"/>
            <a:ext cx="5055811" cy="856917"/>
          </a:xfrm>
          <a:prstGeom prst="rect">
            <a:avLst/>
          </a:prstGeom>
        </p:spPr>
      </p:pic>
      <p:pic>
        <p:nvPicPr>
          <p:cNvPr id="6" name="Y_[18-14]_hanasu">
            <a:hlinkClick r:id="" action="ppaction://media"/>
            <a:extLst>
              <a:ext uri="{FF2B5EF4-FFF2-40B4-BE49-F238E27FC236}">
                <a16:creationId xmlns:a16="http://schemas.microsoft.com/office/drawing/2014/main" id="{F2EB72C2-158E-487A-8F6B-9CCE8152268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944375" y="1082742"/>
            <a:ext cx="405689" cy="405689"/>
          </a:xfrm>
          <a:prstGeom prst="rect">
            <a:avLst/>
          </a:prstGeom>
        </p:spPr>
      </p:pic>
      <p:grpSp>
        <p:nvGrpSpPr>
          <p:cNvPr id="2" name="グループ化 1"/>
          <p:cNvGrpSpPr/>
          <p:nvPr/>
        </p:nvGrpSpPr>
        <p:grpSpPr>
          <a:xfrm>
            <a:off x="4926062" y="408876"/>
            <a:ext cx="7213045" cy="6323937"/>
            <a:chOff x="4926062" y="408876"/>
            <a:chExt cx="7213045" cy="6323937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B5066BE3-7A01-4C50-9DAC-8A2E04D8711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926062" y="408876"/>
              <a:ext cx="7213045" cy="6323937"/>
            </a:xfrm>
            <a:prstGeom prst="rect">
              <a:avLst/>
            </a:prstGeom>
          </p:spPr>
        </p:pic>
        <p:sp>
          <p:nvSpPr>
            <p:cNvPr id="7" name="四角形: 角を丸くする 6">
              <a:extLst>
                <a:ext uri="{FF2B5EF4-FFF2-40B4-BE49-F238E27FC236}">
                  <a16:creationId xmlns:a16="http://schemas.microsoft.com/office/drawing/2014/main" id="{2925F806-7558-423E-9667-B14455F44C9C}"/>
                </a:ext>
              </a:extLst>
            </p:cNvPr>
            <p:cNvSpPr/>
            <p:nvPr/>
          </p:nvSpPr>
          <p:spPr>
            <a:xfrm>
              <a:off x="5514761" y="614148"/>
              <a:ext cx="4284332" cy="450901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四角形: 角を丸くする 8">
              <a:extLst>
                <a:ext uri="{FF2B5EF4-FFF2-40B4-BE49-F238E27FC236}">
                  <a16:creationId xmlns:a16="http://schemas.microsoft.com/office/drawing/2014/main" id="{2FF7B4E3-5E3E-4AE3-A9FB-E21E089AA127}"/>
                </a:ext>
              </a:extLst>
            </p:cNvPr>
            <p:cNvSpPr/>
            <p:nvPr/>
          </p:nvSpPr>
          <p:spPr>
            <a:xfrm>
              <a:off x="5528410" y="2302906"/>
              <a:ext cx="2100689" cy="453942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四角形: 角を丸くする 9">
              <a:extLst>
                <a:ext uri="{FF2B5EF4-FFF2-40B4-BE49-F238E27FC236}">
                  <a16:creationId xmlns:a16="http://schemas.microsoft.com/office/drawing/2014/main" id="{1D7AC00C-8CAD-495B-A879-00016F100F29}"/>
                </a:ext>
              </a:extLst>
            </p:cNvPr>
            <p:cNvSpPr/>
            <p:nvPr/>
          </p:nvSpPr>
          <p:spPr>
            <a:xfrm>
              <a:off x="8665092" y="3148936"/>
              <a:ext cx="2935471" cy="42308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" name="四角形: 角を丸くする 10">
              <a:extLst>
                <a:ext uri="{FF2B5EF4-FFF2-40B4-BE49-F238E27FC236}">
                  <a16:creationId xmlns:a16="http://schemas.microsoft.com/office/drawing/2014/main" id="{BC7CAD4A-0A93-4CAC-803F-0F69505CE532}"/>
                </a:ext>
              </a:extLst>
            </p:cNvPr>
            <p:cNvSpPr/>
            <p:nvPr/>
          </p:nvSpPr>
          <p:spPr>
            <a:xfrm>
              <a:off x="8665125" y="3978042"/>
              <a:ext cx="2935438" cy="1835904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四角形: 角を丸くする 11">
              <a:extLst>
                <a:ext uri="{FF2B5EF4-FFF2-40B4-BE49-F238E27FC236}">
                  <a16:creationId xmlns:a16="http://schemas.microsoft.com/office/drawing/2014/main" id="{DC0045F4-6695-417B-8355-7F5696C8254C}"/>
                </a:ext>
              </a:extLst>
            </p:cNvPr>
            <p:cNvSpPr/>
            <p:nvPr/>
          </p:nvSpPr>
          <p:spPr>
            <a:xfrm>
              <a:off x="8709901" y="6178981"/>
              <a:ext cx="1553215" cy="434469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四角形: 角を丸くする 8">
              <a:extLst>
                <a:ext uri="{FF2B5EF4-FFF2-40B4-BE49-F238E27FC236}">
                  <a16:creationId xmlns:a16="http://schemas.microsoft.com/office/drawing/2014/main" id="{2FF7B4E3-5E3E-4AE3-A9FB-E21E089AA127}"/>
                </a:ext>
              </a:extLst>
            </p:cNvPr>
            <p:cNvSpPr/>
            <p:nvPr/>
          </p:nvSpPr>
          <p:spPr>
            <a:xfrm>
              <a:off x="8709901" y="1496444"/>
              <a:ext cx="2221956" cy="416012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4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1L18-12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A0A33BB-B510-DB32-2307-DD42328ECA6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49" y="46879"/>
            <a:ext cx="4124901" cy="704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736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0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>
            <a:extLst>
              <a:ext uri="{FF2B5EF4-FFF2-40B4-BE49-F238E27FC236}">
                <a16:creationId xmlns:a16="http://schemas.microsoft.com/office/drawing/2014/main" id="{44AAA8F8-D69D-472F-8231-CB5AC8DF7D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3232" y="1983922"/>
            <a:ext cx="476250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CFEBB5A-4F98-1443-4D06-905E61DF99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913" y="408345"/>
            <a:ext cx="11343350" cy="145395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1L18-12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96792055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computer&#10;&#10;Description automatically generated">
            <a:extLst>
              <a:ext uri="{FF2B5EF4-FFF2-40B4-BE49-F238E27FC236}">
                <a16:creationId xmlns:a16="http://schemas.microsoft.com/office/drawing/2014/main" id="{4DECDA8E-6713-EED9-3ECF-637D65A174D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37" b="82095"/>
          <a:stretch/>
        </p:blipFill>
        <p:spPr>
          <a:xfrm>
            <a:off x="1690990" y="27043"/>
            <a:ext cx="8811119" cy="1137388"/>
          </a:xfrm>
          <a:prstGeom prst="rect">
            <a:avLst/>
          </a:prstGeom>
        </p:spPr>
      </p:pic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F18DB165-C851-A594-BAE3-F3D6552483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774" y="1159347"/>
            <a:ext cx="8841618" cy="569730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790CBF2-0FBD-2B61-6055-1F41E2E5FA69}"/>
              </a:ext>
            </a:extLst>
          </p:cNvPr>
          <p:cNvSpPr/>
          <p:nvPr/>
        </p:nvSpPr>
        <p:spPr>
          <a:xfrm>
            <a:off x="1696261" y="3381421"/>
            <a:ext cx="8823564" cy="796662"/>
          </a:xfrm>
          <a:prstGeom prst="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45710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47E07E3-7B50-09AA-FB87-4F243F7163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938"/>
            <a:ext cx="12174220" cy="210143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1L18-13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30411018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6D3D0C25-C64A-4BE5-B383-AC4CA903F6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86"/>
          <a:stretch/>
        </p:blipFill>
        <p:spPr>
          <a:xfrm>
            <a:off x="6947008" y="0"/>
            <a:ext cx="3838013" cy="6858000"/>
          </a:xfrm>
          <a:prstGeom prst="rect">
            <a:avLst/>
          </a:prstGeom>
        </p:spPr>
      </p:pic>
      <p:sp>
        <p:nvSpPr>
          <p:cNvPr id="8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1L18-13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0B5DC2E-32A0-2C16-3130-38D072F841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18" y="37214"/>
            <a:ext cx="4382112" cy="7144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7A52F63-A364-503D-2B4B-D288867C82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41611"/>
            <a:ext cx="5927687" cy="7958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40E8C7C-E6A7-BAC5-D086-4CCD12B612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3796" y="1879194"/>
            <a:ext cx="3853960" cy="77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74253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6D3D0C25-C64A-4BE5-B383-AC4CA903F6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86"/>
          <a:stretch/>
        </p:blipFill>
        <p:spPr>
          <a:xfrm>
            <a:off x="6947008" y="0"/>
            <a:ext cx="3838013" cy="6858000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AE4C93D-DE30-4CD6-BA6D-47871553D3F8}"/>
              </a:ext>
            </a:extLst>
          </p:cNvPr>
          <p:cNvSpPr txBox="1"/>
          <p:nvPr/>
        </p:nvSpPr>
        <p:spPr>
          <a:xfrm>
            <a:off x="4272172" y="1870388"/>
            <a:ext cx="1878481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1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たんじょうび</a:t>
            </a:r>
            <a:endParaRPr lang="en-US" altLang="ja-JP" sz="16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algn="ctr"/>
            <a:r>
              <a:rPr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誕生日</a:t>
            </a:r>
          </a:p>
        </p:txBody>
      </p:sp>
      <p:sp>
        <p:nvSpPr>
          <p:cNvPr id="8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1L18-13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B85D01D-D8C7-FE4A-2B01-399D54E226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18" y="37214"/>
            <a:ext cx="4382112" cy="7144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E629E0F-F678-77AD-19E1-CFC79E037C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41611"/>
            <a:ext cx="5927687" cy="7958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F2BC323-66C7-C307-F50D-F545AB937C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384" y="1936362"/>
            <a:ext cx="3948780" cy="7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209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7DC03A7D-F87A-4647-A136-16D1D25F49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50" r="2237"/>
          <a:stretch/>
        </p:blipFill>
        <p:spPr>
          <a:xfrm>
            <a:off x="6213820" y="180019"/>
            <a:ext cx="5978180" cy="6709004"/>
          </a:xfrm>
          <a:prstGeom prst="rect">
            <a:avLst/>
          </a:prstGeom>
        </p:spPr>
      </p:pic>
      <p:sp>
        <p:nvSpPr>
          <p:cNvPr id="6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1L18-14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80F40D9-07AE-8936-7E99-906BC60C1B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18" y="37214"/>
            <a:ext cx="4382112" cy="7144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93AF2EB-37AC-1E26-F39E-9CF04E85BA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77" y="751689"/>
            <a:ext cx="6012892" cy="5510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65902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F5CCA62-DBC2-3577-42E7-C90A26E1EF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18" y="751689"/>
            <a:ext cx="5409460" cy="4957835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7DC03A7D-F87A-4647-A136-16D1D25F490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50" r="2237"/>
          <a:stretch/>
        </p:blipFill>
        <p:spPr>
          <a:xfrm>
            <a:off x="6213820" y="180019"/>
            <a:ext cx="5978180" cy="6709004"/>
          </a:xfrm>
          <a:prstGeom prst="rect">
            <a:avLst/>
          </a:prstGeom>
        </p:spPr>
      </p:pic>
      <p:sp>
        <p:nvSpPr>
          <p:cNvPr id="12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1L18-14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2C0E12D-CD50-A94F-28B3-92C63596E9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18" y="37214"/>
            <a:ext cx="4382112" cy="714475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4C75907-9A38-40B5-A855-0FBC5E2080A1}"/>
              </a:ext>
            </a:extLst>
          </p:cNvPr>
          <p:cNvSpPr txBox="1"/>
          <p:nvPr/>
        </p:nvSpPr>
        <p:spPr>
          <a:xfrm>
            <a:off x="3219059" y="1764614"/>
            <a:ext cx="973194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</a:t>
            </a:r>
            <a:r>
              <a:rPr lang="en-US" altLang="ja-JP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</a:t>
            </a:r>
            <a:r>
              <a:rPr lang="ja-JP" altLang="en-US" sz="1400" dirty="0" err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さい</a:t>
            </a:r>
            <a:endParaRPr lang="en-US" altLang="ja-JP" sz="1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en-US" altLang="ja-JP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30</a:t>
            </a:r>
            <a:r>
              <a:rPr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歳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D93A660-26D2-4B5C-A4C4-CDD4BF5DF890}"/>
              </a:ext>
            </a:extLst>
          </p:cNvPr>
          <p:cNvSpPr txBox="1"/>
          <p:nvPr/>
        </p:nvSpPr>
        <p:spPr>
          <a:xfrm>
            <a:off x="95693" y="3470596"/>
            <a:ext cx="6102848" cy="3847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9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プープインさん、ムギーさんとカラオケにいきました。</a:t>
            </a:r>
            <a:endParaRPr lang="en-US" altLang="ja-JP" sz="19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387570E4-39E2-4087-A26A-E7830A9CA409}"/>
              </a:ext>
            </a:extLst>
          </p:cNvPr>
          <p:cNvSpPr txBox="1"/>
          <p:nvPr/>
        </p:nvSpPr>
        <p:spPr>
          <a:xfrm>
            <a:off x="2107995" y="4493056"/>
            <a:ext cx="433889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スマホケース、キーホルダー</a:t>
            </a:r>
            <a:endParaRPr lang="en-US" altLang="ja-JP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82939D3-6F33-44E2-A1F5-2D71305C41B5}"/>
              </a:ext>
            </a:extLst>
          </p:cNvPr>
          <p:cNvSpPr txBox="1"/>
          <p:nvPr/>
        </p:nvSpPr>
        <p:spPr>
          <a:xfrm>
            <a:off x="4969167" y="5293172"/>
            <a:ext cx="118085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ケーキ</a:t>
            </a:r>
            <a:endParaRPr lang="en-US" altLang="ja-JP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45394A0-C094-5BB0-F2A9-F94850E294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717" y="5756733"/>
            <a:ext cx="5847827" cy="1069639"/>
          </a:xfrm>
          <a:prstGeom prst="rect">
            <a:avLst/>
          </a:prstGeom>
          <a:ln w="28575">
            <a:solidFill>
              <a:srgbClr val="FA24FF"/>
            </a:solidFill>
          </a:ln>
        </p:spPr>
      </p:pic>
    </p:spTree>
    <p:extLst>
      <p:ext uri="{BB962C8B-B14F-4D97-AF65-F5344CB8AC3E}">
        <p14:creationId xmlns:p14="http://schemas.microsoft.com/office/powerpoint/2010/main" val="4278326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0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computer&#10;&#10;Description automatically generated">
            <a:extLst>
              <a:ext uri="{FF2B5EF4-FFF2-40B4-BE49-F238E27FC236}">
                <a16:creationId xmlns:a16="http://schemas.microsoft.com/office/drawing/2014/main" id="{4DECDA8E-6713-EED9-3ECF-637D65A174D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37" b="82095"/>
          <a:stretch/>
        </p:blipFill>
        <p:spPr>
          <a:xfrm>
            <a:off x="1690990" y="27043"/>
            <a:ext cx="8811119" cy="1137388"/>
          </a:xfrm>
          <a:prstGeom prst="rect">
            <a:avLst/>
          </a:prstGeom>
        </p:spPr>
      </p:pic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F18DB165-C851-A594-BAE3-F3D6552483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774" y="1159347"/>
            <a:ext cx="8841618" cy="569730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790CBF2-0FBD-2B61-6055-1F41E2E5FA69}"/>
              </a:ext>
            </a:extLst>
          </p:cNvPr>
          <p:cNvSpPr/>
          <p:nvPr/>
        </p:nvSpPr>
        <p:spPr>
          <a:xfrm>
            <a:off x="1696261" y="4189603"/>
            <a:ext cx="8823564" cy="941804"/>
          </a:xfrm>
          <a:prstGeom prst="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89792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0431A83-6FA3-9063-17EA-F75C024EB5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960"/>
            <a:ext cx="12220690" cy="208819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1L18-15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21179818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94A4A6EC-2C07-4D61-BC47-F7BDEAB09A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2362" y="1762180"/>
            <a:ext cx="7058643" cy="5025398"/>
          </a:xfrm>
          <a:prstGeom prst="rect">
            <a:avLst/>
          </a:prstGeom>
        </p:spPr>
      </p:pic>
      <p:sp>
        <p:nvSpPr>
          <p:cNvPr id="12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1L18-15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1293C1D-5263-0D3A-84CB-511C460F1B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1822"/>
            <a:ext cx="4601217" cy="72400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4450B62-6778-29BA-F4CF-BA16C90934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098" y="711362"/>
            <a:ext cx="7935432" cy="78115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72E6D65-8733-F430-A500-E8AFE77AE2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527" y="1824350"/>
            <a:ext cx="4572638" cy="69542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ABE47B9-FCB9-E691-AB45-80CFF5E2949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4143" y="4149268"/>
            <a:ext cx="4318076" cy="1230806"/>
          </a:xfrm>
          <a:prstGeom prst="rect">
            <a:avLst/>
          </a:prstGeom>
          <a:ln w="28575">
            <a:solidFill>
              <a:srgbClr val="FA24FF"/>
            </a:solidFill>
          </a:ln>
        </p:spPr>
      </p:pic>
    </p:spTree>
    <p:extLst>
      <p:ext uri="{BB962C8B-B14F-4D97-AF65-F5344CB8AC3E}">
        <p14:creationId xmlns:p14="http://schemas.microsoft.com/office/powerpoint/2010/main" val="21596921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FA572767-33D2-4C06-ACB7-E09A9D0BB0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1647" y="1877347"/>
            <a:ext cx="4449820" cy="4980653"/>
          </a:xfrm>
          <a:prstGeom prst="rect">
            <a:avLst/>
          </a:prstGeom>
        </p:spPr>
      </p:pic>
      <p:sp>
        <p:nvSpPr>
          <p:cNvPr id="13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1L18-16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CFCAD4C-152F-4AB3-D154-942057DBCE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14" y="-12649"/>
            <a:ext cx="4420217" cy="76210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1FE4456-45B9-65EA-4F5C-D513064152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94" y="785980"/>
            <a:ext cx="7944959" cy="72400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FC888ED-0F18-8C97-8D5F-9A6890DEAA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095" y="1972949"/>
            <a:ext cx="4553585" cy="74305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41A8516-4507-A887-75A6-06B2A86357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5402" y="4611054"/>
            <a:ext cx="7011378" cy="1095528"/>
          </a:xfrm>
          <a:prstGeom prst="rect">
            <a:avLst/>
          </a:prstGeom>
          <a:ln w="28575">
            <a:solidFill>
              <a:srgbClr val="FA24FF"/>
            </a:solidFill>
          </a:ln>
        </p:spPr>
      </p:pic>
    </p:spTree>
    <p:extLst>
      <p:ext uri="{BB962C8B-B14F-4D97-AF65-F5344CB8AC3E}">
        <p14:creationId xmlns:p14="http://schemas.microsoft.com/office/powerpoint/2010/main" val="195454086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computer&#10;&#10;Description automatically generated">
            <a:extLst>
              <a:ext uri="{FF2B5EF4-FFF2-40B4-BE49-F238E27FC236}">
                <a16:creationId xmlns:a16="http://schemas.microsoft.com/office/drawing/2014/main" id="{4DECDA8E-6713-EED9-3ECF-637D65A174D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37" b="82095"/>
          <a:stretch/>
        </p:blipFill>
        <p:spPr>
          <a:xfrm>
            <a:off x="1690990" y="27043"/>
            <a:ext cx="8811119" cy="1137388"/>
          </a:xfrm>
          <a:prstGeom prst="rect">
            <a:avLst/>
          </a:prstGeom>
        </p:spPr>
      </p:pic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F18DB165-C851-A594-BAE3-F3D6552483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774" y="1159347"/>
            <a:ext cx="8841618" cy="569730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790CBF2-0FBD-2B61-6055-1F41E2E5FA69}"/>
              </a:ext>
            </a:extLst>
          </p:cNvPr>
          <p:cNvSpPr/>
          <p:nvPr/>
        </p:nvSpPr>
        <p:spPr>
          <a:xfrm>
            <a:off x="1696261" y="5134130"/>
            <a:ext cx="8823564" cy="796662"/>
          </a:xfrm>
          <a:prstGeom prst="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44163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 descr="ダイアグラム&#10;&#10;自動的に生成された説明">
            <a:extLst>
              <a:ext uri="{FF2B5EF4-FFF2-40B4-BE49-F238E27FC236}">
                <a16:creationId xmlns:a16="http://schemas.microsoft.com/office/drawing/2014/main" id="{B01732D7-ACFC-4785-87E4-40A1909440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6632" y="45819"/>
            <a:ext cx="8820443" cy="6701952"/>
          </a:xfrm>
          <a:prstGeom prst="rect">
            <a:avLst/>
          </a:prstGeom>
        </p:spPr>
      </p:pic>
      <p:pic>
        <p:nvPicPr>
          <p:cNvPr id="5" name="図 4" descr="グラフィカル ユーザー インターフェイス, アプリケーション&#10;&#10;自動的に生成された説明">
            <a:extLst>
              <a:ext uri="{FF2B5EF4-FFF2-40B4-BE49-F238E27FC236}">
                <a16:creationId xmlns:a16="http://schemas.microsoft.com/office/drawing/2014/main" id="{12FFDCE8-1A56-4101-B097-DDD0226B61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819"/>
            <a:ext cx="2916632" cy="678648"/>
          </a:xfrm>
          <a:prstGeom prst="rect">
            <a:avLst/>
          </a:prstGeom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1L18-19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9E0C57-166F-15F4-5DD7-D7DEBEABDC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8437" y="72400"/>
            <a:ext cx="4153480" cy="71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27489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96B66BF-D180-47CF-8916-4D351DFB4A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439" y="667420"/>
            <a:ext cx="11222985" cy="5014922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1L18-19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24AD675-BC6E-DEC0-AD6B-9847E771A7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439" y="667420"/>
            <a:ext cx="7459062" cy="1150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2794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86A8D79-454D-4A74-90D2-8BCB2F1282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244" y="524673"/>
            <a:ext cx="11794672" cy="5193177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1L18-19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BB05A0-BE81-B9BA-F79B-D02C00CA3E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616" y="4685022"/>
            <a:ext cx="11530628" cy="1178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80874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>
            <a:extLst>
              <a:ext uri="{FF2B5EF4-FFF2-40B4-BE49-F238E27FC236}">
                <a16:creationId xmlns:a16="http://schemas.microsoft.com/office/drawing/2014/main" id="{58806FB0-82BC-D4C9-8CAA-68F081C32AAA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1L18-24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2BC6688-854B-207C-56B4-74D0DAD70E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424763" cy="97745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D537FA1-7FA6-BA6E-157F-3003A41BB7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7678" y="754919"/>
            <a:ext cx="10260424" cy="5926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94287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2BC6688-854B-207C-56B4-74D0DAD70E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424763" cy="9774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6928541-554E-90CD-8E46-8E3CC71DD9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2861" y="275784"/>
            <a:ext cx="9498263" cy="6422727"/>
          </a:xfrm>
          <a:prstGeom prst="rect">
            <a:avLst/>
          </a:prstGeom>
        </p:spPr>
      </p:pic>
      <p:sp>
        <p:nvSpPr>
          <p:cNvPr id="2" name="TextBox 4">
            <a:extLst>
              <a:ext uri="{FF2B5EF4-FFF2-40B4-BE49-F238E27FC236}">
                <a16:creationId xmlns:a16="http://schemas.microsoft.com/office/drawing/2014/main" id="{58806FB0-82BC-D4C9-8CAA-68F081C32AAA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1L18-24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30995410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2BC6688-854B-207C-56B4-74D0DAD70E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424763" cy="977454"/>
          </a:xfrm>
          <a:prstGeom prst="rect">
            <a:avLst/>
          </a:prstGeom>
        </p:spPr>
      </p:pic>
      <p:sp>
        <p:nvSpPr>
          <p:cNvPr id="2" name="TextBox 4">
            <a:extLst>
              <a:ext uri="{FF2B5EF4-FFF2-40B4-BE49-F238E27FC236}">
                <a16:creationId xmlns:a16="http://schemas.microsoft.com/office/drawing/2014/main" id="{58806FB0-82BC-D4C9-8CAA-68F081C32AAA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1L18-25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8B569EA-DF2C-8222-7ABF-2F3B86B6B6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411" y="1002923"/>
            <a:ext cx="11441726" cy="5419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70496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2BC6688-854B-207C-56B4-74D0DAD70E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424763" cy="977454"/>
          </a:xfrm>
          <a:prstGeom prst="rect">
            <a:avLst/>
          </a:prstGeom>
        </p:spPr>
      </p:pic>
      <p:sp>
        <p:nvSpPr>
          <p:cNvPr id="2" name="TextBox 4">
            <a:extLst>
              <a:ext uri="{FF2B5EF4-FFF2-40B4-BE49-F238E27FC236}">
                <a16:creationId xmlns:a16="http://schemas.microsoft.com/office/drawing/2014/main" id="{58806FB0-82BC-D4C9-8CAA-68F081C32AAA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1L18-25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794B025-899A-BD4E-D885-E67B44456F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4763" y="0"/>
            <a:ext cx="9410208" cy="6751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01289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2BC6688-854B-207C-56B4-74D0DAD70E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424763" cy="97745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14A2E09-CDEE-6958-73B6-E962616577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4763" y="255183"/>
            <a:ext cx="9894155" cy="152728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3248C12-87D7-80FF-5084-6FFF2AA90D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9479" y="1782468"/>
            <a:ext cx="10091460" cy="4905415"/>
          </a:xfrm>
          <a:prstGeom prst="rect">
            <a:avLst/>
          </a:prstGeom>
        </p:spPr>
      </p:pic>
      <p:sp>
        <p:nvSpPr>
          <p:cNvPr id="2" name="TextBox 4">
            <a:extLst>
              <a:ext uri="{FF2B5EF4-FFF2-40B4-BE49-F238E27FC236}">
                <a16:creationId xmlns:a16="http://schemas.microsoft.com/office/drawing/2014/main" id="{58806FB0-82BC-D4C9-8CAA-68F081C32AAA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1L18-26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76357741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2BC6688-854B-207C-56B4-74D0DAD70E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424763" cy="977454"/>
          </a:xfrm>
          <a:prstGeom prst="rect">
            <a:avLst/>
          </a:prstGeom>
        </p:spPr>
      </p:pic>
      <p:sp>
        <p:nvSpPr>
          <p:cNvPr id="2" name="TextBox 4">
            <a:extLst>
              <a:ext uri="{FF2B5EF4-FFF2-40B4-BE49-F238E27FC236}">
                <a16:creationId xmlns:a16="http://schemas.microsoft.com/office/drawing/2014/main" id="{58806FB0-82BC-D4C9-8CAA-68F081C32AAA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1L18-26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25BF9A3-6439-EB12-5A89-5833D9DA4F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381" y="1057527"/>
            <a:ext cx="11362896" cy="5332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8161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9889E05DF03C7846A02E35782AD45B3A" ma:contentTypeVersion="15" ma:contentTypeDescription="新しいドキュメントを作成します。" ma:contentTypeScope="" ma:versionID="2c730241b234958f043029210619d3e6">
  <xsd:schema xmlns:xsd="http://www.w3.org/2001/XMLSchema" xmlns:xs="http://www.w3.org/2001/XMLSchema" xmlns:p="http://schemas.microsoft.com/office/2006/metadata/properties" xmlns:ns2="dd831380-f772-4d0a-86be-ca519d40c5a8" xmlns:ns3="3e344923-98a3-4cbb-98eb-7a7235193b6b" targetNamespace="http://schemas.microsoft.com/office/2006/metadata/properties" ma:root="true" ma:fieldsID="a07d2c2b37a384a8994d88dad462175b" ns2:_="" ns3:_="">
    <xsd:import namespace="dd831380-f772-4d0a-86be-ca519d40c5a8"/>
    <xsd:import namespace="3e344923-98a3-4cbb-98eb-7a7235193b6b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831380-f772-4d0a-86be-ca519d40c5a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86f0b00a-0317-4a17-8bc2-da71efb0ea54}" ma:internalName="TaxCatchAll" ma:showField="CatchAllData" ma:web="dd831380-f772-4d0a-86be-ca519d40c5a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344923-98a3-4cbb-98eb-7a7235193b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a9872b46-498f-4fc2-91d4-a744c164aaf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d831380-f772-4d0a-86be-ca519d40c5a8" xsi:nil="true"/>
    <lcf76f155ced4ddcb4097134ff3c332f xmlns="3e344923-98a3-4cbb-98eb-7a7235193b6b">
      <Terms xmlns="http://schemas.microsoft.com/office/infopath/2007/PartnerControls"/>
    </lcf76f155ced4ddcb4097134ff3c332f>
    <MediaLengthInSeconds xmlns="3e344923-98a3-4cbb-98eb-7a7235193b6b" xsi:nil="true"/>
    <SharedWithUsers xmlns="dd831380-f772-4d0a-86be-ca519d40c5a8">
      <UserInfo>
        <DisplayName/>
        <AccountId xsi:nil="true"/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C4948777-9075-4DCB-95A5-7D3578994EF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70B6FF8-FDAF-4FDA-BB86-CE26AF2CCA8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d831380-f772-4d0a-86be-ca519d40c5a8"/>
    <ds:schemaRef ds:uri="3e344923-98a3-4cbb-98eb-7a7235193b6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B9E3C43-1972-4172-BA56-7CD295820666}">
  <ds:schemaRefs>
    <ds:schemaRef ds:uri="http://www.w3.org/XML/1998/namespace"/>
    <ds:schemaRef ds:uri="http://purl.org/dc/terms/"/>
    <ds:schemaRef ds:uri="http://purl.org/dc/elements/1.1/"/>
    <ds:schemaRef ds:uri="http://schemas.microsoft.com/office/2006/documentManagement/types"/>
    <ds:schemaRef ds:uri="cb89ff19-3ba9-476b-a981-49f377e15bf0"/>
    <ds:schemaRef ds:uri="http://schemas.microsoft.com/office/infopath/2007/PartnerControls"/>
    <ds:schemaRef ds:uri="http://schemas.openxmlformats.org/package/2006/metadata/core-properties"/>
    <ds:schemaRef ds:uri="d4c4046b-c8d3-4ef1-9240-655b7b2f1e34"/>
    <ds:schemaRef ds:uri="http://schemas.microsoft.com/office/2006/metadata/properties"/>
    <ds:schemaRef ds:uri="http://purl.org/dc/dcmitype/"/>
    <ds:schemaRef ds:uri="dd831380-f772-4d0a-86be-ca519d40c5a8"/>
    <ds:schemaRef ds:uri="3e344923-98a3-4cbb-98eb-7a7235193b6b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920</TotalTime>
  <Words>775</Words>
  <Application>Microsoft Office PowerPoint</Application>
  <PresentationFormat>Widescreen</PresentationFormat>
  <Paragraphs>113</Paragraphs>
  <Slides>67</Slides>
  <Notes>4</Notes>
  <HiddenSlides>0</HiddenSlides>
  <MMClips>52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67</vt:i4>
      </vt:variant>
    </vt:vector>
  </HeadingPairs>
  <TitlesOfParts>
    <vt:vector size="68" baseType="lpstr">
      <vt:lpstr>Office テーマ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Keiko Kojima</dc:creator>
  <cp:lastModifiedBy>Mayumi Oya</cp:lastModifiedBy>
  <cp:revision>133</cp:revision>
  <dcterms:created xsi:type="dcterms:W3CDTF">2021-01-07T06:12:34Z</dcterms:created>
  <dcterms:modified xsi:type="dcterms:W3CDTF">2024-07-24T07:19:29Z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dlc_policyId">
    <vt:lpwstr>/sites/share/Document/12107JFYG</vt:lpwstr>
  </property>
  <property fmtid="{D5CDD505-2E9C-101B-9397-08002B2CF9AE}" pid="3" name="ItemRetentionFormula">
    <vt:lpwstr>&lt;formula id="Microsoft.Office.RecordsManagement.PolicyFeatures.Expiration.Formula.BuiltIn"&gt;&lt;number&gt;1&lt;/number&gt;&lt;property&gt;Modified&lt;/property&gt;&lt;propertyId&gt;28cf69c5-fa48-462a-b5cd-27b6f9d2bd5f&lt;/propertyId&gt;&lt;period&gt;years&lt;/period&gt;&lt;/formula&gt;</vt:lpwstr>
  </property>
  <property fmtid="{D5CDD505-2E9C-101B-9397-08002B2CF9AE}" pid="4" name="ComplianceAssetId">
    <vt:lpwstr/>
  </property>
  <property fmtid="{D5CDD505-2E9C-101B-9397-08002B2CF9AE}" pid="5" name="TriggerFlowInfo">
    <vt:lpwstr/>
  </property>
  <property fmtid="{D5CDD505-2E9C-101B-9397-08002B2CF9AE}" pid="6" name="TemplateUrl">
    <vt:lpwstr/>
  </property>
  <property fmtid="{D5CDD505-2E9C-101B-9397-08002B2CF9AE}" pid="7" name="_SharedFileIndex">
    <vt:lpwstr/>
  </property>
  <property fmtid="{D5CDD505-2E9C-101B-9397-08002B2CF9AE}" pid="8" name="_ExtendedDescription">
    <vt:lpwstr/>
  </property>
  <property fmtid="{D5CDD505-2E9C-101B-9397-08002B2CF9AE}" pid="9" name="MediaServiceImageTags">
    <vt:lpwstr/>
  </property>
  <property fmtid="{D5CDD505-2E9C-101B-9397-08002B2CF9AE}" pid="10" name="xd_Signature">
    <vt:lpwstr/>
  </property>
  <property fmtid="{D5CDD505-2E9C-101B-9397-08002B2CF9AE}" pid="11" name="_SourceUrl">
    <vt:lpwstr/>
  </property>
  <property fmtid="{D5CDD505-2E9C-101B-9397-08002B2CF9AE}" pid="12" name="xd_ProgID">
    <vt:lpwstr/>
  </property>
  <property fmtid="{D5CDD505-2E9C-101B-9397-08002B2CF9AE}" pid="13" name="ContentTypeId">
    <vt:lpwstr>0x0101009889E05DF03C7846A02E35782AD45B3A</vt:lpwstr>
  </property>
  <property fmtid="{D5CDD505-2E9C-101B-9397-08002B2CF9AE}" pid="14" name="Order">
    <vt:lpwstr>189404700.000000</vt:lpwstr>
  </property>
</Properties>
</file>