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3"/>
  </p:notesMasterIdLst>
  <p:sldIdLst>
    <p:sldId id="256" r:id="rId5"/>
    <p:sldId id="257" r:id="rId6"/>
    <p:sldId id="258" r:id="rId7"/>
    <p:sldId id="259" r:id="rId8"/>
    <p:sldId id="260" r:id="rId9"/>
    <p:sldId id="261" r:id="rId10"/>
    <p:sldId id="310" r:id="rId11"/>
    <p:sldId id="262" r:id="rId12"/>
    <p:sldId id="265" r:id="rId13"/>
    <p:sldId id="263" r:id="rId14"/>
    <p:sldId id="264" r:id="rId15"/>
    <p:sldId id="318" r:id="rId16"/>
    <p:sldId id="319" r:id="rId17"/>
    <p:sldId id="266" r:id="rId18"/>
    <p:sldId id="331" r:id="rId19"/>
    <p:sldId id="267" r:id="rId20"/>
    <p:sldId id="268" r:id="rId21"/>
    <p:sldId id="320" r:id="rId22"/>
    <p:sldId id="321" r:id="rId23"/>
    <p:sldId id="322" r:id="rId24"/>
    <p:sldId id="273" r:id="rId25"/>
    <p:sldId id="274" r:id="rId26"/>
    <p:sldId id="270" r:id="rId27"/>
    <p:sldId id="313" r:id="rId28"/>
    <p:sldId id="275" r:id="rId29"/>
    <p:sldId id="276" r:id="rId30"/>
    <p:sldId id="277" r:id="rId31"/>
    <p:sldId id="290" r:id="rId32"/>
    <p:sldId id="291" r:id="rId33"/>
    <p:sldId id="292" r:id="rId34"/>
    <p:sldId id="278" r:id="rId35"/>
    <p:sldId id="323" r:id="rId36"/>
    <p:sldId id="324" r:id="rId37"/>
    <p:sldId id="280" r:id="rId38"/>
    <p:sldId id="281" r:id="rId39"/>
    <p:sldId id="332" r:id="rId40"/>
    <p:sldId id="282" r:id="rId41"/>
    <p:sldId id="283" r:id="rId42"/>
    <p:sldId id="286" r:id="rId43"/>
    <p:sldId id="287" r:id="rId44"/>
    <p:sldId id="285" r:id="rId45"/>
    <p:sldId id="288" r:id="rId46"/>
    <p:sldId id="289" r:id="rId47"/>
    <p:sldId id="293" r:id="rId48"/>
    <p:sldId id="295" r:id="rId49"/>
    <p:sldId id="296" r:id="rId50"/>
    <p:sldId id="297" r:id="rId51"/>
    <p:sldId id="314" r:id="rId52"/>
    <p:sldId id="298" r:id="rId53"/>
    <p:sldId id="299" r:id="rId54"/>
    <p:sldId id="294" r:id="rId55"/>
    <p:sldId id="325" r:id="rId56"/>
    <p:sldId id="326" r:id="rId57"/>
    <p:sldId id="301" r:id="rId58"/>
    <p:sldId id="302" r:id="rId59"/>
    <p:sldId id="334" r:id="rId60"/>
    <p:sldId id="303" r:id="rId61"/>
    <p:sldId id="305" r:id="rId62"/>
    <p:sldId id="317" r:id="rId63"/>
    <p:sldId id="306" r:id="rId64"/>
    <p:sldId id="333" r:id="rId65"/>
    <p:sldId id="307" r:id="rId66"/>
    <p:sldId id="308" r:id="rId67"/>
    <p:sldId id="309" r:id="rId68"/>
    <p:sldId id="327" r:id="rId69"/>
    <p:sldId id="328" r:id="rId70"/>
    <p:sldId id="329" r:id="rId71"/>
    <p:sldId id="330" r:id="rId7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39D4"/>
    <a:srgbClr val="E7E5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C99AD2-3EF6-2978-9EA9-60E0014163FB}" v="23" dt="2024-07-02T08:29:20.0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3871" autoAdjust="0"/>
  </p:normalViewPr>
  <p:slideViewPr>
    <p:cSldViewPr snapToGrid="0">
      <p:cViewPr varScale="1">
        <p:scale>
          <a:sx n="54" d="100"/>
          <a:sy n="54" d="100"/>
        </p:scale>
        <p:origin x="87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presProps" Target="presProps.xml"/><Relationship Id="rId79" Type="http://schemas.microsoft.com/office/2015/10/relationships/revisionInfo" Target="revisionInfo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notesMaster" Target="notesMasters/notesMaster1.xml"/><Relationship Id="rId78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iko Kojima" userId="6899f029-7342-413a-b38b-6a9d55270ecb" providerId="ADAL" clId="{A239D647-1FA2-4F30-89D8-6A10737DC618}"/>
    <pc:docChg chg="undo custSel modSld">
      <pc:chgData name="Keiko Kojima" userId="6899f029-7342-413a-b38b-6a9d55270ecb" providerId="ADAL" clId="{A239D647-1FA2-4F30-89D8-6A10737DC618}" dt="2021-01-26T10:45:27.541" v="149" actId="20577"/>
      <pc:docMkLst>
        <pc:docMk/>
      </pc:docMkLst>
      <pc:sldChg chg="addSp modSp mod">
        <pc:chgData name="Keiko Kojima" userId="6899f029-7342-413a-b38b-6a9d55270ecb" providerId="ADAL" clId="{A239D647-1FA2-4F30-89D8-6A10737DC618}" dt="2021-01-26T10:34:59.522" v="11" actId="1076"/>
        <pc:sldMkLst>
          <pc:docMk/>
          <pc:sldMk cId="4232107413" sldId="256"/>
        </pc:sldMkLst>
        <pc:spChg chg="add mod">
          <ac:chgData name="Keiko Kojima" userId="6899f029-7342-413a-b38b-6a9d55270ecb" providerId="ADAL" clId="{A239D647-1FA2-4F30-89D8-6A10737DC618}" dt="2021-01-26T10:34:25.929" v="1"/>
          <ac:spMkLst>
            <pc:docMk/>
            <pc:sldMk cId="4232107413" sldId="256"/>
            <ac:spMk id="4" creationId="{E9EB36C1-F06E-4F20-A329-8344D44F0375}"/>
          </ac:spMkLst>
        </pc:spChg>
        <pc:spChg chg="add mod">
          <ac:chgData name="Keiko Kojima" userId="6899f029-7342-413a-b38b-6a9d55270ecb" providerId="ADAL" clId="{A239D647-1FA2-4F30-89D8-6A10737DC618}" dt="2021-01-26T10:34:59.522" v="11" actId="1076"/>
          <ac:spMkLst>
            <pc:docMk/>
            <pc:sldMk cId="4232107413" sldId="256"/>
            <ac:spMk id="5" creationId="{E9EB36C1-F06E-4F20-A329-8344D44F0375}"/>
          </ac:spMkLst>
        </pc:spChg>
      </pc:sldChg>
      <pc:sldChg chg="addSp modSp mod">
        <pc:chgData name="Keiko Kojima" userId="6899f029-7342-413a-b38b-6a9d55270ecb" providerId="ADAL" clId="{A239D647-1FA2-4F30-89D8-6A10737DC618}" dt="2021-01-26T10:35:11.094" v="13" actId="1076"/>
        <pc:sldMkLst>
          <pc:docMk/>
          <pc:sldMk cId="3064373672" sldId="257"/>
        </pc:sldMkLst>
        <pc:spChg chg="add mod">
          <ac:chgData name="Keiko Kojima" userId="6899f029-7342-413a-b38b-6a9d55270ecb" providerId="ADAL" clId="{A239D647-1FA2-4F30-89D8-6A10737DC618}" dt="2021-01-26T10:35:11.094" v="13" actId="1076"/>
          <ac:spMkLst>
            <pc:docMk/>
            <pc:sldMk cId="3064373672" sldId="257"/>
            <ac:spMk id="4" creationId="{06D97D0D-68D7-41D1-9812-4E94C39FDE99}"/>
          </ac:spMkLst>
        </pc:spChg>
      </pc:sldChg>
      <pc:sldChg chg="addSp modSp mod">
        <pc:chgData name="Keiko Kojima" userId="6899f029-7342-413a-b38b-6a9d55270ecb" providerId="ADAL" clId="{A239D647-1FA2-4F30-89D8-6A10737DC618}" dt="2021-01-26T10:35:21.687" v="15" actId="1076"/>
        <pc:sldMkLst>
          <pc:docMk/>
          <pc:sldMk cId="1224973005" sldId="258"/>
        </pc:sldMkLst>
        <pc:spChg chg="add mod">
          <ac:chgData name="Keiko Kojima" userId="6899f029-7342-413a-b38b-6a9d55270ecb" providerId="ADAL" clId="{A239D647-1FA2-4F30-89D8-6A10737DC618}" dt="2021-01-26T10:35:16.916" v="14"/>
          <ac:spMkLst>
            <pc:docMk/>
            <pc:sldMk cId="1224973005" sldId="258"/>
            <ac:spMk id="8" creationId="{0E4D840E-D4BE-477B-A4DB-303AA5A3653B}"/>
          </ac:spMkLst>
        </pc:spChg>
        <pc:picChg chg="mod">
          <ac:chgData name="Keiko Kojima" userId="6899f029-7342-413a-b38b-6a9d55270ecb" providerId="ADAL" clId="{A239D647-1FA2-4F30-89D8-6A10737DC618}" dt="2021-01-26T10:35:21.687" v="15" actId="1076"/>
          <ac:picMkLst>
            <pc:docMk/>
            <pc:sldMk cId="1224973005" sldId="258"/>
            <ac:picMk id="9" creationId="{3A4CC3C5-F3D0-4A32-8470-41A5D6B8E164}"/>
          </ac:picMkLst>
        </pc:picChg>
      </pc:sldChg>
      <pc:sldChg chg="addSp modSp mod">
        <pc:chgData name="Keiko Kojima" userId="6899f029-7342-413a-b38b-6a9d55270ecb" providerId="ADAL" clId="{A239D647-1FA2-4F30-89D8-6A10737DC618}" dt="2021-01-26T10:35:46.293" v="20" actId="1036"/>
        <pc:sldMkLst>
          <pc:docMk/>
          <pc:sldMk cId="1049289922" sldId="259"/>
        </pc:sldMkLst>
        <pc:spChg chg="add mod">
          <ac:chgData name="Keiko Kojima" userId="6899f029-7342-413a-b38b-6a9d55270ecb" providerId="ADAL" clId="{A239D647-1FA2-4F30-89D8-6A10737DC618}" dt="2021-01-26T10:35:32.926" v="16"/>
          <ac:spMkLst>
            <pc:docMk/>
            <pc:sldMk cId="1049289922" sldId="259"/>
            <ac:spMk id="11" creationId="{A5F8A3AC-9201-486F-93DB-70E11538E930}"/>
          </ac:spMkLst>
        </pc:spChg>
        <pc:picChg chg="mod">
          <ac:chgData name="Keiko Kojima" userId="6899f029-7342-413a-b38b-6a9d55270ecb" providerId="ADAL" clId="{A239D647-1FA2-4F30-89D8-6A10737DC618}" dt="2021-01-26T10:35:46.293" v="20" actId="1036"/>
          <ac:picMkLst>
            <pc:docMk/>
            <pc:sldMk cId="1049289922" sldId="259"/>
            <ac:picMk id="9" creationId="{3A4CC3C5-F3D0-4A32-8470-41A5D6B8E164}"/>
          </ac:picMkLst>
        </pc:picChg>
      </pc:sldChg>
      <pc:sldChg chg="addSp modSp mod">
        <pc:chgData name="Keiko Kojima" userId="6899f029-7342-413a-b38b-6a9d55270ecb" providerId="ADAL" clId="{A239D647-1FA2-4F30-89D8-6A10737DC618}" dt="2021-01-26T10:36:17.526" v="23" actId="20577"/>
        <pc:sldMkLst>
          <pc:docMk/>
          <pc:sldMk cId="3918948614" sldId="260"/>
        </pc:sldMkLst>
        <pc:spChg chg="add mod">
          <ac:chgData name="Keiko Kojima" userId="6899f029-7342-413a-b38b-6a9d55270ecb" providerId="ADAL" clId="{A239D647-1FA2-4F30-89D8-6A10737DC618}" dt="2021-01-26T10:36:17.526" v="23" actId="20577"/>
          <ac:spMkLst>
            <pc:docMk/>
            <pc:sldMk cId="3918948614" sldId="260"/>
            <ac:spMk id="7" creationId="{140C20B6-2D32-4A50-81FF-E32B8CDB856F}"/>
          </ac:spMkLst>
        </pc:spChg>
      </pc:sldChg>
      <pc:sldChg chg="addSp modSp">
        <pc:chgData name="Keiko Kojima" userId="6899f029-7342-413a-b38b-6a9d55270ecb" providerId="ADAL" clId="{A239D647-1FA2-4F30-89D8-6A10737DC618}" dt="2021-01-26T10:36:25.170" v="24"/>
        <pc:sldMkLst>
          <pc:docMk/>
          <pc:sldMk cId="2201725879" sldId="261"/>
        </pc:sldMkLst>
        <pc:spChg chg="add mod">
          <ac:chgData name="Keiko Kojima" userId="6899f029-7342-413a-b38b-6a9d55270ecb" providerId="ADAL" clId="{A239D647-1FA2-4F30-89D8-6A10737DC618}" dt="2021-01-26T10:36:25.170" v="24"/>
          <ac:spMkLst>
            <pc:docMk/>
            <pc:sldMk cId="2201725879" sldId="261"/>
            <ac:spMk id="10" creationId="{1D76F25E-C368-485D-8A06-79407D1CD9E0}"/>
          </ac:spMkLst>
        </pc:spChg>
      </pc:sldChg>
      <pc:sldChg chg="addSp modSp mod">
        <pc:chgData name="Keiko Kojima" userId="6899f029-7342-413a-b38b-6a9d55270ecb" providerId="ADAL" clId="{A239D647-1FA2-4F30-89D8-6A10737DC618}" dt="2021-01-26T10:36:40.085" v="27" actId="20577"/>
        <pc:sldMkLst>
          <pc:docMk/>
          <pc:sldMk cId="2398295602" sldId="262"/>
        </pc:sldMkLst>
        <pc:spChg chg="add mod">
          <ac:chgData name="Keiko Kojima" userId="6899f029-7342-413a-b38b-6a9d55270ecb" providerId="ADAL" clId="{A239D647-1FA2-4F30-89D8-6A10737DC618}" dt="2021-01-26T10:36:40.085" v="27" actId="20577"/>
          <ac:spMkLst>
            <pc:docMk/>
            <pc:sldMk cId="2398295602" sldId="262"/>
            <ac:spMk id="4" creationId="{686F5187-6801-4E91-BF51-CB27B55E1EEC}"/>
          </ac:spMkLst>
        </pc:spChg>
      </pc:sldChg>
      <pc:sldChg chg="addSp modSp mod">
        <pc:chgData name="Keiko Kojima" userId="6899f029-7342-413a-b38b-6a9d55270ecb" providerId="ADAL" clId="{A239D647-1FA2-4F30-89D8-6A10737DC618}" dt="2021-01-26T10:37:13.315" v="30" actId="1076"/>
        <pc:sldMkLst>
          <pc:docMk/>
          <pc:sldMk cId="3490982709" sldId="263"/>
        </pc:sldMkLst>
        <pc:spChg chg="add mod">
          <ac:chgData name="Keiko Kojima" userId="6899f029-7342-413a-b38b-6a9d55270ecb" providerId="ADAL" clId="{A239D647-1FA2-4F30-89D8-6A10737DC618}" dt="2021-01-26T10:37:05.045" v="29"/>
          <ac:spMkLst>
            <pc:docMk/>
            <pc:sldMk cId="3490982709" sldId="263"/>
            <ac:spMk id="7" creationId="{C3C48B16-A0DB-4F47-B30B-FC23256C9197}"/>
          </ac:spMkLst>
        </pc:spChg>
        <pc:picChg chg="mod">
          <ac:chgData name="Keiko Kojima" userId="6899f029-7342-413a-b38b-6a9d55270ecb" providerId="ADAL" clId="{A239D647-1FA2-4F30-89D8-6A10737DC618}" dt="2021-01-26T10:37:13.315" v="30" actId="1076"/>
          <ac:picMkLst>
            <pc:docMk/>
            <pc:sldMk cId="3490982709" sldId="263"/>
            <ac:picMk id="6" creationId="{5C984AB8-04BD-4801-AC98-686F8FB867C5}"/>
          </ac:picMkLst>
        </pc:picChg>
      </pc:sldChg>
      <pc:sldChg chg="addSp modSp mod">
        <pc:chgData name="Keiko Kojima" userId="6899f029-7342-413a-b38b-6a9d55270ecb" providerId="ADAL" clId="{A239D647-1FA2-4F30-89D8-6A10737DC618}" dt="2021-01-26T10:37:22.991" v="33" actId="20577"/>
        <pc:sldMkLst>
          <pc:docMk/>
          <pc:sldMk cId="3425174483" sldId="264"/>
        </pc:sldMkLst>
        <pc:spChg chg="add mod">
          <ac:chgData name="Keiko Kojima" userId="6899f029-7342-413a-b38b-6a9d55270ecb" providerId="ADAL" clId="{A239D647-1FA2-4F30-89D8-6A10737DC618}" dt="2021-01-26T10:37:22.991" v="33" actId="20577"/>
          <ac:spMkLst>
            <pc:docMk/>
            <pc:sldMk cId="3425174483" sldId="264"/>
            <ac:spMk id="10" creationId="{B8DFF313-F9D1-4687-BB75-BC5A8F2AC737}"/>
          </ac:spMkLst>
        </pc:spChg>
      </pc:sldChg>
      <pc:sldChg chg="addSp modSp">
        <pc:chgData name="Keiko Kojima" userId="6899f029-7342-413a-b38b-6a9d55270ecb" providerId="ADAL" clId="{A239D647-1FA2-4F30-89D8-6A10737DC618}" dt="2021-01-26T10:37:00.849" v="28"/>
        <pc:sldMkLst>
          <pc:docMk/>
          <pc:sldMk cId="2021873573" sldId="265"/>
        </pc:sldMkLst>
        <pc:spChg chg="add mod">
          <ac:chgData name="Keiko Kojima" userId="6899f029-7342-413a-b38b-6a9d55270ecb" providerId="ADAL" clId="{A239D647-1FA2-4F30-89D8-6A10737DC618}" dt="2021-01-26T10:37:00.849" v="28"/>
          <ac:spMkLst>
            <pc:docMk/>
            <pc:sldMk cId="2021873573" sldId="265"/>
            <ac:spMk id="15" creationId="{613AB27C-A3E8-4FA1-9338-B0FCF33D2754}"/>
          </ac:spMkLst>
        </pc:spChg>
      </pc:sldChg>
      <pc:sldChg chg="addSp modSp">
        <pc:chgData name="Keiko Kojima" userId="6899f029-7342-413a-b38b-6a9d55270ecb" providerId="ADAL" clId="{A239D647-1FA2-4F30-89D8-6A10737DC618}" dt="2021-01-26T10:37:36.539" v="35"/>
        <pc:sldMkLst>
          <pc:docMk/>
          <pc:sldMk cId="2855041543" sldId="266"/>
        </pc:sldMkLst>
        <pc:spChg chg="add mod">
          <ac:chgData name="Keiko Kojima" userId="6899f029-7342-413a-b38b-6a9d55270ecb" providerId="ADAL" clId="{A239D647-1FA2-4F30-89D8-6A10737DC618}" dt="2021-01-26T10:37:36.539" v="35"/>
          <ac:spMkLst>
            <pc:docMk/>
            <pc:sldMk cId="2855041543" sldId="266"/>
            <ac:spMk id="4" creationId="{384C5710-FD2F-4F5D-8DA2-1CA34018A217}"/>
          </ac:spMkLst>
        </pc:spChg>
      </pc:sldChg>
      <pc:sldChg chg="addSp modSp mod">
        <pc:chgData name="Keiko Kojima" userId="6899f029-7342-413a-b38b-6a9d55270ecb" providerId="ADAL" clId="{A239D647-1FA2-4F30-89D8-6A10737DC618}" dt="2021-01-26T10:38:14.713" v="45" actId="14100"/>
        <pc:sldMkLst>
          <pc:docMk/>
          <pc:sldMk cId="2817166242" sldId="267"/>
        </pc:sldMkLst>
        <pc:spChg chg="add mod">
          <ac:chgData name="Keiko Kojima" userId="6899f029-7342-413a-b38b-6a9d55270ecb" providerId="ADAL" clId="{A239D647-1FA2-4F30-89D8-6A10737DC618}" dt="2021-01-26T10:37:44.932" v="38" actId="20577"/>
          <ac:spMkLst>
            <pc:docMk/>
            <pc:sldMk cId="2817166242" sldId="267"/>
            <ac:spMk id="3" creationId="{B0C8C5A1-E834-4122-ACA3-9D8B8645F878}"/>
          </ac:spMkLst>
        </pc:spChg>
        <pc:picChg chg="mod">
          <ac:chgData name="Keiko Kojima" userId="6899f029-7342-413a-b38b-6a9d55270ecb" providerId="ADAL" clId="{A239D647-1FA2-4F30-89D8-6A10737DC618}" dt="2021-01-26T10:38:14.713" v="45" actId="14100"/>
          <ac:picMkLst>
            <pc:docMk/>
            <pc:sldMk cId="2817166242" sldId="267"/>
            <ac:picMk id="5" creationId="{C92C975B-E771-46A5-ACB9-9A1BD524C807}"/>
          </ac:picMkLst>
        </pc:picChg>
      </pc:sldChg>
      <pc:sldChg chg="addSp modSp mod">
        <pc:chgData name="Keiko Kojima" userId="6899f029-7342-413a-b38b-6a9d55270ecb" providerId="ADAL" clId="{A239D647-1FA2-4F30-89D8-6A10737DC618}" dt="2021-01-26T10:38:26.670" v="48" actId="20577"/>
        <pc:sldMkLst>
          <pc:docMk/>
          <pc:sldMk cId="88211066" sldId="268"/>
        </pc:sldMkLst>
        <pc:spChg chg="add mod">
          <ac:chgData name="Keiko Kojima" userId="6899f029-7342-413a-b38b-6a9d55270ecb" providerId="ADAL" clId="{A239D647-1FA2-4F30-89D8-6A10737DC618}" dt="2021-01-26T10:38:26.670" v="48" actId="20577"/>
          <ac:spMkLst>
            <pc:docMk/>
            <pc:sldMk cId="88211066" sldId="268"/>
            <ac:spMk id="6" creationId="{8791D27A-E715-47DF-8291-713524556A05}"/>
          </ac:spMkLst>
        </pc:spChg>
      </pc:sldChg>
      <pc:sldChg chg="addSp modSp">
        <pc:chgData name="Keiko Kojima" userId="6899f029-7342-413a-b38b-6a9d55270ecb" providerId="ADAL" clId="{A239D647-1FA2-4F30-89D8-6A10737DC618}" dt="2021-01-26T10:37:31.251" v="34"/>
        <pc:sldMkLst>
          <pc:docMk/>
          <pc:sldMk cId="2096690029" sldId="269"/>
        </pc:sldMkLst>
        <pc:spChg chg="add mod">
          <ac:chgData name="Keiko Kojima" userId="6899f029-7342-413a-b38b-6a9d55270ecb" providerId="ADAL" clId="{A239D647-1FA2-4F30-89D8-6A10737DC618}" dt="2021-01-26T10:37:31.251" v="34"/>
          <ac:spMkLst>
            <pc:docMk/>
            <pc:sldMk cId="2096690029" sldId="269"/>
            <ac:spMk id="10" creationId="{EA92F074-EE60-425B-BB39-C8A8BFB660AA}"/>
          </ac:spMkLst>
        </pc:spChg>
      </pc:sldChg>
      <pc:sldChg chg="addSp modSp">
        <pc:chgData name="Keiko Kojima" userId="6899f029-7342-413a-b38b-6a9d55270ecb" providerId="ADAL" clId="{A239D647-1FA2-4F30-89D8-6A10737DC618}" dt="2021-01-26T10:39:16.137" v="56"/>
        <pc:sldMkLst>
          <pc:docMk/>
          <pc:sldMk cId="188455087" sldId="270"/>
        </pc:sldMkLst>
        <pc:spChg chg="add mod">
          <ac:chgData name="Keiko Kojima" userId="6899f029-7342-413a-b38b-6a9d55270ecb" providerId="ADAL" clId="{A239D647-1FA2-4F30-89D8-6A10737DC618}" dt="2021-01-26T10:39:16.137" v="56"/>
          <ac:spMkLst>
            <pc:docMk/>
            <pc:sldMk cId="188455087" sldId="270"/>
            <ac:spMk id="16" creationId="{BBBCE525-4787-49C9-B7FC-13DD7603273E}"/>
          </ac:spMkLst>
        </pc:spChg>
      </pc:sldChg>
      <pc:sldChg chg="addSp modSp">
        <pc:chgData name="Keiko Kojima" userId="6899f029-7342-413a-b38b-6a9d55270ecb" providerId="ADAL" clId="{A239D647-1FA2-4F30-89D8-6A10737DC618}" dt="2021-01-26T10:38:35.136" v="49"/>
        <pc:sldMkLst>
          <pc:docMk/>
          <pc:sldMk cId="2775116590" sldId="271"/>
        </pc:sldMkLst>
        <pc:spChg chg="add mod">
          <ac:chgData name="Keiko Kojima" userId="6899f029-7342-413a-b38b-6a9d55270ecb" providerId="ADAL" clId="{A239D647-1FA2-4F30-89D8-6A10737DC618}" dt="2021-01-26T10:38:35.136" v="49"/>
          <ac:spMkLst>
            <pc:docMk/>
            <pc:sldMk cId="2775116590" sldId="271"/>
            <ac:spMk id="6" creationId="{C13D86D6-1E1F-477A-A7CB-F3552C93B095}"/>
          </ac:spMkLst>
        </pc:spChg>
      </pc:sldChg>
      <pc:sldChg chg="addSp modSp mod">
        <pc:chgData name="Keiko Kojima" userId="6899f029-7342-413a-b38b-6a9d55270ecb" providerId="ADAL" clId="{A239D647-1FA2-4F30-89D8-6A10737DC618}" dt="2021-01-26T10:38:41.160" v="51" actId="1076"/>
        <pc:sldMkLst>
          <pc:docMk/>
          <pc:sldMk cId="1202302867" sldId="272"/>
        </pc:sldMkLst>
        <pc:spChg chg="add mod">
          <ac:chgData name="Keiko Kojima" userId="6899f029-7342-413a-b38b-6a9d55270ecb" providerId="ADAL" clId="{A239D647-1FA2-4F30-89D8-6A10737DC618}" dt="2021-01-26T10:38:38.720" v="50"/>
          <ac:spMkLst>
            <pc:docMk/>
            <pc:sldMk cId="1202302867" sldId="272"/>
            <ac:spMk id="14" creationId="{D3F0A1E4-F8C9-472E-9138-64070DFA9C42}"/>
          </ac:spMkLst>
        </pc:spChg>
        <pc:picChg chg="mod">
          <ac:chgData name="Keiko Kojima" userId="6899f029-7342-413a-b38b-6a9d55270ecb" providerId="ADAL" clId="{A239D647-1FA2-4F30-89D8-6A10737DC618}" dt="2021-01-26T10:38:41.160" v="51" actId="1076"/>
          <ac:picMkLst>
            <pc:docMk/>
            <pc:sldMk cId="1202302867" sldId="272"/>
            <ac:picMk id="6" creationId="{B90D9A9C-B851-4716-8127-A3F8AA5990C5}"/>
          </ac:picMkLst>
        </pc:picChg>
      </pc:sldChg>
      <pc:sldChg chg="addSp modSp mod">
        <pc:chgData name="Keiko Kojima" userId="6899f029-7342-413a-b38b-6a9d55270ecb" providerId="ADAL" clId="{A239D647-1FA2-4F30-89D8-6A10737DC618}" dt="2021-01-26T10:39:00.352" v="54" actId="20577"/>
        <pc:sldMkLst>
          <pc:docMk/>
          <pc:sldMk cId="666411036" sldId="273"/>
        </pc:sldMkLst>
        <pc:spChg chg="add mod">
          <ac:chgData name="Keiko Kojima" userId="6899f029-7342-413a-b38b-6a9d55270ecb" providerId="ADAL" clId="{A239D647-1FA2-4F30-89D8-6A10737DC618}" dt="2021-01-26T10:39:00.352" v="54" actId="20577"/>
          <ac:spMkLst>
            <pc:docMk/>
            <pc:sldMk cId="666411036" sldId="273"/>
            <ac:spMk id="9" creationId="{11E7BEF4-FCAC-4E62-963C-3EEECC221EFF}"/>
          </ac:spMkLst>
        </pc:spChg>
      </pc:sldChg>
      <pc:sldChg chg="addSp modSp">
        <pc:chgData name="Keiko Kojima" userId="6899f029-7342-413a-b38b-6a9d55270ecb" providerId="ADAL" clId="{A239D647-1FA2-4F30-89D8-6A10737DC618}" dt="2021-01-26T10:39:08.970" v="55"/>
        <pc:sldMkLst>
          <pc:docMk/>
          <pc:sldMk cId="2812790799" sldId="274"/>
        </pc:sldMkLst>
        <pc:spChg chg="add mod">
          <ac:chgData name="Keiko Kojima" userId="6899f029-7342-413a-b38b-6a9d55270ecb" providerId="ADAL" clId="{A239D647-1FA2-4F30-89D8-6A10737DC618}" dt="2021-01-26T10:39:08.970" v="55"/>
          <ac:spMkLst>
            <pc:docMk/>
            <pc:sldMk cId="2812790799" sldId="274"/>
            <ac:spMk id="18" creationId="{24606755-6E17-488D-8145-14D6F2B904E2}"/>
          </ac:spMkLst>
        </pc:spChg>
      </pc:sldChg>
      <pc:sldChg chg="addSp modSp">
        <pc:chgData name="Keiko Kojima" userId="6899f029-7342-413a-b38b-6a9d55270ecb" providerId="ADAL" clId="{A239D647-1FA2-4F30-89D8-6A10737DC618}" dt="2021-01-26T10:39:23" v="57"/>
        <pc:sldMkLst>
          <pc:docMk/>
          <pc:sldMk cId="2787988987" sldId="275"/>
        </pc:sldMkLst>
        <pc:spChg chg="add mod">
          <ac:chgData name="Keiko Kojima" userId="6899f029-7342-413a-b38b-6a9d55270ecb" providerId="ADAL" clId="{A239D647-1FA2-4F30-89D8-6A10737DC618}" dt="2021-01-26T10:39:23" v="57"/>
          <ac:spMkLst>
            <pc:docMk/>
            <pc:sldMk cId="2787988987" sldId="275"/>
            <ac:spMk id="12" creationId="{EB7A2F34-F5C1-4063-9DAB-71A0109D6AEA}"/>
          </ac:spMkLst>
        </pc:spChg>
      </pc:sldChg>
      <pc:sldChg chg="addSp delSp modSp mod">
        <pc:chgData name="Keiko Kojima" userId="6899f029-7342-413a-b38b-6a9d55270ecb" providerId="ADAL" clId="{A239D647-1FA2-4F30-89D8-6A10737DC618}" dt="2021-01-26T10:39:34.732" v="62" actId="20577"/>
        <pc:sldMkLst>
          <pc:docMk/>
          <pc:sldMk cId="1074929984" sldId="276"/>
        </pc:sldMkLst>
        <pc:spChg chg="add mod">
          <ac:chgData name="Keiko Kojima" userId="6899f029-7342-413a-b38b-6a9d55270ecb" providerId="ADAL" clId="{A239D647-1FA2-4F30-89D8-6A10737DC618}" dt="2021-01-26T10:39:34.732" v="62" actId="20577"/>
          <ac:spMkLst>
            <pc:docMk/>
            <pc:sldMk cId="1074929984" sldId="276"/>
            <ac:spMk id="6" creationId="{DE85E736-5C00-40F6-8956-2BBC55258F0A}"/>
          </ac:spMkLst>
        </pc:spChg>
        <pc:picChg chg="add del">
          <ac:chgData name="Keiko Kojima" userId="6899f029-7342-413a-b38b-6a9d55270ecb" providerId="ADAL" clId="{A239D647-1FA2-4F30-89D8-6A10737DC618}" dt="2021-01-26T10:39:30.287" v="59"/>
          <ac:picMkLst>
            <pc:docMk/>
            <pc:sldMk cId="1074929984" sldId="276"/>
            <ac:picMk id="2" creationId="{810D4F3F-60D3-47C7-9335-146F99DFABE9}"/>
          </ac:picMkLst>
        </pc:picChg>
      </pc:sldChg>
      <pc:sldChg chg="addSp delSp modSp">
        <pc:chgData name="Keiko Kojima" userId="6899f029-7342-413a-b38b-6a9d55270ecb" providerId="ADAL" clId="{A239D647-1FA2-4F30-89D8-6A10737DC618}" dt="2021-01-26T10:39:44.441" v="65"/>
        <pc:sldMkLst>
          <pc:docMk/>
          <pc:sldMk cId="2005283395" sldId="277"/>
        </pc:sldMkLst>
        <pc:spChg chg="add mod">
          <ac:chgData name="Keiko Kojima" userId="6899f029-7342-413a-b38b-6a9d55270ecb" providerId="ADAL" clId="{A239D647-1FA2-4F30-89D8-6A10737DC618}" dt="2021-01-26T10:39:44.441" v="65"/>
          <ac:spMkLst>
            <pc:docMk/>
            <pc:sldMk cId="2005283395" sldId="277"/>
            <ac:spMk id="12" creationId="{C18C4230-3147-4E11-B323-C299235ED6F8}"/>
          </ac:spMkLst>
        </pc:spChg>
        <pc:picChg chg="add del">
          <ac:chgData name="Keiko Kojima" userId="6899f029-7342-413a-b38b-6a9d55270ecb" providerId="ADAL" clId="{A239D647-1FA2-4F30-89D8-6A10737DC618}" dt="2021-01-26T10:39:42.400" v="64"/>
          <ac:picMkLst>
            <pc:docMk/>
            <pc:sldMk cId="2005283395" sldId="277"/>
            <ac:picMk id="4" creationId="{40D49B07-7A89-4DD9-B660-F39591A55820}"/>
          </ac:picMkLst>
        </pc:picChg>
      </pc:sldChg>
      <pc:sldChg chg="addSp modSp mod">
        <pc:chgData name="Keiko Kojima" userId="6899f029-7342-413a-b38b-6a9d55270ecb" providerId="ADAL" clId="{A239D647-1FA2-4F30-89D8-6A10737DC618}" dt="2021-01-26T10:40:09.308" v="70" actId="1076"/>
        <pc:sldMkLst>
          <pc:docMk/>
          <pc:sldMk cId="4014201020" sldId="278"/>
        </pc:sldMkLst>
        <pc:spChg chg="add mod">
          <ac:chgData name="Keiko Kojima" userId="6899f029-7342-413a-b38b-6a9d55270ecb" providerId="ADAL" clId="{A239D647-1FA2-4F30-89D8-6A10737DC618}" dt="2021-01-26T10:40:04.313" v="69" actId="20577"/>
          <ac:spMkLst>
            <pc:docMk/>
            <pc:sldMk cId="4014201020" sldId="278"/>
            <ac:spMk id="6" creationId="{630EB2C6-5CBE-4A10-B3D8-02640AFBD6DA}"/>
          </ac:spMkLst>
        </pc:spChg>
        <pc:picChg chg="mod">
          <ac:chgData name="Keiko Kojima" userId="6899f029-7342-413a-b38b-6a9d55270ecb" providerId="ADAL" clId="{A239D647-1FA2-4F30-89D8-6A10737DC618}" dt="2021-01-26T10:40:09.308" v="70" actId="1076"/>
          <ac:picMkLst>
            <pc:docMk/>
            <pc:sldMk cId="4014201020" sldId="278"/>
            <ac:picMk id="12" creationId="{ECAD4228-3B1B-47D9-987B-9B2A90F42B26}"/>
          </ac:picMkLst>
        </pc:picChg>
      </pc:sldChg>
      <pc:sldChg chg="addSp modSp">
        <pc:chgData name="Keiko Kojima" userId="6899f029-7342-413a-b38b-6a9d55270ecb" providerId="ADAL" clId="{A239D647-1FA2-4F30-89D8-6A10737DC618}" dt="2021-01-26T10:40:17.585" v="71"/>
        <pc:sldMkLst>
          <pc:docMk/>
          <pc:sldMk cId="1074744294" sldId="279"/>
        </pc:sldMkLst>
        <pc:spChg chg="add mod">
          <ac:chgData name="Keiko Kojima" userId="6899f029-7342-413a-b38b-6a9d55270ecb" providerId="ADAL" clId="{A239D647-1FA2-4F30-89D8-6A10737DC618}" dt="2021-01-26T10:40:17.585" v="71"/>
          <ac:spMkLst>
            <pc:docMk/>
            <pc:sldMk cId="1074744294" sldId="279"/>
            <ac:spMk id="6" creationId="{CE92D42A-A529-443A-8667-A818B7D07DA0}"/>
          </ac:spMkLst>
        </pc:spChg>
      </pc:sldChg>
      <pc:sldChg chg="addSp modSp">
        <pc:chgData name="Keiko Kojima" userId="6899f029-7342-413a-b38b-6a9d55270ecb" providerId="ADAL" clId="{A239D647-1FA2-4F30-89D8-6A10737DC618}" dt="2021-01-26T10:40:28.782" v="72"/>
        <pc:sldMkLst>
          <pc:docMk/>
          <pc:sldMk cId="1285808164" sldId="280"/>
        </pc:sldMkLst>
        <pc:spChg chg="add mod">
          <ac:chgData name="Keiko Kojima" userId="6899f029-7342-413a-b38b-6a9d55270ecb" providerId="ADAL" clId="{A239D647-1FA2-4F30-89D8-6A10737DC618}" dt="2021-01-26T10:40:28.782" v="72"/>
          <ac:spMkLst>
            <pc:docMk/>
            <pc:sldMk cId="1285808164" sldId="280"/>
            <ac:spMk id="4" creationId="{6B97645D-6404-47B9-A718-5992F631B192}"/>
          </ac:spMkLst>
        </pc:spChg>
      </pc:sldChg>
      <pc:sldChg chg="addSp modSp">
        <pc:chgData name="Keiko Kojima" userId="6899f029-7342-413a-b38b-6a9d55270ecb" providerId="ADAL" clId="{A239D647-1FA2-4F30-89D8-6A10737DC618}" dt="2021-01-26T10:40:34.399" v="73"/>
        <pc:sldMkLst>
          <pc:docMk/>
          <pc:sldMk cId="1862717288" sldId="281"/>
        </pc:sldMkLst>
        <pc:spChg chg="add mod">
          <ac:chgData name="Keiko Kojima" userId="6899f029-7342-413a-b38b-6a9d55270ecb" providerId="ADAL" clId="{A239D647-1FA2-4F30-89D8-6A10737DC618}" dt="2021-01-26T10:40:34.399" v="73"/>
          <ac:spMkLst>
            <pc:docMk/>
            <pc:sldMk cId="1862717288" sldId="281"/>
            <ac:spMk id="4" creationId="{90ABBBD3-11DD-44E2-86C0-E1DE2539B4E3}"/>
          </ac:spMkLst>
        </pc:spChg>
      </pc:sldChg>
      <pc:sldChg chg="addSp modSp mod">
        <pc:chgData name="Keiko Kojima" userId="6899f029-7342-413a-b38b-6a9d55270ecb" providerId="ADAL" clId="{A239D647-1FA2-4F30-89D8-6A10737DC618}" dt="2021-01-26T10:40:42.363" v="78" actId="20577"/>
        <pc:sldMkLst>
          <pc:docMk/>
          <pc:sldMk cId="816281336" sldId="282"/>
        </pc:sldMkLst>
        <pc:spChg chg="add mod">
          <ac:chgData name="Keiko Kojima" userId="6899f029-7342-413a-b38b-6a9d55270ecb" providerId="ADAL" clId="{A239D647-1FA2-4F30-89D8-6A10737DC618}" dt="2021-01-26T10:40:42.363" v="78" actId="20577"/>
          <ac:spMkLst>
            <pc:docMk/>
            <pc:sldMk cId="816281336" sldId="282"/>
            <ac:spMk id="3" creationId="{191CD0F4-FBC5-4744-904E-716B06CD4A04}"/>
          </ac:spMkLst>
        </pc:spChg>
      </pc:sldChg>
      <pc:sldChg chg="addSp modSp">
        <pc:chgData name="Keiko Kojima" userId="6899f029-7342-413a-b38b-6a9d55270ecb" providerId="ADAL" clId="{A239D647-1FA2-4F30-89D8-6A10737DC618}" dt="2021-01-26T10:40:51.944" v="79"/>
        <pc:sldMkLst>
          <pc:docMk/>
          <pc:sldMk cId="2384172047" sldId="283"/>
        </pc:sldMkLst>
        <pc:spChg chg="add mod">
          <ac:chgData name="Keiko Kojima" userId="6899f029-7342-413a-b38b-6a9d55270ecb" providerId="ADAL" clId="{A239D647-1FA2-4F30-89D8-6A10737DC618}" dt="2021-01-26T10:40:51.944" v="79"/>
          <ac:spMkLst>
            <pc:docMk/>
            <pc:sldMk cId="2384172047" sldId="283"/>
            <ac:spMk id="14" creationId="{6CD73CDC-76E1-4CDA-81A3-46572BF39FF8}"/>
          </ac:spMkLst>
        </pc:spChg>
      </pc:sldChg>
      <pc:sldChg chg="addSp modSp">
        <pc:chgData name="Keiko Kojima" userId="6899f029-7342-413a-b38b-6a9d55270ecb" providerId="ADAL" clId="{A239D647-1FA2-4F30-89D8-6A10737DC618}" dt="2021-01-26T10:41:04.504" v="82"/>
        <pc:sldMkLst>
          <pc:docMk/>
          <pc:sldMk cId="2564069833" sldId="285"/>
        </pc:sldMkLst>
        <pc:spChg chg="add mod">
          <ac:chgData name="Keiko Kojima" userId="6899f029-7342-413a-b38b-6a9d55270ecb" providerId="ADAL" clId="{A239D647-1FA2-4F30-89D8-6A10737DC618}" dt="2021-01-26T10:41:04.504" v="82"/>
          <ac:spMkLst>
            <pc:docMk/>
            <pc:sldMk cId="2564069833" sldId="285"/>
            <ac:spMk id="14" creationId="{15D59506-8304-4386-9F98-DCFBF7E04C68}"/>
          </ac:spMkLst>
        </pc:spChg>
      </pc:sldChg>
      <pc:sldChg chg="addSp modSp">
        <pc:chgData name="Keiko Kojima" userId="6899f029-7342-413a-b38b-6a9d55270ecb" providerId="ADAL" clId="{A239D647-1FA2-4F30-89D8-6A10737DC618}" dt="2021-01-26T10:40:56.052" v="80"/>
        <pc:sldMkLst>
          <pc:docMk/>
          <pc:sldMk cId="769781516" sldId="286"/>
        </pc:sldMkLst>
        <pc:spChg chg="add mod">
          <ac:chgData name="Keiko Kojima" userId="6899f029-7342-413a-b38b-6a9d55270ecb" providerId="ADAL" clId="{A239D647-1FA2-4F30-89D8-6A10737DC618}" dt="2021-01-26T10:40:56.052" v="80"/>
          <ac:spMkLst>
            <pc:docMk/>
            <pc:sldMk cId="769781516" sldId="286"/>
            <ac:spMk id="17" creationId="{C9FD3B32-CA6B-4268-AABC-EA3C595A7079}"/>
          </ac:spMkLst>
        </pc:spChg>
      </pc:sldChg>
      <pc:sldChg chg="addSp modSp">
        <pc:chgData name="Keiko Kojima" userId="6899f029-7342-413a-b38b-6a9d55270ecb" providerId="ADAL" clId="{A239D647-1FA2-4F30-89D8-6A10737DC618}" dt="2021-01-26T10:41:00.105" v="81"/>
        <pc:sldMkLst>
          <pc:docMk/>
          <pc:sldMk cId="3217080165" sldId="287"/>
        </pc:sldMkLst>
        <pc:spChg chg="add mod">
          <ac:chgData name="Keiko Kojima" userId="6899f029-7342-413a-b38b-6a9d55270ecb" providerId="ADAL" clId="{A239D647-1FA2-4F30-89D8-6A10737DC618}" dt="2021-01-26T10:41:00.105" v="81"/>
          <ac:spMkLst>
            <pc:docMk/>
            <pc:sldMk cId="3217080165" sldId="287"/>
            <ac:spMk id="10" creationId="{69F46D61-9E72-4C84-9B81-49D1BA9EC2C0}"/>
          </ac:spMkLst>
        </pc:spChg>
      </pc:sldChg>
      <pc:sldChg chg="addSp modSp mod">
        <pc:chgData name="Keiko Kojima" userId="6899f029-7342-413a-b38b-6a9d55270ecb" providerId="ADAL" clId="{A239D647-1FA2-4F30-89D8-6A10737DC618}" dt="2021-01-26T10:41:24.367" v="107" actId="1037"/>
        <pc:sldMkLst>
          <pc:docMk/>
          <pc:sldMk cId="2747994384" sldId="288"/>
        </pc:sldMkLst>
        <pc:spChg chg="add mod">
          <ac:chgData name="Keiko Kojima" userId="6899f029-7342-413a-b38b-6a9d55270ecb" providerId="ADAL" clId="{A239D647-1FA2-4F30-89D8-6A10737DC618}" dt="2021-01-26T10:41:24.367" v="107" actId="1037"/>
          <ac:spMkLst>
            <pc:docMk/>
            <pc:sldMk cId="2747994384" sldId="288"/>
            <ac:spMk id="12" creationId="{6958486A-83E5-4FB5-B0B7-C099AB1C4481}"/>
          </ac:spMkLst>
        </pc:spChg>
      </pc:sldChg>
      <pc:sldChg chg="addSp modSp">
        <pc:chgData name="Keiko Kojima" userId="6899f029-7342-413a-b38b-6a9d55270ecb" providerId="ADAL" clId="{A239D647-1FA2-4F30-89D8-6A10737DC618}" dt="2021-01-26T10:41:31.599" v="108"/>
        <pc:sldMkLst>
          <pc:docMk/>
          <pc:sldMk cId="166642293" sldId="289"/>
        </pc:sldMkLst>
        <pc:spChg chg="add mod">
          <ac:chgData name="Keiko Kojima" userId="6899f029-7342-413a-b38b-6a9d55270ecb" providerId="ADAL" clId="{A239D647-1FA2-4F30-89D8-6A10737DC618}" dt="2021-01-26T10:41:31.599" v="108"/>
          <ac:spMkLst>
            <pc:docMk/>
            <pc:sldMk cId="166642293" sldId="289"/>
            <ac:spMk id="5" creationId="{EA650211-F46B-43B1-83C1-C9A0A85F0F49}"/>
          </ac:spMkLst>
        </pc:spChg>
      </pc:sldChg>
      <pc:sldChg chg="addSp modSp mod">
        <pc:chgData name="Keiko Kojima" userId="6899f029-7342-413a-b38b-6a9d55270ecb" providerId="ADAL" clId="{A239D647-1FA2-4F30-89D8-6A10737DC618}" dt="2021-01-26T10:44:49.652" v="140" actId="20577"/>
        <pc:sldMkLst>
          <pc:docMk/>
          <pc:sldMk cId="133584804" sldId="290"/>
        </pc:sldMkLst>
        <pc:spChg chg="add mod">
          <ac:chgData name="Keiko Kojima" userId="6899f029-7342-413a-b38b-6a9d55270ecb" providerId="ADAL" clId="{A239D647-1FA2-4F30-89D8-6A10737DC618}" dt="2021-01-26T10:44:49.652" v="140" actId="20577"/>
          <ac:spMkLst>
            <pc:docMk/>
            <pc:sldMk cId="133584804" sldId="290"/>
            <ac:spMk id="8" creationId="{0DE501B4-F3D4-4160-B0EA-1BE4174BBCF2}"/>
          </ac:spMkLst>
        </pc:spChg>
      </pc:sldChg>
      <pc:sldChg chg="addSp modSp mod">
        <pc:chgData name="Keiko Kojima" userId="6899f029-7342-413a-b38b-6a9d55270ecb" providerId="ADAL" clId="{A239D647-1FA2-4F30-89D8-6A10737DC618}" dt="2021-01-26T10:45:01.203" v="143" actId="20577"/>
        <pc:sldMkLst>
          <pc:docMk/>
          <pc:sldMk cId="484206069" sldId="291"/>
        </pc:sldMkLst>
        <pc:spChg chg="add mod">
          <ac:chgData name="Keiko Kojima" userId="6899f029-7342-413a-b38b-6a9d55270ecb" providerId="ADAL" clId="{A239D647-1FA2-4F30-89D8-6A10737DC618}" dt="2021-01-26T10:45:01.203" v="143" actId="20577"/>
          <ac:spMkLst>
            <pc:docMk/>
            <pc:sldMk cId="484206069" sldId="291"/>
            <ac:spMk id="5" creationId="{6B3898A1-6792-4C91-B5D2-8C56F2FBA46A}"/>
          </ac:spMkLst>
        </pc:spChg>
      </pc:sldChg>
      <pc:sldChg chg="addSp modSp">
        <pc:chgData name="Keiko Kojima" userId="6899f029-7342-413a-b38b-6a9d55270ecb" providerId="ADAL" clId="{A239D647-1FA2-4F30-89D8-6A10737DC618}" dt="2021-01-26T10:39:50.618" v="66"/>
        <pc:sldMkLst>
          <pc:docMk/>
          <pc:sldMk cId="1572330848" sldId="292"/>
        </pc:sldMkLst>
        <pc:spChg chg="add mod">
          <ac:chgData name="Keiko Kojima" userId="6899f029-7342-413a-b38b-6a9d55270ecb" providerId="ADAL" clId="{A239D647-1FA2-4F30-89D8-6A10737DC618}" dt="2021-01-26T10:39:50.618" v="66"/>
          <ac:spMkLst>
            <pc:docMk/>
            <pc:sldMk cId="1572330848" sldId="292"/>
            <ac:spMk id="15" creationId="{3318DE1B-63E3-40FC-B0FA-53F0441B1A38}"/>
          </ac:spMkLst>
        </pc:spChg>
      </pc:sldChg>
      <pc:sldChg chg="addSp modSp">
        <pc:chgData name="Keiko Kojima" userId="6899f029-7342-413a-b38b-6a9d55270ecb" providerId="ADAL" clId="{A239D647-1FA2-4F30-89D8-6A10737DC618}" dt="2021-01-26T10:41:34.993" v="109"/>
        <pc:sldMkLst>
          <pc:docMk/>
          <pc:sldMk cId="4010484470" sldId="293"/>
        </pc:sldMkLst>
        <pc:spChg chg="add mod">
          <ac:chgData name="Keiko Kojima" userId="6899f029-7342-413a-b38b-6a9d55270ecb" providerId="ADAL" clId="{A239D647-1FA2-4F30-89D8-6A10737DC618}" dt="2021-01-26T10:41:34.993" v="109"/>
          <ac:spMkLst>
            <pc:docMk/>
            <pc:sldMk cId="4010484470" sldId="293"/>
            <ac:spMk id="8" creationId="{07D98A03-F088-4E94-8610-CCE7659E9124}"/>
          </ac:spMkLst>
        </pc:spChg>
      </pc:sldChg>
      <pc:sldChg chg="addSp modSp">
        <pc:chgData name="Keiko Kojima" userId="6899f029-7342-413a-b38b-6a9d55270ecb" providerId="ADAL" clId="{A239D647-1FA2-4F30-89D8-6A10737DC618}" dt="2021-01-26T10:42:44.262" v="118"/>
        <pc:sldMkLst>
          <pc:docMk/>
          <pc:sldMk cId="3048512575" sldId="294"/>
        </pc:sldMkLst>
        <pc:spChg chg="add mod">
          <ac:chgData name="Keiko Kojima" userId="6899f029-7342-413a-b38b-6a9d55270ecb" providerId="ADAL" clId="{A239D647-1FA2-4F30-89D8-6A10737DC618}" dt="2021-01-26T10:42:44.262" v="118"/>
          <ac:spMkLst>
            <pc:docMk/>
            <pc:sldMk cId="3048512575" sldId="294"/>
            <ac:spMk id="11" creationId="{5101BA3B-E907-4F26-B891-22A5CE0288A4}"/>
          </ac:spMkLst>
        </pc:spChg>
      </pc:sldChg>
      <pc:sldChg chg="addSp modSp mod">
        <pc:chgData name="Keiko Kojima" userId="6899f029-7342-413a-b38b-6a9d55270ecb" providerId="ADAL" clId="{A239D647-1FA2-4F30-89D8-6A10737DC618}" dt="2021-01-26T10:45:15.722" v="146" actId="20577"/>
        <pc:sldMkLst>
          <pc:docMk/>
          <pc:sldMk cId="2863916549" sldId="295"/>
        </pc:sldMkLst>
        <pc:spChg chg="add mod">
          <ac:chgData name="Keiko Kojima" userId="6899f029-7342-413a-b38b-6a9d55270ecb" providerId="ADAL" clId="{A239D647-1FA2-4F30-89D8-6A10737DC618}" dt="2021-01-26T10:45:15.722" v="146" actId="20577"/>
          <ac:spMkLst>
            <pc:docMk/>
            <pc:sldMk cId="2863916549" sldId="295"/>
            <ac:spMk id="6" creationId="{0D4C3D62-8D52-4586-A55F-207B55374680}"/>
          </ac:spMkLst>
        </pc:spChg>
      </pc:sldChg>
      <pc:sldChg chg="addSp modSp mod">
        <pc:chgData name="Keiko Kojima" userId="6899f029-7342-413a-b38b-6a9d55270ecb" providerId="ADAL" clId="{A239D647-1FA2-4F30-89D8-6A10737DC618}" dt="2021-01-26T10:45:27.541" v="149" actId="20577"/>
        <pc:sldMkLst>
          <pc:docMk/>
          <pc:sldMk cId="3679441230" sldId="296"/>
        </pc:sldMkLst>
        <pc:spChg chg="add mod">
          <ac:chgData name="Keiko Kojima" userId="6899f029-7342-413a-b38b-6a9d55270ecb" providerId="ADAL" clId="{A239D647-1FA2-4F30-89D8-6A10737DC618}" dt="2021-01-26T10:45:27.541" v="149" actId="20577"/>
          <ac:spMkLst>
            <pc:docMk/>
            <pc:sldMk cId="3679441230" sldId="296"/>
            <ac:spMk id="8" creationId="{4897D032-FBA1-4D91-B554-55271C54685B}"/>
          </ac:spMkLst>
        </pc:spChg>
      </pc:sldChg>
      <pc:sldChg chg="addSp delSp modSp">
        <pc:chgData name="Keiko Kojima" userId="6899f029-7342-413a-b38b-6a9d55270ecb" providerId="ADAL" clId="{A239D647-1FA2-4F30-89D8-6A10737DC618}" dt="2021-01-26T10:41:50.466" v="112"/>
        <pc:sldMkLst>
          <pc:docMk/>
          <pc:sldMk cId="2441919982" sldId="297"/>
        </pc:sldMkLst>
        <pc:spChg chg="add mod">
          <ac:chgData name="Keiko Kojima" userId="6899f029-7342-413a-b38b-6a9d55270ecb" providerId="ADAL" clId="{A239D647-1FA2-4F30-89D8-6A10737DC618}" dt="2021-01-26T10:41:50.466" v="112"/>
          <ac:spMkLst>
            <pc:docMk/>
            <pc:sldMk cId="2441919982" sldId="297"/>
            <ac:spMk id="5" creationId="{59723101-3EC6-4187-82C0-9D918455F3F8}"/>
          </ac:spMkLst>
        </pc:spChg>
        <pc:picChg chg="add del">
          <ac:chgData name="Keiko Kojima" userId="6899f029-7342-413a-b38b-6a9d55270ecb" providerId="ADAL" clId="{A239D647-1FA2-4F30-89D8-6A10737DC618}" dt="2021-01-26T10:41:48.266" v="111"/>
          <ac:picMkLst>
            <pc:docMk/>
            <pc:sldMk cId="2441919982" sldId="297"/>
            <ac:picMk id="3" creationId="{70B527A6-E59D-443F-9534-F5DF4E0E33C8}"/>
          </ac:picMkLst>
        </pc:picChg>
      </pc:sldChg>
      <pc:sldChg chg="addSp modSp mod">
        <pc:chgData name="Keiko Kojima" userId="6899f029-7342-413a-b38b-6a9d55270ecb" providerId="ADAL" clId="{A239D647-1FA2-4F30-89D8-6A10737DC618}" dt="2021-01-26T10:42:06.457" v="114" actId="1076"/>
        <pc:sldMkLst>
          <pc:docMk/>
          <pc:sldMk cId="3066503342" sldId="298"/>
        </pc:sldMkLst>
        <pc:spChg chg="add mod">
          <ac:chgData name="Keiko Kojima" userId="6899f029-7342-413a-b38b-6a9d55270ecb" providerId="ADAL" clId="{A239D647-1FA2-4F30-89D8-6A10737DC618}" dt="2021-01-26T10:42:03.253" v="113"/>
          <ac:spMkLst>
            <pc:docMk/>
            <pc:sldMk cId="3066503342" sldId="298"/>
            <ac:spMk id="13" creationId="{9F8F2BA5-960F-48A2-A668-B96DED9CD8D9}"/>
          </ac:spMkLst>
        </pc:spChg>
        <pc:picChg chg="mod">
          <ac:chgData name="Keiko Kojima" userId="6899f029-7342-413a-b38b-6a9d55270ecb" providerId="ADAL" clId="{A239D647-1FA2-4F30-89D8-6A10737DC618}" dt="2021-01-26T10:42:06.457" v="114" actId="1076"/>
          <ac:picMkLst>
            <pc:docMk/>
            <pc:sldMk cId="3066503342" sldId="298"/>
            <ac:picMk id="5" creationId="{00000000-0000-0000-0000-000000000000}"/>
          </ac:picMkLst>
        </pc:picChg>
      </pc:sldChg>
      <pc:sldChg chg="addSp modSp mod">
        <pc:chgData name="Keiko Kojima" userId="6899f029-7342-413a-b38b-6a9d55270ecb" providerId="ADAL" clId="{A239D647-1FA2-4F30-89D8-6A10737DC618}" dt="2021-01-26T10:42:18.484" v="117" actId="20577"/>
        <pc:sldMkLst>
          <pc:docMk/>
          <pc:sldMk cId="3548240188" sldId="299"/>
        </pc:sldMkLst>
        <pc:spChg chg="add mod">
          <ac:chgData name="Keiko Kojima" userId="6899f029-7342-413a-b38b-6a9d55270ecb" providerId="ADAL" clId="{A239D647-1FA2-4F30-89D8-6A10737DC618}" dt="2021-01-26T10:42:18.484" v="117" actId="20577"/>
          <ac:spMkLst>
            <pc:docMk/>
            <pc:sldMk cId="3548240188" sldId="299"/>
            <ac:spMk id="7" creationId="{3D84533F-1F2B-4C22-A9E2-EDD4508964E1}"/>
          </ac:spMkLst>
        </pc:spChg>
      </pc:sldChg>
      <pc:sldChg chg="addSp modSp">
        <pc:chgData name="Keiko Kojima" userId="6899f029-7342-413a-b38b-6a9d55270ecb" providerId="ADAL" clId="{A239D647-1FA2-4F30-89D8-6A10737DC618}" dt="2021-01-26T10:42:47.857" v="119"/>
        <pc:sldMkLst>
          <pc:docMk/>
          <pc:sldMk cId="1310587941" sldId="300"/>
        </pc:sldMkLst>
        <pc:spChg chg="add mod">
          <ac:chgData name="Keiko Kojima" userId="6899f029-7342-413a-b38b-6a9d55270ecb" providerId="ADAL" clId="{A239D647-1FA2-4F30-89D8-6A10737DC618}" dt="2021-01-26T10:42:47.857" v="119"/>
          <ac:spMkLst>
            <pc:docMk/>
            <pc:sldMk cId="1310587941" sldId="300"/>
            <ac:spMk id="11" creationId="{9311E645-643A-4816-8F05-B0AE5FF05125}"/>
          </ac:spMkLst>
        </pc:spChg>
      </pc:sldChg>
      <pc:sldChg chg="addSp modSp">
        <pc:chgData name="Keiko Kojima" userId="6899f029-7342-413a-b38b-6a9d55270ecb" providerId="ADAL" clId="{A239D647-1FA2-4F30-89D8-6A10737DC618}" dt="2021-01-26T10:42:52.512" v="120"/>
        <pc:sldMkLst>
          <pc:docMk/>
          <pc:sldMk cId="1169391527" sldId="301"/>
        </pc:sldMkLst>
        <pc:spChg chg="add mod">
          <ac:chgData name="Keiko Kojima" userId="6899f029-7342-413a-b38b-6a9d55270ecb" providerId="ADAL" clId="{A239D647-1FA2-4F30-89D8-6A10737DC618}" dt="2021-01-26T10:42:52.512" v="120"/>
          <ac:spMkLst>
            <pc:docMk/>
            <pc:sldMk cId="1169391527" sldId="301"/>
            <ac:spMk id="8" creationId="{EF095115-7944-47F0-B5A4-A3017576F0B9}"/>
          </ac:spMkLst>
        </pc:spChg>
      </pc:sldChg>
      <pc:sldChg chg="addSp modSp mod">
        <pc:chgData name="Keiko Kojima" userId="6899f029-7342-413a-b38b-6a9d55270ecb" providerId="ADAL" clId="{A239D647-1FA2-4F30-89D8-6A10737DC618}" dt="2021-01-26T10:43:01.492" v="122" actId="1076"/>
        <pc:sldMkLst>
          <pc:docMk/>
          <pc:sldMk cId="1906994569" sldId="302"/>
        </pc:sldMkLst>
        <pc:spChg chg="add mod">
          <ac:chgData name="Keiko Kojima" userId="6899f029-7342-413a-b38b-6a9d55270ecb" providerId="ADAL" clId="{A239D647-1FA2-4F30-89D8-6A10737DC618}" dt="2021-01-26T10:42:57.596" v="121"/>
          <ac:spMkLst>
            <pc:docMk/>
            <pc:sldMk cId="1906994569" sldId="302"/>
            <ac:spMk id="7" creationId="{ED221E62-3684-4C99-A9C9-E5BDCD6DAE54}"/>
          </ac:spMkLst>
        </pc:spChg>
        <pc:picChg chg="mod">
          <ac:chgData name="Keiko Kojima" userId="6899f029-7342-413a-b38b-6a9d55270ecb" providerId="ADAL" clId="{A239D647-1FA2-4F30-89D8-6A10737DC618}" dt="2021-01-26T10:43:01.492" v="122" actId="1076"/>
          <ac:picMkLst>
            <pc:docMk/>
            <pc:sldMk cId="1906994569" sldId="302"/>
            <ac:picMk id="4" creationId="{00000000-0000-0000-0000-000000000000}"/>
          </ac:picMkLst>
        </pc:picChg>
      </pc:sldChg>
      <pc:sldChg chg="addSp modSp mod">
        <pc:chgData name="Keiko Kojima" userId="6899f029-7342-413a-b38b-6a9d55270ecb" providerId="ADAL" clId="{A239D647-1FA2-4F30-89D8-6A10737DC618}" dt="2021-01-26T10:43:14.760" v="125" actId="20577"/>
        <pc:sldMkLst>
          <pc:docMk/>
          <pc:sldMk cId="3896667196" sldId="303"/>
        </pc:sldMkLst>
        <pc:spChg chg="add mod">
          <ac:chgData name="Keiko Kojima" userId="6899f029-7342-413a-b38b-6a9d55270ecb" providerId="ADAL" clId="{A239D647-1FA2-4F30-89D8-6A10737DC618}" dt="2021-01-26T10:43:14.760" v="125" actId="20577"/>
          <ac:spMkLst>
            <pc:docMk/>
            <pc:sldMk cId="3896667196" sldId="303"/>
            <ac:spMk id="3" creationId="{CEF67497-D3CA-4615-8EA2-3295F16919D8}"/>
          </ac:spMkLst>
        </pc:spChg>
      </pc:sldChg>
      <pc:sldChg chg="addSp modSp">
        <pc:chgData name="Keiko Kojima" userId="6899f029-7342-413a-b38b-6a9d55270ecb" providerId="ADAL" clId="{A239D647-1FA2-4F30-89D8-6A10737DC618}" dt="2021-01-26T10:43:22.603" v="126"/>
        <pc:sldMkLst>
          <pc:docMk/>
          <pc:sldMk cId="491628077" sldId="304"/>
        </pc:sldMkLst>
        <pc:spChg chg="add mod">
          <ac:chgData name="Keiko Kojima" userId="6899f029-7342-413a-b38b-6a9d55270ecb" providerId="ADAL" clId="{A239D647-1FA2-4F30-89D8-6A10737DC618}" dt="2021-01-26T10:43:22.603" v="126"/>
          <ac:spMkLst>
            <pc:docMk/>
            <pc:sldMk cId="491628077" sldId="304"/>
            <ac:spMk id="3" creationId="{73B57B9C-B04A-4DA8-B6C2-11B23D71FD94}"/>
          </ac:spMkLst>
        </pc:spChg>
      </pc:sldChg>
      <pc:sldChg chg="addSp modSp mod">
        <pc:chgData name="Keiko Kojima" userId="6899f029-7342-413a-b38b-6a9d55270ecb" providerId="ADAL" clId="{A239D647-1FA2-4F30-89D8-6A10737DC618}" dt="2021-01-26T10:43:33.294" v="128" actId="1076"/>
        <pc:sldMkLst>
          <pc:docMk/>
          <pc:sldMk cId="640300957" sldId="305"/>
        </pc:sldMkLst>
        <pc:spChg chg="add mod">
          <ac:chgData name="Keiko Kojima" userId="6899f029-7342-413a-b38b-6a9d55270ecb" providerId="ADAL" clId="{A239D647-1FA2-4F30-89D8-6A10737DC618}" dt="2021-01-26T10:43:28.366" v="127"/>
          <ac:spMkLst>
            <pc:docMk/>
            <pc:sldMk cId="640300957" sldId="305"/>
            <ac:spMk id="4" creationId="{FEC963B3-F96B-4E5C-A6F2-B4DCBE8BF393}"/>
          </ac:spMkLst>
        </pc:spChg>
        <pc:picChg chg="mod">
          <ac:chgData name="Keiko Kojima" userId="6899f029-7342-413a-b38b-6a9d55270ecb" providerId="ADAL" clId="{A239D647-1FA2-4F30-89D8-6A10737DC618}" dt="2021-01-26T10:43:33.294" v="128" actId="1076"/>
          <ac:picMkLst>
            <pc:docMk/>
            <pc:sldMk cId="640300957" sldId="305"/>
            <ac:picMk id="6" creationId="{00000000-0000-0000-0000-000000000000}"/>
          </ac:picMkLst>
        </pc:picChg>
      </pc:sldChg>
      <pc:sldChg chg="addSp modSp mod">
        <pc:chgData name="Keiko Kojima" userId="6899f029-7342-413a-b38b-6a9d55270ecb" providerId="ADAL" clId="{A239D647-1FA2-4F30-89D8-6A10737DC618}" dt="2021-01-26T10:43:52.755" v="131" actId="20577"/>
        <pc:sldMkLst>
          <pc:docMk/>
          <pc:sldMk cId="3273891760" sldId="306"/>
        </pc:sldMkLst>
        <pc:spChg chg="add mod">
          <ac:chgData name="Keiko Kojima" userId="6899f029-7342-413a-b38b-6a9d55270ecb" providerId="ADAL" clId="{A239D647-1FA2-4F30-89D8-6A10737DC618}" dt="2021-01-26T10:43:52.755" v="131" actId="20577"/>
          <ac:spMkLst>
            <pc:docMk/>
            <pc:sldMk cId="3273891760" sldId="306"/>
            <ac:spMk id="3" creationId="{980AE290-C9D3-43DF-84E8-14E78A97D871}"/>
          </ac:spMkLst>
        </pc:spChg>
      </pc:sldChg>
      <pc:sldChg chg="addSp modSp mod">
        <pc:chgData name="Keiko Kojima" userId="6899f029-7342-413a-b38b-6a9d55270ecb" providerId="ADAL" clId="{A239D647-1FA2-4F30-89D8-6A10737DC618}" dt="2021-01-26T10:44:09.204" v="134" actId="20577"/>
        <pc:sldMkLst>
          <pc:docMk/>
          <pc:sldMk cId="427301175" sldId="307"/>
        </pc:sldMkLst>
        <pc:spChg chg="add mod">
          <ac:chgData name="Keiko Kojima" userId="6899f029-7342-413a-b38b-6a9d55270ecb" providerId="ADAL" clId="{A239D647-1FA2-4F30-89D8-6A10737DC618}" dt="2021-01-26T10:44:09.204" v="134" actId="20577"/>
          <ac:spMkLst>
            <pc:docMk/>
            <pc:sldMk cId="427301175" sldId="307"/>
            <ac:spMk id="4" creationId="{57050E98-1E9D-48D9-B78B-99BEEFAB2AAC}"/>
          </ac:spMkLst>
        </pc:spChg>
      </pc:sldChg>
      <pc:sldChg chg="addSp modSp">
        <pc:chgData name="Keiko Kojima" userId="6899f029-7342-413a-b38b-6a9d55270ecb" providerId="ADAL" clId="{A239D647-1FA2-4F30-89D8-6A10737DC618}" dt="2021-01-26T10:44:18.788" v="135"/>
        <pc:sldMkLst>
          <pc:docMk/>
          <pc:sldMk cId="3006697437" sldId="308"/>
        </pc:sldMkLst>
        <pc:spChg chg="add mod">
          <ac:chgData name="Keiko Kojima" userId="6899f029-7342-413a-b38b-6a9d55270ecb" providerId="ADAL" clId="{A239D647-1FA2-4F30-89D8-6A10737DC618}" dt="2021-01-26T10:44:18.788" v="135"/>
          <ac:spMkLst>
            <pc:docMk/>
            <pc:sldMk cId="3006697437" sldId="308"/>
            <ac:spMk id="3" creationId="{A1977035-20D9-4753-B341-8CDD5BFE8656}"/>
          </ac:spMkLst>
        </pc:spChg>
      </pc:sldChg>
      <pc:sldChg chg="addSp modSp mod">
        <pc:chgData name="Keiko Kojima" userId="6899f029-7342-413a-b38b-6a9d55270ecb" providerId="ADAL" clId="{A239D647-1FA2-4F30-89D8-6A10737DC618}" dt="2021-01-26T10:44:24.634" v="137" actId="1076"/>
        <pc:sldMkLst>
          <pc:docMk/>
          <pc:sldMk cId="2876666537" sldId="309"/>
        </pc:sldMkLst>
        <pc:spChg chg="add mod">
          <ac:chgData name="Keiko Kojima" userId="6899f029-7342-413a-b38b-6a9d55270ecb" providerId="ADAL" clId="{A239D647-1FA2-4F30-89D8-6A10737DC618}" dt="2021-01-26T10:44:21.852" v="136"/>
          <ac:spMkLst>
            <pc:docMk/>
            <pc:sldMk cId="2876666537" sldId="309"/>
            <ac:spMk id="3" creationId="{CD71ED03-E02B-4FAA-A400-E28364FAB838}"/>
          </ac:spMkLst>
        </pc:spChg>
        <pc:picChg chg="mod">
          <ac:chgData name="Keiko Kojima" userId="6899f029-7342-413a-b38b-6a9d55270ecb" providerId="ADAL" clId="{A239D647-1FA2-4F30-89D8-6A10737DC618}" dt="2021-01-26T10:44:24.634" v="137" actId="1076"/>
          <ac:picMkLst>
            <pc:docMk/>
            <pc:sldMk cId="2876666537" sldId="309"/>
            <ac:picMk id="4" creationId="{00000000-0000-0000-0000-000000000000}"/>
          </ac:picMkLst>
        </pc:picChg>
      </pc:sldChg>
    </pc:docChg>
  </pc:docChgLst>
  <pc:docChgLst>
    <pc:chgData name="Chompoonut  Harnrak" userId="S::chompoonut@jfbkk.or.th::c41eb19b-53e6-48b6-9180-4ba73ffac470" providerId="AD" clId="Web-{940F72E0-DEE2-4751-ADD0-204BF1B88766}"/>
    <pc:docChg chg="modSld">
      <pc:chgData name="Chompoonut  Harnrak" userId="S::chompoonut@jfbkk.or.th::c41eb19b-53e6-48b6-9180-4ba73ffac470" providerId="AD" clId="Web-{940F72E0-DEE2-4751-ADD0-204BF1B88766}" dt="2021-01-04T02:07:21.745" v="19" actId="1076"/>
      <pc:docMkLst>
        <pc:docMk/>
      </pc:docMkLst>
      <pc:sldChg chg="modSp">
        <pc:chgData name="Chompoonut  Harnrak" userId="S::chompoonut@jfbkk.or.th::c41eb19b-53e6-48b6-9180-4ba73ffac470" providerId="AD" clId="Web-{940F72E0-DEE2-4751-ADD0-204BF1B88766}" dt="2021-01-04T02:04:54.914" v="1" actId="1076"/>
        <pc:sldMkLst>
          <pc:docMk/>
          <pc:sldMk cId="2855041543" sldId="266"/>
        </pc:sldMkLst>
        <pc:picChg chg="mod">
          <ac:chgData name="Chompoonut  Harnrak" userId="S::chompoonut@jfbkk.or.th::c41eb19b-53e6-48b6-9180-4ba73ffac470" providerId="AD" clId="Web-{940F72E0-DEE2-4751-ADD0-204BF1B88766}" dt="2021-01-04T02:04:54.914" v="1" actId="1076"/>
          <ac:picMkLst>
            <pc:docMk/>
            <pc:sldMk cId="2855041543" sldId="266"/>
            <ac:picMk id="1026" creationId="{8B08B2C6-8DA7-4FF3-8EDD-A7FD1C1E084E}"/>
          </ac:picMkLst>
        </pc:picChg>
      </pc:sldChg>
      <pc:sldChg chg="modSp">
        <pc:chgData name="Chompoonut  Harnrak" userId="S::chompoonut@jfbkk.or.th::c41eb19b-53e6-48b6-9180-4ba73ffac470" providerId="AD" clId="Web-{940F72E0-DEE2-4751-ADD0-204BF1B88766}" dt="2021-01-04T02:07:21.745" v="19" actId="1076"/>
        <pc:sldMkLst>
          <pc:docMk/>
          <pc:sldMk cId="2812790799" sldId="274"/>
        </pc:sldMkLst>
        <pc:picChg chg="mod">
          <ac:chgData name="Chompoonut  Harnrak" userId="S::chompoonut@jfbkk.or.th::c41eb19b-53e6-48b6-9180-4ba73ffac470" providerId="AD" clId="Web-{940F72E0-DEE2-4751-ADD0-204BF1B88766}" dt="2021-01-04T02:07:21.745" v="19" actId="1076"/>
          <ac:picMkLst>
            <pc:docMk/>
            <pc:sldMk cId="2812790799" sldId="274"/>
            <ac:picMk id="11" creationId="{1BEDF9D0-1811-4A69-9926-EF34B7872ABE}"/>
          </ac:picMkLst>
        </pc:picChg>
      </pc:sldChg>
      <pc:sldChg chg="delSp modSp">
        <pc:chgData name="Chompoonut  Harnrak" userId="S::chompoonut@jfbkk.or.th::c41eb19b-53e6-48b6-9180-4ba73ffac470" providerId="AD" clId="Web-{940F72E0-DEE2-4751-ADD0-204BF1B88766}" dt="2021-01-04T02:05:16.836" v="5" actId="1076"/>
        <pc:sldMkLst>
          <pc:docMk/>
          <pc:sldMk cId="1285808164" sldId="280"/>
        </pc:sldMkLst>
        <pc:picChg chg="mod">
          <ac:chgData name="Chompoonut  Harnrak" userId="S::chompoonut@jfbkk.or.th::c41eb19b-53e6-48b6-9180-4ba73ffac470" providerId="AD" clId="Web-{940F72E0-DEE2-4751-ADD0-204BF1B88766}" dt="2021-01-04T02:05:16.836" v="5" actId="1076"/>
          <ac:picMkLst>
            <pc:docMk/>
            <pc:sldMk cId="1285808164" sldId="280"/>
            <ac:picMk id="5" creationId="{9D95D19E-30BB-416D-90FC-99548EDA0CA2}"/>
          </ac:picMkLst>
        </pc:picChg>
        <pc:picChg chg="del">
          <ac:chgData name="Chompoonut  Harnrak" userId="S::chompoonut@jfbkk.or.th::c41eb19b-53e6-48b6-9180-4ba73ffac470" providerId="AD" clId="Web-{940F72E0-DEE2-4751-ADD0-204BF1B88766}" dt="2021-01-04T02:05:16.695" v="2"/>
          <ac:picMkLst>
            <pc:docMk/>
            <pc:sldMk cId="1285808164" sldId="280"/>
            <ac:picMk id="8" creationId="{00584923-B800-4A39-A285-E34CEE0F4DF4}"/>
          </ac:picMkLst>
        </pc:picChg>
      </pc:sldChg>
      <pc:sldChg chg="addSp delSp modSp">
        <pc:chgData name="Chompoonut  Harnrak" userId="S::chompoonut@jfbkk.or.th::c41eb19b-53e6-48b6-9180-4ba73ffac470" providerId="AD" clId="Web-{940F72E0-DEE2-4751-ADD0-204BF1B88766}" dt="2021-01-04T02:05:58.274" v="12" actId="1076"/>
        <pc:sldMkLst>
          <pc:docMk/>
          <pc:sldMk cId="1862717288" sldId="281"/>
        </pc:sldMkLst>
        <pc:picChg chg="add mod">
          <ac:chgData name="Chompoonut  Harnrak" userId="S::chompoonut@jfbkk.or.th::c41eb19b-53e6-48b6-9180-4ba73ffac470" providerId="AD" clId="Web-{940F72E0-DEE2-4751-ADD0-204BF1B88766}" dt="2021-01-04T02:05:58.274" v="12" actId="1076"/>
          <ac:picMkLst>
            <pc:docMk/>
            <pc:sldMk cId="1862717288" sldId="281"/>
            <ac:picMk id="2" creationId="{02C4E72B-872A-4C27-8E84-0581F33DE599}"/>
          </ac:picMkLst>
        </pc:picChg>
        <pc:picChg chg="del">
          <ac:chgData name="Chompoonut  Harnrak" userId="S::chompoonut@jfbkk.or.th::c41eb19b-53e6-48b6-9180-4ba73ffac470" providerId="AD" clId="Web-{940F72E0-DEE2-4751-ADD0-204BF1B88766}" dt="2021-01-04T02:05:24.774" v="6"/>
          <ac:picMkLst>
            <pc:docMk/>
            <pc:sldMk cId="1862717288" sldId="281"/>
            <ac:picMk id="1026" creationId="{2B5447E2-8D62-4A50-A656-95746E46831C}"/>
          </ac:picMkLst>
        </pc:picChg>
      </pc:sldChg>
      <pc:sldChg chg="modSp">
        <pc:chgData name="Chompoonut  Harnrak" userId="S::chompoonut@jfbkk.or.th::c41eb19b-53e6-48b6-9180-4ba73ffac470" providerId="AD" clId="Web-{940F72E0-DEE2-4751-ADD0-204BF1B88766}" dt="2021-01-04T02:06:37.291" v="18"/>
        <pc:sldMkLst>
          <pc:docMk/>
          <pc:sldMk cId="1906994569" sldId="302"/>
        </pc:sldMkLst>
        <pc:spChg chg="mod">
          <ac:chgData name="Chompoonut  Harnrak" userId="S::chompoonut@jfbkk.or.th::c41eb19b-53e6-48b6-9180-4ba73ffac470" providerId="AD" clId="Web-{940F72E0-DEE2-4751-ADD0-204BF1B88766}" dt="2021-01-04T02:06:37.291" v="18"/>
          <ac:spMkLst>
            <pc:docMk/>
            <pc:sldMk cId="1906994569" sldId="302"/>
            <ac:spMk id="8" creationId="{00000000-0000-0000-0000-000000000000}"/>
          </ac:spMkLst>
        </pc:spChg>
        <pc:grpChg chg="mod">
          <ac:chgData name="Chompoonut  Harnrak" userId="S::chompoonut@jfbkk.or.th::c41eb19b-53e6-48b6-9180-4ba73ffac470" providerId="AD" clId="Web-{940F72E0-DEE2-4751-ADD0-204BF1B88766}" dt="2021-01-04T02:06:29.259" v="15" actId="1076"/>
          <ac:grpSpMkLst>
            <pc:docMk/>
            <pc:sldMk cId="1906994569" sldId="302"/>
            <ac:grpSpMk id="9" creationId="{00000000-0000-0000-0000-000000000000}"/>
          </ac:grpSpMkLst>
        </pc:grpChg>
      </pc:sldChg>
    </pc:docChg>
  </pc:docChgLst>
  <pc:docChgLst>
    <pc:chgData name="Chisae Koizumi" userId="56daf4ee-0553-4efe-a59d-f3ef39271f03" providerId="ADAL" clId="{E8B66B63-9339-4089-8040-B0FD007227B8}"/>
    <pc:docChg chg="undo custSel addSld delSld modSld">
      <pc:chgData name="Chisae Koizumi" userId="56daf4ee-0553-4efe-a59d-f3ef39271f03" providerId="ADAL" clId="{E8B66B63-9339-4089-8040-B0FD007227B8}" dt="2022-02-03T05:10:28.371" v="1158" actId="1076"/>
      <pc:docMkLst>
        <pc:docMk/>
      </pc:docMkLst>
      <pc:sldChg chg="modSp mod">
        <pc:chgData name="Chisae Koizumi" userId="56daf4ee-0553-4efe-a59d-f3ef39271f03" providerId="ADAL" clId="{E8B66B63-9339-4089-8040-B0FD007227B8}" dt="2022-02-02T08:28:30.268" v="9" actId="1035"/>
        <pc:sldMkLst>
          <pc:docMk/>
          <pc:sldMk cId="4232107413" sldId="256"/>
        </pc:sldMkLst>
        <pc:spChg chg="mod">
          <ac:chgData name="Chisae Koizumi" userId="56daf4ee-0553-4efe-a59d-f3ef39271f03" providerId="ADAL" clId="{E8B66B63-9339-4089-8040-B0FD007227B8}" dt="2022-02-02T08:28:30.268" v="9" actId="1035"/>
          <ac:spMkLst>
            <pc:docMk/>
            <pc:sldMk cId="4232107413" sldId="256"/>
            <ac:spMk id="5" creationId="{E9EB36C1-F06E-4F20-A329-8344D44F0375}"/>
          </ac:spMkLst>
        </pc:spChg>
      </pc:sldChg>
      <pc:sldChg chg="addSp delSp modSp mod">
        <pc:chgData name="Chisae Koizumi" userId="56daf4ee-0553-4efe-a59d-f3ef39271f03" providerId="ADAL" clId="{E8B66B63-9339-4089-8040-B0FD007227B8}" dt="2022-02-02T08:28:41.185" v="11"/>
        <pc:sldMkLst>
          <pc:docMk/>
          <pc:sldMk cId="3064373672" sldId="257"/>
        </pc:sldMkLst>
        <pc:spChg chg="del">
          <ac:chgData name="Chisae Koizumi" userId="56daf4ee-0553-4efe-a59d-f3ef39271f03" providerId="ADAL" clId="{E8B66B63-9339-4089-8040-B0FD007227B8}" dt="2022-02-02T08:28:40.842" v="10" actId="478"/>
          <ac:spMkLst>
            <pc:docMk/>
            <pc:sldMk cId="3064373672" sldId="257"/>
            <ac:spMk id="4" creationId="{06D97D0D-68D7-41D1-9812-4E94C39FDE99}"/>
          </ac:spMkLst>
        </pc:spChg>
        <pc:spChg chg="add mod">
          <ac:chgData name="Chisae Koizumi" userId="56daf4ee-0553-4efe-a59d-f3ef39271f03" providerId="ADAL" clId="{E8B66B63-9339-4089-8040-B0FD007227B8}" dt="2022-02-02T08:28:41.185" v="11"/>
          <ac:spMkLst>
            <pc:docMk/>
            <pc:sldMk cId="3064373672" sldId="257"/>
            <ac:spMk id="5" creationId="{8FA8EA7B-8C1B-43F6-AA0E-19EED30B2D7D}"/>
          </ac:spMkLst>
        </pc:spChg>
      </pc:sldChg>
      <pc:sldChg chg="addSp delSp modSp mod">
        <pc:chgData name="Chisae Koizumi" userId="56daf4ee-0553-4efe-a59d-f3ef39271f03" providerId="ADAL" clId="{E8B66B63-9339-4089-8040-B0FD007227B8}" dt="2022-02-02T08:33:11.290" v="163" actId="1076"/>
        <pc:sldMkLst>
          <pc:docMk/>
          <pc:sldMk cId="1224973005" sldId="258"/>
        </pc:sldMkLst>
        <pc:spChg chg="del">
          <ac:chgData name="Chisae Koizumi" userId="56daf4ee-0553-4efe-a59d-f3ef39271f03" providerId="ADAL" clId="{E8B66B63-9339-4089-8040-B0FD007227B8}" dt="2022-02-02T08:28:45.903" v="12" actId="478"/>
          <ac:spMkLst>
            <pc:docMk/>
            <pc:sldMk cId="1224973005" sldId="258"/>
            <ac:spMk id="8" creationId="{0E4D840E-D4BE-477B-A4DB-303AA5A3653B}"/>
          </ac:spMkLst>
        </pc:spChg>
        <pc:spChg chg="add mod">
          <ac:chgData name="Chisae Koizumi" userId="56daf4ee-0553-4efe-a59d-f3ef39271f03" providerId="ADAL" clId="{E8B66B63-9339-4089-8040-B0FD007227B8}" dt="2022-02-02T08:29:58.492" v="16" actId="1037"/>
          <ac:spMkLst>
            <pc:docMk/>
            <pc:sldMk cId="1224973005" sldId="258"/>
            <ac:spMk id="11" creationId="{6CF6D0D6-1809-49AE-B989-41F5D8EE3654}"/>
          </ac:spMkLst>
        </pc:spChg>
        <pc:picChg chg="mod">
          <ac:chgData name="Chisae Koizumi" userId="56daf4ee-0553-4efe-a59d-f3ef39271f03" providerId="ADAL" clId="{E8B66B63-9339-4089-8040-B0FD007227B8}" dt="2022-02-02T08:33:09.579" v="162" actId="1076"/>
          <ac:picMkLst>
            <pc:docMk/>
            <pc:sldMk cId="1224973005" sldId="258"/>
            <ac:picMk id="9" creationId="{3A4CC3C5-F3D0-4A32-8470-41A5D6B8E164}"/>
          </ac:picMkLst>
        </pc:picChg>
        <pc:picChg chg="mod">
          <ac:chgData name="Chisae Koizumi" userId="56daf4ee-0553-4efe-a59d-f3ef39271f03" providerId="ADAL" clId="{E8B66B63-9339-4089-8040-B0FD007227B8}" dt="2022-02-02T08:33:11.290" v="163" actId="1076"/>
          <ac:picMkLst>
            <pc:docMk/>
            <pc:sldMk cId="1224973005" sldId="258"/>
            <ac:picMk id="10" creationId="{4509F518-BFF1-4CFB-B3B1-88F7C7A47314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2T08:33:26.421" v="164" actId="164"/>
        <pc:sldMkLst>
          <pc:docMk/>
          <pc:sldMk cId="1049289922" sldId="259"/>
        </pc:sldMkLst>
        <pc:spChg chg="add mod">
          <ac:chgData name="Chisae Koizumi" userId="56daf4ee-0553-4efe-a59d-f3ef39271f03" providerId="ADAL" clId="{E8B66B63-9339-4089-8040-B0FD007227B8}" dt="2022-02-02T08:33:26.421" v="164" actId="164"/>
          <ac:spMkLst>
            <pc:docMk/>
            <pc:sldMk cId="1049289922" sldId="259"/>
            <ac:spMk id="2" creationId="{1D18D5BD-4D6E-4E26-86CA-DAF97116D41A}"/>
          </ac:spMkLst>
        </pc:spChg>
        <pc:spChg chg="del">
          <ac:chgData name="Chisae Koizumi" userId="56daf4ee-0553-4efe-a59d-f3ef39271f03" providerId="ADAL" clId="{E8B66B63-9339-4089-8040-B0FD007227B8}" dt="2022-02-02T08:30:08.601" v="17" actId="478"/>
          <ac:spMkLst>
            <pc:docMk/>
            <pc:sldMk cId="1049289922" sldId="259"/>
            <ac:spMk id="11" creationId="{A5F8A3AC-9201-486F-93DB-70E11538E930}"/>
          </ac:spMkLst>
        </pc:spChg>
        <pc:spChg chg="add mod">
          <ac:chgData name="Chisae Koizumi" userId="56daf4ee-0553-4efe-a59d-f3ef39271f03" providerId="ADAL" clId="{E8B66B63-9339-4089-8040-B0FD007227B8}" dt="2022-02-02T08:30:08.924" v="18"/>
          <ac:spMkLst>
            <pc:docMk/>
            <pc:sldMk cId="1049289922" sldId="259"/>
            <ac:spMk id="13" creationId="{31A0201B-CE68-434C-AB5A-1259AEDD6AA9}"/>
          </ac:spMkLst>
        </pc:spChg>
        <pc:spChg chg="add mod">
          <ac:chgData name="Chisae Koizumi" userId="56daf4ee-0553-4efe-a59d-f3ef39271f03" providerId="ADAL" clId="{E8B66B63-9339-4089-8040-B0FD007227B8}" dt="2022-02-02T08:33:26.421" v="164" actId="164"/>
          <ac:spMkLst>
            <pc:docMk/>
            <pc:sldMk cId="1049289922" sldId="259"/>
            <ac:spMk id="15" creationId="{6E2E7B5E-23E7-415D-8776-6AE70AC21EFD}"/>
          </ac:spMkLst>
        </pc:spChg>
        <pc:spChg chg="add mod">
          <ac:chgData name="Chisae Koizumi" userId="56daf4ee-0553-4efe-a59d-f3ef39271f03" providerId="ADAL" clId="{E8B66B63-9339-4089-8040-B0FD007227B8}" dt="2022-02-02T08:33:26.421" v="164" actId="164"/>
          <ac:spMkLst>
            <pc:docMk/>
            <pc:sldMk cId="1049289922" sldId="259"/>
            <ac:spMk id="17" creationId="{C3E91AD7-84D8-4119-8269-50455386CFC0}"/>
          </ac:spMkLst>
        </pc:spChg>
        <pc:grpChg chg="add mod">
          <ac:chgData name="Chisae Koizumi" userId="56daf4ee-0553-4efe-a59d-f3ef39271f03" providerId="ADAL" clId="{E8B66B63-9339-4089-8040-B0FD007227B8}" dt="2022-02-02T08:33:26.421" v="164" actId="164"/>
          <ac:grpSpMkLst>
            <pc:docMk/>
            <pc:sldMk cId="1049289922" sldId="259"/>
            <ac:grpSpMk id="4" creationId="{9821EDB2-9268-40DB-908C-A5250A1072B0}"/>
          </ac:grpSpMkLst>
        </pc:grpChg>
        <pc:picChg chg="del mod">
          <ac:chgData name="Chisae Koizumi" userId="56daf4ee-0553-4efe-a59d-f3ef39271f03" providerId="ADAL" clId="{E8B66B63-9339-4089-8040-B0FD007227B8}" dt="2022-02-02T08:32:58.624" v="159" actId="478"/>
          <ac:picMkLst>
            <pc:docMk/>
            <pc:sldMk cId="1049289922" sldId="259"/>
            <ac:picMk id="3" creationId="{72D57A72-A47E-4D9B-B1F2-095BF459E345}"/>
          </ac:picMkLst>
        </pc:picChg>
        <pc:picChg chg="del">
          <ac:chgData name="Chisae Koizumi" userId="56daf4ee-0553-4efe-a59d-f3ef39271f03" providerId="ADAL" clId="{E8B66B63-9339-4089-8040-B0FD007227B8}" dt="2022-02-02T08:32:08.160" v="114" actId="478"/>
          <ac:picMkLst>
            <pc:docMk/>
            <pc:sldMk cId="1049289922" sldId="259"/>
            <ac:picMk id="6" creationId="{E0737F9E-24A2-4573-89EA-5640F8B9627A}"/>
          </ac:picMkLst>
        </pc:picChg>
        <pc:picChg chg="del">
          <ac:chgData name="Chisae Koizumi" userId="56daf4ee-0553-4efe-a59d-f3ef39271f03" providerId="ADAL" clId="{E8B66B63-9339-4089-8040-B0FD007227B8}" dt="2022-02-02T08:32:50.744" v="157" actId="478"/>
          <ac:picMkLst>
            <pc:docMk/>
            <pc:sldMk cId="1049289922" sldId="259"/>
            <ac:picMk id="8" creationId="{9DFD5F8A-F6A2-47A8-B5AE-416C1DA7E7A4}"/>
          </ac:picMkLst>
        </pc:picChg>
        <pc:picChg chg="mod">
          <ac:chgData name="Chisae Koizumi" userId="56daf4ee-0553-4efe-a59d-f3ef39271f03" providerId="ADAL" clId="{E8B66B63-9339-4089-8040-B0FD007227B8}" dt="2022-02-02T08:33:03.513" v="160" actId="1076"/>
          <ac:picMkLst>
            <pc:docMk/>
            <pc:sldMk cId="1049289922" sldId="259"/>
            <ac:picMk id="9" creationId="{3A4CC3C5-F3D0-4A32-8470-41A5D6B8E164}"/>
          </ac:picMkLst>
        </pc:picChg>
        <pc:picChg chg="mod">
          <ac:chgData name="Chisae Koizumi" userId="56daf4ee-0553-4efe-a59d-f3ef39271f03" providerId="ADAL" clId="{E8B66B63-9339-4089-8040-B0FD007227B8}" dt="2022-02-02T08:33:05.235" v="161" actId="1076"/>
          <ac:picMkLst>
            <pc:docMk/>
            <pc:sldMk cId="1049289922" sldId="259"/>
            <ac:picMk id="10" creationId="{4509F518-BFF1-4CFB-B3B1-88F7C7A47314}"/>
          </ac:picMkLst>
        </pc:picChg>
        <pc:picChg chg="mod">
          <ac:chgData name="Chisae Koizumi" userId="56daf4ee-0553-4efe-a59d-f3ef39271f03" providerId="ADAL" clId="{E8B66B63-9339-4089-8040-B0FD007227B8}" dt="2022-02-02T08:33:26.421" v="164" actId="164"/>
          <ac:picMkLst>
            <pc:docMk/>
            <pc:sldMk cId="1049289922" sldId="259"/>
            <ac:picMk id="12" creationId="{8E8A596D-2FA1-47E4-99C1-C1C6AB1AA8BD}"/>
          </ac:picMkLst>
        </pc:picChg>
        <pc:picChg chg="mod">
          <ac:chgData name="Chisae Koizumi" userId="56daf4ee-0553-4efe-a59d-f3ef39271f03" providerId="ADAL" clId="{E8B66B63-9339-4089-8040-B0FD007227B8}" dt="2022-02-02T08:33:26.421" v="164" actId="164"/>
          <ac:picMkLst>
            <pc:docMk/>
            <pc:sldMk cId="1049289922" sldId="259"/>
            <ac:picMk id="14" creationId="{47225449-2318-4107-B469-8A4035F6E2AD}"/>
          </ac:picMkLst>
        </pc:picChg>
        <pc:picChg chg="mod">
          <ac:chgData name="Chisae Koizumi" userId="56daf4ee-0553-4efe-a59d-f3ef39271f03" providerId="ADAL" clId="{E8B66B63-9339-4089-8040-B0FD007227B8}" dt="2022-02-02T08:33:26.421" v="164" actId="164"/>
          <ac:picMkLst>
            <pc:docMk/>
            <pc:sldMk cId="1049289922" sldId="259"/>
            <ac:picMk id="16" creationId="{C7A0094C-1418-4EA4-8D5A-5607F2228ABB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3T03:59:50.547" v="239" actId="1076"/>
        <pc:sldMkLst>
          <pc:docMk/>
          <pc:sldMk cId="3918948614" sldId="260"/>
        </pc:sldMkLst>
        <pc:spChg chg="del">
          <ac:chgData name="Chisae Koizumi" userId="56daf4ee-0553-4efe-a59d-f3ef39271f03" providerId="ADAL" clId="{E8B66B63-9339-4089-8040-B0FD007227B8}" dt="2022-02-03T03:44:13.796" v="168" actId="478"/>
          <ac:spMkLst>
            <pc:docMk/>
            <pc:sldMk cId="3918948614" sldId="260"/>
            <ac:spMk id="7" creationId="{140C20B6-2D32-4A50-81FF-E32B8CDB856F}"/>
          </ac:spMkLst>
        </pc:spChg>
        <pc:spChg chg="add mod">
          <ac:chgData name="Chisae Koizumi" userId="56daf4ee-0553-4efe-a59d-f3ef39271f03" providerId="ADAL" clId="{E8B66B63-9339-4089-8040-B0FD007227B8}" dt="2022-02-03T03:44:18.561" v="173" actId="20577"/>
          <ac:spMkLst>
            <pc:docMk/>
            <pc:sldMk cId="3918948614" sldId="260"/>
            <ac:spMk id="9" creationId="{B4D5B861-4C07-47A6-AE77-738A0C669628}"/>
          </ac:spMkLst>
        </pc:spChg>
        <pc:picChg chg="mod">
          <ac:chgData name="Chisae Koizumi" userId="56daf4ee-0553-4efe-a59d-f3ef39271f03" providerId="ADAL" clId="{E8B66B63-9339-4089-8040-B0FD007227B8}" dt="2022-02-03T03:50:43.693" v="188" actId="1038"/>
          <ac:picMkLst>
            <pc:docMk/>
            <pc:sldMk cId="3918948614" sldId="260"/>
            <ac:picMk id="6" creationId="{E38A845B-3F02-4532-8FE1-8FD6A7C6FFFF}"/>
          </ac:picMkLst>
        </pc:picChg>
        <pc:picChg chg="mod">
          <ac:chgData name="Chisae Koizumi" userId="56daf4ee-0553-4efe-a59d-f3ef39271f03" providerId="ADAL" clId="{E8B66B63-9339-4089-8040-B0FD007227B8}" dt="2022-02-03T03:59:50.547" v="239" actId="1076"/>
          <ac:picMkLst>
            <pc:docMk/>
            <pc:sldMk cId="3918948614" sldId="260"/>
            <ac:picMk id="8" creationId="{A4B2E30D-39A7-426E-9902-623B7518BFFF}"/>
          </ac:picMkLst>
        </pc:picChg>
        <pc:picChg chg="del">
          <ac:chgData name="Chisae Koizumi" userId="56daf4ee-0553-4efe-a59d-f3ef39271f03" providerId="ADAL" clId="{E8B66B63-9339-4089-8040-B0FD007227B8}" dt="2022-02-03T03:41:59.397" v="165" actId="478"/>
          <ac:picMkLst>
            <pc:docMk/>
            <pc:sldMk cId="3918948614" sldId="260"/>
            <ac:picMk id="12" creationId="{C640E3C7-B11B-43D6-8D24-49617BAADB5F}"/>
          </ac:picMkLst>
        </pc:picChg>
      </pc:sldChg>
      <pc:sldChg chg="addSp delSp modSp mod modAnim">
        <pc:chgData name="Chisae Koizumi" userId="56daf4ee-0553-4efe-a59d-f3ef39271f03" providerId="ADAL" clId="{E8B66B63-9339-4089-8040-B0FD007227B8}" dt="2022-02-03T03:57:22.262" v="212"/>
        <pc:sldMkLst>
          <pc:docMk/>
          <pc:sldMk cId="2201725879" sldId="261"/>
        </pc:sldMkLst>
        <pc:spChg chg="del">
          <ac:chgData name="Chisae Koizumi" userId="56daf4ee-0553-4efe-a59d-f3ef39271f03" providerId="ADAL" clId="{E8B66B63-9339-4089-8040-B0FD007227B8}" dt="2022-02-03T03:46:22.212" v="174" actId="478"/>
          <ac:spMkLst>
            <pc:docMk/>
            <pc:sldMk cId="2201725879" sldId="261"/>
            <ac:spMk id="10" creationId="{1D76F25E-C368-485D-8A06-79407D1CD9E0}"/>
          </ac:spMkLst>
        </pc:spChg>
        <pc:spChg chg="add mod">
          <ac:chgData name="Chisae Koizumi" userId="56daf4ee-0553-4efe-a59d-f3ef39271f03" providerId="ADAL" clId="{E8B66B63-9339-4089-8040-B0FD007227B8}" dt="2022-02-03T03:46:22.609" v="175"/>
          <ac:spMkLst>
            <pc:docMk/>
            <pc:sldMk cId="2201725879" sldId="261"/>
            <ac:spMk id="11" creationId="{EDC68992-C6A5-4E01-B6B5-B3F34C2DE8C8}"/>
          </ac:spMkLst>
        </pc:spChg>
        <pc:grpChg chg="mod">
          <ac:chgData name="Chisae Koizumi" userId="56daf4ee-0553-4efe-a59d-f3ef39271f03" providerId="ADAL" clId="{E8B66B63-9339-4089-8040-B0FD007227B8}" dt="2022-02-03T03:48:43.199" v="176" actId="1076"/>
          <ac:grpSpMkLst>
            <pc:docMk/>
            <pc:sldMk cId="2201725879" sldId="261"/>
            <ac:grpSpMk id="9" creationId="{5131D01F-4207-4D5D-AF8E-8FE8821C14BF}"/>
          </ac:grpSpMkLst>
        </pc:grpChg>
        <pc:picChg chg="mod ord">
          <ac:chgData name="Chisae Koizumi" userId="56daf4ee-0553-4efe-a59d-f3ef39271f03" providerId="ADAL" clId="{E8B66B63-9339-4089-8040-B0FD007227B8}" dt="2022-02-03T03:55:10.122" v="197" actId="1038"/>
          <ac:picMkLst>
            <pc:docMk/>
            <pc:sldMk cId="2201725879" sldId="261"/>
            <ac:picMk id="6" creationId="{E38A845B-3F02-4532-8FE1-8FD6A7C6FFFF}"/>
          </ac:picMkLst>
        </pc:picChg>
        <pc:picChg chg="del">
          <ac:chgData name="Chisae Koizumi" userId="56daf4ee-0553-4efe-a59d-f3ef39271f03" providerId="ADAL" clId="{E8B66B63-9339-4089-8040-B0FD007227B8}" dt="2022-02-03T03:43:13.912" v="166" actId="478"/>
          <ac:picMkLst>
            <pc:docMk/>
            <pc:sldMk cId="2201725879" sldId="261"/>
            <ac:picMk id="12" creationId="{C640E3C7-B11B-43D6-8D24-49617BAADB5F}"/>
          </ac:picMkLst>
        </pc:picChg>
        <pc:picChg chg="mod">
          <ac:chgData name="Chisae Koizumi" userId="56daf4ee-0553-4efe-a59d-f3ef39271f03" providerId="ADAL" clId="{E8B66B63-9339-4089-8040-B0FD007227B8}" dt="2022-02-03T03:43:36.739" v="167" actId="1076"/>
          <ac:picMkLst>
            <pc:docMk/>
            <pc:sldMk cId="2201725879" sldId="261"/>
            <ac:picMk id="13" creationId="{E8FDE4B5-1C1B-4E8A-BFA6-500F78A3C114}"/>
          </ac:picMkLst>
        </pc:picChg>
        <pc:picChg chg="add mod">
          <ac:chgData name="Chisae Koizumi" userId="56daf4ee-0553-4efe-a59d-f3ef39271f03" providerId="ADAL" clId="{E8B66B63-9339-4089-8040-B0FD007227B8}" dt="2022-02-03T03:56:55.528" v="210" actId="1038"/>
          <ac:picMkLst>
            <pc:docMk/>
            <pc:sldMk cId="2201725879" sldId="261"/>
            <ac:picMk id="14" creationId="{BE7F3118-648E-4B88-83C7-E3971E794488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3T04:01:02.653" v="241"/>
        <pc:sldMkLst>
          <pc:docMk/>
          <pc:sldMk cId="2398295602" sldId="262"/>
        </pc:sldMkLst>
        <pc:spChg chg="del">
          <ac:chgData name="Chisae Koizumi" userId="56daf4ee-0553-4efe-a59d-f3ef39271f03" providerId="ADAL" clId="{E8B66B63-9339-4089-8040-B0FD007227B8}" dt="2022-02-03T04:01:02.294" v="240" actId="478"/>
          <ac:spMkLst>
            <pc:docMk/>
            <pc:sldMk cId="2398295602" sldId="262"/>
            <ac:spMk id="4" creationId="{686F5187-6801-4E91-BF51-CB27B55E1EEC}"/>
          </ac:spMkLst>
        </pc:spChg>
        <pc:spChg chg="add mod">
          <ac:chgData name="Chisae Koizumi" userId="56daf4ee-0553-4efe-a59d-f3ef39271f03" providerId="ADAL" clId="{E8B66B63-9339-4089-8040-B0FD007227B8}" dt="2022-02-03T04:01:02.653" v="241"/>
          <ac:spMkLst>
            <pc:docMk/>
            <pc:sldMk cId="2398295602" sldId="262"/>
            <ac:spMk id="6" creationId="{9FFB7577-7B02-416F-B135-76D9893F81C4}"/>
          </ac:spMkLst>
        </pc:spChg>
      </pc:sldChg>
      <pc:sldChg chg="addSp delSp modSp mod">
        <pc:chgData name="Chisae Koizumi" userId="56daf4ee-0553-4efe-a59d-f3ef39271f03" providerId="ADAL" clId="{E8B66B63-9339-4089-8040-B0FD007227B8}" dt="2022-02-03T04:03:06.059" v="251" actId="478"/>
        <pc:sldMkLst>
          <pc:docMk/>
          <pc:sldMk cId="3490982709" sldId="263"/>
        </pc:sldMkLst>
        <pc:spChg chg="del">
          <ac:chgData name="Chisae Koizumi" userId="56daf4ee-0553-4efe-a59d-f3ef39271f03" providerId="ADAL" clId="{E8B66B63-9339-4089-8040-B0FD007227B8}" dt="2022-02-03T04:02:27.744" v="247" actId="478"/>
          <ac:spMkLst>
            <pc:docMk/>
            <pc:sldMk cId="3490982709" sldId="263"/>
            <ac:spMk id="7" creationId="{C3C48B16-A0DB-4F47-B30B-FC23256C9197}"/>
          </ac:spMkLst>
        </pc:spChg>
        <pc:spChg chg="add mod">
          <ac:chgData name="Chisae Koizumi" userId="56daf4ee-0553-4efe-a59d-f3ef39271f03" providerId="ADAL" clId="{E8B66B63-9339-4089-8040-B0FD007227B8}" dt="2022-02-03T04:02:28.226" v="248"/>
          <ac:spMkLst>
            <pc:docMk/>
            <pc:sldMk cId="3490982709" sldId="263"/>
            <ac:spMk id="9" creationId="{5C289664-5CA3-4335-B97A-5CBA89131F6E}"/>
          </ac:spMkLst>
        </pc:spChg>
        <pc:picChg chg="mod">
          <ac:chgData name="Chisae Koizumi" userId="56daf4ee-0553-4efe-a59d-f3ef39271f03" providerId="ADAL" clId="{E8B66B63-9339-4089-8040-B0FD007227B8}" dt="2022-02-03T04:02:21.067" v="245" actId="1076"/>
          <ac:picMkLst>
            <pc:docMk/>
            <pc:sldMk cId="3490982709" sldId="263"/>
            <ac:picMk id="3" creationId="{150B18D9-FB3D-4E95-93A0-933F157EE5D4}"/>
          </ac:picMkLst>
        </pc:picChg>
        <pc:picChg chg="add del">
          <ac:chgData name="Chisae Koizumi" userId="56daf4ee-0553-4efe-a59d-f3ef39271f03" providerId="ADAL" clId="{E8B66B63-9339-4089-8040-B0FD007227B8}" dt="2022-02-03T04:03:06.059" v="251" actId="478"/>
          <ac:picMkLst>
            <pc:docMk/>
            <pc:sldMk cId="3490982709" sldId="263"/>
            <ac:picMk id="5" creationId="{383D6C77-6CC3-4859-AA78-EA93054FC77F}"/>
          </ac:picMkLst>
        </pc:picChg>
        <pc:picChg chg="mod">
          <ac:chgData name="Chisae Koizumi" userId="56daf4ee-0553-4efe-a59d-f3ef39271f03" providerId="ADAL" clId="{E8B66B63-9339-4089-8040-B0FD007227B8}" dt="2022-02-03T04:02:24.818" v="246" actId="1076"/>
          <ac:picMkLst>
            <pc:docMk/>
            <pc:sldMk cId="3490982709" sldId="263"/>
            <ac:picMk id="6" creationId="{5C984AB8-04BD-4801-AC98-686F8FB867C5}"/>
          </ac:picMkLst>
        </pc:picChg>
        <pc:picChg chg="del">
          <ac:chgData name="Chisae Koizumi" userId="56daf4ee-0553-4efe-a59d-f3ef39271f03" providerId="ADAL" clId="{E8B66B63-9339-4089-8040-B0FD007227B8}" dt="2022-02-03T04:02:12.928" v="244" actId="478"/>
          <ac:picMkLst>
            <pc:docMk/>
            <pc:sldMk cId="3490982709" sldId="263"/>
            <ac:picMk id="8" creationId="{6E274AD0-8F20-43D8-9D86-9221CBE591BF}"/>
          </ac:picMkLst>
        </pc:picChg>
      </pc:sldChg>
      <pc:sldChg chg="modSp mod">
        <pc:chgData name="Chisae Koizumi" userId="56daf4ee-0553-4efe-a59d-f3ef39271f03" providerId="ADAL" clId="{E8B66B63-9339-4089-8040-B0FD007227B8}" dt="2022-02-03T04:03:40.560" v="259" actId="1076"/>
        <pc:sldMkLst>
          <pc:docMk/>
          <pc:sldMk cId="3425174483" sldId="264"/>
        </pc:sldMkLst>
        <pc:spChg chg="mod">
          <ac:chgData name="Chisae Koizumi" userId="56daf4ee-0553-4efe-a59d-f3ef39271f03" providerId="ADAL" clId="{E8B66B63-9339-4089-8040-B0FD007227B8}" dt="2022-02-03T04:03:34.194" v="257" actId="1038"/>
          <ac:spMkLst>
            <pc:docMk/>
            <pc:sldMk cId="3425174483" sldId="264"/>
            <ac:spMk id="10" creationId="{B8DFF313-F9D1-4687-BB75-BC5A8F2AC737}"/>
          </ac:spMkLst>
        </pc:spChg>
        <pc:picChg chg="mod">
          <ac:chgData name="Chisae Koizumi" userId="56daf4ee-0553-4efe-a59d-f3ef39271f03" providerId="ADAL" clId="{E8B66B63-9339-4089-8040-B0FD007227B8}" dt="2022-02-03T04:03:38.931" v="258" actId="1076"/>
          <ac:picMkLst>
            <pc:docMk/>
            <pc:sldMk cId="3425174483" sldId="264"/>
            <ac:picMk id="14" creationId="{DCCB6F17-5698-4B44-9FD0-B470804A9B30}"/>
          </ac:picMkLst>
        </pc:picChg>
        <pc:picChg chg="mod">
          <ac:chgData name="Chisae Koizumi" userId="56daf4ee-0553-4efe-a59d-f3ef39271f03" providerId="ADAL" clId="{E8B66B63-9339-4089-8040-B0FD007227B8}" dt="2022-02-03T04:03:40.560" v="259" actId="1076"/>
          <ac:picMkLst>
            <pc:docMk/>
            <pc:sldMk cId="3425174483" sldId="264"/>
            <ac:picMk id="15" creationId="{230644A4-94E0-4319-AD83-0C0117D32DE0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3T04:02:02.253" v="243"/>
        <pc:sldMkLst>
          <pc:docMk/>
          <pc:sldMk cId="2021873573" sldId="265"/>
        </pc:sldMkLst>
        <pc:spChg chg="del">
          <ac:chgData name="Chisae Koizumi" userId="56daf4ee-0553-4efe-a59d-f3ef39271f03" providerId="ADAL" clId="{E8B66B63-9339-4089-8040-B0FD007227B8}" dt="2022-02-03T04:02:01.745" v="242" actId="478"/>
          <ac:spMkLst>
            <pc:docMk/>
            <pc:sldMk cId="2021873573" sldId="265"/>
            <ac:spMk id="15" creationId="{613AB27C-A3E8-4FA1-9338-B0FCF33D2754}"/>
          </ac:spMkLst>
        </pc:spChg>
        <pc:spChg chg="add mod">
          <ac:chgData name="Chisae Koizumi" userId="56daf4ee-0553-4efe-a59d-f3ef39271f03" providerId="ADAL" clId="{E8B66B63-9339-4089-8040-B0FD007227B8}" dt="2022-02-03T04:02:02.253" v="243"/>
          <ac:spMkLst>
            <pc:docMk/>
            <pc:sldMk cId="2021873573" sldId="265"/>
            <ac:spMk id="17" creationId="{9AF2AD2A-3480-4E9C-8C99-D224D95C9214}"/>
          </ac:spMkLst>
        </pc:spChg>
      </pc:sldChg>
      <pc:sldChg chg="addSp delSp modSp mod">
        <pc:chgData name="Chisae Koizumi" userId="56daf4ee-0553-4efe-a59d-f3ef39271f03" providerId="ADAL" clId="{E8B66B63-9339-4089-8040-B0FD007227B8}" dt="2022-02-03T04:04:20.328" v="268"/>
        <pc:sldMkLst>
          <pc:docMk/>
          <pc:sldMk cId="2855041543" sldId="266"/>
        </pc:sldMkLst>
        <pc:spChg chg="del">
          <ac:chgData name="Chisae Koizumi" userId="56daf4ee-0553-4efe-a59d-f3ef39271f03" providerId="ADAL" clId="{E8B66B63-9339-4089-8040-B0FD007227B8}" dt="2022-02-03T04:04:19.773" v="267" actId="478"/>
          <ac:spMkLst>
            <pc:docMk/>
            <pc:sldMk cId="2855041543" sldId="266"/>
            <ac:spMk id="4" creationId="{384C5710-FD2F-4F5D-8DA2-1CA34018A217}"/>
          </ac:spMkLst>
        </pc:spChg>
        <pc:spChg chg="add mod">
          <ac:chgData name="Chisae Koizumi" userId="56daf4ee-0553-4efe-a59d-f3ef39271f03" providerId="ADAL" clId="{E8B66B63-9339-4089-8040-B0FD007227B8}" dt="2022-02-03T04:04:20.328" v="268"/>
          <ac:spMkLst>
            <pc:docMk/>
            <pc:sldMk cId="2855041543" sldId="266"/>
            <ac:spMk id="6" creationId="{F09D1646-C1AE-42BB-AFE1-B22D15EAD0CD}"/>
          </ac:spMkLst>
        </pc:spChg>
        <pc:picChg chg="mod">
          <ac:chgData name="Chisae Koizumi" userId="56daf4ee-0553-4efe-a59d-f3ef39271f03" providerId="ADAL" clId="{E8B66B63-9339-4089-8040-B0FD007227B8}" dt="2022-02-03T04:04:15.863" v="266" actId="1076"/>
          <ac:picMkLst>
            <pc:docMk/>
            <pc:sldMk cId="2855041543" sldId="266"/>
            <ac:picMk id="1026" creationId="{8B08B2C6-8DA7-4FF3-8EDD-A7FD1C1E084E}"/>
          </ac:picMkLst>
        </pc:picChg>
      </pc:sldChg>
      <pc:sldChg chg="modSp mod">
        <pc:chgData name="Chisae Koizumi" userId="56daf4ee-0553-4efe-a59d-f3ef39271f03" providerId="ADAL" clId="{E8B66B63-9339-4089-8040-B0FD007227B8}" dt="2022-02-03T04:07:49.304" v="337" actId="1076"/>
        <pc:sldMkLst>
          <pc:docMk/>
          <pc:sldMk cId="2817166242" sldId="267"/>
        </pc:sldMkLst>
        <pc:spChg chg="mod">
          <ac:chgData name="Chisae Koizumi" userId="56daf4ee-0553-4efe-a59d-f3ef39271f03" providerId="ADAL" clId="{E8B66B63-9339-4089-8040-B0FD007227B8}" dt="2022-02-03T04:07:49.304" v="337" actId="1076"/>
          <ac:spMkLst>
            <pc:docMk/>
            <pc:sldMk cId="2817166242" sldId="267"/>
            <ac:spMk id="3" creationId="{B0C8C5A1-E834-4122-ACA3-9D8B8645F878}"/>
          </ac:spMkLst>
        </pc:spChg>
      </pc:sldChg>
      <pc:sldChg chg="addSp delSp modSp mod">
        <pc:chgData name="Chisae Koizumi" userId="56daf4ee-0553-4efe-a59d-f3ef39271f03" providerId="ADAL" clId="{E8B66B63-9339-4089-8040-B0FD007227B8}" dt="2022-02-03T04:08:04.866" v="340"/>
        <pc:sldMkLst>
          <pc:docMk/>
          <pc:sldMk cId="88211066" sldId="268"/>
        </pc:sldMkLst>
        <pc:spChg chg="del">
          <ac:chgData name="Chisae Koizumi" userId="56daf4ee-0553-4efe-a59d-f3ef39271f03" providerId="ADAL" clId="{E8B66B63-9339-4089-8040-B0FD007227B8}" dt="2022-02-03T04:08:04.499" v="339" actId="478"/>
          <ac:spMkLst>
            <pc:docMk/>
            <pc:sldMk cId="88211066" sldId="268"/>
            <ac:spMk id="6" creationId="{8791D27A-E715-47DF-8291-713524556A05}"/>
          </ac:spMkLst>
        </pc:spChg>
        <pc:spChg chg="add mod">
          <ac:chgData name="Chisae Koizumi" userId="56daf4ee-0553-4efe-a59d-f3ef39271f03" providerId="ADAL" clId="{E8B66B63-9339-4089-8040-B0FD007227B8}" dt="2022-02-03T04:08:04.866" v="340"/>
          <ac:spMkLst>
            <pc:docMk/>
            <pc:sldMk cId="88211066" sldId="268"/>
            <ac:spMk id="8" creationId="{F4845207-3B1A-4D07-B2D4-549B5326511F}"/>
          </ac:spMkLst>
        </pc:spChg>
        <pc:picChg chg="mod">
          <ac:chgData name="Chisae Koizumi" userId="56daf4ee-0553-4efe-a59d-f3ef39271f03" providerId="ADAL" clId="{E8B66B63-9339-4089-8040-B0FD007227B8}" dt="2022-02-03T04:07:56.281" v="338" actId="1076"/>
          <ac:picMkLst>
            <pc:docMk/>
            <pc:sldMk cId="88211066" sldId="268"/>
            <ac:picMk id="10" creationId="{8C25A51A-FACE-4143-A6F3-8C3127B6BC23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3T04:03:58.168" v="264" actId="1076"/>
        <pc:sldMkLst>
          <pc:docMk/>
          <pc:sldMk cId="2096690029" sldId="269"/>
        </pc:sldMkLst>
        <pc:spChg chg="del">
          <ac:chgData name="Chisae Koizumi" userId="56daf4ee-0553-4efe-a59d-f3ef39271f03" providerId="ADAL" clId="{E8B66B63-9339-4089-8040-B0FD007227B8}" dt="2022-02-03T04:03:50.547" v="260" actId="478"/>
          <ac:spMkLst>
            <pc:docMk/>
            <pc:sldMk cId="2096690029" sldId="269"/>
            <ac:spMk id="10" creationId="{EA92F074-EE60-425B-BB39-C8A8BFB660AA}"/>
          </ac:spMkLst>
        </pc:spChg>
        <pc:spChg chg="add mod">
          <ac:chgData name="Chisae Koizumi" userId="56daf4ee-0553-4efe-a59d-f3ef39271f03" providerId="ADAL" clId="{E8B66B63-9339-4089-8040-B0FD007227B8}" dt="2022-02-03T04:03:50.842" v="261"/>
          <ac:spMkLst>
            <pc:docMk/>
            <pc:sldMk cId="2096690029" sldId="269"/>
            <ac:spMk id="12" creationId="{6E42C72E-090E-4942-9AC6-D24B391158E7}"/>
          </ac:spMkLst>
        </pc:spChg>
        <pc:picChg chg="mod">
          <ac:chgData name="Chisae Koizumi" userId="56daf4ee-0553-4efe-a59d-f3ef39271f03" providerId="ADAL" clId="{E8B66B63-9339-4089-8040-B0FD007227B8}" dt="2022-02-03T04:03:54.754" v="262" actId="1076"/>
          <ac:picMkLst>
            <pc:docMk/>
            <pc:sldMk cId="2096690029" sldId="269"/>
            <ac:picMk id="14" creationId="{DCCB6F17-5698-4B44-9FD0-B470804A9B30}"/>
          </ac:picMkLst>
        </pc:picChg>
        <pc:picChg chg="mod">
          <ac:chgData name="Chisae Koizumi" userId="56daf4ee-0553-4efe-a59d-f3ef39271f03" providerId="ADAL" clId="{E8B66B63-9339-4089-8040-B0FD007227B8}" dt="2022-02-03T04:03:56.264" v="263" actId="1076"/>
          <ac:picMkLst>
            <pc:docMk/>
            <pc:sldMk cId="2096690029" sldId="269"/>
            <ac:picMk id="15" creationId="{230644A4-94E0-4319-AD83-0C0117D32DE0}"/>
          </ac:picMkLst>
        </pc:picChg>
        <pc:picChg chg="mod">
          <ac:chgData name="Chisae Koizumi" userId="56daf4ee-0553-4efe-a59d-f3ef39271f03" providerId="ADAL" clId="{E8B66B63-9339-4089-8040-B0FD007227B8}" dt="2022-02-03T04:03:58.168" v="264" actId="1076"/>
          <ac:picMkLst>
            <pc:docMk/>
            <pc:sldMk cId="2096690029" sldId="269"/>
            <ac:picMk id="16" creationId="{6290855A-482C-4437-91EC-50B71068F8A7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3T04:14:41.115" v="421" actId="478"/>
        <pc:sldMkLst>
          <pc:docMk/>
          <pc:sldMk cId="188455087" sldId="270"/>
        </pc:sldMkLst>
        <pc:spChg chg="del">
          <ac:chgData name="Chisae Koizumi" userId="56daf4ee-0553-4efe-a59d-f3ef39271f03" providerId="ADAL" clId="{E8B66B63-9339-4089-8040-B0FD007227B8}" dt="2022-02-03T04:14:41.115" v="421" actId="478"/>
          <ac:spMkLst>
            <pc:docMk/>
            <pc:sldMk cId="188455087" sldId="270"/>
            <ac:spMk id="10" creationId="{56EB478B-1314-4298-B041-45DA3F15269D}"/>
          </ac:spMkLst>
        </pc:spChg>
        <pc:spChg chg="del">
          <ac:chgData name="Chisae Koizumi" userId="56daf4ee-0553-4efe-a59d-f3ef39271f03" providerId="ADAL" clId="{E8B66B63-9339-4089-8040-B0FD007227B8}" dt="2022-02-03T04:14:41.115" v="421" actId="478"/>
          <ac:spMkLst>
            <pc:docMk/>
            <pc:sldMk cId="188455087" sldId="270"/>
            <ac:spMk id="11" creationId="{E5A3303B-12D6-4B2C-9FFC-738DBC6C7B5B}"/>
          </ac:spMkLst>
        </pc:spChg>
        <pc:spChg chg="del">
          <ac:chgData name="Chisae Koizumi" userId="56daf4ee-0553-4efe-a59d-f3ef39271f03" providerId="ADAL" clId="{E8B66B63-9339-4089-8040-B0FD007227B8}" dt="2022-02-03T04:14:41.115" v="421" actId="478"/>
          <ac:spMkLst>
            <pc:docMk/>
            <pc:sldMk cId="188455087" sldId="270"/>
            <ac:spMk id="12" creationId="{5EB6D8CB-855B-449A-BB09-4F9AE5B7838A}"/>
          </ac:spMkLst>
        </pc:spChg>
        <pc:spChg chg="del">
          <ac:chgData name="Chisae Koizumi" userId="56daf4ee-0553-4efe-a59d-f3ef39271f03" providerId="ADAL" clId="{E8B66B63-9339-4089-8040-B0FD007227B8}" dt="2022-02-03T04:14:41.115" v="421" actId="478"/>
          <ac:spMkLst>
            <pc:docMk/>
            <pc:sldMk cId="188455087" sldId="270"/>
            <ac:spMk id="13" creationId="{E8E50C52-9C3F-426D-9FF1-C09361BAF249}"/>
          </ac:spMkLst>
        </pc:spChg>
        <pc:spChg chg="del">
          <ac:chgData name="Chisae Koizumi" userId="56daf4ee-0553-4efe-a59d-f3ef39271f03" providerId="ADAL" clId="{E8B66B63-9339-4089-8040-B0FD007227B8}" dt="2022-02-03T04:14:41.115" v="421" actId="478"/>
          <ac:spMkLst>
            <pc:docMk/>
            <pc:sldMk cId="188455087" sldId="270"/>
            <ac:spMk id="14" creationId="{5295DF35-0E9E-41C0-8643-F8A0923AC4E9}"/>
          </ac:spMkLst>
        </pc:spChg>
        <pc:spChg chg="del">
          <ac:chgData name="Chisae Koizumi" userId="56daf4ee-0553-4efe-a59d-f3ef39271f03" providerId="ADAL" clId="{E8B66B63-9339-4089-8040-B0FD007227B8}" dt="2022-02-03T04:14:41.115" v="421" actId="478"/>
          <ac:spMkLst>
            <pc:docMk/>
            <pc:sldMk cId="188455087" sldId="270"/>
            <ac:spMk id="15" creationId="{4D57BEFE-4395-4FB8-985B-C2BBDD403231}"/>
          </ac:spMkLst>
        </pc:spChg>
        <pc:spChg chg="del">
          <ac:chgData name="Chisae Koizumi" userId="56daf4ee-0553-4efe-a59d-f3ef39271f03" providerId="ADAL" clId="{E8B66B63-9339-4089-8040-B0FD007227B8}" dt="2022-02-03T04:14:25.946" v="418" actId="478"/>
          <ac:spMkLst>
            <pc:docMk/>
            <pc:sldMk cId="188455087" sldId="270"/>
            <ac:spMk id="16" creationId="{BBBCE525-4787-49C9-B7FC-13DD7603273E}"/>
          </ac:spMkLst>
        </pc:spChg>
        <pc:spChg chg="add mod">
          <ac:chgData name="Chisae Koizumi" userId="56daf4ee-0553-4efe-a59d-f3ef39271f03" providerId="ADAL" clId="{E8B66B63-9339-4089-8040-B0FD007227B8}" dt="2022-02-03T04:14:26.502" v="419"/>
          <ac:spMkLst>
            <pc:docMk/>
            <pc:sldMk cId="188455087" sldId="270"/>
            <ac:spMk id="17" creationId="{7A368646-99C8-4080-A8A6-D3D3252AAEFE}"/>
          </ac:spMkLst>
        </pc:spChg>
      </pc:sldChg>
      <pc:sldChg chg="addSp delSp modSp mod">
        <pc:chgData name="Chisae Koizumi" userId="56daf4ee-0553-4efe-a59d-f3ef39271f03" providerId="ADAL" clId="{E8B66B63-9339-4089-8040-B0FD007227B8}" dt="2022-02-03T04:11:37.628" v="370"/>
        <pc:sldMkLst>
          <pc:docMk/>
          <pc:sldMk cId="2775116590" sldId="271"/>
        </pc:sldMkLst>
        <pc:spChg chg="del">
          <ac:chgData name="Chisae Koizumi" userId="56daf4ee-0553-4efe-a59d-f3ef39271f03" providerId="ADAL" clId="{E8B66B63-9339-4089-8040-B0FD007227B8}" dt="2022-02-03T04:11:37.201" v="369" actId="478"/>
          <ac:spMkLst>
            <pc:docMk/>
            <pc:sldMk cId="2775116590" sldId="271"/>
            <ac:spMk id="6" creationId="{C13D86D6-1E1F-477A-A7CB-F3552C93B095}"/>
          </ac:spMkLst>
        </pc:spChg>
        <pc:spChg chg="add mod">
          <ac:chgData name="Chisae Koizumi" userId="56daf4ee-0553-4efe-a59d-f3ef39271f03" providerId="ADAL" clId="{E8B66B63-9339-4089-8040-B0FD007227B8}" dt="2022-02-03T04:11:37.628" v="370"/>
          <ac:spMkLst>
            <pc:docMk/>
            <pc:sldMk cId="2775116590" sldId="271"/>
            <ac:spMk id="8" creationId="{18CE094B-0C72-4F38-B833-79E48A4EF5B8}"/>
          </ac:spMkLst>
        </pc:spChg>
      </pc:sldChg>
      <pc:sldChg chg="addSp delSp modSp mod">
        <pc:chgData name="Chisae Koizumi" userId="56daf4ee-0553-4efe-a59d-f3ef39271f03" providerId="ADAL" clId="{E8B66B63-9339-4089-8040-B0FD007227B8}" dt="2022-02-03T04:11:41.128" v="372"/>
        <pc:sldMkLst>
          <pc:docMk/>
          <pc:sldMk cId="1202302867" sldId="272"/>
        </pc:sldMkLst>
        <pc:spChg chg="del mod">
          <ac:chgData name="Chisae Koizumi" userId="56daf4ee-0553-4efe-a59d-f3ef39271f03" providerId="ADAL" clId="{E8B66B63-9339-4089-8040-B0FD007227B8}" dt="2022-02-03T04:11:27.956" v="368" actId="478"/>
          <ac:spMkLst>
            <pc:docMk/>
            <pc:sldMk cId="1202302867" sldId="272"/>
            <ac:spMk id="2" creationId="{00000000-0000-0000-0000-000000000000}"/>
          </ac:spMkLst>
        </pc:spChg>
        <pc:spChg chg="del mod">
          <ac:chgData name="Chisae Koizumi" userId="56daf4ee-0553-4efe-a59d-f3ef39271f03" providerId="ADAL" clId="{E8B66B63-9339-4089-8040-B0FD007227B8}" dt="2022-02-03T04:11:27.956" v="368" actId="478"/>
          <ac:spMkLst>
            <pc:docMk/>
            <pc:sldMk cId="1202302867" sldId="272"/>
            <ac:spMk id="8" creationId="{00000000-0000-0000-0000-000000000000}"/>
          </ac:spMkLst>
        </pc:spChg>
        <pc:spChg chg="del mod">
          <ac:chgData name="Chisae Koizumi" userId="56daf4ee-0553-4efe-a59d-f3ef39271f03" providerId="ADAL" clId="{E8B66B63-9339-4089-8040-B0FD007227B8}" dt="2022-02-03T04:11:27.956" v="368" actId="478"/>
          <ac:spMkLst>
            <pc:docMk/>
            <pc:sldMk cId="1202302867" sldId="272"/>
            <ac:spMk id="10" creationId="{00000000-0000-0000-0000-000000000000}"/>
          </ac:spMkLst>
        </pc:spChg>
        <pc:spChg chg="del mod">
          <ac:chgData name="Chisae Koizumi" userId="56daf4ee-0553-4efe-a59d-f3ef39271f03" providerId="ADAL" clId="{E8B66B63-9339-4089-8040-B0FD007227B8}" dt="2022-02-03T04:11:27.956" v="368" actId="478"/>
          <ac:spMkLst>
            <pc:docMk/>
            <pc:sldMk cId="1202302867" sldId="272"/>
            <ac:spMk id="11" creationId="{00000000-0000-0000-0000-000000000000}"/>
          </ac:spMkLst>
        </pc:spChg>
        <pc:spChg chg="del mod">
          <ac:chgData name="Chisae Koizumi" userId="56daf4ee-0553-4efe-a59d-f3ef39271f03" providerId="ADAL" clId="{E8B66B63-9339-4089-8040-B0FD007227B8}" dt="2022-02-03T04:11:27.956" v="368" actId="478"/>
          <ac:spMkLst>
            <pc:docMk/>
            <pc:sldMk cId="1202302867" sldId="272"/>
            <ac:spMk id="12" creationId="{00000000-0000-0000-0000-000000000000}"/>
          </ac:spMkLst>
        </pc:spChg>
        <pc:spChg chg="del mod">
          <ac:chgData name="Chisae Koizumi" userId="56daf4ee-0553-4efe-a59d-f3ef39271f03" providerId="ADAL" clId="{E8B66B63-9339-4089-8040-B0FD007227B8}" dt="2022-02-03T04:11:27.956" v="368" actId="478"/>
          <ac:spMkLst>
            <pc:docMk/>
            <pc:sldMk cId="1202302867" sldId="272"/>
            <ac:spMk id="13" creationId="{00000000-0000-0000-0000-000000000000}"/>
          </ac:spMkLst>
        </pc:spChg>
        <pc:spChg chg="del">
          <ac:chgData name="Chisae Koizumi" userId="56daf4ee-0553-4efe-a59d-f3ef39271f03" providerId="ADAL" clId="{E8B66B63-9339-4089-8040-B0FD007227B8}" dt="2022-02-03T04:11:40.759" v="371" actId="478"/>
          <ac:spMkLst>
            <pc:docMk/>
            <pc:sldMk cId="1202302867" sldId="272"/>
            <ac:spMk id="14" creationId="{D3F0A1E4-F8C9-472E-9138-64070DFA9C42}"/>
          </ac:spMkLst>
        </pc:spChg>
        <pc:spChg chg="add del mod">
          <ac:chgData name="Chisae Koizumi" userId="56daf4ee-0553-4efe-a59d-f3ef39271f03" providerId="ADAL" clId="{E8B66B63-9339-4089-8040-B0FD007227B8}" dt="2022-02-03T04:11:27.956" v="368" actId="478"/>
          <ac:spMkLst>
            <pc:docMk/>
            <pc:sldMk cId="1202302867" sldId="272"/>
            <ac:spMk id="15" creationId="{B098A1B5-428F-4183-B0B2-9B336133FB84}"/>
          </ac:spMkLst>
        </pc:spChg>
        <pc:spChg chg="add del mod">
          <ac:chgData name="Chisae Koizumi" userId="56daf4ee-0553-4efe-a59d-f3ef39271f03" providerId="ADAL" clId="{E8B66B63-9339-4089-8040-B0FD007227B8}" dt="2022-02-03T04:11:27.956" v="368" actId="478"/>
          <ac:spMkLst>
            <pc:docMk/>
            <pc:sldMk cId="1202302867" sldId="272"/>
            <ac:spMk id="16" creationId="{F9F74A3D-5E2E-4800-9C58-3E5C654995F4}"/>
          </ac:spMkLst>
        </pc:spChg>
        <pc:spChg chg="add del mod">
          <ac:chgData name="Chisae Koizumi" userId="56daf4ee-0553-4efe-a59d-f3ef39271f03" providerId="ADAL" clId="{E8B66B63-9339-4089-8040-B0FD007227B8}" dt="2022-02-03T04:11:27.956" v="368" actId="478"/>
          <ac:spMkLst>
            <pc:docMk/>
            <pc:sldMk cId="1202302867" sldId="272"/>
            <ac:spMk id="17" creationId="{2CA2B0D0-CD29-41CB-A435-E4D26825DE6F}"/>
          </ac:spMkLst>
        </pc:spChg>
        <pc:spChg chg="add del mod">
          <ac:chgData name="Chisae Koizumi" userId="56daf4ee-0553-4efe-a59d-f3ef39271f03" providerId="ADAL" clId="{E8B66B63-9339-4089-8040-B0FD007227B8}" dt="2022-02-03T04:11:27.956" v="368" actId="478"/>
          <ac:spMkLst>
            <pc:docMk/>
            <pc:sldMk cId="1202302867" sldId="272"/>
            <ac:spMk id="18" creationId="{1370FE68-06FB-4579-B0EA-AD7B5C81B810}"/>
          </ac:spMkLst>
        </pc:spChg>
        <pc:spChg chg="add mod">
          <ac:chgData name="Chisae Koizumi" userId="56daf4ee-0553-4efe-a59d-f3ef39271f03" providerId="ADAL" clId="{E8B66B63-9339-4089-8040-B0FD007227B8}" dt="2022-02-03T04:11:41.128" v="372"/>
          <ac:spMkLst>
            <pc:docMk/>
            <pc:sldMk cId="1202302867" sldId="272"/>
            <ac:spMk id="19" creationId="{AE19A763-E5CB-402A-890B-9F742B235C04}"/>
          </ac:spMkLst>
        </pc:spChg>
      </pc:sldChg>
      <pc:sldChg chg="modSp mod">
        <pc:chgData name="Chisae Koizumi" userId="56daf4ee-0553-4efe-a59d-f3ef39271f03" providerId="ADAL" clId="{E8B66B63-9339-4089-8040-B0FD007227B8}" dt="2022-02-03T04:13:06.155" v="385" actId="1036"/>
        <pc:sldMkLst>
          <pc:docMk/>
          <pc:sldMk cId="666411036" sldId="273"/>
        </pc:sldMkLst>
        <pc:spChg chg="mod">
          <ac:chgData name="Chisae Koizumi" userId="56daf4ee-0553-4efe-a59d-f3ef39271f03" providerId="ADAL" clId="{E8B66B63-9339-4089-8040-B0FD007227B8}" dt="2022-02-03T04:13:06.155" v="385" actId="1036"/>
          <ac:spMkLst>
            <pc:docMk/>
            <pc:sldMk cId="666411036" sldId="273"/>
            <ac:spMk id="9" creationId="{11E7BEF4-FCAC-4E62-963C-3EEECC221EFF}"/>
          </ac:spMkLst>
        </pc:spChg>
      </pc:sldChg>
      <pc:sldChg chg="addSp delSp modSp mod">
        <pc:chgData name="Chisae Koizumi" userId="56daf4ee-0553-4efe-a59d-f3ef39271f03" providerId="ADAL" clId="{E8B66B63-9339-4089-8040-B0FD007227B8}" dt="2022-02-03T04:14:22.633" v="417"/>
        <pc:sldMkLst>
          <pc:docMk/>
          <pc:sldMk cId="2812790799" sldId="274"/>
        </pc:sldMkLst>
        <pc:spChg chg="mod">
          <ac:chgData name="Chisae Koizumi" userId="56daf4ee-0553-4efe-a59d-f3ef39271f03" providerId="ADAL" clId="{E8B66B63-9339-4089-8040-B0FD007227B8}" dt="2022-02-03T04:13:56.907" v="388" actId="2711"/>
          <ac:spMkLst>
            <pc:docMk/>
            <pc:sldMk cId="2812790799" sldId="274"/>
            <ac:spMk id="2" creationId="{7BF60125-CBC0-4A7E-96F9-66FC435B5FCD}"/>
          </ac:spMkLst>
        </pc:spChg>
        <pc:spChg chg="mod">
          <ac:chgData name="Chisae Koizumi" userId="56daf4ee-0553-4efe-a59d-f3ef39271f03" providerId="ADAL" clId="{E8B66B63-9339-4089-8040-B0FD007227B8}" dt="2022-02-03T04:13:56.907" v="388" actId="2711"/>
          <ac:spMkLst>
            <pc:docMk/>
            <pc:sldMk cId="2812790799" sldId="274"/>
            <ac:spMk id="10" creationId="{29BF336B-1C3E-46EC-B6AA-9FB442D43CFB}"/>
          </ac:spMkLst>
        </pc:spChg>
        <pc:spChg chg="mod">
          <ac:chgData name="Chisae Koizumi" userId="56daf4ee-0553-4efe-a59d-f3ef39271f03" providerId="ADAL" clId="{E8B66B63-9339-4089-8040-B0FD007227B8}" dt="2022-02-03T04:14:04.772" v="402" actId="1036"/>
          <ac:spMkLst>
            <pc:docMk/>
            <pc:sldMk cId="2812790799" sldId="274"/>
            <ac:spMk id="16" creationId="{D6752EBD-9F12-44AD-8DEF-500248DCB7BA}"/>
          </ac:spMkLst>
        </pc:spChg>
        <pc:spChg chg="mod">
          <ac:chgData name="Chisae Koizumi" userId="56daf4ee-0553-4efe-a59d-f3ef39271f03" providerId="ADAL" clId="{E8B66B63-9339-4089-8040-B0FD007227B8}" dt="2022-02-03T04:14:09.820" v="415" actId="1037"/>
          <ac:spMkLst>
            <pc:docMk/>
            <pc:sldMk cId="2812790799" sldId="274"/>
            <ac:spMk id="17" creationId="{AA1A92E5-3B43-46BE-B562-FBC571B3BE0A}"/>
          </ac:spMkLst>
        </pc:spChg>
        <pc:spChg chg="del">
          <ac:chgData name="Chisae Koizumi" userId="56daf4ee-0553-4efe-a59d-f3ef39271f03" providerId="ADAL" clId="{E8B66B63-9339-4089-8040-B0FD007227B8}" dt="2022-02-03T04:14:22.263" v="416" actId="478"/>
          <ac:spMkLst>
            <pc:docMk/>
            <pc:sldMk cId="2812790799" sldId="274"/>
            <ac:spMk id="18" creationId="{24606755-6E17-488D-8145-14D6F2B904E2}"/>
          </ac:spMkLst>
        </pc:spChg>
        <pc:spChg chg="add mod">
          <ac:chgData name="Chisae Koizumi" userId="56daf4ee-0553-4efe-a59d-f3ef39271f03" providerId="ADAL" clId="{E8B66B63-9339-4089-8040-B0FD007227B8}" dt="2022-02-03T04:14:22.633" v="417"/>
          <ac:spMkLst>
            <pc:docMk/>
            <pc:sldMk cId="2812790799" sldId="274"/>
            <ac:spMk id="19" creationId="{E91E52A2-F08C-460A-BC48-72F7A0C2E2C4}"/>
          </ac:spMkLst>
        </pc:spChg>
      </pc:sldChg>
      <pc:sldChg chg="addSp delSp modSp mod">
        <pc:chgData name="Chisae Koizumi" userId="56daf4ee-0553-4efe-a59d-f3ef39271f03" providerId="ADAL" clId="{E8B66B63-9339-4089-8040-B0FD007227B8}" dt="2022-02-03T04:17:34.992" v="450" actId="1076"/>
        <pc:sldMkLst>
          <pc:docMk/>
          <pc:sldMk cId="2787988987" sldId="275"/>
        </pc:sldMkLst>
        <pc:spChg chg="del">
          <ac:chgData name="Chisae Koizumi" userId="56daf4ee-0553-4efe-a59d-f3ef39271f03" providerId="ADAL" clId="{E8B66B63-9339-4089-8040-B0FD007227B8}" dt="2022-02-03T04:15:28.925" v="424" actId="478"/>
          <ac:spMkLst>
            <pc:docMk/>
            <pc:sldMk cId="2787988987" sldId="275"/>
            <ac:spMk id="12" creationId="{EB7A2F34-F5C1-4063-9DAB-71A0109D6AEA}"/>
          </ac:spMkLst>
        </pc:spChg>
        <pc:spChg chg="add mod">
          <ac:chgData name="Chisae Koizumi" userId="56daf4ee-0553-4efe-a59d-f3ef39271f03" providerId="ADAL" clId="{E8B66B63-9339-4089-8040-B0FD007227B8}" dt="2022-02-03T04:15:29.298" v="425"/>
          <ac:spMkLst>
            <pc:docMk/>
            <pc:sldMk cId="2787988987" sldId="275"/>
            <ac:spMk id="13" creationId="{4B543D6B-8BFB-47C4-A57A-A37ECB6E4D18}"/>
          </ac:spMkLst>
        </pc:spChg>
        <pc:picChg chg="add mod">
          <ac:chgData name="Chisae Koizumi" userId="56daf4ee-0553-4efe-a59d-f3ef39271f03" providerId="ADAL" clId="{E8B66B63-9339-4089-8040-B0FD007227B8}" dt="2022-02-03T04:17:27.432" v="446" actId="1076"/>
          <ac:picMkLst>
            <pc:docMk/>
            <pc:sldMk cId="2787988987" sldId="275"/>
            <ac:picMk id="3" creationId="{595171D7-D3FC-4A53-B283-04516C4B727F}"/>
          </ac:picMkLst>
        </pc:picChg>
        <pc:picChg chg="del mod">
          <ac:chgData name="Chisae Koizumi" userId="56daf4ee-0553-4efe-a59d-f3ef39271f03" providerId="ADAL" clId="{E8B66B63-9339-4089-8040-B0FD007227B8}" dt="2022-02-03T04:17:00.820" v="433" actId="478"/>
          <ac:picMkLst>
            <pc:docMk/>
            <pc:sldMk cId="2787988987" sldId="275"/>
            <ac:picMk id="5" creationId="{6B575121-B1E5-4FB8-99FF-CB1C32D8744A}"/>
          </ac:picMkLst>
        </pc:picChg>
        <pc:picChg chg="add mod">
          <ac:chgData name="Chisae Koizumi" userId="56daf4ee-0553-4efe-a59d-f3ef39271f03" providerId="ADAL" clId="{E8B66B63-9339-4089-8040-B0FD007227B8}" dt="2022-02-03T04:17:09.542" v="438" actId="1076"/>
          <ac:picMkLst>
            <pc:docMk/>
            <pc:sldMk cId="2787988987" sldId="275"/>
            <ac:picMk id="6" creationId="{04624831-792B-4398-A8D7-001A878ECE75}"/>
          </ac:picMkLst>
        </pc:picChg>
        <pc:picChg chg="mod">
          <ac:chgData name="Chisae Koizumi" userId="56daf4ee-0553-4efe-a59d-f3ef39271f03" providerId="ADAL" clId="{E8B66B63-9339-4089-8040-B0FD007227B8}" dt="2022-02-03T04:17:23.215" v="443" actId="1076"/>
          <ac:picMkLst>
            <pc:docMk/>
            <pc:sldMk cId="2787988987" sldId="275"/>
            <ac:picMk id="7" creationId="{9BFB83D0-0BF1-4004-9CC7-F6630C94BEF1}"/>
          </ac:picMkLst>
        </pc:picChg>
        <pc:picChg chg="mod">
          <ac:chgData name="Chisae Koizumi" userId="56daf4ee-0553-4efe-a59d-f3ef39271f03" providerId="ADAL" clId="{E8B66B63-9339-4089-8040-B0FD007227B8}" dt="2022-02-03T04:17:34.992" v="450" actId="1076"/>
          <ac:picMkLst>
            <pc:docMk/>
            <pc:sldMk cId="2787988987" sldId="275"/>
            <ac:picMk id="8" creationId="{CF0F8E50-ED24-46F1-B528-C8660AC44489}"/>
          </ac:picMkLst>
        </pc:picChg>
        <pc:picChg chg="mod">
          <ac:chgData name="Chisae Koizumi" userId="56daf4ee-0553-4efe-a59d-f3ef39271f03" providerId="ADAL" clId="{E8B66B63-9339-4089-8040-B0FD007227B8}" dt="2022-02-03T04:17:33.649" v="449" actId="1076"/>
          <ac:picMkLst>
            <pc:docMk/>
            <pc:sldMk cId="2787988987" sldId="275"/>
            <ac:picMk id="9" creationId="{35D188E2-D547-4288-AE6B-FDD5C28722D7}"/>
          </ac:picMkLst>
        </pc:picChg>
        <pc:picChg chg="mod">
          <ac:chgData name="Chisae Koizumi" userId="56daf4ee-0553-4efe-a59d-f3ef39271f03" providerId="ADAL" clId="{E8B66B63-9339-4089-8040-B0FD007227B8}" dt="2022-02-03T04:17:29.649" v="447" actId="1076"/>
          <ac:picMkLst>
            <pc:docMk/>
            <pc:sldMk cId="2787988987" sldId="275"/>
            <ac:picMk id="10" creationId="{189EFD3F-5382-44DD-A365-04FABAC4F5B5}"/>
          </ac:picMkLst>
        </pc:picChg>
        <pc:picChg chg="mod">
          <ac:chgData name="Chisae Koizumi" userId="56daf4ee-0553-4efe-a59d-f3ef39271f03" providerId="ADAL" clId="{E8B66B63-9339-4089-8040-B0FD007227B8}" dt="2022-02-03T04:17:31.943" v="448" actId="1076"/>
          <ac:picMkLst>
            <pc:docMk/>
            <pc:sldMk cId="2787988987" sldId="275"/>
            <ac:picMk id="11" creationId="{3A1F1002-D2A0-44FB-94BD-E56321EC0D2F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3T04:18:02.284" v="454" actId="20577"/>
        <pc:sldMkLst>
          <pc:docMk/>
          <pc:sldMk cId="1074929984" sldId="276"/>
        </pc:sldMkLst>
        <pc:spChg chg="del">
          <ac:chgData name="Chisae Koizumi" userId="56daf4ee-0553-4efe-a59d-f3ef39271f03" providerId="ADAL" clId="{E8B66B63-9339-4089-8040-B0FD007227B8}" dt="2022-02-03T04:17:59.655" v="451" actId="478"/>
          <ac:spMkLst>
            <pc:docMk/>
            <pc:sldMk cId="1074929984" sldId="276"/>
            <ac:spMk id="6" creationId="{DE85E736-5C00-40F6-8956-2BBC55258F0A}"/>
          </ac:spMkLst>
        </pc:spChg>
        <pc:spChg chg="add mod">
          <ac:chgData name="Chisae Koizumi" userId="56daf4ee-0553-4efe-a59d-f3ef39271f03" providerId="ADAL" clId="{E8B66B63-9339-4089-8040-B0FD007227B8}" dt="2022-02-03T04:18:02.284" v="454" actId="20577"/>
          <ac:spMkLst>
            <pc:docMk/>
            <pc:sldMk cId="1074929984" sldId="276"/>
            <ac:spMk id="9" creationId="{A399EF56-588B-45D7-81BA-24CAB16F8C8C}"/>
          </ac:spMkLst>
        </pc:spChg>
      </pc:sldChg>
      <pc:sldChg chg="addSp delSp modSp mod">
        <pc:chgData name="Chisae Koizumi" userId="56daf4ee-0553-4efe-a59d-f3ef39271f03" providerId="ADAL" clId="{E8B66B63-9339-4089-8040-B0FD007227B8}" dt="2022-02-03T04:21:41.488" v="469" actId="14100"/>
        <pc:sldMkLst>
          <pc:docMk/>
          <pc:sldMk cId="2005283395" sldId="277"/>
        </pc:sldMkLst>
        <pc:spChg chg="mod">
          <ac:chgData name="Chisae Koizumi" userId="56daf4ee-0553-4efe-a59d-f3ef39271f03" providerId="ADAL" clId="{E8B66B63-9339-4089-8040-B0FD007227B8}" dt="2022-02-03T04:18:43.144" v="458" actId="164"/>
          <ac:spMkLst>
            <pc:docMk/>
            <pc:sldMk cId="2005283395" sldId="277"/>
            <ac:spMk id="2" creationId="{A57DCD84-2E29-442B-A0A9-098F97DB83EC}"/>
          </ac:spMkLst>
        </pc:spChg>
        <pc:spChg chg="mod">
          <ac:chgData name="Chisae Koizumi" userId="56daf4ee-0553-4efe-a59d-f3ef39271f03" providerId="ADAL" clId="{E8B66B63-9339-4089-8040-B0FD007227B8}" dt="2022-02-03T04:18:43.144" v="458" actId="164"/>
          <ac:spMkLst>
            <pc:docMk/>
            <pc:sldMk cId="2005283395" sldId="277"/>
            <ac:spMk id="9" creationId="{CF5A197B-21B6-4D26-995A-4162639FEADC}"/>
          </ac:spMkLst>
        </pc:spChg>
        <pc:spChg chg="mod">
          <ac:chgData name="Chisae Koizumi" userId="56daf4ee-0553-4efe-a59d-f3ef39271f03" providerId="ADAL" clId="{E8B66B63-9339-4089-8040-B0FD007227B8}" dt="2022-02-03T04:18:43.144" v="458" actId="164"/>
          <ac:spMkLst>
            <pc:docMk/>
            <pc:sldMk cId="2005283395" sldId="277"/>
            <ac:spMk id="10" creationId="{94FB5E05-6753-4051-B4EE-F524A750C3E9}"/>
          </ac:spMkLst>
        </pc:spChg>
        <pc:spChg chg="mod">
          <ac:chgData name="Chisae Koizumi" userId="56daf4ee-0553-4efe-a59d-f3ef39271f03" providerId="ADAL" clId="{E8B66B63-9339-4089-8040-B0FD007227B8}" dt="2022-02-03T04:18:43.144" v="458" actId="164"/>
          <ac:spMkLst>
            <pc:docMk/>
            <pc:sldMk cId="2005283395" sldId="277"/>
            <ac:spMk id="11" creationId="{58C4A668-CC47-4490-AAE9-D422BF0427F9}"/>
          </ac:spMkLst>
        </pc:spChg>
        <pc:spChg chg="del">
          <ac:chgData name="Chisae Koizumi" userId="56daf4ee-0553-4efe-a59d-f3ef39271f03" providerId="ADAL" clId="{E8B66B63-9339-4089-8040-B0FD007227B8}" dt="2022-02-03T04:18:23.358" v="455" actId="478"/>
          <ac:spMkLst>
            <pc:docMk/>
            <pc:sldMk cId="2005283395" sldId="277"/>
            <ac:spMk id="12" creationId="{C18C4230-3147-4E11-B323-C299235ED6F8}"/>
          </ac:spMkLst>
        </pc:spChg>
        <pc:spChg chg="add mod">
          <ac:chgData name="Chisae Koizumi" userId="56daf4ee-0553-4efe-a59d-f3ef39271f03" providerId="ADAL" clId="{E8B66B63-9339-4089-8040-B0FD007227B8}" dt="2022-02-03T04:18:23.742" v="456"/>
          <ac:spMkLst>
            <pc:docMk/>
            <pc:sldMk cId="2005283395" sldId="277"/>
            <ac:spMk id="13" creationId="{CD5F2A25-9B1E-441D-A97E-9023C609E67F}"/>
          </ac:spMkLst>
        </pc:spChg>
        <pc:grpChg chg="add mod">
          <ac:chgData name="Chisae Koizumi" userId="56daf4ee-0553-4efe-a59d-f3ef39271f03" providerId="ADAL" clId="{E8B66B63-9339-4089-8040-B0FD007227B8}" dt="2022-02-03T04:18:43.144" v="458" actId="164"/>
          <ac:grpSpMkLst>
            <pc:docMk/>
            <pc:sldMk cId="2005283395" sldId="277"/>
            <ac:grpSpMk id="4" creationId="{B9238A34-3694-46EF-BED8-FDABD5ED0FD1}"/>
          </ac:grpSpMkLst>
        </pc:grpChg>
        <pc:picChg chg="del mod">
          <ac:chgData name="Chisae Koizumi" userId="56daf4ee-0553-4efe-a59d-f3ef39271f03" providerId="ADAL" clId="{E8B66B63-9339-4089-8040-B0FD007227B8}" dt="2022-02-03T04:21:26.282" v="463" actId="478"/>
          <ac:picMkLst>
            <pc:docMk/>
            <pc:sldMk cId="2005283395" sldId="277"/>
            <ac:picMk id="3" creationId="{94C7298E-324A-449E-B66F-72965A8F082F}"/>
          </ac:picMkLst>
        </pc:picChg>
        <pc:picChg chg="mod">
          <ac:chgData name="Chisae Koizumi" userId="56daf4ee-0553-4efe-a59d-f3ef39271f03" providerId="ADAL" clId="{E8B66B63-9339-4089-8040-B0FD007227B8}" dt="2022-02-03T04:18:43.144" v="458" actId="164"/>
          <ac:picMkLst>
            <pc:docMk/>
            <pc:sldMk cId="2005283395" sldId="277"/>
            <ac:picMk id="7" creationId="{B29A2091-DA14-432B-BC89-289121C78662}"/>
          </ac:picMkLst>
        </pc:picChg>
        <pc:picChg chg="add mod">
          <ac:chgData name="Chisae Koizumi" userId="56daf4ee-0553-4efe-a59d-f3ef39271f03" providerId="ADAL" clId="{E8B66B63-9339-4089-8040-B0FD007227B8}" dt="2022-02-03T04:21:41.488" v="469" actId="14100"/>
          <ac:picMkLst>
            <pc:docMk/>
            <pc:sldMk cId="2005283395" sldId="277"/>
            <ac:picMk id="14" creationId="{BF32797D-3901-43FF-99EF-4D4F20E26D70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3T04:29:50.759" v="546"/>
        <pc:sldMkLst>
          <pc:docMk/>
          <pc:sldMk cId="4014201020" sldId="278"/>
        </pc:sldMkLst>
        <pc:spChg chg="mod">
          <ac:chgData name="Chisae Koizumi" userId="56daf4ee-0553-4efe-a59d-f3ef39271f03" providerId="ADAL" clId="{E8B66B63-9339-4089-8040-B0FD007227B8}" dt="2022-02-03T04:25:41.303" v="492" actId="1076"/>
          <ac:spMkLst>
            <pc:docMk/>
            <pc:sldMk cId="4014201020" sldId="278"/>
            <ac:spMk id="6" creationId="{630EB2C6-5CBE-4A10-B3D8-02640AFBD6DA}"/>
          </ac:spMkLst>
        </pc:spChg>
        <pc:spChg chg="add del mod">
          <ac:chgData name="Chisae Koizumi" userId="56daf4ee-0553-4efe-a59d-f3ef39271f03" providerId="ADAL" clId="{E8B66B63-9339-4089-8040-B0FD007227B8}" dt="2022-02-03T04:29:50.759" v="546"/>
          <ac:spMkLst>
            <pc:docMk/>
            <pc:sldMk cId="4014201020" sldId="278"/>
            <ac:spMk id="7" creationId="{C4890438-DB69-4192-A296-A8B802AAC48F}"/>
          </ac:spMkLst>
        </pc:spChg>
      </pc:sldChg>
      <pc:sldChg chg="addSp delSp modSp mod">
        <pc:chgData name="Chisae Koizumi" userId="56daf4ee-0553-4efe-a59d-f3ef39271f03" providerId="ADAL" clId="{E8B66B63-9339-4089-8040-B0FD007227B8}" dt="2022-02-03T04:26:55.751" v="515" actId="14100"/>
        <pc:sldMkLst>
          <pc:docMk/>
          <pc:sldMk cId="1074744294" sldId="279"/>
        </pc:sldMkLst>
        <pc:spChg chg="del">
          <ac:chgData name="Chisae Koizumi" userId="56daf4ee-0553-4efe-a59d-f3ef39271f03" providerId="ADAL" clId="{E8B66B63-9339-4089-8040-B0FD007227B8}" dt="2022-02-03T04:26:04.806" v="493" actId="478"/>
          <ac:spMkLst>
            <pc:docMk/>
            <pc:sldMk cId="1074744294" sldId="279"/>
            <ac:spMk id="6" creationId="{CE92D42A-A529-443A-8667-A818B7D07DA0}"/>
          </ac:spMkLst>
        </pc:spChg>
        <pc:spChg chg="add mod">
          <ac:chgData name="Chisae Koizumi" userId="56daf4ee-0553-4efe-a59d-f3ef39271f03" providerId="ADAL" clId="{E8B66B63-9339-4089-8040-B0FD007227B8}" dt="2022-02-03T04:26:05.088" v="494"/>
          <ac:spMkLst>
            <pc:docMk/>
            <pc:sldMk cId="1074744294" sldId="279"/>
            <ac:spMk id="7" creationId="{B1E16F18-DD6C-49CD-A024-1540D15AACB4}"/>
          </ac:spMkLst>
        </pc:spChg>
        <pc:spChg chg="add mod">
          <ac:chgData name="Chisae Koizumi" userId="56daf4ee-0553-4efe-a59d-f3ef39271f03" providerId="ADAL" clId="{E8B66B63-9339-4089-8040-B0FD007227B8}" dt="2022-02-03T04:26:22.456" v="498" actId="14100"/>
          <ac:spMkLst>
            <pc:docMk/>
            <pc:sldMk cId="1074744294" sldId="279"/>
            <ac:spMk id="8" creationId="{EDD23FD9-56B0-4265-B990-28F4B780F3FA}"/>
          </ac:spMkLst>
        </pc:spChg>
        <pc:spChg chg="add mod">
          <ac:chgData name="Chisae Koizumi" userId="56daf4ee-0553-4efe-a59d-f3ef39271f03" providerId="ADAL" clId="{E8B66B63-9339-4089-8040-B0FD007227B8}" dt="2022-02-03T04:26:28.094" v="501" actId="14100"/>
          <ac:spMkLst>
            <pc:docMk/>
            <pc:sldMk cId="1074744294" sldId="279"/>
            <ac:spMk id="10" creationId="{A768E430-EBBD-4AD7-BD54-2D6C9AF60C5C}"/>
          </ac:spMkLst>
        </pc:spChg>
        <pc:spChg chg="add mod">
          <ac:chgData name="Chisae Koizumi" userId="56daf4ee-0553-4efe-a59d-f3ef39271f03" providerId="ADAL" clId="{E8B66B63-9339-4089-8040-B0FD007227B8}" dt="2022-02-03T04:26:33.159" v="504" actId="14100"/>
          <ac:spMkLst>
            <pc:docMk/>
            <pc:sldMk cId="1074744294" sldId="279"/>
            <ac:spMk id="11" creationId="{33DAE2D4-D5DE-4AA8-B93E-DE1EADAB3863}"/>
          </ac:spMkLst>
        </pc:spChg>
        <pc:spChg chg="add mod">
          <ac:chgData name="Chisae Koizumi" userId="56daf4ee-0553-4efe-a59d-f3ef39271f03" providerId="ADAL" clId="{E8B66B63-9339-4089-8040-B0FD007227B8}" dt="2022-02-03T04:26:38.213" v="507" actId="14100"/>
          <ac:spMkLst>
            <pc:docMk/>
            <pc:sldMk cId="1074744294" sldId="279"/>
            <ac:spMk id="13" creationId="{9468CD1B-8DFA-40E6-B9DE-2E64093A7B88}"/>
          </ac:spMkLst>
        </pc:spChg>
        <pc:spChg chg="add mod">
          <ac:chgData name="Chisae Koizumi" userId="56daf4ee-0553-4efe-a59d-f3ef39271f03" providerId="ADAL" clId="{E8B66B63-9339-4089-8040-B0FD007227B8}" dt="2022-02-03T04:26:47.887" v="511" actId="14100"/>
          <ac:spMkLst>
            <pc:docMk/>
            <pc:sldMk cId="1074744294" sldId="279"/>
            <ac:spMk id="14" creationId="{44AAB917-D437-4CDF-A0AF-1D41BE79D066}"/>
          </ac:spMkLst>
        </pc:spChg>
        <pc:spChg chg="add mod">
          <ac:chgData name="Chisae Koizumi" userId="56daf4ee-0553-4efe-a59d-f3ef39271f03" providerId="ADAL" clId="{E8B66B63-9339-4089-8040-B0FD007227B8}" dt="2022-02-03T04:26:55.751" v="515" actId="14100"/>
          <ac:spMkLst>
            <pc:docMk/>
            <pc:sldMk cId="1074744294" sldId="279"/>
            <ac:spMk id="15" creationId="{D72FA847-A213-4A15-B82B-209F68023DE0}"/>
          </ac:spMkLst>
        </pc:spChg>
        <pc:picChg chg="mod">
          <ac:chgData name="Chisae Koizumi" userId="56daf4ee-0553-4efe-a59d-f3ef39271f03" providerId="ADAL" clId="{E8B66B63-9339-4089-8040-B0FD007227B8}" dt="2022-02-03T04:26:08.777" v="495" actId="1076"/>
          <ac:picMkLst>
            <pc:docMk/>
            <pc:sldMk cId="1074744294" sldId="279"/>
            <ac:picMk id="12" creationId="{ECAD4228-3B1B-47D9-987B-9B2A90F42B26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3T04:31:11.718" v="574"/>
        <pc:sldMkLst>
          <pc:docMk/>
          <pc:sldMk cId="1285808164" sldId="280"/>
        </pc:sldMkLst>
        <pc:spChg chg="del">
          <ac:chgData name="Chisae Koizumi" userId="56daf4ee-0553-4efe-a59d-f3ef39271f03" providerId="ADAL" clId="{E8B66B63-9339-4089-8040-B0FD007227B8}" dt="2022-02-03T04:31:11.352" v="573" actId="478"/>
          <ac:spMkLst>
            <pc:docMk/>
            <pc:sldMk cId="1285808164" sldId="280"/>
            <ac:spMk id="4" creationId="{6B97645D-6404-47B9-A718-5992F631B192}"/>
          </ac:spMkLst>
        </pc:spChg>
        <pc:spChg chg="add mod">
          <ac:chgData name="Chisae Koizumi" userId="56daf4ee-0553-4efe-a59d-f3ef39271f03" providerId="ADAL" clId="{E8B66B63-9339-4089-8040-B0FD007227B8}" dt="2022-02-03T04:30:06.733" v="555" actId="1035"/>
          <ac:spMkLst>
            <pc:docMk/>
            <pc:sldMk cId="1285808164" sldId="280"/>
            <ac:spMk id="12" creationId="{077B6944-453B-43CB-869A-7A1E1D481070}"/>
          </ac:spMkLst>
        </pc:spChg>
        <pc:spChg chg="add mod">
          <ac:chgData name="Chisae Koizumi" userId="56daf4ee-0553-4efe-a59d-f3ef39271f03" providerId="ADAL" clId="{E8B66B63-9339-4089-8040-B0FD007227B8}" dt="2022-02-03T04:30:19.374" v="558" actId="14100"/>
          <ac:spMkLst>
            <pc:docMk/>
            <pc:sldMk cId="1285808164" sldId="280"/>
            <ac:spMk id="13" creationId="{1EE3543D-5DFF-4C2F-B2D7-B73798636B26}"/>
          </ac:spMkLst>
        </pc:spChg>
        <pc:spChg chg="add mod">
          <ac:chgData name="Chisae Koizumi" userId="56daf4ee-0553-4efe-a59d-f3ef39271f03" providerId="ADAL" clId="{E8B66B63-9339-4089-8040-B0FD007227B8}" dt="2022-02-03T04:30:27.088" v="561" actId="1076"/>
          <ac:spMkLst>
            <pc:docMk/>
            <pc:sldMk cId="1285808164" sldId="280"/>
            <ac:spMk id="14" creationId="{081E4C26-A775-441E-AB6A-BBBDCA83F5F9}"/>
          </ac:spMkLst>
        </pc:spChg>
        <pc:spChg chg="add mod">
          <ac:chgData name="Chisae Koizumi" userId="56daf4ee-0553-4efe-a59d-f3ef39271f03" providerId="ADAL" clId="{E8B66B63-9339-4089-8040-B0FD007227B8}" dt="2022-02-03T04:30:49.919" v="569" actId="1076"/>
          <ac:spMkLst>
            <pc:docMk/>
            <pc:sldMk cId="1285808164" sldId="280"/>
            <ac:spMk id="15" creationId="{0F87CE53-046D-46DB-A598-6FD7E96FFF47}"/>
          </ac:spMkLst>
        </pc:spChg>
        <pc:spChg chg="add mod">
          <ac:chgData name="Chisae Koizumi" userId="56daf4ee-0553-4efe-a59d-f3ef39271f03" providerId="ADAL" clId="{E8B66B63-9339-4089-8040-B0FD007227B8}" dt="2022-02-03T04:30:46.523" v="568" actId="14100"/>
          <ac:spMkLst>
            <pc:docMk/>
            <pc:sldMk cId="1285808164" sldId="280"/>
            <ac:spMk id="16" creationId="{49026F4F-D9A3-4858-964B-55626C36A93B}"/>
          </ac:spMkLst>
        </pc:spChg>
        <pc:spChg chg="add mod">
          <ac:chgData name="Chisae Koizumi" userId="56daf4ee-0553-4efe-a59d-f3ef39271f03" providerId="ADAL" clId="{E8B66B63-9339-4089-8040-B0FD007227B8}" dt="2022-02-03T04:31:11.718" v="574"/>
          <ac:spMkLst>
            <pc:docMk/>
            <pc:sldMk cId="1285808164" sldId="280"/>
            <ac:spMk id="17" creationId="{83176FA8-2CD1-47F0-9ADE-5FA7541231FA}"/>
          </ac:spMkLst>
        </pc:spChg>
        <pc:picChg chg="add mod">
          <ac:chgData name="Chisae Koizumi" userId="56daf4ee-0553-4efe-a59d-f3ef39271f03" providerId="ADAL" clId="{E8B66B63-9339-4089-8040-B0FD007227B8}" dt="2022-02-03T04:28:38.690" v="536" actId="962"/>
          <ac:picMkLst>
            <pc:docMk/>
            <pc:sldMk cId="1285808164" sldId="280"/>
            <ac:picMk id="3" creationId="{F4096100-CBCC-4DD4-83DF-B93707BC775B}"/>
          </ac:picMkLst>
        </pc:picChg>
        <pc:picChg chg="del mod">
          <ac:chgData name="Chisae Koizumi" userId="56daf4ee-0553-4efe-a59d-f3ef39271f03" providerId="ADAL" clId="{E8B66B63-9339-4089-8040-B0FD007227B8}" dt="2022-02-03T04:28:07.481" v="530" actId="478"/>
          <ac:picMkLst>
            <pc:docMk/>
            <pc:sldMk cId="1285808164" sldId="280"/>
            <ac:picMk id="5" creationId="{9D95D19E-30BB-416D-90FC-99548EDA0CA2}"/>
          </ac:picMkLst>
        </pc:picChg>
        <pc:picChg chg="add mod">
          <ac:chgData name="Chisae Koizumi" userId="56daf4ee-0553-4efe-a59d-f3ef39271f03" providerId="ADAL" clId="{E8B66B63-9339-4089-8040-B0FD007227B8}" dt="2022-02-03T04:27:57.079" v="525" actId="14100"/>
          <ac:picMkLst>
            <pc:docMk/>
            <pc:sldMk cId="1285808164" sldId="280"/>
            <ac:picMk id="6" creationId="{F7A3D444-4B21-4297-973D-5D075821767E}"/>
          </ac:picMkLst>
        </pc:picChg>
        <pc:picChg chg="del">
          <ac:chgData name="Chisae Koizumi" userId="56daf4ee-0553-4efe-a59d-f3ef39271f03" providerId="ADAL" clId="{E8B66B63-9339-4089-8040-B0FD007227B8}" dt="2022-02-03T04:28:10.751" v="531" actId="478"/>
          <ac:picMkLst>
            <pc:docMk/>
            <pc:sldMk cId="1285808164" sldId="280"/>
            <ac:picMk id="7" creationId="{159CDD2C-5FA6-473A-805C-40D1E80E4EF9}"/>
          </ac:picMkLst>
        </pc:picChg>
        <pc:picChg chg="add mod">
          <ac:chgData name="Chisae Koizumi" userId="56daf4ee-0553-4efe-a59d-f3ef39271f03" providerId="ADAL" clId="{E8B66B63-9339-4089-8040-B0FD007227B8}" dt="2022-02-03T04:29:10.987" v="540" actId="962"/>
          <ac:picMkLst>
            <pc:docMk/>
            <pc:sldMk cId="1285808164" sldId="280"/>
            <ac:picMk id="9" creationId="{CFE9B011-247D-4618-94A5-2F8FE4FA04D0}"/>
          </ac:picMkLst>
        </pc:picChg>
        <pc:picChg chg="add mod">
          <ac:chgData name="Chisae Koizumi" userId="56daf4ee-0553-4efe-a59d-f3ef39271f03" providerId="ADAL" clId="{E8B66B63-9339-4089-8040-B0FD007227B8}" dt="2022-02-03T04:29:36.207" v="544" actId="962"/>
          <ac:picMkLst>
            <pc:docMk/>
            <pc:sldMk cId="1285808164" sldId="280"/>
            <ac:picMk id="11" creationId="{B96C0040-53D7-4ECC-B62C-104EC287D650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3T04:31:46.877" v="583" actId="1076"/>
        <pc:sldMkLst>
          <pc:docMk/>
          <pc:sldMk cId="1862717288" sldId="281"/>
        </pc:sldMkLst>
        <pc:spChg chg="del">
          <ac:chgData name="Chisae Koizumi" userId="56daf4ee-0553-4efe-a59d-f3ef39271f03" providerId="ADAL" clId="{E8B66B63-9339-4089-8040-B0FD007227B8}" dt="2022-02-03T04:31:14.903" v="575" actId="478"/>
          <ac:spMkLst>
            <pc:docMk/>
            <pc:sldMk cId="1862717288" sldId="281"/>
            <ac:spMk id="4" creationId="{90ABBBD3-11DD-44E2-86C0-E1DE2539B4E3}"/>
          </ac:spMkLst>
        </pc:spChg>
        <pc:spChg chg="add mod">
          <ac:chgData name="Chisae Koizumi" userId="56daf4ee-0553-4efe-a59d-f3ef39271f03" providerId="ADAL" clId="{E8B66B63-9339-4089-8040-B0FD007227B8}" dt="2022-02-03T04:31:15.247" v="576"/>
          <ac:spMkLst>
            <pc:docMk/>
            <pc:sldMk cId="1862717288" sldId="281"/>
            <ac:spMk id="6" creationId="{3CCD0059-86B8-4CAC-A109-5C32D69A233B}"/>
          </ac:spMkLst>
        </pc:spChg>
        <pc:picChg chg="mod">
          <ac:chgData name="Chisae Koizumi" userId="56daf4ee-0553-4efe-a59d-f3ef39271f03" providerId="ADAL" clId="{E8B66B63-9339-4089-8040-B0FD007227B8}" dt="2022-02-03T04:31:02.086" v="572" actId="1076"/>
          <ac:picMkLst>
            <pc:docMk/>
            <pc:sldMk cId="1862717288" sldId="281"/>
            <ac:picMk id="2" creationId="{02C4E72B-872A-4C27-8E84-0581F33DE599}"/>
          </ac:picMkLst>
        </pc:picChg>
        <pc:picChg chg="del mod">
          <ac:chgData name="Chisae Koizumi" userId="56daf4ee-0553-4efe-a59d-f3ef39271f03" providerId="ADAL" clId="{E8B66B63-9339-4089-8040-B0FD007227B8}" dt="2022-02-03T04:31:43.266" v="582" actId="478"/>
          <ac:picMkLst>
            <pc:docMk/>
            <pc:sldMk cId="1862717288" sldId="281"/>
            <ac:picMk id="5" creationId="{F587DF32-7374-44C0-85A7-0F68065E0110}"/>
          </ac:picMkLst>
        </pc:picChg>
        <pc:picChg chg="add mod">
          <ac:chgData name="Chisae Koizumi" userId="56daf4ee-0553-4efe-a59d-f3ef39271f03" providerId="ADAL" clId="{E8B66B63-9339-4089-8040-B0FD007227B8}" dt="2022-02-03T04:31:46.877" v="583" actId="1076"/>
          <ac:picMkLst>
            <pc:docMk/>
            <pc:sldMk cId="1862717288" sldId="281"/>
            <ac:picMk id="7" creationId="{EABBA77E-4FB4-4D03-87BB-FDC0D3866B6D}"/>
          </ac:picMkLst>
        </pc:picChg>
      </pc:sldChg>
      <pc:sldChg chg="modSp mod">
        <pc:chgData name="Chisae Koizumi" userId="56daf4ee-0553-4efe-a59d-f3ef39271f03" providerId="ADAL" clId="{E8B66B63-9339-4089-8040-B0FD007227B8}" dt="2022-02-03T04:31:56.471" v="585" actId="1076"/>
        <pc:sldMkLst>
          <pc:docMk/>
          <pc:sldMk cId="816281336" sldId="282"/>
        </pc:sldMkLst>
        <pc:spChg chg="mod">
          <ac:chgData name="Chisae Koizumi" userId="56daf4ee-0553-4efe-a59d-f3ef39271f03" providerId="ADAL" clId="{E8B66B63-9339-4089-8040-B0FD007227B8}" dt="2022-02-03T04:31:56.471" v="585" actId="1076"/>
          <ac:spMkLst>
            <pc:docMk/>
            <pc:sldMk cId="816281336" sldId="282"/>
            <ac:spMk id="3" creationId="{191CD0F4-FBC5-4744-904E-716B06CD4A04}"/>
          </ac:spMkLst>
        </pc:spChg>
      </pc:sldChg>
      <pc:sldChg chg="addSp delSp modSp mod">
        <pc:chgData name="Chisae Koizumi" userId="56daf4ee-0553-4efe-a59d-f3ef39271f03" providerId="ADAL" clId="{E8B66B63-9339-4089-8040-B0FD007227B8}" dt="2022-02-03T04:33:04.074" v="598" actId="1036"/>
        <pc:sldMkLst>
          <pc:docMk/>
          <pc:sldMk cId="2384172047" sldId="283"/>
        </pc:sldMkLst>
        <pc:spChg chg="del">
          <ac:chgData name="Chisae Koizumi" userId="56daf4ee-0553-4efe-a59d-f3ef39271f03" providerId="ADAL" clId="{E8B66B63-9339-4089-8040-B0FD007227B8}" dt="2022-02-03T04:32:21.167" v="586" actId="478"/>
          <ac:spMkLst>
            <pc:docMk/>
            <pc:sldMk cId="2384172047" sldId="283"/>
            <ac:spMk id="14" creationId="{6CD73CDC-76E1-4CDA-81A3-46572BF39FF8}"/>
          </ac:spMkLst>
        </pc:spChg>
        <pc:spChg chg="add mod">
          <ac:chgData name="Chisae Koizumi" userId="56daf4ee-0553-4efe-a59d-f3ef39271f03" providerId="ADAL" clId="{E8B66B63-9339-4089-8040-B0FD007227B8}" dt="2022-02-03T04:33:04.074" v="598" actId="1036"/>
          <ac:spMkLst>
            <pc:docMk/>
            <pc:sldMk cId="2384172047" sldId="283"/>
            <ac:spMk id="15" creationId="{8C7F0572-A7C6-452C-83C9-DD411BCC76DA}"/>
          </ac:spMkLst>
        </pc:spChg>
      </pc:sldChg>
      <pc:sldChg chg="addSp delSp modSp mod">
        <pc:chgData name="Chisae Koizumi" userId="56daf4ee-0553-4efe-a59d-f3ef39271f03" providerId="ADAL" clId="{E8B66B63-9339-4089-8040-B0FD007227B8}" dt="2022-02-03T04:34:08.637" v="607" actId="164"/>
        <pc:sldMkLst>
          <pc:docMk/>
          <pc:sldMk cId="2564069833" sldId="285"/>
        </pc:sldMkLst>
        <pc:spChg chg="mod">
          <ac:chgData name="Chisae Koizumi" userId="56daf4ee-0553-4efe-a59d-f3ef39271f03" providerId="ADAL" clId="{E8B66B63-9339-4089-8040-B0FD007227B8}" dt="2022-02-03T04:34:08.637" v="607" actId="164"/>
          <ac:spMkLst>
            <pc:docMk/>
            <pc:sldMk cId="2564069833" sldId="285"/>
            <ac:spMk id="10" creationId="{DA2B7405-EDCB-456C-ACA1-78E2583457EB}"/>
          </ac:spMkLst>
        </pc:spChg>
        <pc:spChg chg="mod">
          <ac:chgData name="Chisae Koizumi" userId="56daf4ee-0553-4efe-a59d-f3ef39271f03" providerId="ADAL" clId="{E8B66B63-9339-4089-8040-B0FD007227B8}" dt="2022-02-03T04:34:08.637" v="607" actId="164"/>
          <ac:spMkLst>
            <pc:docMk/>
            <pc:sldMk cId="2564069833" sldId="285"/>
            <ac:spMk id="11" creationId="{C8C0FA2B-DA8D-4F85-B4B0-17C74B2192A6}"/>
          </ac:spMkLst>
        </pc:spChg>
        <pc:spChg chg="mod">
          <ac:chgData name="Chisae Koizumi" userId="56daf4ee-0553-4efe-a59d-f3ef39271f03" providerId="ADAL" clId="{E8B66B63-9339-4089-8040-B0FD007227B8}" dt="2022-02-03T04:34:08.637" v="607" actId="164"/>
          <ac:spMkLst>
            <pc:docMk/>
            <pc:sldMk cId="2564069833" sldId="285"/>
            <ac:spMk id="12" creationId="{71601C93-9C47-4F8B-AC13-AA47BF8717BA}"/>
          </ac:spMkLst>
        </pc:spChg>
        <pc:spChg chg="mod">
          <ac:chgData name="Chisae Koizumi" userId="56daf4ee-0553-4efe-a59d-f3ef39271f03" providerId="ADAL" clId="{E8B66B63-9339-4089-8040-B0FD007227B8}" dt="2022-02-03T04:34:08.637" v="607" actId="164"/>
          <ac:spMkLst>
            <pc:docMk/>
            <pc:sldMk cId="2564069833" sldId="285"/>
            <ac:spMk id="13" creationId="{76AB5C14-AA75-46CB-953F-37D7E4C5FDFF}"/>
          </ac:spMkLst>
        </pc:spChg>
        <pc:spChg chg="del">
          <ac:chgData name="Chisae Koizumi" userId="56daf4ee-0553-4efe-a59d-f3ef39271f03" providerId="ADAL" clId="{E8B66B63-9339-4089-8040-B0FD007227B8}" dt="2022-02-03T04:33:34.598" v="603" actId="478"/>
          <ac:spMkLst>
            <pc:docMk/>
            <pc:sldMk cId="2564069833" sldId="285"/>
            <ac:spMk id="14" creationId="{15D59506-8304-4386-9F98-DCFBF7E04C68}"/>
          </ac:spMkLst>
        </pc:spChg>
        <pc:spChg chg="add mod">
          <ac:chgData name="Chisae Koizumi" userId="56daf4ee-0553-4efe-a59d-f3ef39271f03" providerId="ADAL" clId="{E8B66B63-9339-4089-8040-B0FD007227B8}" dt="2022-02-03T04:33:35.011" v="604"/>
          <ac:spMkLst>
            <pc:docMk/>
            <pc:sldMk cId="2564069833" sldId="285"/>
            <ac:spMk id="15" creationId="{A10D3DE7-BB87-4672-A454-9F77F59A86F8}"/>
          </ac:spMkLst>
        </pc:spChg>
        <pc:grpChg chg="add mod">
          <ac:chgData name="Chisae Koizumi" userId="56daf4ee-0553-4efe-a59d-f3ef39271f03" providerId="ADAL" clId="{E8B66B63-9339-4089-8040-B0FD007227B8}" dt="2022-02-03T04:34:08.637" v="607" actId="164"/>
          <ac:grpSpMkLst>
            <pc:docMk/>
            <pc:sldMk cId="2564069833" sldId="285"/>
            <ac:grpSpMk id="2" creationId="{737E7299-F4E3-4F81-807F-D4D5916BEE0C}"/>
          </ac:grpSpMkLst>
        </pc:grpChg>
        <pc:picChg chg="mod">
          <ac:chgData name="Chisae Koizumi" userId="56daf4ee-0553-4efe-a59d-f3ef39271f03" providerId="ADAL" clId="{E8B66B63-9339-4089-8040-B0FD007227B8}" dt="2022-02-03T04:34:08.637" v="607" actId="164"/>
          <ac:picMkLst>
            <pc:docMk/>
            <pc:sldMk cId="2564069833" sldId="285"/>
            <ac:picMk id="5" creationId="{C668F73A-85FD-4DDF-A14F-4DE5E9B39307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3T04:33:10.815" v="600"/>
        <pc:sldMkLst>
          <pc:docMk/>
          <pc:sldMk cId="769781516" sldId="286"/>
        </pc:sldMkLst>
        <pc:spChg chg="mod">
          <ac:chgData name="Chisae Koizumi" userId="56daf4ee-0553-4efe-a59d-f3ef39271f03" providerId="ADAL" clId="{E8B66B63-9339-4089-8040-B0FD007227B8}" dt="2022-02-03T04:32:57.834" v="597" actId="164"/>
          <ac:spMkLst>
            <pc:docMk/>
            <pc:sldMk cId="769781516" sldId="286"/>
            <ac:spMk id="2" creationId="{D9EF7B6A-9DEE-4E1D-9494-86734D4BA117}"/>
          </ac:spMkLst>
        </pc:spChg>
        <pc:spChg chg="mod">
          <ac:chgData name="Chisae Koizumi" userId="56daf4ee-0553-4efe-a59d-f3ef39271f03" providerId="ADAL" clId="{E8B66B63-9339-4089-8040-B0FD007227B8}" dt="2022-02-03T04:32:57.834" v="597" actId="164"/>
          <ac:spMkLst>
            <pc:docMk/>
            <pc:sldMk cId="769781516" sldId="286"/>
            <ac:spMk id="14" creationId="{8F38CD5E-86F2-4FA8-983D-9251685FACD4}"/>
          </ac:spMkLst>
        </pc:spChg>
        <pc:spChg chg="mod">
          <ac:chgData name="Chisae Koizumi" userId="56daf4ee-0553-4efe-a59d-f3ef39271f03" providerId="ADAL" clId="{E8B66B63-9339-4089-8040-B0FD007227B8}" dt="2022-02-03T04:32:57.834" v="597" actId="164"/>
          <ac:spMkLst>
            <pc:docMk/>
            <pc:sldMk cId="769781516" sldId="286"/>
            <ac:spMk id="15" creationId="{9F786567-052F-4A47-98E1-960626F19B7E}"/>
          </ac:spMkLst>
        </pc:spChg>
        <pc:spChg chg="mod">
          <ac:chgData name="Chisae Koizumi" userId="56daf4ee-0553-4efe-a59d-f3ef39271f03" providerId="ADAL" clId="{E8B66B63-9339-4089-8040-B0FD007227B8}" dt="2022-02-03T04:32:57.834" v="597" actId="164"/>
          <ac:spMkLst>
            <pc:docMk/>
            <pc:sldMk cId="769781516" sldId="286"/>
            <ac:spMk id="16" creationId="{83A860C8-AD56-4A77-892A-55190B8F8533}"/>
          </ac:spMkLst>
        </pc:spChg>
        <pc:spChg chg="del">
          <ac:chgData name="Chisae Koizumi" userId="56daf4ee-0553-4efe-a59d-f3ef39271f03" providerId="ADAL" clId="{E8B66B63-9339-4089-8040-B0FD007227B8}" dt="2022-02-03T04:33:10.516" v="599" actId="478"/>
          <ac:spMkLst>
            <pc:docMk/>
            <pc:sldMk cId="769781516" sldId="286"/>
            <ac:spMk id="17" creationId="{C9FD3B32-CA6B-4268-AABC-EA3C595A7079}"/>
          </ac:spMkLst>
        </pc:spChg>
        <pc:spChg chg="add mod">
          <ac:chgData name="Chisae Koizumi" userId="56daf4ee-0553-4efe-a59d-f3ef39271f03" providerId="ADAL" clId="{E8B66B63-9339-4089-8040-B0FD007227B8}" dt="2022-02-03T04:33:10.815" v="600"/>
          <ac:spMkLst>
            <pc:docMk/>
            <pc:sldMk cId="769781516" sldId="286"/>
            <ac:spMk id="18" creationId="{1FAD13E9-A0DD-4BFC-A6A7-A3E5796CCA51}"/>
          </ac:spMkLst>
        </pc:spChg>
        <pc:grpChg chg="add mod">
          <ac:chgData name="Chisae Koizumi" userId="56daf4ee-0553-4efe-a59d-f3ef39271f03" providerId="ADAL" clId="{E8B66B63-9339-4089-8040-B0FD007227B8}" dt="2022-02-03T04:32:57.834" v="597" actId="164"/>
          <ac:grpSpMkLst>
            <pc:docMk/>
            <pc:sldMk cId="769781516" sldId="286"/>
            <ac:grpSpMk id="3" creationId="{777D0F7C-CE8A-4790-8511-9411CA662AF7}"/>
          </ac:grpSpMkLst>
        </pc:grpChg>
        <pc:picChg chg="mod">
          <ac:chgData name="Chisae Koizumi" userId="56daf4ee-0553-4efe-a59d-f3ef39271f03" providerId="ADAL" clId="{E8B66B63-9339-4089-8040-B0FD007227B8}" dt="2022-02-03T04:32:57.834" v="597" actId="164"/>
          <ac:picMkLst>
            <pc:docMk/>
            <pc:sldMk cId="769781516" sldId="286"/>
            <ac:picMk id="9" creationId="{ABFC28E5-DD45-4F6A-9D0A-DE7F23D841CE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3T04:33:17.146" v="602"/>
        <pc:sldMkLst>
          <pc:docMk/>
          <pc:sldMk cId="3217080165" sldId="287"/>
        </pc:sldMkLst>
        <pc:spChg chg="del">
          <ac:chgData name="Chisae Koizumi" userId="56daf4ee-0553-4efe-a59d-f3ef39271f03" providerId="ADAL" clId="{E8B66B63-9339-4089-8040-B0FD007227B8}" dt="2022-02-03T04:33:15.874" v="601" actId="478"/>
          <ac:spMkLst>
            <pc:docMk/>
            <pc:sldMk cId="3217080165" sldId="287"/>
            <ac:spMk id="10" creationId="{69F46D61-9E72-4C84-9B81-49D1BA9EC2C0}"/>
          </ac:spMkLst>
        </pc:spChg>
        <pc:spChg chg="add mod">
          <ac:chgData name="Chisae Koizumi" userId="56daf4ee-0553-4efe-a59d-f3ef39271f03" providerId="ADAL" clId="{E8B66B63-9339-4089-8040-B0FD007227B8}" dt="2022-02-03T04:33:17.146" v="602"/>
          <ac:spMkLst>
            <pc:docMk/>
            <pc:sldMk cId="3217080165" sldId="287"/>
            <ac:spMk id="11" creationId="{B7DDA8B0-337E-4AF6-940E-EAA541F066F5}"/>
          </ac:spMkLst>
        </pc:spChg>
      </pc:sldChg>
      <pc:sldChg chg="addSp delSp modSp mod">
        <pc:chgData name="Chisae Koizumi" userId="56daf4ee-0553-4efe-a59d-f3ef39271f03" providerId="ADAL" clId="{E8B66B63-9339-4089-8040-B0FD007227B8}" dt="2022-02-03T04:36:25.254" v="641" actId="1076"/>
        <pc:sldMkLst>
          <pc:docMk/>
          <pc:sldMk cId="2747994384" sldId="288"/>
        </pc:sldMkLst>
        <pc:spChg chg="mod">
          <ac:chgData name="Chisae Koizumi" userId="56daf4ee-0553-4efe-a59d-f3ef39271f03" providerId="ADAL" clId="{E8B66B63-9339-4089-8040-B0FD007227B8}" dt="2022-02-03T04:34:58.104" v="619" actId="1035"/>
          <ac:spMkLst>
            <pc:docMk/>
            <pc:sldMk cId="2747994384" sldId="288"/>
            <ac:spMk id="12" creationId="{6958486A-83E5-4FB5-B0B7-C099AB1C4481}"/>
          </ac:spMkLst>
        </pc:spChg>
        <pc:picChg chg="add mod">
          <ac:chgData name="Chisae Koizumi" userId="56daf4ee-0553-4efe-a59d-f3ef39271f03" providerId="ADAL" clId="{E8B66B63-9339-4089-8040-B0FD007227B8}" dt="2022-02-03T04:35:19.558" v="625" actId="1076"/>
          <ac:picMkLst>
            <pc:docMk/>
            <pc:sldMk cId="2747994384" sldId="288"/>
            <ac:picMk id="3" creationId="{78FBFEF9-5414-46B4-AFA8-3C3824234C7E}"/>
          </ac:picMkLst>
        </pc:picChg>
        <pc:picChg chg="del">
          <ac:chgData name="Chisae Koizumi" userId="56daf4ee-0553-4efe-a59d-f3ef39271f03" providerId="ADAL" clId="{E8B66B63-9339-4089-8040-B0FD007227B8}" dt="2022-02-03T04:35:02.682" v="620" actId="478"/>
          <ac:picMkLst>
            <pc:docMk/>
            <pc:sldMk cId="2747994384" sldId="288"/>
            <ac:picMk id="5" creationId="{F4D548FD-BAEC-4F0E-8FBE-E0820D2282A6}"/>
          </ac:picMkLst>
        </pc:picChg>
        <pc:picChg chg="add mod">
          <ac:chgData name="Chisae Koizumi" userId="56daf4ee-0553-4efe-a59d-f3ef39271f03" providerId="ADAL" clId="{E8B66B63-9339-4089-8040-B0FD007227B8}" dt="2022-02-03T04:36:25.254" v="641" actId="1076"/>
          <ac:picMkLst>
            <pc:docMk/>
            <pc:sldMk cId="2747994384" sldId="288"/>
            <ac:picMk id="6" creationId="{E3BB0931-E9D6-45B1-9DB0-7D45D6DAD10A}"/>
          </ac:picMkLst>
        </pc:picChg>
        <pc:picChg chg="mod modCrop">
          <ac:chgData name="Chisae Koizumi" userId="56daf4ee-0553-4efe-a59d-f3ef39271f03" providerId="ADAL" clId="{E8B66B63-9339-4089-8040-B0FD007227B8}" dt="2022-02-03T04:36:13.952" v="636" actId="732"/>
          <ac:picMkLst>
            <pc:docMk/>
            <pc:sldMk cId="2747994384" sldId="288"/>
            <ac:picMk id="7" creationId="{17BCC7E0-A917-4202-BD09-2D12FEBE3486}"/>
          </ac:picMkLst>
        </pc:picChg>
        <pc:picChg chg="mod">
          <ac:chgData name="Chisae Koizumi" userId="56daf4ee-0553-4efe-a59d-f3ef39271f03" providerId="ADAL" clId="{E8B66B63-9339-4089-8040-B0FD007227B8}" dt="2022-02-03T04:36:17.927" v="637" actId="1076"/>
          <ac:picMkLst>
            <pc:docMk/>
            <pc:sldMk cId="2747994384" sldId="288"/>
            <ac:picMk id="8" creationId="{57031614-15C9-402A-A33B-4A65531BA62F}"/>
          </ac:picMkLst>
        </pc:picChg>
        <pc:picChg chg="mod">
          <ac:chgData name="Chisae Koizumi" userId="56daf4ee-0553-4efe-a59d-f3ef39271f03" providerId="ADAL" clId="{E8B66B63-9339-4089-8040-B0FD007227B8}" dt="2022-02-03T04:36:19.813" v="638" actId="1076"/>
          <ac:picMkLst>
            <pc:docMk/>
            <pc:sldMk cId="2747994384" sldId="288"/>
            <ac:picMk id="9" creationId="{0561582F-45DB-4F3A-B531-5A6AFB9852B2}"/>
          </ac:picMkLst>
        </pc:picChg>
        <pc:picChg chg="mod">
          <ac:chgData name="Chisae Koizumi" userId="56daf4ee-0553-4efe-a59d-f3ef39271f03" providerId="ADAL" clId="{E8B66B63-9339-4089-8040-B0FD007227B8}" dt="2022-02-03T04:36:21.381" v="639" actId="1076"/>
          <ac:picMkLst>
            <pc:docMk/>
            <pc:sldMk cId="2747994384" sldId="288"/>
            <ac:picMk id="10" creationId="{AC34E8F2-9B02-4A6C-BFC6-FFED7319E705}"/>
          </ac:picMkLst>
        </pc:picChg>
        <pc:picChg chg="mod">
          <ac:chgData name="Chisae Koizumi" userId="56daf4ee-0553-4efe-a59d-f3ef39271f03" providerId="ADAL" clId="{E8B66B63-9339-4089-8040-B0FD007227B8}" dt="2022-02-03T04:36:22.613" v="640" actId="1076"/>
          <ac:picMkLst>
            <pc:docMk/>
            <pc:sldMk cId="2747994384" sldId="288"/>
            <ac:picMk id="11" creationId="{129E720D-03E0-4ECC-BE1A-B82F90D5875F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3T04:36:33.009" v="643"/>
        <pc:sldMkLst>
          <pc:docMk/>
          <pc:sldMk cId="166642293" sldId="289"/>
        </pc:sldMkLst>
        <pc:spChg chg="del">
          <ac:chgData name="Chisae Koizumi" userId="56daf4ee-0553-4efe-a59d-f3ef39271f03" providerId="ADAL" clId="{E8B66B63-9339-4089-8040-B0FD007227B8}" dt="2022-02-03T04:36:32.664" v="642" actId="478"/>
          <ac:spMkLst>
            <pc:docMk/>
            <pc:sldMk cId="166642293" sldId="289"/>
            <ac:spMk id="5" creationId="{EA650211-F46B-43B1-83C1-C9A0A85F0F49}"/>
          </ac:spMkLst>
        </pc:spChg>
        <pc:spChg chg="add mod">
          <ac:chgData name="Chisae Koizumi" userId="56daf4ee-0553-4efe-a59d-f3ef39271f03" providerId="ADAL" clId="{E8B66B63-9339-4089-8040-B0FD007227B8}" dt="2022-02-03T04:36:33.009" v="643"/>
          <ac:spMkLst>
            <pc:docMk/>
            <pc:sldMk cId="166642293" sldId="289"/>
            <ac:spMk id="6" creationId="{46C9A193-00E7-4046-B1DA-752AC9DADA65}"/>
          </ac:spMkLst>
        </pc:spChg>
      </pc:sldChg>
      <pc:sldChg chg="modSp mod">
        <pc:chgData name="Chisae Koizumi" userId="56daf4ee-0553-4efe-a59d-f3ef39271f03" providerId="ADAL" clId="{E8B66B63-9339-4089-8040-B0FD007227B8}" dt="2022-02-03T04:23:33.703" v="474" actId="1076"/>
        <pc:sldMkLst>
          <pc:docMk/>
          <pc:sldMk cId="133584804" sldId="290"/>
        </pc:sldMkLst>
        <pc:spChg chg="mod">
          <ac:chgData name="Chisae Koizumi" userId="56daf4ee-0553-4efe-a59d-f3ef39271f03" providerId="ADAL" clId="{E8B66B63-9339-4089-8040-B0FD007227B8}" dt="2022-02-03T04:22:17.855" v="471" actId="1076"/>
          <ac:spMkLst>
            <pc:docMk/>
            <pc:sldMk cId="133584804" sldId="290"/>
            <ac:spMk id="8" creationId="{0DE501B4-F3D4-4160-B0EA-1BE4174BBCF2}"/>
          </ac:spMkLst>
        </pc:spChg>
        <pc:picChg chg="mod">
          <ac:chgData name="Chisae Koizumi" userId="56daf4ee-0553-4efe-a59d-f3ef39271f03" providerId="ADAL" clId="{E8B66B63-9339-4089-8040-B0FD007227B8}" dt="2022-02-03T04:23:33.703" v="474" actId="1076"/>
          <ac:picMkLst>
            <pc:docMk/>
            <pc:sldMk cId="133584804" sldId="290"/>
            <ac:picMk id="5" creationId="{00000000-0000-0000-0000-000000000000}"/>
          </ac:picMkLst>
        </pc:picChg>
        <pc:picChg chg="mod">
          <ac:chgData name="Chisae Koizumi" userId="56daf4ee-0553-4efe-a59d-f3ef39271f03" providerId="ADAL" clId="{E8B66B63-9339-4089-8040-B0FD007227B8}" dt="2022-02-03T04:23:29.479" v="473" actId="1076"/>
          <ac:picMkLst>
            <pc:docMk/>
            <pc:sldMk cId="133584804" sldId="290"/>
            <ac:picMk id="6" creationId="{00000000-0000-0000-0000-000000000000}"/>
          </ac:picMkLst>
        </pc:picChg>
      </pc:sldChg>
      <pc:sldChg chg="delSp modSp mod">
        <pc:chgData name="Chisae Koizumi" userId="56daf4ee-0553-4efe-a59d-f3ef39271f03" providerId="ADAL" clId="{E8B66B63-9339-4089-8040-B0FD007227B8}" dt="2022-02-03T04:23:51.326" v="477" actId="1076"/>
        <pc:sldMkLst>
          <pc:docMk/>
          <pc:sldMk cId="484206069" sldId="291"/>
        </pc:sldMkLst>
        <pc:spChg chg="mod">
          <ac:chgData name="Chisae Koizumi" userId="56daf4ee-0553-4efe-a59d-f3ef39271f03" providerId="ADAL" clId="{E8B66B63-9339-4089-8040-B0FD007227B8}" dt="2022-02-03T04:23:51.326" v="477" actId="1076"/>
          <ac:spMkLst>
            <pc:docMk/>
            <pc:sldMk cId="484206069" sldId="291"/>
            <ac:spMk id="5" creationId="{6B3898A1-6792-4C91-B5D2-8C56F2FBA46A}"/>
          </ac:spMkLst>
        </pc:spChg>
        <pc:picChg chg="del">
          <ac:chgData name="Chisae Koizumi" userId="56daf4ee-0553-4efe-a59d-f3ef39271f03" providerId="ADAL" clId="{E8B66B63-9339-4089-8040-B0FD007227B8}" dt="2022-02-03T04:23:42.267" v="475" actId="478"/>
          <ac:picMkLst>
            <pc:docMk/>
            <pc:sldMk cId="484206069" sldId="291"/>
            <ac:picMk id="4" creationId="{00000000-0000-0000-0000-000000000000}"/>
          </ac:picMkLst>
        </pc:picChg>
      </pc:sldChg>
      <pc:sldChg chg="addSp delSp modSp mod delAnim modAnim">
        <pc:chgData name="Chisae Koizumi" userId="56daf4ee-0553-4efe-a59d-f3ef39271f03" providerId="ADAL" clId="{E8B66B63-9339-4089-8040-B0FD007227B8}" dt="2022-02-03T04:25:28.992" v="490"/>
        <pc:sldMkLst>
          <pc:docMk/>
          <pc:sldMk cId="1572330848" sldId="292"/>
        </pc:sldMkLst>
        <pc:spChg chg="del">
          <ac:chgData name="Chisae Koizumi" userId="56daf4ee-0553-4efe-a59d-f3ef39271f03" providerId="ADAL" clId="{E8B66B63-9339-4089-8040-B0FD007227B8}" dt="2022-02-03T04:24:49.766" v="482" actId="478"/>
          <ac:spMkLst>
            <pc:docMk/>
            <pc:sldMk cId="1572330848" sldId="292"/>
            <ac:spMk id="2" creationId="{A57DCD84-2E29-442B-A0A9-098F97DB83EC}"/>
          </ac:spMkLst>
        </pc:spChg>
        <pc:spChg chg="del">
          <ac:chgData name="Chisae Koizumi" userId="56daf4ee-0553-4efe-a59d-f3ef39271f03" providerId="ADAL" clId="{E8B66B63-9339-4089-8040-B0FD007227B8}" dt="2022-02-03T04:24:55.111" v="483" actId="478"/>
          <ac:spMkLst>
            <pc:docMk/>
            <pc:sldMk cId="1572330848" sldId="292"/>
            <ac:spMk id="9" creationId="{CF5A197B-21B6-4D26-995A-4162639FEADC}"/>
          </ac:spMkLst>
        </pc:spChg>
        <pc:spChg chg="del">
          <ac:chgData name="Chisae Koizumi" userId="56daf4ee-0553-4efe-a59d-f3ef39271f03" providerId="ADAL" clId="{E8B66B63-9339-4089-8040-B0FD007227B8}" dt="2022-02-03T04:24:55.111" v="483" actId="478"/>
          <ac:spMkLst>
            <pc:docMk/>
            <pc:sldMk cId="1572330848" sldId="292"/>
            <ac:spMk id="10" creationId="{94FB5E05-6753-4051-B4EE-F524A750C3E9}"/>
          </ac:spMkLst>
        </pc:spChg>
        <pc:spChg chg="del">
          <ac:chgData name="Chisae Koizumi" userId="56daf4ee-0553-4efe-a59d-f3ef39271f03" providerId="ADAL" clId="{E8B66B63-9339-4089-8040-B0FD007227B8}" dt="2022-02-03T04:24:55.111" v="483" actId="478"/>
          <ac:spMkLst>
            <pc:docMk/>
            <pc:sldMk cId="1572330848" sldId="292"/>
            <ac:spMk id="11" creationId="{58C4A668-CC47-4490-AAE9-D422BF0427F9}"/>
          </ac:spMkLst>
        </pc:spChg>
        <pc:spChg chg="del">
          <ac:chgData name="Chisae Koizumi" userId="56daf4ee-0553-4efe-a59d-f3ef39271f03" providerId="ADAL" clId="{E8B66B63-9339-4089-8040-B0FD007227B8}" dt="2022-02-03T04:25:28.056" v="489" actId="478"/>
          <ac:spMkLst>
            <pc:docMk/>
            <pc:sldMk cId="1572330848" sldId="292"/>
            <ac:spMk id="15" creationId="{3318DE1B-63E3-40FC-B0FA-53F0441B1A38}"/>
          </ac:spMkLst>
        </pc:spChg>
        <pc:spChg chg="add mod">
          <ac:chgData name="Chisae Koizumi" userId="56daf4ee-0553-4efe-a59d-f3ef39271f03" providerId="ADAL" clId="{E8B66B63-9339-4089-8040-B0FD007227B8}" dt="2022-02-03T04:25:28.992" v="490"/>
          <ac:spMkLst>
            <pc:docMk/>
            <pc:sldMk cId="1572330848" sldId="292"/>
            <ac:spMk id="21" creationId="{8275862F-6CE8-4EE0-B286-CA0A2A5C505D}"/>
          </ac:spMkLst>
        </pc:spChg>
        <pc:picChg chg="del">
          <ac:chgData name="Chisae Koizumi" userId="56daf4ee-0553-4efe-a59d-f3ef39271f03" providerId="ADAL" clId="{E8B66B63-9339-4089-8040-B0FD007227B8}" dt="2022-02-03T04:24:38.019" v="478" actId="478"/>
          <ac:picMkLst>
            <pc:docMk/>
            <pc:sldMk cId="1572330848" sldId="292"/>
            <ac:picMk id="3" creationId="{94C7298E-324A-449E-B66F-72965A8F082F}"/>
          </ac:picMkLst>
        </pc:picChg>
        <pc:picChg chg="mod">
          <ac:chgData name="Chisae Koizumi" userId="56daf4ee-0553-4efe-a59d-f3ef39271f03" providerId="ADAL" clId="{E8B66B63-9339-4089-8040-B0FD007227B8}" dt="2022-02-03T04:25:17.310" v="488" actId="1076"/>
          <ac:picMkLst>
            <pc:docMk/>
            <pc:sldMk cId="1572330848" sldId="292"/>
            <ac:picMk id="4" creationId="{00000000-0000-0000-0000-000000000000}"/>
          </ac:picMkLst>
        </pc:picChg>
        <pc:picChg chg="del">
          <ac:chgData name="Chisae Koizumi" userId="56daf4ee-0553-4efe-a59d-f3ef39271f03" providerId="ADAL" clId="{E8B66B63-9339-4089-8040-B0FD007227B8}" dt="2022-02-03T04:24:38.743" v="479" actId="478"/>
          <ac:picMkLst>
            <pc:docMk/>
            <pc:sldMk cId="1572330848" sldId="292"/>
            <ac:picMk id="5" creationId="{D1193EFC-A908-4159-B67F-81F67D2006E1}"/>
          </ac:picMkLst>
        </pc:picChg>
        <pc:picChg chg="del">
          <ac:chgData name="Chisae Koizumi" userId="56daf4ee-0553-4efe-a59d-f3ef39271f03" providerId="ADAL" clId="{E8B66B63-9339-4089-8040-B0FD007227B8}" dt="2022-02-03T04:25:14.719" v="487" actId="478"/>
          <ac:picMkLst>
            <pc:docMk/>
            <pc:sldMk cId="1572330848" sldId="292"/>
            <ac:picMk id="6" creationId="{00000000-0000-0000-0000-000000000000}"/>
          </ac:picMkLst>
        </pc:picChg>
        <pc:picChg chg="del">
          <ac:chgData name="Chisae Koizumi" userId="56daf4ee-0553-4efe-a59d-f3ef39271f03" providerId="ADAL" clId="{E8B66B63-9339-4089-8040-B0FD007227B8}" dt="2022-02-03T04:24:47.427" v="481" actId="478"/>
          <ac:picMkLst>
            <pc:docMk/>
            <pc:sldMk cId="1572330848" sldId="292"/>
            <ac:picMk id="7" creationId="{B29A2091-DA14-432B-BC89-289121C78662}"/>
          </ac:picMkLst>
        </pc:picChg>
        <pc:picChg chg="del">
          <ac:chgData name="Chisae Koizumi" userId="56daf4ee-0553-4efe-a59d-f3ef39271f03" providerId="ADAL" clId="{E8B66B63-9339-4089-8040-B0FD007227B8}" dt="2022-02-03T04:25:14.719" v="487" actId="478"/>
          <ac:picMkLst>
            <pc:docMk/>
            <pc:sldMk cId="1572330848" sldId="292"/>
            <ac:picMk id="12" creationId="{00000000-0000-0000-0000-000000000000}"/>
          </ac:picMkLst>
        </pc:picChg>
        <pc:picChg chg="del">
          <ac:chgData name="Chisae Koizumi" userId="56daf4ee-0553-4efe-a59d-f3ef39271f03" providerId="ADAL" clId="{E8B66B63-9339-4089-8040-B0FD007227B8}" dt="2022-02-03T04:25:14.719" v="487" actId="478"/>
          <ac:picMkLst>
            <pc:docMk/>
            <pc:sldMk cId="1572330848" sldId="292"/>
            <ac:picMk id="13" creationId="{00000000-0000-0000-0000-000000000000}"/>
          </ac:picMkLst>
        </pc:picChg>
        <pc:picChg chg="del">
          <ac:chgData name="Chisae Koizumi" userId="56daf4ee-0553-4efe-a59d-f3ef39271f03" providerId="ADAL" clId="{E8B66B63-9339-4089-8040-B0FD007227B8}" dt="2022-02-03T04:25:14.719" v="487" actId="478"/>
          <ac:picMkLst>
            <pc:docMk/>
            <pc:sldMk cId="1572330848" sldId="292"/>
            <ac:picMk id="14" creationId="{00000000-0000-0000-0000-000000000000}"/>
          </ac:picMkLst>
        </pc:picChg>
        <pc:picChg chg="add mod">
          <ac:chgData name="Chisae Koizumi" userId="56daf4ee-0553-4efe-a59d-f3ef39271f03" providerId="ADAL" clId="{E8B66B63-9339-4089-8040-B0FD007227B8}" dt="2022-02-03T04:25:10.543" v="486" actId="1076"/>
          <ac:picMkLst>
            <pc:docMk/>
            <pc:sldMk cId="1572330848" sldId="292"/>
            <ac:picMk id="16" creationId="{8A9441AC-D286-4F95-9015-7F6194AADE8C}"/>
          </ac:picMkLst>
        </pc:picChg>
        <pc:picChg chg="add mod">
          <ac:chgData name="Chisae Koizumi" userId="56daf4ee-0553-4efe-a59d-f3ef39271f03" providerId="ADAL" clId="{E8B66B63-9339-4089-8040-B0FD007227B8}" dt="2022-02-03T04:25:10.543" v="486" actId="1076"/>
          <ac:picMkLst>
            <pc:docMk/>
            <pc:sldMk cId="1572330848" sldId="292"/>
            <ac:picMk id="17" creationId="{FE6698EB-BD1B-4C6B-92D7-01E98B21AB27}"/>
          </ac:picMkLst>
        </pc:picChg>
        <pc:picChg chg="add mod">
          <ac:chgData name="Chisae Koizumi" userId="56daf4ee-0553-4efe-a59d-f3ef39271f03" providerId="ADAL" clId="{E8B66B63-9339-4089-8040-B0FD007227B8}" dt="2022-02-03T04:25:10.543" v="486" actId="1076"/>
          <ac:picMkLst>
            <pc:docMk/>
            <pc:sldMk cId="1572330848" sldId="292"/>
            <ac:picMk id="18" creationId="{50964AA2-EEC2-4725-AFA4-8ADABC6D79A8}"/>
          </ac:picMkLst>
        </pc:picChg>
        <pc:picChg chg="add mod">
          <ac:chgData name="Chisae Koizumi" userId="56daf4ee-0553-4efe-a59d-f3ef39271f03" providerId="ADAL" clId="{E8B66B63-9339-4089-8040-B0FD007227B8}" dt="2022-02-03T04:25:10.543" v="486" actId="1076"/>
          <ac:picMkLst>
            <pc:docMk/>
            <pc:sldMk cId="1572330848" sldId="292"/>
            <ac:picMk id="19" creationId="{95DAA8E3-F5E6-46A2-A4AC-565F60BF9820}"/>
          </ac:picMkLst>
        </pc:picChg>
        <pc:picChg chg="add mod">
          <ac:chgData name="Chisae Koizumi" userId="56daf4ee-0553-4efe-a59d-f3ef39271f03" providerId="ADAL" clId="{E8B66B63-9339-4089-8040-B0FD007227B8}" dt="2022-02-03T04:25:10.543" v="486" actId="1076"/>
          <ac:picMkLst>
            <pc:docMk/>
            <pc:sldMk cId="1572330848" sldId="292"/>
            <ac:picMk id="20" creationId="{E9695204-03B5-4533-9724-29649D52BBB1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3T04:37:36.077" v="648" actId="164"/>
        <pc:sldMkLst>
          <pc:docMk/>
          <pc:sldMk cId="4010484470" sldId="293"/>
        </pc:sldMkLst>
        <pc:spChg chg="mod">
          <ac:chgData name="Chisae Koizumi" userId="56daf4ee-0553-4efe-a59d-f3ef39271f03" providerId="ADAL" clId="{E8B66B63-9339-4089-8040-B0FD007227B8}" dt="2022-02-03T04:37:36.077" v="648" actId="164"/>
          <ac:spMkLst>
            <pc:docMk/>
            <pc:sldMk cId="4010484470" sldId="293"/>
            <ac:spMk id="6" creationId="{00000000-0000-0000-0000-000000000000}"/>
          </ac:spMkLst>
        </pc:spChg>
        <pc:spChg chg="mod">
          <ac:chgData name="Chisae Koizumi" userId="56daf4ee-0553-4efe-a59d-f3ef39271f03" providerId="ADAL" clId="{E8B66B63-9339-4089-8040-B0FD007227B8}" dt="2022-02-03T04:37:36.077" v="648" actId="164"/>
          <ac:spMkLst>
            <pc:docMk/>
            <pc:sldMk cId="4010484470" sldId="293"/>
            <ac:spMk id="7" creationId="{00000000-0000-0000-0000-000000000000}"/>
          </ac:spMkLst>
        </pc:spChg>
        <pc:spChg chg="del">
          <ac:chgData name="Chisae Koizumi" userId="56daf4ee-0553-4efe-a59d-f3ef39271f03" providerId="ADAL" clId="{E8B66B63-9339-4089-8040-B0FD007227B8}" dt="2022-02-03T04:36:56.505" v="644" actId="478"/>
          <ac:spMkLst>
            <pc:docMk/>
            <pc:sldMk cId="4010484470" sldId="293"/>
            <ac:spMk id="8" creationId="{07D98A03-F088-4E94-8610-CCE7659E9124}"/>
          </ac:spMkLst>
        </pc:spChg>
        <pc:spChg chg="add mod">
          <ac:chgData name="Chisae Koizumi" userId="56daf4ee-0553-4efe-a59d-f3ef39271f03" providerId="ADAL" clId="{E8B66B63-9339-4089-8040-B0FD007227B8}" dt="2022-02-03T04:36:56.817" v="645"/>
          <ac:spMkLst>
            <pc:docMk/>
            <pc:sldMk cId="4010484470" sldId="293"/>
            <ac:spMk id="9" creationId="{EA1C71C8-AD47-4F43-A10E-8E8FC22BE4D1}"/>
          </ac:spMkLst>
        </pc:spChg>
        <pc:grpChg chg="add mod">
          <ac:chgData name="Chisae Koizumi" userId="56daf4ee-0553-4efe-a59d-f3ef39271f03" providerId="ADAL" clId="{E8B66B63-9339-4089-8040-B0FD007227B8}" dt="2022-02-03T04:37:36.077" v="648" actId="164"/>
          <ac:grpSpMkLst>
            <pc:docMk/>
            <pc:sldMk cId="4010484470" sldId="293"/>
            <ac:grpSpMk id="10" creationId="{E2911FC4-405D-456D-A0B8-A236BAC5DDD9}"/>
          </ac:grpSpMkLst>
        </pc:grpChg>
        <pc:picChg chg="mod">
          <ac:chgData name="Chisae Koizumi" userId="56daf4ee-0553-4efe-a59d-f3ef39271f03" providerId="ADAL" clId="{E8B66B63-9339-4089-8040-B0FD007227B8}" dt="2022-02-03T04:37:36.077" v="648" actId="164"/>
          <ac:picMkLst>
            <pc:docMk/>
            <pc:sldMk cId="4010484470" sldId="293"/>
            <ac:picMk id="3" creationId="{00000000-0000-0000-0000-000000000000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3T04:50:34.298" v="1000" actId="1076"/>
        <pc:sldMkLst>
          <pc:docMk/>
          <pc:sldMk cId="3048512575" sldId="294"/>
        </pc:sldMkLst>
        <pc:spChg chg="mod">
          <ac:chgData name="Chisae Koizumi" userId="56daf4ee-0553-4efe-a59d-f3ef39271f03" providerId="ADAL" clId="{E8B66B63-9339-4089-8040-B0FD007227B8}" dt="2022-02-03T04:49:11.897" v="975" actId="1036"/>
          <ac:spMkLst>
            <pc:docMk/>
            <pc:sldMk cId="3048512575" sldId="294"/>
            <ac:spMk id="11" creationId="{5101BA3B-E907-4F26-B891-22A5CE0288A4}"/>
          </ac:spMkLst>
        </pc:spChg>
        <pc:picChg chg="add mod">
          <ac:chgData name="Chisae Koizumi" userId="56daf4ee-0553-4efe-a59d-f3ef39271f03" providerId="ADAL" clId="{E8B66B63-9339-4089-8040-B0FD007227B8}" dt="2022-02-03T04:50:34.298" v="1000" actId="1076"/>
          <ac:picMkLst>
            <pc:docMk/>
            <pc:sldMk cId="3048512575" sldId="294"/>
            <ac:picMk id="3" creationId="{46FCB0A8-8609-4703-A1B9-0CED9602B744}"/>
          </ac:picMkLst>
        </pc:picChg>
        <pc:picChg chg="del mod">
          <ac:chgData name="Chisae Koizumi" userId="56daf4ee-0553-4efe-a59d-f3ef39271f03" providerId="ADAL" clId="{E8B66B63-9339-4089-8040-B0FD007227B8}" dt="2022-02-03T04:50:12.422" v="989" actId="478"/>
          <ac:picMkLst>
            <pc:docMk/>
            <pc:sldMk cId="3048512575" sldId="294"/>
            <ac:picMk id="4" creationId="{00000000-0000-0000-0000-000000000000}"/>
          </ac:picMkLst>
        </pc:picChg>
        <pc:picChg chg="mod">
          <ac:chgData name="Chisae Koizumi" userId="56daf4ee-0553-4efe-a59d-f3ef39271f03" providerId="ADAL" clId="{E8B66B63-9339-4089-8040-B0FD007227B8}" dt="2022-02-03T04:50:21.941" v="994" actId="1076"/>
          <ac:picMkLst>
            <pc:docMk/>
            <pc:sldMk cId="3048512575" sldId="294"/>
            <ac:picMk id="6" creationId="{00000000-0000-0000-0000-000000000000}"/>
          </ac:picMkLst>
        </pc:picChg>
        <pc:picChg chg="mod">
          <ac:chgData name="Chisae Koizumi" userId="56daf4ee-0553-4efe-a59d-f3ef39271f03" providerId="ADAL" clId="{E8B66B63-9339-4089-8040-B0FD007227B8}" dt="2022-02-03T04:49:18.123" v="976" actId="1076"/>
          <ac:picMkLst>
            <pc:docMk/>
            <pc:sldMk cId="3048512575" sldId="294"/>
            <ac:picMk id="8" creationId="{00000000-0000-0000-0000-000000000000}"/>
          </ac:picMkLst>
        </pc:picChg>
        <pc:picChg chg="mod">
          <ac:chgData name="Chisae Koizumi" userId="56daf4ee-0553-4efe-a59d-f3ef39271f03" providerId="ADAL" clId="{E8B66B63-9339-4089-8040-B0FD007227B8}" dt="2022-02-03T04:49:19.725" v="977" actId="1076"/>
          <ac:picMkLst>
            <pc:docMk/>
            <pc:sldMk cId="3048512575" sldId="294"/>
            <ac:picMk id="9" creationId="{00000000-0000-0000-0000-000000000000}"/>
          </ac:picMkLst>
        </pc:picChg>
        <pc:picChg chg="mod">
          <ac:chgData name="Chisae Koizumi" userId="56daf4ee-0553-4efe-a59d-f3ef39271f03" providerId="ADAL" clId="{E8B66B63-9339-4089-8040-B0FD007227B8}" dt="2022-02-03T04:49:22.167" v="978" actId="1076"/>
          <ac:picMkLst>
            <pc:docMk/>
            <pc:sldMk cId="3048512575" sldId="294"/>
            <ac:picMk id="10" creationId="{00000000-0000-0000-0000-000000000000}"/>
          </ac:picMkLst>
        </pc:picChg>
        <pc:picChg chg="add mod">
          <ac:chgData name="Chisae Koizumi" userId="56daf4ee-0553-4efe-a59d-f3ef39271f03" providerId="ADAL" clId="{E8B66B63-9339-4089-8040-B0FD007227B8}" dt="2022-02-03T04:50:28.284" v="997" actId="1076"/>
          <ac:picMkLst>
            <pc:docMk/>
            <pc:sldMk cId="3048512575" sldId="294"/>
            <ac:picMk id="12" creationId="{4196050C-FDCA-4282-9C82-418E3EAD1043}"/>
          </ac:picMkLst>
        </pc:picChg>
      </pc:sldChg>
      <pc:sldChg chg="modSp mod">
        <pc:chgData name="Chisae Koizumi" userId="56daf4ee-0553-4efe-a59d-f3ef39271f03" providerId="ADAL" clId="{E8B66B63-9339-4089-8040-B0FD007227B8}" dt="2022-02-03T04:38:14.049" v="663" actId="1035"/>
        <pc:sldMkLst>
          <pc:docMk/>
          <pc:sldMk cId="2863916549" sldId="295"/>
        </pc:sldMkLst>
        <pc:spChg chg="mod">
          <ac:chgData name="Chisae Koizumi" userId="56daf4ee-0553-4efe-a59d-f3ef39271f03" providerId="ADAL" clId="{E8B66B63-9339-4089-8040-B0FD007227B8}" dt="2022-02-03T04:38:14.049" v="663" actId="1035"/>
          <ac:spMkLst>
            <pc:docMk/>
            <pc:sldMk cId="2863916549" sldId="295"/>
            <ac:spMk id="6" creationId="{0D4C3D62-8D52-4586-A55F-207B55374680}"/>
          </ac:spMkLst>
        </pc:spChg>
      </pc:sldChg>
      <pc:sldChg chg="modSp mod">
        <pc:chgData name="Chisae Koizumi" userId="56daf4ee-0553-4efe-a59d-f3ef39271f03" providerId="ADAL" clId="{E8B66B63-9339-4089-8040-B0FD007227B8}" dt="2022-02-03T04:38:51.029" v="669" actId="1076"/>
        <pc:sldMkLst>
          <pc:docMk/>
          <pc:sldMk cId="3679441230" sldId="296"/>
        </pc:sldMkLst>
        <pc:spChg chg="mod">
          <ac:chgData name="Chisae Koizumi" userId="56daf4ee-0553-4efe-a59d-f3ef39271f03" providerId="ADAL" clId="{E8B66B63-9339-4089-8040-B0FD007227B8}" dt="2022-02-03T04:38:31.837" v="665" actId="1076"/>
          <ac:spMkLst>
            <pc:docMk/>
            <pc:sldMk cId="3679441230" sldId="296"/>
            <ac:spMk id="8" creationId="{4897D032-FBA1-4D91-B554-55271C54685B}"/>
          </ac:spMkLst>
        </pc:spChg>
        <pc:picChg chg="mod">
          <ac:chgData name="Chisae Koizumi" userId="56daf4ee-0553-4efe-a59d-f3ef39271f03" providerId="ADAL" clId="{E8B66B63-9339-4089-8040-B0FD007227B8}" dt="2022-02-03T04:38:43.657" v="667" actId="1076"/>
          <ac:picMkLst>
            <pc:docMk/>
            <pc:sldMk cId="3679441230" sldId="296"/>
            <ac:picMk id="4" creationId="{00000000-0000-0000-0000-000000000000}"/>
          </ac:picMkLst>
        </pc:picChg>
        <pc:picChg chg="mod">
          <ac:chgData name="Chisae Koizumi" userId="56daf4ee-0553-4efe-a59d-f3ef39271f03" providerId="ADAL" clId="{E8B66B63-9339-4089-8040-B0FD007227B8}" dt="2022-02-03T04:38:51.029" v="669" actId="1076"/>
          <ac:picMkLst>
            <pc:docMk/>
            <pc:sldMk cId="3679441230" sldId="296"/>
            <ac:picMk id="5" creationId="{00000000-0000-0000-0000-000000000000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3T04:47:10.004" v="958" actId="1076"/>
        <pc:sldMkLst>
          <pc:docMk/>
          <pc:sldMk cId="2441919982" sldId="297"/>
        </pc:sldMkLst>
        <pc:spChg chg="del">
          <ac:chgData name="Chisae Koizumi" userId="56daf4ee-0553-4efe-a59d-f3ef39271f03" providerId="ADAL" clId="{E8B66B63-9339-4089-8040-B0FD007227B8}" dt="2022-02-03T04:39:16.180" v="670" actId="478"/>
          <ac:spMkLst>
            <pc:docMk/>
            <pc:sldMk cId="2441919982" sldId="297"/>
            <ac:spMk id="5" creationId="{59723101-3EC6-4187-82C0-9D918455F3F8}"/>
          </ac:spMkLst>
        </pc:spChg>
        <pc:spChg chg="add mod">
          <ac:chgData name="Chisae Koizumi" userId="56daf4ee-0553-4efe-a59d-f3ef39271f03" providerId="ADAL" clId="{E8B66B63-9339-4089-8040-B0FD007227B8}" dt="2022-02-03T04:39:16.511" v="671"/>
          <ac:spMkLst>
            <pc:docMk/>
            <pc:sldMk cId="2441919982" sldId="297"/>
            <ac:spMk id="6" creationId="{C41D3EEC-993B-401E-BB7F-077B113A1119}"/>
          </ac:spMkLst>
        </pc:spChg>
        <pc:picChg chg="add mod">
          <ac:chgData name="Chisae Koizumi" userId="56daf4ee-0553-4efe-a59d-f3ef39271f03" providerId="ADAL" clId="{E8B66B63-9339-4089-8040-B0FD007227B8}" dt="2022-02-03T04:47:10.004" v="958" actId="1076"/>
          <ac:picMkLst>
            <pc:docMk/>
            <pc:sldMk cId="2441919982" sldId="297"/>
            <ac:picMk id="4" creationId="{608CBB68-EE5C-4898-A7B6-A78F10DCA8BA}"/>
          </ac:picMkLst>
        </pc:picChg>
        <pc:picChg chg="del">
          <ac:chgData name="Chisae Koizumi" userId="56daf4ee-0553-4efe-a59d-f3ef39271f03" providerId="ADAL" clId="{E8B66B63-9339-4089-8040-B0FD007227B8}" dt="2022-02-03T04:47:03.167" v="955" actId="478"/>
          <ac:picMkLst>
            <pc:docMk/>
            <pc:sldMk cId="2441919982" sldId="297"/>
            <ac:picMk id="8" creationId="{00000000-0000-0000-0000-000000000000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3T04:48:48.309" v="971" actId="478"/>
        <pc:sldMkLst>
          <pc:docMk/>
          <pc:sldMk cId="3066503342" sldId="298"/>
        </pc:sldMkLst>
        <pc:spChg chg="del">
          <ac:chgData name="Chisae Koizumi" userId="56daf4ee-0553-4efe-a59d-f3ef39271f03" providerId="ADAL" clId="{E8B66B63-9339-4089-8040-B0FD007227B8}" dt="2022-02-03T04:39:29.977" v="672" actId="478"/>
          <ac:spMkLst>
            <pc:docMk/>
            <pc:sldMk cId="3066503342" sldId="298"/>
            <ac:spMk id="13" creationId="{9F8F2BA5-960F-48A2-A668-B96DED9CD8D9}"/>
          </ac:spMkLst>
        </pc:spChg>
        <pc:spChg chg="add mod">
          <ac:chgData name="Chisae Koizumi" userId="56daf4ee-0553-4efe-a59d-f3ef39271f03" providerId="ADAL" clId="{E8B66B63-9339-4089-8040-B0FD007227B8}" dt="2022-02-03T04:39:30.507" v="673"/>
          <ac:spMkLst>
            <pc:docMk/>
            <pc:sldMk cId="3066503342" sldId="298"/>
            <ac:spMk id="14" creationId="{3473F388-6884-4DF8-AB44-A3D32BC0C3BB}"/>
          </ac:spMkLst>
        </pc:spChg>
        <pc:picChg chg="add del">
          <ac:chgData name="Chisae Koizumi" userId="56daf4ee-0553-4efe-a59d-f3ef39271f03" providerId="ADAL" clId="{E8B66B63-9339-4089-8040-B0FD007227B8}" dt="2022-02-03T04:48:48.309" v="971" actId="478"/>
          <ac:picMkLst>
            <pc:docMk/>
            <pc:sldMk cId="3066503342" sldId="298"/>
            <ac:picMk id="2" creationId="{00000000-0000-0000-0000-000000000000}"/>
          </ac:picMkLst>
        </pc:picChg>
        <pc:picChg chg="mod">
          <ac:chgData name="Chisae Koizumi" userId="56daf4ee-0553-4efe-a59d-f3ef39271f03" providerId="ADAL" clId="{E8B66B63-9339-4089-8040-B0FD007227B8}" dt="2022-02-03T04:48:47.527" v="970" actId="1076"/>
          <ac:picMkLst>
            <pc:docMk/>
            <pc:sldMk cId="3066503342" sldId="298"/>
            <ac:picMk id="4" creationId="{00000000-0000-0000-0000-000000000000}"/>
          </ac:picMkLst>
        </pc:picChg>
        <pc:picChg chg="mod">
          <ac:chgData name="Chisae Koizumi" userId="56daf4ee-0553-4efe-a59d-f3ef39271f03" providerId="ADAL" clId="{E8B66B63-9339-4089-8040-B0FD007227B8}" dt="2022-02-03T04:40:13.703" v="678" actId="1076"/>
          <ac:picMkLst>
            <pc:docMk/>
            <pc:sldMk cId="3066503342" sldId="298"/>
            <ac:picMk id="5" creationId="{00000000-0000-0000-0000-000000000000}"/>
          </ac:picMkLst>
        </pc:picChg>
        <pc:picChg chg="mod">
          <ac:chgData name="Chisae Koizumi" userId="56daf4ee-0553-4efe-a59d-f3ef39271f03" providerId="ADAL" clId="{E8B66B63-9339-4089-8040-B0FD007227B8}" dt="2022-02-03T04:40:17.542" v="680" actId="1076"/>
          <ac:picMkLst>
            <pc:docMk/>
            <pc:sldMk cId="3066503342" sldId="298"/>
            <ac:picMk id="6" creationId="{00000000-0000-0000-0000-000000000000}"/>
          </ac:picMkLst>
        </pc:picChg>
        <pc:picChg chg="mod">
          <ac:chgData name="Chisae Koizumi" userId="56daf4ee-0553-4efe-a59d-f3ef39271f03" providerId="ADAL" clId="{E8B66B63-9339-4089-8040-B0FD007227B8}" dt="2022-02-03T04:40:15.813" v="679" actId="1076"/>
          <ac:picMkLst>
            <pc:docMk/>
            <pc:sldMk cId="3066503342" sldId="298"/>
            <ac:picMk id="7" creationId="{00000000-0000-0000-0000-000000000000}"/>
          </ac:picMkLst>
        </pc:picChg>
        <pc:picChg chg="mod">
          <ac:chgData name="Chisae Koizumi" userId="56daf4ee-0553-4efe-a59d-f3ef39271f03" providerId="ADAL" clId="{E8B66B63-9339-4089-8040-B0FD007227B8}" dt="2022-02-03T04:40:19.526" v="681" actId="1076"/>
          <ac:picMkLst>
            <pc:docMk/>
            <pc:sldMk cId="3066503342" sldId="298"/>
            <ac:picMk id="9" creationId="{00000000-0000-0000-0000-000000000000}"/>
          </ac:picMkLst>
        </pc:picChg>
        <pc:picChg chg="mod">
          <ac:chgData name="Chisae Koizumi" userId="56daf4ee-0553-4efe-a59d-f3ef39271f03" providerId="ADAL" clId="{E8B66B63-9339-4089-8040-B0FD007227B8}" dt="2022-02-03T04:40:02.933" v="674" actId="1076"/>
          <ac:picMkLst>
            <pc:docMk/>
            <pc:sldMk cId="3066503342" sldId="298"/>
            <ac:picMk id="10" creationId="{00000000-0000-0000-0000-000000000000}"/>
          </ac:picMkLst>
        </pc:picChg>
        <pc:picChg chg="mod">
          <ac:chgData name="Chisae Koizumi" userId="56daf4ee-0553-4efe-a59d-f3ef39271f03" providerId="ADAL" clId="{E8B66B63-9339-4089-8040-B0FD007227B8}" dt="2022-02-03T04:40:04.141" v="675" actId="1076"/>
          <ac:picMkLst>
            <pc:docMk/>
            <pc:sldMk cId="3066503342" sldId="298"/>
            <ac:picMk id="11" creationId="{00000000-0000-0000-0000-000000000000}"/>
          </ac:picMkLst>
        </pc:picChg>
        <pc:picChg chg="mod">
          <ac:chgData name="Chisae Koizumi" userId="56daf4ee-0553-4efe-a59d-f3ef39271f03" providerId="ADAL" clId="{E8B66B63-9339-4089-8040-B0FD007227B8}" dt="2022-02-03T04:40:08.719" v="677" actId="1076"/>
          <ac:picMkLst>
            <pc:docMk/>
            <pc:sldMk cId="3066503342" sldId="298"/>
            <ac:picMk id="12" creationId="{00000000-0000-0000-0000-000000000000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3T04:48:37.251" v="969" actId="478"/>
        <pc:sldMkLst>
          <pc:docMk/>
          <pc:sldMk cId="3548240188" sldId="299"/>
        </pc:sldMkLst>
        <pc:spChg chg="mod">
          <ac:chgData name="Chisae Koizumi" userId="56daf4ee-0553-4efe-a59d-f3ef39271f03" providerId="ADAL" clId="{E8B66B63-9339-4089-8040-B0FD007227B8}" dt="2022-02-03T04:40:35.680" v="697" actId="1035"/>
          <ac:spMkLst>
            <pc:docMk/>
            <pc:sldMk cId="3548240188" sldId="299"/>
            <ac:spMk id="7" creationId="{3D84533F-1F2B-4C22-A9E2-EDD4508964E1}"/>
          </ac:spMkLst>
        </pc:spChg>
        <pc:picChg chg="add del">
          <ac:chgData name="Chisae Koizumi" userId="56daf4ee-0553-4efe-a59d-f3ef39271f03" providerId="ADAL" clId="{E8B66B63-9339-4089-8040-B0FD007227B8}" dt="2022-02-03T04:48:37.251" v="969" actId="478"/>
          <ac:picMkLst>
            <pc:docMk/>
            <pc:sldMk cId="3548240188" sldId="299"/>
            <ac:picMk id="2" creationId="{00000000-0000-0000-0000-000000000000}"/>
          </ac:picMkLst>
        </pc:picChg>
        <pc:picChg chg="mod">
          <ac:chgData name="Chisae Koizumi" userId="56daf4ee-0553-4efe-a59d-f3ef39271f03" providerId="ADAL" clId="{E8B66B63-9339-4089-8040-B0FD007227B8}" dt="2022-02-03T04:47:53.806" v="966" actId="1076"/>
          <ac:picMkLst>
            <pc:docMk/>
            <pc:sldMk cId="3548240188" sldId="299"/>
            <ac:picMk id="3" creationId="{00000000-0000-0000-0000-000000000000}"/>
          </ac:picMkLst>
        </pc:picChg>
      </pc:sldChg>
      <pc:sldChg chg="del">
        <pc:chgData name="Chisae Koizumi" userId="56daf4ee-0553-4efe-a59d-f3ef39271f03" providerId="ADAL" clId="{E8B66B63-9339-4089-8040-B0FD007227B8}" dt="2022-02-03T04:51:08.250" v="1010" actId="2696"/>
        <pc:sldMkLst>
          <pc:docMk/>
          <pc:sldMk cId="1310587941" sldId="300"/>
        </pc:sldMkLst>
      </pc:sldChg>
      <pc:sldChg chg="addSp delSp modSp mod">
        <pc:chgData name="Chisae Koizumi" userId="56daf4ee-0553-4efe-a59d-f3ef39271f03" providerId="ADAL" clId="{E8B66B63-9339-4089-8040-B0FD007227B8}" dt="2022-02-03T05:00:00.244" v="1052"/>
        <pc:sldMkLst>
          <pc:docMk/>
          <pc:sldMk cId="1169391527" sldId="301"/>
        </pc:sldMkLst>
        <pc:spChg chg="del">
          <ac:chgData name="Chisae Koizumi" userId="56daf4ee-0553-4efe-a59d-f3ef39271f03" providerId="ADAL" clId="{E8B66B63-9339-4089-8040-B0FD007227B8}" dt="2022-02-03T04:59:59.916" v="1051" actId="478"/>
          <ac:spMkLst>
            <pc:docMk/>
            <pc:sldMk cId="1169391527" sldId="301"/>
            <ac:spMk id="8" creationId="{EF095115-7944-47F0-B5A4-A3017576F0B9}"/>
          </ac:spMkLst>
        </pc:spChg>
        <pc:spChg chg="add mod">
          <ac:chgData name="Chisae Koizumi" userId="56daf4ee-0553-4efe-a59d-f3ef39271f03" providerId="ADAL" clId="{E8B66B63-9339-4089-8040-B0FD007227B8}" dt="2022-02-03T04:58:49.468" v="1030" actId="14100"/>
          <ac:spMkLst>
            <pc:docMk/>
            <pc:sldMk cId="1169391527" sldId="301"/>
            <ac:spMk id="9" creationId="{AF20BEE7-A70C-44A0-828E-A4CEFAC5E255}"/>
          </ac:spMkLst>
        </pc:spChg>
        <pc:spChg chg="add mod">
          <ac:chgData name="Chisae Koizumi" userId="56daf4ee-0553-4efe-a59d-f3ef39271f03" providerId="ADAL" clId="{E8B66B63-9339-4089-8040-B0FD007227B8}" dt="2022-02-03T04:59:03.851" v="1035" actId="14100"/>
          <ac:spMkLst>
            <pc:docMk/>
            <pc:sldMk cId="1169391527" sldId="301"/>
            <ac:spMk id="10" creationId="{34802E87-CE39-4512-ACFE-EF59894231DB}"/>
          </ac:spMkLst>
        </pc:spChg>
        <pc:spChg chg="add mod">
          <ac:chgData name="Chisae Koizumi" userId="56daf4ee-0553-4efe-a59d-f3ef39271f03" providerId="ADAL" clId="{E8B66B63-9339-4089-8040-B0FD007227B8}" dt="2022-02-03T04:59:17.442" v="1040" actId="14100"/>
          <ac:spMkLst>
            <pc:docMk/>
            <pc:sldMk cId="1169391527" sldId="301"/>
            <ac:spMk id="14" creationId="{929746CC-201E-40D3-9178-9FF11EA8B1B5}"/>
          </ac:spMkLst>
        </pc:spChg>
        <pc:spChg chg="add mod">
          <ac:chgData name="Chisae Koizumi" userId="56daf4ee-0553-4efe-a59d-f3ef39271f03" providerId="ADAL" clId="{E8B66B63-9339-4089-8040-B0FD007227B8}" dt="2022-02-03T04:59:35.643" v="1046" actId="14100"/>
          <ac:spMkLst>
            <pc:docMk/>
            <pc:sldMk cId="1169391527" sldId="301"/>
            <ac:spMk id="15" creationId="{DEFF0469-7708-4ADA-BF58-B7F77D49C587}"/>
          </ac:spMkLst>
        </pc:spChg>
        <pc:spChg chg="add mod">
          <ac:chgData name="Chisae Koizumi" userId="56daf4ee-0553-4efe-a59d-f3ef39271f03" providerId="ADAL" clId="{E8B66B63-9339-4089-8040-B0FD007227B8}" dt="2022-02-03T04:59:46.404" v="1050" actId="14100"/>
          <ac:spMkLst>
            <pc:docMk/>
            <pc:sldMk cId="1169391527" sldId="301"/>
            <ac:spMk id="16" creationId="{84CCC3C1-849D-44E8-A867-40471DDA362E}"/>
          </ac:spMkLst>
        </pc:spChg>
        <pc:spChg chg="add mod">
          <ac:chgData name="Chisae Koizumi" userId="56daf4ee-0553-4efe-a59d-f3ef39271f03" providerId="ADAL" clId="{E8B66B63-9339-4089-8040-B0FD007227B8}" dt="2022-02-03T05:00:00.244" v="1052"/>
          <ac:spMkLst>
            <pc:docMk/>
            <pc:sldMk cId="1169391527" sldId="301"/>
            <ac:spMk id="17" creationId="{383CE1C0-8011-42F0-9D8E-14716ECD32C8}"/>
          </ac:spMkLst>
        </pc:spChg>
      </pc:sldChg>
      <pc:sldChg chg="addSp delSp modSp mod modNotesTx">
        <pc:chgData name="Chisae Koizumi" userId="56daf4ee-0553-4efe-a59d-f3ef39271f03" providerId="ADAL" clId="{E8B66B63-9339-4089-8040-B0FD007227B8}" dt="2022-02-03T05:00:24.862" v="1070" actId="20577"/>
        <pc:sldMkLst>
          <pc:docMk/>
          <pc:sldMk cId="1906994569" sldId="302"/>
        </pc:sldMkLst>
        <pc:spChg chg="del">
          <ac:chgData name="Chisae Koizumi" userId="56daf4ee-0553-4efe-a59d-f3ef39271f03" providerId="ADAL" clId="{E8B66B63-9339-4089-8040-B0FD007227B8}" dt="2022-02-03T05:00:03.563" v="1053" actId="478"/>
          <ac:spMkLst>
            <pc:docMk/>
            <pc:sldMk cId="1906994569" sldId="302"/>
            <ac:spMk id="7" creationId="{ED221E62-3684-4C99-A9C9-E5BDCD6DAE54}"/>
          </ac:spMkLst>
        </pc:spChg>
        <pc:spChg chg="add mod">
          <ac:chgData name="Chisae Koizumi" userId="56daf4ee-0553-4efe-a59d-f3ef39271f03" providerId="ADAL" clId="{E8B66B63-9339-4089-8040-B0FD007227B8}" dt="2022-02-03T05:00:03.927" v="1054"/>
          <ac:spMkLst>
            <pc:docMk/>
            <pc:sldMk cId="1906994569" sldId="302"/>
            <ac:spMk id="10" creationId="{869D9A70-C22D-423B-83B0-29742E6DCFDD}"/>
          </ac:spMkLst>
        </pc:spChg>
        <pc:grpChg chg="mod">
          <ac:chgData name="Chisae Koizumi" userId="56daf4ee-0553-4efe-a59d-f3ef39271f03" providerId="ADAL" clId="{E8B66B63-9339-4089-8040-B0FD007227B8}" dt="2022-02-03T05:00:20.533" v="1058" actId="1076"/>
          <ac:grpSpMkLst>
            <pc:docMk/>
            <pc:sldMk cId="1906994569" sldId="302"/>
            <ac:grpSpMk id="9" creationId="{00000000-0000-0000-0000-000000000000}"/>
          </ac:grpSpMkLst>
        </pc:grpChg>
        <pc:picChg chg="mod">
          <ac:chgData name="Chisae Koizumi" userId="56daf4ee-0553-4efe-a59d-f3ef39271f03" providerId="ADAL" clId="{E8B66B63-9339-4089-8040-B0FD007227B8}" dt="2022-02-03T05:00:17.820" v="1057" actId="1076"/>
          <ac:picMkLst>
            <pc:docMk/>
            <pc:sldMk cId="1906994569" sldId="302"/>
            <ac:picMk id="4" creationId="{00000000-0000-0000-0000-000000000000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3T05:00:36.057" v="1078" actId="20577"/>
        <pc:sldMkLst>
          <pc:docMk/>
          <pc:sldMk cId="3896667196" sldId="303"/>
        </pc:sldMkLst>
        <pc:spChg chg="del">
          <ac:chgData name="Chisae Koizumi" userId="56daf4ee-0553-4efe-a59d-f3ef39271f03" providerId="ADAL" clId="{E8B66B63-9339-4089-8040-B0FD007227B8}" dt="2022-02-03T05:00:30.119" v="1071" actId="478"/>
          <ac:spMkLst>
            <pc:docMk/>
            <pc:sldMk cId="3896667196" sldId="303"/>
            <ac:spMk id="3" creationId="{CEF67497-D3CA-4615-8EA2-3295F16919D8}"/>
          </ac:spMkLst>
        </pc:spChg>
        <pc:spChg chg="add mod">
          <ac:chgData name="Chisae Koizumi" userId="56daf4ee-0553-4efe-a59d-f3ef39271f03" providerId="ADAL" clId="{E8B66B63-9339-4089-8040-B0FD007227B8}" dt="2022-02-03T05:00:36.057" v="1078" actId="20577"/>
          <ac:spMkLst>
            <pc:docMk/>
            <pc:sldMk cId="3896667196" sldId="303"/>
            <ac:spMk id="5" creationId="{857A9066-9FCF-4F66-BF4A-4F2ED68D199C}"/>
          </ac:spMkLst>
        </pc:spChg>
      </pc:sldChg>
      <pc:sldChg chg="addSp delSp modSp del mod">
        <pc:chgData name="Chisae Koizumi" userId="56daf4ee-0553-4efe-a59d-f3ef39271f03" providerId="ADAL" clId="{E8B66B63-9339-4089-8040-B0FD007227B8}" dt="2022-02-03T05:03:52.840" v="1098" actId="2696"/>
        <pc:sldMkLst>
          <pc:docMk/>
          <pc:sldMk cId="491628077" sldId="304"/>
        </pc:sldMkLst>
        <pc:spChg chg="del">
          <ac:chgData name="Chisae Koizumi" userId="56daf4ee-0553-4efe-a59d-f3ef39271f03" providerId="ADAL" clId="{E8B66B63-9339-4089-8040-B0FD007227B8}" dt="2022-02-03T05:00:51.933" v="1079" actId="478"/>
          <ac:spMkLst>
            <pc:docMk/>
            <pc:sldMk cId="491628077" sldId="304"/>
            <ac:spMk id="3" creationId="{73B57B9C-B04A-4DA8-B6C2-11B23D71FD94}"/>
          </ac:spMkLst>
        </pc:spChg>
        <pc:spChg chg="add mod">
          <ac:chgData name="Chisae Koizumi" userId="56daf4ee-0553-4efe-a59d-f3ef39271f03" providerId="ADAL" clId="{E8B66B63-9339-4089-8040-B0FD007227B8}" dt="2022-02-03T05:00:52.224" v="1080"/>
          <ac:spMkLst>
            <pc:docMk/>
            <pc:sldMk cId="491628077" sldId="304"/>
            <ac:spMk id="5" creationId="{30A25D1C-69C1-4CD3-89FE-DE39F54C0B08}"/>
          </ac:spMkLst>
        </pc:spChg>
      </pc:sldChg>
      <pc:sldChg chg="addSp delSp modSp mod">
        <pc:chgData name="Chisae Koizumi" userId="56daf4ee-0553-4efe-a59d-f3ef39271f03" providerId="ADAL" clId="{E8B66B63-9339-4089-8040-B0FD007227B8}" dt="2022-02-03T05:03:47.373" v="1097" actId="478"/>
        <pc:sldMkLst>
          <pc:docMk/>
          <pc:sldMk cId="640300957" sldId="305"/>
        </pc:sldMkLst>
        <pc:spChg chg="del">
          <ac:chgData name="Chisae Koizumi" userId="56daf4ee-0553-4efe-a59d-f3ef39271f03" providerId="ADAL" clId="{E8B66B63-9339-4089-8040-B0FD007227B8}" dt="2022-02-03T05:01:16.360" v="1081" actId="478"/>
          <ac:spMkLst>
            <pc:docMk/>
            <pc:sldMk cId="640300957" sldId="305"/>
            <ac:spMk id="4" creationId="{FEC963B3-F96B-4E5C-A6F2-B4DCBE8BF393}"/>
          </ac:spMkLst>
        </pc:spChg>
        <pc:spChg chg="add mod">
          <ac:chgData name="Chisae Koizumi" userId="56daf4ee-0553-4efe-a59d-f3ef39271f03" providerId="ADAL" clId="{E8B66B63-9339-4089-8040-B0FD007227B8}" dt="2022-02-03T05:01:16.739" v="1082"/>
          <ac:spMkLst>
            <pc:docMk/>
            <pc:sldMk cId="640300957" sldId="305"/>
            <ac:spMk id="7" creationId="{26C890F5-9312-4C18-8BCF-2C632BBBA980}"/>
          </ac:spMkLst>
        </pc:spChg>
        <pc:picChg chg="add mod">
          <ac:chgData name="Chisae Koizumi" userId="56daf4ee-0553-4efe-a59d-f3ef39271f03" providerId="ADAL" clId="{E8B66B63-9339-4089-8040-B0FD007227B8}" dt="2022-02-03T05:02:58.475" v="1088" actId="1076"/>
          <ac:picMkLst>
            <pc:docMk/>
            <pc:sldMk cId="640300957" sldId="305"/>
            <ac:picMk id="3" creationId="{C801CE2A-2E6C-4504-A61B-F34830764277}"/>
          </ac:picMkLst>
        </pc:picChg>
        <pc:picChg chg="mod">
          <ac:chgData name="Chisae Koizumi" userId="56daf4ee-0553-4efe-a59d-f3ef39271f03" providerId="ADAL" clId="{E8B66B63-9339-4089-8040-B0FD007227B8}" dt="2022-02-03T05:03:39.210" v="1095" actId="1076"/>
          <ac:picMkLst>
            <pc:docMk/>
            <pc:sldMk cId="640300957" sldId="305"/>
            <ac:picMk id="5" creationId="{00000000-0000-0000-0000-000000000000}"/>
          </ac:picMkLst>
        </pc:picChg>
        <pc:picChg chg="del mod">
          <ac:chgData name="Chisae Koizumi" userId="56daf4ee-0553-4efe-a59d-f3ef39271f03" providerId="ADAL" clId="{E8B66B63-9339-4089-8040-B0FD007227B8}" dt="2022-02-03T05:03:47.373" v="1097" actId="478"/>
          <ac:picMkLst>
            <pc:docMk/>
            <pc:sldMk cId="640300957" sldId="305"/>
            <ac:picMk id="6" creationId="{00000000-0000-0000-0000-000000000000}"/>
          </ac:picMkLst>
        </pc:picChg>
        <pc:picChg chg="add mod">
          <ac:chgData name="Chisae Koizumi" userId="56daf4ee-0553-4efe-a59d-f3ef39271f03" providerId="ADAL" clId="{E8B66B63-9339-4089-8040-B0FD007227B8}" dt="2022-02-03T05:03:41.994" v="1096" actId="14100"/>
          <ac:picMkLst>
            <pc:docMk/>
            <pc:sldMk cId="640300957" sldId="305"/>
            <ac:picMk id="9" creationId="{E0BE217D-672B-463D-9DF8-3DDC125CF435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3T05:07:34.033" v="1132" actId="1076"/>
        <pc:sldMkLst>
          <pc:docMk/>
          <pc:sldMk cId="3273891760" sldId="306"/>
        </pc:sldMkLst>
        <pc:spChg chg="mod">
          <ac:chgData name="Chisae Koizumi" userId="56daf4ee-0553-4efe-a59d-f3ef39271f03" providerId="ADAL" clId="{E8B66B63-9339-4089-8040-B0FD007227B8}" dt="2022-02-03T05:05:29.717" v="1113" actId="1036"/>
          <ac:spMkLst>
            <pc:docMk/>
            <pc:sldMk cId="3273891760" sldId="306"/>
            <ac:spMk id="3" creationId="{980AE290-C9D3-43DF-84E8-14E78A97D871}"/>
          </ac:spMkLst>
        </pc:spChg>
        <pc:picChg chg="add mod">
          <ac:chgData name="Chisae Koizumi" userId="56daf4ee-0553-4efe-a59d-f3ef39271f03" providerId="ADAL" clId="{E8B66B63-9339-4089-8040-B0FD007227B8}" dt="2022-02-03T05:07:34.033" v="1132" actId="1076"/>
          <ac:picMkLst>
            <pc:docMk/>
            <pc:sldMk cId="3273891760" sldId="306"/>
            <ac:picMk id="4" creationId="{91CB1CB4-0971-4FDA-90FF-417F9CD8E270}"/>
          </ac:picMkLst>
        </pc:picChg>
        <pc:picChg chg="del mod">
          <ac:chgData name="Chisae Koizumi" userId="56daf4ee-0553-4efe-a59d-f3ef39271f03" providerId="ADAL" clId="{E8B66B63-9339-4089-8040-B0FD007227B8}" dt="2022-02-03T05:07:16.399" v="1124" actId="478"/>
          <ac:picMkLst>
            <pc:docMk/>
            <pc:sldMk cId="3273891760" sldId="306"/>
            <ac:picMk id="5" creationId="{00000000-0000-0000-0000-000000000000}"/>
          </ac:picMkLst>
        </pc:picChg>
        <pc:picChg chg="add mod">
          <ac:chgData name="Chisae Koizumi" userId="56daf4ee-0553-4efe-a59d-f3ef39271f03" providerId="ADAL" clId="{E8B66B63-9339-4089-8040-B0FD007227B8}" dt="2022-02-03T05:07:31.242" v="1131" actId="1076"/>
          <ac:picMkLst>
            <pc:docMk/>
            <pc:sldMk cId="3273891760" sldId="306"/>
            <ac:picMk id="7" creationId="{1D54C45E-B2DA-4ED7-AAFC-EA1820416BB6}"/>
          </ac:picMkLst>
        </pc:picChg>
      </pc:sldChg>
      <pc:sldChg chg="modSp mod">
        <pc:chgData name="Chisae Koizumi" userId="56daf4ee-0553-4efe-a59d-f3ef39271f03" providerId="ADAL" clId="{E8B66B63-9339-4089-8040-B0FD007227B8}" dt="2022-02-03T05:10:28.371" v="1158" actId="1076"/>
        <pc:sldMkLst>
          <pc:docMk/>
          <pc:sldMk cId="427301175" sldId="307"/>
        </pc:sldMkLst>
        <pc:spChg chg="mod">
          <ac:chgData name="Chisae Koizumi" userId="56daf4ee-0553-4efe-a59d-f3ef39271f03" providerId="ADAL" clId="{E8B66B63-9339-4089-8040-B0FD007227B8}" dt="2022-02-03T05:08:45.748" v="1144" actId="1035"/>
          <ac:spMkLst>
            <pc:docMk/>
            <pc:sldMk cId="427301175" sldId="307"/>
            <ac:spMk id="4" creationId="{57050E98-1E9D-48D9-B78B-99BEEFAB2AAC}"/>
          </ac:spMkLst>
        </pc:spChg>
        <pc:picChg chg="mod">
          <ac:chgData name="Chisae Koizumi" userId="56daf4ee-0553-4efe-a59d-f3ef39271f03" providerId="ADAL" clId="{E8B66B63-9339-4089-8040-B0FD007227B8}" dt="2022-02-03T05:10:28.371" v="1158" actId="1076"/>
          <ac:picMkLst>
            <pc:docMk/>
            <pc:sldMk cId="427301175" sldId="307"/>
            <ac:picMk id="6" creationId="{00000000-0000-0000-0000-000000000000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3T05:10:04.992" v="1156" actId="1076"/>
        <pc:sldMkLst>
          <pc:docMk/>
          <pc:sldMk cId="3006697437" sldId="308"/>
        </pc:sldMkLst>
        <pc:spChg chg="del">
          <ac:chgData name="Chisae Koizumi" userId="56daf4ee-0553-4efe-a59d-f3ef39271f03" providerId="ADAL" clId="{E8B66B63-9339-4089-8040-B0FD007227B8}" dt="2022-02-03T05:08:57.503" v="1145" actId="478"/>
          <ac:spMkLst>
            <pc:docMk/>
            <pc:sldMk cId="3006697437" sldId="308"/>
            <ac:spMk id="3" creationId="{A1977035-20D9-4753-B341-8CDD5BFE8656}"/>
          </ac:spMkLst>
        </pc:spChg>
        <pc:spChg chg="add mod">
          <ac:chgData name="Chisae Koizumi" userId="56daf4ee-0553-4efe-a59d-f3ef39271f03" providerId="ADAL" clId="{E8B66B63-9339-4089-8040-B0FD007227B8}" dt="2022-02-03T05:08:57.844" v="1146"/>
          <ac:spMkLst>
            <pc:docMk/>
            <pc:sldMk cId="3006697437" sldId="308"/>
            <ac:spMk id="4" creationId="{34807426-C684-4675-A724-7C19887EC179}"/>
          </ac:spMkLst>
        </pc:spChg>
        <pc:picChg chg="mod">
          <ac:chgData name="Chisae Koizumi" userId="56daf4ee-0553-4efe-a59d-f3ef39271f03" providerId="ADAL" clId="{E8B66B63-9339-4089-8040-B0FD007227B8}" dt="2022-02-03T05:10:04.992" v="1156" actId="1076"/>
          <ac:picMkLst>
            <pc:docMk/>
            <pc:sldMk cId="3006697437" sldId="308"/>
            <ac:picMk id="5" creationId="{00000000-0000-0000-0000-000000000000}"/>
          </ac:picMkLst>
        </pc:picChg>
      </pc:sldChg>
      <pc:sldChg chg="addSp delSp modSp mod">
        <pc:chgData name="Chisae Koizumi" userId="56daf4ee-0553-4efe-a59d-f3ef39271f03" providerId="ADAL" clId="{E8B66B63-9339-4089-8040-B0FD007227B8}" dt="2022-02-03T05:09:55.673" v="1155" actId="1076"/>
        <pc:sldMkLst>
          <pc:docMk/>
          <pc:sldMk cId="2876666537" sldId="309"/>
        </pc:sldMkLst>
        <pc:spChg chg="del">
          <ac:chgData name="Chisae Koizumi" userId="56daf4ee-0553-4efe-a59d-f3ef39271f03" providerId="ADAL" clId="{E8B66B63-9339-4089-8040-B0FD007227B8}" dt="2022-02-03T05:09:02.655" v="1147" actId="478"/>
          <ac:spMkLst>
            <pc:docMk/>
            <pc:sldMk cId="2876666537" sldId="309"/>
            <ac:spMk id="3" creationId="{CD71ED03-E02B-4FAA-A400-E28364FAB838}"/>
          </ac:spMkLst>
        </pc:spChg>
        <pc:spChg chg="add mod">
          <ac:chgData name="Chisae Koizumi" userId="56daf4ee-0553-4efe-a59d-f3ef39271f03" providerId="ADAL" clId="{E8B66B63-9339-4089-8040-B0FD007227B8}" dt="2022-02-03T05:09:03.158" v="1148"/>
          <ac:spMkLst>
            <pc:docMk/>
            <pc:sldMk cId="2876666537" sldId="309"/>
            <ac:spMk id="5" creationId="{545AF1AA-B4C4-4CD1-BB65-4055D43DE1A8}"/>
          </ac:spMkLst>
        </pc:spChg>
        <pc:picChg chg="del">
          <ac:chgData name="Chisae Koizumi" userId="56daf4ee-0553-4efe-a59d-f3ef39271f03" providerId="ADAL" clId="{E8B66B63-9339-4089-8040-B0FD007227B8}" dt="2022-02-03T05:09:13.035" v="1149" actId="478"/>
          <ac:picMkLst>
            <pc:docMk/>
            <pc:sldMk cId="2876666537" sldId="309"/>
            <ac:picMk id="4" creationId="{00000000-0000-0000-0000-000000000000}"/>
          </ac:picMkLst>
        </pc:picChg>
        <pc:picChg chg="add mod">
          <ac:chgData name="Chisae Koizumi" userId="56daf4ee-0553-4efe-a59d-f3ef39271f03" providerId="ADAL" clId="{E8B66B63-9339-4089-8040-B0FD007227B8}" dt="2022-02-03T05:09:55.673" v="1155" actId="1076"/>
          <ac:picMkLst>
            <pc:docMk/>
            <pc:sldMk cId="2876666537" sldId="309"/>
            <ac:picMk id="6" creationId="{4DC16780-ACAE-4264-B994-3F9BF1345ED8}"/>
          </ac:picMkLst>
        </pc:picChg>
      </pc:sldChg>
      <pc:sldChg chg="addSp delSp modSp add mod delAnim">
        <pc:chgData name="Chisae Koizumi" userId="56daf4ee-0553-4efe-a59d-f3ef39271f03" providerId="ADAL" clId="{E8B66B63-9339-4089-8040-B0FD007227B8}" dt="2022-02-03T03:59:29.010" v="237" actId="20577"/>
        <pc:sldMkLst>
          <pc:docMk/>
          <pc:sldMk cId="3390697748" sldId="310"/>
        </pc:sldMkLst>
        <pc:spChg chg="mod">
          <ac:chgData name="Chisae Koizumi" userId="56daf4ee-0553-4efe-a59d-f3ef39271f03" providerId="ADAL" clId="{E8B66B63-9339-4089-8040-B0FD007227B8}" dt="2022-02-03T03:59:29.010" v="237" actId="20577"/>
          <ac:spMkLst>
            <pc:docMk/>
            <pc:sldMk cId="3390697748" sldId="310"/>
            <ac:spMk id="11" creationId="{EDC68992-C6A5-4E01-B6B5-B3F34C2DE8C8}"/>
          </ac:spMkLst>
        </pc:spChg>
        <pc:grpChg chg="del">
          <ac:chgData name="Chisae Koizumi" userId="56daf4ee-0553-4efe-a59d-f3ef39271f03" providerId="ADAL" clId="{E8B66B63-9339-4089-8040-B0FD007227B8}" dt="2022-02-03T03:57:50.569" v="215" actId="478"/>
          <ac:grpSpMkLst>
            <pc:docMk/>
            <pc:sldMk cId="3390697748" sldId="310"/>
            <ac:grpSpMk id="9" creationId="{5131D01F-4207-4D5D-AF8E-8FE8821C14BF}"/>
          </ac:grpSpMkLst>
        </pc:grpChg>
        <pc:picChg chg="add mod">
          <ac:chgData name="Chisae Koizumi" userId="56daf4ee-0553-4efe-a59d-f3ef39271f03" providerId="ADAL" clId="{E8B66B63-9339-4089-8040-B0FD007227B8}" dt="2022-02-03T03:59:14.667" v="235" actId="692"/>
          <ac:picMkLst>
            <pc:docMk/>
            <pc:sldMk cId="3390697748" sldId="310"/>
            <ac:picMk id="4" creationId="{C036983D-0A22-4233-B06C-A25EF599043B}"/>
          </ac:picMkLst>
        </pc:picChg>
        <pc:picChg chg="del">
          <ac:chgData name="Chisae Koizumi" userId="56daf4ee-0553-4efe-a59d-f3ef39271f03" providerId="ADAL" clId="{E8B66B63-9339-4089-8040-B0FD007227B8}" dt="2022-02-03T03:57:53.172" v="216" actId="478"/>
          <ac:picMkLst>
            <pc:docMk/>
            <pc:sldMk cId="3390697748" sldId="310"/>
            <ac:picMk id="5" creationId="{EAB90CE1-D099-4651-8C5E-9D46350F72BC}"/>
          </ac:picMkLst>
        </pc:picChg>
        <pc:picChg chg="del">
          <ac:chgData name="Chisae Koizumi" userId="56daf4ee-0553-4efe-a59d-f3ef39271f03" providerId="ADAL" clId="{E8B66B63-9339-4089-8040-B0FD007227B8}" dt="2022-02-03T03:57:57.567" v="218" actId="478"/>
          <ac:picMkLst>
            <pc:docMk/>
            <pc:sldMk cId="3390697748" sldId="310"/>
            <ac:picMk id="6" creationId="{E38A845B-3F02-4532-8FE1-8FD6A7C6FFFF}"/>
          </ac:picMkLst>
        </pc:picChg>
        <pc:picChg chg="del">
          <ac:chgData name="Chisae Koizumi" userId="56daf4ee-0553-4efe-a59d-f3ef39271f03" providerId="ADAL" clId="{E8B66B63-9339-4089-8040-B0FD007227B8}" dt="2022-02-03T03:57:48.529" v="214" actId="478"/>
          <ac:picMkLst>
            <pc:docMk/>
            <pc:sldMk cId="3390697748" sldId="310"/>
            <ac:picMk id="13" creationId="{E8FDE4B5-1C1B-4E8A-BFA6-500F78A3C114}"/>
          </ac:picMkLst>
        </pc:picChg>
        <pc:picChg chg="del">
          <ac:chgData name="Chisae Koizumi" userId="56daf4ee-0553-4efe-a59d-f3ef39271f03" providerId="ADAL" clId="{E8B66B63-9339-4089-8040-B0FD007227B8}" dt="2022-02-03T03:58:00.054" v="219" actId="478"/>
          <ac:picMkLst>
            <pc:docMk/>
            <pc:sldMk cId="3390697748" sldId="310"/>
            <ac:picMk id="14" creationId="{BE7F3118-648E-4B88-83C7-E3971E794488}"/>
          </ac:picMkLst>
        </pc:picChg>
        <pc:picChg chg="del">
          <ac:chgData name="Chisae Koizumi" userId="56daf4ee-0553-4efe-a59d-f3ef39271f03" providerId="ADAL" clId="{E8B66B63-9339-4089-8040-B0FD007227B8}" dt="2022-02-03T03:57:55.286" v="217" actId="478"/>
          <ac:picMkLst>
            <pc:docMk/>
            <pc:sldMk cId="3390697748" sldId="310"/>
            <ac:picMk id="15" creationId="{DB79165B-1902-44D4-AFAE-F08008690158}"/>
          </ac:picMkLst>
        </pc:picChg>
      </pc:sldChg>
      <pc:sldChg chg="addSp modSp add mod">
        <pc:chgData name="Chisae Koizumi" userId="56daf4ee-0553-4efe-a59d-f3ef39271f03" providerId="ADAL" clId="{E8B66B63-9339-4089-8040-B0FD007227B8}" dt="2022-02-03T04:07:27.899" v="335" actId="166"/>
        <pc:sldMkLst>
          <pc:docMk/>
          <pc:sldMk cId="161224315" sldId="311"/>
        </pc:sldMkLst>
        <pc:spChg chg="add mod">
          <ac:chgData name="Chisae Koizumi" userId="56daf4ee-0553-4efe-a59d-f3ef39271f03" providerId="ADAL" clId="{E8B66B63-9339-4089-8040-B0FD007227B8}" dt="2022-02-03T04:07:01.661" v="330" actId="164"/>
          <ac:spMkLst>
            <pc:docMk/>
            <pc:sldMk cId="161224315" sldId="311"/>
            <ac:spMk id="13" creationId="{2720D868-E3D4-41C6-9141-5E035258AB4D}"/>
          </ac:spMkLst>
        </pc:spChg>
        <pc:spChg chg="add mod">
          <ac:chgData name="Chisae Koizumi" userId="56daf4ee-0553-4efe-a59d-f3ef39271f03" providerId="ADAL" clId="{E8B66B63-9339-4089-8040-B0FD007227B8}" dt="2022-02-03T04:07:01.661" v="330" actId="164"/>
          <ac:spMkLst>
            <pc:docMk/>
            <pc:sldMk cId="161224315" sldId="311"/>
            <ac:spMk id="17" creationId="{776AB39D-253D-4741-B0E7-309FD2A9C830}"/>
          </ac:spMkLst>
        </pc:spChg>
        <pc:spChg chg="add mod">
          <ac:chgData name="Chisae Koizumi" userId="56daf4ee-0553-4efe-a59d-f3ef39271f03" providerId="ADAL" clId="{E8B66B63-9339-4089-8040-B0FD007227B8}" dt="2022-02-03T04:07:01.661" v="330" actId="164"/>
          <ac:spMkLst>
            <pc:docMk/>
            <pc:sldMk cId="161224315" sldId="311"/>
            <ac:spMk id="18" creationId="{524BCAB8-025A-4759-87AF-E16FC00482D9}"/>
          </ac:spMkLst>
        </pc:spChg>
        <pc:spChg chg="add mod">
          <ac:chgData name="Chisae Koizumi" userId="56daf4ee-0553-4efe-a59d-f3ef39271f03" providerId="ADAL" clId="{E8B66B63-9339-4089-8040-B0FD007227B8}" dt="2022-02-03T04:07:08.041" v="331" actId="164"/>
          <ac:spMkLst>
            <pc:docMk/>
            <pc:sldMk cId="161224315" sldId="311"/>
            <ac:spMk id="19" creationId="{F2B8AA4B-841C-49B4-979F-F3A3920B02AE}"/>
          </ac:spMkLst>
        </pc:spChg>
        <pc:spChg chg="add mod">
          <ac:chgData name="Chisae Koizumi" userId="56daf4ee-0553-4efe-a59d-f3ef39271f03" providerId="ADAL" clId="{E8B66B63-9339-4089-8040-B0FD007227B8}" dt="2022-02-03T04:07:08.041" v="331" actId="164"/>
          <ac:spMkLst>
            <pc:docMk/>
            <pc:sldMk cId="161224315" sldId="311"/>
            <ac:spMk id="20" creationId="{E4A37549-888A-4BB8-B115-4AE0496A98F5}"/>
          </ac:spMkLst>
        </pc:spChg>
        <pc:spChg chg="add mod">
          <ac:chgData name="Chisae Koizumi" userId="56daf4ee-0553-4efe-a59d-f3ef39271f03" providerId="ADAL" clId="{E8B66B63-9339-4089-8040-B0FD007227B8}" dt="2022-02-03T04:07:08.041" v="331" actId="164"/>
          <ac:spMkLst>
            <pc:docMk/>
            <pc:sldMk cId="161224315" sldId="311"/>
            <ac:spMk id="21" creationId="{1A0950F6-80B0-4726-9E5A-588CC13362B5}"/>
          </ac:spMkLst>
        </pc:spChg>
        <pc:spChg chg="add mod">
          <ac:chgData name="Chisae Koizumi" userId="56daf4ee-0553-4efe-a59d-f3ef39271f03" providerId="ADAL" clId="{E8B66B63-9339-4089-8040-B0FD007227B8}" dt="2022-02-03T04:07:08.041" v="331" actId="164"/>
          <ac:spMkLst>
            <pc:docMk/>
            <pc:sldMk cId="161224315" sldId="311"/>
            <ac:spMk id="22" creationId="{47D73529-2E0F-4322-B51E-CB6D75BAC2B0}"/>
          </ac:spMkLst>
        </pc:spChg>
        <pc:spChg chg="add mod">
          <ac:chgData name="Chisae Koizumi" userId="56daf4ee-0553-4efe-a59d-f3ef39271f03" providerId="ADAL" clId="{E8B66B63-9339-4089-8040-B0FD007227B8}" dt="2022-02-03T04:07:13.974" v="333" actId="164"/>
          <ac:spMkLst>
            <pc:docMk/>
            <pc:sldMk cId="161224315" sldId="311"/>
            <ac:spMk id="23" creationId="{A905F579-5AE2-4971-A203-F2A44BF5FD9C}"/>
          </ac:spMkLst>
        </pc:spChg>
        <pc:spChg chg="add mod">
          <ac:chgData name="Chisae Koizumi" userId="56daf4ee-0553-4efe-a59d-f3ef39271f03" providerId="ADAL" clId="{E8B66B63-9339-4089-8040-B0FD007227B8}" dt="2022-02-03T04:07:13.974" v="333" actId="164"/>
          <ac:spMkLst>
            <pc:docMk/>
            <pc:sldMk cId="161224315" sldId="311"/>
            <ac:spMk id="24" creationId="{1F6B12FF-BF1F-4620-930F-6593B26FC7E0}"/>
          </ac:spMkLst>
        </pc:spChg>
        <pc:spChg chg="add mod">
          <ac:chgData name="Chisae Koizumi" userId="56daf4ee-0553-4efe-a59d-f3ef39271f03" providerId="ADAL" clId="{E8B66B63-9339-4089-8040-B0FD007227B8}" dt="2022-02-03T04:07:13.974" v="333" actId="164"/>
          <ac:spMkLst>
            <pc:docMk/>
            <pc:sldMk cId="161224315" sldId="311"/>
            <ac:spMk id="25" creationId="{4D5DAE05-63F0-473A-9D70-476D91C4A1AE}"/>
          </ac:spMkLst>
        </pc:spChg>
        <pc:grpChg chg="add mod">
          <ac:chgData name="Chisae Koizumi" userId="56daf4ee-0553-4efe-a59d-f3ef39271f03" providerId="ADAL" clId="{E8B66B63-9339-4089-8040-B0FD007227B8}" dt="2022-02-03T04:07:01.661" v="330" actId="164"/>
          <ac:grpSpMkLst>
            <pc:docMk/>
            <pc:sldMk cId="161224315" sldId="311"/>
            <ac:grpSpMk id="2" creationId="{4549C4F3-052C-442A-802B-7024AA5CFD56}"/>
          </ac:grpSpMkLst>
        </pc:grpChg>
        <pc:grpChg chg="add mod">
          <ac:chgData name="Chisae Koizumi" userId="56daf4ee-0553-4efe-a59d-f3ef39271f03" providerId="ADAL" clId="{E8B66B63-9339-4089-8040-B0FD007227B8}" dt="2022-02-03T04:07:08.041" v="331" actId="164"/>
          <ac:grpSpMkLst>
            <pc:docMk/>
            <pc:sldMk cId="161224315" sldId="311"/>
            <ac:grpSpMk id="4" creationId="{D5169D7F-B274-47B8-A472-28B033C551F6}"/>
          </ac:grpSpMkLst>
        </pc:grpChg>
        <pc:grpChg chg="add mod">
          <ac:chgData name="Chisae Koizumi" userId="56daf4ee-0553-4efe-a59d-f3ef39271f03" providerId="ADAL" clId="{E8B66B63-9339-4089-8040-B0FD007227B8}" dt="2022-02-03T04:07:13.974" v="333" actId="164"/>
          <ac:grpSpMkLst>
            <pc:docMk/>
            <pc:sldMk cId="161224315" sldId="311"/>
            <ac:grpSpMk id="6" creationId="{13A3E459-0AF5-4AB7-901E-FE861D3D7B3A}"/>
          </ac:grpSpMkLst>
        </pc:grpChg>
        <pc:picChg chg="ord">
          <ac:chgData name="Chisae Koizumi" userId="56daf4ee-0553-4efe-a59d-f3ef39271f03" providerId="ADAL" clId="{E8B66B63-9339-4089-8040-B0FD007227B8}" dt="2022-02-03T04:07:20.367" v="334" actId="166"/>
          <ac:picMkLst>
            <pc:docMk/>
            <pc:sldMk cId="161224315" sldId="311"/>
            <ac:picMk id="3" creationId="{1BDFA22C-C40A-4192-B874-5884846E3E00}"/>
          </ac:picMkLst>
        </pc:picChg>
        <pc:picChg chg="mod">
          <ac:chgData name="Chisae Koizumi" userId="56daf4ee-0553-4efe-a59d-f3ef39271f03" providerId="ADAL" clId="{E8B66B63-9339-4089-8040-B0FD007227B8}" dt="2022-02-03T04:07:01.661" v="330" actId="164"/>
          <ac:picMkLst>
            <pc:docMk/>
            <pc:sldMk cId="161224315" sldId="311"/>
            <ac:picMk id="7" creationId="{5C1F1854-6D72-4F67-961A-D4EFC70E9D2F}"/>
          </ac:picMkLst>
        </pc:picChg>
        <pc:picChg chg="mod">
          <ac:chgData name="Chisae Koizumi" userId="56daf4ee-0553-4efe-a59d-f3ef39271f03" providerId="ADAL" clId="{E8B66B63-9339-4089-8040-B0FD007227B8}" dt="2022-02-03T04:07:08.041" v="331" actId="164"/>
          <ac:picMkLst>
            <pc:docMk/>
            <pc:sldMk cId="161224315" sldId="311"/>
            <ac:picMk id="9" creationId="{29E00ECD-5809-4552-AF06-E4F577188D62}"/>
          </ac:picMkLst>
        </pc:picChg>
        <pc:picChg chg="mod">
          <ac:chgData name="Chisae Koizumi" userId="56daf4ee-0553-4efe-a59d-f3ef39271f03" providerId="ADAL" clId="{E8B66B63-9339-4089-8040-B0FD007227B8}" dt="2022-02-03T04:07:13.974" v="333" actId="164"/>
          <ac:picMkLst>
            <pc:docMk/>
            <pc:sldMk cId="161224315" sldId="311"/>
            <ac:picMk id="11" creationId="{F04B3A36-D9D3-4A52-9EBC-CA372C817EC9}"/>
          </ac:picMkLst>
        </pc:picChg>
        <pc:picChg chg="ord">
          <ac:chgData name="Chisae Koizumi" userId="56daf4ee-0553-4efe-a59d-f3ef39271f03" providerId="ADAL" clId="{E8B66B63-9339-4089-8040-B0FD007227B8}" dt="2022-02-03T04:07:27.899" v="335" actId="166"/>
          <ac:picMkLst>
            <pc:docMk/>
            <pc:sldMk cId="161224315" sldId="311"/>
            <ac:picMk id="14" creationId="{DCCB6F17-5698-4B44-9FD0-B470804A9B30}"/>
          </ac:picMkLst>
        </pc:picChg>
        <pc:picChg chg="ord">
          <ac:chgData name="Chisae Koizumi" userId="56daf4ee-0553-4efe-a59d-f3ef39271f03" providerId="ADAL" clId="{E8B66B63-9339-4089-8040-B0FD007227B8}" dt="2022-02-03T04:07:27.899" v="335" actId="166"/>
          <ac:picMkLst>
            <pc:docMk/>
            <pc:sldMk cId="161224315" sldId="311"/>
            <ac:picMk id="15" creationId="{230644A4-94E0-4319-AD83-0C0117D32DE0}"/>
          </ac:picMkLst>
        </pc:picChg>
        <pc:picChg chg="ord">
          <ac:chgData name="Chisae Koizumi" userId="56daf4ee-0553-4efe-a59d-f3ef39271f03" providerId="ADAL" clId="{E8B66B63-9339-4089-8040-B0FD007227B8}" dt="2022-02-03T04:07:27.899" v="335" actId="166"/>
          <ac:picMkLst>
            <pc:docMk/>
            <pc:sldMk cId="161224315" sldId="311"/>
            <ac:picMk id="16" creationId="{6290855A-482C-4437-91EC-50B71068F8A7}"/>
          </ac:picMkLst>
        </pc:picChg>
      </pc:sldChg>
      <pc:sldChg chg="addSp delSp modSp add mod">
        <pc:chgData name="Chisae Koizumi" userId="56daf4ee-0553-4efe-a59d-f3ef39271f03" providerId="ADAL" clId="{E8B66B63-9339-4089-8040-B0FD007227B8}" dt="2022-02-03T04:12:37.319" v="376" actId="166"/>
        <pc:sldMkLst>
          <pc:docMk/>
          <pc:sldMk cId="102341645" sldId="312"/>
        </pc:sldMkLst>
        <pc:spChg chg="mod">
          <ac:chgData name="Chisae Koizumi" userId="56daf4ee-0553-4efe-a59d-f3ef39271f03" providerId="ADAL" clId="{E8B66B63-9339-4089-8040-B0FD007227B8}" dt="2022-02-03T04:12:32.109" v="375" actId="164"/>
          <ac:spMkLst>
            <pc:docMk/>
            <pc:sldMk cId="102341645" sldId="312"/>
            <ac:spMk id="2" creationId="{00000000-0000-0000-0000-000000000000}"/>
          </ac:spMkLst>
        </pc:spChg>
        <pc:spChg chg="mod">
          <ac:chgData name="Chisae Koizumi" userId="56daf4ee-0553-4efe-a59d-f3ef39271f03" providerId="ADAL" clId="{E8B66B63-9339-4089-8040-B0FD007227B8}" dt="2022-02-03T04:12:32.109" v="375" actId="164"/>
          <ac:spMkLst>
            <pc:docMk/>
            <pc:sldMk cId="102341645" sldId="312"/>
            <ac:spMk id="8" creationId="{00000000-0000-0000-0000-000000000000}"/>
          </ac:spMkLst>
        </pc:spChg>
        <pc:spChg chg="mod">
          <ac:chgData name="Chisae Koizumi" userId="56daf4ee-0553-4efe-a59d-f3ef39271f03" providerId="ADAL" clId="{E8B66B63-9339-4089-8040-B0FD007227B8}" dt="2022-02-03T04:12:32.109" v="375" actId="164"/>
          <ac:spMkLst>
            <pc:docMk/>
            <pc:sldMk cId="102341645" sldId="312"/>
            <ac:spMk id="10" creationId="{00000000-0000-0000-0000-000000000000}"/>
          </ac:spMkLst>
        </pc:spChg>
        <pc:spChg chg="mod">
          <ac:chgData name="Chisae Koizumi" userId="56daf4ee-0553-4efe-a59d-f3ef39271f03" providerId="ADAL" clId="{E8B66B63-9339-4089-8040-B0FD007227B8}" dt="2022-02-03T04:12:32.109" v="375" actId="164"/>
          <ac:spMkLst>
            <pc:docMk/>
            <pc:sldMk cId="102341645" sldId="312"/>
            <ac:spMk id="11" creationId="{00000000-0000-0000-0000-000000000000}"/>
          </ac:spMkLst>
        </pc:spChg>
        <pc:spChg chg="mod">
          <ac:chgData name="Chisae Koizumi" userId="56daf4ee-0553-4efe-a59d-f3ef39271f03" providerId="ADAL" clId="{E8B66B63-9339-4089-8040-B0FD007227B8}" dt="2022-02-03T04:12:32.109" v="375" actId="164"/>
          <ac:spMkLst>
            <pc:docMk/>
            <pc:sldMk cId="102341645" sldId="312"/>
            <ac:spMk id="12" creationId="{00000000-0000-0000-0000-000000000000}"/>
          </ac:spMkLst>
        </pc:spChg>
        <pc:spChg chg="mod">
          <ac:chgData name="Chisae Koizumi" userId="56daf4ee-0553-4efe-a59d-f3ef39271f03" providerId="ADAL" clId="{E8B66B63-9339-4089-8040-B0FD007227B8}" dt="2022-02-03T04:12:32.109" v="375" actId="164"/>
          <ac:spMkLst>
            <pc:docMk/>
            <pc:sldMk cId="102341645" sldId="312"/>
            <ac:spMk id="13" creationId="{00000000-0000-0000-0000-000000000000}"/>
          </ac:spMkLst>
        </pc:spChg>
        <pc:spChg chg="del">
          <ac:chgData name="Chisae Koizumi" userId="56daf4ee-0553-4efe-a59d-f3ef39271f03" providerId="ADAL" clId="{E8B66B63-9339-4089-8040-B0FD007227B8}" dt="2022-02-03T04:11:44.178" v="373" actId="478"/>
          <ac:spMkLst>
            <pc:docMk/>
            <pc:sldMk cId="102341645" sldId="312"/>
            <ac:spMk id="14" creationId="{D3F0A1E4-F8C9-472E-9138-64070DFA9C42}"/>
          </ac:spMkLst>
        </pc:spChg>
        <pc:spChg chg="mod">
          <ac:chgData name="Chisae Koizumi" userId="56daf4ee-0553-4efe-a59d-f3ef39271f03" providerId="ADAL" clId="{E8B66B63-9339-4089-8040-B0FD007227B8}" dt="2022-02-03T04:12:32.109" v="375" actId="164"/>
          <ac:spMkLst>
            <pc:docMk/>
            <pc:sldMk cId="102341645" sldId="312"/>
            <ac:spMk id="15" creationId="{B098A1B5-428F-4183-B0B2-9B336133FB84}"/>
          </ac:spMkLst>
        </pc:spChg>
        <pc:spChg chg="mod">
          <ac:chgData name="Chisae Koizumi" userId="56daf4ee-0553-4efe-a59d-f3ef39271f03" providerId="ADAL" clId="{E8B66B63-9339-4089-8040-B0FD007227B8}" dt="2022-02-03T04:12:32.109" v="375" actId="164"/>
          <ac:spMkLst>
            <pc:docMk/>
            <pc:sldMk cId="102341645" sldId="312"/>
            <ac:spMk id="16" creationId="{F9F74A3D-5E2E-4800-9C58-3E5C654995F4}"/>
          </ac:spMkLst>
        </pc:spChg>
        <pc:spChg chg="mod">
          <ac:chgData name="Chisae Koizumi" userId="56daf4ee-0553-4efe-a59d-f3ef39271f03" providerId="ADAL" clId="{E8B66B63-9339-4089-8040-B0FD007227B8}" dt="2022-02-03T04:12:32.109" v="375" actId="164"/>
          <ac:spMkLst>
            <pc:docMk/>
            <pc:sldMk cId="102341645" sldId="312"/>
            <ac:spMk id="17" creationId="{2CA2B0D0-CD29-41CB-A435-E4D26825DE6F}"/>
          </ac:spMkLst>
        </pc:spChg>
        <pc:spChg chg="mod">
          <ac:chgData name="Chisae Koizumi" userId="56daf4ee-0553-4efe-a59d-f3ef39271f03" providerId="ADAL" clId="{E8B66B63-9339-4089-8040-B0FD007227B8}" dt="2022-02-03T04:12:32.109" v="375" actId="164"/>
          <ac:spMkLst>
            <pc:docMk/>
            <pc:sldMk cId="102341645" sldId="312"/>
            <ac:spMk id="18" creationId="{1370FE68-06FB-4579-B0EA-AD7B5C81B810}"/>
          </ac:spMkLst>
        </pc:spChg>
        <pc:spChg chg="add mod">
          <ac:chgData name="Chisae Koizumi" userId="56daf4ee-0553-4efe-a59d-f3ef39271f03" providerId="ADAL" clId="{E8B66B63-9339-4089-8040-B0FD007227B8}" dt="2022-02-03T04:11:44.513" v="374"/>
          <ac:spMkLst>
            <pc:docMk/>
            <pc:sldMk cId="102341645" sldId="312"/>
            <ac:spMk id="19" creationId="{0CB6BF21-66C3-4337-965E-E7B29C1F5702}"/>
          </ac:spMkLst>
        </pc:spChg>
        <pc:grpChg chg="add mod">
          <ac:chgData name="Chisae Koizumi" userId="56daf4ee-0553-4efe-a59d-f3ef39271f03" providerId="ADAL" clId="{E8B66B63-9339-4089-8040-B0FD007227B8}" dt="2022-02-03T04:12:32.109" v="375" actId="164"/>
          <ac:grpSpMkLst>
            <pc:docMk/>
            <pc:sldMk cId="102341645" sldId="312"/>
            <ac:grpSpMk id="3" creationId="{5991AFD4-7C6A-4136-B89C-F3CB4D5BFCDE}"/>
          </ac:grpSpMkLst>
        </pc:grpChg>
        <pc:picChg chg="ord">
          <ac:chgData name="Chisae Koizumi" userId="56daf4ee-0553-4efe-a59d-f3ef39271f03" providerId="ADAL" clId="{E8B66B63-9339-4089-8040-B0FD007227B8}" dt="2022-02-03T04:12:37.319" v="376" actId="166"/>
          <ac:picMkLst>
            <pc:docMk/>
            <pc:sldMk cId="102341645" sldId="312"/>
            <ac:picMk id="6" creationId="{B90D9A9C-B851-4716-8127-A3F8AA5990C5}"/>
          </ac:picMkLst>
        </pc:picChg>
        <pc:picChg chg="mod">
          <ac:chgData name="Chisae Koizumi" userId="56daf4ee-0553-4efe-a59d-f3ef39271f03" providerId="ADAL" clId="{E8B66B63-9339-4089-8040-B0FD007227B8}" dt="2022-02-03T04:12:32.109" v="375" actId="164"/>
          <ac:picMkLst>
            <pc:docMk/>
            <pc:sldMk cId="102341645" sldId="312"/>
            <ac:picMk id="7" creationId="{7B860EB3-BCC4-4175-B298-13DBFBA3823B}"/>
          </ac:picMkLst>
        </pc:picChg>
      </pc:sldChg>
      <pc:sldChg chg="addSp modSp add mod">
        <pc:chgData name="Chisae Koizumi" userId="56daf4ee-0553-4efe-a59d-f3ef39271f03" providerId="ADAL" clId="{E8B66B63-9339-4089-8040-B0FD007227B8}" dt="2022-02-03T04:15:03.874" v="423" actId="164"/>
        <pc:sldMkLst>
          <pc:docMk/>
          <pc:sldMk cId="2748226222" sldId="313"/>
        </pc:sldMkLst>
        <pc:spChg chg="mod">
          <ac:chgData name="Chisae Koizumi" userId="56daf4ee-0553-4efe-a59d-f3ef39271f03" providerId="ADAL" clId="{E8B66B63-9339-4089-8040-B0FD007227B8}" dt="2022-02-03T04:15:03.874" v="423" actId="164"/>
          <ac:spMkLst>
            <pc:docMk/>
            <pc:sldMk cId="2748226222" sldId="313"/>
            <ac:spMk id="10" creationId="{56EB478B-1314-4298-B041-45DA3F15269D}"/>
          </ac:spMkLst>
        </pc:spChg>
        <pc:spChg chg="mod">
          <ac:chgData name="Chisae Koizumi" userId="56daf4ee-0553-4efe-a59d-f3ef39271f03" providerId="ADAL" clId="{E8B66B63-9339-4089-8040-B0FD007227B8}" dt="2022-02-03T04:15:03.874" v="423" actId="164"/>
          <ac:spMkLst>
            <pc:docMk/>
            <pc:sldMk cId="2748226222" sldId="313"/>
            <ac:spMk id="11" creationId="{E5A3303B-12D6-4B2C-9FFC-738DBC6C7B5B}"/>
          </ac:spMkLst>
        </pc:spChg>
        <pc:spChg chg="mod">
          <ac:chgData name="Chisae Koizumi" userId="56daf4ee-0553-4efe-a59d-f3ef39271f03" providerId="ADAL" clId="{E8B66B63-9339-4089-8040-B0FD007227B8}" dt="2022-02-03T04:15:03.874" v="423" actId="164"/>
          <ac:spMkLst>
            <pc:docMk/>
            <pc:sldMk cId="2748226222" sldId="313"/>
            <ac:spMk id="12" creationId="{5EB6D8CB-855B-449A-BB09-4F9AE5B7838A}"/>
          </ac:spMkLst>
        </pc:spChg>
        <pc:spChg chg="mod">
          <ac:chgData name="Chisae Koizumi" userId="56daf4ee-0553-4efe-a59d-f3ef39271f03" providerId="ADAL" clId="{E8B66B63-9339-4089-8040-B0FD007227B8}" dt="2022-02-03T04:15:03.874" v="423" actId="164"/>
          <ac:spMkLst>
            <pc:docMk/>
            <pc:sldMk cId="2748226222" sldId="313"/>
            <ac:spMk id="13" creationId="{E8E50C52-9C3F-426D-9FF1-C09361BAF249}"/>
          </ac:spMkLst>
        </pc:spChg>
        <pc:spChg chg="mod">
          <ac:chgData name="Chisae Koizumi" userId="56daf4ee-0553-4efe-a59d-f3ef39271f03" providerId="ADAL" clId="{E8B66B63-9339-4089-8040-B0FD007227B8}" dt="2022-02-03T04:15:03.874" v="423" actId="164"/>
          <ac:spMkLst>
            <pc:docMk/>
            <pc:sldMk cId="2748226222" sldId="313"/>
            <ac:spMk id="14" creationId="{5295DF35-0E9E-41C0-8643-F8A0923AC4E9}"/>
          </ac:spMkLst>
        </pc:spChg>
        <pc:spChg chg="mod">
          <ac:chgData name="Chisae Koizumi" userId="56daf4ee-0553-4efe-a59d-f3ef39271f03" providerId="ADAL" clId="{E8B66B63-9339-4089-8040-B0FD007227B8}" dt="2022-02-03T04:15:03.874" v="423" actId="164"/>
          <ac:spMkLst>
            <pc:docMk/>
            <pc:sldMk cId="2748226222" sldId="313"/>
            <ac:spMk id="15" creationId="{4D57BEFE-4395-4FB8-985B-C2BBDD403231}"/>
          </ac:spMkLst>
        </pc:spChg>
        <pc:grpChg chg="add mod">
          <ac:chgData name="Chisae Koizumi" userId="56daf4ee-0553-4efe-a59d-f3ef39271f03" providerId="ADAL" clId="{E8B66B63-9339-4089-8040-B0FD007227B8}" dt="2022-02-03T04:15:03.874" v="423" actId="164"/>
          <ac:grpSpMkLst>
            <pc:docMk/>
            <pc:sldMk cId="2748226222" sldId="313"/>
            <ac:grpSpMk id="2" creationId="{6A72906D-DA2D-40EC-B85A-C57F6060F3F0}"/>
          </ac:grpSpMkLst>
        </pc:grpChg>
        <pc:picChg chg="mod">
          <ac:chgData name="Chisae Koizumi" userId="56daf4ee-0553-4efe-a59d-f3ef39271f03" providerId="ADAL" clId="{E8B66B63-9339-4089-8040-B0FD007227B8}" dt="2022-02-03T04:15:03.874" v="423" actId="164"/>
          <ac:picMkLst>
            <pc:docMk/>
            <pc:sldMk cId="2748226222" sldId="313"/>
            <ac:picMk id="5" creationId="{9C63B188-73C2-4035-AF00-3FA4D210D15B}"/>
          </ac:picMkLst>
        </pc:picChg>
      </pc:sldChg>
      <pc:sldChg chg="addSp delSp modSp add mod">
        <pc:chgData name="Chisae Koizumi" userId="56daf4ee-0553-4efe-a59d-f3ef39271f03" providerId="ADAL" clId="{E8B66B63-9339-4089-8040-B0FD007227B8}" dt="2022-02-03T04:47:18.828" v="961" actId="1076"/>
        <pc:sldMkLst>
          <pc:docMk/>
          <pc:sldMk cId="3338751744" sldId="314"/>
        </pc:sldMkLst>
        <pc:spChg chg="add mod">
          <ac:chgData name="Chisae Koizumi" userId="56daf4ee-0553-4efe-a59d-f3ef39271f03" providerId="ADAL" clId="{E8B66B63-9339-4089-8040-B0FD007227B8}" dt="2022-02-03T04:46:19.107" v="946" actId="1076"/>
          <ac:spMkLst>
            <pc:docMk/>
            <pc:sldMk cId="3338751744" sldId="314"/>
            <ac:spMk id="3" creationId="{F8C704D4-D88A-47B3-9A42-05E651BD41D0}"/>
          </ac:spMkLst>
        </pc:spChg>
        <pc:spChg chg="add mod">
          <ac:chgData name="Chisae Koizumi" userId="56daf4ee-0553-4efe-a59d-f3ef39271f03" providerId="ADAL" clId="{E8B66B63-9339-4089-8040-B0FD007227B8}" dt="2022-02-03T04:46:19.107" v="946" actId="1076"/>
          <ac:spMkLst>
            <pc:docMk/>
            <pc:sldMk cId="3338751744" sldId="314"/>
            <ac:spMk id="7" creationId="{6BAE36AB-1B80-4191-9537-5E69AC47BAC4}"/>
          </ac:spMkLst>
        </pc:spChg>
        <pc:picChg chg="del mod">
          <ac:chgData name="Chisae Koizumi" userId="56daf4ee-0553-4efe-a59d-f3ef39271f03" providerId="ADAL" clId="{E8B66B63-9339-4089-8040-B0FD007227B8}" dt="2022-02-03T04:47:16.192" v="959" actId="478"/>
          <ac:picMkLst>
            <pc:docMk/>
            <pc:sldMk cId="3338751744" sldId="314"/>
            <ac:picMk id="8" creationId="{00000000-0000-0000-0000-000000000000}"/>
          </ac:picMkLst>
        </pc:picChg>
        <pc:picChg chg="add mod">
          <ac:chgData name="Chisae Koizumi" userId="56daf4ee-0553-4efe-a59d-f3ef39271f03" providerId="ADAL" clId="{E8B66B63-9339-4089-8040-B0FD007227B8}" dt="2022-02-03T04:47:18.828" v="961" actId="1076"/>
          <ac:picMkLst>
            <pc:docMk/>
            <pc:sldMk cId="3338751744" sldId="314"/>
            <ac:picMk id="9" creationId="{3CC4A50D-7037-42FA-B74F-4AC81D2F3A3D}"/>
          </ac:picMkLst>
        </pc:picChg>
      </pc:sldChg>
      <pc:sldChg chg="addSp delSp modSp add mod">
        <pc:chgData name="Chisae Koizumi" userId="56daf4ee-0553-4efe-a59d-f3ef39271f03" providerId="ADAL" clId="{E8B66B63-9339-4089-8040-B0FD007227B8}" dt="2022-02-03T04:51:03.075" v="1009" actId="1076"/>
        <pc:sldMkLst>
          <pc:docMk/>
          <pc:sldMk cId="3881355759" sldId="315"/>
        </pc:sldMkLst>
        <pc:picChg chg="del">
          <ac:chgData name="Chisae Koizumi" userId="56daf4ee-0553-4efe-a59d-f3ef39271f03" providerId="ADAL" clId="{E8B66B63-9339-4089-8040-B0FD007227B8}" dt="2022-02-03T04:50:55.812" v="1005" actId="478"/>
          <ac:picMkLst>
            <pc:docMk/>
            <pc:sldMk cId="3881355759" sldId="315"/>
            <ac:picMk id="3" creationId="{46FCB0A8-8609-4703-A1B9-0CED9602B744}"/>
          </ac:picMkLst>
        </pc:picChg>
        <pc:picChg chg="del">
          <ac:chgData name="Chisae Koizumi" userId="56daf4ee-0553-4efe-a59d-f3ef39271f03" providerId="ADAL" clId="{E8B66B63-9339-4089-8040-B0FD007227B8}" dt="2022-02-03T04:50:50.341" v="1002" actId="478"/>
          <ac:picMkLst>
            <pc:docMk/>
            <pc:sldMk cId="3881355759" sldId="315"/>
            <ac:picMk id="6" creationId="{00000000-0000-0000-0000-000000000000}"/>
          </ac:picMkLst>
        </pc:picChg>
        <pc:picChg chg="add mod">
          <ac:chgData name="Chisae Koizumi" userId="56daf4ee-0553-4efe-a59d-f3ef39271f03" providerId="ADAL" clId="{E8B66B63-9339-4089-8040-B0FD007227B8}" dt="2022-02-03T04:51:03.075" v="1009" actId="1076"/>
          <ac:picMkLst>
            <pc:docMk/>
            <pc:sldMk cId="3881355759" sldId="315"/>
            <ac:picMk id="13" creationId="{8759BB53-C17B-4EA8-8A8C-17F47DB88B1F}"/>
          </ac:picMkLst>
        </pc:picChg>
      </pc:sldChg>
      <pc:sldChg chg="addSp modSp add mod">
        <pc:chgData name="Chisae Koizumi" userId="56daf4ee-0553-4efe-a59d-f3ef39271f03" providerId="ADAL" clId="{E8B66B63-9339-4089-8040-B0FD007227B8}" dt="2022-02-03T04:58:30.115" v="1025" actId="14100"/>
        <pc:sldMkLst>
          <pc:docMk/>
          <pc:sldMk cId="1005212705" sldId="316"/>
        </pc:sldMkLst>
        <pc:spChg chg="add mod">
          <ac:chgData name="Chisae Koizumi" userId="56daf4ee-0553-4efe-a59d-f3ef39271f03" providerId="ADAL" clId="{E8B66B63-9339-4089-8040-B0FD007227B8}" dt="2022-02-03T04:58:05.566" v="1014" actId="14100"/>
          <ac:spMkLst>
            <pc:docMk/>
            <pc:sldMk cId="1005212705" sldId="316"/>
            <ac:spMk id="14" creationId="{EA68EDAE-8EE6-444F-AF51-5A72FCA7079D}"/>
          </ac:spMkLst>
        </pc:spChg>
        <pc:spChg chg="add mod">
          <ac:chgData name="Chisae Koizumi" userId="56daf4ee-0553-4efe-a59d-f3ef39271f03" providerId="ADAL" clId="{E8B66B63-9339-4089-8040-B0FD007227B8}" dt="2022-02-03T04:58:12.580" v="1017" actId="14100"/>
          <ac:spMkLst>
            <pc:docMk/>
            <pc:sldMk cId="1005212705" sldId="316"/>
            <ac:spMk id="15" creationId="{23BDC074-0721-442F-AAE2-79E127FC940D}"/>
          </ac:spMkLst>
        </pc:spChg>
        <pc:spChg chg="add mod">
          <ac:chgData name="Chisae Koizumi" userId="56daf4ee-0553-4efe-a59d-f3ef39271f03" providerId="ADAL" clId="{E8B66B63-9339-4089-8040-B0FD007227B8}" dt="2022-02-03T04:58:21.956" v="1022" actId="14100"/>
          <ac:spMkLst>
            <pc:docMk/>
            <pc:sldMk cId="1005212705" sldId="316"/>
            <ac:spMk id="16" creationId="{56C20C14-4328-4327-847F-0691E9FEB874}"/>
          </ac:spMkLst>
        </pc:spChg>
        <pc:spChg chg="add mod">
          <ac:chgData name="Chisae Koizumi" userId="56daf4ee-0553-4efe-a59d-f3ef39271f03" providerId="ADAL" clId="{E8B66B63-9339-4089-8040-B0FD007227B8}" dt="2022-02-03T04:58:30.115" v="1025" actId="14100"/>
          <ac:spMkLst>
            <pc:docMk/>
            <pc:sldMk cId="1005212705" sldId="316"/>
            <ac:spMk id="17" creationId="{3BC02237-C601-466A-B213-A511C42120B1}"/>
          </ac:spMkLst>
        </pc:spChg>
      </pc:sldChg>
      <pc:sldChg chg="add del">
        <pc:chgData name="Chisae Koizumi" userId="56daf4ee-0553-4efe-a59d-f3ef39271f03" providerId="ADAL" clId="{E8B66B63-9339-4089-8040-B0FD007227B8}" dt="2022-02-03T05:04:06.504" v="1099" actId="2696"/>
        <pc:sldMkLst>
          <pc:docMk/>
          <pc:sldMk cId="1345870792" sldId="317"/>
        </pc:sldMkLst>
      </pc:sldChg>
      <pc:sldChg chg="addSp modSp add mod">
        <pc:chgData name="Chisae Koizumi" userId="56daf4ee-0553-4efe-a59d-f3ef39271f03" providerId="ADAL" clId="{E8B66B63-9339-4089-8040-B0FD007227B8}" dt="2022-02-03T05:04:53.217" v="1110" actId="1076"/>
        <pc:sldMkLst>
          <pc:docMk/>
          <pc:sldMk cId="2288609978" sldId="317"/>
        </pc:sldMkLst>
        <pc:picChg chg="add mod">
          <ac:chgData name="Chisae Koizumi" userId="56daf4ee-0553-4efe-a59d-f3ef39271f03" providerId="ADAL" clId="{E8B66B63-9339-4089-8040-B0FD007227B8}" dt="2022-02-03T05:04:53.217" v="1110" actId="1076"/>
          <ac:picMkLst>
            <pc:docMk/>
            <pc:sldMk cId="2288609978" sldId="317"/>
            <ac:picMk id="4" creationId="{CF8214B4-01AB-48A4-B3D5-D02AC6C963AB}"/>
          </ac:picMkLst>
        </pc:picChg>
      </pc:sldChg>
    </pc:docChg>
  </pc:docChgLst>
  <pc:docChgLst>
    <pc:chgData name="KD Sunday Seng Htoi Khawn Taung" userId="S::kd_sunday@jpf.go.jp::465ab89b-06cf-4cf8-9989-b2ccd32ee155" providerId="AD" clId="Web-{AEC99AD2-3EF6-2978-9EA9-60E0014163FB}"/>
    <pc:docChg chg="addSld modSld sldOrd">
      <pc:chgData name="KD Sunday Seng Htoi Khawn Taung" userId="S::kd_sunday@jpf.go.jp::465ab89b-06cf-4cf8-9989-b2ccd32ee155" providerId="AD" clId="Web-{AEC99AD2-3EF6-2978-9EA9-60E0014163FB}" dt="2024-07-02T08:29:20.081" v="21" actId="1076"/>
      <pc:docMkLst>
        <pc:docMk/>
      </pc:docMkLst>
      <pc:sldChg chg="addSp delSp modSp new">
        <pc:chgData name="KD Sunday Seng Htoi Khawn Taung" userId="S::kd_sunday@jpf.go.jp::465ab89b-06cf-4cf8-9989-b2ccd32ee155" providerId="AD" clId="Web-{AEC99AD2-3EF6-2978-9EA9-60E0014163FB}" dt="2024-07-02T08:27:13.107" v="11" actId="14100"/>
        <pc:sldMkLst>
          <pc:docMk/>
          <pc:sldMk cId="3428633640" sldId="331"/>
        </pc:sldMkLst>
        <pc:spChg chg="del">
          <ac:chgData name="KD Sunday Seng Htoi Khawn Taung" userId="S::kd_sunday@jpf.go.jp::465ab89b-06cf-4cf8-9989-b2ccd32ee155" providerId="AD" clId="Web-{AEC99AD2-3EF6-2978-9EA9-60E0014163FB}" dt="2024-07-02T08:26:03.292" v="1"/>
          <ac:spMkLst>
            <pc:docMk/>
            <pc:sldMk cId="3428633640" sldId="331"/>
            <ac:spMk id="2" creationId="{A4BC3AE9-16F5-A834-ED03-8ADCCCF5247B}"/>
          </ac:spMkLst>
        </pc:spChg>
        <pc:spChg chg="del">
          <ac:chgData name="KD Sunday Seng Htoi Khawn Taung" userId="S::kd_sunday@jpf.go.jp::465ab89b-06cf-4cf8-9989-b2ccd32ee155" providerId="AD" clId="Web-{AEC99AD2-3EF6-2978-9EA9-60E0014163FB}" dt="2024-07-02T08:26:08.074" v="2"/>
          <ac:spMkLst>
            <pc:docMk/>
            <pc:sldMk cId="3428633640" sldId="331"/>
            <ac:spMk id="3" creationId="{99A9296B-34DC-28F0-489D-3134AA2B7287}"/>
          </ac:spMkLst>
        </pc:spChg>
        <pc:spChg chg="add mod">
          <ac:chgData name="KD Sunday Seng Htoi Khawn Taung" userId="S::kd_sunday@jpf.go.jp::465ab89b-06cf-4cf8-9989-b2ccd32ee155" providerId="AD" clId="Web-{AEC99AD2-3EF6-2978-9EA9-60E0014163FB}" dt="2024-07-02T08:27:13.107" v="11" actId="14100"/>
          <ac:spMkLst>
            <pc:docMk/>
            <pc:sldMk cId="3428633640" sldId="331"/>
            <ac:spMk id="5" creationId="{A790CBF2-0FBD-2B61-6055-1F41E2E5FA69}"/>
          </ac:spMkLst>
        </pc:spChg>
        <pc:picChg chg="add mod ord">
          <ac:chgData name="KD Sunday Seng Htoi Khawn Taung" userId="S::kd_sunday@jpf.go.jp::465ab89b-06cf-4cf8-9989-b2ccd32ee155" providerId="AD" clId="Web-{AEC99AD2-3EF6-2978-9EA9-60E0014163FB}" dt="2024-07-02T08:26:46.325" v="8" actId="1076"/>
          <ac:picMkLst>
            <pc:docMk/>
            <pc:sldMk cId="3428633640" sldId="331"/>
            <ac:picMk id="4" creationId="{8E6FB805-1129-7D60-BDF4-D95FBEC64491}"/>
          </ac:picMkLst>
        </pc:picChg>
      </pc:sldChg>
      <pc:sldChg chg="modSp add ord replId">
        <pc:chgData name="KD Sunday Seng Htoi Khawn Taung" userId="S::kd_sunday@jpf.go.jp::465ab89b-06cf-4cf8-9989-b2ccd32ee155" providerId="AD" clId="Web-{AEC99AD2-3EF6-2978-9EA9-60E0014163FB}" dt="2024-07-02T08:27:49.734" v="14" actId="1076"/>
        <pc:sldMkLst>
          <pc:docMk/>
          <pc:sldMk cId="1191201163" sldId="332"/>
        </pc:sldMkLst>
        <pc:spChg chg="mod">
          <ac:chgData name="KD Sunday Seng Htoi Khawn Taung" userId="S::kd_sunday@jpf.go.jp::465ab89b-06cf-4cf8-9989-b2ccd32ee155" providerId="AD" clId="Web-{AEC99AD2-3EF6-2978-9EA9-60E0014163FB}" dt="2024-07-02T08:27:49.734" v="14" actId="1076"/>
          <ac:spMkLst>
            <pc:docMk/>
            <pc:sldMk cId="1191201163" sldId="332"/>
            <ac:spMk id="5" creationId="{A790CBF2-0FBD-2B61-6055-1F41E2E5FA69}"/>
          </ac:spMkLst>
        </pc:spChg>
      </pc:sldChg>
      <pc:sldChg chg="modSp add ord replId">
        <pc:chgData name="KD Sunday Seng Htoi Khawn Taung" userId="S::kd_sunday@jpf.go.jp::465ab89b-06cf-4cf8-9989-b2ccd32ee155" providerId="AD" clId="Web-{AEC99AD2-3EF6-2978-9EA9-60E0014163FB}" dt="2024-07-02T08:29:20.081" v="21" actId="1076"/>
        <pc:sldMkLst>
          <pc:docMk/>
          <pc:sldMk cId="3913466939" sldId="333"/>
        </pc:sldMkLst>
        <pc:spChg chg="mod">
          <ac:chgData name="KD Sunday Seng Htoi Khawn Taung" userId="S::kd_sunday@jpf.go.jp::465ab89b-06cf-4cf8-9989-b2ccd32ee155" providerId="AD" clId="Web-{AEC99AD2-3EF6-2978-9EA9-60E0014163FB}" dt="2024-07-02T08:29:20.081" v="21" actId="1076"/>
          <ac:spMkLst>
            <pc:docMk/>
            <pc:sldMk cId="3913466939" sldId="333"/>
            <ac:spMk id="5" creationId="{A790CBF2-0FBD-2B61-6055-1F41E2E5FA69}"/>
          </ac:spMkLst>
        </pc:spChg>
      </pc:sldChg>
      <pc:sldChg chg="add ord replId">
        <pc:chgData name="KD Sunday Seng Htoi Khawn Taung" userId="S::kd_sunday@jpf.go.jp::465ab89b-06cf-4cf8-9989-b2ccd32ee155" providerId="AD" clId="Web-{AEC99AD2-3EF6-2978-9EA9-60E0014163FB}" dt="2024-07-02T08:28:54.174" v="19"/>
        <pc:sldMkLst>
          <pc:docMk/>
          <pc:sldMk cId="119403181" sldId="334"/>
        </pc:sldMkLst>
      </pc:sldChg>
    </pc:docChg>
  </pc:docChgLst>
  <pc:docChgLst>
    <pc:chgData name="Shoko Kakuda" userId="40706642-bbdd-4be4-a46a-1d3174691c72" providerId="ADAL" clId="{DF8B7DED-EED1-431A-9555-3940AC13CD28}"/>
    <pc:docChg chg="undo custSel addSld delSld modSld">
      <pc:chgData name="Shoko Kakuda" userId="40706642-bbdd-4be4-a46a-1d3174691c72" providerId="ADAL" clId="{DF8B7DED-EED1-431A-9555-3940AC13CD28}" dt="2022-02-28T08:39:36.308" v="2213" actId="1076"/>
      <pc:docMkLst>
        <pc:docMk/>
      </pc:docMkLst>
      <pc:sldChg chg="modSp mod modAnim">
        <pc:chgData name="Shoko Kakuda" userId="40706642-bbdd-4be4-a46a-1d3174691c72" providerId="ADAL" clId="{DF8B7DED-EED1-431A-9555-3940AC13CD28}" dt="2022-02-28T07:08:54.443" v="2"/>
        <pc:sldMkLst>
          <pc:docMk/>
          <pc:sldMk cId="1224973005" sldId="258"/>
        </pc:sldMkLst>
        <pc:picChg chg="mod">
          <ac:chgData name="Shoko Kakuda" userId="40706642-bbdd-4be4-a46a-1d3174691c72" providerId="ADAL" clId="{DF8B7DED-EED1-431A-9555-3940AC13CD28}" dt="2022-02-28T07:08:40.257" v="1" actId="1076"/>
          <ac:picMkLst>
            <pc:docMk/>
            <pc:sldMk cId="1224973005" sldId="258"/>
            <ac:picMk id="5" creationId="{AED66FA4-A218-4F17-AA8F-7609644DD8AD}"/>
          </ac:picMkLst>
        </pc:picChg>
      </pc:sldChg>
      <pc:sldChg chg="modSp mod modAnim">
        <pc:chgData name="Shoko Kakuda" userId="40706642-bbdd-4be4-a46a-1d3174691c72" providerId="ADAL" clId="{DF8B7DED-EED1-431A-9555-3940AC13CD28}" dt="2022-02-28T07:09:01.080" v="4"/>
        <pc:sldMkLst>
          <pc:docMk/>
          <pc:sldMk cId="1049289922" sldId="259"/>
        </pc:sldMkLst>
        <pc:picChg chg="mod">
          <ac:chgData name="Shoko Kakuda" userId="40706642-bbdd-4be4-a46a-1d3174691c72" providerId="ADAL" clId="{DF8B7DED-EED1-431A-9555-3940AC13CD28}" dt="2022-02-28T07:08:58.331" v="3" actId="1076"/>
          <ac:picMkLst>
            <pc:docMk/>
            <pc:sldMk cId="1049289922" sldId="259"/>
            <ac:picMk id="10" creationId="{4509F518-BFF1-4CFB-B3B1-88F7C7A47314}"/>
          </ac:picMkLst>
        </pc:picChg>
      </pc:sldChg>
      <pc:sldChg chg="modAnim">
        <pc:chgData name="Shoko Kakuda" userId="40706642-bbdd-4be4-a46a-1d3174691c72" providerId="ADAL" clId="{DF8B7DED-EED1-431A-9555-3940AC13CD28}" dt="2022-02-28T07:09:09.263" v="5"/>
        <pc:sldMkLst>
          <pc:docMk/>
          <pc:sldMk cId="3918948614" sldId="260"/>
        </pc:sldMkLst>
      </pc:sldChg>
      <pc:sldChg chg="modSp mod">
        <pc:chgData name="Shoko Kakuda" userId="40706642-bbdd-4be4-a46a-1d3174691c72" providerId="ADAL" clId="{DF8B7DED-EED1-431A-9555-3940AC13CD28}" dt="2022-02-28T07:09:43.423" v="7" actId="1582"/>
        <pc:sldMkLst>
          <pc:docMk/>
          <pc:sldMk cId="2201725879" sldId="261"/>
        </pc:sldMkLst>
        <pc:picChg chg="mod">
          <ac:chgData name="Shoko Kakuda" userId="40706642-bbdd-4be4-a46a-1d3174691c72" providerId="ADAL" clId="{DF8B7DED-EED1-431A-9555-3940AC13CD28}" dt="2022-02-28T07:09:43.423" v="7" actId="1582"/>
          <ac:picMkLst>
            <pc:docMk/>
            <pc:sldMk cId="2201725879" sldId="261"/>
            <ac:picMk id="15" creationId="{DB79165B-1902-44D4-AFAE-F08008690158}"/>
          </ac:picMkLst>
        </pc:picChg>
      </pc:sldChg>
      <pc:sldChg chg="modSp mod">
        <pc:chgData name="Shoko Kakuda" userId="40706642-bbdd-4be4-a46a-1d3174691c72" providerId="ADAL" clId="{DF8B7DED-EED1-431A-9555-3940AC13CD28}" dt="2022-02-28T07:10:13.180" v="32" actId="1037"/>
        <pc:sldMkLst>
          <pc:docMk/>
          <pc:sldMk cId="2398295602" sldId="262"/>
        </pc:sldMkLst>
        <pc:picChg chg="mod">
          <ac:chgData name="Shoko Kakuda" userId="40706642-bbdd-4be4-a46a-1d3174691c72" providerId="ADAL" clId="{DF8B7DED-EED1-431A-9555-3940AC13CD28}" dt="2022-02-28T07:09:56.604" v="9" actId="1076"/>
          <ac:picMkLst>
            <pc:docMk/>
            <pc:sldMk cId="2398295602" sldId="262"/>
            <ac:picMk id="5" creationId="{86555502-F3BE-4DA7-9792-D3FA7AAD0408}"/>
          </ac:picMkLst>
        </pc:picChg>
        <pc:picChg chg="mod">
          <ac:chgData name="Shoko Kakuda" userId="40706642-bbdd-4be4-a46a-1d3174691c72" providerId="ADAL" clId="{DF8B7DED-EED1-431A-9555-3940AC13CD28}" dt="2022-02-28T07:10:13.180" v="32" actId="1037"/>
          <ac:picMkLst>
            <pc:docMk/>
            <pc:sldMk cId="2398295602" sldId="262"/>
            <ac:picMk id="7" creationId="{0E75221F-22C5-468F-9AD6-42DD1E54059A}"/>
          </ac:picMkLst>
        </pc:picChg>
      </pc:sldChg>
      <pc:sldChg chg="modSp mod modAnim">
        <pc:chgData name="Shoko Kakuda" userId="40706642-bbdd-4be4-a46a-1d3174691c72" providerId="ADAL" clId="{DF8B7DED-EED1-431A-9555-3940AC13CD28}" dt="2022-02-28T07:56:53.550" v="454"/>
        <pc:sldMkLst>
          <pc:docMk/>
          <pc:sldMk cId="3425174483" sldId="264"/>
        </pc:sldMkLst>
        <pc:picChg chg="mod">
          <ac:chgData name="Shoko Kakuda" userId="40706642-bbdd-4be4-a46a-1d3174691c72" providerId="ADAL" clId="{DF8B7DED-EED1-431A-9555-3940AC13CD28}" dt="2022-02-28T07:23:33.230" v="70" actId="1076"/>
          <ac:picMkLst>
            <pc:docMk/>
            <pc:sldMk cId="3425174483" sldId="264"/>
            <ac:picMk id="5" creationId="{D0E97B61-66B1-4F46-A1EA-F44D2CC10AE9}"/>
          </ac:picMkLst>
        </pc:picChg>
        <pc:picChg chg="mod">
          <ac:chgData name="Shoko Kakuda" userId="40706642-bbdd-4be4-a46a-1d3174691c72" providerId="ADAL" clId="{DF8B7DED-EED1-431A-9555-3940AC13CD28}" dt="2022-02-28T07:23:49.598" v="73" actId="1076"/>
          <ac:picMkLst>
            <pc:docMk/>
            <pc:sldMk cId="3425174483" sldId="264"/>
            <ac:picMk id="7" creationId="{5C1F1854-6D72-4F67-961A-D4EFC70E9D2F}"/>
          </ac:picMkLst>
        </pc:picChg>
        <pc:picChg chg="mod">
          <ac:chgData name="Shoko Kakuda" userId="40706642-bbdd-4be4-a46a-1d3174691c72" providerId="ADAL" clId="{DF8B7DED-EED1-431A-9555-3940AC13CD28}" dt="2022-02-28T07:23:15.193" v="63" actId="1076"/>
          <ac:picMkLst>
            <pc:docMk/>
            <pc:sldMk cId="3425174483" sldId="264"/>
            <ac:picMk id="9" creationId="{29E00ECD-5809-4552-AF06-E4F577188D62}"/>
          </ac:picMkLst>
        </pc:picChg>
        <pc:picChg chg="mod">
          <ac:chgData name="Shoko Kakuda" userId="40706642-bbdd-4be4-a46a-1d3174691c72" providerId="ADAL" clId="{DF8B7DED-EED1-431A-9555-3940AC13CD28}" dt="2022-02-28T07:23:22.931" v="65" actId="1076"/>
          <ac:picMkLst>
            <pc:docMk/>
            <pc:sldMk cId="3425174483" sldId="264"/>
            <ac:picMk id="11" creationId="{F04B3A36-D9D3-4A52-9EBC-CA372C817EC9}"/>
          </ac:picMkLst>
        </pc:picChg>
        <pc:picChg chg="mod">
          <ac:chgData name="Shoko Kakuda" userId="40706642-bbdd-4be4-a46a-1d3174691c72" providerId="ADAL" clId="{DF8B7DED-EED1-431A-9555-3940AC13CD28}" dt="2022-02-28T07:23:36.785" v="71" actId="1076"/>
          <ac:picMkLst>
            <pc:docMk/>
            <pc:sldMk cId="3425174483" sldId="264"/>
            <ac:picMk id="13" creationId="{C766567B-E4CA-4664-ADB7-AA60C8EE587F}"/>
          </ac:picMkLst>
        </pc:picChg>
        <pc:picChg chg="mod">
          <ac:chgData name="Shoko Kakuda" userId="40706642-bbdd-4be4-a46a-1d3174691c72" providerId="ADAL" clId="{DF8B7DED-EED1-431A-9555-3940AC13CD28}" dt="2022-02-28T07:24:23.978" v="254" actId="1038"/>
          <ac:picMkLst>
            <pc:docMk/>
            <pc:sldMk cId="3425174483" sldId="264"/>
            <ac:picMk id="14" creationId="{DCCB6F17-5698-4B44-9FD0-B470804A9B30}"/>
          </ac:picMkLst>
        </pc:picChg>
        <pc:picChg chg="mod">
          <ac:chgData name="Shoko Kakuda" userId="40706642-bbdd-4be4-a46a-1d3174691c72" providerId="ADAL" clId="{DF8B7DED-EED1-431A-9555-3940AC13CD28}" dt="2022-02-28T07:24:19.229" v="239" actId="1037"/>
          <ac:picMkLst>
            <pc:docMk/>
            <pc:sldMk cId="3425174483" sldId="264"/>
            <ac:picMk id="15" creationId="{230644A4-94E0-4319-AD83-0C0117D32DE0}"/>
          </ac:picMkLst>
        </pc:picChg>
        <pc:picChg chg="mod">
          <ac:chgData name="Shoko Kakuda" userId="40706642-bbdd-4be4-a46a-1d3174691c72" providerId="ADAL" clId="{DF8B7DED-EED1-431A-9555-3940AC13CD28}" dt="2022-02-28T07:24:17.169" v="235" actId="1038"/>
          <ac:picMkLst>
            <pc:docMk/>
            <pc:sldMk cId="3425174483" sldId="264"/>
            <ac:picMk id="16" creationId="{6290855A-482C-4437-91EC-50B71068F8A7}"/>
          </ac:picMkLst>
        </pc:picChg>
      </pc:sldChg>
      <pc:sldChg chg="addSp modSp mod">
        <pc:chgData name="Shoko Kakuda" userId="40706642-bbdd-4be4-a46a-1d3174691c72" providerId="ADAL" clId="{DF8B7DED-EED1-431A-9555-3940AC13CD28}" dt="2022-02-28T07:11:39.747" v="58" actId="164"/>
        <pc:sldMkLst>
          <pc:docMk/>
          <pc:sldMk cId="2021873573" sldId="265"/>
        </pc:sldMkLst>
        <pc:spChg chg="mod">
          <ac:chgData name="Shoko Kakuda" userId="40706642-bbdd-4be4-a46a-1d3174691c72" providerId="ADAL" clId="{DF8B7DED-EED1-431A-9555-3940AC13CD28}" dt="2022-02-28T07:10:51.708" v="51" actId="1076"/>
          <ac:spMkLst>
            <pc:docMk/>
            <pc:sldMk cId="2021873573" sldId="265"/>
            <ac:spMk id="2" creationId="{F2AB8037-9A58-4D57-A097-71681C4180BC}"/>
          </ac:spMkLst>
        </pc:spChg>
        <pc:spChg chg="mod">
          <ac:chgData name="Shoko Kakuda" userId="40706642-bbdd-4be4-a46a-1d3174691c72" providerId="ADAL" clId="{DF8B7DED-EED1-431A-9555-3940AC13CD28}" dt="2022-02-28T07:10:55.397" v="52" actId="1076"/>
          <ac:spMkLst>
            <pc:docMk/>
            <pc:sldMk cId="2021873573" sldId="265"/>
            <ac:spMk id="9" creationId="{3D5E7B1B-FC31-4F36-97CB-887C67DA0788}"/>
          </ac:spMkLst>
        </pc:spChg>
        <pc:spChg chg="mod">
          <ac:chgData name="Shoko Kakuda" userId="40706642-bbdd-4be4-a46a-1d3174691c72" providerId="ADAL" clId="{DF8B7DED-EED1-431A-9555-3940AC13CD28}" dt="2022-02-28T07:10:59.842" v="53" actId="1076"/>
          <ac:spMkLst>
            <pc:docMk/>
            <pc:sldMk cId="2021873573" sldId="265"/>
            <ac:spMk id="10" creationId="{81BA8B3A-D1BA-4027-9F9A-3F3341A4196E}"/>
          </ac:spMkLst>
        </pc:spChg>
        <pc:spChg chg="add mod">
          <ac:chgData name="Shoko Kakuda" userId="40706642-bbdd-4be4-a46a-1d3174691c72" providerId="ADAL" clId="{DF8B7DED-EED1-431A-9555-3940AC13CD28}" dt="2022-02-28T07:11:39.747" v="58" actId="164"/>
          <ac:spMkLst>
            <pc:docMk/>
            <pc:sldMk cId="2021873573" sldId="265"/>
            <ac:spMk id="15" creationId="{3517E612-88FD-43EB-B787-BF32564C4377}"/>
          </ac:spMkLst>
        </pc:spChg>
        <pc:spChg chg="add mod">
          <ac:chgData name="Shoko Kakuda" userId="40706642-bbdd-4be4-a46a-1d3174691c72" providerId="ADAL" clId="{DF8B7DED-EED1-431A-9555-3940AC13CD28}" dt="2022-02-28T07:11:39.747" v="58" actId="164"/>
          <ac:spMkLst>
            <pc:docMk/>
            <pc:sldMk cId="2021873573" sldId="265"/>
            <ac:spMk id="19" creationId="{F7683791-4BB6-43BD-AC30-483CC32C2237}"/>
          </ac:spMkLst>
        </pc:spChg>
        <pc:spChg chg="add mod">
          <ac:chgData name="Shoko Kakuda" userId="40706642-bbdd-4be4-a46a-1d3174691c72" providerId="ADAL" clId="{DF8B7DED-EED1-431A-9555-3940AC13CD28}" dt="2022-02-28T07:11:39.747" v="58" actId="164"/>
          <ac:spMkLst>
            <pc:docMk/>
            <pc:sldMk cId="2021873573" sldId="265"/>
            <ac:spMk id="20" creationId="{00EF3B8C-8638-4DB2-BF49-C26B69C29713}"/>
          </ac:spMkLst>
        </pc:spChg>
        <pc:spChg chg="add mod">
          <ac:chgData name="Shoko Kakuda" userId="40706642-bbdd-4be4-a46a-1d3174691c72" providerId="ADAL" clId="{DF8B7DED-EED1-431A-9555-3940AC13CD28}" dt="2022-02-28T07:11:39.747" v="58" actId="164"/>
          <ac:spMkLst>
            <pc:docMk/>
            <pc:sldMk cId="2021873573" sldId="265"/>
            <ac:spMk id="21" creationId="{7576A378-2C9A-4B33-8514-ED3E7C17D472}"/>
          </ac:spMkLst>
        </pc:spChg>
        <pc:spChg chg="add mod">
          <ac:chgData name="Shoko Kakuda" userId="40706642-bbdd-4be4-a46a-1d3174691c72" providerId="ADAL" clId="{DF8B7DED-EED1-431A-9555-3940AC13CD28}" dt="2022-02-28T07:11:39.747" v="58" actId="164"/>
          <ac:spMkLst>
            <pc:docMk/>
            <pc:sldMk cId="2021873573" sldId="265"/>
            <ac:spMk id="22" creationId="{B86E759E-F101-4760-8B56-B22D09B14D3B}"/>
          </ac:spMkLst>
        </pc:spChg>
        <pc:grpChg chg="add mod">
          <ac:chgData name="Shoko Kakuda" userId="40706642-bbdd-4be4-a46a-1d3174691c72" providerId="ADAL" clId="{DF8B7DED-EED1-431A-9555-3940AC13CD28}" dt="2022-02-28T07:11:39.747" v="58" actId="164"/>
          <ac:grpSpMkLst>
            <pc:docMk/>
            <pc:sldMk cId="2021873573" sldId="265"/>
            <ac:grpSpMk id="3" creationId="{6E8F2E3B-312A-48AC-964E-04A850F5A114}"/>
          </ac:grpSpMkLst>
        </pc:grpChg>
        <pc:picChg chg="mod">
          <ac:chgData name="Shoko Kakuda" userId="40706642-bbdd-4be4-a46a-1d3174691c72" providerId="ADAL" clId="{DF8B7DED-EED1-431A-9555-3940AC13CD28}" dt="2022-02-28T07:11:25.413" v="56"/>
          <ac:picMkLst>
            <pc:docMk/>
            <pc:sldMk cId="2021873573" sldId="265"/>
            <ac:picMk id="4" creationId="{42934C9E-C397-4AED-9709-DED1D4257642}"/>
          </ac:picMkLst>
        </pc:picChg>
        <pc:picChg chg="mod">
          <ac:chgData name="Shoko Kakuda" userId="40706642-bbdd-4be4-a46a-1d3174691c72" providerId="ADAL" clId="{DF8B7DED-EED1-431A-9555-3940AC13CD28}" dt="2022-02-28T07:10:29.022" v="34"/>
          <ac:picMkLst>
            <pc:docMk/>
            <pc:sldMk cId="2021873573" sldId="265"/>
            <ac:picMk id="5" creationId="{86555502-F3BE-4DA7-9792-D3FA7AAD0408}"/>
          </ac:picMkLst>
        </pc:picChg>
        <pc:picChg chg="mod">
          <ac:chgData name="Shoko Kakuda" userId="40706642-bbdd-4be4-a46a-1d3174691c72" providerId="ADAL" clId="{DF8B7DED-EED1-431A-9555-3940AC13CD28}" dt="2022-02-28T07:11:39.747" v="58" actId="164"/>
          <ac:picMkLst>
            <pc:docMk/>
            <pc:sldMk cId="2021873573" sldId="265"/>
            <ac:picMk id="7" creationId="{0E75221F-22C5-468F-9AD6-42DD1E54059A}"/>
          </ac:picMkLst>
        </pc:picChg>
        <pc:picChg chg="mod">
          <ac:chgData name="Shoko Kakuda" userId="40706642-bbdd-4be4-a46a-1d3174691c72" providerId="ADAL" clId="{DF8B7DED-EED1-431A-9555-3940AC13CD28}" dt="2022-02-28T07:11:25.413" v="56"/>
          <ac:picMkLst>
            <pc:docMk/>
            <pc:sldMk cId="2021873573" sldId="265"/>
            <ac:picMk id="12" creationId="{C7AD224F-6F49-430F-BF9E-5873D81DB0BE}"/>
          </ac:picMkLst>
        </pc:picChg>
        <pc:picChg chg="mod">
          <ac:chgData name="Shoko Kakuda" userId="40706642-bbdd-4be4-a46a-1d3174691c72" providerId="ADAL" clId="{DF8B7DED-EED1-431A-9555-3940AC13CD28}" dt="2022-02-28T07:11:25.413" v="56"/>
          <ac:picMkLst>
            <pc:docMk/>
            <pc:sldMk cId="2021873573" sldId="265"/>
            <ac:picMk id="14" creationId="{976AC084-5D59-433A-8638-7E023388E4DA}"/>
          </ac:picMkLst>
        </pc:picChg>
        <pc:picChg chg="mod">
          <ac:chgData name="Shoko Kakuda" userId="40706642-bbdd-4be4-a46a-1d3174691c72" providerId="ADAL" clId="{DF8B7DED-EED1-431A-9555-3940AC13CD28}" dt="2022-02-28T07:11:25.413" v="56"/>
          <ac:picMkLst>
            <pc:docMk/>
            <pc:sldMk cId="2021873573" sldId="265"/>
            <ac:picMk id="16" creationId="{0D439160-EA2F-4C97-8895-22BD83627DEF}"/>
          </ac:picMkLst>
        </pc:picChg>
        <pc:picChg chg="mod">
          <ac:chgData name="Shoko Kakuda" userId="40706642-bbdd-4be4-a46a-1d3174691c72" providerId="ADAL" clId="{DF8B7DED-EED1-431A-9555-3940AC13CD28}" dt="2022-02-28T07:11:25.413" v="56"/>
          <ac:picMkLst>
            <pc:docMk/>
            <pc:sldMk cId="2021873573" sldId="265"/>
            <ac:picMk id="18" creationId="{17B83823-E749-4C9C-9EB1-E458E86A0AF6}"/>
          </ac:picMkLst>
        </pc:picChg>
        <pc:picChg chg="add mod">
          <ac:chgData name="Shoko Kakuda" userId="40706642-bbdd-4be4-a46a-1d3174691c72" providerId="ADAL" clId="{DF8B7DED-EED1-431A-9555-3940AC13CD28}" dt="2022-02-28T07:11:39.747" v="58" actId="164"/>
          <ac:picMkLst>
            <pc:docMk/>
            <pc:sldMk cId="2021873573" sldId="265"/>
            <ac:picMk id="23" creationId="{010E6EC9-B7F7-4BED-AF9F-F245DF924F96}"/>
          </ac:picMkLst>
        </pc:picChg>
        <pc:picChg chg="add mod">
          <ac:chgData name="Shoko Kakuda" userId="40706642-bbdd-4be4-a46a-1d3174691c72" providerId="ADAL" clId="{DF8B7DED-EED1-431A-9555-3940AC13CD28}" dt="2022-02-28T07:11:39.747" v="58" actId="164"/>
          <ac:picMkLst>
            <pc:docMk/>
            <pc:sldMk cId="2021873573" sldId="265"/>
            <ac:picMk id="24" creationId="{E53F2827-3AF6-492B-86D5-8C5CA531AA4C}"/>
          </ac:picMkLst>
        </pc:picChg>
        <pc:picChg chg="add mod">
          <ac:chgData name="Shoko Kakuda" userId="40706642-bbdd-4be4-a46a-1d3174691c72" providerId="ADAL" clId="{DF8B7DED-EED1-431A-9555-3940AC13CD28}" dt="2022-02-28T07:11:39.747" v="58" actId="164"/>
          <ac:picMkLst>
            <pc:docMk/>
            <pc:sldMk cId="2021873573" sldId="265"/>
            <ac:picMk id="25" creationId="{62596236-8120-418B-BF82-7A12C745EA31}"/>
          </ac:picMkLst>
        </pc:picChg>
        <pc:picChg chg="add mod">
          <ac:chgData name="Shoko Kakuda" userId="40706642-bbdd-4be4-a46a-1d3174691c72" providerId="ADAL" clId="{DF8B7DED-EED1-431A-9555-3940AC13CD28}" dt="2022-02-28T07:11:39.747" v="58" actId="164"/>
          <ac:picMkLst>
            <pc:docMk/>
            <pc:sldMk cId="2021873573" sldId="265"/>
            <ac:picMk id="26" creationId="{4BF148AB-7328-4848-BC3A-D09CB28982BF}"/>
          </ac:picMkLst>
        </pc:picChg>
        <pc:picChg chg="add mod">
          <ac:chgData name="Shoko Kakuda" userId="40706642-bbdd-4be4-a46a-1d3174691c72" providerId="ADAL" clId="{DF8B7DED-EED1-431A-9555-3940AC13CD28}" dt="2022-02-28T07:11:39.747" v="58" actId="164"/>
          <ac:picMkLst>
            <pc:docMk/>
            <pc:sldMk cId="2021873573" sldId="265"/>
            <ac:picMk id="27" creationId="{35A1B81B-B873-43D9-97BA-59DB8C0A9714}"/>
          </ac:picMkLst>
        </pc:picChg>
      </pc:sldChg>
      <pc:sldChg chg="modSp mod modAnim">
        <pc:chgData name="Shoko Kakuda" userId="40706642-bbdd-4be4-a46a-1d3174691c72" providerId="ADAL" clId="{DF8B7DED-EED1-431A-9555-3940AC13CD28}" dt="2022-02-28T08:00:42.043" v="641"/>
        <pc:sldMkLst>
          <pc:docMk/>
          <pc:sldMk cId="88211066" sldId="268"/>
        </pc:sldMkLst>
        <pc:picChg chg="mod">
          <ac:chgData name="Shoko Kakuda" userId="40706642-bbdd-4be4-a46a-1d3174691c72" providerId="ADAL" clId="{DF8B7DED-EED1-431A-9555-3940AC13CD28}" dt="2022-02-28T08:00:07.605" v="633" actId="1076"/>
          <ac:picMkLst>
            <pc:docMk/>
            <pc:sldMk cId="88211066" sldId="268"/>
            <ac:picMk id="5" creationId="{415C30F2-4D58-428A-99AD-87DA07ED0A59}"/>
          </ac:picMkLst>
        </pc:picChg>
        <pc:picChg chg="mod">
          <ac:chgData name="Shoko Kakuda" userId="40706642-bbdd-4be4-a46a-1d3174691c72" providerId="ADAL" clId="{DF8B7DED-EED1-431A-9555-3940AC13CD28}" dt="2022-02-28T08:00:24.181" v="639" actId="14100"/>
          <ac:picMkLst>
            <pc:docMk/>
            <pc:sldMk cId="88211066" sldId="268"/>
            <ac:picMk id="7" creationId="{7B860EB3-BCC4-4175-B298-13DBFBA3823B}"/>
          </ac:picMkLst>
        </pc:picChg>
        <pc:picChg chg="mod">
          <ac:chgData name="Shoko Kakuda" userId="40706642-bbdd-4be4-a46a-1d3174691c72" providerId="ADAL" clId="{DF8B7DED-EED1-431A-9555-3940AC13CD28}" dt="2022-02-28T08:00:15.296" v="637" actId="1076"/>
          <ac:picMkLst>
            <pc:docMk/>
            <pc:sldMk cId="88211066" sldId="268"/>
            <ac:picMk id="9" creationId="{D71DA999-8159-4FDF-815C-A27845FE4BCD}"/>
          </ac:picMkLst>
        </pc:picChg>
        <pc:picChg chg="mod">
          <ac:chgData name="Shoko Kakuda" userId="40706642-bbdd-4be4-a46a-1d3174691c72" providerId="ADAL" clId="{DF8B7DED-EED1-431A-9555-3940AC13CD28}" dt="2022-02-28T08:00:19.016" v="638" actId="1076"/>
          <ac:picMkLst>
            <pc:docMk/>
            <pc:sldMk cId="88211066" sldId="268"/>
            <ac:picMk id="10" creationId="{8C25A51A-FACE-4143-A6F3-8C3127B6BC23}"/>
          </ac:picMkLst>
        </pc:picChg>
      </pc:sldChg>
      <pc:sldChg chg="delSp modSp del mod">
        <pc:chgData name="Shoko Kakuda" userId="40706642-bbdd-4be4-a46a-1d3174691c72" providerId="ADAL" clId="{DF8B7DED-EED1-431A-9555-3940AC13CD28}" dt="2022-02-28T07:56:28.803" v="449" actId="47"/>
        <pc:sldMkLst>
          <pc:docMk/>
          <pc:sldMk cId="2096690029" sldId="269"/>
        </pc:sldMkLst>
        <pc:picChg chg="del mod">
          <ac:chgData name="Shoko Kakuda" userId="40706642-bbdd-4be4-a46a-1d3174691c72" providerId="ADAL" clId="{DF8B7DED-EED1-431A-9555-3940AC13CD28}" dt="2022-02-28T07:55:42.738" v="258" actId="21"/>
          <ac:picMkLst>
            <pc:docMk/>
            <pc:sldMk cId="2096690029" sldId="269"/>
            <ac:picMk id="3" creationId="{1BDFA22C-C40A-4192-B874-5884846E3E00}"/>
          </ac:picMkLst>
        </pc:picChg>
      </pc:sldChg>
      <pc:sldChg chg="modSp mod">
        <pc:chgData name="Shoko Kakuda" userId="40706642-bbdd-4be4-a46a-1d3174691c72" providerId="ADAL" clId="{DF8B7DED-EED1-431A-9555-3940AC13CD28}" dt="2022-02-28T08:11:09.865" v="1023" actId="1076"/>
        <pc:sldMkLst>
          <pc:docMk/>
          <pc:sldMk cId="188455087" sldId="270"/>
        </pc:sldMkLst>
        <pc:picChg chg="mod">
          <ac:chgData name="Shoko Kakuda" userId="40706642-bbdd-4be4-a46a-1d3174691c72" providerId="ADAL" clId="{DF8B7DED-EED1-431A-9555-3940AC13CD28}" dt="2022-02-28T08:10:59.005" v="1006" actId="1076"/>
          <ac:picMkLst>
            <pc:docMk/>
            <pc:sldMk cId="188455087" sldId="270"/>
            <ac:picMk id="6" creationId="{79C4D098-1755-43C1-B145-C2C9C3A71B02}"/>
          </ac:picMkLst>
        </pc:picChg>
        <pc:picChg chg="mod">
          <ac:chgData name="Shoko Kakuda" userId="40706642-bbdd-4be4-a46a-1d3174691c72" providerId="ADAL" clId="{DF8B7DED-EED1-431A-9555-3940AC13CD28}" dt="2022-02-28T08:11:01.512" v="1007" actId="1076"/>
          <ac:picMkLst>
            <pc:docMk/>
            <pc:sldMk cId="188455087" sldId="270"/>
            <ac:picMk id="7" creationId="{ECE030FF-7705-4D39-A8B7-9C97016ED87D}"/>
          </ac:picMkLst>
        </pc:picChg>
        <pc:picChg chg="mod">
          <ac:chgData name="Shoko Kakuda" userId="40706642-bbdd-4be4-a46a-1d3174691c72" providerId="ADAL" clId="{DF8B7DED-EED1-431A-9555-3940AC13CD28}" dt="2022-02-28T08:11:06.937" v="1022" actId="1035"/>
          <ac:picMkLst>
            <pc:docMk/>
            <pc:sldMk cId="188455087" sldId="270"/>
            <ac:picMk id="8" creationId="{D419C12C-543A-4A93-BF2D-0C0FEED5A047}"/>
          </ac:picMkLst>
        </pc:picChg>
        <pc:picChg chg="mod">
          <ac:chgData name="Shoko Kakuda" userId="40706642-bbdd-4be4-a46a-1d3174691c72" providerId="ADAL" clId="{DF8B7DED-EED1-431A-9555-3940AC13CD28}" dt="2022-02-28T08:11:09.865" v="1023" actId="1076"/>
          <ac:picMkLst>
            <pc:docMk/>
            <pc:sldMk cId="188455087" sldId="270"/>
            <ac:picMk id="9" creationId="{4EBC5BBD-912C-497D-9E3E-6B3359CDBB73}"/>
          </ac:picMkLst>
        </pc:picChg>
      </pc:sldChg>
      <pc:sldChg chg="delSp del mod delAnim">
        <pc:chgData name="Shoko Kakuda" userId="40706642-bbdd-4be4-a46a-1d3174691c72" providerId="ADAL" clId="{DF8B7DED-EED1-431A-9555-3940AC13CD28}" dt="2022-02-28T08:01:25.629" v="793" actId="47"/>
        <pc:sldMkLst>
          <pc:docMk/>
          <pc:sldMk cId="2775116590" sldId="271"/>
        </pc:sldMkLst>
        <pc:picChg chg="del">
          <ac:chgData name="Shoko Kakuda" userId="40706642-bbdd-4be4-a46a-1d3174691c72" providerId="ADAL" clId="{DF8B7DED-EED1-431A-9555-3940AC13CD28}" dt="2022-02-28T08:00:52.072" v="644" actId="21"/>
          <ac:picMkLst>
            <pc:docMk/>
            <pc:sldMk cId="2775116590" sldId="271"/>
            <ac:picMk id="3" creationId="{A81A83C8-68A4-4886-97CF-951E936C3B98}"/>
          </ac:picMkLst>
        </pc:picChg>
        <pc:picChg chg="del">
          <ac:chgData name="Shoko Kakuda" userId="40706642-bbdd-4be4-a46a-1d3174691c72" providerId="ADAL" clId="{DF8B7DED-EED1-431A-9555-3940AC13CD28}" dt="2022-02-28T08:00:52.072" v="644" actId="21"/>
          <ac:picMkLst>
            <pc:docMk/>
            <pc:sldMk cId="2775116590" sldId="271"/>
            <ac:picMk id="10" creationId="{8C25A51A-FACE-4143-A6F3-8C3127B6BC23}"/>
          </ac:picMkLst>
        </pc:picChg>
      </pc:sldChg>
      <pc:sldChg chg="addSp delSp modSp del mod delAnim modAnim">
        <pc:chgData name="Shoko Kakuda" userId="40706642-bbdd-4be4-a46a-1d3174691c72" providerId="ADAL" clId="{DF8B7DED-EED1-431A-9555-3940AC13CD28}" dt="2022-02-28T08:02:17.064" v="809" actId="47"/>
        <pc:sldMkLst>
          <pc:docMk/>
          <pc:sldMk cId="1202302867" sldId="272"/>
        </pc:sldMkLst>
        <pc:picChg chg="del mod">
          <ac:chgData name="Shoko Kakuda" userId="40706642-bbdd-4be4-a46a-1d3174691c72" providerId="ADAL" clId="{DF8B7DED-EED1-431A-9555-3940AC13CD28}" dt="2022-02-28T08:01:59.393" v="801" actId="21"/>
          <ac:picMkLst>
            <pc:docMk/>
            <pc:sldMk cId="1202302867" sldId="272"/>
            <ac:picMk id="4" creationId="{08BB8C67-071F-4D5B-BB2A-33BE3BDFF283}"/>
          </ac:picMkLst>
        </pc:picChg>
        <pc:picChg chg="del">
          <ac:chgData name="Shoko Kakuda" userId="40706642-bbdd-4be4-a46a-1d3174691c72" providerId="ADAL" clId="{DF8B7DED-EED1-431A-9555-3940AC13CD28}" dt="2022-02-28T08:01:59.393" v="801" actId="21"/>
          <ac:picMkLst>
            <pc:docMk/>
            <pc:sldMk cId="1202302867" sldId="272"/>
            <ac:picMk id="6" creationId="{B90D9A9C-B851-4716-8127-A3F8AA5990C5}"/>
          </ac:picMkLst>
        </pc:picChg>
        <pc:picChg chg="add del mod">
          <ac:chgData name="Shoko Kakuda" userId="40706642-bbdd-4be4-a46a-1d3174691c72" providerId="ADAL" clId="{DF8B7DED-EED1-431A-9555-3940AC13CD28}" dt="2022-02-28T08:01:49.101" v="800" actId="21"/>
          <ac:picMkLst>
            <pc:docMk/>
            <pc:sldMk cId="1202302867" sldId="272"/>
            <ac:picMk id="8" creationId="{553724FA-9454-4287-A904-227FF8DA103D}"/>
          </ac:picMkLst>
        </pc:picChg>
        <pc:picChg chg="add del mod">
          <ac:chgData name="Shoko Kakuda" userId="40706642-bbdd-4be4-a46a-1d3174691c72" providerId="ADAL" clId="{DF8B7DED-EED1-431A-9555-3940AC13CD28}" dt="2022-02-28T08:01:49.101" v="800" actId="21"/>
          <ac:picMkLst>
            <pc:docMk/>
            <pc:sldMk cId="1202302867" sldId="272"/>
            <ac:picMk id="9" creationId="{D0F2F9AD-055A-4CD6-85E7-1EE1045AE530}"/>
          </ac:picMkLst>
        </pc:picChg>
      </pc:sldChg>
      <pc:sldChg chg="modSp mod">
        <pc:chgData name="Shoko Kakuda" userId="40706642-bbdd-4be4-a46a-1d3174691c72" providerId="ADAL" clId="{DF8B7DED-EED1-431A-9555-3940AC13CD28}" dt="2022-02-28T08:09:47.759" v="987" actId="1076"/>
        <pc:sldMkLst>
          <pc:docMk/>
          <pc:sldMk cId="666411036" sldId="273"/>
        </pc:sldMkLst>
        <pc:picChg chg="mod">
          <ac:chgData name="Shoko Kakuda" userId="40706642-bbdd-4be4-a46a-1d3174691c72" providerId="ADAL" clId="{DF8B7DED-EED1-431A-9555-3940AC13CD28}" dt="2022-02-28T08:09:23.583" v="981" actId="1076"/>
          <ac:picMkLst>
            <pc:docMk/>
            <pc:sldMk cId="666411036" sldId="273"/>
            <ac:picMk id="5" creationId="{8ECE967C-F245-49A5-9534-88CBDF79E18D}"/>
          </ac:picMkLst>
        </pc:picChg>
        <pc:picChg chg="mod">
          <ac:chgData name="Shoko Kakuda" userId="40706642-bbdd-4be4-a46a-1d3174691c72" providerId="ADAL" clId="{DF8B7DED-EED1-431A-9555-3940AC13CD28}" dt="2022-02-28T08:09:27.126" v="982" actId="1076"/>
          <ac:picMkLst>
            <pc:docMk/>
            <pc:sldMk cId="666411036" sldId="273"/>
            <ac:picMk id="7" creationId="{14CAB6C3-6DAB-454A-A0F2-8EF12B2A76A9}"/>
          </ac:picMkLst>
        </pc:picChg>
        <pc:picChg chg="mod">
          <ac:chgData name="Shoko Kakuda" userId="40706642-bbdd-4be4-a46a-1d3174691c72" providerId="ADAL" clId="{DF8B7DED-EED1-431A-9555-3940AC13CD28}" dt="2022-02-28T08:09:35.998" v="983" actId="1076"/>
          <ac:picMkLst>
            <pc:docMk/>
            <pc:sldMk cId="666411036" sldId="273"/>
            <ac:picMk id="11" creationId="{1BEDF9D0-1811-4A69-9926-EF34B7872ABE}"/>
          </ac:picMkLst>
        </pc:picChg>
        <pc:picChg chg="mod">
          <ac:chgData name="Shoko Kakuda" userId="40706642-bbdd-4be4-a46a-1d3174691c72" providerId="ADAL" clId="{DF8B7DED-EED1-431A-9555-3940AC13CD28}" dt="2022-02-28T08:09:39.301" v="984" actId="1076"/>
          <ac:picMkLst>
            <pc:docMk/>
            <pc:sldMk cId="666411036" sldId="273"/>
            <ac:picMk id="12" creationId="{6463C5D9-FCD3-493E-B793-E8987FAF38A1}"/>
          </ac:picMkLst>
        </pc:picChg>
        <pc:picChg chg="mod">
          <ac:chgData name="Shoko Kakuda" userId="40706642-bbdd-4be4-a46a-1d3174691c72" providerId="ADAL" clId="{DF8B7DED-EED1-431A-9555-3940AC13CD28}" dt="2022-02-28T08:09:41.657" v="985" actId="1076"/>
          <ac:picMkLst>
            <pc:docMk/>
            <pc:sldMk cId="666411036" sldId="273"/>
            <ac:picMk id="13" creationId="{453DAC72-D378-40E4-886A-DABE8776E013}"/>
          </ac:picMkLst>
        </pc:picChg>
        <pc:picChg chg="mod">
          <ac:chgData name="Shoko Kakuda" userId="40706642-bbdd-4be4-a46a-1d3174691c72" providerId="ADAL" clId="{DF8B7DED-EED1-431A-9555-3940AC13CD28}" dt="2022-02-28T08:09:44.645" v="986" actId="1076"/>
          <ac:picMkLst>
            <pc:docMk/>
            <pc:sldMk cId="666411036" sldId="273"/>
            <ac:picMk id="14" creationId="{7C8E46F5-AB6B-44D6-B0C3-6EF1BB58AF9D}"/>
          </ac:picMkLst>
        </pc:picChg>
        <pc:picChg chg="mod">
          <ac:chgData name="Shoko Kakuda" userId="40706642-bbdd-4be4-a46a-1d3174691c72" providerId="ADAL" clId="{DF8B7DED-EED1-431A-9555-3940AC13CD28}" dt="2022-02-28T08:09:47.759" v="987" actId="1076"/>
          <ac:picMkLst>
            <pc:docMk/>
            <pc:sldMk cId="666411036" sldId="273"/>
            <ac:picMk id="15" creationId="{87DD8F1F-C7CC-40FA-AC2A-02BD4AC4D7A0}"/>
          </ac:picMkLst>
        </pc:picChg>
      </pc:sldChg>
      <pc:sldChg chg="addSp modSp mod">
        <pc:chgData name="Shoko Kakuda" userId="40706642-bbdd-4be4-a46a-1d3174691c72" providerId="ADAL" clId="{DF8B7DED-EED1-431A-9555-3940AC13CD28}" dt="2022-02-28T08:10:51.548" v="1005" actId="167"/>
        <pc:sldMkLst>
          <pc:docMk/>
          <pc:sldMk cId="2812790799" sldId="274"/>
        </pc:sldMkLst>
        <pc:spChg chg="mod">
          <ac:chgData name="Shoko Kakuda" userId="40706642-bbdd-4be4-a46a-1d3174691c72" providerId="ADAL" clId="{DF8B7DED-EED1-431A-9555-3940AC13CD28}" dt="2022-02-28T08:10:47.546" v="1004" actId="164"/>
          <ac:spMkLst>
            <pc:docMk/>
            <pc:sldMk cId="2812790799" sldId="274"/>
            <ac:spMk id="2" creationId="{7BF60125-CBC0-4A7E-96F9-66FC435B5FCD}"/>
          </ac:spMkLst>
        </pc:spChg>
        <pc:spChg chg="mod">
          <ac:chgData name="Shoko Kakuda" userId="40706642-bbdd-4be4-a46a-1d3174691c72" providerId="ADAL" clId="{DF8B7DED-EED1-431A-9555-3940AC13CD28}" dt="2022-02-28T08:10:47.546" v="1004" actId="164"/>
          <ac:spMkLst>
            <pc:docMk/>
            <pc:sldMk cId="2812790799" sldId="274"/>
            <ac:spMk id="10" creationId="{29BF336B-1C3E-46EC-B6AA-9FB442D43CFB}"/>
          </ac:spMkLst>
        </pc:spChg>
        <pc:spChg chg="mod">
          <ac:chgData name="Shoko Kakuda" userId="40706642-bbdd-4be4-a46a-1d3174691c72" providerId="ADAL" clId="{DF8B7DED-EED1-431A-9555-3940AC13CD28}" dt="2022-02-28T08:10:47.546" v="1004" actId="164"/>
          <ac:spMkLst>
            <pc:docMk/>
            <pc:sldMk cId="2812790799" sldId="274"/>
            <ac:spMk id="16" creationId="{D6752EBD-9F12-44AD-8DEF-500248DCB7BA}"/>
          </ac:spMkLst>
        </pc:spChg>
        <pc:spChg chg="mod">
          <ac:chgData name="Shoko Kakuda" userId="40706642-bbdd-4be4-a46a-1d3174691c72" providerId="ADAL" clId="{DF8B7DED-EED1-431A-9555-3940AC13CD28}" dt="2022-02-28T08:10:47.546" v="1004" actId="164"/>
          <ac:spMkLst>
            <pc:docMk/>
            <pc:sldMk cId="2812790799" sldId="274"/>
            <ac:spMk id="17" creationId="{AA1A92E5-3B43-46BE-B562-FBC571B3BE0A}"/>
          </ac:spMkLst>
        </pc:spChg>
        <pc:grpChg chg="add mod ord">
          <ac:chgData name="Shoko Kakuda" userId="40706642-bbdd-4be4-a46a-1d3174691c72" providerId="ADAL" clId="{DF8B7DED-EED1-431A-9555-3940AC13CD28}" dt="2022-02-28T08:10:51.548" v="1005" actId="167"/>
          <ac:grpSpMkLst>
            <pc:docMk/>
            <pc:sldMk cId="2812790799" sldId="274"/>
            <ac:grpSpMk id="3" creationId="{7749881D-36AE-4B97-95A0-E45F806C0BE7}"/>
          </ac:grpSpMkLst>
        </pc:grpChg>
        <pc:picChg chg="mod">
          <ac:chgData name="Shoko Kakuda" userId="40706642-bbdd-4be4-a46a-1d3174691c72" providerId="ADAL" clId="{DF8B7DED-EED1-431A-9555-3940AC13CD28}" dt="2022-02-28T08:09:56.621" v="990" actId="1076"/>
          <ac:picMkLst>
            <pc:docMk/>
            <pc:sldMk cId="2812790799" sldId="274"/>
            <ac:picMk id="5" creationId="{8ECE967C-F245-49A5-9534-88CBDF79E18D}"/>
          </ac:picMkLst>
        </pc:picChg>
        <pc:picChg chg="mod">
          <ac:chgData name="Shoko Kakuda" userId="40706642-bbdd-4be4-a46a-1d3174691c72" providerId="ADAL" clId="{DF8B7DED-EED1-431A-9555-3940AC13CD28}" dt="2022-02-28T08:09:59.971" v="991" actId="1076"/>
          <ac:picMkLst>
            <pc:docMk/>
            <pc:sldMk cId="2812790799" sldId="274"/>
            <ac:picMk id="7" creationId="{14CAB6C3-6DAB-454A-A0F2-8EF12B2A76A9}"/>
          </ac:picMkLst>
        </pc:picChg>
        <pc:picChg chg="mod">
          <ac:chgData name="Shoko Kakuda" userId="40706642-bbdd-4be4-a46a-1d3174691c72" providerId="ADAL" clId="{DF8B7DED-EED1-431A-9555-3940AC13CD28}" dt="2022-02-28T08:10:47.546" v="1004" actId="164"/>
          <ac:picMkLst>
            <pc:docMk/>
            <pc:sldMk cId="2812790799" sldId="274"/>
            <ac:picMk id="11" creationId="{1BEDF9D0-1811-4A69-9926-EF34B7872ABE}"/>
          </ac:picMkLst>
        </pc:picChg>
        <pc:picChg chg="mod">
          <ac:chgData name="Shoko Kakuda" userId="40706642-bbdd-4be4-a46a-1d3174691c72" providerId="ADAL" clId="{DF8B7DED-EED1-431A-9555-3940AC13CD28}" dt="2022-02-28T08:10:21.480" v="998" actId="1076"/>
          <ac:picMkLst>
            <pc:docMk/>
            <pc:sldMk cId="2812790799" sldId="274"/>
            <ac:picMk id="12" creationId="{6463C5D9-FCD3-493E-B793-E8987FAF38A1}"/>
          </ac:picMkLst>
        </pc:picChg>
        <pc:picChg chg="mod">
          <ac:chgData name="Shoko Kakuda" userId="40706642-bbdd-4be4-a46a-1d3174691c72" providerId="ADAL" clId="{DF8B7DED-EED1-431A-9555-3940AC13CD28}" dt="2022-02-28T08:10:19.160" v="997" actId="1076"/>
          <ac:picMkLst>
            <pc:docMk/>
            <pc:sldMk cId="2812790799" sldId="274"/>
            <ac:picMk id="13" creationId="{453DAC72-D378-40E4-886A-DABE8776E013}"/>
          </ac:picMkLst>
        </pc:picChg>
        <pc:picChg chg="mod">
          <ac:chgData name="Shoko Kakuda" userId="40706642-bbdd-4be4-a46a-1d3174691c72" providerId="ADAL" clId="{DF8B7DED-EED1-431A-9555-3940AC13CD28}" dt="2022-02-28T08:10:12.972" v="995" actId="1076"/>
          <ac:picMkLst>
            <pc:docMk/>
            <pc:sldMk cId="2812790799" sldId="274"/>
            <ac:picMk id="14" creationId="{7C8E46F5-AB6B-44D6-B0C3-6EF1BB58AF9D}"/>
          </ac:picMkLst>
        </pc:picChg>
        <pc:picChg chg="mod">
          <ac:chgData name="Shoko Kakuda" userId="40706642-bbdd-4be4-a46a-1d3174691c72" providerId="ADAL" clId="{DF8B7DED-EED1-431A-9555-3940AC13CD28}" dt="2022-02-28T08:10:15.887" v="996" actId="1076"/>
          <ac:picMkLst>
            <pc:docMk/>
            <pc:sldMk cId="2812790799" sldId="274"/>
            <ac:picMk id="15" creationId="{87DD8F1F-C7CC-40FA-AC2A-02BD4AC4D7A0}"/>
          </ac:picMkLst>
        </pc:picChg>
      </pc:sldChg>
      <pc:sldChg chg="addSp delSp modSp mod">
        <pc:chgData name="Shoko Kakuda" userId="40706642-bbdd-4be4-a46a-1d3174691c72" providerId="ADAL" clId="{DF8B7DED-EED1-431A-9555-3940AC13CD28}" dt="2022-02-28T08:12:21.152" v="1036" actId="1076"/>
        <pc:sldMkLst>
          <pc:docMk/>
          <pc:sldMk cId="1074929984" sldId="276"/>
        </pc:sldMkLst>
        <pc:picChg chg="del">
          <ac:chgData name="Shoko Kakuda" userId="40706642-bbdd-4be4-a46a-1d3174691c72" providerId="ADAL" clId="{DF8B7DED-EED1-431A-9555-3940AC13CD28}" dt="2022-02-28T08:12:06.699" v="1031" actId="478"/>
          <ac:picMkLst>
            <pc:docMk/>
            <pc:sldMk cId="1074929984" sldId="276"/>
            <ac:picMk id="5" creationId="{D1193EFC-A908-4159-B67F-81F67D2006E1}"/>
          </ac:picMkLst>
        </pc:picChg>
        <pc:picChg chg="add mod ord">
          <ac:chgData name="Shoko Kakuda" userId="40706642-bbdd-4be4-a46a-1d3174691c72" providerId="ADAL" clId="{DF8B7DED-EED1-431A-9555-3940AC13CD28}" dt="2022-02-28T08:12:12.567" v="1033" actId="167"/>
          <ac:picMkLst>
            <pc:docMk/>
            <pc:sldMk cId="1074929984" sldId="276"/>
            <ac:picMk id="6" creationId="{92AAF116-1BCC-475E-B322-A39C278DAC68}"/>
          </ac:picMkLst>
        </pc:picChg>
        <pc:picChg chg="mod">
          <ac:chgData name="Shoko Kakuda" userId="40706642-bbdd-4be4-a46a-1d3174691c72" providerId="ADAL" clId="{DF8B7DED-EED1-431A-9555-3940AC13CD28}" dt="2022-02-28T08:12:18.208" v="1035" actId="1076"/>
          <ac:picMkLst>
            <pc:docMk/>
            <pc:sldMk cId="1074929984" sldId="276"/>
            <ac:picMk id="7" creationId="{B29A2091-DA14-432B-BC89-289121C78662}"/>
          </ac:picMkLst>
        </pc:picChg>
        <pc:picChg chg="mod">
          <ac:chgData name="Shoko Kakuda" userId="40706642-bbdd-4be4-a46a-1d3174691c72" providerId="ADAL" clId="{DF8B7DED-EED1-431A-9555-3940AC13CD28}" dt="2022-02-28T08:12:21.152" v="1036" actId="1076"/>
          <ac:picMkLst>
            <pc:docMk/>
            <pc:sldMk cId="1074929984" sldId="276"/>
            <ac:picMk id="8" creationId="{E60BF136-4843-48D2-A004-B4D71C31C642}"/>
          </ac:picMkLst>
        </pc:picChg>
      </pc:sldChg>
      <pc:sldChg chg="addSp delSp modSp mod">
        <pc:chgData name="Shoko Kakuda" userId="40706642-bbdd-4be4-a46a-1d3174691c72" providerId="ADAL" clId="{DF8B7DED-EED1-431A-9555-3940AC13CD28}" dt="2022-02-28T08:13:16.131" v="1052" actId="1076"/>
        <pc:sldMkLst>
          <pc:docMk/>
          <pc:sldMk cId="2005283395" sldId="277"/>
        </pc:sldMkLst>
        <pc:spChg chg="mod">
          <ac:chgData name="Shoko Kakuda" userId="40706642-bbdd-4be4-a46a-1d3174691c72" providerId="ADAL" clId="{DF8B7DED-EED1-431A-9555-3940AC13CD28}" dt="2022-02-28T08:13:00.769" v="1046" actId="1076"/>
          <ac:spMkLst>
            <pc:docMk/>
            <pc:sldMk cId="2005283395" sldId="277"/>
            <ac:spMk id="2" creationId="{A57DCD84-2E29-442B-A0A9-098F97DB83EC}"/>
          </ac:spMkLst>
        </pc:spChg>
        <pc:spChg chg="mod">
          <ac:chgData name="Shoko Kakuda" userId="40706642-bbdd-4be4-a46a-1d3174691c72" providerId="ADAL" clId="{DF8B7DED-EED1-431A-9555-3940AC13CD28}" dt="2022-02-28T08:13:03.169" v="1047" actId="1076"/>
          <ac:spMkLst>
            <pc:docMk/>
            <pc:sldMk cId="2005283395" sldId="277"/>
            <ac:spMk id="9" creationId="{CF5A197B-21B6-4D26-995A-4162639FEADC}"/>
          </ac:spMkLst>
        </pc:spChg>
        <pc:spChg chg="mod">
          <ac:chgData name="Shoko Kakuda" userId="40706642-bbdd-4be4-a46a-1d3174691c72" providerId="ADAL" clId="{DF8B7DED-EED1-431A-9555-3940AC13CD28}" dt="2022-02-28T08:13:05.735" v="1048" actId="1076"/>
          <ac:spMkLst>
            <pc:docMk/>
            <pc:sldMk cId="2005283395" sldId="277"/>
            <ac:spMk id="10" creationId="{94FB5E05-6753-4051-B4EE-F524A750C3E9}"/>
          </ac:spMkLst>
        </pc:spChg>
        <pc:spChg chg="mod">
          <ac:chgData name="Shoko Kakuda" userId="40706642-bbdd-4be4-a46a-1d3174691c72" providerId="ADAL" clId="{DF8B7DED-EED1-431A-9555-3940AC13CD28}" dt="2022-02-28T08:13:08.899" v="1049" actId="1076"/>
          <ac:spMkLst>
            <pc:docMk/>
            <pc:sldMk cId="2005283395" sldId="277"/>
            <ac:spMk id="11" creationId="{58C4A668-CC47-4490-AAE9-D422BF0427F9}"/>
          </ac:spMkLst>
        </pc:spChg>
        <pc:grpChg chg="mod ord">
          <ac:chgData name="Shoko Kakuda" userId="40706642-bbdd-4be4-a46a-1d3174691c72" providerId="ADAL" clId="{DF8B7DED-EED1-431A-9555-3940AC13CD28}" dt="2022-02-28T08:12:38.733" v="1041" actId="171"/>
          <ac:grpSpMkLst>
            <pc:docMk/>
            <pc:sldMk cId="2005283395" sldId="277"/>
            <ac:grpSpMk id="4" creationId="{B9238A34-3694-46EF-BED8-FDABD5ED0FD1}"/>
          </ac:grpSpMkLst>
        </pc:grpChg>
        <pc:picChg chg="del">
          <ac:chgData name="Shoko Kakuda" userId="40706642-bbdd-4be4-a46a-1d3174691c72" providerId="ADAL" clId="{DF8B7DED-EED1-431A-9555-3940AC13CD28}" dt="2022-02-28T08:12:25.299" v="1037" actId="478"/>
          <ac:picMkLst>
            <pc:docMk/>
            <pc:sldMk cId="2005283395" sldId="277"/>
            <ac:picMk id="5" creationId="{D1193EFC-A908-4159-B67F-81F67D2006E1}"/>
          </ac:picMkLst>
        </pc:picChg>
        <pc:picChg chg="mod">
          <ac:chgData name="Shoko Kakuda" userId="40706642-bbdd-4be4-a46a-1d3174691c72" providerId="ADAL" clId="{DF8B7DED-EED1-431A-9555-3940AC13CD28}" dt="2022-02-28T08:12:41.070" v="1042" actId="1076"/>
          <ac:picMkLst>
            <pc:docMk/>
            <pc:sldMk cId="2005283395" sldId="277"/>
            <ac:picMk id="8" creationId="{E60BF136-4843-48D2-A004-B4D71C31C642}"/>
          </ac:picMkLst>
        </pc:picChg>
        <pc:picChg chg="add mod ord">
          <ac:chgData name="Shoko Kakuda" userId="40706642-bbdd-4be4-a46a-1d3174691c72" providerId="ADAL" clId="{DF8B7DED-EED1-431A-9555-3940AC13CD28}" dt="2022-02-28T08:12:30.501" v="1039" actId="167"/>
          <ac:picMkLst>
            <pc:docMk/>
            <pc:sldMk cId="2005283395" sldId="277"/>
            <ac:picMk id="12" creationId="{D2D36267-8294-42C9-A920-53466DF85745}"/>
          </ac:picMkLst>
        </pc:picChg>
        <pc:picChg chg="mod">
          <ac:chgData name="Shoko Kakuda" userId="40706642-bbdd-4be4-a46a-1d3174691c72" providerId="ADAL" clId="{DF8B7DED-EED1-431A-9555-3940AC13CD28}" dt="2022-02-28T08:13:16.131" v="1052" actId="1076"/>
          <ac:picMkLst>
            <pc:docMk/>
            <pc:sldMk cId="2005283395" sldId="277"/>
            <ac:picMk id="14" creationId="{BF32797D-3901-43FF-99EF-4D4F20E26D70}"/>
          </ac:picMkLst>
        </pc:picChg>
      </pc:sldChg>
      <pc:sldChg chg="modSp mod modAnim">
        <pc:chgData name="Shoko Kakuda" userId="40706642-bbdd-4be4-a46a-1d3174691c72" providerId="ADAL" clId="{DF8B7DED-EED1-431A-9555-3940AC13CD28}" dt="2022-02-28T08:17:47.740" v="1188"/>
        <pc:sldMkLst>
          <pc:docMk/>
          <pc:sldMk cId="4014201020" sldId="278"/>
        </pc:sldMkLst>
        <pc:picChg chg="mod">
          <ac:chgData name="Shoko Kakuda" userId="40706642-bbdd-4be4-a46a-1d3174691c72" providerId="ADAL" clId="{DF8B7DED-EED1-431A-9555-3940AC13CD28}" dt="2022-02-28T08:17:23.534" v="1182" actId="1076"/>
          <ac:picMkLst>
            <pc:docMk/>
            <pc:sldMk cId="4014201020" sldId="278"/>
            <ac:picMk id="5" creationId="{C4D48548-55BD-4DF5-94FD-43B8F4CE31CD}"/>
          </ac:picMkLst>
        </pc:picChg>
        <pc:picChg chg="mod">
          <ac:chgData name="Shoko Kakuda" userId="40706642-bbdd-4be4-a46a-1d3174691c72" providerId="ADAL" clId="{DF8B7DED-EED1-431A-9555-3940AC13CD28}" dt="2022-02-28T08:17:36.835" v="1187" actId="14100"/>
          <ac:picMkLst>
            <pc:docMk/>
            <pc:sldMk cId="4014201020" sldId="278"/>
            <ac:picMk id="9" creationId="{6E36CCE7-ADA1-49FE-817D-0E92C674FA77}"/>
          </ac:picMkLst>
        </pc:picChg>
        <pc:picChg chg="mod">
          <ac:chgData name="Shoko Kakuda" userId="40706642-bbdd-4be4-a46a-1d3174691c72" providerId="ADAL" clId="{DF8B7DED-EED1-431A-9555-3940AC13CD28}" dt="2022-02-28T08:17:29.877" v="1185" actId="1076"/>
          <ac:picMkLst>
            <pc:docMk/>
            <pc:sldMk cId="4014201020" sldId="278"/>
            <ac:picMk id="11" creationId="{99FEA045-D468-40D8-A298-0A1515E3F84F}"/>
          </ac:picMkLst>
        </pc:picChg>
        <pc:picChg chg="mod">
          <ac:chgData name="Shoko Kakuda" userId="40706642-bbdd-4be4-a46a-1d3174691c72" providerId="ADAL" clId="{DF8B7DED-EED1-431A-9555-3940AC13CD28}" dt="2022-02-28T08:17:33.443" v="1186" actId="1076"/>
          <ac:picMkLst>
            <pc:docMk/>
            <pc:sldMk cId="4014201020" sldId="278"/>
            <ac:picMk id="12" creationId="{ECAD4228-3B1B-47D9-987B-9B2A90F42B26}"/>
          </ac:picMkLst>
        </pc:picChg>
      </pc:sldChg>
      <pc:sldChg chg="delSp modSp del mod delAnim modAnim">
        <pc:chgData name="Shoko Kakuda" userId="40706642-bbdd-4be4-a46a-1d3174691c72" providerId="ADAL" clId="{DF8B7DED-EED1-431A-9555-3940AC13CD28}" dt="2022-02-28T08:19:05.033" v="1376" actId="47"/>
        <pc:sldMkLst>
          <pc:docMk/>
          <pc:sldMk cId="1074744294" sldId="279"/>
        </pc:sldMkLst>
        <pc:spChg chg="del">
          <ac:chgData name="Shoko Kakuda" userId="40706642-bbdd-4be4-a46a-1d3174691c72" providerId="ADAL" clId="{DF8B7DED-EED1-431A-9555-3940AC13CD28}" dt="2022-02-28T08:18:59.133" v="1333" actId="21"/>
          <ac:spMkLst>
            <pc:docMk/>
            <pc:sldMk cId="1074744294" sldId="279"/>
            <ac:spMk id="8" creationId="{EDD23FD9-56B0-4265-B990-28F4B780F3FA}"/>
          </ac:spMkLst>
        </pc:spChg>
        <pc:spChg chg="del">
          <ac:chgData name="Shoko Kakuda" userId="40706642-bbdd-4be4-a46a-1d3174691c72" providerId="ADAL" clId="{DF8B7DED-EED1-431A-9555-3940AC13CD28}" dt="2022-02-28T08:18:59.133" v="1333" actId="21"/>
          <ac:spMkLst>
            <pc:docMk/>
            <pc:sldMk cId="1074744294" sldId="279"/>
            <ac:spMk id="10" creationId="{A768E430-EBBD-4AD7-BD54-2D6C9AF60C5C}"/>
          </ac:spMkLst>
        </pc:spChg>
        <pc:spChg chg="del">
          <ac:chgData name="Shoko Kakuda" userId="40706642-bbdd-4be4-a46a-1d3174691c72" providerId="ADAL" clId="{DF8B7DED-EED1-431A-9555-3940AC13CD28}" dt="2022-02-28T08:18:59.133" v="1333" actId="21"/>
          <ac:spMkLst>
            <pc:docMk/>
            <pc:sldMk cId="1074744294" sldId="279"/>
            <ac:spMk id="11" creationId="{33DAE2D4-D5DE-4AA8-B93E-DE1EADAB3863}"/>
          </ac:spMkLst>
        </pc:spChg>
        <pc:spChg chg="del">
          <ac:chgData name="Shoko Kakuda" userId="40706642-bbdd-4be4-a46a-1d3174691c72" providerId="ADAL" clId="{DF8B7DED-EED1-431A-9555-3940AC13CD28}" dt="2022-02-28T08:18:59.133" v="1333" actId="21"/>
          <ac:spMkLst>
            <pc:docMk/>
            <pc:sldMk cId="1074744294" sldId="279"/>
            <ac:spMk id="13" creationId="{9468CD1B-8DFA-40E6-B9DE-2E64093A7B88}"/>
          </ac:spMkLst>
        </pc:spChg>
        <pc:spChg chg="del">
          <ac:chgData name="Shoko Kakuda" userId="40706642-bbdd-4be4-a46a-1d3174691c72" providerId="ADAL" clId="{DF8B7DED-EED1-431A-9555-3940AC13CD28}" dt="2022-02-28T08:18:59.133" v="1333" actId="21"/>
          <ac:spMkLst>
            <pc:docMk/>
            <pc:sldMk cId="1074744294" sldId="279"/>
            <ac:spMk id="14" creationId="{44AAB917-D437-4CDF-A0AF-1D41BE79D066}"/>
          </ac:spMkLst>
        </pc:spChg>
        <pc:spChg chg="del">
          <ac:chgData name="Shoko Kakuda" userId="40706642-bbdd-4be4-a46a-1d3174691c72" providerId="ADAL" clId="{DF8B7DED-EED1-431A-9555-3940AC13CD28}" dt="2022-02-28T08:18:59.133" v="1333" actId="21"/>
          <ac:spMkLst>
            <pc:docMk/>
            <pc:sldMk cId="1074744294" sldId="279"/>
            <ac:spMk id="15" creationId="{D72FA847-A213-4A15-B82B-209F68023DE0}"/>
          </ac:spMkLst>
        </pc:spChg>
        <pc:picChg chg="del mod">
          <ac:chgData name="Shoko Kakuda" userId="40706642-bbdd-4be4-a46a-1d3174691c72" providerId="ADAL" clId="{DF8B7DED-EED1-431A-9555-3940AC13CD28}" dt="2022-02-28T08:18:21.589" v="1196" actId="21"/>
          <ac:picMkLst>
            <pc:docMk/>
            <pc:sldMk cId="1074744294" sldId="279"/>
            <ac:picMk id="3" creationId="{C4C932C7-893F-4AF7-931A-382A12546108}"/>
          </ac:picMkLst>
        </pc:picChg>
        <pc:picChg chg="del">
          <ac:chgData name="Shoko Kakuda" userId="40706642-bbdd-4be4-a46a-1d3174691c72" providerId="ADAL" clId="{DF8B7DED-EED1-431A-9555-3940AC13CD28}" dt="2022-02-28T08:18:21.589" v="1196" actId="21"/>
          <ac:picMkLst>
            <pc:docMk/>
            <pc:sldMk cId="1074744294" sldId="279"/>
            <ac:picMk id="12" creationId="{ECAD4228-3B1B-47D9-987B-9B2A90F42B26}"/>
          </ac:picMkLst>
        </pc:picChg>
      </pc:sldChg>
      <pc:sldChg chg="addSp delSp modSp mod">
        <pc:chgData name="Shoko Kakuda" userId="40706642-bbdd-4be4-a46a-1d3174691c72" providerId="ADAL" clId="{DF8B7DED-EED1-431A-9555-3940AC13CD28}" dt="2022-02-28T08:21:15.784" v="1435" actId="164"/>
        <pc:sldMkLst>
          <pc:docMk/>
          <pc:sldMk cId="1285808164" sldId="280"/>
        </pc:sldMkLst>
        <pc:spChg chg="mod">
          <ac:chgData name="Shoko Kakuda" userId="40706642-bbdd-4be4-a46a-1d3174691c72" providerId="ADAL" clId="{DF8B7DED-EED1-431A-9555-3940AC13CD28}" dt="2022-02-28T08:21:15.784" v="1435" actId="164"/>
          <ac:spMkLst>
            <pc:docMk/>
            <pc:sldMk cId="1285808164" sldId="280"/>
            <ac:spMk id="12" creationId="{077B6944-453B-43CB-869A-7A1E1D481070}"/>
          </ac:spMkLst>
        </pc:spChg>
        <pc:spChg chg="del">
          <ac:chgData name="Shoko Kakuda" userId="40706642-bbdd-4be4-a46a-1d3174691c72" providerId="ADAL" clId="{DF8B7DED-EED1-431A-9555-3940AC13CD28}" dt="2022-02-28T08:20:29.934" v="1418" actId="478"/>
          <ac:spMkLst>
            <pc:docMk/>
            <pc:sldMk cId="1285808164" sldId="280"/>
            <ac:spMk id="13" creationId="{1EE3543D-5DFF-4C2F-B2D7-B73798636B26}"/>
          </ac:spMkLst>
        </pc:spChg>
        <pc:spChg chg="del">
          <ac:chgData name="Shoko Kakuda" userId="40706642-bbdd-4be4-a46a-1d3174691c72" providerId="ADAL" clId="{DF8B7DED-EED1-431A-9555-3940AC13CD28}" dt="2022-02-28T08:20:40.006" v="1422" actId="478"/>
          <ac:spMkLst>
            <pc:docMk/>
            <pc:sldMk cId="1285808164" sldId="280"/>
            <ac:spMk id="14" creationId="{081E4C26-A775-441E-AB6A-BBBDCA83F5F9}"/>
          </ac:spMkLst>
        </pc:spChg>
        <pc:spChg chg="del">
          <ac:chgData name="Shoko Kakuda" userId="40706642-bbdd-4be4-a46a-1d3174691c72" providerId="ADAL" clId="{DF8B7DED-EED1-431A-9555-3940AC13CD28}" dt="2022-02-28T08:20:49.376" v="1426" actId="478"/>
          <ac:spMkLst>
            <pc:docMk/>
            <pc:sldMk cId="1285808164" sldId="280"/>
            <ac:spMk id="15" creationId="{0F87CE53-046D-46DB-A598-6FD7E96FFF47}"/>
          </ac:spMkLst>
        </pc:spChg>
        <pc:spChg chg="del">
          <ac:chgData name="Shoko Kakuda" userId="40706642-bbdd-4be4-a46a-1d3174691c72" providerId="ADAL" clId="{DF8B7DED-EED1-431A-9555-3940AC13CD28}" dt="2022-02-28T08:20:58.765" v="1430" actId="478"/>
          <ac:spMkLst>
            <pc:docMk/>
            <pc:sldMk cId="1285808164" sldId="280"/>
            <ac:spMk id="16" creationId="{49026F4F-D9A3-4858-964B-55626C36A93B}"/>
          </ac:spMkLst>
        </pc:spChg>
        <pc:spChg chg="add mod">
          <ac:chgData name="Shoko Kakuda" userId="40706642-bbdd-4be4-a46a-1d3174691c72" providerId="ADAL" clId="{DF8B7DED-EED1-431A-9555-3940AC13CD28}" dt="2022-02-28T08:21:15.784" v="1435" actId="164"/>
          <ac:spMkLst>
            <pc:docMk/>
            <pc:sldMk cId="1285808164" sldId="280"/>
            <ac:spMk id="18" creationId="{789C22C3-B886-4772-9C3F-C6CAB264D630}"/>
          </ac:spMkLst>
        </pc:spChg>
        <pc:spChg chg="add mod">
          <ac:chgData name="Shoko Kakuda" userId="40706642-bbdd-4be4-a46a-1d3174691c72" providerId="ADAL" clId="{DF8B7DED-EED1-431A-9555-3940AC13CD28}" dt="2022-02-28T08:21:15.784" v="1435" actId="164"/>
          <ac:spMkLst>
            <pc:docMk/>
            <pc:sldMk cId="1285808164" sldId="280"/>
            <ac:spMk id="19" creationId="{91B19EE5-A860-4B38-9EA9-B3288381F88D}"/>
          </ac:spMkLst>
        </pc:spChg>
        <pc:spChg chg="add mod">
          <ac:chgData name="Shoko Kakuda" userId="40706642-bbdd-4be4-a46a-1d3174691c72" providerId="ADAL" clId="{DF8B7DED-EED1-431A-9555-3940AC13CD28}" dt="2022-02-28T08:21:15.784" v="1435" actId="164"/>
          <ac:spMkLst>
            <pc:docMk/>
            <pc:sldMk cId="1285808164" sldId="280"/>
            <ac:spMk id="20" creationId="{84C147DD-FEB2-4CC0-BE6B-0DDE5EC8A901}"/>
          </ac:spMkLst>
        </pc:spChg>
        <pc:spChg chg="add mod">
          <ac:chgData name="Shoko Kakuda" userId="40706642-bbdd-4be4-a46a-1d3174691c72" providerId="ADAL" clId="{DF8B7DED-EED1-431A-9555-3940AC13CD28}" dt="2022-02-28T08:21:15.784" v="1435" actId="164"/>
          <ac:spMkLst>
            <pc:docMk/>
            <pc:sldMk cId="1285808164" sldId="280"/>
            <ac:spMk id="21" creationId="{3911C67D-48A3-4E68-ACE1-B4A0B9675B9B}"/>
          </ac:spMkLst>
        </pc:spChg>
        <pc:grpChg chg="add mod">
          <ac:chgData name="Shoko Kakuda" userId="40706642-bbdd-4be4-a46a-1d3174691c72" providerId="ADAL" clId="{DF8B7DED-EED1-431A-9555-3940AC13CD28}" dt="2022-02-28T08:21:15.784" v="1435" actId="164"/>
          <ac:grpSpMkLst>
            <pc:docMk/>
            <pc:sldMk cId="1285808164" sldId="280"/>
            <ac:grpSpMk id="2" creationId="{B815CFB0-8201-4EE4-A551-3A1166F2155B}"/>
          </ac:grpSpMkLst>
        </pc:grpChg>
        <pc:picChg chg="mod">
          <ac:chgData name="Shoko Kakuda" userId="40706642-bbdd-4be4-a46a-1d3174691c72" providerId="ADAL" clId="{DF8B7DED-EED1-431A-9555-3940AC13CD28}" dt="2022-02-28T08:20:21.983" v="1415" actId="1076"/>
          <ac:picMkLst>
            <pc:docMk/>
            <pc:sldMk cId="1285808164" sldId="280"/>
            <ac:picMk id="3" creationId="{F4096100-CBCC-4DD4-83DF-B93707BC775B}"/>
          </ac:picMkLst>
        </pc:picChg>
        <pc:picChg chg="mod">
          <ac:chgData name="Shoko Kakuda" userId="40706642-bbdd-4be4-a46a-1d3174691c72" providerId="ADAL" clId="{DF8B7DED-EED1-431A-9555-3940AC13CD28}" dt="2022-02-28T08:21:15.784" v="1435" actId="164"/>
          <ac:picMkLst>
            <pc:docMk/>
            <pc:sldMk cId="1285808164" sldId="280"/>
            <ac:picMk id="6" creationId="{F7A3D444-4B21-4297-973D-5D075821767E}"/>
          </ac:picMkLst>
        </pc:picChg>
      </pc:sldChg>
      <pc:sldChg chg="modSp mod">
        <pc:chgData name="Shoko Kakuda" userId="40706642-bbdd-4be4-a46a-1d3174691c72" providerId="ADAL" clId="{DF8B7DED-EED1-431A-9555-3940AC13CD28}" dt="2022-02-28T08:21:34.790" v="1440" actId="1076"/>
        <pc:sldMkLst>
          <pc:docMk/>
          <pc:sldMk cId="1862717288" sldId="281"/>
        </pc:sldMkLst>
        <pc:picChg chg="mod">
          <ac:chgData name="Shoko Kakuda" userId="40706642-bbdd-4be4-a46a-1d3174691c72" providerId="ADAL" clId="{DF8B7DED-EED1-431A-9555-3940AC13CD28}" dt="2022-02-28T08:21:34.790" v="1440" actId="1076"/>
          <ac:picMkLst>
            <pc:docMk/>
            <pc:sldMk cId="1862717288" sldId="281"/>
            <ac:picMk id="2" creationId="{02C4E72B-872A-4C27-8E84-0581F33DE599}"/>
          </ac:picMkLst>
        </pc:picChg>
        <pc:picChg chg="mod">
          <ac:chgData name="Shoko Kakuda" userId="40706642-bbdd-4be4-a46a-1d3174691c72" providerId="ADAL" clId="{DF8B7DED-EED1-431A-9555-3940AC13CD28}" dt="2022-02-28T08:21:29.908" v="1436" actId="1076"/>
          <ac:picMkLst>
            <pc:docMk/>
            <pc:sldMk cId="1862717288" sldId="281"/>
            <ac:picMk id="7" creationId="{EABBA77E-4FB4-4D03-87BB-FDC0D3866B6D}"/>
          </ac:picMkLst>
        </pc:picChg>
      </pc:sldChg>
      <pc:sldChg chg="modSp mod modAnim">
        <pc:chgData name="Shoko Kakuda" userId="40706642-bbdd-4be4-a46a-1d3174691c72" providerId="ADAL" clId="{DF8B7DED-EED1-431A-9555-3940AC13CD28}" dt="2022-02-28T08:22:53.792" v="1461"/>
        <pc:sldMkLst>
          <pc:docMk/>
          <pc:sldMk cId="2384172047" sldId="283"/>
        </pc:sldMkLst>
        <pc:picChg chg="mod">
          <ac:chgData name="Shoko Kakuda" userId="40706642-bbdd-4be4-a46a-1d3174691c72" providerId="ADAL" clId="{DF8B7DED-EED1-431A-9555-3940AC13CD28}" dt="2022-02-28T08:22:26.760" v="1458" actId="1076"/>
          <ac:picMkLst>
            <pc:docMk/>
            <pc:sldMk cId="2384172047" sldId="283"/>
            <ac:picMk id="5" creationId="{6424860F-DC64-4A17-8628-1E7AE5CE3E75}"/>
          </ac:picMkLst>
        </pc:picChg>
        <pc:picChg chg="mod">
          <ac:chgData name="Shoko Kakuda" userId="40706642-bbdd-4be4-a46a-1d3174691c72" providerId="ADAL" clId="{DF8B7DED-EED1-431A-9555-3940AC13CD28}" dt="2022-02-28T08:22:31.010" v="1459" actId="1076"/>
          <ac:picMkLst>
            <pc:docMk/>
            <pc:sldMk cId="2384172047" sldId="283"/>
            <ac:picMk id="7" creationId="{5EDA5B3D-3732-409D-93BC-7A3B3B00C3E7}"/>
          </ac:picMkLst>
        </pc:picChg>
        <pc:picChg chg="mod">
          <ac:chgData name="Shoko Kakuda" userId="40706642-bbdd-4be4-a46a-1d3174691c72" providerId="ADAL" clId="{DF8B7DED-EED1-431A-9555-3940AC13CD28}" dt="2022-02-28T08:21:45.498" v="1443" actId="1076"/>
          <ac:picMkLst>
            <pc:docMk/>
            <pc:sldMk cId="2384172047" sldId="283"/>
            <ac:picMk id="9" creationId="{ABFC28E5-DD45-4F6A-9D0A-DE7F23D841CE}"/>
          </ac:picMkLst>
        </pc:picChg>
        <pc:picChg chg="mod">
          <ac:chgData name="Shoko Kakuda" userId="40706642-bbdd-4be4-a46a-1d3174691c72" providerId="ADAL" clId="{DF8B7DED-EED1-431A-9555-3940AC13CD28}" dt="2022-02-28T08:21:49.540" v="1444" actId="1076"/>
          <ac:picMkLst>
            <pc:docMk/>
            <pc:sldMk cId="2384172047" sldId="283"/>
            <ac:picMk id="10" creationId="{79B8464C-AE6F-4702-B072-3D3F59B3E8C0}"/>
          </ac:picMkLst>
        </pc:picChg>
        <pc:picChg chg="mod">
          <ac:chgData name="Shoko Kakuda" userId="40706642-bbdd-4be4-a46a-1d3174691c72" providerId="ADAL" clId="{DF8B7DED-EED1-431A-9555-3940AC13CD28}" dt="2022-02-28T08:21:52.197" v="1445" actId="1076"/>
          <ac:picMkLst>
            <pc:docMk/>
            <pc:sldMk cId="2384172047" sldId="283"/>
            <ac:picMk id="11" creationId="{7A2A767C-DDD9-4855-A8CD-4C32E80D531A}"/>
          </ac:picMkLst>
        </pc:picChg>
        <pc:picChg chg="mod">
          <ac:chgData name="Shoko Kakuda" userId="40706642-bbdd-4be4-a46a-1d3174691c72" providerId="ADAL" clId="{DF8B7DED-EED1-431A-9555-3940AC13CD28}" dt="2022-02-28T08:22:02.457" v="1448" actId="1076"/>
          <ac:picMkLst>
            <pc:docMk/>
            <pc:sldMk cId="2384172047" sldId="283"/>
            <ac:picMk id="12" creationId="{79BCE979-4708-4AA4-944F-B5CA06B6C535}"/>
          </ac:picMkLst>
        </pc:picChg>
        <pc:picChg chg="mod">
          <ac:chgData name="Shoko Kakuda" userId="40706642-bbdd-4be4-a46a-1d3174691c72" providerId="ADAL" clId="{DF8B7DED-EED1-431A-9555-3940AC13CD28}" dt="2022-02-28T08:21:59.608" v="1447" actId="1076"/>
          <ac:picMkLst>
            <pc:docMk/>
            <pc:sldMk cId="2384172047" sldId="283"/>
            <ac:picMk id="13" creationId="{A6A86F96-ECAC-4460-84D0-2C0D888FD8F3}"/>
          </ac:picMkLst>
        </pc:picChg>
      </pc:sldChg>
      <pc:sldChg chg="modSp mod modAnim">
        <pc:chgData name="Shoko Kakuda" userId="40706642-bbdd-4be4-a46a-1d3174691c72" providerId="ADAL" clId="{DF8B7DED-EED1-431A-9555-3940AC13CD28}" dt="2022-02-28T08:24:12.904" v="1478"/>
        <pc:sldMkLst>
          <pc:docMk/>
          <pc:sldMk cId="2564069833" sldId="285"/>
        </pc:sldMkLst>
        <pc:grpChg chg="ord">
          <ac:chgData name="Shoko Kakuda" userId="40706642-bbdd-4be4-a46a-1d3174691c72" providerId="ADAL" clId="{DF8B7DED-EED1-431A-9555-3940AC13CD28}" dt="2022-02-28T08:23:50.795" v="1473" actId="167"/>
          <ac:grpSpMkLst>
            <pc:docMk/>
            <pc:sldMk cId="2564069833" sldId="285"/>
            <ac:grpSpMk id="2" creationId="{737E7299-F4E3-4F81-807F-D4D5916BEE0C}"/>
          </ac:grpSpMkLst>
        </pc:grpChg>
        <pc:picChg chg="mod">
          <ac:chgData name="Shoko Kakuda" userId="40706642-bbdd-4be4-a46a-1d3174691c72" providerId="ADAL" clId="{DF8B7DED-EED1-431A-9555-3940AC13CD28}" dt="2022-02-28T08:23:54.177" v="1474" actId="1076"/>
          <ac:picMkLst>
            <pc:docMk/>
            <pc:sldMk cId="2564069833" sldId="285"/>
            <ac:picMk id="6" creationId="{5E1737B6-7543-4EEB-ADC2-FC03EB89D88B}"/>
          </ac:picMkLst>
        </pc:picChg>
        <pc:picChg chg="mod">
          <ac:chgData name="Shoko Kakuda" userId="40706642-bbdd-4be4-a46a-1d3174691c72" providerId="ADAL" clId="{DF8B7DED-EED1-431A-9555-3940AC13CD28}" dt="2022-02-28T08:23:56.644" v="1475" actId="1076"/>
          <ac:picMkLst>
            <pc:docMk/>
            <pc:sldMk cId="2564069833" sldId="285"/>
            <ac:picMk id="7" creationId="{BDB1515D-19DF-46B6-AC53-C9512BA73BFD}"/>
          </ac:picMkLst>
        </pc:picChg>
        <pc:picChg chg="mod">
          <ac:chgData name="Shoko Kakuda" userId="40706642-bbdd-4be4-a46a-1d3174691c72" providerId="ADAL" clId="{DF8B7DED-EED1-431A-9555-3940AC13CD28}" dt="2022-02-28T08:24:00.307" v="1476" actId="1076"/>
          <ac:picMkLst>
            <pc:docMk/>
            <pc:sldMk cId="2564069833" sldId="285"/>
            <ac:picMk id="8" creationId="{22BC34A0-D530-484E-BFC3-424033F13935}"/>
          </ac:picMkLst>
        </pc:picChg>
        <pc:picChg chg="mod">
          <ac:chgData name="Shoko Kakuda" userId="40706642-bbdd-4be4-a46a-1d3174691c72" providerId="ADAL" clId="{DF8B7DED-EED1-431A-9555-3940AC13CD28}" dt="2022-02-28T08:24:04.508" v="1477" actId="1076"/>
          <ac:picMkLst>
            <pc:docMk/>
            <pc:sldMk cId="2564069833" sldId="285"/>
            <ac:picMk id="9" creationId="{223B97A9-97BF-4F80-AE00-47A9C37A3FCF}"/>
          </ac:picMkLst>
        </pc:picChg>
      </pc:sldChg>
      <pc:sldChg chg="addSp modSp mod modAnim">
        <pc:chgData name="Shoko Kakuda" userId="40706642-bbdd-4be4-a46a-1d3174691c72" providerId="ADAL" clId="{DF8B7DED-EED1-431A-9555-3940AC13CD28}" dt="2022-02-28T08:23:13.594" v="1467"/>
        <pc:sldMkLst>
          <pc:docMk/>
          <pc:sldMk cId="769781516" sldId="286"/>
        </pc:sldMkLst>
        <pc:grpChg chg="ord">
          <ac:chgData name="Shoko Kakuda" userId="40706642-bbdd-4be4-a46a-1d3174691c72" providerId="ADAL" clId="{DF8B7DED-EED1-431A-9555-3940AC13CD28}" dt="2022-02-28T08:22:40.282" v="1460" actId="167"/>
          <ac:grpSpMkLst>
            <pc:docMk/>
            <pc:sldMk cId="769781516" sldId="286"/>
            <ac:grpSpMk id="3" creationId="{777D0F7C-CE8A-4790-8511-9411CA662AF7}"/>
          </ac:grpSpMkLst>
        </pc:grpChg>
        <pc:picChg chg="mod">
          <ac:chgData name="Shoko Kakuda" userId="40706642-bbdd-4be4-a46a-1d3174691c72" providerId="ADAL" clId="{DF8B7DED-EED1-431A-9555-3940AC13CD28}" dt="2022-02-28T08:22:16.280" v="1454" actId="1076"/>
          <ac:picMkLst>
            <pc:docMk/>
            <pc:sldMk cId="769781516" sldId="286"/>
            <ac:picMk id="5" creationId="{6424860F-DC64-4A17-8628-1E7AE5CE3E75}"/>
          </ac:picMkLst>
        </pc:picChg>
        <pc:picChg chg="mod">
          <ac:chgData name="Shoko Kakuda" userId="40706642-bbdd-4be4-a46a-1d3174691c72" providerId="ADAL" clId="{DF8B7DED-EED1-431A-9555-3940AC13CD28}" dt="2022-02-28T08:22:19.837" v="1455" actId="1076"/>
          <ac:picMkLst>
            <pc:docMk/>
            <pc:sldMk cId="769781516" sldId="286"/>
            <ac:picMk id="7" creationId="{5EDA5B3D-3732-409D-93BC-7A3B3B00C3E7}"/>
          </ac:picMkLst>
        </pc:picChg>
        <pc:picChg chg="mod">
          <ac:chgData name="Shoko Kakuda" userId="40706642-bbdd-4be4-a46a-1d3174691c72" providerId="ADAL" clId="{DF8B7DED-EED1-431A-9555-3940AC13CD28}" dt="2022-02-28T08:22:57.637" v="1462" actId="1076"/>
          <ac:picMkLst>
            <pc:docMk/>
            <pc:sldMk cId="769781516" sldId="286"/>
            <ac:picMk id="10" creationId="{79B8464C-AE6F-4702-B072-3D3F59B3E8C0}"/>
          </ac:picMkLst>
        </pc:picChg>
        <pc:picChg chg="mod">
          <ac:chgData name="Shoko Kakuda" userId="40706642-bbdd-4be4-a46a-1d3174691c72" providerId="ADAL" clId="{DF8B7DED-EED1-431A-9555-3940AC13CD28}" dt="2022-02-28T08:23:00.575" v="1463" actId="1076"/>
          <ac:picMkLst>
            <pc:docMk/>
            <pc:sldMk cId="769781516" sldId="286"/>
            <ac:picMk id="11" creationId="{7A2A767C-DDD9-4855-A8CD-4C32E80D531A}"/>
          </ac:picMkLst>
        </pc:picChg>
        <pc:picChg chg="mod">
          <ac:chgData name="Shoko Kakuda" userId="40706642-bbdd-4be4-a46a-1d3174691c72" providerId="ADAL" clId="{DF8B7DED-EED1-431A-9555-3940AC13CD28}" dt="2022-02-28T08:23:03.979" v="1464" actId="1076"/>
          <ac:picMkLst>
            <pc:docMk/>
            <pc:sldMk cId="769781516" sldId="286"/>
            <ac:picMk id="12" creationId="{79BCE979-4708-4AA4-944F-B5CA06B6C535}"/>
          </ac:picMkLst>
        </pc:picChg>
        <pc:picChg chg="mod">
          <ac:chgData name="Shoko Kakuda" userId="40706642-bbdd-4be4-a46a-1d3174691c72" providerId="ADAL" clId="{DF8B7DED-EED1-431A-9555-3940AC13CD28}" dt="2022-02-28T08:23:06.745" v="1465" actId="1076"/>
          <ac:picMkLst>
            <pc:docMk/>
            <pc:sldMk cId="769781516" sldId="286"/>
            <ac:picMk id="13" creationId="{A6A86F96-ECAC-4460-84D0-2C0D888FD8F3}"/>
          </ac:picMkLst>
        </pc:picChg>
        <pc:picChg chg="add mod">
          <ac:chgData name="Shoko Kakuda" userId="40706642-bbdd-4be4-a46a-1d3174691c72" providerId="ADAL" clId="{DF8B7DED-EED1-431A-9555-3940AC13CD28}" dt="2022-02-28T08:23:08.115" v="1466" actId="571"/>
          <ac:picMkLst>
            <pc:docMk/>
            <pc:sldMk cId="769781516" sldId="286"/>
            <ac:picMk id="17" creationId="{95D3B6D2-C9FB-4E95-9B70-461D0ECC0A52}"/>
          </ac:picMkLst>
        </pc:picChg>
        <pc:picChg chg="add mod">
          <ac:chgData name="Shoko Kakuda" userId="40706642-bbdd-4be4-a46a-1d3174691c72" providerId="ADAL" clId="{DF8B7DED-EED1-431A-9555-3940AC13CD28}" dt="2022-02-28T08:23:08.115" v="1466" actId="571"/>
          <ac:picMkLst>
            <pc:docMk/>
            <pc:sldMk cId="769781516" sldId="286"/>
            <ac:picMk id="19" creationId="{E1F7EDEE-8FE4-4457-9EB3-0A934F2EEA86}"/>
          </ac:picMkLst>
        </pc:picChg>
      </pc:sldChg>
      <pc:sldChg chg="modSp mod modAnim">
        <pc:chgData name="Shoko Kakuda" userId="40706642-bbdd-4be4-a46a-1d3174691c72" providerId="ADAL" clId="{DF8B7DED-EED1-431A-9555-3940AC13CD28}" dt="2022-02-28T08:23:42.505" v="1472"/>
        <pc:sldMkLst>
          <pc:docMk/>
          <pc:sldMk cId="3217080165" sldId="287"/>
        </pc:sldMkLst>
        <pc:picChg chg="mod">
          <ac:chgData name="Shoko Kakuda" userId="40706642-bbdd-4be4-a46a-1d3174691c72" providerId="ADAL" clId="{DF8B7DED-EED1-431A-9555-3940AC13CD28}" dt="2022-02-28T08:23:23.735" v="1468" actId="1076"/>
          <ac:picMkLst>
            <pc:docMk/>
            <pc:sldMk cId="3217080165" sldId="287"/>
            <ac:picMk id="6" creationId="{5E1737B6-7543-4EEB-ADC2-FC03EB89D88B}"/>
          </ac:picMkLst>
        </pc:picChg>
        <pc:picChg chg="mod">
          <ac:chgData name="Shoko Kakuda" userId="40706642-bbdd-4be4-a46a-1d3174691c72" providerId="ADAL" clId="{DF8B7DED-EED1-431A-9555-3940AC13CD28}" dt="2022-02-28T08:23:27.799" v="1469" actId="1076"/>
          <ac:picMkLst>
            <pc:docMk/>
            <pc:sldMk cId="3217080165" sldId="287"/>
            <ac:picMk id="7" creationId="{BDB1515D-19DF-46B6-AC53-C9512BA73BFD}"/>
          </ac:picMkLst>
        </pc:picChg>
        <pc:picChg chg="mod">
          <ac:chgData name="Shoko Kakuda" userId="40706642-bbdd-4be4-a46a-1d3174691c72" providerId="ADAL" clId="{DF8B7DED-EED1-431A-9555-3940AC13CD28}" dt="2022-02-28T08:23:31.616" v="1470" actId="1076"/>
          <ac:picMkLst>
            <pc:docMk/>
            <pc:sldMk cId="3217080165" sldId="287"/>
            <ac:picMk id="8" creationId="{22BC34A0-D530-484E-BFC3-424033F13935}"/>
          </ac:picMkLst>
        </pc:picChg>
        <pc:picChg chg="mod">
          <ac:chgData name="Shoko Kakuda" userId="40706642-bbdd-4be4-a46a-1d3174691c72" providerId="ADAL" clId="{DF8B7DED-EED1-431A-9555-3940AC13CD28}" dt="2022-02-28T08:23:35.039" v="1471" actId="1076"/>
          <ac:picMkLst>
            <pc:docMk/>
            <pc:sldMk cId="3217080165" sldId="287"/>
            <ac:picMk id="9" creationId="{223B97A9-97BF-4F80-AE00-47A9C37A3FCF}"/>
          </ac:picMkLst>
        </pc:picChg>
      </pc:sldChg>
      <pc:sldChg chg="modSp mod modAnim">
        <pc:chgData name="Shoko Kakuda" userId="40706642-bbdd-4be4-a46a-1d3174691c72" providerId="ADAL" clId="{DF8B7DED-EED1-431A-9555-3940AC13CD28}" dt="2022-02-28T08:24:46.860" v="1513"/>
        <pc:sldMkLst>
          <pc:docMk/>
          <pc:sldMk cId="2747994384" sldId="288"/>
        </pc:sldMkLst>
        <pc:picChg chg="mod">
          <ac:chgData name="Shoko Kakuda" userId="40706642-bbdd-4be4-a46a-1d3174691c72" providerId="ADAL" clId="{DF8B7DED-EED1-431A-9555-3940AC13CD28}" dt="2022-02-28T08:24:22.283" v="1482" actId="1076"/>
          <ac:picMkLst>
            <pc:docMk/>
            <pc:sldMk cId="2747994384" sldId="288"/>
            <ac:picMk id="3" creationId="{78FBFEF9-5414-46B4-AFA8-3C3824234C7E}"/>
          </ac:picMkLst>
        </pc:picChg>
        <pc:picChg chg="mod">
          <ac:chgData name="Shoko Kakuda" userId="40706642-bbdd-4be4-a46a-1d3174691c72" providerId="ADAL" clId="{DF8B7DED-EED1-431A-9555-3940AC13CD28}" dt="2022-02-28T08:24:25.234" v="1484" actId="14100"/>
          <ac:picMkLst>
            <pc:docMk/>
            <pc:sldMk cId="2747994384" sldId="288"/>
            <ac:picMk id="6" creationId="{E3BB0931-E9D6-45B1-9DB0-7D45D6DAD10A}"/>
          </ac:picMkLst>
        </pc:picChg>
        <pc:picChg chg="mod">
          <ac:chgData name="Shoko Kakuda" userId="40706642-bbdd-4be4-a46a-1d3174691c72" providerId="ADAL" clId="{DF8B7DED-EED1-431A-9555-3940AC13CD28}" dt="2022-02-28T08:24:31.654" v="1512" actId="1035"/>
          <ac:picMkLst>
            <pc:docMk/>
            <pc:sldMk cId="2747994384" sldId="288"/>
            <ac:picMk id="7" creationId="{17BCC7E0-A917-4202-BD09-2D12FEBE3486}"/>
          </ac:picMkLst>
        </pc:picChg>
      </pc:sldChg>
      <pc:sldChg chg="modSp mod">
        <pc:chgData name="Shoko Kakuda" userId="40706642-bbdd-4be4-a46a-1d3174691c72" providerId="ADAL" clId="{DF8B7DED-EED1-431A-9555-3940AC13CD28}" dt="2022-02-28T08:24:54.647" v="1515" actId="1076"/>
        <pc:sldMkLst>
          <pc:docMk/>
          <pc:sldMk cId="166642293" sldId="289"/>
        </pc:sldMkLst>
        <pc:picChg chg="mod">
          <ac:chgData name="Shoko Kakuda" userId="40706642-bbdd-4be4-a46a-1d3174691c72" providerId="ADAL" clId="{DF8B7DED-EED1-431A-9555-3940AC13CD28}" dt="2022-02-28T08:24:52.185" v="1514" actId="1076"/>
          <ac:picMkLst>
            <pc:docMk/>
            <pc:sldMk cId="166642293" sldId="289"/>
            <ac:picMk id="3" creationId="{00000000-0000-0000-0000-000000000000}"/>
          </ac:picMkLst>
        </pc:picChg>
        <pc:picChg chg="mod">
          <ac:chgData name="Shoko Kakuda" userId="40706642-bbdd-4be4-a46a-1d3174691c72" providerId="ADAL" clId="{DF8B7DED-EED1-431A-9555-3940AC13CD28}" dt="2022-02-28T08:24:54.647" v="1515" actId="1076"/>
          <ac:picMkLst>
            <pc:docMk/>
            <pc:sldMk cId="166642293" sldId="289"/>
            <ac:picMk id="4" creationId="{00000000-0000-0000-0000-000000000000}"/>
          </ac:picMkLst>
        </pc:picChg>
      </pc:sldChg>
      <pc:sldChg chg="addSp delSp modSp mod setBg">
        <pc:chgData name="Shoko Kakuda" userId="40706642-bbdd-4be4-a46a-1d3174691c72" providerId="ADAL" clId="{DF8B7DED-EED1-431A-9555-3940AC13CD28}" dt="2022-02-28T08:16:41.069" v="1174" actId="1076"/>
        <pc:sldMkLst>
          <pc:docMk/>
          <pc:sldMk cId="133584804" sldId="290"/>
        </pc:sldMkLst>
        <pc:picChg chg="add mod">
          <ac:chgData name="Shoko Kakuda" userId="40706642-bbdd-4be4-a46a-1d3174691c72" providerId="ADAL" clId="{DF8B7DED-EED1-431A-9555-3940AC13CD28}" dt="2022-02-28T08:16:41.069" v="1174" actId="1076"/>
          <ac:picMkLst>
            <pc:docMk/>
            <pc:sldMk cId="133584804" sldId="290"/>
            <ac:picMk id="3" creationId="{0ABC89C3-14A5-4A41-93C8-6629F4C81480}"/>
          </ac:picMkLst>
        </pc:picChg>
        <pc:picChg chg="del">
          <ac:chgData name="Shoko Kakuda" userId="40706642-bbdd-4be4-a46a-1d3174691c72" providerId="ADAL" clId="{DF8B7DED-EED1-431A-9555-3940AC13CD28}" dt="2022-02-28T08:14:22.859" v="1054" actId="478"/>
          <ac:picMkLst>
            <pc:docMk/>
            <pc:sldMk cId="133584804" sldId="290"/>
            <ac:picMk id="5" creationId="{00000000-0000-0000-0000-000000000000}"/>
          </ac:picMkLst>
        </pc:picChg>
        <pc:picChg chg="del mod">
          <ac:chgData name="Shoko Kakuda" userId="40706642-bbdd-4be4-a46a-1d3174691c72" providerId="ADAL" clId="{DF8B7DED-EED1-431A-9555-3940AC13CD28}" dt="2022-02-28T08:15:50.403" v="1071" actId="21"/>
          <ac:picMkLst>
            <pc:docMk/>
            <pc:sldMk cId="133584804" sldId="290"/>
            <ac:picMk id="6" creationId="{00000000-0000-0000-0000-000000000000}"/>
          </ac:picMkLst>
        </pc:picChg>
        <pc:picChg chg="del">
          <ac:chgData name="Shoko Kakuda" userId="40706642-bbdd-4be4-a46a-1d3174691c72" providerId="ADAL" clId="{DF8B7DED-EED1-431A-9555-3940AC13CD28}" dt="2022-02-28T08:13:34.353" v="1053" actId="478"/>
          <ac:picMkLst>
            <pc:docMk/>
            <pc:sldMk cId="133584804" sldId="290"/>
            <ac:picMk id="7" creationId="{00000000-0000-0000-0000-000000000000}"/>
          </ac:picMkLst>
        </pc:picChg>
      </pc:sldChg>
      <pc:sldChg chg="addSp delSp modSp mod">
        <pc:chgData name="Shoko Kakuda" userId="40706642-bbdd-4be4-a46a-1d3174691c72" providerId="ADAL" clId="{DF8B7DED-EED1-431A-9555-3940AC13CD28}" dt="2022-02-28T08:16:56.283" v="1178" actId="1076"/>
        <pc:sldMkLst>
          <pc:docMk/>
          <pc:sldMk cId="484206069" sldId="291"/>
        </pc:sldMkLst>
        <pc:picChg chg="del mod">
          <ac:chgData name="Shoko Kakuda" userId="40706642-bbdd-4be4-a46a-1d3174691c72" providerId="ADAL" clId="{DF8B7DED-EED1-431A-9555-3940AC13CD28}" dt="2022-02-28T08:15:14.003" v="1065" actId="478"/>
          <ac:picMkLst>
            <pc:docMk/>
            <pc:sldMk cId="484206069" sldId="291"/>
            <ac:picMk id="2" creationId="{00000000-0000-0000-0000-000000000000}"/>
          </ac:picMkLst>
        </pc:picChg>
        <pc:picChg chg="add mod">
          <ac:chgData name="Shoko Kakuda" userId="40706642-bbdd-4be4-a46a-1d3174691c72" providerId="ADAL" clId="{DF8B7DED-EED1-431A-9555-3940AC13CD28}" dt="2022-02-28T08:16:56.283" v="1178" actId="1076"/>
          <ac:picMkLst>
            <pc:docMk/>
            <pc:sldMk cId="484206069" sldId="291"/>
            <ac:picMk id="4" creationId="{18C8B018-C6A0-428F-BFA2-A781C66E908D}"/>
          </ac:picMkLst>
        </pc:picChg>
        <pc:picChg chg="add mod">
          <ac:chgData name="Shoko Kakuda" userId="40706642-bbdd-4be4-a46a-1d3174691c72" providerId="ADAL" clId="{DF8B7DED-EED1-431A-9555-3940AC13CD28}" dt="2022-02-28T08:16:49.935" v="1176" actId="14100"/>
          <ac:picMkLst>
            <pc:docMk/>
            <pc:sldMk cId="484206069" sldId="291"/>
            <ac:picMk id="8" creationId="{70B4BF07-974D-4328-B66B-B3CC1040C7B0}"/>
          </ac:picMkLst>
        </pc:picChg>
      </pc:sldChg>
      <pc:sldChg chg="modSp mod">
        <pc:chgData name="Shoko Kakuda" userId="40706642-bbdd-4be4-a46a-1d3174691c72" providerId="ADAL" clId="{DF8B7DED-EED1-431A-9555-3940AC13CD28}" dt="2022-02-28T08:25:18.932" v="1521" actId="14100"/>
        <pc:sldMkLst>
          <pc:docMk/>
          <pc:sldMk cId="4010484470" sldId="293"/>
        </pc:sldMkLst>
        <pc:grpChg chg="mod">
          <ac:chgData name="Shoko Kakuda" userId="40706642-bbdd-4be4-a46a-1d3174691c72" providerId="ADAL" clId="{DF8B7DED-EED1-431A-9555-3940AC13CD28}" dt="2022-02-28T08:25:01.685" v="1516" actId="1076"/>
          <ac:grpSpMkLst>
            <pc:docMk/>
            <pc:sldMk cId="4010484470" sldId="293"/>
            <ac:grpSpMk id="10" creationId="{E2911FC4-405D-456D-A0B8-A236BAC5DDD9}"/>
          </ac:grpSpMkLst>
        </pc:grpChg>
        <pc:picChg chg="mod ord">
          <ac:chgData name="Shoko Kakuda" userId="40706642-bbdd-4be4-a46a-1d3174691c72" providerId="ADAL" clId="{DF8B7DED-EED1-431A-9555-3940AC13CD28}" dt="2022-02-28T08:25:17.060" v="1520" actId="1076"/>
          <ac:picMkLst>
            <pc:docMk/>
            <pc:sldMk cId="4010484470" sldId="293"/>
            <ac:picMk id="4" creationId="{00000000-0000-0000-0000-000000000000}"/>
          </ac:picMkLst>
        </pc:picChg>
        <pc:picChg chg="mod">
          <ac:chgData name="Shoko Kakuda" userId="40706642-bbdd-4be4-a46a-1d3174691c72" providerId="ADAL" clId="{DF8B7DED-EED1-431A-9555-3940AC13CD28}" dt="2022-02-28T08:25:18.932" v="1521" actId="14100"/>
          <ac:picMkLst>
            <pc:docMk/>
            <pc:sldMk cId="4010484470" sldId="293"/>
            <ac:picMk id="5" creationId="{00000000-0000-0000-0000-000000000000}"/>
          </ac:picMkLst>
        </pc:picChg>
      </pc:sldChg>
      <pc:sldChg chg="addSp delSp modSp mod">
        <pc:chgData name="Shoko Kakuda" userId="40706642-bbdd-4be4-a46a-1d3174691c72" providerId="ADAL" clId="{DF8B7DED-EED1-431A-9555-3940AC13CD28}" dt="2022-02-28T08:32:21.323" v="1925" actId="1076"/>
        <pc:sldMkLst>
          <pc:docMk/>
          <pc:sldMk cId="3048512575" sldId="294"/>
        </pc:sldMkLst>
        <pc:picChg chg="mod">
          <ac:chgData name="Shoko Kakuda" userId="40706642-bbdd-4be4-a46a-1d3174691c72" providerId="ADAL" clId="{DF8B7DED-EED1-431A-9555-3940AC13CD28}" dt="2022-02-28T08:31:00.423" v="1841" actId="1076"/>
          <ac:picMkLst>
            <pc:docMk/>
            <pc:sldMk cId="3048512575" sldId="294"/>
            <ac:picMk id="3" creationId="{46FCB0A8-8609-4703-A1B9-0CED9602B744}"/>
          </ac:picMkLst>
        </pc:picChg>
        <pc:picChg chg="add del mod">
          <ac:chgData name="Shoko Kakuda" userId="40706642-bbdd-4be4-a46a-1d3174691c72" providerId="ADAL" clId="{DF8B7DED-EED1-431A-9555-3940AC13CD28}" dt="2022-02-28T08:31:54.897" v="1851" actId="478"/>
          <ac:picMkLst>
            <pc:docMk/>
            <pc:sldMk cId="3048512575" sldId="294"/>
            <ac:picMk id="4" creationId="{720F274F-E3BE-40FF-8329-134095F75C2E}"/>
          </ac:picMkLst>
        </pc:picChg>
        <pc:picChg chg="del mod">
          <ac:chgData name="Shoko Kakuda" userId="40706642-bbdd-4be4-a46a-1d3174691c72" providerId="ADAL" clId="{DF8B7DED-EED1-431A-9555-3940AC13CD28}" dt="2022-02-28T08:31:38.799" v="1848" actId="478"/>
          <ac:picMkLst>
            <pc:docMk/>
            <pc:sldMk cId="3048512575" sldId="294"/>
            <ac:picMk id="6" creationId="{00000000-0000-0000-0000-000000000000}"/>
          </ac:picMkLst>
        </pc:picChg>
        <pc:picChg chg="del mod">
          <ac:chgData name="Shoko Kakuda" userId="40706642-bbdd-4be4-a46a-1d3174691c72" providerId="ADAL" clId="{DF8B7DED-EED1-431A-9555-3940AC13CD28}" dt="2022-02-28T08:31:33.536" v="1846" actId="478"/>
          <ac:picMkLst>
            <pc:docMk/>
            <pc:sldMk cId="3048512575" sldId="294"/>
            <ac:picMk id="7" creationId="{00000000-0000-0000-0000-000000000000}"/>
          </ac:picMkLst>
        </pc:picChg>
        <pc:picChg chg="mod">
          <ac:chgData name="Shoko Kakuda" userId="40706642-bbdd-4be4-a46a-1d3174691c72" providerId="ADAL" clId="{DF8B7DED-EED1-431A-9555-3940AC13CD28}" dt="2022-02-28T08:32:13.243" v="1922" actId="1036"/>
          <ac:picMkLst>
            <pc:docMk/>
            <pc:sldMk cId="3048512575" sldId="294"/>
            <ac:picMk id="8" creationId="{00000000-0000-0000-0000-000000000000}"/>
          </ac:picMkLst>
        </pc:picChg>
        <pc:picChg chg="mod">
          <ac:chgData name="Shoko Kakuda" userId="40706642-bbdd-4be4-a46a-1d3174691c72" providerId="ADAL" clId="{DF8B7DED-EED1-431A-9555-3940AC13CD28}" dt="2022-02-28T08:32:16.287" v="1923" actId="1076"/>
          <ac:picMkLst>
            <pc:docMk/>
            <pc:sldMk cId="3048512575" sldId="294"/>
            <ac:picMk id="9" creationId="{00000000-0000-0000-0000-000000000000}"/>
          </ac:picMkLst>
        </pc:picChg>
        <pc:picChg chg="mod">
          <ac:chgData name="Shoko Kakuda" userId="40706642-bbdd-4be4-a46a-1d3174691c72" providerId="ADAL" clId="{DF8B7DED-EED1-431A-9555-3940AC13CD28}" dt="2022-02-28T08:32:18.416" v="1924" actId="1076"/>
          <ac:picMkLst>
            <pc:docMk/>
            <pc:sldMk cId="3048512575" sldId="294"/>
            <ac:picMk id="10" creationId="{00000000-0000-0000-0000-000000000000}"/>
          </ac:picMkLst>
        </pc:picChg>
        <pc:picChg chg="mod">
          <ac:chgData name="Shoko Kakuda" userId="40706642-bbdd-4be4-a46a-1d3174691c72" providerId="ADAL" clId="{DF8B7DED-EED1-431A-9555-3940AC13CD28}" dt="2022-02-28T08:32:21.323" v="1925" actId="1076"/>
          <ac:picMkLst>
            <pc:docMk/>
            <pc:sldMk cId="3048512575" sldId="294"/>
            <ac:picMk id="12" creationId="{4196050C-FDCA-4282-9C82-418E3EAD1043}"/>
          </ac:picMkLst>
        </pc:picChg>
        <pc:picChg chg="add mod ord">
          <ac:chgData name="Shoko Kakuda" userId="40706642-bbdd-4be4-a46a-1d3174691c72" providerId="ADAL" clId="{DF8B7DED-EED1-431A-9555-3940AC13CD28}" dt="2022-02-28T08:32:00.862" v="1853" actId="167"/>
          <ac:picMkLst>
            <pc:docMk/>
            <pc:sldMk cId="3048512575" sldId="294"/>
            <ac:picMk id="13" creationId="{C6E931A2-7E78-443B-9B22-AFD00E157395}"/>
          </ac:picMkLst>
        </pc:picChg>
      </pc:sldChg>
      <pc:sldChg chg="modSp mod">
        <pc:chgData name="Shoko Kakuda" userId="40706642-bbdd-4be4-a46a-1d3174691c72" providerId="ADAL" clId="{DF8B7DED-EED1-431A-9555-3940AC13CD28}" dt="2022-02-28T08:25:42.551" v="1525" actId="1076"/>
        <pc:sldMkLst>
          <pc:docMk/>
          <pc:sldMk cId="2863916549" sldId="295"/>
        </pc:sldMkLst>
        <pc:picChg chg="mod modCrop">
          <ac:chgData name="Shoko Kakuda" userId="40706642-bbdd-4be4-a46a-1d3174691c72" providerId="ADAL" clId="{DF8B7DED-EED1-431A-9555-3940AC13CD28}" dt="2022-02-28T08:25:42.551" v="1525" actId="1076"/>
          <ac:picMkLst>
            <pc:docMk/>
            <pc:sldMk cId="2863916549" sldId="295"/>
            <ac:picMk id="3" creationId="{00000000-0000-0000-0000-000000000000}"/>
          </ac:picMkLst>
        </pc:picChg>
      </pc:sldChg>
      <pc:sldChg chg="modSp mod">
        <pc:chgData name="Shoko Kakuda" userId="40706642-bbdd-4be4-a46a-1d3174691c72" providerId="ADAL" clId="{DF8B7DED-EED1-431A-9555-3940AC13CD28}" dt="2022-02-28T08:25:29.191" v="1522" actId="1076"/>
        <pc:sldMkLst>
          <pc:docMk/>
          <pc:sldMk cId="3679441230" sldId="296"/>
        </pc:sldMkLst>
        <pc:picChg chg="mod">
          <ac:chgData name="Shoko Kakuda" userId="40706642-bbdd-4be4-a46a-1d3174691c72" providerId="ADAL" clId="{DF8B7DED-EED1-431A-9555-3940AC13CD28}" dt="2022-02-28T08:25:29.191" v="1522" actId="1076"/>
          <ac:picMkLst>
            <pc:docMk/>
            <pc:sldMk cId="3679441230" sldId="296"/>
            <ac:picMk id="6" creationId="{00000000-0000-0000-0000-000000000000}"/>
          </ac:picMkLst>
        </pc:picChg>
      </pc:sldChg>
      <pc:sldChg chg="addSp delSp modSp mod">
        <pc:chgData name="Shoko Kakuda" userId="40706642-bbdd-4be4-a46a-1d3174691c72" providerId="ADAL" clId="{DF8B7DED-EED1-431A-9555-3940AC13CD28}" dt="2022-02-28T08:30:41.718" v="1839" actId="1035"/>
        <pc:sldMkLst>
          <pc:docMk/>
          <pc:sldMk cId="3066503342" sldId="298"/>
        </pc:sldMkLst>
        <pc:picChg chg="del mod">
          <ac:chgData name="Shoko Kakuda" userId="40706642-bbdd-4be4-a46a-1d3174691c72" providerId="ADAL" clId="{DF8B7DED-EED1-431A-9555-3940AC13CD28}" dt="2022-02-28T08:26:59.080" v="1532" actId="478"/>
          <ac:picMkLst>
            <pc:docMk/>
            <pc:sldMk cId="3066503342" sldId="298"/>
            <ac:picMk id="2" creationId="{00000000-0000-0000-0000-000000000000}"/>
          </ac:picMkLst>
        </pc:picChg>
        <pc:picChg chg="del">
          <ac:chgData name="Shoko Kakuda" userId="40706642-bbdd-4be4-a46a-1d3174691c72" providerId="ADAL" clId="{DF8B7DED-EED1-431A-9555-3940AC13CD28}" dt="2022-02-28T08:27:44.085" v="1536" actId="478"/>
          <ac:picMkLst>
            <pc:docMk/>
            <pc:sldMk cId="3066503342" sldId="298"/>
            <ac:picMk id="4" creationId="{00000000-0000-0000-0000-000000000000}"/>
          </ac:picMkLst>
        </pc:picChg>
        <pc:picChg chg="del mod">
          <ac:chgData name="Shoko Kakuda" userId="40706642-bbdd-4be4-a46a-1d3174691c72" providerId="ADAL" clId="{DF8B7DED-EED1-431A-9555-3940AC13CD28}" dt="2022-02-28T08:28:16.713" v="1608" actId="478"/>
          <ac:picMkLst>
            <pc:docMk/>
            <pc:sldMk cId="3066503342" sldId="298"/>
            <ac:picMk id="5" creationId="{00000000-0000-0000-0000-000000000000}"/>
          </ac:picMkLst>
        </pc:picChg>
        <pc:picChg chg="mod ord">
          <ac:chgData name="Shoko Kakuda" userId="40706642-bbdd-4be4-a46a-1d3174691c72" providerId="ADAL" clId="{DF8B7DED-EED1-431A-9555-3940AC13CD28}" dt="2022-02-28T08:28:39.074" v="1736" actId="1076"/>
          <ac:picMkLst>
            <pc:docMk/>
            <pc:sldMk cId="3066503342" sldId="298"/>
            <ac:picMk id="6" creationId="{00000000-0000-0000-0000-000000000000}"/>
          </ac:picMkLst>
        </pc:picChg>
        <pc:picChg chg="mod ord">
          <ac:chgData name="Shoko Kakuda" userId="40706642-bbdd-4be4-a46a-1d3174691c72" providerId="ADAL" clId="{DF8B7DED-EED1-431A-9555-3940AC13CD28}" dt="2022-02-28T08:28:34.724" v="1735" actId="1036"/>
          <ac:picMkLst>
            <pc:docMk/>
            <pc:sldMk cId="3066503342" sldId="298"/>
            <ac:picMk id="7" creationId="{00000000-0000-0000-0000-000000000000}"/>
          </ac:picMkLst>
        </pc:picChg>
        <pc:picChg chg="add mod">
          <ac:chgData name="Shoko Kakuda" userId="40706642-bbdd-4be4-a46a-1d3174691c72" providerId="ADAL" clId="{DF8B7DED-EED1-431A-9555-3940AC13CD28}" dt="2022-02-28T08:30:41.718" v="1839" actId="1035"/>
          <ac:picMkLst>
            <pc:docMk/>
            <pc:sldMk cId="3066503342" sldId="298"/>
            <ac:picMk id="8" creationId="{61860346-5F74-4A4F-8568-97723ED1F74B}"/>
          </ac:picMkLst>
        </pc:picChg>
        <pc:picChg chg="mod ord">
          <ac:chgData name="Shoko Kakuda" userId="40706642-bbdd-4be4-a46a-1d3174691c72" providerId="ADAL" clId="{DF8B7DED-EED1-431A-9555-3940AC13CD28}" dt="2022-02-28T08:28:34.724" v="1735" actId="1036"/>
          <ac:picMkLst>
            <pc:docMk/>
            <pc:sldMk cId="3066503342" sldId="298"/>
            <ac:picMk id="9" creationId="{00000000-0000-0000-0000-000000000000}"/>
          </ac:picMkLst>
        </pc:picChg>
        <pc:picChg chg="mod modCrop">
          <ac:chgData name="Shoko Kakuda" userId="40706642-bbdd-4be4-a46a-1d3174691c72" providerId="ADAL" clId="{DF8B7DED-EED1-431A-9555-3940AC13CD28}" dt="2022-02-28T08:29:12.772" v="1747" actId="14100"/>
          <ac:picMkLst>
            <pc:docMk/>
            <pc:sldMk cId="3066503342" sldId="298"/>
            <ac:picMk id="10" creationId="{00000000-0000-0000-0000-000000000000}"/>
          </ac:picMkLst>
        </pc:picChg>
        <pc:picChg chg="mod modCrop">
          <ac:chgData name="Shoko Kakuda" userId="40706642-bbdd-4be4-a46a-1d3174691c72" providerId="ADAL" clId="{DF8B7DED-EED1-431A-9555-3940AC13CD28}" dt="2022-02-28T08:29:12.772" v="1747" actId="14100"/>
          <ac:picMkLst>
            <pc:docMk/>
            <pc:sldMk cId="3066503342" sldId="298"/>
            <ac:picMk id="11" creationId="{00000000-0000-0000-0000-000000000000}"/>
          </ac:picMkLst>
        </pc:picChg>
        <pc:picChg chg="mod modCrop">
          <ac:chgData name="Shoko Kakuda" userId="40706642-bbdd-4be4-a46a-1d3174691c72" providerId="ADAL" clId="{DF8B7DED-EED1-431A-9555-3940AC13CD28}" dt="2022-02-28T08:29:12.772" v="1747" actId="14100"/>
          <ac:picMkLst>
            <pc:docMk/>
            <pc:sldMk cId="3066503342" sldId="298"/>
            <ac:picMk id="12" creationId="{00000000-0000-0000-0000-000000000000}"/>
          </ac:picMkLst>
        </pc:picChg>
        <pc:picChg chg="add mod">
          <ac:chgData name="Shoko Kakuda" userId="40706642-bbdd-4be4-a46a-1d3174691c72" providerId="ADAL" clId="{DF8B7DED-EED1-431A-9555-3940AC13CD28}" dt="2022-02-28T08:28:14.106" v="1606" actId="1076"/>
          <ac:picMkLst>
            <pc:docMk/>
            <pc:sldMk cId="3066503342" sldId="298"/>
            <ac:picMk id="15" creationId="{FF423A3D-0D4B-4360-BBCB-2A58370DA5D7}"/>
          </ac:picMkLst>
        </pc:picChg>
        <pc:picChg chg="add mod">
          <ac:chgData name="Shoko Kakuda" userId="40706642-bbdd-4be4-a46a-1d3174691c72" providerId="ADAL" clId="{DF8B7DED-EED1-431A-9555-3940AC13CD28}" dt="2022-02-28T08:30:32.450" v="1831" actId="1076"/>
          <ac:picMkLst>
            <pc:docMk/>
            <pc:sldMk cId="3066503342" sldId="298"/>
            <ac:picMk id="16" creationId="{B939CFC1-1033-485B-8906-C6B0EE2F05C2}"/>
          </ac:picMkLst>
        </pc:picChg>
      </pc:sldChg>
      <pc:sldChg chg="delSp modSp mod">
        <pc:chgData name="Shoko Kakuda" userId="40706642-bbdd-4be4-a46a-1d3174691c72" providerId="ADAL" clId="{DF8B7DED-EED1-431A-9555-3940AC13CD28}" dt="2022-02-28T08:30:46.796" v="1840" actId="1076"/>
        <pc:sldMkLst>
          <pc:docMk/>
          <pc:sldMk cId="3548240188" sldId="299"/>
        </pc:sldMkLst>
        <pc:picChg chg="mod">
          <ac:chgData name="Shoko Kakuda" userId="40706642-bbdd-4be4-a46a-1d3174691c72" providerId="ADAL" clId="{DF8B7DED-EED1-431A-9555-3940AC13CD28}" dt="2022-02-28T08:30:46.796" v="1840" actId="1076"/>
          <ac:picMkLst>
            <pc:docMk/>
            <pc:sldMk cId="3548240188" sldId="299"/>
            <ac:picMk id="2" creationId="{00000000-0000-0000-0000-000000000000}"/>
          </ac:picMkLst>
        </pc:picChg>
        <pc:picChg chg="mod">
          <ac:chgData name="Shoko Kakuda" userId="40706642-bbdd-4be4-a46a-1d3174691c72" providerId="ADAL" clId="{DF8B7DED-EED1-431A-9555-3940AC13CD28}" dt="2022-02-28T08:30:12.934" v="1828" actId="1038"/>
          <ac:picMkLst>
            <pc:docMk/>
            <pc:sldMk cId="3548240188" sldId="299"/>
            <ac:picMk id="13" creationId="{00000000-0000-0000-0000-000000000000}"/>
          </ac:picMkLst>
        </pc:picChg>
        <pc:picChg chg="mod">
          <ac:chgData name="Shoko Kakuda" userId="40706642-bbdd-4be4-a46a-1d3174691c72" providerId="ADAL" clId="{DF8B7DED-EED1-431A-9555-3940AC13CD28}" dt="2022-02-28T08:30:12.934" v="1828" actId="1038"/>
          <ac:picMkLst>
            <pc:docMk/>
            <pc:sldMk cId="3548240188" sldId="299"/>
            <ac:picMk id="15" creationId="{00000000-0000-0000-0000-000000000000}"/>
          </ac:picMkLst>
        </pc:picChg>
        <pc:picChg chg="del">
          <ac:chgData name="Shoko Kakuda" userId="40706642-bbdd-4be4-a46a-1d3174691c72" providerId="ADAL" clId="{DF8B7DED-EED1-431A-9555-3940AC13CD28}" dt="2022-02-28T08:29:59.309" v="1748" actId="478"/>
          <ac:picMkLst>
            <pc:docMk/>
            <pc:sldMk cId="3548240188" sldId="299"/>
            <ac:picMk id="1026" creationId="{00000000-0000-0000-0000-000000000000}"/>
          </ac:picMkLst>
        </pc:picChg>
      </pc:sldChg>
      <pc:sldChg chg="addSp delSp modSp mod">
        <pc:chgData name="Shoko Kakuda" userId="40706642-bbdd-4be4-a46a-1d3174691c72" providerId="ADAL" clId="{DF8B7DED-EED1-431A-9555-3940AC13CD28}" dt="2022-02-28T08:38:49.214" v="2147" actId="164"/>
        <pc:sldMkLst>
          <pc:docMk/>
          <pc:sldMk cId="1169391527" sldId="301"/>
        </pc:sldMkLst>
        <pc:spChg chg="del mod">
          <ac:chgData name="Shoko Kakuda" userId="40706642-bbdd-4be4-a46a-1d3174691c72" providerId="ADAL" clId="{DF8B7DED-EED1-431A-9555-3940AC13CD28}" dt="2022-02-28T08:34:46.687" v="1977" actId="21"/>
          <ac:spMkLst>
            <pc:docMk/>
            <pc:sldMk cId="1169391527" sldId="301"/>
            <ac:spMk id="9" creationId="{AF20BEE7-A70C-44A0-828E-A4CEFAC5E255}"/>
          </ac:spMkLst>
        </pc:spChg>
        <pc:spChg chg="del">
          <ac:chgData name="Shoko Kakuda" userId="40706642-bbdd-4be4-a46a-1d3174691c72" providerId="ADAL" clId="{DF8B7DED-EED1-431A-9555-3940AC13CD28}" dt="2022-02-28T08:34:20.254" v="1970" actId="478"/>
          <ac:spMkLst>
            <pc:docMk/>
            <pc:sldMk cId="1169391527" sldId="301"/>
            <ac:spMk id="10" creationId="{34802E87-CE39-4512-ACFE-EF59894231DB}"/>
          </ac:spMkLst>
        </pc:spChg>
        <pc:spChg chg="del">
          <ac:chgData name="Shoko Kakuda" userId="40706642-bbdd-4be4-a46a-1d3174691c72" providerId="ADAL" clId="{DF8B7DED-EED1-431A-9555-3940AC13CD28}" dt="2022-02-28T08:35:50.243" v="2104" actId="478"/>
          <ac:spMkLst>
            <pc:docMk/>
            <pc:sldMk cId="1169391527" sldId="301"/>
            <ac:spMk id="14" creationId="{929746CC-201E-40D3-9178-9FF11EA8B1B5}"/>
          </ac:spMkLst>
        </pc:spChg>
        <pc:spChg chg="del">
          <ac:chgData name="Shoko Kakuda" userId="40706642-bbdd-4be4-a46a-1d3174691c72" providerId="ADAL" clId="{DF8B7DED-EED1-431A-9555-3940AC13CD28}" dt="2022-02-28T08:35:53.275" v="2106" actId="478"/>
          <ac:spMkLst>
            <pc:docMk/>
            <pc:sldMk cId="1169391527" sldId="301"/>
            <ac:spMk id="15" creationId="{DEFF0469-7708-4ADA-BF58-B7F77D49C587}"/>
          </ac:spMkLst>
        </pc:spChg>
        <pc:spChg chg="del">
          <ac:chgData name="Shoko Kakuda" userId="40706642-bbdd-4be4-a46a-1d3174691c72" providerId="ADAL" clId="{DF8B7DED-EED1-431A-9555-3940AC13CD28}" dt="2022-02-28T08:35:48.651" v="2103" actId="478"/>
          <ac:spMkLst>
            <pc:docMk/>
            <pc:sldMk cId="1169391527" sldId="301"/>
            <ac:spMk id="16" creationId="{84CCC3C1-849D-44E8-A867-40471DDA362E}"/>
          </ac:spMkLst>
        </pc:spChg>
        <pc:spChg chg="add del mod">
          <ac:chgData name="Shoko Kakuda" userId="40706642-bbdd-4be4-a46a-1d3174691c72" providerId="ADAL" clId="{DF8B7DED-EED1-431A-9555-3940AC13CD28}" dt="2022-02-28T08:34:46.687" v="1977" actId="21"/>
          <ac:spMkLst>
            <pc:docMk/>
            <pc:sldMk cId="1169391527" sldId="301"/>
            <ac:spMk id="18" creationId="{22E9FC74-DDE2-4F4D-97BC-FE63557DB13F}"/>
          </ac:spMkLst>
        </pc:spChg>
        <pc:spChg chg="add mod topLvl">
          <ac:chgData name="Shoko Kakuda" userId="40706642-bbdd-4be4-a46a-1d3174691c72" providerId="ADAL" clId="{DF8B7DED-EED1-431A-9555-3940AC13CD28}" dt="2022-02-28T08:38:49.214" v="2147" actId="164"/>
          <ac:spMkLst>
            <pc:docMk/>
            <pc:sldMk cId="1169391527" sldId="301"/>
            <ac:spMk id="20" creationId="{7FAA1E83-242F-4B18-960D-A62E9F160355}"/>
          </ac:spMkLst>
        </pc:spChg>
        <pc:spChg chg="add mod topLvl">
          <ac:chgData name="Shoko Kakuda" userId="40706642-bbdd-4be4-a46a-1d3174691c72" providerId="ADAL" clId="{DF8B7DED-EED1-431A-9555-3940AC13CD28}" dt="2022-02-28T08:38:49.214" v="2147" actId="164"/>
          <ac:spMkLst>
            <pc:docMk/>
            <pc:sldMk cId="1169391527" sldId="301"/>
            <ac:spMk id="21" creationId="{FFD8C54A-2AB4-4D10-86B1-164985B231BF}"/>
          </ac:spMkLst>
        </pc:spChg>
        <pc:spChg chg="add mod topLvl">
          <ac:chgData name="Shoko Kakuda" userId="40706642-bbdd-4be4-a46a-1d3174691c72" providerId="ADAL" clId="{DF8B7DED-EED1-431A-9555-3940AC13CD28}" dt="2022-02-28T08:38:49.214" v="2147" actId="164"/>
          <ac:spMkLst>
            <pc:docMk/>
            <pc:sldMk cId="1169391527" sldId="301"/>
            <ac:spMk id="22" creationId="{A69B354D-F361-44FD-A6D3-33143571173F}"/>
          </ac:spMkLst>
        </pc:spChg>
        <pc:spChg chg="add mod topLvl">
          <ac:chgData name="Shoko Kakuda" userId="40706642-bbdd-4be4-a46a-1d3174691c72" providerId="ADAL" clId="{DF8B7DED-EED1-431A-9555-3940AC13CD28}" dt="2022-02-28T08:38:49.214" v="2147" actId="164"/>
          <ac:spMkLst>
            <pc:docMk/>
            <pc:sldMk cId="1169391527" sldId="301"/>
            <ac:spMk id="23" creationId="{878C80A4-BC7D-45DF-A649-FFC32499D323}"/>
          </ac:spMkLst>
        </pc:spChg>
        <pc:spChg chg="add mod topLvl">
          <ac:chgData name="Shoko Kakuda" userId="40706642-bbdd-4be4-a46a-1d3174691c72" providerId="ADAL" clId="{DF8B7DED-EED1-431A-9555-3940AC13CD28}" dt="2022-02-28T08:38:49.214" v="2147" actId="164"/>
          <ac:spMkLst>
            <pc:docMk/>
            <pc:sldMk cId="1169391527" sldId="301"/>
            <ac:spMk id="24" creationId="{87CACA7E-276D-4144-B1F9-BFE144D26887}"/>
          </ac:spMkLst>
        </pc:spChg>
        <pc:grpChg chg="add del mod">
          <ac:chgData name="Shoko Kakuda" userId="40706642-bbdd-4be4-a46a-1d3174691c72" providerId="ADAL" clId="{DF8B7DED-EED1-431A-9555-3940AC13CD28}" dt="2022-02-28T08:38:29.122" v="2138" actId="165"/>
          <ac:grpSpMkLst>
            <pc:docMk/>
            <pc:sldMk cId="1169391527" sldId="301"/>
            <ac:grpSpMk id="2" creationId="{D50D555D-4B24-4BF0-8D50-34103D7B66F1}"/>
          </ac:grpSpMkLst>
        </pc:grpChg>
        <pc:grpChg chg="add mod">
          <ac:chgData name="Shoko Kakuda" userId="40706642-bbdd-4be4-a46a-1d3174691c72" providerId="ADAL" clId="{DF8B7DED-EED1-431A-9555-3940AC13CD28}" dt="2022-02-28T08:38:22.493" v="2137" actId="1036"/>
          <ac:grpSpMkLst>
            <pc:docMk/>
            <pc:sldMk cId="1169391527" sldId="301"/>
            <ac:grpSpMk id="4" creationId="{140B1DAE-A7E7-4931-AE62-0C1FB9642414}"/>
          </ac:grpSpMkLst>
        </pc:grpChg>
        <pc:grpChg chg="add mod">
          <ac:chgData name="Shoko Kakuda" userId="40706642-bbdd-4be4-a46a-1d3174691c72" providerId="ADAL" clId="{DF8B7DED-EED1-431A-9555-3940AC13CD28}" dt="2022-02-28T08:38:49.214" v="2147" actId="164"/>
          <ac:grpSpMkLst>
            <pc:docMk/>
            <pc:sldMk cId="1169391527" sldId="301"/>
            <ac:grpSpMk id="7" creationId="{D1D765D9-8791-4BF4-A622-F7EC820AC78D}"/>
          </ac:grpSpMkLst>
        </pc:grpChg>
        <pc:picChg chg="del">
          <ac:chgData name="Shoko Kakuda" userId="40706642-bbdd-4be4-a46a-1d3174691c72" providerId="ADAL" clId="{DF8B7DED-EED1-431A-9555-3940AC13CD28}" dt="2022-02-28T08:34:55.356" v="2056" actId="478"/>
          <ac:picMkLst>
            <pc:docMk/>
            <pc:sldMk cId="1169391527" sldId="301"/>
            <ac:picMk id="5" creationId="{00000000-0000-0000-0000-000000000000}"/>
          </ac:picMkLst>
        </pc:picChg>
        <pc:picChg chg="del">
          <ac:chgData name="Shoko Kakuda" userId="40706642-bbdd-4be4-a46a-1d3174691c72" providerId="ADAL" clId="{DF8B7DED-EED1-431A-9555-3940AC13CD28}" dt="2022-02-28T08:37:55.620" v="2125" actId="478"/>
          <ac:picMkLst>
            <pc:docMk/>
            <pc:sldMk cId="1169391527" sldId="301"/>
            <ac:picMk id="6" creationId="{00000000-0000-0000-0000-000000000000}"/>
          </ac:picMkLst>
        </pc:picChg>
        <pc:picChg chg="del">
          <ac:chgData name="Shoko Kakuda" userId="40706642-bbdd-4be4-a46a-1d3174691c72" providerId="ADAL" clId="{DF8B7DED-EED1-431A-9555-3940AC13CD28}" dt="2022-02-28T08:37:56.505" v="2126" actId="478"/>
          <ac:picMkLst>
            <pc:docMk/>
            <pc:sldMk cId="1169391527" sldId="301"/>
            <ac:picMk id="11" creationId="{00000000-0000-0000-0000-000000000000}"/>
          </ac:picMkLst>
        </pc:picChg>
        <pc:picChg chg="del">
          <ac:chgData name="Shoko Kakuda" userId="40706642-bbdd-4be4-a46a-1d3174691c72" providerId="ADAL" clId="{DF8B7DED-EED1-431A-9555-3940AC13CD28}" dt="2022-02-28T08:37:57.362" v="2127" actId="478"/>
          <ac:picMkLst>
            <pc:docMk/>
            <pc:sldMk cId="1169391527" sldId="301"/>
            <ac:picMk id="12" creationId="{00000000-0000-0000-0000-000000000000}"/>
          </ac:picMkLst>
        </pc:picChg>
        <pc:picChg chg="del">
          <ac:chgData name="Shoko Kakuda" userId="40706642-bbdd-4be4-a46a-1d3174691c72" providerId="ADAL" clId="{DF8B7DED-EED1-431A-9555-3940AC13CD28}" dt="2022-02-28T08:37:59.071" v="2128" actId="478"/>
          <ac:picMkLst>
            <pc:docMk/>
            <pc:sldMk cId="1169391527" sldId="301"/>
            <ac:picMk id="13" creationId="{00000000-0000-0000-0000-000000000000}"/>
          </ac:picMkLst>
        </pc:picChg>
        <pc:picChg chg="add mod topLvl">
          <ac:chgData name="Shoko Kakuda" userId="40706642-bbdd-4be4-a46a-1d3174691c72" providerId="ADAL" clId="{DF8B7DED-EED1-431A-9555-3940AC13CD28}" dt="2022-02-28T08:38:49.214" v="2147" actId="164"/>
          <ac:picMkLst>
            <pc:docMk/>
            <pc:sldMk cId="1169391527" sldId="301"/>
            <ac:picMk id="19" creationId="{02E81BE0-E1DA-4024-80CF-9FCE3DCA9493}"/>
          </ac:picMkLst>
        </pc:picChg>
        <pc:picChg chg="add mod modCrop">
          <ac:chgData name="Shoko Kakuda" userId="40706642-bbdd-4be4-a46a-1d3174691c72" providerId="ADAL" clId="{DF8B7DED-EED1-431A-9555-3940AC13CD28}" dt="2022-02-28T08:37:46.852" v="2123" actId="164"/>
          <ac:picMkLst>
            <pc:docMk/>
            <pc:sldMk cId="1169391527" sldId="301"/>
            <ac:picMk id="25" creationId="{43BD6A69-06A0-4691-9B28-F33EF4A046FA}"/>
          </ac:picMkLst>
        </pc:picChg>
        <pc:picChg chg="add mod modCrop">
          <ac:chgData name="Shoko Kakuda" userId="40706642-bbdd-4be4-a46a-1d3174691c72" providerId="ADAL" clId="{DF8B7DED-EED1-431A-9555-3940AC13CD28}" dt="2022-02-28T08:37:46.852" v="2123" actId="164"/>
          <ac:picMkLst>
            <pc:docMk/>
            <pc:sldMk cId="1169391527" sldId="301"/>
            <ac:picMk id="26" creationId="{8E26EC9E-A255-4C02-8CDE-33E4B7CC3715}"/>
          </ac:picMkLst>
        </pc:picChg>
        <pc:picChg chg="add mod modCrop">
          <ac:chgData name="Shoko Kakuda" userId="40706642-bbdd-4be4-a46a-1d3174691c72" providerId="ADAL" clId="{DF8B7DED-EED1-431A-9555-3940AC13CD28}" dt="2022-02-28T08:37:46.852" v="2123" actId="164"/>
          <ac:picMkLst>
            <pc:docMk/>
            <pc:sldMk cId="1169391527" sldId="301"/>
            <ac:picMk id="27" creationId="{2798CD2F-D5AE-42DB-A793-0BA5B24A61EC}"/>
          </ac:picMkLst>
        </pc:picChg>
      </pc:sldChg>
      <pc:sldChg chg="modSp mod">
        <pc:chgData name="Shoko Kakuda" userId="40706642-bbdd-4be4-a46a-1d3174691c72" providerId="ADAL" clId="{DF8B7DED-EED1-431A-9555-3940AC13CD28}" dt="2022-02-28T08:38:55.906" v="2160" actId="1035"/>
        <pc:sldMkLst>
          <pc:docMk/>
          <pc:sldMk cId="1906994569" sldId="302"/>
        </pc:sldMkLst>
        <pc:picChg chg="mod">
          <ac:chgData name="Shoko Kakuda" userId="40706642-bbdd-4be4-a46a-1d3174691c72" providerId="ADAL" clId="{DF8B7DED-EED1-431A-9555-3940AC13CD28}" dt="2022-02-28T08:38:55.906" v="2160" actId="1035"/>
          <ac:picMkLst>
            <pc:docMk/>
            <pc:sldMk cId="1906994569" sldId="302"/>
            <ac:picMk id="4" creationId="{00000000-0000-0000-0000-000000000000}"/>
          </ac:picMkLst>
        </pc:picChg>
      </pc:sldChg>
      <pc:sldChg chg="modSp mod">
        <pc:chgData name="Shoko Kakuda" userId="40706642-bbdd-4be4-a46a-1d3174691c72" providerId="ADAL" clId="{DF8B7DED-EED1-431A-9555-3940AC13CD28}" dt="2022-02-28T08:39:28.650" v="2211" actId="1076"/>
        <pc:sldMkLst>
          <pc:docMk/>
          <pc:sldMk cId="640300957" sldId="305"/>
        </pc:sldMkLst>
        <pc:picChg chg="mod">
          <ac:chgData name="Shoko Kakuda" userId="40706642-bbdd-4be4-a46a-1d3174691c72" providerId="ADAL" clId="{DF8B7DED-EED1-431A-9555-3940AC13CD28}" dt="2022-02-28T08:39:26.708" v="2210" actId="1076"/>
          <ac:picMkLst>
            <pc:docMk/>
            <pc:sldMk cId="640300957" sldId="305"/>
            <ac:picMk id="3" creationId="{C801CE2A-2E6C-4504-A61B-F34830764277}"/>
          </ac:picMkLst>
        </pc:picChg>
        <pc:picChg chg="mod">
          <ac:chgData name="Shoko Kakuda" userId="40706642-bbdd-4be4-a46a-1d3174691c72" providerId="ADAL" clId="{DF8B7DED-EED1-431A-9555-3940AC13CD28}" dt="2022-02-28T08:39:28.650" v="2211" actId="1076"/>
          <ac:picMkLst>
            <pc:docMk/>
            <pc:sldMk cId="640300957" sldId="305"/>
            <ac:picMk id="9" creationId="{E0BE217D-672B-463D-9DF8-3DDC125CF435}"/>
          </ac:picMkLst>
        </pc:picChg>
      </pc:sldChg>
      <pc:sldChg chg="mod modShow">
        <pc:chgData name="Shoko Kakuda" userId="40706642-bbdd-4be4-a46a-1d3174691c72" providerId="ADAL" clId="{DF8B7DED-EED1-431A-9555-3940AC13CD28}" dt="2022-02-28T07:09:49.879" v="8" actId="729"/>
        <pc:sldMkLst>
          <pc:docMk/>
          <pc:sldMk cId="3390697748" sldId="310"/>
        </pc:sldMkLst>
      </pc:sldChg>
      <pc:sldChg chg="delSp modSp del mod">
        <pc:chgData name="Shoko Kakuda" userId="40706642-bbdd-4be4-a46a-1d3174691c72" providerId="ADAL" clId="{DF8B7DED-EED1-431A-9555-3940AC13CD28}" dt="2022-02-28T07:59:29.500" v="626" actId="47"/>
        <pc:sldMkLst>
          <pc:docMk/>
          <pc:sldMk cId="161224315" sldId="311"/>
        </pc:sldMkLst>
        <pc:spChg chg="del mod topLvl">
          <ac:chgData name="Shoko Kakuda" userId="40706642-bbdd-4be4-a46a-1d3174691c72" providerId="ADAL" clId="{DF8B7DED-EED1-431A-9555-3940AC13CD28}" dt="2022-02-28T07:57:34.648" v="457" actId="21"/>
          <ac:spMkLst>
            <pc:docMk/>
            <pc:sldMk cId="161224315" sldId="311"/>
            <ac:spMk id="13" creationId="{2720D868-E3D4-41C6-9141-5E035258AB4D}"/>
          </ac:spMkLst>
        </pc:spChg>
        <pc:spChg chg="del mod topLvl">
          <ac:chgData name="Shoko Kakuda" userId="40706642-bbdd-4be4-a46a-1d3174691c72" providerId="ADAL" clId="{DF8B7DED-EED1-431A-9555-3940AC13CD28}" dt="2022-02-28T07:57:34.648" v="457" actId="21"/>
          <ac:spMkLst>
            <pc:docMk/>
            <pc:sldMk cId="161224315" sldId="311"/>
            <ac:spMk id="17" creationId="{776AB39D-253D-4741-B0E7-309FD2A9C830}"/>
          </ac:spMkLst>
        </pc:spChg>
        <pc:spChg chg="del mod topLvl">
          <ac:chgData name="Shoko Kakuda" userId="40706642-bbdd-4be4-a46a-1d3174691c72" providerId="ADAL" clId="{DF8B7DED-EED1-431A-9555-3940AC13CD28}" dt="2022-02-28T07:57:34.648" v="457" actId="21"/>
          <ac:spMkLst>
            <pc:docMk/>
            <pc:sldMk cId="161224315" sldId="311"/>
            <ac:spMk id="18" creationId="{524BCAB8-025A-4759-87AF-E16FC00482D9}"/>
          </ac:spMkLst>
        </pc:spChg>
        <pc:spChg chg="del mod topLvl">
          <ac:chgData name="Shoko Kakuda" userId="40706642-bbdd-4be4-a46a-1d3174691c72" providerId="ADAL" clId="{DF8B7DED-EED1-431A-9555-3940AC13CD28}" dt="2022-02-28T07:58:09.761" v="508" actId="21"/>
          <ac:spMkLst>
            <pc:docMk/>
            <pc:sldMk cId="161224315" sldId="311"/>
            <ac:spMk id="19" creationId="{F2B8AA4B-841C-49B4-979F-F3A3920B02AE}"/>
          </ac:spMkLst>
        </pc:spChg>
        <pc:spChg chg="del mod topLvl">
          <ac:chgData name="Shoko Kakuda" userId="40706642-bbdd-4be4-a46a-1d3174691c72" providerId="ADAL" clId="{DF8B7DED-EED1-431A-9555-3940AC13CD28}" dt="2022-02-28T07:58:09.761" v="508" actId="21"/>
          <ac:spMkLst>
            <pc:docMk/>
            <pc:sldMk cId="161224315" sldId="311"/>
            <ac:spMk id="20" creationId="{E4A37549-888A-4BB8-B115-4AE0496A98F5}"/>
          </ac:spMkLst>
        </pc:spChg>
        <pc:spChg chg="del mod topLvl">
          <ac:chgData name="Shoko Kakuda" userId="40706642-bbdd-4be4-a46a-1d3174691c72" providerId="ADAL" clId="{DF8B7DED-EED1-431A-9555-3940AC13CD28}" dt="2022-02-28T07:58:09.761" v="508" actId="21"/>
          <ac:spMkLst>
            <pc:docMk/>
            <pc:sldMk cId="161224315" sldId="311"/>
            <ac:spMk id="21" creationId="{1A0950F6-80B0-4726-9E5A-588CC13362B5}"/>
          </ac:spMkLst>
        </pc:spChg>
        <pc:spChg chg="del mod topLvl">
          <ac:chgData name="Shoko Kakuda" userId="40706642-bbdd-4be4-a46a-1d3174691c72" providerId="ADAL" clId="{DF8B7DED-EED1-431A-9555-3940AC13CD28}" dt="2022-02-28T07:58:09.761" v="508" actId="21"/>
          <ac:spMkLst>
            <pc:docMk/>
            <pc:sldMk cId="161224315" sldId="311"/>
            <ac:spMk id="22" creationId="{47D73529-2E0F-4322-B51E-CB6D75BAC2B0}"/>
          </ac:spMkLst>
        </pc:spChg>
        <pc:spChg chg="del mod topLvl">
          <ac:chgData name="Shoko Kakuda" userId="40706642-bbdd-4be4-a46a-1d3174691c72" providerId="ADAL" clId="{DF8B7DED-EED1-431A-9555-3940AC13CD28}" dt="2022-02-28T07:59:01.935" v="565" actId="21"/>
          <ac:spMkLst>
            <pc:docMk/>
            <pc:sldMk cId="161224315" sldId="311"/>
            <ac:spMk id="23" creationId="{A905F579-5AE2-4971-A203-F2A44BF5FD9C}"/>
          </ac:spMkLst>
        </pc:spChg>
        <pc:spChg chg="del mod topLvl">
          <ac:chgData name="Shoko Kakuda" userId="40706642-bbdd-4be4-a46a-1d3174691c72" providerId="ADAL" clId="{DF8B7DED-EED1-431A-9555-3940AC13CD28}" dt="2022-02-28T07:59:01.935" v="565" actId="21"/>
          <ac:spMkLst>
            <pc:docMk/>
            <pc:sldMk cId="161224315" sldId="311"/>
            <ac:spMk id="24" creationId="{1F6B12FF-BF1F-4620-930F-6593B26FC7E0}"/>
          </ac:spMkLst>
        </pc:spChg>
        <pc:spChg chg="del mod topLvl">
          <ac:chgData name="Shoko Kakuda" userId="40706642-bbdd-4be4-a46a-1d3174691c72" providerId="ADAL" clId="{DF8B7DED-EED1-431A-9555-3940AC13CD28}" dt="2022-02-28T07:59:01.935" v="565" actId="21"/>
          <ac:spMkLst>
            <pc:docMk/>
            <pc:sldMk cId="161224315" sldId="311"/>
            <ac:spMk id="25" creationId="{4D5DAE05-63F0-473A-9D70-476D91C4A1AE}"/>
          </ac:spMkLst>
        </pc:spChg>
        <pc:grpChg chg="del">
          <ac:chgData name="Shoko Kakuda" userId="40706642-bbdd-4be4-a46a-1d3174691c72" providerId="ADAL" clId="{DF8B7DED-EED1-431A-9555-3940AC13CD28}" dt="2022-02-28T07:57:27.171" v="456" actId="165"/>
          <ac:grpSpMkLst>
            <pc:docMk/>
            <pc:sldMk cId="161224315" sldId="311"/>
            <ac:grpSpMk id="2" creationId="{4549C4F3-052C-442A-802B-7024AA5CFD56}"/>
          </ac:grpSpMkLst>
        </pc:grpChg>
        <pc:grpChg chg="del">
          <ac:chgData name="Shoko Kakuda" userId="40706642-bbdd-4be4-a46a-1d3174691c72" providerId="ADAL" clId="{DF8B7DED-EED1-431A-9555-3940AC13CD28}" dt="2022-02-28T07:58:03.185" v="507" actId="165"/>
          <ac:grpSpMkLst>
            <pc:docMk/>
            <pc:sldMk cId="161224315" sldId="311"/>
            <ac:grpSpMk id="4" creationId="{D5169D7F-B274-47B8-A472-28B033C551F6}"/>
          </ac:grpSpMkLst>
        </pc:grpChg>
        <pc:grpChg chg="del">
          <ac:chgData name="Shoko Kakuda" userId="40706642-bbdd-4be4-a46a-1d3174691c72" providerId="ADAL" clId="{DF8B7DED-EED1-431A-9555-3940AC13CD28}" dt="2022-02-28T07:58:57.549" v="564" actId="165"/>
          <ac:grpSpMkLst>
            <pc:docMk/>
            <pc:sldMk cId="161224315" sldId="311"/>
            <ac:grpSpMk id="6" creationId="{13A3E459-0AF5-4AB7-901E-FE861D3D7B3A}"/>
          </ac:grpSpMkLst>
        </pc:grpChg>
        <pc:picChg chg="mod topLvl">
          <ac:chgData name="Shoko Kakuda" userId="40706642-bbdd-4be4-a46a-1d3174691c72" providerId="ADAL" clId="{DF8B7DED-EED1-431A-9555-3940AC13CD28}" dt="2022-02-28T07:57:27.171" v="456" actId="165"/>
          <ac:picMkLst>
            <pc:docMk/>
            <pc:sldMk cId="161224315" sldId="311"/>
            <ac:picMk id="7" creationId="{5C1F1854-6D72-4F67-961A-D4EFC70E9D2F}"/>
          </ac:picMkLst>
        </pc:picChg>
        <pc:picChg chg="mod topLvl">
          <ac:chgData name="Shoko Kakuda" userId="40706642-bbdd-4be4-a46a-1d3174691c72" providerId="ADAL" clId="{DF8B7DED-EED1-431A-9555-3940AC13CD28}" dt="2022-02-28T07:58:03.185" v="507" actId="165"/>
          <ac:picMkLst>
            <pc:docMk/>
            <pc:sldMk cId="161224315" sldId="311"/>
            <ac:picMk id="9" creationId="{29E00ECD-5809-4552-AF06-E4F577188D62}"/>
          </ac:picMkLst>
        </pc:picChg>
        <pc:picChg chg="mod topLvl">
          <ac:chgData name="Shoko Kakuda" userId="40706642-bbdd-4be4-a46a-1d3174691c72" providerId="ADAL" clId="{DF8B7DED-EED1-431A-9555-3940AC13CD28}" dt="2022-02-28T07:58:57.549" v="564" actId="165"/>
          <ac:picMkLst>
            <pc:docMk/>
            <pc:sldMk cId="161224315" sldId="311"/>
            <ac:picMk id="11" creationId="{F04B3A36-D9D3-4A52-9EBC-CA372C817EC9}"/>
          </ac:picMkLst>
        </pc:picChg>
      </pc:sldChg>
      <pc:sldChg chg="delSp modSp del mod">
        <pc:chgData name="Shoko Kakuda" userId="40706642-bbdd-4be4-a46a-1d3174691c72" providerId="ADAL" clId="{DF8B7DED-EED1-431A-9555-3940AC13CD28}" dt="2022-02-28T08:08:52.589" v="977" actId="47"/>
        <pc:sldMkLst>
          <pc:docMk/>
          <pc:sldMk cId="102341645" sldId="312"/>
        </pc:sldMkLst>
        <pc:spChg chg="del mod topLvl">
          <ac:chgData name="Shoko Kakuda" userId="40706642-bbdd-4be4-a46a-1d3174691c72" providerId="ADAL" clId="{DF8B7DED-EED1-431A-9555-3940AC13CD28}" dt="2022-02-28T08:08:08.046" v="938" actId="21"/>
          <ac:spMkLst>
            <pc:docMk/>
            <pc:sldMk cId="102341645" sldId="312"/>
            <ac:spMk id="2" creationId="{00000000-0000-0000-0000-000000000000}"/>
          </ac:spMkLst>
        </pc:spChg>
        <pc:spChg chg="del mod topLvl">
          <ac:chgData name="Shoko Kakuda" userId="40706642-bbdd-4be4-a46a-1d3174691c72" providerId="ADAL" clId="{DF8B7DED-EED1-431A-9555-3940AC13CD28}" dt="2022-02-28T08:07:24.789" v="905" actId="21"/>
          <ac:spMkLst>
            <pc:docMk/>
            <pc:sldMk cId="102341645" sldId="312"/>
            <ac:spMk id="8" creationId="{00000000-0000-0000-0000-000000000000}"/>
          </ac:spMkLst>
        </pc:spChg>
        <pc:spChg chg="del mod topLvl">
          <ac:chgData name="Shoko Kakuda" userId="40706642-bbdd-4be4-a46a-1d3174691c72" providerId="ADAL" clId="{DF8B7DED-EED1-431A-9555-3940AC13CD28}" dt="2022-02-28T08:06:24.809" v="818" actId="21"/>
          <ac:spMkLst>
            <pc:docMk/>
            <pc:sldMk cId="102341645" sldId="312"/>
            <ac:spMk id="10" creationId="{00000000-0000-0000-0000-000000000000}"/>
          </ac:spMkLst>
        </pc:spChg>
        <pc:spChg chg="del mod topLvl">
          <ac:chgData name="Shoko Kakuda" userId="40706642-bbdd-4be4-a46a-1d3174691c72" providerId="ADAL" clId="{DF8B7DED-EED1-431A-9555-3940AC13CD28}" dt="2022-02-28T08:06:24.809" v="818" actId="21"/>
          <ac:spMkLst>
            <pc:docMk/>
            <pc:sldMk cId="102341645" sldId="312"/>
            <ac:spMk id="11" creationId="{00000000-0000-0000-0000-000000000000}"/>
          </ac:spMkLst>
        </pc:spChg>
        <pc:spChg chg="del mod topLvl">
          <ac:chgData name="Shoko Kakuda" userId="40706642-bbdd-4be4-a46a-1d3174691c72" providerId="ADAL" clId="{DF8B7DED-EED1-431A-9555-3940AC13CD28}" dt="2022-02-28T08:06:24.809" v="818" actId="21"/>
          <ac:spMkLst>
            <pc:docMk/>
            <pc:sldMk cId="102341645" sldId="312"/>
            <ac:spMk id="12" creationId="{00000000-0000-0000-0000-000000000000}"/>
          </ac:spMkLst>
        </pc:spChg>
        <pc:spChg chg="del mod topLvl">
          <ac:chgData name="Shoko Kakuda" userId="40706642-bbdd-4be4-a46a-1d3174691c72" providerId="ADAL" clId="{DF8B7DED-EED1-431A-9555-3940AC13CD28}" dt="2022-02-28T08:08:08.046" v="938" actId="21"/>
          <ac:spMkLst>
            <pc:docMk/>
            <pc:sldMk cId="102341645" sldId="312"/>
            <ac:spMk id="13" creationId="{00000000-0000-0000-0000-000000000000}"/>
          </ac:spMkLst>
        </pc:spChg>
        <pc:spChg chg="del mod topLvl">
          <ac:chgData name="Shoko Kakuda" userId="40706642-bbdd-4be4-a46a-1d3174691c72" providerId="ADAL" clId="{DF8B7DED-EED1-431A-9555-3940AC13CD28}" dt="2022-02-28T08:06:24.809" v="818" actId="21"/>
          <ac:spMkLst>
            <pc:docMk/>
            <pc:sldMk cId="102341645" sldId="312"/>
            <ac:spMk id="15" creationId="{B098A1B5-428F-4183-B0B2-9B336133FB84}"/>
          </ac:spMkLst>
        </pc:spChg>
        <pc:spChg chg="del mod topLvl">
          <ac:chgData name="Shoko Kakuda" userId="40706642-bbdd-4be4-a46a-1d3174691c72" providerId="ADAL" clId="{DF8B7DED-EED1-431A-9555-3940AC13CD28}" dt="2022-02-28T08:07:24.789" v="905" actId="21"/>
          <ac:spMkLst>
            <pc:docMk/>
            <pc:sldMk cId="102341645" sldId="312"/>
            <ac:spMk id="16" creationId="{F9F74A3D-5E2E-4800-9C58-3E5C654995F4}"/>
          </ac:spMkLst>
        </pc:spChg>
        <pc:spChg chg="del mod topLvl">
          <ac:chgData name="Shoko Kakuda" userId="40706642-bbdd-4be4-a46a-1d3174691c72" providerId="ADAL" clId="{DF8B7DED-EED1-431A-9555-3940AC13CD28}" dt="2022-02-28T08:07:24.789" v="905" actId="21"/>
          <ac:spMkLst>
            <pc:docMk/>
            <pc:sldMk cId="102341645" sldId="312"/>
            <ac:spMk id="17" creationId="{2CA2B0D0-CD29-41CB-A435-E4D26825DE6F}"/>
          </ac:spMkLst>
        </pc:spChg>
        <pc:spChg chg="del mod topLvl">
          <ac:chgData name="Shoko Kakuda" userId="40706642-bbdd-4be4-a46a-1d3174691c72" providerId="ADAL" clId="{DF8B7DED-EED1-431A-9555-3940AC13CD28}" dt="2022-02-28T08:07:24.789" v="905" actId="21"/>
          <ac:spMkLst>
            <pc:docMk/>
            <pc:sldMk cId="102341645" sldId="312"/>
            <ac:spMk id="18" creationId="{1370FE68-06FB-4579-B0EA-AD7B5C81B810}"/>
          </ac:spMkLst>
        </pc:spChg>
        <pc:grpChg chg="del mod">
          <ac:chgData name="Shoko Kakuda" userId="40706642-bbdd-4be4-a46a-1d3174691c72" providerId="ADAL" clId="{DF8B7DED-EED1-431A-9555-3940AC13CD28}" dt="2022-02-28T08:05:11.968" v="813" actId="165"/>
          <ac:grpSpMkLst>
            <pc:docMk/>
            <pc:sldMk cId="102341645" sldId="312"/>
            <ac:grpSpMk id="3" creationId="{5991AFD4-7C6A-4136-B89C-F3CB4D5BFCDE}"/>
          </ac:grpSpMkLst>
        </pc:grpChg>
        <pc:picChg chg="mod topLvl">
          <ac:chgData name="Shoko Kakuda" userId="40706642-bbdd-4be4-a46a-1d3174691c72" providerId="ADAL" clId="{DF8B7DED-EED1-431A-9555-3940AC13CD28}" dt="2022-02-28T08:05:11.968" v="813" actId="165"/>
          <ac:picMkLst>
            <pc:docMk/>
            <pc:sldMk cId="102341645" sldId="312"/>
            <ac:picMk id="7" creationId="{7B860EB3-BCC4-4175-B298-13DBFBA3823B}"/>
          </ac:picMkLst>
        </pc:picChg>
      </pc:sldChg>
      <pc:sldChg chg="modSp mod">
        <pc:chgData name="Shoko Kakuda" userId="40706642-bbdd-4be4-a46a-1d3174691c72" providerId="ADAL" clId="{DF8B7DED-EED1-431A-9555-3940AC13CD28}" dt="2022-02-28T08:11:36.739" v="1030" actId="1076"/>
        <pc:sldMkLst>
          <pc:docMk/>
          <pc:sldMk cId="2748226222" sldId="313"/>
        </pc:sldMkLst>
        <pc:spChg chg="mod">
          <ac:chgData name="Shoko Kakuda" userId="40706642-bbdd-4be4-a46a-1d3174691c72" providerId="ADAL" clId="{DF8B7DED-EED1-431A-9555-3940AC13CD28}" dt="2022-02-28T08:11:36.739" v="1030" actId="1076"/>
          <ac:spMkLst>
            <pc:docMk/>
            <pc:sldMk cId="2748226222" sldId="313"/>
            <ac:spMk id="11" creationId="{E5A3303B-12D6-4B2C-9FFC-738DBC6C7B5B}"/>
          </ac:spMkLst>
        </pc:spChg>
        <pc:spChg chg="mod">
          <ac:chgData name="Shoko Kakuda" userId="40706642-bbdd-4be4-a46a-1d3174691c72" providerId="ADAL" clId="{DF8B7DED-EED1-431A-9555-3940AC13CD28}" dt="2022-02-28T08:11:17.696" v="1024" actId="1076"/>
          <ac:spMkLst>
            <pc:docMk/>
            <pc:sldMk cId="2748226222" sldId="313"/>
            <ac:spMk id="12" creationId="{5EB6D8CB-855B-449A-BB09-4F9AE5B7838A}"/>
          </ac:spMkLst>
        </pc:spChg>
        <pc:spChg chg="mod">
          <ac:chgData name="Shoko Kakuda" userId="40706642-bbdd-4be4-a46a-1d3174691c72" providerId="ADAL" clId="{DF8B7DED-EED1-431A-9555-3940AC13CD28}" dt="2022-02-28T08:11:21.016" v="1025" actId="1076"/>
          <ac:spMkLst>
            <pc:docMk/>
            <pc:sldMk cId="2748226222" sldId="313"/>
            <ac:spMk id="13" creationId="{E8E50C52-9C3F-426D-9FF1-C09361BAF249}"/>
          </ac:spMkLst>
        </pc:spChg>
        <pc:spChg chg="mod">
          <ac:chgData name="Shoko Kakuda" userId="40706642-bbdd-4be4-a46a-1d3174691c72" providerId="ADAL" clId="{DF8B7DED-EED1-431A-9555-3940AC13CD28}" dt="2022-02-28T08:11:24.798" v="1026" actId="1076"/>
          <ac:spMkLst>
            <pc:docMk/>
            <pc:sldMk cId="2748226222" sldId="313"/>
            <ac:spMk id="14" creationId="{5295DF35-0E9E-41C0-8643-F8A0923AC4E9}"/>
          </ac:spMkLst>
        </pc:spChg>
        <pc:spChg chg="mod">
          <ac:chgData name="Shoko Kakuda" userId="40706642-bbdd-4be4-a46a-1d3174691c72" providerId="ADAL" clId="{DF8B7DED-EED1-431A-9555-3940AC13CD28}" dt="2022-02-28T08:11:28.319" v="1027" actId="1076"/>
          <ac:spMkLst>
            <pc:docMk/>
            <pc:sldMk cId="2748226222" sldId="313"/>
            <ac:spMk id="15" creationId="{4D57BEFE-4395-4FB8-985B-C2BBDD403231}"/>
          </ac:spMkLst>
        </pc:spChg>
      </pc:sldChg>
      <pc:sldChg chg="addSp delSp modSp mod">
        <pc:chgData name="Shoko Kakuda" userId="40706642-bbdd-4be4-a46a-1d3174691c72" providerId="ADAL" clId="{DF8B7DED-EED1-431A-9555-3940AC13CD28}" dt="2022-02-28T08:26:37.209" v="1530" actId="14100"/>
        <pc:sldMkLst>
          <pc:docMk/>
          <pc:sldMk cId="3338751744" sldId="314"/>
        </pc:sldMkLst>
        <pc:picChg chg="add mod">
          <ac:chgData name="Shoko Kakuda" userId="40706642-bbdd-4be4-a46a-1d3174691c72" providerId="ADAL" clId="{DF8B7DED-EED1-431A-9555-3940AC13CD28}" dt="2022-02-28T08:26:37.209" v="1530" actId="14100"/>
          <ac:picMkLst>
            <pc:docMk/>
            <pc:sldMk cId="3338751744" sldId="314"/>
            <ac:picMk id="5" creationId="{6339A828-8F39-490A-AC38-5EE8EE9C15DB}"/>
          </ac:picMkLst>
        </pc:picChg>
        <pc:picChg chg="del mod">
          <ac:chgData name="Shoko Kakuda" userId="40706642-bbdd-4be4-a46a-1d3174691c72" providerId="ADAL" clId="{DF8B7DED-EED1-431A-9555-3940AC13CD28}" dt="2022-02-28T08:26:29.440" v="1528" actId="478"/>
          <ac:picMkLst>
            <pc:docMk/>
            <pc:sldMk cId="3338751744" sldId="314"/>
            <ac:picMk id="9" creationId="{3CC4A50D-7037-42FA-B74F-4AC81D2F3A3D}"/>
          </ac:picMkLst>
        </pc:picChg>
      </pc:sldChg>
      <pc:sldChg chg="del">
        <pc:chgData name="Shoko Kakuda" userId="40706642-bbdd-4be4-a46a-1d3174691c72" providerId="ADAL" clId="{DF8B7DED-EED1-431A-9555-3940AC13CD28}" dt="2022-02-28T08:32:49.609" v="1931" actId="47"/>
        <pc:sldMkLst>
          <pc:docMk/>
          <pc:sldMk cId="3881355759" sldId="315"/>
        </pc:sldMkLst>
      </pc:sldChg>
      <pc:sldChg chg="addSp delSp modSp del mod">
        <pc:chgData name="Shoko Kakuda" userId="40706642-bbdd-4be4-a46a-1d3174691c72" providerId="ADAL" clId="{DF8B7DED-EED1-431A-9555-3940AC13CD28}" dt="2022-02-28T08:34:01.539" v="1964" actId="47"/>
        <pc:sldMkLst>
          <pc:docMk/>
          <pc:sldMk cId="1005212705" sldId="316"/>
        </pc:sldMkLst>
        <pc:spChg chg="mod">
          <ac:chgData name="Shoko Kakuda" userId="40706642-bbdd-4be4-a46a-1d3174691c72" providerId="ADAL" clId="{DF8B7DED-EED1-431A-9555-3940AC13CD28}" dt="2022-02-28T08:33:38.025" v="1958" actId="164"/>
          <ac:spMkLst>
            <pc:docMk/>
            <pc:sldMk cId="1005212705" sldId="316"/>
            <ac:spMk id="14" creationId="{EA68EDAE-8EE6-444F-AF51-5A72FCA7079D}"/>
          </ac:spMkLst>
        </pc:spChg>
        <pc:spChg chg="mod">
          <ac:chgData name="Shoko Kakuda" userId="40706642-bbdd-4be4-a46a-1d3174691c72" providerId="ADAL" clId="{DF8B7DED-EED1-431A-9555-3940AC13CD28}" dt="2022-02-28T08:33:38.025" v="1958" actId="164"/>
          <ac:spMkLst>
            <pc:docMk/>
            <pc:sldMk cId="1005212705" sldId="316"/>
            <ac:spMk id="15" creationId="{23BDC074-0721-442F-AAE2-79E127FC940D}"/>
          </ac:spMkLst>
        </pc:spChg>
        <pc:spChg chg="mod">
          <ac:chgData name="Shoko Kakuda" userId="40706642-bbdd-4be4-a46a-1d3174691c72" providerId="ADAL" clId="{DF8B7DED-EED1-431A-9555-3940AC13CD28}" dt="2022-02-28T08:33:38.025" v="1958" actId="164"/>
          <ac:spMkLst>
            <pc:docMk/>
            <pc:sldMk cId="1005212705" sldId="316"/>
            <ac:spMk id="16" creationId="{56C20C14-4328-4327-847F-0691E9FEB874}"/>
          </ac:spMkLst>
        </pc:spChg>
        <pc:spChg chg="mod">
          <ac:chgData name="Shoko Kakuda" userId="40706642-bbdd-4be4-a46a-1d3174691c72" providerId="ADAL" clId="{DF8B7DED-EED1-431A-9555-3940AC13CD28}" dt="2022-02-28T08:33:38.025" v="1958" actId="164"/>
          <ac:spMkLst>
            <pc:docMk/>
            <pc:sldMk cId="1005212705" sldId="316"/>
            <ac:spMk id="17" creationId="{3BC02237-C601-466A-B213-A511C42120B1}"/>
          </ac:spMkLst>
        </pc:spChg>
        <pc:grpChg chg="add del mod">
          <ac:chgData name="Shoko Kakuda" userId="40706642-bbdd-4be4-a46a-1d3174691c72" providerId="ADAL" clId="{DF8B7DED-EED1-431A-9555-3940AC13CD28}" dt="2022-02-28T08:33:51.462" v="1961" actId="21"/>
          <ac:grpSpMkLst>
            <pc:docMk/>
            <pc:sldMk cId="1005212705" sldId="316"/>
            <ac:grpSpMk id="2" creationId="{AFCBF9A7-6276-4E1F-9656-7DAC007BC388}"/>
          </ac:grpSpMkLst>
        </pc:grpChg>
        <pc:picChg chg="mod">
          <ac:chgData name="Shoko Kakuda" userId="40706642-bbdd-4be4-a46a-1d3174691c72" providerId="ADAL" clId="{DF8B7DED-EED1-431A-9555-3940AC13CD28}" dt="2022-02-28T08:33:38.025" v="1958" actId="164"/>
          <ac:picMkLst>
            <pc:docMk/>
            <pc:sldMk cId="1005212705" sldId="316"/>
            <ac:picMk id="12" creationId="{4196050C-FDCA-4282-9C82-418E3EAD1043}"/>
          </ac:picMkLst>
        </pc:picChg>
      </pc:sldChg>
      <pc:sldChg chg="modSp mod">
        <pc:chgData name="Shoko Kakuda" userId="40706642-bbdd-4be4-a46a-1d3174691c72" providerId="ADAL" clId="{DF8B7DED-EED1-431A-9555-3940AC13CD28}" dt="2022-02-28T08:39:36.308" v="2213" actId="1076"/>
        <pc:sldMkLst>
          <pc:docMk/>
          <pc:sldMk cId="2288609978" sldId="317"/>
        </pc:sldMkLst>
        <pc:picChg chg="mod">
          <ac:chgData name="Shoko Kakuda" userId="40706642-bbdd-4be4-a46a-1d3174691c72" providerId="ADAL" clId="{DF8B7DED-EED1-431A-9555-3940AC13CD28}" dt="2022-02-28T08:39:34.143" v="2212" actId="1076"/>
          <ac:picMkLst>
            <pc:docMk/>
            <pc:sldMk cId="2288609978" sldId="317"/>
            <ac:picMk id="3" creationId="{C801CE2A-2E6C-4504-A61B-F34830764277}"/>
          </ac:picMkLst>
        </pc:picChg>
        <pc:picChg chg="mod">
          <ac:chgData name="Shoko Kakuda" userId="40706642-bbdd-4be4-a46a-1d3174691c72" providerId="ADAL" clId="{DF8B7DED-EED1-431A-9555-3940AC13CD28}" dt="2022-02-28T08:39:36.308" v="2213" actId="1076"/>
          <ac:picMkLst>
            <pc:docMk/>
            <pc:sldMk cId="2288609978" sldId="317"/>
            <ac:picMk id="9" creationId="{E0BE217D-672B-463D-9DF8-3DDC125CF435}"/>
          </ac:picMkLst>
        </pc:picChg>
      </pc:sldChg>
      <pc:sldChg chg="addSp delSp modSp add mod modAnim">
        <pc:chgData name="Shoko Kakuda" userId="40706642-bbdd-4be4-a46a-1d3174691c72" providerId="ADAL" clId="{DF8B7DED-EED1-431A-9555-3940AC13CD28}" dt="2022-02-28T07:56:45.378" v="453"/>
        <pc:sldMkLst>
          <pc:docMk/>
          <pc:sldMk cId="1248345355" sldId="318"/>
        </pc:sldMkLst>
        <pc:picChg chg="add mod ord">
          <ac:chgData name="Shoko Kakuda" userId="40706642-bbdd-4be4-a46a-1d3174691c72" providerId="ADAL" clId="{DF8B7DED-EED1-431A-9555-3940AC13CD28}" dt="2022-02-28T07:56:09.823" v="414" actId="167"/>
          <ac:picMkLst>
            <pc:docMk/>
            <pc:sldMk cId="1248345355" sldId="318"/>
            <ac:picMk id="12" creationId="{A39E0855-05DE-4614-8366-976CDA4595F2}"/>
          </ac:picMkLst>
        </pc:picChg>
        <pc:picChg chg="del">
          <ac:chgData name="Shoko Kakuda" userId="40706642-bbdd-4be4-a46a-1d3174691c72" providerId="ADAL" clId="{DF8B7DED-EED1-431A-9555-3940AC13CD28}" dt="2022-02-28T07:55:38.725" v="256" actId="478"/>
          <ac:picMkLst>
            <pc:docMk/>
            <pc:sldMk cId="1248345355" sldId="318"/>
            <ac:picMk id="13" creationId="{C766567B-E4CA-4664-ADB7-AA60C8EE587F}"/>
          </ac:picMkLst>
        </pc:picChg>
        <pc:picChg chg="mod">
          <ac:chgData name="Shoko Kakuda" userId="40706642-bbdd-4be4-a46a-1d3174691c72" providerId="ADAL" clId="{DF8B7DED-EED1-431A-9555-3940AC13CD28}" dt="2022-02-28T07:56:43.112" v="452" actId="1076"/>
          <ac:picMkLst>
            <pc:docMk/>
            <pc:sldMk cId="1248345355" sldId="318"/>
            <ac:picMk id="14" creationId="{DCCB6F17-5698-4B44-9FD0-B470804A9B30}"/>
          </ac:picMkLst>
        </pc:picChg>
        <pc:picChg chg="mod">
          <ac:chgData name="Shoko Kakuda" userId="40706642-bbdd-4be4-a46a-1d3174691c72" providerId="ADAL" clId="{DF8B7DED-EED1-431A-9555-3940AC13CD28}" dt="2022-02-28T07:56:23.987" v="448" actId="1035"/>
          <ac:picMkLst>
            <pc:docMk/>
            <pc:sldMk cId="1248345355" sldId="318"/>
            <ac:picMk id="15" creationId="{230644A4-94E0-4319-AD83-0C0117D32DE0}"/>
          </ac:picMkLst>
        </pc:picChg>
        <pc:picChg chg="mod">
          <ac:chgData name="Shoko Kakuda" userId="40706642-bbdd-4be4-a46a-1d3174691c72" providerId="ADAL" clId="{DF8B7DED-EED1-431A-9555-3940AC13CD28}" dt="2022-02-28T07:56:23.987" v="448" actId="1035"/>
          <ac:picMkLst>
            <pc:docMk/>
            <pc:sldMk cId="1248345355" sldId="318"/>
            <ac:picMk id="16" creationId="{6290855A-482C-4437-91EC-50B71068F8A7}"/>
          </ac:picMkLst>
        </pc:picChg>
      </pc:sldChg>
      <pc:sldChg chg="addSp modSp add mod">
        <pc:chgData name="Shoko Kakuda" userId="40706642-bbdd-4be4-a46a-1d3174691c72" providerId="ADAL" clId="{DF8B7DED-EED1-431A-9555-3940AC13CD28}" dt="2022-02-28T07:59:49.307" v="629" actId="164"/>
        <pc:sldMkLst>
          <pc:docMk/>
          <pc:sldMk cId="635250878" sldId="319"/>
        </pc:sldMkLst>
        <pc:spChg chg="add mod">
          <ac:chgData name="Shoko Kakuda" userId="40706642-bbdd-4be4-a46a-1d3174691c72" providerId="ADAL" clId="{DF8B7DED-EED1-431A-9555-3940AC13CD28}" dt="2022-02-28T07:59:38.168" v="627" actId="164"/>
          <ac:spMkLst>
            <pc:docMk/>
            <pc:sldMk cId="635250878" sldId="319"/>
            <ac:spMk id="13" creationId="{E8850724-0F9E-4020-B1A4-FB18BE4A340A}"/>
          </ac:spMkLst>
        </pc:spChg>
        <pc:spChg chg="add mod">
          <ac:chgData name="Shoko Kakuda" userId="40706642-bbdd-4be4-a46a-1d3174691c72" providerId="ADAL" clId="{DF8B7DED-EED1-431A-9555-3940AC13CD28}" dt="2022-02-28T07:59:38.168" v="627" actId="164"/>
          <ac:spMkLst>
            <pc:docMk/>
            <pc:sldMk cId="635250878" sldId="319"/>
            <ac:spMk id="17" creationId="{5BE689CD-BAED-45B5-BACA-9180D6E66F0B}"/>
          </ac:spMkLst>
        </pc:spChg>
        <pc:spChg chg="add mod">
          <ac:chgData name="Shoko Kakuda" userId="40706642-bbdd-4be4-a46a-1d3174691c72" providerId="ADAL" clId="{DF8B7DED-EED1-431A-9555-3940AC13CD28}" dt="2022-02-28T07:59:38.168" v="627" actId="164"/>
          <ac:spMkLst>
            <pc:docMk/>
            <pc:sldMk cId="635250878" sldId="319"/>
            <ac:spMk id="18" creationId="{8A975774-29E5-4D22-8FC6-499AFB8848F0}"/>
          </ac:spMkLst>
        </pc:spChg>
        <pc:spChg chg="add mod">
          <ac:chgData name="Shoko Kakuda" userId="40706642-bbdd-4be4-a46a-1d3174691c72" providerId="ADAL" clId="{DF8B7DED-EED1-431A-9555-3940AC13CD28}" dt="2022-02-28T07:59:43.718" v="628" actId="164"/>
          <ac:spMkLst>
            <pc:docMk/>
            <pc:sldMk cId="635250878" sldId="319"/>
            <ac:spMk id="19" creationId="{0EEC37A2-FB38-4C61-8054-DE3E7046EB00}"/>
          </ac:spMkLst>
        </pc:spChg>
        <pc:spChg chg="add mod">
          <ac:chgData name="Shoko Kakuda" userId="40706642-bbdd-4be4-a46a-1d3174691c72" providerId="ADAL" clId="{DF8B7DED-EED1-431A-9555-3940AC13CD28}" dt="2022-02-28T07:59:43.718" v="628" actId="164"/>
          <ac:spMkLst>
            <pc:docMk/>
            <pc:sldMk cId="635250878" sldId="319"/>
            <ac:spMk id="20" creationId="{569DCD05-B734-4ED3-BEC6-8823DD188A99}"/>
          </ac:spMkLst>
        </pc:spChg>
        <pc:spChg chg="add mod">
          <ac:chgData name="Shoko Kakuda" userId="40706642-bbdd-4be4-a46a-1d3174691c72" providerId="ADAL" clId="{DF8B7DED-EED1-431A-9555-3940AC13CD28}" dt="2022-02-28T07:59:43.718" v="628" actId="164"/>
          <ac:spMkLst>
            <pc:docMk/>
            <pc:sldMk cId="635250878" sldId="319"/>
            <ac:spMk id="21" creationId="{C2B163D1-3872-4565-B998-91603E56181C}"/>
          </ac:spMkLst>
        </pc:spChg>
        <pc:spChg chg="add mod">
          <ac:chgData name="Shoko Kakuda" userId="40706642-bbdd-4be4-a46a-1d3174691c72" providerId="ADAL" clId="{DF8B7DED-EED1-431A-9555-3940AC13CD28}" dt="2022-02-28T07:59:43.718" v="628" actId="164"/>
          <ac:spMkLst>
            <pc:docMk/>
            <pc:sldMk cId="635250878" sldId="319"/>
            <ac:spMk id="22" creationId="{32A3BD8C-3512-4975-811A-E8741ECB6242}"/>
          </ac:spMkLst>
        </pc:spChg>
        <pc:spChg chg="add mod">
          <ac:chgData name="Shoko Kakuda" userId="40706642-bbdd-4be4-a46a-1d3174691c72" providerId="ADAL" clId="{DF8B7DED-EED1-431A-9555-3940AC13CD28}" dt="2022-02-28T07:59:49.307" v="629" actId="164"/>
          <ac:spMkLst>
            <pc:docMk/>
            <pc:sldMk cId="635250878" sldId="319"/>
            <ac:spMk id="23" creationId="{79BDC3F9-A09B-4722-82A4-D19BDE2D1118}"/>
          </ac:spMkLst>
        </pc:spChg>
        <pc:spChg chg="add mod">
          <ac:chgData name="Shoko Kakuda" userId="40706642-bbdd-4be4-a46a-1d3174691c72" providerId="ADAL" clId="{DF8B7DED-EED1-431A-9555-3940AC13CD28}" dt="2022-02-28T07:59:49.307" v="629" actId="164"/>
          <ac:spMkLst>
            <pc:docMk/>
            <pc:sldMk cId="635250878" sldId="319"/>
            <ac:spMk id="24" creationId="{EFD6028B-7F1A-43B1-90F8-A3F407D34D33}"/>
          </ac:spMkLst>
        </pc:spChg>
        <pc:spChg chg="add mod">
          <ac:chgData name="Shoko Kakuda" userId="40706642-bbdd-4be4-a46a-1d3174691c72" providerId="ADAL" clId="{DF8B7DED-EED1-431A-9555-3940AC13CD28}" dt="2022-02-28T07:59:49.307" v="629" actId="164"/>
          <ac:spMkLst>
            <pc:docMk/>
            <pc:sldMk cId="635250878" sldId="319"/>
            <ac:spMk id="25" creationId="{FFE89DDF-103D-4B03-B8DA-17EFEB249383}"/>
          </ac:spMkLst>
        </pc:spChg>
        <pc:grpChg chg="add mod">
          <ac:chgData name="Shoko Kakuda" userId="40706642-bbdd-4be4-a46a-1d3174691c72" providerId="ADAL" clId="{DF8B7DED-EED1-431A-9555-3940AC13CD28}" dt="2022-02-28T07:59:38.168" v="627" actId="164"/>
          <ac:grpSpMkLst>
            <pc:docMk/>
            <pc:sldMk cId="635250878" sldId="319"/>
            <ac:grpSpMk id="2" creationId="{6B561CB1-6EB3-42E4-8230-A43DB7A83E66}"/>
          </ac:grpSpMkLst>
        </pc:grpChg>
        <pc:grpChg chg="add mod">
          <ac:chgData name="Shoko Kakuda" userId="40706642-bbdd-4be4-a46a-1d3174691c72" providerId="ADAL" clId="{DF8B7DED-EED1-431A-9555-3940AC13CD28}" dt="2022-02-28T07:59:43.718" v="628" actId="164"/>
          <ac:grpSpMkLst>
            <pc:docMk/>
            <pc:sldMk cId="635250878" sldId="319"/>
            <ac:grpSpMk id="3" creationId="{D3AB8023-B931-4BCA-AE26-180CCADB222D}"/>
          </ac:grpSpMkLst>
        </pc:grpChg>
        <pc:grpChg chg="add mod">
          <ac:chgData name="Shoko Kakuda" userId="40706642-bbdd-4be4-a46a-1d3174691c72" providerId="ADAL" clId="{DF8B7DED-EED1-431A-9555-3940AC13CD28}" dt="2022-02-28T07:59:49.307" v="629" actId="164"/>
          <ac:grpSpMkLst>
            <pc:docMk/>
            <pc:sldMk cId="635250878" sldId="319"/>
            <ac:grpSpMk id="4" creationId="{A74544FA-271F-46FE-AB2C-13F8F7FC4B84}"/>
          </ac:grpSpMkLst>
        </pc:grpChg>
        <pc:picChg chg="mod">
          <ac:chgData name="Shoko Kakuda" userId="40706642-bbdd-4be4-a46a-1d3174691c72" providerId="ADAL" clId="{DF8B7DED-EED1-431A-9555-3940AC13CD28}" dt="2022-02-28T07:59:38.168" v="627" actId="164"/>
          <ac:picMkLst>
            <pc:docMk/>
            <pc:sldMk cId="635250878" sldId="319"/>
            <ac:picMk id="7" creationId="{5C1F1854-6D72-4F67-961A-D4EFC70E9D2F}"/>
          </ac:picMkLst>
        </pc:picChg>
        <pc:picChg chg="mod">
          <ac:chgData name="Shoko Kakuda" userId="40706642-bbdd-4be4-a46a-1d3174691c72" providerId="ADAL" clId="{DF8B7DED-EED1-431A-9555-3940AC13CD28}" dt="2022-02-28T07:59:43.718" v="628" actId="164"/>
          <ac:picMkLst>
            <pc:docMk/>
            <pc:sldMk cId="635250878" sldId="319"/>
            <ac:picMk id="9" creationId="{29E00ECD-5809-4552-AF06-E4F577188D62}"/>
          </ac:picMkLst>
        </pc:picChg>
        <pc:picChg chg="mod">
          <ac:chgData name="Shoko Kakuda" userId="40706642-bbdd-4be4-a46a-1d3174691c72" providerId="ADAL" clId="{DF8B7DED-EED1-431A-9555-3940AC13CD28}" dt="2022-02-28T07:59:49.307" v="629" actId="164"/>
          <ac:picMkLst>
            <pc:docMk/>
            <pc:sldMk cId="635250878" sldId="319"/>
            <ac:picMk id="11" creationId="{F04B3A36-D9D3-4A52-9EBC-CA372C817EC9}"/>
          </ac:picMkLst>
        </pc:picChg>
      </pc:sldChg>
      <pc:sldChg chg="addSp delSp modSp add mod delAnim modAnim">
        <pc:chgData name="Shoko Kakuda" userId="40706642-bbdd-4be4-a46a-1d3174691c72" providerId="ADAL" clId="{DF8B7DED-EED1-431A-9555-3940AC13CD28}" dt="2022-02-28T08:01:22.565" v="792" actId="1038"/>
        <pc:sldMkLst>
          <pc:docMk/>
          <pc:sldMk cId="3871934086" sldId="320"/>
        </pc:sldMkLst>
        <pc:picChg chg="del">
          <ac:chgData name="Shoko Kakuda" userId="40706642-bbdd-4be4-a46a-1d3174691c72" providerId="ADAL" clId="{DF8B7DED-EED1-431A-9555-3940AC13CD28}" dt="2022-02-28T08:00:45.497" v="642" actId="478"/>
          <ac:picMkLst>
            <pc:docMk/>
            <pc:sldMk cId="3871934086" sldId="320"/>
            <ac:picMk id="9" creationId="{D71DA999-8159-4FDF-815C-A27845FE4BCD}"/>
          </ac:picMkLst>
        </pc:picChg>
        <pc:picChg chg="del">
          <ac:chgData name="Shoko Kakuda" userId="40706642-bbdd-4be4-a46a-1d3174691c72" providerId="ADAL" clId="{DF8B7DED-EED1-431A-9555-3940AC13CD28}" dt="2022-02-28T08:00:46.437" v="643" actId="478"/>
          <ac:picMkLst>
            <pc:docMk/>
            <pc:sldMk cId="3871934086" sldId="320"/>
            <ac:picMk id="10" creationId="{8C25A51A-FACE-4143-A6F3-8C3127B6BC23}"/>
          </ac:picMkLst>
        </pc:picChg>
        <pc:picChg chg="add mod ord">
          <ac:chgData name="Shoko Kakuda" userId="40706642-bbdd-4be4-a46a-1d3174691c72" providerId="ADAL" clId="{DF8B7DED-EED1-431A-9555-3940AC13CD28}" dt="2022-02-28T08:01:22.565" v="792" actId="1038"/>
          <ac:picMkLst>
            <pc:docMk/>
            <pc:sldMk cId="3871934086" sldId="320"/>
            <ac:picMk id="11" creationId="{DC153D5E-CCCB-4B94-A4AC-40A2A3BF531B}"/>
          </ac:picMkLst>
        </pc:picChg>
        <pc:picChg chg="add mod">
          <ac:chgData name="Shoko Kakuda" userId="40706642-bbdd-4be4-a46a-1d3174691c72" providerId="ADAL" clId="{DF8B7DED-EED1-431A-9555-3940AC13CD28}" dt="2022-02-28T08:01:06.342" v="772" actId="1076"/>
          <ac:picMkLst>
            <pc:docMk/>
            <pc:sldMk cId="3871934086" sldId="320"/>
            <ac:picMk id="12" creationId="{468B6DF8-451E-4D99-B2E7-1E0D6C9AB68F}"/>
          </ac:picMkLst>
        </pc:picChg>
      </pc:sldChg>
      <pc:sldChg chg="addSp delSp modSp add mod delAnim modAnim">
        <pc:chgData name="Shoko Kakuda" userId="40706642-bbdd-4be4-a46a-1d3174691c72" providerId="ADAL" clId="{DF8B7DED-EED1-431A-9555-3940AC13CD28}" dt="2022-02-28T08:02:11.075" v="808" actId="14100"/>
        <pc:sldMkLst>
          <pc:docMk/>
          <pc:sldMk cId="1764374635" sldId="321"/>
        </pc:sldMkLst>
        <pc:picChg chg="add mod">
          <ac:chgData name="Shoko Kakuda" userId="40706642-bbdd-4be4-a46a-1d3174691c72" providerId="ADAL" clId="{DF8B7DED-EED1-431A-9555-3940AC13CD28}" dt="2022-02-28T08:02:08.079" v="806" actId="1076"/>
          <ac:picMkLst>
            <pc:docMk/>
            <pc:sldMk cId="1764374635" sldId="321"/>
            <ac:picMk id="9" creationId="{B2A7D32D-A9E7-4CA5-B7BD-3ACE8AB84839}"/>
          </ac:picMkLst>
        </pc:picChg>
        <pc:picChg chg="add mod">
          <ac:chgData name="Shoko Kakuda" userId="40706642-bbdd-4be4-a46a-1d3174691c72" providerId="ADAL" clId="{DF8B7DED-EED1-431A-9555-3940AC13CD28}" dt="2022-02-28T08:02:11.075" v="808" actId="14100"/>
          <ac:picMkLst>
            <pc:docMk/>
            <pc:sldMk cId="1764374635" sldId="321"/>
            <ac:picMk id="10" creationId="{88AFF184-A516-4BC1-8390-96AB847D38E8}"/>
          </ac:picMkLst>
        </pc:picChg>
        <pc:picChg chg="del">
          <ac:chgData name="Shoko Kakuda" userId="40706642-bbdd-4be4-a46a-1d3174691c72" providerId="ADAL" clId="{DF8B7DED-EED1-431A-9555-3940AC13CD28}" dt="2022-02-28T08:01:36.044" v="796" actId="478"/>
          <ac:picMkLst>
            <pc:docMk/>
            <pc:sldMk cId="1764374635" sldId="321"/>
            <ac:picMk id="11" creationId="{DC153D5E-CCCB-4B94-A4AC-40A2A3BF531B}"/>
          </ac:picMkLst>
        </pc:picChg>
        <pc:picChg chg="del">
          <ac:chgData name="Shoko Kakuda" userId="40706642-bbdd-4be4-a46a-1d3174691c72" providerId="ADAL" clId="{DF8B7DED-EED1-431A-9555-3940AC13CD28}" dt="2022-02-28T08:01:35.217" v="795" actId="478"/>
          <ac:picMkLst>
            <pc:docMk/>
            <pc:sldMk cId="1764374635" sldId="321"/>
            <ac:picMk id="12" creationId="{468B6DF8-451E-4D99-B2E7-1E0D6C9AB68F}"/>
          </ac:picMkLst>
        </pc:picChg>
      </pc:sldChg>
      <pc:sldChg chg="addSp modSp add mod">
        <pc:chgData name="Shoko Kakuda" userId="40706642-bbdd-4be4-a46a-1d3174691c72" providerId="ADAL" clId="{DF8B7DED-EED1-431A-9555-3940AC13CD28}" dt="2022-02-28T08:09:12.145" v="978" actId="164"/>
        <pc:sldMkLst>
          <pc:docMk/>
          <pc:sldMk cId="1256545327" sldId="322"/>
        </pc:sldMkLst>
        <pc:spChg chg="add mod">
          <ac:chgData name="Shoko Kakuda" userId="40706642-bbdd-4be4-a46a-1d3174691c72" providerId="ADAL" clId="{DF8B7DED-EED1-431A-9555-3940AC13CD28}" dt="2022-02-28T08:09:12.145" v="978" actId="164"/>
          <ac:spMkLst>
            <pc:docMk/>
            <pc:sldMk cId="1256545327" sldId="322"/>
            <ac:spMk id="11" creationId="{FA5B2125-060C-48F5-A0A9-D4B7A0672757}"/>
          </ac:spMkLst>
        </pc:spChg>
        <pc:spChg chg="add mod">
          <ac:chgData name="Shoko Kakuda" userId="40706642-bbdd-4be4-a46a-1d3174691c72" providerId="ADAL" clId="{DF8B7DED-EED1-431A-9555-3940AC13CD28}" dt="2022-02-28T08:09:12.145" v="978" actId="164"/>
          <ac:spMkLst>
            <pc:docMk/>
            <pc:sldMk cId="1256545327" sldId="322"/>
            <ac:spMk id="12" creationId="{451934FF-776E-48B5-BDC7-89B4C9DE48ED}"/>
          </ac:spMkLst>
        </pc:spChg>
        <pc:spChg chg="add mod">
          <ac:chgData name="Shoko Kakuda" userId="40706642-bbdd-4be4-a46a-1d3174691c72" providerId="ADAL" clId="{DF8B7DED-EED1-431A-9555-3940AC13CD28}" dt="2022-02-28T08:09:12.145" v="978" actId="164"/>
          <ac:spMkLst>
            <pc:docMk/>
            <pc:sldMk cId="1256545327" sldId="322"/>
            <ac:spMk id="13" creationId="{27A76BE3-C165-4714-BBEA-C80A3064F942}"/>
          </ac:spMkLst>
        </pc:spChg>
        <pc:spChg chg="add mod">
          <ac:chgData name="Shoko Kakuda" userId="40706642-bbdd-4be4-a46a-1d3174691c72" providerId="ADAL" clId="{DF8B7DED-EED1-431A-9555-3940AC13CD28}" dt="2022-02-28T08:09:12.145" v="978" actId="164"/>
          <ac:spMkLst>
            <pc:docMk/>
            <pc:sldMk cId="1256545327" sldId="322"/>
            <ac:spMk id="14" creationId="{98A26291-DFC9-42B6-86C3-E84A98D5476D}"/>
          </ac:spMkLst>
        </pc:spChg>
        <pc:spChg chg="add mod">
          <ac:chgData name="Shoko Kakuda" userId="40706642-bbdd-4be4-a46a-1d3174691c72" providerId="ADAL" clId="{DF8B7DED-EED1-431A-9555-3940AC13CD28}" dt="2022-02-28T08:09:12.145" v="978" actId="164"/>
          <ac:spMkLst>
            <pc:docMk/>
            <pc:sldMk cId="1256545327" sldId="322"/>
            <ac:spMk id="15" creationId="{1FCB5CF4-83E8-4C0B-B91A-8E4E5859ECD0}"/>
          </ac:spMkLst>
        </pc:spChg>
        <pc:spChg chg="add mod">
          <ac:chgData name="Shoko Kakuda" userId="40706642-bbdd-4be4-a46a-1d3174691c72" providerId="ADAL" clId="{DF8B7DED-EED1-431A-9555-3940AC13CD28}" dt="2022-02-28T08:09:12.145" v="978" actId="164"/>
          <ac:spMkLst>
            <pc:docMk/>
            <pc:sldMk cId="1256545327" sldId="322"/>
            <ac:spMk id="16" creationId="{5C8C84E7-F103-4DF8-8309-C6D921ED57F2}"/>
          </ac:spMkLst>
        </pc:spChg>
        <pc:spChg chg="add mod">
          <ac:chgData name="Shoko Kakuda" userId="40706642-bbdd-4be4-a46a-1d3174691c72" providerId="ADAL" clId="{DF8B7DED-EED1-431A-9555-3940AC13CD28}" dt="2022-02-28T08:09:12.145" v="978" actId="164"/>
          <ac:spMkLst>
            <pc:docMk/>
            <pc:sldMk cId="1256545327" sldId="322"/>
            <ac:spMk id="17" creationId="{9D53F886-1687-4930-AF95-513F1D79A747}"/>
          </ac:spMkLst>
        </pc:spChg>
        <pc:spChg chg="add mod">
          <ac:chgData name="Shoko Kakuda" userId="40706642-bbdd-4be4-a46a-1d3174691c72" providerId="ADAL" clId="{DF8B7DED-EED1-431A-9555-3940AC13CD28}" dt="2022-02-28T08:09:12.145" v="978" actId="164"/>
          <ac:spMkLst>
            <pc:docMk/>
            <pc:sldMk cId="1256545327" sldId="322"/>
            <ac:spMk id="18" creationId="{EF3EA2C8-6308-4326-B74B-3B59083D579A}"/>
          </ac:spMkLst>
        </pc:spChg>
        <pc:spChg chg="add mod">
          <ac:chgData name="Shoko Kakuda" userId="40706642-bbdd-4be4-a46a-1d3174691c72" providerId="ADAL" clId="{DF8B7DED-EED1-431A-9555-3940AC13CD28}" dt="2022-02-28T08:09:12.145" v="978" actId="164"/>
          <ac:spMkLst>
            <pc:docMk/>
            <pc:sldMk cId="1256545327" sldId="322"/>
            <ac:spMk id="19" creationId="{2EE59717-86CE-4E54-8E67-2D887840A12E}"/>
          </ac:spMkLst>
        </pc:spChg>
        <pc:spChg chg="add mod">
          <ac:chgData name="Shoko Kakuda" userId="40706642-bbdd-4be4-a46a-1d3174691c72" providerId="ADAL" clId="{DF8B7DED-EED1-431A-9555-3940AC13CD28}" dt="2022-02-28T08:09:12.145" v="978" actId="164"/>
          <ac:spMkLst>
            <pc:docMk/>
            <pc:sldMk cId="1256545327" sldId="322"/>
            <ac:spMk id="20" creationId="{3CF267B2-F779-4A6E-AF61-A86C8BFE0C0A}"/>
          </ac:spMkLst>
        </pc:spChg>
        <pc:grpChg chg="add mod">
          <ac:chgData name="Shoko Kakuda" userId="40706642-bbdd-4be4-a46a-1d3174691c72" providerId="ADAL" clId="{DF8B7DED-EED1-431A-9555-3940AC13CD28}" dt="2022-02-28T08:09:12.145" v="978" actId="164"/>
          <ac:grpSpMkLst>
            <pc:docMk/>
            <pc:sldMk cId="1256545327" sldId="322"/>
            <ac:grpSpMk id="2" creationId="{CB9AC531-9C57-4430-A0C9-A5F62A6AD1CF}"/>
          </ac:grpSpMkLst>
        </pc:grpChg>
        <pc:picChg chg="mod">
          <ac:chgData name="Shoko Kakuda" userId="40706642-bbdd-4be4-a46a-1d3174691c72" providerId="ADAL" clId="{DF8B7DED-EED1-431A-9555-3940AC13CD28}" dt="2022-02-28T08:09:12.145" v="978" actId="164"/>
          <ac:picMkLst>
            <pc:docMk/>
            <pc:sldMk cId="1256545327" sldId="322"/>
            <ac:picMk id="7" creationId="{7B860EB3-BCC4-4175-B298-13DBFBA3823B}"/>
          </ac:picMkLst>
        </pc:picChg>
      </pc:sldChg>
      <pc:sldChg chg="addSp delSp modSp add mod delAnim modAnim">
        <pc:chgData name="Shoko Kakuda" userId="40706642-bbdd-4be4-a46a-1d3174691c72" providerId="ADAL" clId="{DF8B7DED-EED1-431A-9555-3940AC13CD28}" dt="2022-02-28T08:18:36.606" v="1331" actId="1076"/>
        <pc:sldMkLst>
          <pc:docMk/>
          <pc:sldMk cId="2054129717" sldId="323"/>
        </pc:sldMkLst>
        <pc:picChg chg="add mod">
          <ac:chgData name="Shoko Kakuda" userId="40706642-bbdd-4be4-a46a-1d3174691c72" providerId="ADAL" clId="{DF8B7DED-EED1-431A-9555-3940AC13CD28}" dt="2022-02-28T08:18:34.084" v="1330" actId="1076"/>
          <ac:picMkLst>
            <pc:docMk/>
            <pc:sldMk cId="2054129717" sldId="323"/>
            <ac:picMk id="7" creationId="{44227B26-12D9-4E5E-B47E-CCC156E28D0F}"/>
          </ac:picMkLst>
        </pc:picChg>
        <pc:picChg chg="add mod">
          <ac:chgData name="Shoko Kakuda" userId="40706642-bbdd-4be4-a46a-1d3174691c72" providerId="ADAL" clId="{DF8B7DED-EED1-431A-9555-3940AC13CD28}" dt="2022-02-28T08:18:36.606" v="1331" actId="1076"/>
          <ac:picMkLst>
            <pc:docMk/>
            <pc:sldMk cId="2054129717" sldId="323"/>
            <ac:picMk id="8" creationId="{259994BD-30CD-4B56-A6AD-07C52CC51CD1}"/>
          </ac:picMkLst>
        </pc:picChg>
        <pc:picChg chg="del mod">
          <ac:chgData name="Shoko Kakuda" userId="40706642-bbdd-4be4-a46a-1d3174691c72" providerId="ADAL" clId="{DF8B7DED-EED1-431A-9555-3940AC13CD28}" dt="2022-02-28T08:18:12.488" v="1192" actId="478"/>
          <ac:picMkLst>
            <pc:docMk/>
            <pc:sldMk cId="2054129717" sldId="323"/>
            <ac:picMk id="11" creationId="{99FEA045-D468-40D8-A298-0A1515E3F84F}"/>
          </ac:picMkLst>
        </pc:picChg>
        <pc:picChg chg="del">
          <ac:chgData name="Shoko Kakuda" userId="40706642-bbdd-4be4-a46a-1d3174691c72" providerId="ADAL" clId="{DF8B7DED-EED1-431A-9555-3940AC13CD28}" dt="2022-02-28T08:18:13.473" v="1193" actId="478"/>
          <ac:picMkLst>
            <pc:docMk/>
            <pc:sldMk cId="2054129717" sldId="323"/>
            <ac:picMk id="12" creationId="{ECAD4228-3B1B-47D9-987B-9B2A90F42B26}"/>
          </ac:picMkLst>
        </pc:picChg>
      </pc:sldChg>
      <pc:sldChg chg="addSp modSp add mod">
        <pc:chgData name="Shoko Kakuda" userId="40706642-bbdd-4be4-a46a-1d3174691c72" providerId="ADAL" clId="{DF8B7DED-EED1-431A-9555-3940AC13CD28}" dt="2022-02-28T08:19:59.744" v="1410" actId="164"/>
        <pc:sldMkLst>
          <pc:docMk/>
          <pc:sldMk cId="740133026" sldId="324"/>
        </pc:sldMkLst>
        <pc:spChg chg="add mod">
          <ac:chgData name="Shoko Kakuda" userId="40706642-bbdd-4be4-a46a-1d3174691c72" providerId="ADAL" clId="{DF8B7DED-EED1-431A-9555-3940AC13CD28}" dt="2022-02-28T08:19:59.744" v="1410" actId="164"/>
          <ac:spMkLst>
            <pc:docMk/>
            <pc:sldMk cId="740133026" sldId="324"/>
            <ac:spMk id="10" creationId="{B7045D4F-FC6E-4C35-895A-C0E57E7B693F}"/>
          </ac:spMkLst>
        </pc:spChg>
        <pc:spChg chg="add mod">
          <ac:chgData name="Shoko Kakuda" userId="40706642-bbdd-4be4-a46a-1d3174691c72" providerId="ADAL" clId="{DF8B7DED-EED1-431A-9555-3940AC13CD28}" dt="2022-02-28T08:19:59.744" v="1410" actId="164"/>
          <ac:spMkLst>
            <pc:docMk/>
            <pc:sldMk cId="740133026" sldId="324"/>
            <ac:spMk id="11" creationId="{DE66A0AB-F303-4E31-BC7A-BEC5E7CF1D07}"/>
          </ac:spMkLst>
        </pc:spChg>
        <pc:spChg chg="add mod">
          <ac:chgData name="Shoko Kakuda" userId="40706642-bbdd-4be4-a46a-1d3174691c72" providerId="ADAL" clId="{DF8B7DED-EED1-431A-9555-3940AC13CD28}" dt="2022-02-28T08:19:28.698" v="1393" actId="14100"/>
          <ac:spMkLst>
            <pc:docMk/>
            <pc:sldMk cId="740133026" sldId="324"/>
            <ac:spMk id="12" creationId="{24931956-A2ED-4F89-8860-504BA5CEC32C}"/>
          </ac:spMkLst>
        </pc:spChg>
        <pc:spChg chg="add mod">
          <ac:chgData name="Shoko Kakuda" userId="40706642-bbdd-4be4-a46a-1d3174691c72" providerId="ADAL" clId="{DF8B7DED-EED1-431A-9555-3940AC13CD28}" dt="2022-02-28T08:19:35.330" v="1396" actId="14100"/>
          <ac:spMkLst>
            <pc:docMk/>
            <pc:sldMk cId="740133026" sldId="324"/>
            <ac:spMk id="13" creationId="{7632BACA-830F-4283-A14B-9E50F87F03B2}"/>
          </ac:spMkLst>
        </pc:spChg>
        <pc:spChg chg="add mod">
          <ac:chgData name="Shoko Kakuda" userId="40706642-bbdd-4be4-a46a-1d3174691c72" providerId="ADAL" clId="{DF8B7DED-EED1-431A-9555-3940AC13CD28}" dt="2022-02-28T08:19:40.574" v="1398" actId="14100"/>
          <ac:spMkLst>
            <pc:docMk/>
            <pc:sldMk cId="740133026" sldId="324"/>
            <ac:spMk id="14" creationId="{719DC487-4A4B-4A46-8DE3-87796A0B1511}"/>
          </ac:spMkLst>
        </pc:spChg>
        <pc:spChg chg="add mod">
          <ac:chgData name="Shoko Kakuda" userId="40706642-bbdd-4be4-a46a-1d3174691c72" providerId="ADAL" clId="{DF8B7DED-EED1-431A-9555-3940AC13CD28}" dt="2022-02-28T08:19:49.418" v="1408" actId="1038"/>
          <ac:spMkLst>
            <pc:docMk/>
            <pc:sldMk cId="740133026" sldId="324"/>
            <ac:spMk id="15" creationId="{45FC68BA-1ACA-4ED9-A75F-1150F582C181}"/>
          </ac:spMkLst>
        </pc:spChg>
        <pc:spChg chg="add mod">
          <ac:chgData name="Shoko Kakuda" userId="40706642-bbdd-4be4-a46a-1d3174691c72" providerId="ADAL" clId="{DF8B7DED-EED1-431A-9555-3940AC13CD28}" dt="2022-02-28T08:19:59.744" v="1410" actId="164"/>
          <ac:spMkLst>
            <pc:docMk/>
            <pc:sldMk cId="740133026" sldId="324"/>
            <ac:spMk id="16" creationId="{DE9A6DDC-4CE9-4AA1-8444-343E0B360761}"/>
          </ac:spMkLst>
        </pc:spChg>
        <pc:spChg chg="add mod">
          <ac:chgData name="Shoko Kakuda" userId="40706642-bbdd-4be4-a46a-1d3174691c72" providerId="ADAL" clId="{DF8B7DED-EED1-431A-9555-3940AC13CD28}" dt="2022-02-28T08:19:59.744" v="1410" actId="164"/>
          <ac:spMkLst>
            <pc:docMk/>
            <pc:sldMk cId="740133026" sldId="324"/>
            <ac:spMk id="17" creationId="{ACEE5B4A-3B6C-4527-8C83-37136042A44D}"/>
          </ac:spMkLst>
        </pc:spChg>
        <pc:spChg chg="add mod">
          <ac:chgData name="Shoko Kakuda" userId="40706642-bbdd-4be4-a46a-1d3174691c72" providerId="ADAL" clId="{DF8B7DED-EED1-431A-9555-3940AC13CD28}" dt="2022-02-28T08:19:59.744" v="1410" actId="164"/>
          <ac:spMkLst>
            <pc:docMk/>
            <pc:sldMk cId="740133026" sldId="324"/>
            <ac:spMk id="18" creationId="{783200BB-072C-4EFF-B4F2-0BDCA151B610}"/>
          </ac:spMkLst>
        </pc:spChg>
        <pc:spChg chg="add mod">
          <ac:chgData name="Shoko Kakuda" userId="40706642-bbdd-4be4-a46a-1d3174691c72" providerId="ADAL" clId="{DF8B7DED-EED1-431A-9555-3940AC13CD28}" dt="2022-02-28T08:19:59.744" v="1410" actId="164"/>
          <ac:spMkLst>
            <pc:docMk/>
            <pc:sldMk cId="740133026" sldId="324"/>
            <ac:spMk id="19" creationId="{77FB21CE-B538-462F-B7C8-A13DE1C32FB1}"/>
          </ac:spMkLst>
        </pc:spChg>
        <pc:grpChg chg="add mod">
          <ac:chgData name="Shoko Kakuda" userId="40706642-bbdd-4be4-a46a-1d3174691c72" providerId="ADAL" clId="{DF8B7DED-EED1-431A-9555-3940AC13CD28}" dt="2022-02-28T08:19:59.744" v="1410" actId="164"/>
          <ac:grpSpMkLst>
            <pc:docMk/>
            <pc:sldMk cId="740133026" sldId="324"/>
            <ac:grpSpMk id="2" creationId="{918F6FC4-8703-45BB-B44A-5DFF5C1DAA6C}"/>
          </ac:grpSpMkLst>
        </pc:grpChg>
        <pc:picChg chg="mod">
          <ac:chgData name="Shoko Kakuda" userId="40706642-bbdd-4be4-a46a-1d3174691c72" providerId="ADAL" clId="{DF8B7DED-EED1-431A-9555-3940AC13CD28}" dt="2022-02-28T08:19:59.744" v="1410" actId="164"/>
          <ac:picMkLst>
            <pc:docMk/>
            <pc:sldMk cId="740133026" sldId="324"/>
            <ac:picMk id="9" creationId="{6E36CCE7-ADA1-49FE-817D-0E92C674FA77}"/>
          </ac:picMkLst>
        </pc:picChg>
      </pc:sldChg>
      <pc:sldChg chg="addSp delSp modSp add mod">
        <pc:chgData name="Shoko Kakuda" userId="40706642-bbdd-4be4-a46a-1d3174691c72" providerId="ADAL" clId="{DF8B7DED-EED1-431A-9555-3940AC13CD28}" dt="2022-02-28T08:39:20.106" v="2209" actId="1038"/>
        <pc:sldMkLst>
          <pc:docMk/>
          <pc:sldMk cId="3392949835" sldId="325"/>
        </pc:sldMkLst>
        <pc:picChg chg="add mod ord">
          <ac:chgData name="Shoko Kakuda" userId="40706642-bbdd-4be4-a46a-1d3174691c72" providerId="ADAL" clId="{DF8B7DED-EED1-431A-9555-3940AC13CD28}" dt="2022-02-28T08:32:46.179" v="1930" actId="167"/>
          <ac:picMkLst>
            <pc:docMk/>
            <pc:sldMk cId="3392949835" sldId="325"/>
            <ac:picMk id="4" creationId="{E1E7E58B-0A19-41ED-AD2D-B4989E88AE0C}"/>
          </ac:picMkLst>
        </pc:picChg>
        <pc:picChg chg="mod">
          <ac:chgData name="Shoko Kakuda" userId="40706642-bbdd-4be4-a46a-1d3174691c72" providerId="ADAL" clId="{DF8B7DED-EED1-431A-9555-3940AC13CD28}" dt="2022-02-28T08:39:20.106" v="2209" actId="1038"/>
          <ac:picMkLst>
            <pc:docMk/>
            <pc:sldMk cId="3392949835" sldId="325"/>
            <ac:picMk id="8" creationId="{00000000-0000-0000-0000-000000000000}"/>
          </ac:picMkLst>
        </pc:picChg>
        <pc:picChg chg="mod">
          <ac:chgData name="Shoko Kakuda" userId="40706642-bbdd-4be4-a46a-1d3174691c72" providerId="ADAL" clId="{DF8B7DED-EED1-431A-9555-3940AC13CD28}" dt="2022-02-28T08:39:20.106" v="2209" actId="1038"/>
          <ac:picMkLst>
            <pc:docMk/>
            <pc:sldMk cId="3392949835" sldId="325"/>
            <ac:picMk id="9" creationId="{00000000-0000-0000-0000-000000000000}"/>
          </ac:picMkLst>
        </pc:picChg>
        <pc:picChg chg="mod">
          <ac:chgData name="Shoko Kakuda" userId="40706642-bbdd-4be4-a46a-1d3174691c72" providerId="ADAL" clId="{DF8B7DED-EED1-431A-9555-3940AC13CD28}" dt="2022-02-28T08:39:20.106" v="2209" actId="1038"/>
          <ac:picMkLst>
            <pc:docMk/>
            <pc:sldMk cId="3392949835" sldId="325"/>
            <ac:picMk id="10" creationId="{00000000-0000-0000-0000-000000000000}"/>
          </ac:picMkLst>
        </pc:picChg>
        <pc:picChg chg="del">
          <ac:chgData name="Shoko Kakuda" userId="40706642-bbdd-4be4-a46a-1d3174691c72" providerId="ADAL" clId="{DF8B7DED-EED1-431A-9555-3940AC13CD28}" dt="2022-02-28T08:32:30.828" v="1927" actId="478"/>
          <ac:picMkLst>
            <pc:docMk/>
            <pc:sldMk cId="3392949835" sldId="325"/>
            <ac:picMk id="13" creationId="{C6E931A2-7E78-443B-9B22-AFD00E157395}"/>
          </ac:picMkLst>
        </pc:picChg>
      </pc:sldChg>
      <pc:sldChg chg="addSp delSp modSp add mod">
        <pc:chgData name="Shoko Kakuda" userId="40706642-bbdd-4be4-a46a-1d3174691c72" providerId="ADAL" clId="{DF8B7DED-EED1-431A-9555-3940AC13CD28}" dt="2022-02-28T08:39:11.217" v="2184" actId="1038"/>
        <pc:sldMkLst>
          <pc:docMk/>
          <pc:sldMk cId="4184998975" sldId="326"/>
        </pc:sldMkLst>
        <pc:spChg chg="mod">
          <ac:chgData name="Shoko Kakuda" userId="40706642-bbdd-4be4-a46a-1d3174691c72" providerId="ADAL" clId="{DF8B7DED-EED1-431A-9555-3940AC13CD28}" dt="2022-02-28T08:33:53.059" v="1962"/>
          <ac:spMkLst>
            <pc:docMk/>
            <pc:sldMk cId="4184998975" sldId="326"/>
            <ac:spMk id="15" creationId="{76C7E758-15B9-4282-A17C-1DF259194278}"/>
          </ac:spMkLst>
        </pc:spChg>
        <pc:spChg chg="mod">
          <ac:chgData name="Shoko Kakuda" userId="40706642-bbdd-4be4-a46a-1d3174691c72" providerId="ADAL" clId="{DF8B7DED-EED1-431A-9555-3940AC13CD28}" dt="2022-02-28T08:33:53.059" v="1962"/>
          <ac:spMkLst>
            <pc:docMk/>
            <pc:sldMk cId="4184998975" sldId="326"/>
            <ac:spMk id="16" creationId="{7F132D9D-C4A3-43AF-AF84-CAAFD345D153}"/>
          </ac:spMkLst>
        </pc:spChg>
        <pc:spChg chg="mod">
          <ac:chgData name="Shoko Kakuda" userId="40706642-bbdd-4be4-a46a-1d3174691c72" providerId="ADAL" clId="{DF8B7DED-EED1-431A-9555-3940AC13CD28}" dt="2022-02-28T08:33:53.059" v="1962"/>
          <ac:spMkLst>
            <pc:docMk/>
            <pc:sldMk cId="4184998975" sldId="326"/>
            <ac:spMk id="17" creationId="{184B5284-FAF7-4B3C-8176-268DB7FA4F98}"/>
          </ac:spMkLst>
        </pc:spChg>
        <pc:spChg chg="mod">
          <ac:chgData name="Shoko Kakuda" userId="40706642-bbdd-4be4-a46a-1d3174691c72" providerId="ADAL" clId="{DF8B7DED-EED1-431A-9555-3940AC13CD28}" dt="2022-02-28T08:33:53.059" v="1962"/>
          <ac:spMkLst>
            <pc:docMk/>
            <pc:sldMk cId="4184998975" sldId="326"/>
            <ac:spMk id="18" creationId="{CFF062FF-043B-4E3D-B409-AC89D4B96D97}"/>
          </ac:spMkLst>
        </pc:spChg>
        <pc:grpChg chg="add mod">
          <ac:chgData name="Shoko Kakuda" userId="40706642-bbdd-4be4-a46a-1d3174691c72" providerId="ADAL" clId="{DF8B7DED-EED1-431A-9555-3940AC13CD28}" dt="2022-02-28T08:33:57.171" v="1963" actId="1076"/>
          <ac:grpSpMkLst>
            <pc:docMk/>
            <pc:sldMk cId="4184998975" sldId="326"/>
            <ac:grpSpMk id="13" creationId="{40338D82-53C0-4C42-899E-DE13F4DB0D16}"/>
          </ac:grpSpMkLst>
        </pc:grpChg>
        <pc:picChg chg="mod">
          <ac:chgData name="Shoko Kakuda" userId="40706642-bbdd-4be4-a46a-1d3174691c72" providerId="ADAL" clId="{DF8B7DED-EED1-431A-9555-3940AC13CD28}" dt="2022-02-28T08:39:11.217" v="2184" actId="1038"/>
          <ac:picMkLst>
            <pc:docMk/>
            <pc:sldMk cId="4184998975" sldId="326"/>
            <ac:picMk id="8" creationId="{00000000-0000-0000-0000-000000000000}"/>
          </ac:picMkLst>
        </pc:picChg>
        <pc:picChg chg="mod">
          <ac:chgData name="Shoko Kakuda" userId="40706642-bbdd-4be4-a46a-1d3174691c72" providerId="ADAL" clId="{DF8B7DED-EED1-431A-9555-3940AC13CD28}" dt="2022-02-28T08:39:11.217" v="2184" actId="1038"/>
          <ac:picMkLst>
            <pc:docMk/>
            <pc:sldMk cId="4184998975" sldId="326"/>
            <ac:picMk id="9" creationId="{00000000-0000-0000-0000-000000000000}"/>
          </ac:picMkLst>
        </pc:picChg>
        <pc:picChg chg="mod">
          <ac:chgData name="Shoko Kakuda" userId="40706642-bbdd-4be4-a46a-1d3174691c72" providerId="ADAL" clId="{DF8B7DED-EED1-431A-9555-3940AC13CD28}" dt="2022-02-28T08:39:11.217" v="2184" actId="1038"/>
          <ac:picMkLst>
            <pc:docMk/>
            <pc:sldMk cId="4184998975" sldId="326"/>
            <ac:picMk id="10" creationId="{00000000-0000-0000-0000-000000000000}"/>
          </ac:picMkLst>
        </pc:picChg>
        <pc:picChg chg="del">
          <ac:chgData name="Shoko Kakuda" userId="40706642-bbdd-4be4-a46a-1d3174691c72" providerId="ADAL" clId="{DF8B7DED-EED1-431A-9555-3940AC13CD28}" dt="2022-02-28T08:33:47.458" v="1960" actId="478"/>
          <ac:picMkLst>
            <pc:docMk/>
            <pc:sldMk cId="4184998975" sldId="326"/>
            <ac:picMk id="12" creationId="{4196050C-FDCA-4282-9C82-418E3EAD1043}"/>
          </ac:picMkLst>
        </pc:picChg>
        <pc:picChg chg="mod">
          <ac:chgData name="Shoko Kakuda" userId="40706642-bbdd-4be4-a46a-1d3174691c72" providerId="ADAL" clId="{DF8B7DED-EED1-431A-9555-3940AC13CD28}" dt="2022-02-28T08:33:53.059" v="1962"/>
          <ac:picMkLst>
            <pc:docMk/>
            <pc:sldMk cId="4184998975" sldId="326"/>
            <ac:picMk id="14" creationId="{F680B30E-1821-49EF-9335-49E2C7415F68}"/>
          </ac:picMkLst>
        </pc:picChg>
      </pc:sldChg>
    </pc:docChg>
  </pc:docChgLst>
  <pc:docChgLst>
    <pc:chgData name="Keiko Kojima" userId="6899f029-7342-413a-b38b-6a9d55270ecb" providerId="ADAL" clId="{9E120490-D82B-42E3-B712-EC86D5C739EF}"/>
    <pc:docChg chg="undo custSel modSld">
      <pc:chgData name="Keiko Kojima" userId="6899f029-7342-413a-b38b-6a9d55270ecb" providerId="ADAL" clId="{9E120490-D82B-42E3-B712-EC86D5C739EF}" dt="2022-03-27T14:55:53.292" v="55" actId="1582"/>
      <pc:docMkLst>
        <pc:docMk/>
      </pc:docMkLst>
      <pc:sldChg chg="modSp mod">
        <pc:chgData name="Keiko Kojima" userId="6899f029-7342-413a-b38b-6a9d55270ecb" providerId="ADAL" clId="{9E120490-D82B-42E3-B712-EC86D5C739EF}" dt="2022-03-27T14:48:22.376" v="5" actId="1035"/>
        <pc:sldMkLst>
          <pc:docMk/>
          <pc:sldMk cId="3064373672" sldId="257"/>
        </pc:sldMkLst>
        <pc:picChg chg="mod modCrop">
          <ac:chgData name="Keiko Kojima" userId="6899f029-7342-413a-b38b-6a9d55270ecb" providerId="ADAL" clId="{9E120490-D82B-42E3-B712-EC86D5C739EF}" dt="2022-03-27T14:48:22.376" v="5" actId="1035"/>
          <ac:picMkLst>
            <pc:docMk/>
            <pc:sldMk cId="3064373672" sldId="257"/>
            <ac:picMk id="3" creationId="{4C92AADB-1067-4568-BD31-E8704B485618}"/>
          </ac:picMkLst>
        </pc:picChg>
      </pc:sldChg>
      <pc:sldChg chg="modSp mod">
        <pc:chgData name="Keiko Kojima" userId="6899f029-7342-413a-b38b-6a9d55270ecb" providerId="ADAL" clId="{9E120490-D82B-42E3-B712-EC86D5C739EF}" dt="2022-03-27T14:49:49.430" v="24" actId="1035"/>
        <pc:sldMkLst>
          <pc:docMk/>
          <pc:sldMk cId="2817166242" sldId="267"/>
        </pc:sldMkLst>
        <pc:picChg chg="mod modCrop">
          <ac:chgData name="Keiko Kojima" userId="6899f029-7342-413a-b38b-6a9d55270ecb" providerId="ADAL" clId="{9E120490-D82B-42E3-B712-EC86D5C739EF}" dt="2022-03-27T14:49:49.430" v="24" actId="1035"/>
          <ac:picMkLst>
            <pc:docMk/>
            <pc:sldMk cId="2817166242" sldId="267"/>
            <ac:picMk id="5" creationId="{C92C975B-E771-46A5-ACB9-9A1BD524C807}"/>
          </ac:picMkLst>
        </pc:picChg>
      </pc:sldChg>
      <pc:sldChg chg="modSp mod">
        <pc:chgData name="Keiko Kojima" userId="6899f029-7342-413a-b38b-6a9d55270ecb" providerId="ADAL" clId="{9E120490-D82B-42E3-B712-EC86D5C739EF}" dt="2022-03-27T14:50:33.240" v="25" actId="1582"/>
        <pc:sldMkLst>
          <pc:docMk/>
          <pc:sldMk cId="2787988987" sldId="275"/>
        </pc:sldMkLst>
        <pc:picChg chg="mod">
          <ac:chgData name="Keiko Kojima" userId="6899f029-7342-413a-b38b-6a9d55270ecb" providerId="ADAL" clId="{9E120490-D82B-42E3-B712-EC86D5C739EF}" dt="2022-03-27T14:50:33.240" v="25" actId="1582"/>
          <ac:picMkLst>
            <pc:docMk/>
            <pc:sldMk cId="2787988987" sldId="275"/>
            <ac:picMk id="3" creationId="{595171D7-D3FC-4A53-B283-04516C4B727F}"/>
          </ac:picMkLst>
        </pc:picChg>
      </pc:sldChg>
      <pc:sldChg chg="modSp mod">
        <pc:chgData name="Keiko Kojima" userId="6899f029-7342-413a-b38b-6a9d55270ecb" providerId="ADAL" clId="{9E120490-D82B-42E3-B712-EC86D5C739EF}" dt="2022-03-27T14:51:27.075" v="26" actId="1582"/>
        <pc:sldMkLst>
          <pc:docMk/>
          <pc:sldMk cId="2747994384" sldId="288"/>
        </pc:sldMkLst>
        <pc:picChg chg="mod">
          <ac:chgData name="Keiko Kojima" userId="6899f029-7342-413a-b38b-6a9d55270ecb" providerId="ADAL" clId="{9E120490-D82B-42E3-B712-EC86D5C739EF}" dt="2022-03-27T14:51:27.075" v="26" actId="1582"/>
          <ac:picMkLst>
            <pc:docMk/>
            <pc:sldMk cId="2747994384" sldId="288"/>
            <ac:picMk id="6" creationId="{E3BB0931-E9D6-45B1-9DB0-7D45D6DAD10A}"/>
          </ac:picMkLst>
        </pc:picChg>
      </pc:sldChg>
      <pc:sldChg chg="addSp delSp modSp mod">
        <pc:chgData name="Keiko Kojima" userId="6899f029-7342-413a-b38b-6a9d55270ecb" providerId="ADAL" clId="{9E120490-D82B-42E3-B712-EC86D5C739EF}" dt="2022-03-27T14:55:00.843" v="46" actId="1076"/>
        <pc:sldMkLst>
          <pc:docMk/>
          <pc:sldMk cId="1906994569" sldId="302"/>
        </pc:sldMkLst>
        <pc:spChg chg="mod ord topLvl">
          <ac:chgData name="Keiko Kojima" userId="6899f029-7342-413a-b38b-6a9d55270ecb" providerId="ADAL" clId="{9E120490-D82B-42E3-B712-EC86D5C739EF}" dt="2022-03-27T14:55:00.843" v="46" actId="1076"/>
          <ac:spMkLst>
            <pc:docMk/>
            <pc:sldMk cId="1906994569" sldId="302"/>
            <ac:spMk id="8" creationId="{00000000-0000-0000-0000-000000000000}"/>
          </ac:spMkLst>
        </pc:spChg>
        <pc:grpChg chg="add mod">
          <ac:chgData name="Keiko Kojima" userId="6899f029-7342-413a-b38b-6a9d55270ecb" providerId="ADAL" clId="{9E120490-D82B-42E3-B712-EC86D5C739EF}" dt="2022-03-27T14:55:00.843" v="46" actId="1076"/>
          <ac:grpSpMkLst>
            <pc:docMk/>
            <pc:sldMk cId="1906994569" sldId="302"/>
            <ac:grpSpMk id="2" creationId="{4BC7F3E9-3205-4A1F-8CDD-0CFEC12A68A0}"/>
          </ac:grpSpMkLst>
        </pc:grpChg>
        <pc:grpChg chg="del mod">
          <ac:chgData name="Keiko Kojima" userId="6899f029-7342-413a-b38b-6a9d55270ecb" providerId="ADAL" clId="{9E120490-D82B-42E3-B712-EC86D5C739EF}" dt="2022-03-27T14:54:13.522" v="33" actId="165"/>
          <ac:grpSpMkLst>
            <pc:docMk/>
            <pc:sldMk cId="1906994569" sldId="302"/>
            <ac:grpSpMk id="9" creationId="{00000000-0000-0000-0000-000000000000}"/>
          </ac:grpSpMkLst>
        </pc:grpChg>
        <pc:picChg chg="del mod topLvl">
          <ac:chgData name="Keiko Kojima" userId="6899f029-7342-413a-b38b-6a9d55270ecb" providerId="ADAL" clId="{9E120490-D82B-42E3-B712-EC86D5C739EF}" dt="2022-03-27T14:54:25.378" v="38" actId="478"/>
          <ac:picMkLst>
            <pc:docMk/>
            <pc:sldMk cId="1906994569" sldId="302"/>
            <ac:picMk id="6" creationId="{00000000-0000-0000-0000-000000000000}"/>
          </ac:picMkLst>
        </pc:picChg>
        <pc:picChg chg="add mod">
          <ac:chgData name="Keiko Kojima" userId="6899f029-7342-413a-b38b-6a9d55270ecb" providerId="ADAL" clId="{9E120490-D82B-42E3-B712-EC86D5C739EF}" dt="2022-03-27T14:55:00.843" v="46" actId="1076"/>
          <ac:picMkLst>
            <pc:docMk/>
            <pc:sldMk cId="1906994569" sldId="302"/>
            <ac:picMk id="1026" creationId="{9CE8DE3A-5518-4AAE-AC95-18F1D565E02E}"/>
          </ac:picMkLst>
        </pc:picChg>
      </pc:sldChg>
      <pc:sldChg chg="modSp mod">
        <pc:chgData name="Keiko Kojima" userId="6899f029-7342-413a-b38b-6a9d55270ecb" providerId="ADAL" clId="{9E120490-D82B-42E3-B712-EC86D5C739EF}" dt="2022-03-27T14:55:32.157" v="54" actId="1035"/>
        <pc:sldMkLst>
          <pc:docMk/>
          <pc:sldMk cId="3896667196" sldId="303"/>
        </pc:sldMkLst>
        <pc:picChg chg="mod modCrop">
          <ac:chgData name="Keiko Kojima" userId="6899f029-7342-413a-b38b-6a9d55270ecb" providerId="ADAL" clId="{9E120490-D82B-42E3-B712-EC86D5C739EF}" dt="2022-03-27T14:55:32.157" v="54" actId="1035"/>
          <ac:picMkLst>
            <pc:docMk/>
            <pc:sldMk cId="3896667196" sldId="303"/>
            <ac:picMk id="4" creationId="{00000000-0000-0000-0000-000000000000}"/>
          </ac:picMkLst>
        </pc:picChg>
      </pc:sldChg>
      <pc:sldChg chg="modSp mod">
        <pc:chgData name="Keiko Kojima" userId="6899f029-7342-413a-b38b-6a9d55270ecb" providerId="ADAL" clId="{9E120490-D82B-42E3-B712-EC86D5C739EF}" dt="2022-03-27T14:49:01.175" v="6" actId="1582"/>
        <pc:sldMkLst>
          <pc:docMk/>
          <pc:sldMk cId="3390697748" sldId="310"/>
        </pc:sldMkLst>
        <pc:picChg chg="mod">
          <ac:chgData name="Keiko Kojima" userId="6899f029-7342-413a-b38b-6a9d55270ecb" providerId="ADAL" clId="{9E120490-D82B-42E3-B712-EC86D5C739EF}" dt="2022-03-27T14:49:01.175" v="6" actId="1582"/>
          <ac:picMkLst>
            <pc:docMk/>
            <pc:sldMk cId="3390697748" sldId="310"/>
            <ac:picMk id="4" creationId="{C036983D-0A22-4233-B06C-A25EF599043B}"/>
          </ac:picMkLst>
        </pc:picChg>
      </pc:sldChg>
      <pc:sldChg chg="modSp mod">
        <pc:chgData name="Keiko Kojima" userId="6899f029-7342-413a-b38b-6a9d55270ecb" providerId="ADAL" clId="{9E120490-D82B-42E3-B712-EC86D5C739EF}" dt="2022-03-27T14:55:53.292" v="55" actId="1582"/>
        <pc:sldMkLst>
          <pc:docMk/>
          <pc:sldMk cId="2288609978" sldId="317"/>
        </pc:sldMkLst>
        <pc:picChg chg="mod">
          <ac:chgData name="Keiko Kojima" userId="6899f029-7342-413a-b38b-6a9d55270ecb" providerId="ADAL" clId="{9E120490-D82B-42E3-B712-EC86D5C739EF}" dt="2022-03-27T14:55:53.292" v="55" actId="1582"/>
          <ac:picMkLst>
            <pc:docMk/>
            <pc:sldMk cId="2288609978" sldId="317"/>
            <ac:picMk id="4" creationId="{CF8214B4-01AB-48A4-B3D5-D02AC6C963A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C3E49-FB5B-48C1-9558-DEAE47C008B8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C31BCC-E8ED-43C9-ACF4-72920C968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0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ja-JP" altLang="en-US" dirty="0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は、日本語教材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 dirty="0">
                <a:ea typeface="游ゴシック"/>
              </a:rPr>
              <a:t>　ミャンマー語に翻訳作成した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ミャンマー語版を基に作成しました。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は、営利</a:t>
            </a:r>
            <a:r>
              <a:rPr lang="en-US" altLang="ja-JP" dirty="0">
                <a:ea typeface="游ゴシック"/>
              </a:rPr>
              <a:t>/</a:t>
            </a:r>
            <a:r>
              <a:rPr lang="ja-JP" altLang="en-US" dirty="0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 dirty="0">
                <a:ea typeface="游ゴシック"/>
              </a:rPr>
              <a:t>JFYG</a:t>
            </a:r>
            <a:r>
              <a:rPr lang="ja-JP" altLang="en-US" dirty="0">
                <a:ea typeface="游ゴシック"/>
              </a:rPr>
              <a:t>のリンクをご利用下い。</a:t>
            </a:r>
            <a:br>
              <a:rPr lang="ja-JP" altLang="en-US" dirty="0">
                <a:ea typeface="游ゴシック"/>
              </a:rPr>
            </a:b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＊シャドーイングは、全スクリプトありと、スクリプトなしの</a:t>
            </a:r>
            <a:r>
              <a:rPr lang="en-US" altLang="ja-JP" dirty="0">
                <a:ea typeface="游ゴシック"/>
              </a:rPr>
              <a:t>2</a:t>
            </a:r>
            <a:r>
              <a:rPr lang="ja-JP" altLang="en-US" dirty="0">
                <a:ea typeface="游ゴシック"/>
              </a:rPr>
              <a:t>枚のみがあります。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イラストの著作権は、それぞれの著作者に帰属しています。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①教材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②いらすとや　</a:t>
            </a:r>
            <a:r>
              <a:rPr lang="en-US" altLang="ja-JP" dirty="0">
                <a:ea typeface="游ゴシック"/>
              </a:rPr>
              <a:t>https://www.irasutoya.com/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③イラスト</a:t>
            </a:r>
            <a:r>
              <a:rPr lang="en-US" altLang="ja-JP" dirty="0">
                <a:ea typeface="游ゴシック"/>
              </a:rPr>
              <a:t>AC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ea typeface="游ゴシック"/>
              </a:rPr>
            </a:br>
            <a:endParaRPr lang="en-US" altLang="ja-JP" dirty="0">
              <a:ea typeface="游ゴシック"/>
            </a:endParaRPr>
          </a:p>
          <a:p>
            <a:r>
              <a:rPr lang="en-US" altLang="ja-JP" dirty="0">
                <a:ea typeface="游ゴシック"/>
              </a:rPr>
              <a:t>【『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（ミャンマー語版）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制作：国際交流基金ヤンゴン日本文化センター</a:t>
            </a:r>
            <a:r>
              <a:rPr lang="en-US" altLang="ja-JP" dirty="0">
                <a:ea typeface="游ゴシック"/>
              </a:rPr>
              <a:t>https://yg.jpf.go.jp/</a:t>
            </a:r>
            <a:r>
              <a:rPr lang="en-US" altLang="ja-JP" dirty="0" err="1">
                <a:ea typeface="游ゴシック"/>
              </a:rPr>
              <a:t>irodori</a:t>
            </a:r>
            <a:r>
              <a:rPr lang="en-US" altLang="ja-JP" dirty="0">
                <a:ea typeface="游ゴシック"/>
              </a:rPr>
              <a:t>/】</a:t>
            </a:r>
            <a:r>
              <a:rPr lang="ja-JP" altLang="en-US" dirty="0">
                <a:ea typeface="游ゴシック"/>
              </a:rPr>
              <a:t>　</a:t>
            </a:r>
            <a:endParaRPr lang="en-US" altLang="ja-JP" dirty="0">
              <a:ea typeface="游ゴシック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120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650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432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いらすとや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1BCC-E8ED-43C9-ACF4-72920C968428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08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508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8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09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598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569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605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4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660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8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43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552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8F573-AEAC-43B8-A94A-DADCB353748F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284BD-43CC-4A93-B010-78C2A1CE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570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12" Type="http://schemas.openxmlformats.org/officeDocument/2006/relationships/image" Target="../media/image2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1.png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28.png"/><Relationship Id="rId4" Type="http://schemas.openxmlformats.org/officeDocument/2006/relationships/image" Target="../media/image30.png"/><Relationship Id="rId9" Type="http://schemas.openxmlformats.org/officeDocument/2006/relationships/image" Target="../media/image27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8.png"/><Relationship Id="rId3" Type="http://schemas.microsoft.com/office/2007/relationships/media" Target="../media/media3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38.png"/><Relationship Id="rId5" Type="http://schemas.microsoft.com/office/2007/relationships/media" Target="../media/media4.mp3"/><Relationship Id="rId10" Type="http://schemas.openxmlformats.org/officeDocument/2006/relationships/image" Target="../media/image37.png"/><Relationship Id="rId4" Type="http://schemas.openxmlformats.org/officeDocument/2006/relationships/audio" Target="../media/media3.mp3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8.png"/><Relationship Id="rId3" Type="http://schemas.microsoft.com/office/2007/relationships/media" Target="../media/media3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38.png"/><Relationship Id="rId5" Type="http://schemas.microsoft.com/office/2007/relationships/media" Target="../media/media4.mp3"/><Relationship Id="rId10" Type="http://schemas.openxmlformats.org/officeDocument/2006/relationships/image" Target="../media/image37.png"/><Relationship Id="rId4" Type="http://schemas.openxmlformats.org/officeDocument/2006/relationships/audio" Target="../media/media3.mp3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38.png"/><Relationship Id="rId3" Type="http://schemas.microsoft.com/office/2007/relationships/media" Target="../media/media3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36.png"/><Relationship Id="rId5" Type="http://schemas.microsoft.com/office/2007/relationships/media" Target="../media/media4.mp3"/><Relationship Id="rId10" Type="http://schemas.openxmlformats.org/officeDocument/2006/relationships/image" Target="../media/image35.png"/><Relationship Id="rId4" Type="http://schemas.openxmlformats.org/officeDocument/2006/relationships/audio" Target="../media/media3.mp3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8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9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52.png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51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8.png"/><Relationship Id="rId5" Type="http://schemas.microsoft.com/office/2007/relationships/media" Target="../media/media9.mp3"/><Relationship Id="rId10" Type="http://schemas.openxmlformats.org/officeDocument/2006/relationships/image" Target="../media/image50.png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52.png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51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8.png"/><Relationship Id="rId5" Type="http://schemas.microsoft.com/office/2007/relationships/media" Target="../media/media9.mp3"/><Relationship Id="rId10" Type="http://schemas.openxmlformats.org/officeDocument/2006/relationships/image" Target="../media/image50.png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5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8.png"/><Relationship Id="rId5" Type="http://schemas.microsoft.com/office/2007/relationships/media" Target="../media/media9.mp3"/><Relationship Id="rId10" Type="http://schemas.openxmlformats.org/officeDocument/2006/relationships/image" Target="../media/image54.png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5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8.png"/><Relationship Id="rId5" Type="http://schemas.microsoft.com/office/2007/relationships/media" Target="../media/media9.mp3"/><Relationship Id="rId10" Type="http://schemas.openxmlformats.org/officeDocument/2006/relationships/image" Target="../media/image54.png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58.png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5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8.png"/><Relationship Id="rId5" Type="http://schemas.microsoft.com/office/2007/relationships/media" Target="../media/media9.mp3"/><Relationship Id="rId10" Type="http://schemas.openxmlformats.org/officeDocument/2006/relationships/image" Target="../media/image56.png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68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8.png"/><Relationship Id="rId5" Type="http://schemas.microsoft.com/office/2007/relationships/media" Target="../media/media9.mp3"/><Relationship Id="rId10" Type="http://schemas.openxmlformats.org/officeDocument/2006/relationships/image" Target="../media/image56.png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7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0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9.png"/><Relationship Id="rId5" Type="http://schemas.openxmlformats.org/officeDocument/2006/relationships/image" Target="../media/image8.png"/><Relationship Id="rId4" Type="http://schemas.openxmlformats.org/officeDocument/2006/relationships/image" Target="../media/image7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tmp"/><Relationship Id="rId2" Type="http://schemas.openxmlformats.org/officeDocument/2006/relationships/image" Target="../media/image73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13" Type="http://schemas.openxmlformats.org/officeDocument/2006/relationships/image" Target="../media/image81.png"/><Relationship Id="rId3" Type="http://schemas.microsoft.com/office/2007/relationships/media" Target="../media/media14.mp3"/><Relationship Id="rId7" Type="http://schemas.microsoft.com/office/2007/relationships/media" Target="../media/media16.mp3"/><Relationship Id="rId12" Type="http://schemas.openxmlformats.org/officeDocument/2006/relationships/image" Target="../media/image80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11" Type="http://schemas.openxmlformats.org/officeDocument/2006/relationships/image" Target="../media/image8.png"/><Relationship Id="rId5" Type="http://schemas.microsoft.com/office/2007/relationships/media" Target="../media/media15.mp3"/><Relationship Id="rId10" Type="http://schemas.openxmlformats.org/officeDocument/2006/relationships/image" Target="../media/image79.png"/><Relationship Id="rId4" Type="http://schemas.openxmlformats.org/officeDocument/2006/relationships/audio" Target="../media/media1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13" Type="http://schemas.openxmlformats.org/officeDocument/2006/relationships/image" Target="../media/image81.png"/><Relationship Id="rId3" Type="http://schemas.microsoft.com/office/2007/relationships/media" Target="../media/media14.mp3"/><Relationship Id="rId7" Type="http://schemas.microsoft.com/office/2007/relationships/media" Target="../media/media16.mp3"/><Relationship Id="rId12" Type="http://schemas.openxmlformats.org/officeDocument/2006/relationships/image" Target="../media/image80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11" Type="http://schemas.openxmlformats.org/officeDocument/2006/relationships/image" Target="../media/image8.png"/><Relationship Id="rId5" Type="http://schemas.microsoft.com/office/2007/relationships/media" Target="../media/media15.mp3"/><Relationship Id="rId10" Type="http://schemas.openxmlformats.org/officeDocument/2006/relationships/image" Target="../media/image79.png"/><Relationship Id="rId4" Type="http://schemas.openxmlformats.org/officeDocument/2006/relationships/audio" Target="../media/media1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3" Type="http://schemas.microsoft.com/office/2007/relationships/media" Target="../media/media14.mp3"/><Relationship Id="rId7" Type="http://schemas.microsoft.com/office/2007/relationships/media" Target="../media/media16.mp3"/><Relationship Id="rId12" Type="http://schemas.openxmlformats.org/officeDocument/2006/relationships/image" Target="../media/image8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11" Type="http://schemas.openxmlformats.org/officeDocument/2006/relationships/image" Target="../media/image8.png"/><Relationship Id="rId5" Type="http://schemas.microsoft.com/office/2007/relationships/media" Target="../media/media15.mp3"/><Relationship Id="rId10" Type="http://schemas.openxmlformats.org/officeDocument/2006/relationships/image" Target="../media/image83.png"/><Relationship Id="rId4" Type="http://schemas.openxmlformats.org/officeDocument/2006/relationships/audio" Target="../media/media14.mp3"/><Relationship Id="rId9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3" Type="http://schemas.microsoft.com/office/2007/relationships/media" Target="../media/media14.mp3"/><Relationship Id="rId7" Type="http://schemas.microsoft.com/office/2007/relationships/media" Target="../media/media16.mp3"/><Relationship Id="rId12" Type="http://schemas.openxmlformats.org/officeDocument/2006/relationships/image" Target="../media/image8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11" Type="http://schemas.openxmlformats.org/officeDocument/2006/relationships/image" Target="../media/image8.png"/><Relationship Id="rId5" Type="http://schemas.microsoft.com/office/2007/relationships/media" Target="../media/media15.mp3"/><Relationship Id="rId10" Type="http://schemas.openxmlformats.org/officeDocument/2006/relationships/image" Target="../media/image83.png"/><Relationship Id="rId4" Type="http://schemas.openxmlformats.org/officeDocument/2006/relationships/audio" Target="../media/media14.mp3"/><Relationship Id="rId9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13" Type="http://schemas.openxmlformats.org/officeDocument/2006/relationships/image" Target="../media/image87.png"/><Relationship Id="rId3" Type="http://schemas.microsoft.com/office/2007/relationships/media" Target="../media/media14.mp3"/><Relationship Id="rId7" Type="http://schemas.microsoft.com/office/2007/relationships/media" Target="../media/media16.mp3"/><Relationship Id="rId12" Type="http://schemas.openxmlformats.org/officeDocument/2006/relationships/image" Target="../media/image86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11" Type="http://schemas.openxmlformats.org/officeDocument/2006/relationships/image" Target="../media/image8.png"/><Relationship Id="rId5" Type="http://schemas.microsoft.com/office/2007/relationships/media" Target="../media/media15.mp3"/><Relationship Id="rId10" Type="http://schemas.openxmlformats.org/officeDocument/2006/relationships/image" Target="../media/image85.png"/><Relationship Id="rId4" Type="http://schemas.openxmlformats.org/officeDocument/2006/relationships/audio" Target="../media/media14.mp3"/><Relationship Id="rId9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tmp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tmp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88.png"/><Relationship Id="rId3" Type="http://schemas.microsoft.com/office/2007/relationships/media" Target="../media/media14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8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6.mp3"/><Relationship Id="rId11" Type="http://schemas.openxmlformats.org/officeDocument/2006/relationships/image" Target="../media/image102.png"/><Relationship Id="rId5" Type="http://schemas.microsoft.com/office/2007/relationships/media" Target="../media/media16.mp3"/><Relationship Id="rId10" Type="http://schemas.openxmlformats.org/officeDocument/2006/relationships/image" Target="../media/image101.png"/><Relationship Id="rId4" Type="http://schemas.openxmlformats.org/officeDocument/2006/relationships/audio" Target="../media/media14.mp3"/><Relationship Id="rId9" Type="http://schemas.openxmlformats.org/officeDocument/2006/relationships/image" Target="../media/image10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microsoft.com/office/2007/relationships/media" Target="../media/media19.mp3"/><Relationship Id="rId7" Type="http://schemas.openxmlformats.org/officeDocument/2006/relationships/image" Target="../media/image103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88.png"/><Relationship Id="rId11" Type="http://schemas.openxmlformats.org/officeDocument/2006/relationships/image" Target="../media/image106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.png"/><Relationship Id="rId4" Type="http://schemas.openxmlformats.org/officeDocument/2006/relationships/audio" Target="../media/media19.mp3"/><Relationship Id="rId9" Type="http://schemas.openxmlformats.org/officeDocument/2006/relationships/image" Target="../media/image10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tmp"/><Relationship Id="rId3" Type="http://schemas.microsoft.com/office/2007/relationships/media" Target="../media/media21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8.png"/><Relationship Id="rId5" Type="http://schemas.microsoft.com/office/2007/relationships/media" Target="../media/media22.mp3"/><Relationship Id="rId10" Type="http://schemas.openxmlformats.org/officeDocument/2006/relationships/image" Target="../media/image109.png"/><Relationship Id="rId4" Type="http://schemas.openxmlformats.org/officeDocument/2006/relationships/audio" Target="../media/media21.mp3"/><Relationship Id="rId9" Type="http://schemas.openxmlformats.org/officeDocument/2006/relationships/image" Target="../media/image10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tmp"/><Relationship Id="rId3" Type="http://schemas.microsoft.com/office/2007/relationships/media" Target="../media/media21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8.png"/><Relationship Id="rId5" Type="http://schemas.microsoft.com/office/2007/relationships/media" Target="../media/media22.mp3"/><Relationship Id="rId10" Type="http://schemas.openxmlformats.org/officeDocument/2006/relationships/image" Target="../media/image110.png"/><Relationship Id="rId4" Type="http://schemas.openxmlformats.org/officeDocument/2006/relationships/audio" Target="../media/media21.mp3"/><Relationship Id="rId9" Type="http://schemas.openxmlformats.org/officeDocument/2006/relationships/image" Target="../media/image10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microsoft.com/office/2007/relationships/media" Target="../media/media21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108.png"/><Relationship Id="rId5" Type="http://schemas.microsoft.com/office/2007/relationships/media" Target="../media/media22.mp3"/><Relationship Id="rId10" Type="http://schemas.openxmlformats.org/officeDocument/2006/relationships/image" Target="../media/image107.tmp"/><Relationship Id="rId4" Type="http://schemas.openxmlformats.org/officeDocument/2006/relationships/audio" Target="../media/media21.mp3"/><Relationship Id="rId9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07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117.png"/><Relationship Id="rId4" Type="http://schemas.openxmlformats.org/officeDocument/2006/relationships/image" Target="../media/image118.png"/><Relationship Id="rId9" Type="http://schemas.openxmlformats.org/officeDocument/2006/relationships/image" Target="../media/image12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tmp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tmp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C647AC-D24D-49D2-8555-CDE7AE5FA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39"/>
            <a:ext cx="12192000" cy="44674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32107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3BF872-4DB0-1EDA-11C3-5B9784195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5246"/>
            <a:ext cx="12177381" cy="2094614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64373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62D8D44-258C-DD50-BF25-D854366DD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17" y="65977"/>
            <a:ext cx="8214282" cy="34632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8A596D-2FA1-47E4-99C1-C1C6AB1AA8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8147" y="3562965"/>
            <a:ext cx="7163395" cy="11239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225449-2318-4107-B469-8A4035F6E2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8148" y="4678077"/>
            <a:ext cx="7163394" cy="106707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7A0094C-1418-4EA4-8D5A-5607F2228A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2558" y="5734251"/>
            <a:ext cx="7198983" cy="1017369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92EEB4-4B4E-599E-D3DD-F16AA5279E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9731" y="32214"/>
            <a:ext cx="6201640" cy="676369"/>
          </a:xfrm>
          <a:prstGeom prst="rect">
            <a:avLst/>
          </a:prstGeom>
        </p:spPr>
      </p:pic>
      <p:pic>
        <p:nvPicPr>
          <p:cNvPr id="10" name="Y_[17-01]_kaiwa">
            <a:hlinkClick r:id="" action="ppaction://media"/>
            <a:extLst>
              <a:ext uri="{FF2B5EF4-FFF2-40B4-BE49-F238E27FC236}">
                <a16:creationId xmlns:a16="http://schemas.microsoft.com/office/drawing/2014/main" id="{4509F518-BFF1-4CFB-B3B1-88F7C7A473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525999" y="360093"/>
            <a:ext cx="487363" cy="4873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3EB0426-F604-E088-647D-8F48C9225CD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68526" y="3945883"/>
            <a:ext cx="2981741" cy="285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E8F6CBA-A079-A8B0-51FB-E26D16021E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16576" y="5040719"/>
            <a:ext cx="3353268" cy="26673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348DFF3-DB30-5756-7313-ECE751DE3DF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39102" y="6088015"/>
            <a:ext cx="4363059" cy="2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973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4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D66FA4-A218-4F17-AA8F-7609644DD8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694" y="0"/>
            <a:ext cx="8287867" cy="35631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4CC3C5-F3D0-4A32-8470-41A5D6B8E1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7747" y="17062"/>
            <a:ext cx="6678028" cy="805251"/>
          </a:xfrm>
          <a:prstGeom prst="rect">
            <a:avLst/>
          </a:prstGeom>
        </p:spPr>
      </p:pic>
      <p:pic>
        <p:nvPicPr>
          <p:cNvPr id="10" name="Y_[17-01]_kaiwa">
            <a:hlinkClick r:id="" action="ppaction://media"/>
            <a:extLst>
              <a:ext uri="{FF2B5EF4-FFF2-40B4-BE49-F238E27FC236}">
                <a16:creationId xmlns:a16="http://schemas.microsoft.com/office/drawing/2014/main" id="{4509F518-BFF1-4CFB-B3B1-88F7C7A473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71072" y="302090"/>
            <a:ext cx="487363" cy="487363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821EDB2-9268-40DB-908C-A5250A1072B0}"/>
              </a:ext>
            </a:extLst>
          </p:cNvPr>
          <p:cNvGrpSpPr/>
          <p:nvPr/>
        </p:nvGrpSpPr>
        <p:grpSpPr>
          <a:xfrm>
            <a:off x="1252558" y="3563121"/>
            <a:ext cx="7198984" cy="3195746"/>
            <a:chOff x="1252558" y="3562965"/>
            <a:chExt cx="7198984" cy="319574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E8A596D-2FA1-47E4-99C1-C1C6AB1AA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88147" y="3562965"/>
              <a:ext cx="7163395" cy="112399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7225449-2318-4107-B469-8A4035F6E2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88148" y="4678077"/>
              <a:ext cx="7163394" cy="106707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7A0094C-1418-4EA4-8D5A-5607F2228AB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52558" y="5734251"/>
              <a:ext cx="7198983" cy="1017369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1D18D5BD-4D6E-4E26-86CA-DAF97116D41A}"/>
                </a:ext>
              </a:extLst>
            </p:cNvPr>
            <p:cNvSpPr txBox="1"/>
            <p:nvPr/>
          </p:nvSpPr>
          <p:spPr>
            <a:xfrm>
              <a:off x="3489146" y="4178716"/>
              <a:ext cx="2564472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おく　　　　 むすこ</a:t>
              </a:r>
              <a:endParaRPr kumimoji="1" lang="en-US" altLang="ja-JP" sz="11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奥さん、息子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6E2E7B5E-23E7-415D-8776-6AE70AC21EFD}"/>
                </a:ext>
              </a:extLst>
            </p:cNvPr>
            <p:cNvSpPr txBox="1"/>
            <p:nvPr/>
          </p:nvSpPr>
          <p:spPr>
            <a:xfrm>
              <a:off x="3344180" y="6220102"/>
              <a:ext cx="3481922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あし</a:t>
              </a:r>
              <a:endParaRPr kumimoji="1" lang="en-US" altLang="ja-JP" sz="11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足をくずしてもいいかどうか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3E91AD7-84D8-4119-8269-50455386CFC0}"/>
                </a:ext>
              </a:extLst>
            </p:cNvPr>
            <p:cNvSpPr txBox="1"/>
            <p:nvPr/>
          </p:nvSpPr>
          <p:spPr>
            <a:xfrm>
              <a:off x="3464337" y="5364012"/>
              <a:ext cx="25572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ベトナムのコーヒー</a:t>
              </a:r>
            </a:p>
          </p:txBody>
        </p:sp>
      </p:grpSp>
      <p:sp>
        <p:nvSpPr>
          <p:cNvPr id="19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E1D4E0-43FF-16FD-72FC-F79D0285F5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68526" y="3945883"/>
            <a:ext cx="2981741" cy="2857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B8205C-81EF-D51D-003E-D6CF9141908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16576" y="5040719"/>
            <a:ext cx="3353268" cy="2667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CDBD4D9-E536-35D3-C6F4-47ACDB3222F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8513" y="6070312"/>
            <a:ext cx="4363059" cy="2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28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4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B90CE1-D099-4651-8C5E-9D46350F72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9738"/>
            <a:ext cx="5655311" cy="984311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6ED366-F514-4E5E-9FD4-A48D993523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450" y="39738"/>
            <a:ext cx="5268179" cy="887045"/>
          </a:xfrm>
          <a:prstGeom prst="rect">
            <a:avLst/>
          </a:prstGeom>
        </p:spPr>
      </p:pic>
      <p:pic>
        <p:nvPicPr>
          <p:cNvPr id="6" name="Y_[17-01]_kaiwa">
            <a:hlinkClick r:id="" action="ppaction://media"/>
            <a:extLst>
              <a:ext uri="{FF2B5EF4-FFF2-40B4-BE49-F238E27FC236}">
                <a16:creationId xmlns:a16="http://schemas.microsoft.com/office/drawing/2014/main" id="{E38A845B-3F02-4532-8FE1-8FD6A7C6FFF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2834.7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11629" y="157392"/>
            <a:ext cx="487363" cy="4873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B2E30D-39A7-426E-9902-623B7518BF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2542" y="762409"/>
            <a:ext cx="6436347" cy="59449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C7BE42-F719-CA56-C50C-1A22254279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9527" y="882823"/>
            <a:ext cx="2067213" cy="4001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98A505-7C55-DEC6-7773-2457161A43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92510" y="2788688"/>
            <a:ext cx="2464189" cy="403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948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21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4380269" y="-1"/>
            <a:ext cx="5624867" cy="3287588"/>
            <a:chOff x="5579617" y="314553"/>
            <a:chExt cx="4950731" cy="285635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5E9E2E3-582F-48C4-AC8A-B0A51FAD5C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3946"/>
            <a:stretch/>
          </p:blipFill>
          <p:spPr>
            <a:xfrm>
              <a:off x="5579617" y="330456"/>
              <a:ext cx="4950731" cy="284044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5DEC059-4C20-476B-A8AF-99FAD6A84E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27112" y="314553"/>
              <a:ext cx="1703236" cy="953324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E8FDE4B5-1C1B-4E8A-BFA6-500F78A3C11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99" r="1297" b="4231"/>
          <a:stretch/>
        </p:blipFill>
        <p:spPr>
          <a:xfrm>
            <a:off x="3894267" y="3287588"/>
            <a:ext cx="8288595" cy="3570412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EAB90CE1-D099-4651-8C5E-9D46350F72B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7367" t="15982" b="31575"/>
          <a:stretch/>
        </p:blipFill>
        <p:spPr>
          <a:xfrm>
            <a:off x="8605038" y="29072"/>
            <a:ext cx="1279956" cy="516195"/>
          </a:xfrm>
          <a:prstGeom prst="rect">
            <a:avLst/>
          </a:prstGeom>
        </p:spPr>
      </p:pic>
      <p:pic>
        <p:nvPicPr>
          <p:cNvPr id="6" name="Y_[17-01]_kaiwa">
            <a:hlinkClick r:id="" action="ppaction://media"/>
            <a:extLst>
              <a:ext uri="{FF2B5EF4-FFF2-40B4-BE49-F238E27FC236}">
                <a16:creationId xmlns:a16="http://schemas.microsoft.com/office/drawing/2014/main" id="{E38A845B-3F02-4532-8FE1-8FD6A7C6FFF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9326" end="16304.7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724032" y="248473"/>
            <a:ext cx="487363" cy="487363"/>
          </a:xfrm>
          <a:prstGeom prst="rect">
            <a:avLst/>
          </a:prstGeom>
        </p:spPr>
      </p:pic>
      <p:sp>
        <p:nvSpPr>
          <p:cNvPr id="18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8AF33D-1936-1705-40E5-1A79F8F14F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450" y="39738"/>
            <a:ext cx="5268179" cy="8870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5A42E5-BC1F-F50A-C159-27FDD9A26C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55059" y="3592906"/>
            <a:ext cx="3387230" cy="2861058"/>
          </a:xfrm>
          <a:prstGeom prst="rect">
            <a:avLst/>
          </a:prstGeom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EAB90CE1-D099-4651-8C5E-9D46350F72B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7367" t="15982" b="31575"/>
          <a:stretch/>
        </p:blipFill>
        <p:spPr>
          <a:xfrm>
            <a:off x="7721317" y="3340847"/>
            <a:ext cx="1279956" cy="516195"/>
          </a:xfrm>
          <a:prstGeom prst="rect">
            <a:avLst/>
          </a:prstGeom>
        </p:spPr>
      </p:pic>
      <p:pic>
        <p:nvPicPr>
          <p:cNvPr id="14" name="Y_[17-01]_kaiwa">
            <a:hlinkClick r:id="" action="ppaction://media"/>
            <a:extLst>
              <a:ext uri="{FF2B5EF4-FFF2-40B4-BE49-F238E27FC236}">
                <a16:creationId xmlns:a16="http://schemas.microsoft.com/office/drawing/2014/main" id="{BE7F3118-648E-4B88-83C7-E3971E79448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5221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834340" y="3584533"/>
            <a:ext cx="487363" cy="4873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FC07F7-8840-76CC-7967-6E8F82C15C2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15755" y="3429000"/>
            <a:ext cx="2754627" cy="6299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15A6200-3E0C-5968-F2E7-6218B419105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99439" y="78476"/>
            <a:ext cx="1924640" cy="551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72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82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8D4AB8-8531-D980-6931-EE8A8A450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467" y="1186234"/>
            <a:ext cx="10731637" cy="1338327"/>
          </a:xfrm>
          <a:prstGeom prst="rect">
            <a:avLst/>
          </a:prstGeom>
          <a:ln w="28575">
            <a:solidFill>
              <a:srgbClr val="F939D4"/>
            </a:solidFill>
          </a:ln>
        </p:spPr>
      </p:pic>
    </p:spTree>
    <p:extLst>
      <p:ext uri="{BB962C8B-B14F-4D97-AF65-F5344CB8AC3E}">
        <p14:creationId xmlns:p14="http://schemas.microsoft.com/office/powerpoint/2010/main" val="3390697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75221F-22C5-468F-9AD6-42DD1E540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448" y="954968"/>
            <a:ext cx="10399213" cy="526163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FF043ED-5832-4F19-9F34-B88F6DBD915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52"/>
            <a:ext cx="2521080" cy="1263715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595394-5AF0-9841-1E17-27FA1A7FC4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448" y="954967"/>
            <a:ext cx="10360938" cy="161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295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B8037-9A58-4D57-A097-71681C4180BC}"/>
              </a:ext>
            </a:extLst>
          </p:cNvPr>
          <p:cNvSpPr txBox="1"/>
          <p:nvPr/>
        </p:nvSpPr>
        <p:spPr>
          <a:xfrm>
            <a:off x="4994872" y="3399177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〇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05183B-7963-45DA-9A52-27DC9A86B994}"/>
              </a:ext>
            </a:extLst>
          </p:cNvPr>
          <p:cNvSpPr txBox="1"/>
          <p:nvPr/>
        </p:nvSpPr>
        <p:spPr>
          <a:xfrm>
            <a:off x="7023720" y="3952041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〇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31ABA2-CC9A-4379-A4FE-2B652B9B07C8}"/>
              </a:ext>
            </a:extLst>
          </p:cNvPr>
          <p:cNvSpPr txBox="1"/>
          <p:nvPr/>
        </p:nvSpPr>
        <p:spPr>
          <a:xfrm>
            <a:off x="7007445" y="4601591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〇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5E7B1B-FC31-4F36-97CB-887C67DA0788}"/>
              </a:ext>
            </a:extLst>
          </p:cNvPr>
          <p:cNvSpPr txBox="1"/>
          <p:nvPr/>
        </p:nvSpPr>
        <p:spPr>
          <a:xfrm>
            <a:off x="4994871" y="5178747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〇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BA8B3A-D1BA-4027-9F9A-3F3341A4196E}"/>
              </a:ext>
            </a:extLst>
          </p:cNvPr>
          <p:cNvSpPr txBox="1"/>
          <p:nvPr/>
        </p:nvSpPr>
        <p:spPr>
          <a:xfrm>
            <a:off x="4994870" y="5799589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〇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934C9E-C397-4AED-9709-DED1D425764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02617" y="3448702"/>
            <a:ext cx="3292485" cy="3386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AD224F-6F49-430F-BF9E-5873D81DB0B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87208" y="4025522"/>
            <a:ext cx="1829658" cy="4378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76AC084-5D59-433A-8638-7E023388E4D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87208" y="4579524"/>
            <a:ext cx="1829658" cy="46404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D439160-EA2F-4C97-8895-22BD83627DE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87208" y="5219564"/>
            <a:ext cx="2003852" cy="4359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7B83823-E749-4C9C-9EB1-E458E86A0AF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75196" y="5799589"/>
            <a:ext cx="1418716" cy="438037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E8F2E3B-312A-48AC-964E-04A850F5A114}"/>
              </a:ext>
            </a:extLst>
          </p:cNvPr>
          <p:cNvGrpSpPr/>
          <p:nvPr/>
        </p:nvGrpSpPr>
        <p:grpSpPr>
          <a:xfrm>
            <a:off x="1132669" y="951889"/>
            <a:ext cx="10829510" cy="5479352"/>
            <a:chOff x="1132669" y="951889"/>
            <a:chExt cx="10829510" cy="547935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E75221F-22C5-468F-9AD6-42DD1E540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32669" y="951889"/>
              <a:ext cx="10829510" cy="5479352"/>
            </a:xfrm>
            <a:prstGeom prst="rect">
              <a:avLst/>
            </a:prstGeom>
          </p:spPr>
        </p:pic>
        <p:sp>
          <p:nvSpPr>
            <p:cNvPr id="15" name="TextBox 1">
              <a:extLst>
                <a:ext uri="{FF2B5EF4-FFF2-40B4-BE49-F238E27FC236}">
                  <a16:creationId xmlns:a16="http://schemas.microsoft.com/office/drawing/2014/main" id="{3517E612-88FD-43EB-B787-BF32564C4377}"/>
                </a:ext>
              </a:extLst>
            </p:cNvPr>
            <p:cNvSpPr txBox="1"/>
            <p:nvPr/>
          </p:nvSpPr>
          <p:spPr>
            <a:xfrm>
              <a:off x="4994871" y="3399177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b="1" dirty="0">
                  <a:solidFill>
                    <a:srgbClr val="FF0000"/>
                  </a:solidFill>
                </a:rPr>
                <a:t>〇</a:t>
              </a:r>
              <a:endParaRPr 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5">
              <a:extLst>
                <a:ext uri="{FF2B5EF4-FFF2-40B4-BE49-F238E27FC236}">
                  <a16:creationId xmlns:a16="http://schemas.microsoft.com/office/drawing/2014/main" id="{F7683791-4BB6-43BD-AC30-483CC32C2237}"/>
                </a:ext>
              </a:extLst>
            </p:cNvPr>
            <p:cNvSpPr txBox="1"/>
            <p:nvPr/>
          </p:nvSpPr>
          <p:spPr>
            <a:xfrm>
              <a:off x="7023719" y="3952041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b="1" dirty="0">
                  <a:solidFill>
                    <a:srgbClr val="FF0000"/>
                  </a:solidFill>
                </a:rPr>
                <a:t>〇</a:t>
              </a:r>
              <a:endParaRPr 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TextBox 7">
              <a:extLst>
                <a:ext uri="{FF2B5EF4-FFF2-40B4-BE49-F238E27FC236}">
                  <a16:creationId xmlns:a16="http://schemas.microsoft.com/office/drawing/2014/main" id="{00EF3B8C-8638-4DB2-BF49-C26B69C29713}"/>
                </a:ext>
              </a:extLst>
            </p:cNvPr>
            <p:cNvSpPr txBox="1"/>
            <p:nvPr/>
          </p:nvSpPr>
          <p:spPr>
            <a:xfrm>
              <a:off x="7007444" y="4601591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b="1" dirty="0">
                  <a:solidFill>
                    <a:srgbClr val="FF0000"/>
                  </a:solidFill>
                </a:rPr>
                <a:t>〇</a:t>
              </a:r>
              <a:endParaRPr 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TextBox 8">
              <a:extLst>
                <a:ext uri="{FF2B5EF4-FFF2-40B4-BE49-F238E27FC236}">
                  <a16:creationId xmlns:a16="http://schemas.microsoft.com/office/drawing/2014/main" id="{7576A378-2C9A-4B33-8514-ED3E7C17D472}"/>
                </a:ext>
              </a:extLst>
            </p:cNvPr>
            <p:cNvSpPr txBox="1"/>
            <p:nvPr/>
          </p:nvSpPr>
          <p:spPr>
            <a:xfrm>
              <a:off x="4994870" y="5178747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b="1" dirty="0">
                  <a:solidFill>
                    <a:srgbClr val="FF0000"/>
                  </a:solidFill>
                </a:rPr>
                <a:t>〇</a:t>
              </a:r>
              <a:endParaRPr 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TextBox 9">
              <a:extLst>
                <a:ext uri="{FF2B5EF4-FFF2-40B4-BE49-F238E27FC236}">
                  <a16:creationId xmlns:a16="http://schemas.microsoft.com/office/drawing/2014/main" id="{B86E759E-F101-4760-8B56-B22D09B14D3B}"/>
                </a:ext>
              </a:extLst>
            </p:cNvPr>
            <p:cNvSpPr txBox="1"/>
            <p:nvPr/>
          </p:nvSpPr>
          <p:spPr>
            <a:xfrm>
              <a:off x="4994869" y="5799589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b="1" dirty="0">
                  <a:solidFill>
                    <a:srgbClr val="FF0000"/>
                  </a:solidFill>
                </a:rPr>
                <a:t>〇</a:t>
              </a:r>
              <a:endParaRPr lang="en-US" sz="3200" b="1" dirty="0">
                <a:solidFill>
                  <a:srgbClr val="FF0000"/>
                </a:solidFill>
              </a:endParaRPr>
            </a:p>
          </p:txBody>
        </p:sp>
        <p:pic>
          <p:nvPicPr>
            <p:cNvPr id="23" name="Picture 3">
              <a:extLst>
                <a:ext uri="{FF2B5EF4-FFF2-40B4-BE49-F238E27FC236}">
                  <a16:creationId xmlns:a16="http://schemas.microsoft.com/office/drawing/2014/main" id="{010E6EC9-B7F7-4BED-AF9F-F245DF924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502616" y="3448702"/>
              <a:ext cx="3292485" cy="338627"/>
            </a:xfrm>
            <a:prstGeom prst="rect">
              <a:avLst/>
            </a:prstGeom>
          </p:spPr>
        </p:pic>
        <p:pic>
          <p:nvPicPr>
            <p:cNvPr id="24" name="Picture 11">
              <a:extLst>
                <a:ext uri="{FF2B5EF4-FFF2-40B4-BE49-F238E27FC236}">
                  <a16:creationId xmlns:a16="http://schemas.microsoft.com/office/drawing/2014/main" id="{E53F2827-3AF6-492B-86D5-8C5CA531A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587207" y="4025522"/>
              <a:ext cx="1829658" cy="437811"/>
            </a:xfrm>
            <a:prstGeom prst="rect">
              <a:avLst/>
            </a:prstGeom>
          </p:spPr>
        </p:pic>
        <p:pic>
          <p:nvPicPr>
            <p:cNvPr id="25" name="Picture 13">
              <a:extLst>
                <a:ext uri="{FF2B5EF4-FFF2-40B4-BE49-F238E27FC236}">
                  <a16:creationId xmlns:a16="http://schemas.microsoft.com/office/drawing/2014/main" id="{62596236-8120-418B-BF82-7A12C745E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587207" y="4579524"/>
              <a:ext cx="1829658" cy="464044"/>
            </a:xfrm>
            <a:prstGeom prst="rect">
              <a:avLst/>
            </a:prstGeom>
          </p:spPr>
        </p:pic>
        <p:pic>
          <p:nvPicPr>
            <p:cNvPr id="26" name="Picture 15">
              <a:extLst>
                <a:ext uri="{FF2B5EF4-FFF2-40B4-BE49-F238E27FC236}">
                  <a16:creationId xmlns:a16="http://schemas.microsoft.com/office/drawing/2014/main" id="{4BF148AB-7328-4848-BC3A-D09CB2898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587207" y="5219564"/>
              <a:ext cx="2003852" cy="435926"/>
            </a:xfrm>
            <a:prstGeom prst="rect">
              <a:avLst/>
            </a:prstGeom>
          </p:spPr>
        </p:pic>
        <p:pic>
          <p:nvPicPr>
            <p:cNvPr id="27" name="Picture 17">
              <a:extLst>
                <a:ext uri="{FF2B5EF4-FFF2-40B4-BE49-F238E27FC236}">
                  <a16:creationId xmlns:a16="http://schemas.microsoft.com/office/drawing/2014/main" id="{35A1B81B-B873-43D9-97BA-59DB8C0A9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675195" y="5799589"/>
              <a:ext cx="1418716" cy="438037"/>
            </a:xfrm>
            <a:prstGeom prst="rect">
              <a:avLst/>
            </a:prstGeom>
          </p:spPr>
        </p:pic>
      </p:grpSp>
      <p:pic>
        <p:nvPicPr>
          <p:cNvPr id="28" name="図 27">
            <a:extLst>
              <a:ext uri="{FF2B5EF4-FFF2-40B4-BE49-F238E27FC236}">
                <a16:creationId xmlns:a16="http://schemas.microsoft.com/office/drawing/2014/main" id="{6FF043ED-5832-4F19-9F34-B88F6DBD9159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52"/>
            <a:ext cx="2521080" cy="1263715"/>
          </a:xfrm>
          <a:prstGeom prst="rect">
            <a:avLst/>
          </a:prstGeom>
        </p:spPr>
      </p:pic>
      <p:sp>
        <p:nvSpPr>
          <p:cNvPr id="30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2F50D8-91F2-DF3D-4BC6-91CEC639BC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3447" y="954967"/>
            <a:ext cx="10578023" cy="165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873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72D061-A7B3-CFC8-0075-C755DDD762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656" y="491708"/>
            <a:ext cx="8574890" cy="1039381"/>
          </a:xfrm>
          <a:prstGeom prst="rect">
            <a:avLst/>
          </a:prstGeom>
        </p:spPr>
      </p:pic>
      <p:pic>
        <p:nvPicPr>
          <p:cNvPr id="6" name="Y_[17-01]_kaiwa">
            <a:hlinkClick r:id="" action="ppaction://media"/>
            <a:extLst>
              <a:ext uri="{FF2B5EF4-FFF2-40B4-BE49-F238E27FC236}">
                <a16:creationId xmlns:a16="http://schemas.microsoft.com/office/drawing/2014/main" id="{5C984AB8-04BD-4801-AC98-686F8FB867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98204" y="66328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98270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C1F1854-6D72-4F67-961A-D4EFC70E9D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14" y="1556787"/>
            <a:ext cx="5839036" cy="21391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E00ECD-5809-4552-AF06-E4F577188D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296" y="3695890"/>
            <a:ext cx="5933805" cy="28945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4B3A36-D9D3-4A52-9EBC-CA372C817E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6101" y="3695890"/>
            <a:ext cx="6023800" cy="2026187"/>
          </a:xfrm>
          <a:prstGeom prst="rect">
            <a:avLst/>
          </a:prstGeom>
        </p:spPr>
      </p:pic>
      <p:sp>
        <p:nvSpPr>
          <p:cNvPr id="17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6B5C78-9DF2-EC23-FA13-12864B96385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442" y="26580"/>
            <a:ext cx="5620534" cy="790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FF327F-3904-7ACE-E6D3-4FC6A915CBB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514" y="817265"/>
            <a:ext cx="5449060" cy="724001"/>
          </a:xfrm>
          <a:prstGeom prst="rect">
            <a:avLst/>
          </a:prstGeom>
        </p:spPr>
      </p:pic>
      <p:pic>
        <p:nvPicPr>
          <p:cNvPr id="14" name="Y_[17-02]_hanasu1">
            <a:hlinkClick r:id="" action="ppaction://media"/>
            <a:extLst>
              <a:ext uri="{FF2B5EF4-FFF2-40B4-BE49-F238E27FC236}">
                <a16:creationId xmlns:a16="http://schemas.microsoft.com/office/drawing/2014/main" id="{DCCB6F17-5698-4B44-9FD0-B470804A9B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602027" y="860158"/>
            <a:ext cx="487363" cy="487363"/>
          </a:xfrm>
          <a:prstGeom prst="rect">
            <a:avLst/>
          </a:prstGeom>
        </p:spPr>
      </p:pic>
      <p:pic>
        <p:nvPicPr>
          <p:cNvPr id="15" name="Y_[17-03]_hanasu2">
            <a:hlinkClick r:id="" action="ppaction://media"/>
            <a:extLst>
              <a:ext uri="{FF2B5EF4-FFF2-40B4-BE49-F238E27FC236}">
                <a16:creationId xmlns:a16="http://schemas.microsoft.com/office/drawing/2014/main" id="{230644A4-94E0-4319-AD83-0C0117D32DE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099837" y="863766"/>
            <a:ext cx="487363" cy="487363"/>
          </a:xfrm>
          <a:prstGeom prst="rect">
            <a:avLst/>
          </a:prstGeom>
        </p:spPr>
      </p:pic>
      <p:pic>
        <p:nvPicPr>
          <p:cNvPr id="16" name="Y_[17-04]_hanasu3">
            <a:hlinkClick r:id="" action="ppaction://media"/>
            <a:extLst>
              <a:ext uri="{FF2B5EF4-FFF2-40B4-BE49-F238E27FC236}">
                <a16:creationId xmlns:a16="http://schemas.microsoft.com/office/drawing/2014/main" id="{6290855A-482C-4437-91EC-50B71068F8A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592660" y="81726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17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0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8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58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C1F1854-6D72-4F67-961A-D4EFC70E9D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14" y="1556787"/>
            <a:ext cx="5839036" cy="21391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E00ECD-5809-4552-AF06-E4F577188D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296" y="3695890"/>
            <a:ext cx="5933805" cy="28945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4B3A36-D9D3-4A52-9EBC-CA372C817E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6101" y="3695890"/>
            <a:ext cx="6023800" cy="2026187"/>
          </a:xfrm>
          <a:prstGeom prst="rect">
            <a:avLst/>
          </a:prstGeom>
        </p:spPr>
      </p:pic>
      <p:sp>
        <p:nvSpPr>
          <p:cNvPr id="18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B04C6F-7CE1-7C3E-7477-36138482891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442" y="26580"/>
            <a:ext cx="5620534" cy="7906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35FE4D-CE91-15F3-6D66-6C17AB3E04B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198" y="880418"/>
            <a:ext cx="5934903" cy="676369"/>
          </a:xfrm>
          <a:prstGeom prst="rect">
            <a:avLst/>
          </a:prstGeom>
        </p:spPr>
      </p:pic>
      <p:pic>
        <p:nvPicPr>
          <p:cNvPr id="14" name="Y_[17-02]_hanasu1">
            <a:hlinkClick r:id="" action="ppaction://media"/>
            <a:extLst>
              <a:ext uri="{FF2B5EF4-FFF2-40B4-BE49-F238E27FC236}">
                <a16:creationId xmlns:a16="http://schemas.microsoft.com/office/drawing/2014/main" id="{DCCB6F17-5698-4B44-9FD0-B470804A9B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074490" y="794166"/>
            <a:ext cx="487363" cy="487363"/>
          </a:xfrm>
          <a:prstGeom prst="rect">
            <a:avLst/>
          </a:prstGeom>
        </p:spPr>
      </p:pic>
      <p:pic>
        <p:nvPicPr>
          <p:cNvPr id="15" name="Y_[17-03]_hanasu2">
            <a:hlinkClick r:id="" action="ppaction://media"/>
            <a:extLst>
              <a:ext uri="{FF2B5EF4-FFF2-40B4-BE49-F238E27FC236}">
                <a16:creationId xmlns:a16="http://schemas.microsoft.com/office/drawing/2014/main" id="{230644A4-94E0-4319-AD83-0C0117D32DE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619833" y="855653"/>
            <a:ext cx="487363" cy="487363"/>
          </a:xfrm>
          <a:prstGeom prst="rect">
            <a:avLst/>
          </a:prstGeom>
        </p:spPr>
      </p:pic>
      <p:pic>
        <p:nvPicPr>
          <p:cNvPr id="16" name="Y_[17-04]_hanasu3">
            <a:hlinkClick r:id="" action="ppaction://media"/>
            <a:extLst>
              <a:ext uri="{FF2B5EF4-FFF2-40B4-BE49-F238E27FC236}">
                <a16:creationId xmlns:a16="http://schemas.microsoft.com/office/drawing/2014/main" id="{6290855A-482C-4437-91EC-50B71068F8A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044576" y="85915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34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0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8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58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85AF4E4-4DB3-2501-6F68-C78C054EFB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198" y="880418"/>
            <a:ext cx="5934903" cy="676369"/>
          </a:xfrm>
          <a:prstGeom prst="rect">
            <a:avLst/>
          </a:prstGeom>
        </p:spPr>
      </p:pic>
      <p:pic>
        <p:nvPicPr>
          <p:cNvPr id="14" name="Y_[17-02]_hanasu1">
            <a:hlinkClick r:id="" action="ppaction://media"/>
            <a:extLst>
              <a:ext uri="{FF2B5EF4-FFF2-40B4-BE49-F238E27FC236}">
                <a16:creationId xmlns:a16="http://schemas.microsoft.com/office/drawing/2014/main" id="{DCCB6F17-5698-4B44-9FD0-B470804A9B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142048" y="850778"/>
            <a:ext cx="487363" cy="487363"/>
          </a:xfrm>
          <a:prstGeom prst="rect">
            <a:avLst/>
          </a:prstGeom>
        </p:spPr>
      </p:pic>
      <p:pic>
        <p:nvPicPr>
          <p:cNvPr id="15" name="Y_[17-03]_hanasu2">
            <a:hlinkClick r:id="" action="ppaction://media"/>
            <a:extLst>
              <a:ext uri="{FF2B5EF4-FFF2-40B4-BE49-F238E27FC236}">
                <a16:creationId xmlns:a16="http://schemas.microsoft.com/office/drawing/2014/main" id="{230644A4-94E0-4319-AD83-0C0117D32DE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81570" y="880418"/>
            <a:ext cx="487363" cy="487363"/>
          </a:xfrm>
          <a:prstGeom prst="rect">
            <a:avLst/>
          </a:prstGeom>
        </p:spPr>
      </p:pic>
      <p:pic>
        <p:nvPicPr>
          <p:cNvPr id="16" name="Y_[17-04]_hanasu3">
            <a:hlinkClick r:id="" action="ppaction://media"/>
            <a:extLst>
              <a:ext uri="{FF2B5EF4-FFF2-40B4-BE49-F238E27FC236}">
                <a16:creationId xmlns:a16="http://schemas.microsoft.com/office/drawing/2014/main" id="{6290855A-482C-4437-91EC-50B71068F8A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29679" y="867532"/>
            <a:ext cx="487363" cy="487363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B561CB1-6EB3-42E4-8230-A43DB7A83E66}"/>
              </a:ext>
            </a:extLst>
          </p:cNvPr>
          <p:cNvGrpSpPr/>
          <p:nvPr/>
        </p:nvGrpSpPr>
        <p:grpSpPr>
          <a:xfrm>
            <a:off x="56514" y="1556787"/>
            <a:ext cx="5839036" cy="2139103"/>
            <a:chOff x="56514" y="1556787"/>
            <a:chExt cx="5839036" cy="213910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C1F1854-6D72-4F67-961A-D4EFC70E9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6514" y="1556787"/>
              <a:ext cx="5839036" cy="2139103"/>
            </a:xfrm>
            <a:prstGeom prst="rect">
              <a:avLst/>
            </a:prstGeom>
          </p:spPr>
        </p:pic>
        <p:sp>
          <p:nvSpPr>
            <p:cNvPr id="13" name="四角形: 角を丸くする 12">
              <a:extLst>
                <a:ext uri="{FF2B5EF4-FFF2-40B4-BE49-F238E27FC236}">
                  <a16:creationId xmlns:a16="http://schemas.microsoft.com/office/drawing/2014/main" id="{E8850724-0F9E-4020-B1A4-FB18BE4A340A}"/>
                </a:ext>
              </a:extLst>
            </p:cNvPr>
            <p:cNvSpPr/>
            <p:nvPr/>
          </p:nvSpPr>
          <p:spPr>
            <a:xfrm>
              <a:off x="2210826" y="2530836"/>
              <a:ext cx="3229525" cy="373163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四角形: 角を丸くする 16">
              <a:extLst>
                <a:ext uri="{FF2B5EF4-FFF2-40B4-BE49-F238E27FC236}">
                  <a16:creationId xmlns:a16="http://schemas.microsoft.com/office/drawing/2014/main" id="{5BE689CD-BAED-45B5-BACA-9180D6E66F0B}"/>
                </a:ext>
              </a:extLst>
            </p:cNvPr>
            <p:cNvSpPr/>
            <p:nvPr/>
          </p:nvSpPr>
          <p:spPr>
            <a:xfrm>
              <a:off x="1296650" y="1824027"/>
              <a:ext cx="1407080" cy="37316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四角形: 角を丸くする 17">
              <a:extLst>
                <a:ext uri="{FF2B5EF4-FFF2-40B4-BE49-F238E27FC236}">
                  <a16:creationId xmlns:a16="http://schemas.microsoft.com/office/drawing/2014/main" id="{8A975774-29E5-4D22-8FC6-499AFB8848F0}"/>
                </a:ext>
              </a:extLst>
            </p:cNvPr>
            <p:cNvSpPr/>
            <p:nvPr/>
          </p:nvSpPr>
          <p:spPr>
            <a:xfrm>
              <a:off x="1296650" y="3232710"/>
              <a:ext cx="1328138" cy="373163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3AB8023-B931-4BCA-AE26-180CCADB222D}"/>
              </a:ext>
            </a:extLst>
          </p:cNvPr>
          <p:cNvGrpSpPr/>
          <p:nvPr/>
        </p:nvGrpSpPr>
        <p:grpSpPr>
          <a:xfrm>
            <a:off x="82296" y="3695890"/>
            <a:ext cx="5933805" cy="2894538"/>
            <a:chOff x="82296" y="3695890"/>
            <a:chExt cx="5933805" cy="289453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9E00ECD-5809-4552-AF06-E4F577188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2296" y="3695890"/>
              <a:ext cx="5933805" cy="2894538"/>
            </a:xfrm>
            <a:prstGeom prst="rect">
              <a:avLst/>
            </a:prstGeom>
          </p:spPr>
        </p:pic>
        <p:sp>
          <p:nvSpPr>
            <p:cNvPr id="19" name="四角形: 角を丸くする 18">
              <a:extLst>
                <a:ext uri="{FF2B5EF4-FFF2-40B4-BE49-F238E27FC236}">
                  <a16:creationId xmlns:a16="http://schemas.microsoft.com/office/drawing/2014/main" id="{0EEC37A2-FB38-4C61-8054-DE3E7046EB00}"/>
                </a:ext>
              </a:extLst>
            </p:cNvPr>
            <p:cNvSpPr/>
            <p:nvPr/>
          </p:nvSpPr>
          <p:spPr>
            <a:xfrm>
              <a:off x="1264816" y="4553240"/>
              <a:ext cx="2208588" cy="36399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四角形: 角を丸くする 19">
              <a:extLst>
                <a:ext uri="{FF2B5EF4-FFF2-40B4-BE49-F238E27FC236}">
                  <a16:creationId xmlns:a16="http://schemas.microsoft.com/office/drawing/2014/main" id="{569DCD05-B734-4ED3-BEC6-8823DD188A99}"/>
                </a:ext>
              </a:extLst>
            </p:cNvPr>
            <p:cNvSpPr/>
            <p:nvPr/>
          </p:nvSpPr>
          <p:spPr>
            <a:xfrm>
              <a:off x="3832166" y="3897782"/>
              <a:ext cx="1220058" cy="338717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四角形: 角を丸くする 20">
              <a:extLst>
                <a:ext uri="{FF2B5EF4-FFF2-40B4-BE49-F238E27FC236}">
                  <a16:creationId xmlns:a16="http://schemas.microsoft.com/office/drawing/2014/main" id="{C2B163D1-3872-4565-B998-91603E56181C}"/>
                </a:ext>
              </a:extLst>
            </p:cNvPr>
            <p:cNvSpPr/>
            <p:nvPr/>
          </p:nvSpPr>
          <p:spPr>
            <a:xfrm>
              <a:off x="1258238" y="5438110"/>
              <a:ext cx="2977229" cy="36399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32A3BD8C-3512-4975-811A-E8741ECB6242}"/>
                </a:ext>
              </a:extLst>
            </p:cNvPr>
            <p:cNvSpPr/>
            <p:nvPr/>
          </p:nvSpPr>
          <p:spPr>
            <a:xfrm>
              <a:off x="3832166" y="6125206"/>
              <a:ext cx="1772646" cy="338717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74544FA-271F-46FE-AB2C-13F8F7FC4B84}"/>
              </a:ext>
            </a:extLst>
          </p:cNvPr>
          <p:cNvGrpSpPr/>
          <p:nvPr/>
        </p:nvGrpSpPr>
        <p:grpSpPr>
          <a:xfrm>
            <a:off x="6016101" y="3695890"/>
            <a:ext cx="6023800" cy="2026187"/>
            <a:chOff x="6016101" y="3695890"/>
            <a:chExt cx="6023800" cy="202618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4B3A36-D9D3-4A52-9EBC-CA372C817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016101" y="3695890"/>
              <a:ext cx="6023800" cy="2026187"/>
            </a:xfrm>
            <a:prstGeom prst="rect">
              <a:avLst/>
            </a:prstGeom>
          </p:spPr>
        </p:pic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79BDC3F9-A09B-4722-82A4-D19BDE2D1118}"/>
                </a:ext>
              </a:extLst>
            </p:cNvPr>
            <p:cNvSpPr/>
            <p:nvPr/>
          </p:nvSpPr>
          <p:spPr>
            <a:xfrm>
              <a:off x="7237025" y="3860075"/>
              <a:ext cx="3354225" cy="36984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EFD6028B-7F1A-43B1-90F8-A3F407D34D33}"/>
                </a:ext>
              </a:extLst>
            </p:cNvPr>
            <p:cNvSpPr/>
            <p:nvPr/>
          </p:nvSpPr>
          <p:spPr>
            <a:xfrm>
              <a:off x="9891166" y="4560993"/>
              <a:ext cx="1683429" cy="334573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FFE89DDF-103D-4B03-B8DA-17EFEB249383}"/>
                </a:ext>
              </a:extLst>
            </p:cNvPr>
            <p:cNvSpPr/>
            <p:nvPr/>
          </p:nvSpPr>
          <p:spPr>
            <a:xfrm>
              <a:off x="7232184" y="5230563"/>
              <a:ext cx="3354224" cy="36984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7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C0B534-528D-C7DF-093D-FF8D4213476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442" y="26580"/>
            <a:ext cx="5620534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25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0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8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58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家庭訪問のイラスト | かわいいフリー素材集 いらすとや">
            <a:extLst>
              <a:ext uri="{FF2B5EF4-FFF2-40B4-BE49-F238E27FC236}">
                <a16:creationId xmlns:a16="http://schemas.microsoft.com/office/drawing/2014/main" id="{8B08B2C6-8DA7-4FF3-8EDD-A7FD1C1E0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697" y="2508458"/>
            <a:ext cx="3286105" cy="328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F98938-1D36-230D-F450-F06C92008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193" y="584775"/>
            <a:ext cx="8143929" cy="155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041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8E6FB805-1129-7D60-BDF4-D95FBEC644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8688" y="12943"/>
            <a:ext cx="9467856" cy="6844352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369690" y="2629318"/>
            <a:ext cx="9452516" cy="796662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336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ECE41E-B56D-9FD5-ACA3-EB5F10932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546"/>
            <a:ext cx="12192000" cy="2132128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17166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5442DFC-6CEF-8951-969A-5BAB7E5CDE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2841"/>
            <a:ext cx="4429743" cy="8192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860EB3-BCC4-4175-B298-13DBFBA382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3258" y="821429"/>
            <a:ext cx="7958742" cy="6036571"/>
          </a:xfrm>
          <a:prstGeom prst="rect">
            <a:avLst/>
          </a:prstGeom>
        </p:spPr>
      </p:pic>
      <p:pic>
        <p:nvPicPr>
          <p:cNvPr id="10" name="Y_[17-05]_kotoba1">
            <a:hlinkClick r:id="" action="ppaction://media"/>
            <a:extLst>
              <a:ext uri="{FF2B5EF4-FFF2-40B4-BE49-F238E27FC236}">
                <a16:creationId xmlns:a16="http://schemas.microsoft.com/office/drawing/2014/main" id="{8C25A51A-FACE-4143-A6F3-8C3127B6BC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42635" y="1128782"/>
            <a:ext cx="487363" cy="487363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F9262E-5442-F837-4660-25E9E9EC6C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2189"/>
            <a:ext cx="3258005" cy="73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1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4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B860EB3-BCC4-4175-B298-13DBFBA38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3258" y="821429"/>
            <a:ext cx="7958742" cy="6036571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000CF6-B590-7743-5BE3-62594C4ECC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329"/>
            <a:ext cx="3258005" cy="7335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1C4CC7-2B44-8EB0-922A-6B2F849E94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64" y="1088464"/>
            <a:ext cx="3810532" cy="752580"/>
          </a:xfrm>
          <a:prstGeom prst="rect">
            <a:avLst/>
          </a:prstGeom>
        </p:spPr>
      </p:pic>
      <p:pic>
        <p:nvPicPr>
          <p:cNvPr id="11" name="Y_[17-05]_kotoba1">
            <a:hlinkClick r:id="" action="ppaction://media"/>
            <a:extLst>
              <a:ext uri="{FF2B5EF4-FFF2-40B4-BE49-F238E27FC236}">
                <a16:creationId xmlns:a16="http://schemas.microsoft.com/office/drawing/2014/main" id="{DC153D5E-CCCB-4B94-A4AC-40A2A3BF53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39298" y="1127753"/>
            <a:ext cx="443057" cy="44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3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B860EB3-BCC4-4175-B298-13DBFBA38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3258" y="821429"/>
            <a:ext cx="7958742" cy="6036571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4759CF-9346-C9A3-55D2-17116B8046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329"/>
            <a:ext cx="3258005" cy="7335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D20B85-8047-EF9C-B22B-70CBB6C912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24870"/>
            <a:ext cx="4490616" cy="733527"/>
          </a:xfrm>
          <a:prstGeom prst="rect">
            <a:avLst/>
          </a:prstGeom>
        </p:spPr>
      </p:pic>
      <p:pic>
        <p:nvPicPr>
          <p:cNvPr id="10" name="Y_[17-06]_kotoba2">
            <a:hlinkClick r:id="" action="ppaction://media"/>
            <a:extLst>
              <a:ext uri="{FF2B5EF4-FFF2-40B4-BE49-F238E27FC236}">
                <a16:creationId xmlns:a16="http://schemas.microsoft.com/office/drawing/2014/main" id="{88AFF184-A516-4BC1-8390-96AB847D38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13581" y="1709600"/>
            <a:ext cx="443057" cy="44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37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1C5374-C328-C075-CCC6-18617765E7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595301"/>
            <a:ext cx="4389119" cy="71694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B9AC531-9C57-4430-A0C9-A5F62A6AD1CF}"/>
              </a:ext>
            </a:extLst>
          </p:cNvPr>
          <p:cNvGrpSpPr/>
          <p:nvPr/>
        </p:nvGrpSpPr>
        <p:grpSpPr>
          <a:xfrm>
            <a:off x="4043397" y="821429"/>
            <a:ext cx="8148603" cy="6036571"/>
            <a:chOff x="4043397" y="821429"/>
            <a:chExt cx="8148603" cy="603657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B860EB3-BCC4-4175-B298-13DBFBA38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33258" y="821429"/>
              <a:ext cx="7958742" cy="6036571"/>
            </a:xfrm>
            <a:prstGeom prst="rect">
              <a:avLst/>
            </a:prstGeom>
          </p:spPr>
        </p:pic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FA5B2125-060C-48F5-A0A9-D4B7A0672757}"/>
                </a:ext>
              </a:extLst>
            </p:cNvPr>
            <p:cNvSpPr txBox="1"/>
            <p:nvPr/>
          </p:nvSpPr>
          <p:spPr>
            <a:xfrm>
              <a:off x="7160275" y="1196325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③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ahoma" panose="020B0604030504040204" pitchFamily="34" charset="0"/>
              </a:endParaRPr>
            </a:p>
          </p:txBody>
        </p:sp>
        <p:sp>
          <p:nvSpPr>
            <p:cNvPr id="12" name="TextBox 10">
              <a:extLst>
                <a:ext uri="{FF2B5EF4-FFF2-40B4-BE49-F238E27FC236}">
                  <a16:creationId xmlns:a16="http://schemas.microsoft.com/office/drawing/2014/main" id="{451934FF-776E-48B5-BDC7-89B4C9DE48ED}"/>
                </a:ext>
              </a:extLst>
            </p:cNvPr>
            <p:cNvSpPr txBox="1"/>
            <p:nvPr/>
          </p:nvSpPr>
          <p:spPr>
            <a:xfrm>
              <a:off x="4043397" y="1196325"/>
              <a:ext cx="5074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④　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ahoma" panose="020B0604030504040204" pitchFamily="34" charset="0"/>
              </a:endParaRPr>
            </a:p>
          </p:txBody>
        </p:sp>
        <p:sp>
          <p:nvSpPr>
            <p:cNvPr id="13" name="TextBox 11">
              <a:extLst>
                <a:ext uri="{FF2B5EF4-FFF2-40B4-BE49-F238E27FC236}">
                  <a16:creationId xmlns:a16="http://schemas.microsoft.com/office/drawing/2014/main" id="{27A76BE3-C165-4714-BBEA-C80A3064F942}"/>
                </a:ext>
              </a:extLst>
            </p:cNvPr>
            <p:cNvSpPr txBox="1"/>
            <p:nvPr/>
          </p:nvSpPr>
          <p:spPr>
            <a:xfrm>
              <a:off x="5618474" y="1196325"/>
              <a:ext cx="4924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⑤　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ahoma" panose="020B0604030504040204" pitchFamily="34" charset="0"/>
              </a:endParaRPr>
            </a:p>
          </p:txBody>
        </p:sp>
        <p:sp>
          <p:nvSpPr>
            <p:cNvPr id="14" name="TextBox 9">
              <a:extLst>
                <a:ext uri="{FF2B5EF4-FFF2-40B4-BE49-F238E27FC236}">
                  <a16:creationId xmlns:a16="http://schemas.microsoft.com/office/drawing/2014/main" id="{98A26291-DFC9-42B6-86C3-E84A98D5476D}"/>
                </a:ext>
              </a:extLst>
            </p:cNvPr>
            <p:cNvSpPr txBox="1"/>
            <p:nvPr/>
          </p:nvSpPr>
          <p:spPr>
            <a:xfrm>
              <a:off x="10294365" y="1196325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③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ahoma" panose="020B0604030504040204" pitchFamily="34" charset="0"/>
              </a:endParaRPr>
            </a:p>
          </p:txBody>
        </p:sp>
        <p:sp>
          <p:nvSpPr>
            <p:cNvPr id="15" name="TextBox 7">
              <a:extLst>
                <a:ext uri="{FF2B5EF4-FFF2-40B4-BE49-F238E27FC236}">
                  <a16:creationId xmlns:a16="http://schemas.microsoft.com/office/drawing/2014/main" id="{1FCB5CF4-83E8-4C0B-B91A-8E4E5859ECD0}"/>
                </a:ext>
              </a:extLst>
            </p:cNvPr>
            <p:cNvSpPr txBox="1"/>
            <p:nvPr/>
          </p:nvSpPr>
          <p:spPr>
            <a:xfrm>
              <a:off x="8728599" y="3166796"/>
              <a:ext cx="4924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②　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ahoma" panose="020B0604030504040204" pitchFamily="34" charset="0"/>
              </a:endParaRPr>
            </a:p>
          </p:txBody>
        </p:sp>
        <p:sp>
          <p:nvSpPr>
            <p:cNvPr id="16" name="TextBox 10">
              <a:extLst>
                <a:ext uri="{FF2B5EF4-FFF2-40B4-BE49-F238E27FC236}">
                  <a16:creationId xmlns:a16="http://schemas.microsoft.com/office/drawing/2014/main" id="{5C8C84E7-F103-4DF8-8309-C6D921ED57F2}"/>
                </a:ext>
              </a:extLst>
            </p:cNvPr>
            <p:cNvSpPr txBox="1"/>
            <p:nvPr/>
          </p:nvSpPr>
          <p:spPr>
            <a:xfrm>
              <a:off x="5618475" y="3198166"/>
              <a:ext cx="4924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④　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ahoma" panose="020B0604030504040204" pitchFamily="34" charset="0"/>
              </a:endParaRPr>
            </a:p>
          </p:txBody>
        </p: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9D53F886-1687-4930-AF95-513F1D79A747}"/>
                </a:ext>
              </a:extLst>
            </p:cNvPr>
            <p:cNvSpPr txBox="1"/>
            <p:nvPr/>
          </p:nvSpPr>
          <p:spPr>
            <a:xfrm>
              <a:off x="10320012" y="3166796"/>
              <a:ext cx="4924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⑤　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ahoma" panose="020B0604030504040204" pitchFamily="34" charset="0"/>
              </a:endParaRPr>
            </a:p>
          </p:txBody>
        </p:sp>
        <p:sp>
          <p:nvSpPr>
            <p:cNvPr id="18" name="TextBox 12">
              <a:extLst>
                <a:ext uri="{FF2B5EF4-FFF2-40B4-BE49-F238E27FC236}">
                  <a16:creationId xmlns:a16="http://schemas.microsoft.com/office/drawing/2014/main" id="{EF3EA2C8-6308-4326-B74B-3B59083D579A}"/>
                </a:ext>
              </a:extLst>
            </p:cNvPr>
            <p:cNvSpPr txBox="1"/>
            <p:nvPr/>
          </p:nvSpPr>
          <p:spPr>
            <a:xfrm>
              <a:off x="7224265" y="3198166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⑥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ahoma" panose="020B0604030504040204" pitchFamily="34" charset="0"/>
              </a:endParaRPr>
            </a:p>
          </p:txBody>
        </p:sp>
        <p:sp>
          <p:nvSpPr>
            <p:cNvPr id="19" name="TextBox 1">
              <a:extLst>
                <a:ext uri="{FF2B5EF4-FFF2-40B4-BE49-F238E27FC236}">
                  <a16:creationId xmlns:a16="http://schemas.microsoft.com/office/drawing/2014/main" id="{2EE59717-86CE-4E54-8E67-2D887840A12E}"/>
                </a:ext>
              </a:extLst>
            </p:cNvPr>
            <p:cNvSpPr txBox="1"/>
            <p:nvPr/>
          </p:nvSpPr>
          <p:spPr>
            <a:xfrm>
              <a:off x="10365692" y="5155142"/>
              <a:ext cx="4949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①</a:t>
              </a:r>
              <a:r>
                <a:rPr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  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ahoma" panose="020B0604030504040204" pitchFamily="34" charset="0"/>
              </a:endParaRPr>
            </a:p>
          </p:txBody>
        </p:sp>
        <p:sp>
          <p:nvSpPr>
            <p:cNvPr id="20" name="TextBox 12">
              <a:extLst>
                <a:ext uri="{FF2B5EF4-FFF2-40B4-BE49-F238E27FC236}">
                  <a16:creationId xmlns:a16="http://schemas.microsoft.com/office/drawing/2014/main" id="{3CF267B2-F779-4A6E-AF61-A86C8BFE0C0A}"/>
                </a:ext>
              </a:extLst>
            </p:cNvPr>
            <p:cNvSpPr txBox="1"/>
            <p:nvPr/>
          </p:nvSpPr>
          <p:spPr>
            <a:xfrm>
              <a:off x="8784577" y="5155142"/>
              <a:ext cx="4949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Tahoma" panose="020B0604030504040204" pitchFamily="34" charset="0"/>
                </a:rPr>
                <a:t>⑥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ahoma" panose="020B0604030504040204" pitchFamily="34" charset="0"/>
              </a:endParaRPr>
            </a:p>
          </p:txBody>
        </p:sp>
      </p:grpSp>
      <p:sp>
        <p:nvSpPr>
          <p:cNvPr id="21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9DBF49-62DA-8925-8718-8E35614971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9329"/>
            <a:ext cx="3258005" cy="733527"/>
          </a:xfrm>
          <a:prstGeom prst="rect">
            <a:avLst/>
          </a:prstGeom>
        </p:spPr>
      </p:pic>
      <p:pic>
        <p:nvPicPr>
          <p:cNvPr id="10" name="Y_[17-06]_kotoba2">
            <a:hlinkClick r:id="" action="ppaction://media"/>
            <a:extLst>
              <a:ext uri="{FF2B5EF4-FFF2-40B4-BE49-F238E27FC236}">
                <a16:creationId xmlns:a16="http://schemas.microsoft.com/office/drawing/2014/main" id="{88AFF184-A516-4BC1-8390-96AB847D38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82549" y="1649166"/>
            <a:ext cx="443057" cy="44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545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BEDF9D0-1811-4A69-9926-EF34B7872A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4892" y="1105561"/>
            <a:ext cx="11382216" cy="5517179"/>
          </a:xfrm>
          <a:prstGeom prst="rect">
            <a:avLst/>
          </a:prstGeom>
        </p:spPr>
      </p:pic>
      <p:pic>
        <p:nvPicPr>
          <p:cNvPr id="12" name="Y_[17-07]_kiku1">
            <a:hlinkClick r:id="" action="ppaction://media"/>
            <a:extLst>
              <a:ext uri="{FF2B5EF4-FFF2-40B4-BE49-F238E27FC236}">
                <a16:creationId xmlns:a16="http://schemas.microsoft.com/office/drawing/2014/main" id="{6463C5D9-FCD3-493E-B793-E8987FAF38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78161" y="2948299"/>
            <a:ext cx="487363" cy="487363"/>
          </a:xfrm>
          <a:prstGeom prst="rect">
            <a:avLst/>
          </a:prstGeom>
        </p:spPr>
      </p:pic>
      <p:pic>
        <p:nvPicPr>
          <p:cNvPr id="13" name="Y_[17-08]_kiku2">
            <a:hlinkClick r:id="" action="ppaction://media"/>
            <a:extLst>
              <a:ext uri="{FF2B5EF4-FFF2-40B4-BE49-F238E27FC236}">
                <a16:creationId xmlns:a16="http://schemas.microsoft.com/office/drawing/2014/main" id="{453DAC72-D378-40E4-886A-DABE8776E01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38793" y="2948299"/>
            <a:ext cx="487363" cy="487363"/>
          </a:xfrm>
          <a:prstGeom prst="rect">
            <a:avLst/>
          </a:prstGeom>
        </p:spPr>
      </p:pic>
      <p:pic>
        <p:nvPicPr>
          <p:cNvPr id="14" name="Y_[17-09]_kiku3">
            <a:hlinkClick r:id="" action="ppaction://media"/>
            <a:extLst>
              <a:ext uri="{FF2B5EF4-FFF2-40B4-BE49-F238E27FC236}">
                <a16:creationId xmlns:a16="http://schemas.microsoft.com/office/drawing/2014/main" id="{7C8E46F5-AB6B-44D6-B0C3-6EF1BB58AF9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181050" y="2948299"/>
            <a:ext cx="487363" cy="487363"/>
          </a:xfrm>
          <a:prstGeom prst="rect">
            <a:avLst/>
          </a:prstGeom>
        </p:spPr>
      </p:pic>
      <p:pic>
        <p:nvPicPr>
          <p:cNvPr id="15" name="Y_[17-10]_kiku4">
            <a:hlinkClick r:id="" action="ppaction://media"/>
            <a:extLst>
              <a:ext uri="{FF2B5EF4-FFF2-40B4-BE49-F238E27FC236}">
                <a16:creationId xmlns:a16="http://schemas.microsoft.com/office/drawing/2014/main" id="{87DD8F1F-C7CC-40FA-AC2A-02BD4AC4D7A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570157" y="2955240"/>
            <a:ext cx="487363" cy="487363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05E5A1-407E-BC5E-3E35-3DC13309DDE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59268"/>
            <a:ext cx="3286584" cy="7525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D880F0-B30F-0794-5F95-1F8DC358838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03989" y="59268"/>
            <a:ext cx="5401429" cy="7049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5F1916-2069-7C82-C56C-63B5752CA31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7958" y="1105560"/>
            <a:ext cx="6789862" cy="91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41103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749881D-36AE-4B97-95A0-E45F806C0BE7}"/>
              </a:ext>
            </a:extLst>
          </p:cNvPr>
          <p:cNvGrpSpPr/>
          <p:nvPr/>
        </p:nvGrpSpPr>
        <p:grpSpPr>
          <a:xfrm>
            <a:off x="404892" y="1153605"/>
            <a:ext cx="11382216" cy="5517179"/>
            <a:chOff x="404892" y="1153605"/>
            <a:chExt cx="11382216" cy="551717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BEDF9D0-1811-4A69-9926-EF34B7872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04892" y="1153605"/>
              <a:ext cx="11382216" cy="5517179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BF60125-CBC0-4A7E-96F9-66FC435B5FCD}"/>
                </a:ext>
              </a:extLst>
            </p:cNvPr>
            <p:cNvSpPr txBox="1"/>
            <p:nvPr/>
          </p:nvSpPr>
          <p:spPr>
            <a:xfrm>
              <a:off x="3213717" y="5957292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l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9BF336B-1C3E-46EC-B6AA-9FB442D43CFB}"/>
                </a:ext>
              </a:extLst>
            </p:cNvPr>
            <p:cNvSpPr txBox="1"/>
            <p:nvPr/>
          </p:nvSpPr>
          <p:spPr>
            <a:xfrm>
              <a:off x="5521309" y="5967695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6752EBD-9F12-44AD-8DEF-500248DCB7BA}"/>
                </a:ext>
              </a:extLst>
            </p:cNvPr>
            <p:cNvSpPr txBox="1"/>
            <p:nvPr/>
          </p:nvSpPr>
          <p:spPr>
            <a:xfrm>
              <a:off x="7941663" y="5957291"/>
              <a:ext cx="4171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A1A92E5-3B43-46BE-B562-FBC571B3BE0A}"/>
                </a:ext>
              </a:extLst>
            </p:cNvPr>
            <p:cNvSpPr txBox="1"/>
            <p:nvPr/>
          </p:nvSpPr>
          <p:spPr>
            <a:xfrm>
              <a:off x="10363621" y="5957290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</a:p>
          </p:txBody>
        </p:sp>
      </p:grpSp>
      <p:pic>
        <p:nvPicPr>
          <p:cNvPr id="12" name="Y_[17-07]_kiku1">
            <a:hlinkClick r:id="" action="ppaction://media"/>
            <a:extLst>
              <a:ext uri="{FF2B5EF4-FFF2-40B4-BE49-F238E27FC236}">
                <a16:creationId xmlns:a16="http://schemas.microsoft.com/office/drawing/2014/main" id="{6463C5D9-FCD3-493E-B793-E8987FAF38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82153" y="3023757"/>
            <a:ext cx="487363" cy="487363"/>
          </a:xfrm>
          <a:prstGeom prst="rect">
            <a:avLst/>
          </a:prstGeom>
        </p:spPr>
      </p:pic>
      <p:pic>
        <p:nvPicPr>
          <p:cNvPr id="13" name="Y_[17-08]_kiku2">
            <a:hlinkClick r:id="" action="ppaction://media"/>
            <a:extLst>
              <a:ext uri="{FF2B5EF4-FFF2-40B4-BE49-F238E27FC236}">
                <a16:creationId xmlns:a16="http://schemas.microsoft.com/office/drawing/2014/main" id="{453DAC72-D378-40E4-886A-DABE8776E01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86883" y="3023757"/>
            <a:ext cx="487363" cy="487363"/>
          </a:xfrm>
          <a:prstGeom prst="rect">
            <a:avLst/>
          </a:prstGeom>
        </p:spPr>
      </p:pic>
      <p:pic>
        <p:nvPicPr>
          <p:cNvPr id="14" name="Y_[17-09]_kiku3">
            <a:hlinkClick r:id="" action="ppaction://media"/>
            <a:extLst>
              <a:ext uri="{FF2B5EF4-FFF2-40B4-BE49-F238E27FC236}">
                <a16:creationId xmlns:a16="http://schemas.microsoft.com/office/drawing/2014/main" id="{7C8E46F5-AB6B-44D6-B0C3-6EF1BB58AF9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08582" y="3023757"/>
            <a:ext cx="487363" cy="487363"/>
          </a:xfrm>
          <a:prstGeom prst="rect">
            <a:avLst/>
          </a:prstGeom>
        </p:spPr>
      </p:pic>
      <p:pic>
        <p:nvPicPr>
          <p:cNvPr id="15" name="Y_[17-10]_kiku4">
            <a:hlinkClick r:id="" action="ppaction://media"/>
            <a:extLst>
              <a:ext uri="{FF2B5EF4-FFF2-40B4-BE49-F238E27FC236}">
                <a16:creationId xmlns:a16="http://schemas.microsoft.com/office/drawing/2014/main" id="{87DD8F1F-C7CC-40FA-AC2A-02BD4AC4D7A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97845" y="3023757"/>
            <a:ext cx="487363" cy="487363"/>
          </a:xfrm>
          <a:prstGeom prst="rect">
            <a:avLst/>
          </a:prstGeom>
        </p:spPr>
      </p:pic>
      <p:sp>
        <p:nvSpPr>
          <p:cNvPr id="18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6F8523-7DEE-47E8-E58B-9F6D53C7492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59268"/>
            <a:ext cx="3286584" cy="7525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9D8883-99E7-A5B8-5601-C253E6232FB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03989" y="59268"/>
            <a:ext cx="5401429" cy="7049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2AC647-F2F2-6CDC-8BAC-6B76E3F2682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7958" y="1105560"/>
            <a:ext cx="6789862" cy="91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79079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63B188-73C2-4035-AF00-3FA4D210D1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948" y="387375"/>
            <a:ext cx="11770103" cy="4282279"/>
          </a:xfrm>
          <a:prstGeom prst="rect">
            <a:avLst/>
          </a:prstGeom>
        </p:spPr>
      </p:pic>
      <p:pic>
        <p:nvPicPr>
          <p:cNvPr id="6" name="Y_[17-07]_kiku1">
            <a:hlinkClick r:id="" action="ppaction://media"/>
            <a:extLst>
              <a:ext uri="{FF2B5EF4-FFF2-40B4-BE49-F238E27FC236}">
                <a16:creationId xmlns:a16="http://schemas.microsoft.com/office/drawing/2014/main" id="{79C4D098-1755-43C1-B145-C2C9C3A71B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95562" y="1952747"/>
            <a:ext cx="487363" cy="487363"/>
          </a:xfrm>
          <a:prstGeom prst="rect">
            <a:avLst/>
          </a:prstGeom>
        </p:spPr>
      </p:pic>
      <p:pic>
        <p:nvPicPr>
          <p:cNvPr id="7" name="Y_[17-08]_kiku2">
            <a:hlinkClick r:id="" action="ppaction://media"/>
            <a:extLst>
              <a:ext uri="{FF2B5EF4-FFF2-40B4-BE49-F238E27FC236}">
                <a16:creationId xmlns:a16="http://schemas.microsoft.com/office/drawing/2014/main" id="{ECE030FF-7705-4D39-A8B7-9C97016ED87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11880" y="1952747"/>
            <a:ext cx="487363" cy="487363"/>
          </a:xfrm>
          <a:prstGeom prst="rect">
            <a:avLst/>
          </a:prstGeom>
        </p:spPr>
      </p:pic>
      <p:pic>
        <p:nvPicPr>
          <p:cNvPr id="8" name="Y_[17-09]_kiku3">
            <a:hlinkClick r:id="" action="ppaction://media"/>
            <a:extLst>
              <a:ext uri="{FF2B5EF4-FFF2-40B4-BE49-F238E27FC236}">
                <a16:creationId xmlns:a16="http://schemas.microsoft.com/office/drawing/2014/main" id="{D419C12C-543A-4A93-BF2D-0C0FEED5A04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137114" y="1948296"/>
            <a:ext cx="487363" cy="487363"/>
          </a:xfrm>
          <a:prstGeom prst="rect">
            <a:avLst/>
          </a:prstGeom>
        </p:spPr>
      </p:pic>
      <p:pic>
        <p:nvPicPr>
          <p:cNvPr id="9" name="Y_[17-10]_kiku4">
            <a:hlinkClick r:id="" action="ppaction://media"/>
            <a:extLst>
              <a:ext uri="{FF2B5EF4-FFF2-40B4-BE49-F238E27FC236}">
                <a16:creationId xmlns:a16="http://schemas.microsoft.com/office/drawing/2014/main" id="{4EBC5BBD-912C-497D-9E3E-6B3359CDBB7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562348" y="1948295"/>
            <a:ext cx="487363" cy="487363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0B663F-F2E5-2F4F-92D2-1428BEADC30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6592" y="387374"/>
            <a:ext cx="9862251" cy="88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508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A72906D-DA2D-40EC-B85A-C57F6060F3F0}"/>
              </a:ext>
            </a:extLst>
          </p:cNvPr>
          <p:cNvGrpSpPr/>
          <p:nvPr/>
        </p:nvGrpSpPr>
        <p:grpSpPr>
          <a:xfrm>
            <a:off x="210948" y="163585"/>
            <a:ext cx="11770103" cy="4282279"/>
            <a:chOff x="210948" y="387375"/>
            <a:chExt cx="11770103" cy="428227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63B188-73C2-4035-AF00-3FA4D210D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10948" y="387375"/>
              <a:ext cx="11770103" cy="428227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6EB478B-1314-4298-B041-45DA3F15269D}"/>
                </a:ext>
              </a:extLst>
            </p:cNvPr>
            <p:cNvSpPr txBox="1"/>
            <p:nvPr/>
          </p:nvSpPr>
          <p:spPr>
            <a:xfrm>
              <a:off x="2194085" y="2985593"/>
              <a:ext cx="14670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000" b="1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わるいもの</a:t>
              </a:r>
              <a:endParaRPr lang="en-US" sz="20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5A3303B-12D6-4B2C-9FFC-738DBC6C7B5B}"/>
                </a:ext>
              </a:extLst>
            </p:cNvPr>
            <p:cNvSpPr txBox="1"/>
            <p:nvPr/>
          </p:nvSpPr>
          <p:spPr>
            <a:xfrm>
              <a:off x="4887841" y="2981755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000" b="1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さかな</a:t>
              </a:r>
              <a:endParaRPr lang="en-US" sz="20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EB6D8CB-855B-449A-BB09-4F9AE5B7838A}"/>
                </a:ext>
              </a:extLst>
            </p:cNvPr>
            <p:cNvSpPr txBox="1"/>
            <p:nvPr/>
          </p:nvSpPr>
          <p:spPr>
            <a:xfrm>
              <a:off x="7236439" y="2985593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000" b="1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ゆうめい</a:t>
              </a:r>
              <a:endParaRPr lang="en-US" sz="20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8E50C52-9C3F-426D-9FF1-C09361BAF249}"/>
                </a:ext>
              </a:extLst>
            </p:cNvPr>
            <p:cNvSpPr txBox="1"/>
            <p:nvPr/>
          </p:nvSpPr>
          <p:spPr>
            <a:xfrm>
              <a:off x="7317062" y="3409187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000" b="1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バナナ</a:t>
              </a:r>
              <a:endParaRPr lang="en-US" sz="20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95DF35-0E9E-41C0-8643-F8A0923AC4E9}"/>
                </a:ext>
              </a:extLst>
            </p:cNvPr>
            <p:cNvSpPr txBox="1"/>
            <p:nvPr/>
          </p:nvSpPr>
          <p:spPr>
            <a:xfrm>
              <a:off x="9802764" y="2585483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000" b="1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おこめ</a:t>
              </a:r>
              <a:endParaRPr lang="en-US" sz="20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D57BEFE-4395-4FB8-985B-C2BBDD403231}"/>
                </a:ext>
              </a:extLst>
            </p:cNvPr>
            <p:cNvSpPr txBox="1"/>
            <p:nvPr/>
          </p:nvSpPr>
          <p:spPr>
            <a:xfrm>
              <a:off x="10398241" y="3385703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000" b="1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つよい</a:t>
              </a:r>
              <a:endParaRPr lang="en-US" sz="20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6" name="Y_[17-07]_kiku1">
            <a:hlinkClick r:id="" action="ppaction://media"/>
            <a:extLst>
              <a:ext uri="{FF2B5EF4-FFF2-40B4-BE49-F238E27FC236}">
                <a16:creationId xmlns:a16="http://schemas.microsoft.com/office/drawing/2014/main" id="{79C4D098-1755-43C1-B145-C2C9C3A71B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51880" y="1817362"/>
            <a:ext cx="487363" cy="487363"/>
          </a:xfrm>
          <a:prstGeom prst="rect">
            <a:avLst/>
          </a:prstGeom>
        </p:spPr>
      </p:pic>
      <p:pic>
        <p:nvPicPr>
          <p:cNvPr id="7" name="Y_[17-08]_kiku2">
            <a:hlinkClick r:id="" action="ppaction://media"/>
            <a:extLst>
              <a:ext uri="{FF2B5EF4-FFF2-40B4-BE49-F238E27FC236}">
                <a16:creationId xmlns:a16="http://schemas.microsoft.com/office/drawing/2014/main" id="{ECE030FF-7705-4D39-A8B7-9C97016ED87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644160" y="1932772"/>
            <a:ext cx="487363" cy="487363"/>
          </a:xfrm>
          <a:prstGeom prst="rect">
            <a:avLst/>
          </a:prstGeom>
        </p:spPr>
      </p:pic>
      <p:pic>
        <p:nvPicPr>
          <p:cNvPr id="8" name="Y_[17-09]_kiku3">
            <a:hlinkClick r:id="" action="ppaction://media"/>
            <a:extLst>
              <a:ext uri="{FF2B5EF4-FFF2-40B4-BE49-F238E27FC236}">
                <a16:creationId xmlns:a16="http://schemas.microsoft.com/office/drawing/2014/main" id="{D419C12C-543A-4A93-BF2D-0C0FEED5A04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992758" y="1952747"/>
            <a:ext cx="487363" cy="487363"/>
          </a:xfrm>
          <a:prstGeom prst="rect">
            <a:avLst/>
          </a:prstGeom>
        </p:spPr>
      </p:pic>
      <p:pic>
        <p:nvPicPr>
          <p:cNvPr id="9" name="Y_[17-10]_kiku4">
            <a:hlinkClick r:id="" action="ppaction://media"/>
            <a:extLst>
              <a:ext uri="{FF2B5EF4-FFF2-40B4-BE49-F238E27FC236}">
                <a16:creationId xmlns:a16="http://schemas.microsoft.com/office/drawing/2014/main" id="{4EBC5BBD-912C-497D-9E3E-6B3359CDBB7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15401" y="2061043"/>
            <a:ext cx="487363" cy="487363"/>
          </a:xfrm>
          <a:prstGeom prst="rect">
            <a:avLst/>
          </a:prstGeom>
        </p:spPr>
      </p:pic>
      <p:sp>
        <p:nvSpPr>
          <p:cNvPr id="16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D65427-C51D-07E8-33CA-4BE0A80DDD3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6592" y="215924"/>
            <a:ext cx="9862251" cy="88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22622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BFB83D0-0BF1-4004-9CC7-F6630C94BE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315" y="4047931"/>
            <a:ext cx="11515382" cy="539633"/>
          </a:xfrm>
          <a:prstGeom prst="rect">
            <a:avLst/>
          </a:prstGeom>
        </p:spPr>
      </p:pic>
      <p:pic>
        <p:nvPicPr>
          <p:cNvPr id="8" name="Y_[17-07]_kiku1">
            <a:hlinkClick r:id="" action="ppaction://media"/>
            <a:extLst>
              <a:ext uri="{FF2B5EF4-FFF2-40B4-BE49-F238E27FC236}">
                <a16:creationId xmlns:a16="http://schemas.microsoft.com/office/drawing/2014/main" id="{CF0F8E50-ED24-46F1-B528-C8660AC444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20834" y="4047579"/>
            <a:ext cx="487363" cy="487363"/>
          </a:xfrm>
          <a:prstGeom prst="rect">
            <a:avLst/>
          </a:prstGeom>
        </p:spPr>
      </p:pic>
      <p:pic>
        <p:nvPicPr>
          <p:cNvPr id="9" name="Y_[17-08]_kiku2">
            <a:hlinkClick r:id="" action="ppaction://media"/>
            <a:extLst>
              <a:ext uri="{FF2B5EF4-FFF2-40B4-BE49-F238E27FC236}">
                <a16:creationId xmlns:a16="http://schemas.microsoft.com/office/drawing/2014/main" id="{35D188E2-D547-4288-AE6B-FDD5C28722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23624" y="3999389"/>
            <a:ext cx="487363" cy="487363"/>
          </a:xfrm>
          <a:prstGeom prst="rect">
            <a:avLst/>
          </a:prstGeom>
        </p:spPr>
      </p:pic>
      <p:pic>
        <p:nvPicPr>
          <p:cNvPr id="10" name="Y_[17-09]_kiku3">
            <a:hlinkClick r:id="" action="ppaction://media"/>
            <a:extLst>
              <a:ext uri="{FF2B5EF4-FFF2-40B4-BE49-F238E27FC236}">
                <a16:creationId xmlns:a16="http://schemas.microsoft.com/office/drawing/2014/main" id="{189EFD3F-5382-44DD-A365-04FABAC4F5B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33054" y="4010374"/>
            <a:ext cx="487363" cy="487363"/>
          </a:xfrm>
          <a:prstGeom prst="rect">
            <a:avLst/>
          </a:prstGeom>
        </p:spPr>
      </p:pic>
      <p:pic>
        <p:nvPicPr>
          <p:cNvPr id="11" name="Y_[17-10]_kiku4">
            <a:hlinkClick r:id="" action="ppaction://media"/>
            <a:extLst>
              <a:ext uri="{FF2B5EF4-FFF2-40B4-BE49-F238E27FC236}">
                <a16:creationId xmlns:a16="http://schemas.microsoft.com/office/drawing/2014/main" id="{3A1F1002-D2A0-44FB-94BD-E56321EC0D2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35844" y="4010373"/>
            <a:ext cx="487363" cy="487363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49DAF4-2A0A-168C-E8E2-B872FB37B37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8939" y="403331"/>
            <a:ext cx="9248833" cy="9767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D9B720-781C-B621-D218-9E4B3A3E2B1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28760" y="1706931"/>
            <a:ext cx="5173203" cy="1619199"/>
          </a:xfrm>
          <a:prstGeom prst="rect">
            <a:avLst/>
          </a:prstGeom>
          <a:ln w="28575">
            <a:solidFill>
              <a:srgbClr val="F939D4"/>
            </a:solidFill>
          </a:ln>
        </p:spPr>
      </p:pic>
    </p:spTree>
    <p:extLst>
      <p:ext uri="{BB962C8B-B14F-4D97-AF65-F5344CB8AC3E}">
        <p14:creationId xmlns:p14="http://schemas.microsoft.com/office/powerpoint/2010/main" val="278798898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>
            <a:extLst>
              <a:ext uri="{FF2B5EF4-FFF2-40B4-BE49-F238E27FC236}">
                <a16:creationId xmlns:a16="http://schemas.microsoft.com/office/drawing/2014/main" id="{92AAF116-1BCC-475E-B322-A39C278DAC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8" y="0"/>
            <a:ext cx="2200821" cy="13227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9A2091-DA14-432B-BC89-289121C786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8634" y="935904"/>
            <a:ext cx="9694732" cy="4302037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1L17-7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5A6084-0743-987E-FED8-B528E92287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729" y="935904"/>
            <a:ext cx="9210181" cy="1162970"/>
          </a:xfrm>
          <a:prstGeom prst="rect">
            <a:avLst/>
          </a:prstGeom>
        </p:spPr>
      </p:pic>
      <p:pic>
        <p:nvPicPr>
          <p:cNvPr id="8" name="Y_[17-11]_katachi">
            <a:hlinkClick r:id="" action="ppaction://media"/>
            <a:extLst>
              <a:ext uri="{FF2B5EF4-FFF2-40B4-BE49-F238E27FC236}">
                <a16:creationId xmlns:a16="http://schemas.microsoft.com/office/drawing/2014/main" id="{E60BF136-4843-48D2-A004-B4D71C31C6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55203" y="149067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29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9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>
            <a:extLst>
              <a:ext uri="{FF2B5EF4-FFF2-40B4-BE49-F238E27FC236}">
                <a16:creationId xmlns:a16="http://schemas.microsoft.com/office/drawing/2014/main" id="{D2D36267-8294-42C9-A920-53466DF85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8" y="0"/>
            <a:ext cx="2200821" cy="1322773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9238A34-3694-46EF-BED8-FDABD5ED0FD1}"/>
              </a:ext>
            </a:extLst>
          </p:cNvPr>
          <p:cNvGrpSpPr/>
          <p:nvPr/>
        </p:nvGrpSpPr>
        <p:grpSpPr>
          <a:xfrm>
            <a:off x="1604327" y="949976"/>
            <a:ext cx="9180171" cy="4073701"/>
            <a:chOff x="1762209" y="871035"/>
            <a:chExt cx="9180171" cy="407370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29A2091-DA14-432B-BC89-289121C78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62209" y="871035"/>
              <a:ext cx="9180171" cy="4073701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57DCD84-2E29-442B-A0A9-098F97DB83EC}"/>
                </a:ext>
              </a:extLst>
            </p:cNvPr>
            <p:cNvSpPr txBox="1"/>
            <p:nvPr/>
          </p:nvSpPr>
          <p:spPr>
            <a:xfrm>
              <a:off x="4548407" y="2320467"/>
              <a:ext cx="19800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もってきた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F5A197B-21B6-4D26-995A-4162639FEADC}"/>
                </a:ext>
              </a:extLst>
            </p:cNvPr>
            <p:cNvSpPr txBox="1"/>
            <p:nvPr/>
          </p:nvSpPr>
          <p:spPr>
            <a:xfrm>
              <a:off x="4630210" y="2958856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つかう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4FB5E05-6753-4051-B4EE-F524A750C3E9}"/>
                </a:ext>
              </a:extLst>
            </p:cNvPr>
            <p:cNvSpPr txBox="1"/>
            <p:nvPr/>
          </p:nvSpPr>
          <p:spPr>
            <a:xfrm>
              <a:off x="3640195" y="3641435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つくった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8C4A668-CC47-4490-AAE9-D422BF0427F9}"/>
                </a:ext>
              </a:extLst>
            </p:cNvPr>
            <p:cNvSpPr txBox="1"/>
            <p:nvPr/>
          </p:nvSpPr>
          <p:spPr>
            <a:xfrm>
              <a:off x="4271137" y="4316840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つくった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15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1L17-7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DFB75C-12EA-8E39-AB59-EED07F49AB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9611" y="960510"/>
            <a:ext cx="8643129" cy="1091368"/>
          </a:xfrm>
          <a:prstGeom prst="rect">
            <a:avLst/>
          </a:prstGeom>
        </p:spPr>
      </p:pic>
      <p:pic>
        <p:nvPicPr>
          <p:cNvPr id="8" name="Y_[17-11]_katachi">
            <a:hlinkClick r:id="" action="ppaction://media"/>
            <a:extLst>
              <a:ext uri="{FF2B5EF4-FFF2-40B4-BE49-F238E27FC236}">
                <a16:creationId xmlns:a16="http://schemas.microsoft.com/office/drawing/2014/main" id="{E60BF136-4843-48D2-A004-B4D71C31C6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38771" y="1362967"/>
            <a:ext cx="487363" cy="4873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E181A4-80E1-0CF7-B75C-81F2DE336A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2158" y="5162034"/>
            <a:ext cx="9251209" cy="123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8339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48307" cy="10529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1L17-17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8F0BD2-66A0-320C-41B7-2E887E27A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676" y="618732"/>
            <a:ext cx="10920707" cy="613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48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990"/>
            <a:ext cx="12192001" cy="6948111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E708DF-83D3-50A3-1A6D-C03401D4A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597" y="52506"/>
            <a:ext cx="5736042" cy="23242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58F44A-2AD1-569A-7795-54344F734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5926" y="2358048"/>
            <a:ext cx="8216774" cy="4612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BDDE00-3E18-F489-1FAB-D09ECB688A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"/>
            <a:ext cx="1544597" cy="83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06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>
            <a:extLst>
              <a:ext uri="{FF2B5EF4-FFF2-40B4-BE49-F238E27FC236}">
                <a16:creationId xmlns:a16="http://schemas.microsoft.com/office/drawing/2014/main" id="{8A9441AC-D286-4F95-9015-7F6194AADE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1688" y="2278454"/>
            <a:ext cx="11515382" cy="539633"/>
          </a:xfrm>
          <a:prstGeom prst="rect">
            <a:avLst/>
          </a:prstGeom>
        </p:spPr>
      </p:pic>
      <p:pic>
        <p:nvPicPr>
          <p:cNvPr id="17" name="Y_[17-07]_kiku1">
            <a:hlinkClick r:id="" action="ppaction://media"/>
            <a:extLst>
              <a:ext uri="{FF2B5EF4-FFF2-40B4-BE49-F238E27FC236}">
                <a16:creationId xmlns:a16="http://schemas.microsoft.com/office/drawing/2014/main" id="{FE6698EB-BD1B-4C6B-92D7-01E98B21AB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86207" y="2278102"/>
            <a:ext cx="487363" cy="487363"/>
          </a:xfrm>
          <a:prstGeom prst="rect">
            <a:avLst/>
          </a:prstGeom>
        </p:spPr>
      </p:pic>
      <p:pic>
        <p:nvPicPr>
          <p:cNvPr id="18" name="Y_[17-08]_kiku2">
            <a:hlinkClick r:id="" action="ppaction://media"/>
            <a:extLst>
              <a:ext uri="{FF2B5EF4-FFF2-40B4-BE49-F238E27FC236}">
                <a16:creationId xmlns:a16="http://schemas.microsoft.com/office/drawing/2014/main" id="{50964AA2-EEC2-4725-AFA4-8ADABC6D79A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88997" y="2229912"/>
            <a:ext cx="487363" cy="487363"/>
          </a:xfrm>
          <a:prstGeom prst="rect">
            <a:avLst/>
          </a:prstGeom>
        </p:spPr>
      </p:pic>
      <p:pic>
        <p:nvPicPr>
          <p:cNvPr id="19" name="Y_[17-09]_kiku3">
            <a:hlinkClick r:id="" action="ppaction://media"/>
            <a:extLst>
              <a:ext uri="{FF2B5EF4-FFF2-40B4-BE49-F238E27FC236}">
                <a16:creationId xmlns:a16="http://schemas.microsoft.com/office/drawing/2014/main" id="{95DAA8E3-F5E6-46A2-A4AC-565F60BF982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998427" y="2240897"/>
            <a:ext cx="487363" cy="487363"/>
          </a:xfrm>
          <a:prstGeom prst="rect">
            <a:avLst/>
          </a:prstGeom>
        </p:spPr>
      </p:pic>
      <p:pic>
        <p:nvPicPr>
          <p:cNvPr id="20" name="Y_[17-10]_kiku4">
            <a:hlinkClick r:id="" action="ppaction://media"/>
            <a:extLst>
              <a:ext uri="{FF2B5EF4-FFF2-40B4-BE49-F238E27FC236}">
                <a16:creationId xmlns:a16="http://schemas.microsoft.com/office/drawing/2014/main" id="{E9695204-03B5-4533-9724-29649D52BBB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01217" y="2240896"/>
            <a:ext cx="487363" cy="487363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1L17-7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40BF7F-AD36-1B3C-7037-7E01136DAD9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7179" y="650103"/>
            <a:ext cx="10215615" cy="106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33084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E36CCE7-ADA1-49FE-817D-0E92C674F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5106" y="1167257"/>
            <a:ext cx="7824772" cy="5690743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41E5EB-DCA6-5935-FE61-6EE44F980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3436"/>
            <a:ext cx="4744112" cy="7525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F421EB-58DD-2512-968E-2DB0162186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76310"/>
            <a:ext cx="3991210" cy="835370"/>
          </a:xfrm>
          <a:prstGeom prst="rect">
            <a:avLst/>
          </a:prstGeom>
        </p:spPr>
      </p:pic>
      <p:pic>
        <p:nvPicPr>
          <p:cNvPr id="12" name="Y_[17-12]_hanasu">
            <a:hlinkClick r:id="" action="ppaction://media"/>
            <a:extLst>
              <a:ext uri="{FF2B5EF4-FFF2-40B4-BE49-F238E27FC236}">
                <a16:creationId xmlns:a16="http://schemas.microsoft.com/office/drawing/2014/main" id="{ECAD4228-3B1B-47D9-987B-9B2A90F42B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99204" y="12841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20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E36CCE7-ADA1-49FE-817D-0E92C674F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5106" y="1167257"/>
            <a:ext cx="7824772" cy="5690743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B0FA6C-4F98-5C3B-3346-E616B1AE3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3436"/>
            <a:ext cx="4744112" cy="7525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A3AC5F-12A8-4486-AD9F-96C79F1C2A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579" y="1175174"/>
            <a:ext cx="4324954" cy="714475"/>
          </a:xfrm>
          <a:prstGeom prst="rect">
            <a:avLst/>
          </a:prstGeom>
        </p:spPr>
      </p:pic>
      <p:pic>
        <p:nvPicPr>
          <p:cNvPr id="8" name="Y_[17-12]_hanasu">
            <a:hlinkClick r:id="" action="ppaction://media"/>
            <a:extLst>
              <a:ext uri="{FF2B5EF4-FFF2-40B4-BE49-F238E27FC236}">
                <a16:creationId xmlns:a16="http://schemas.microsoft.com/office/drawing/2014/main" id="{259994BD-30CD-4B56-A6AD-07C52CC51C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16795" y="11925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12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323855-6FC3-1D35-BD77-5C0EE045F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79" y="1175174"/>
            <a:ext cx="4324954" cy="714475"/>
          </a:xfrm>
          <a:prstGeom prst="rect">
            <a:avLst/>
          </a:prstGeom>
        </p:spPr>
      </p:pic>
      <p:pic>
        <p:nvPicPr>
          <p:cNvPr id="8" name="Y_[17-12]_hanasu">
            <a:hlinkClick r:id="" action="ppaction://media"/>
            <a:extLst>
              <a:ext uri="{FF2B5EF4-FFF2-40B4-BE49-F238E27FC236}">
                <a16:creationId xmlns:a16="http://schemas.microsoft.com/office/drawing/2014/main" id="{259994BD-30CD-4B56-A6AD-07C52CC51C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16795" y="1192556"/>
            <a:ext cx="487363" cy="487363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24931956-A2ED-4F89-8860-504BA5CEC32C}"/>
              </a:ext>
            </a:extLst>
          </p:cNvPr>
          <p:cNvSpPr/>
          <p:nvPr/>
        </p:nvSpPr>
        <p:spPr>
          <a:xfrm>
            <a:off x="4948787" y="3031569"/>
            <a:ext cx="2708491" cy="95291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7632BACA-830F-4283-A14B-9E50F87F03B2}"/>
              </a:ext>
            </a:extLst>
          </p:cNvPr>
          <p:cNvSpPr/>
          <p:nvPr/>
        </p:nvSpPr>
        <p:spPr>
          <a:xfrm>
            <a:off x="4948787" y="4417573"/>
            <a:ext cx="2951892" cy="45703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719DC487-4A4B-4A46-8DE3-87796A0B1511}"/>
              </a:ext>
            </a:extLst>
          </p:cNvPr>
          <p:cNvSpPr/>
          <p:nvPr/>
        </p:nvSpPr>
        <p:spPr>
          <a:xfrm>
            <a:off x="4948787" y="5271367"/>
            <a:ext cx="6280571" cy="50728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45FC68BA-1ACA-4ED9-A75F-1150F582C181}"/>
              </a:ext>
            </a:extLst>
          </p:cNvPr>
          <p:cNvSpPr/>
          <p:nvPr/>
        </p:nvSpPr>
        <p:spPr>
          <a:xfrm>
            <a:off x="8635441" y="6195149"/>
            <a:ext cx="3008356" cy="44247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18F6FC4-8703-45BB-B44A-5DFF5C1DAA6C}"/>
              </a:ext>
            </a:extLst>
          </p:cNvPr>
          <p:cNvGrpSpPr/>
          <p:nvPr/>
        </p:nvGrpSpPr>
        <p:grpSpPr>
          <a:xfrm>
            <a:off x="4345106" y="1167257"/>
            <a:ext cx="7824772" cy="5690743"/>
            <a:chOff x="4345106" y="1167257"/>
            <a:chExt cx="7824772" cy="569074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E36CCE7-ADA1-49FE-817D-0E92C674F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45106" y="1167257"/>
              <a:ext cx="7824772" cy="5690743"/>
            </a:xfrm>
            <a:prstGeom prst="rect">
              <a:avLst/>
            </a:prstGeom>
          </p:spPr>
        </p:pic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B7045D4F-FC6E-4C35-895A-C0E57E7B693F}"/>
                </a:ext>
              </a:extLst>
            </p:cNvPr>
            <p:cNvSpPr/>
            <p:nvPr/>
          </p:nvSpPr>
          <p:spPr>
            <a:xfrm>
              <a:off x="4948787" y="1237396"/>
              <a:ext cx="3458429" cy="50728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四角形: 角を丸くする 10">
              <a:extLst>
                <a:ext uri="{FF2B5EF4-FFF2-40B4-BE49-F238E27FC236}">
                  <a16:creationId xmlns:a16="http://schemas.microsoft.com/office/drawing/2014/main" id="{DE66A0AB-F303-4E31-BC7A-BEC5E7CF1D07}"/>
                </a:ext>
              </a:extLst>
            </p:cNvPr>
            <p:cNvSpPr/>
            <p:nvPr/>
          </p:nvSpPr>
          <p:spPr>
            <a:xfrm>
              <a:off x="8609129" y="2170958"/>
              <a:ext cx="1942652" cy="44725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四角形: 角を丸くする 15">
              <a:extLst>
                <a:ext uri="{FF2B5EF4-FFF2-40B4-BE49-F238E27FC236}">
                  <a16:creationId xmlns:a16="http://schemas.microsoft.com/office/drawing/2014/main" id="{DE9A6DDC-4CE9-4AA1-8444-343E0B360761}"/>
                </a:ext>
              </a:extLst>
            </p:cNvPr>
            <p:cNvSpPr/>
            <p:nvPr/>
          </p:nvSpPr>
          <p:spPr>
            <a:xfrm>
              <a:off x="4948787" y="3002363"/>
              <a:ext cx="2708491" cy="95291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四角形: 角を丸くする 16">
              <a:extLst>
                <a:ext uri="{FF2B5EF4-FFF2-40B4-BE49-F238E27FC236}">
                  <a16:creationId xmlns:a16="http://schemas.microsoft.com/office/drawing/2014/main" id="{ACEE5B4A-3B6C-4527-8C83-37136042A44D}"/>
                </a:ext>
              </a:extLst>
            </p:cNvPr>
            <p:cNvSpPr/>
            <p:nvPr/>
          </p:nvSpPr>
          <p:spPr>
            <a:xfrm>
              <a:off x="4948787" y="4388367"/>
              <a:ext cx="2951892" cy="457033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四角形: 角を丸くする 17">
              <a:extLst>
                <a:ext uri="{FF2B5EF4-FFF2-40B4-BE49-F238E27FC236}">
                  <a16:creationId xmlns:a16="http://schemas.microsoft.com/office/drawing/2014/main" id="{783200BB-072C-4EFF-B4F2-0BDCA151B610}"/>
                </a:ext>
              </a:extLst>
            </p:cNvPr>
            <p:cNvSpPr/>
            <p:nvPr/>
          </p:nvSpPr>
          <p:spPr>
            <a:xfrm>
              <a:off x="4948787" y="5242161"/>
              <a:ext cx="6280571" cy="507287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四角形: 角を丸くする 18">
              <a:extLst>
                <a:ext uri="{FF2B5EF4-FFF2-40B4-BE49-F238E27FC236}">
                  <a16:creationId xmlns:a16="http://schemas.microsoft.com/office/drawing/2014/main" id="{77FB21CE-B538-462F-B7C8-A13DE1C32FB1}"/>
                </a:ext>
              </a:extLst>
            </p:cNvPr>
            <p:cNvSpPr/>
            <p:nvPr/>
          </p:nvSpPr>
          <p:spPr>
            <a:xfrm>
              <a:off x="8635441" y="6165943"/>
              <a:ext cx="3008356" cy="442473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0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2F8BB3-337D-F07C-368B-2EE3427053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23436"/>
            <a:ext cx="4744112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133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CFE9B011-247D-4618-94A5-2F8FE4FA0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15" y="1385264"/>
            <a:ext cx="3473629" cy="2705239"/>
          </a:xfrm>
          <a:prstGeom prst="rect">
            <a:avLst/>
          </a:prstGeom>
        </p:spPr>
      </p:pic>
      <p:pic>
        <p:nvPicPr>
          <p:cNvPr id="11" name="図 10" descr="アプリケーション が含まれている画像&#10;&#10;自動的に生成された説明">
            <a:extLst>
              <a:ext uri="{FF2B5EF4-FFF2-40B4-BE49-F238E27FC236}">
                <a16:creationId xmlns:a16="http://schemas.microsoft.com/office/drawing/2014/main" id="{B96C0040-53D7-4ECC-B62C-104EC287D6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40" y="4090503"/>
            <a:ext cx="3479979" cy="270523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815CFB0-8201-4EE4-A551-3A1166F2155B}"/>
              </a:ext>
            </a:extLst>
          </p:cNvPr>
          <p:cNvGrpSpPr/>
          <p:nvPr/>
        </p:nvGrpSpPr>
        <p:grpSpPr>
          <a:xfrm>
            <a:off x="4827454" y="1127051"/>
            <a:ext cx="7199123" cy="5235725"/>
            <a:chOff x="4827454" y="1127051"/>
            <a:chExt cx="7199123" cy="5235725"/>
          </a:xfrm>
        </p:grpSpPr>
        <p:pic>
          <p:nvPicPr>
            <p:cNvPr id="6" name="Picture 8">
              <a:extLst>
                <a:ext uri="{FF2B5EF4-FFF2-40B4-BE49-F238E27FC236}">
                  <a16:creationId xmlns:a16="http://schemas.microsoft.com/office/drawing/2014/main" id="{F7A3D444-4B21-4297-973D-5D0758217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27454" y="1127051"/>
              <a:ext cx="7199123" cy="5235725"/>
            </a:xfrm>
            <a:prstGeom prst="rect">
              <a:avLst/>
            </a:prstGeom>
          </p:spPr>
        </p:pic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077B6944-453B-43CB-869A-7A1E1D481070}"/>
                </a:ext>
              </a:extLst>
            </p:cNvPr>
            <p:cNvSpPr/>
            <p:nvPr/>
          </p:nvSpPr>
          <p:spPr>
            <a:xfrm>
              <a:off x="6732934" y="1234905"/>
              <a:ext cx="446567" cy="393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789C22C3-B886-4772-9C3F-C6CAB264D630}"/>
                </a:ext>
              </a:extLst>
            </p:cNvPr>
            <p:cNvSpPr/>
            <p:nvPr/>
          </p:nvSpPr>
          <p:spPr>
            <a:xfrm>
              <a:off x="5502842" y="2872829"/>
              <a:ext cx="1036181" cy="393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91B19EE5-A860-4B38-9EA9-B3288381F88D}"/>
                </a:ext>
              </a:extLst>
            </p:cNvPr>
            <p:cNvSpPr/>
            <p:nvPr/>
          </p:nvSpPr>
          <p:spPr>
            <a:xfrm>
              <a:off x="5502842" y="3351509"/>
              <a:ext cx="1036181" cy="3439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84C147DD-FEB2-4CC0-BE6B-0DDE5EC8A901}"/>
                </a:ext>
              </a:extLst>
            </p:cNvPr>
            <p:cNvSpPr/>
            <p:nvPr/>
          </p:nvSpPr>
          <p:spPr>
            <a:xfrm>
              <a:off x="5502841" y="4149279"/>
              <a:ext cx="2055760" cy="3439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3911C67D-48A3-4E68-ACE1-B4A0B9675B9B}"/>
                </a:ext>
              </a:extLst>
            </p:cNvPr>
            <p:cNvSpPr/>
            <p:nvPr/>
          </p:nvSpPr>
          <p:spPr>
            <a:xfrm>
              <a:off x="5511142" y="4958296"/>
              <a:ext cx="5369559" cy="3439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3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87F423-E9B4-634A-C4C7-7F0E1D2E70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104" y="255350"/>
            <a:ext cx="4829849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081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02C4E72B-872A-4C27-8E84-0581F33DE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3658" y="2808147"/>
            <a:ext cx="3244684" cy="33601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C92C75-CD31-A7F3-0206-E2A6AAEA2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321" y="321577"/>
            <a:ext cx="10445629" cy="22350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627172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8E6FB805-1129-7D60-BDF4-D95FBEC644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8688" y="12943"/>
            <a:ext cx="9467856" cy="6844352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369690" y="3427604"/>
            <a:ext cx="9452516" cy="796662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2011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38EA51-E5F0-A31C-87BD-ACD76E203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644"/>
            <a:ext cx="12171568" cy="2142384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162813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BFC28E5-DD45-4F6A-9D0A-DE7F23D841C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5089" y="1195536"/>
            <a:ext cx="11401820" cy="5430208"/>
          </a:xfrm>
          <a:prstGeom prst="rect">
            <a:avLst/>
          </a:prstGeom>
        </p:spPr>
      </p:pic>
      <p:pic>
        <p:nvPicPr>
          <p:cNvPr id="10" name="Y_[17-13]_kiku1">
            <a:hlinkClick r:id="" action="ppaction://media"/>
            <a:extLst>
              <a:ext uri="{FF2B5EF4-FFF2-40B4-BE49-F238E27FC236}">
                <a16:creationId xmlns:a16="http://schemas.microsoft.com/office/drawing/2014/main" id="{79B8464C-AE6F-4702-B072-3D3F59B3E8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62831" y="5537193"/>
            <a:ext cx="487363" cy="487363"/>
          </a:xfrm>
          <a:prstGeom prst="rect">
            <a:avLst/>
          </a:prstGeom>
        </p:spPr>
      </p:pic>
      <p:pic>
        <p:nvPicPr>
          <p:cNvPr id="11" name="Y_[17-14]_kiku2">
            <a:hlinkClick r:id="" action="ppaction://media"/>
            <a:extLst>
              <a:ext uri="{FF2B5EF4-FFF2-40B4-BE49-F238E27FC236}">
                <a16:creationId xmlns:a16="http://schemas.microsoft.com/office/drawing/2014/main" id="{7A2A767C-DDD9-4855-A8CD-4C32E80D531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87586" y="5589542"/>
            <a:ext cx="487363" cy="487363"/>
          </a:xfrm>
          <a:prstGeom prst="rect">
            <a:avLst/>
          </a:prstGeom>
        </p:spPr>
      </p:pic>
      <p:pic>
        <p:nvPicPr>
          <p:cNvPr id="12" name="Y_[17-15]_kiku3">
            <a:hlinkClick r:id="" action="ppaction://media"/>
            <a:extLst>
              <a:ext uri="{FF2B5EF4-FFF2-40B4-BE49-F238E27FC236}">
                <a16:creationId xmlns:a16="http://schemas.microsoft.com/office/drawing/2014/main" id="{79BCE979-4708-4AA4-944F-B5CA06B6C53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12341" y="5587707"/>
            <a:ext cx="487363" cy="487363"/>
          </a:xfrm>
          <a:prstGeom prst="rect">
            <a:avLst/>
          </a:prstGeom>
        </p:spPr>
      </p:pic>
      <p:pic>
        <p:nvPicPr>
          <p:cNvPr id="13" name="Y_[17-16]_kiku4">
            <a:hlinkClick r:id="" action="ppaction://media"/>
            <a:extLst>
              <a:ext uri="{FF2B5EF4-FFF2-40B4-BE49-F238E27FC236}">
                <a16:creationId xmlns:a16="http://schemas.microsoft.com/office/drawing/2014/main" id="{A6A86F96-ECAC-4460-84D0-2C0D888FD8F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171961" y="5587707"/>
            <a:ext cx="487363" cy="487363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5E7CF-5FFD-4E87-C8C1-92B7854B790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23706"/>
            <a:ext cx="3258005" cy="8097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06EF95-B595-A4B7-169D-445AA1894B2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07173" y="108996"/>
            <a:ext cx="4648849" cy="7811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C90184C-A2AF-4DA2-1F84-33F6F69D847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1553" y="1195536"/>
            <a:ext cx="6306437" cy="84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7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3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16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36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397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77D0F7C-CE8A-4790-8511-9411CA662AF7}"/>
              </a:ext>
            </a:extLst>
          </p:cNvPr>
          <p:cNvGrpSpPr/>
          <p:nvPr/>
        </p:nvGrpSpPr>
        <p:grpSpPr>
          <a:xfrm>
            <a:off x="432747" y="1077124"/>
            <a:ext cx="11401820" cy="5452302"/>
            <a:chOff x="432747" y="1077124"/>
            <a:chExt cx="11401820" cy="545230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BFC28E5-DD45-4F6A-9D0A-DE7F23D84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32747" y="1077124"/>
              <a:ext cx="11401820" cy="5430208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9EF7B6A-9DEE-4E1D-9494-86734D4BA117}"/>
                </a:ext>
              </a:extLst>
            </p:cNvPr>
            <p:cNvSpPr txBox="1"/>
            <p:nvPr/>
          </p:nvSpPr>
          <p:spPr>
            <a:xfrm>
              <a:off x="3160450" y="5878657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F38CD5E-86F2-4FA8-983D-9251685FACD4}"/>
                </a:ext>
              </a:extLst>
            </p:cNvPr>
            <p:cNvSpPr txBox="1"/>
            <p:nvPr/>
          </p:nvSpPr>
          <p:spPr>
            <a:xfrm>
              <a:off x="5576659" y="5862381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F786567-052F-4A47-98E1-960626F19B7E}"/>
                </a:ext>
              </a:extLst>
            </p:cNvPr>
            <p:cNvSpPr txBox="1"/>
            <p:nvPr/>
          </p:nvSpPr>
          <p:spPr>
            <a:xfrm>
              <a:off x="7948480" y="5881616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3A860C8-AD56-4A77-892A-55190B8F8533}"/>
                </a:ext>
              </a:extLst>
            </p:cNvPr>
            <p:cNvSpPr txBox="1"/>
            <p:nvPr/>
          </p:nvSpPr>
          <p:spPr>
            <a:xfrm>
              <a:off x="10284790" y="5883095"/>
              <a:ext cx="4122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</a:p>
          </p:txBody>
        </p:sp>
      </p:grpSp>
      <p:pic>
        <p:nvPicPr>
          <p:cNvPr id="10" name="Y_[17-13]_kiku1">
            <a:hlinkClick r:id="" action="ppaction://media"/>
            <a:extLst>
              <a:ext uri="{FF2B5EF4-FFF2-40B4-BE49-F238E27FC236}">
                <a16:creationId xmlns:a16="http://schemas.microsoft.com/office/drawing/2014/main" id="{79B8464C-AE6F-4702-B072-3D3F59B3E8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55644" y="5479214"/>
            <a:ext cx="487363" cy="487363"/>
          </a:xfrm>
          <a:prstGeom prst="rect">
            <a:avLst/>
          </a:prstGeom>
        </p:spPr>
      </p:pic>
      <p:pic>
        <p:nvPicPr>
          <p:cNvPr id="11" name="Y_[17-14]_kiku2">
            <a:hlinkClick r:id="" action="ppaction://media"/>
            <a:extLst>
              <a:ext uri="{FF2B5EF4-FFF2-40B4-BE49-F238E27FC236}">
                <a16:creationId xmlns:a16="http://schemas.microsoft.com/office/drawing/2014/main" id="{7A2A767C-DDD9-4855-A8CD-4C32E80D531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61937" y="5479215"/>
            <a:ext cx="487363" cy="487363"/>
          </a:xfrm>
          <a:prstGeom prst="rect">
            <a:avLst/>
          </a:prstGeom>
        </p:spPr>
      </p:pic>
      <p:pic>
        <p:nvPicPr>
          <p:cNvPr id="12" name="Y_[17-15]_kiku3">
            <a:hlinkClick r:id="" action="ppaction://media"/>
            <a:extLst>
              <a:ext uri="{FF2B5EF4-FFF2-40B4-BE49-F238E27FC236}">
                <a16:creationId xmlns:a16="http://schemas.microsoft.com/office/drawing/2014/main" id="{79BCE979-4708-4AA4-944F-B5CA06B6C53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68295" y="5479215"/>
            <a:ext cx="487363" cy="487363"/>
          </a:xfrm>
          <a:prstGeom prst="rect">
            <a:avLst/>
          </a:prstGeom>
        </p:spPr>
      </p:pic>
      <p:pic>
        <p:nvPicPr>
          <p:cNvPr id="13" name="Y_[17-16]_kiku4">
            <a:hlinkClick r:id="" action="ppaction://media"/>
            <a:extLst>
              <a:ext uri="{FF2B5EF4-FFF2-40B4-BE49-F238E27FC236}">
                <a16:creationId xmlns:a16="http://schemas.microsoft.com/office/drawing/2014/main" id="{A6A86F96-ECAC-4460-84D0-2C0D888FD8F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174653" y="5479214"/>
            <a:ext cx="487363" cy="487363"/>
          </a:xfrm>
          <a:prstGeom prst="rect">
            <a:avLst/>
          </a:prstGeom>
        </p:spPr>
      </p:pic>
      <p:pic>
        <p:nvPicPr>
          <p:cNvPr id="17" name="Y_[17-15]_kiku3">
            <a:hlinkClick r:id="" action="ppaction://media"/>
            <a:extLst>
              <a:ext uri="{FF2B5EF4-FFF2-40B4-BE49-F238E27FC236}">
                <a16:creationId xmlns:a16="http://schemas.microsoft.com/office/drawing/2014/main" id="{95D3B6D2-C9FB-4E95-9B70-461D0ECC0A5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70112" y="5479215"/>
            <a:ext cx="487363" cy="487363"/>
          </a:xfrm>
          <a:prstGeom prst="rect">
            <a:avLst/>
          </a:prstGeom>
        </p:spPr>
      </p:pic>
      <p:pic>
        <p:nvPicPr>
          <p:cNvPr id="19" name="Y_[17-16]_kiku4">
            <a:hlinkClick r:id="" action="ppaction://media"/>
            <a:extLst>
              <a:ext uri="{FF2B5EF4-FFF2-40B4-BE49-F238E27FC236}">
                <a16:creationId xmlns:a16="http://schemas.microsoft.com/office/drawing/2014/main" id="{E1F7EDEE-8FE4-4457-9EB3-0A934F2EEA8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176470" y="5479214"/>
            <a:ext cx="487363" cy="487363"/>
          </a:xfrm>
          <a:prstGeom prst="rect">
            <a:avLst/>
          </a:prstGeom>
        </p:spPr>
      </p:pic>
      <p:sp>
        <p:nvSpPr>
          <p:cNvPr id="20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0DFF88-C6A1-40F1-5040-314428933B5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23706"/>
            <a:ext cx="3258005" cy="8097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1E27E6-0B60-233A-C319-11085ED14D0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07173" y="108996"/>
            <a:ext cx="4648849" cy="7811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F64640-58C6-5702-FBDB-87C48DF41AD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1553" y="1069806"/>
            <a:ext cx="6306437" cy="84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78151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68F73A-85FD-4DDF-A14F-4DE5E9B393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1429" y="193755"/>
            <a:ext cx="11729141" cy="5523464"/>
          </a:xfrm>
          <a:prstGeom prst="rect">
            <a:avLst/>
          </a:prstGeom>
        </p:spPr>
      </p:pic>
      <p:pic>
        <p:nvPicPr>
          <p:cNvPr id="6" name="Y_[17-13]_kiku1">
            <a:hlinkClick r:id="" action="ppaction://media"/>
            <a:extLst>
              <a:ext uri="{FF2B5EF4-FFF2-40B4-BE49-F238E27FC236}">
                <a16:creationId xmlns:a16="http://schemas.microsoft.com/office/drawing/2014/main" id="{5E1737B6-7543-4EEB-ADC2-FC03EB89D8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013826" y="4725340"/>
            <a:ext cx="487363" cy="487363"/>
          </a:xfrm>
          <a:prstGeom prst="rect">
            <a:avLst/>
          </a:prstGeom>
        </p:spPr>
      </p:pic>
      <p:pic>
        <p:nvPicPr>
          <p:cNvPr id="7" name="Y_[17-14]_kiku2">
            <a:hlinkClick r:id="" action="ppaction://media"/>
            <a:extLst>
              <a:ext uri="{FF2B5EF4-FFF2-40B4-BE49-F238E27FC236}">
                <a16:creationId xmlns:a16="http://schemas.microsoft.com/office/drawing/2014/main" id="{BDB1515D-19DF-46B6-AC53-C9512BA73BF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89250" y="4725340"/>
            <a:ext cx="487363" cy="487363"/>
          </a:xfrm>
          <a:prstGeom prst="rect">
            <a:avLst/>
          </a:prstGeom>
        </p:spPr>
      </p:pic>
      <p:pic>
        <p:nvPicPr>
          <p:cNvPr id="8" name="Y_[17-15]_kiku3">
            <a:hlinkClick r:id="" action="ppaction://media"/>
            <a:extLst>
              <a:ext uri="{FF2B5EF4-FFF2-40B4-BE49-F238E27FC236}">
                <a16:creationId xmlns:a16="http://schemas.microsoft.com/office/drawing/2014/main" id="{22BC34A0-D530-484E-BFC3-424033F1393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97807" y="4721078"/>
            <a:ext cx="487363" cy="487363"/>
          </a:xfrm>
          <a:prstGeom prst="rect">
            <a:avLst/>
          </a:prstGeom>
        </p:spPr>
      </p:pic>
      <p:pic>
        <p:nvPicPr>
          <p:cNvPr id="9" name="Y_[17-16]_kiku4">
            <a:hlinkClick r:id="" action="ppaction://media"/>
            <a:extLst>
              <a:ext uri="{FF2B5EF4-FFF2-40B4-BE49-F238E27FC236}">
                <a16:creationId xmlns:a16="http://schemas.microsoft.com/office/drawing/2014/main" id="{223B97A9-97BF-4F80-AE00-47A9C37A3FC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306364" y="4710237"/>
            <a:ext cx="487363" cy="487363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5A36AA-5E1B-7D8C-2604-C876F2CF438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161" y="193755"/>
            <a:ext cx="9023668" cy="8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08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7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36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16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3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37E7299-F4E3-4F81-807F-D4D5916BEE0C}"/>
              </a:ext>
            </a:extLst>
          </p:cNvPr>
          <p:cNvGrpSpPr/>
          <p:nvPr/>
        </p:nvGrpSpPr>
        <p:grpSpPr>
          <a:xfrm>
            <a:off x="231429" y="193755"/>
            <a:ext cx="11729141" cy="5523464"/>
            <a:chOff x="231429" y="193755"/>
            <a:chExt cx="11729141" cy="552346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668F73A-85FD-4DDF-A14F-4DE5E9B39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1429" y="193755"/>
              <a:ext cx="11729141" cy="552346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A2B7405-EDCB-456C-ACA1-78E2583457EB}"/>
                </a:ext>
              </a:extLst>
            </p:cNvPr>
            <p:cNvSpPr txBox="1"/>
            <p:nvPr/>
          </p:nvSpPr>
          <p:spPr>
            <a:xfrm>
              <a:off x="3247712" y="5131287"/>
              <a:ext cx="3728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ウ</a:t>
              </a:r>
              <a:r>
                <a:rPr 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C0FA2B-DA8D-4F85-B4B0-17C74B2192A6}"/>
                </a:ext>
              </a:extLst>
            </p:cNvPr>
            <p:cNvSpPr txBox="1"/>
            <p:nvPr/>
          </p:nvSpPr>
          <p:spPr>
            <a:xfrm>
              <a:off x="5584057" y="5175675"/>
              <a:ext cx="5453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ア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1601C93-9C47-4F8B-AC13-AA47BF8717BA}"/>
                </a:ext>
              </a:extLst>
            </p:cNvPr>
            <p:cNvSpPr txBox="1"/>
            <p:nvPr/>
          </p:nvSpPr>
          <p:spPr>
            <a:xfrm>
              <a:off x="7821240" y="5140164"/>
              <a:ext cx="5453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エ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6AB5C14-AA75-46CB-953F-37D7E4C5FDFF}"/>
                </a:ext>
              </a:extLst>
            </p:cNvPr>
            <p:cNvSpPr txBox="1"/>
            <p:nvPr/>
          </p:nvSpPr>
          <p:spPr>
            <a:xfrm>
              <a:off x="10315872" y="5131286"/>
              <a:ext cx="5453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イ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6" name="Y_[17-13]_kiku1">
            <a:hlinkClick r:id="" action="ppaction://media"/>
            <a:extLst>
              <a:ext uri="{FF2B5EF4-FFF2-40B4-BE49-F238E27FC236}">
                <a16:creationId xmlns:a16="http://schemas.microsoft.com/office/drawing/2014/main" id="{5E1737B6-7543-4EEB-ADC2-FC03EB89D8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004030" y="4725341"/>
            <a:ext cx="487363" cy="487363"/>
          </a:xfrm>
          <a:prstGeom prst="rect">
            <a:avLst/>
          </a:prstGeom>
        </p:spPr>
      </p:pic>
      <p:pic>
        <p:nvPicPr>
          <p:cNvPr id="7" name="Y_[17-14]_kiku2">
            <a:hlinkClick r:id="" action="ppaction://media"/>
            <a:extLst>
              <a:ext uri="{FF2B5EF4-FFF2-40B4-BE49-F238E27FC236}">
                <a16:creationId xmlns:a16="http://schemas.microsoft.com/office/drawing/2014/main" id="{BDB1515D-19DF-46B6-AC53-C9512BA73BF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32756" y="4703786"/>
            <a:ext cx="487363" cy="487363"/>
          </a:xfrm>
          <a:prstGeom prst="rect">
            <a:avLst/>
          </a:prstGeom>
        </p:spPr>
      </p:pic>
      <p:pic>
        <p:nvPicPr>
          <p:cNvPr id="8" name="Y_[17-15]_kiku3">
            <a:hlinkClick r:id="" action="ppaction://media"/>
            <a:extLst>
              <a:ext uri="{FF2B5EF4-FFF2-40B4-BE49-F238E27FC236}">
                <a16:creationId xmlns:a16="http://schemas.microsoft.com/office/drawing/2014/main" id="{22BC34A0-D530-484E-BFC3-424033F1393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87318" y="4688312"/>
            <a:ext cx="487363" cy="487363"/>
          </a:xfrm>
          <a:prstGeom prst="rect">
            <a:avLst/>
          </a:prstGeom>
        </p:spPr>
      </p:pic>
      <p:pic>
        <p:nvPicPr>
          <p:cNvPr id="9" name="Y_[17-16]_kiku4">
            <a:hlinkClick r:id="" action="ppaction://media"/>
            <a:extLst>
              <a:ext uri="{FF2B5EF4-FFF2-40B4-BE49-F238E27FC236}">
                <a16:creationId xmlns:a16="http://schemas.microsoft.com/office/drawing/2014/main" id="{223B97A9-97BF-4F80-AE00-47A9C37A3FC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307773" y="4688311"/>
            <a:ext cx="487363" cy="487363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D9E46AD-2A87-4F31-B2C5-599DE99F333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161" y="193755"/>
            <a:ext cx="9023668" cy="8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6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7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36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16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3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7BCC7E0-A917-4202-BD09-2D12FEBE348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47275"/>
          <a:stretch/>
        </p:blipFill>
        <p:spPr>
          <a:xfrm>
            <a:off x="659562" y="3600077"/>
            <a:ext cx="11279915" cy="613173"/>
          </a:xfrm>
          <a:prstGeom prst="rect">
            <a:avLst/>
          </a:prstGeom>
        </p:spPr>
      </p:pic>
      <p:pic>
        <p:nvPicPr>
          <p:cNvPr id="8" name="Y_[17-13]_kiku1">
            <a:hlinkClick r:id="" action="ppaction://media"/>
            <a:extLst>
              <a:ext uri="{FF2B5EF4-FFF2-40B4-BE49-F238E27FC236}">
                <a16:creationId xmlns:a16="http://schemas.microsoft.com/office/drawing/2014/main" id="{57031614-15C9-402A-A33B-4A65531BA6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79623" y="4064261"/>
            <a:ext cx="487363" cy="487363"/>
          </a:xfrm>
          <a:prstGeom prst="rect">
            <a:avLst/>
          </a:prstGeom>
        </p:spPr>
      </p:pic>
      <p:pic>
        <p:nvPicPr>
          <p:cNvPr id="9" name="Y_[17-14]_kiku2">
            <a:hlinkClick r:id="" action="ppaction://media"/>
            <a:extLst>
              <a:ext uri="{FF2B5EF4-FFF2-40B4-BE49-F238E27FC236}">
                <a16:creationId xmlns:a16="http://schemas.microsoft.com/office/drawing/2014/main" id="{0561582F-45DB-4F3A-B531-5A6AFB9852B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48850" y="4064260"/>
            <a:ext cx="487363" cy="487363"/>
          </a:xfrm>
          <a:prstGeom prst="rect">
            <a:avLst/>
          </a:prstGeom>
        </p:spPr>
      </p:pic>
      <p:pic>
        <p:nvPicPr>
          <p:cNvPr id="10" name="Y_[17-15]_kiku3">
            <a:hlinkClick r:id="" action="ppaction://media"/>
            <a:extLst>
              <a:ext uri="{FF2B5EF4-FFF2-40B4-BE49-F238E27FC236}">
                <a16:creationId xmlns:a16="http://schemas.microsoft.com/office/drawing/2014/main" id="{AC34E8F2-9B02-4A6C-BFC6-FFED7319E70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83713" y="4127167"/>
            <a:ext cx="487363" cy="487363"/>
          </a:xfrm>
          <a:prstGeom prst="rect">
            <a:avLst/>
          </a:prstGeom>
        </p:spPr>
      </p:pic>
      <p:pic>
        <p:nvPicPr>
          <p:cNvPr id="11" name="Y_[17-16]_kiku4">
            <a:hlinkClick r:id="" action="ppaction://media"/>
            <a:extLst>
              <a:ext uri="{FF2B5EF4-FFF2-40B4-BE49-F238E27FC236}">
                <a16:creationId xmlns:a16="http://schemas.microsoft.com/office/drawing/2014/main" id="{129E720D-03E0-4ECC-BE1A-B82F90D5875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135355" y="4064259"/>
            <a:ext cx="487363" cy="487363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CE6E9F-8494-4598-CF73-50A555A3681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96743" y="379607"/>
            <a:ext cx="8618807" cy="8947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5C5D48-6DB0-BE2A-7FE0-E25B90F84F2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6075" y="1620698"/>
            <a:ext cx="10357823" cy="1271092"/>
          </a:xfrm>
          <a:prstGeom prst="rect">
            <a:avLst/>
          </a:prstGeom>
          <a:ln w="28575">
            <a:solidFill>
              <a:srgbClr val="F939D4"/>
            </a:solidFill>
          </a:ln>
        </p:spPr>
      </p:pic>
    </p:spTree>
    <p:extLst>
      <p:ext uri="{BB962C8B-B14F-4D97-AF65-F5344CB8AC3E}">
        <p14:creationId xmlns:p14="http://schemas.microsoft.com/office/powerpoint/2010/main" val="274799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3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1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36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397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36" y="110837"/>
            <a:ext cx="2341731" cy="11083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6017" y="931544"/>
            <a:ext cx="9418786" cy="3034144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844A42-1C82-402A-A94E-ECC37629EC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6017" y="931544"/>
            <a:ext cx="8715378" cy="1194236"/>
          </a:xfrm>
          <a:prstGeom prst="rect">
            <a:avLst/>
          </a:prstGeom>
        </p:spPr>
      </p:pic>
      <p:pic>
        <p:nvPicPr>
          <p:cNvPr id="4" name="Y_[17-17]_katachi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10438" y="13547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42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36" y="110837"/>
            <a:ext cx="2341731" cy="1108364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2911FC4-405D-456D-A0B8-A236BAC5DDD9}"/>
              </a:ext>
            </a:extLst>
          </p:cNvPr>
          <p:cNvGrpSpPr/>
          <p:nvPr/>
        </p:nvGrpSpPr>
        <p:grpSpPr>
          <a:xfrm>
            <a:off x="1564085" y="951280"/>
            <a:ext cx="9418786" cy="3034144"/>
            <a:chOff x="1937036" y="1385455"/>
            <a:chExt cx="9418786" cy="303414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37036" y="1385455"/>
              <a:ext cx="9418786" cy="303414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165271" y="2909451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もらった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17595" y="3616032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くれた</a:t>
              </a:r>
              <a:endParaRPr 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11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311987-40F3-159E-CE69-4B54CBC9B4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6017" y="931543"/>
            <a:ext cx="9220018" cy="1263385"/>
          </a:xfrm>
          <a:prstGeom prst="rect">
            <a:avLst/>
          </a:prstGeom>
        </p:spPr>
      </p:pic>
      <p:pic>
        <p:nvPicPr>
          <p:cNvPr id="4" name="Y_[17-17]_katachi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15965" y="1480017"/>
            <a:ext cx="503802" cy="5038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B54432-95EE-B148-E165-DE2FFE0353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48560" y="4351929"/>
            <a:ext cx="9855616" cy="141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48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990"/>
            <a:ext cx="12192001" cy="69481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48307" cy="1052945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7D5228-3295-558E-E482-108F48FA9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315" y="766229"/>
            <a:ext cx="11113719" cy="3330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157BB3-D198-4584-187E-4CAF098B3D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8570" y="4203440"/>
            <a:ext cx="6948815" cy="233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9165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98219"/>
            <a:ext cx="12192001" cy="69481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48307" cy="1052945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721CD2-E5AE-CD91-8F66-9E9DF33FA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874" y="835800"/>
            <a:ext cx="11282667" cy="33729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014DCD-3B44-2845-2283-63215D164D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8751" y="4208745"/>
            <a:ext cx="5252471" cy="216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4412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36" y="110837"/>
            <a:ext cx="2341731" cy="1108364"/>
          </a:xfrm>
          <a:prstGeom prst="rect">
            <a:avLst/>
          </a:prstGeom>
        </p:spPr>
      </p:pic>
      <p:pic>
        <p:nvPicPr>
          <p:cNvPr id="4" name="図 3" descr="テキスト, 手紙&#10;&#10;自動的に生成された説明">
            <a:extLst>
              <a:ext uri="{FF2B5EF4-FFF2-40B4-BE49-F238E27FC236}">
                <a16:creationId xmlns:a16="http://schemas.microsoft.com/office/drawing/2014/main" id="{608CBB68-EE5C-4898-A7B6-A78F10DCA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385" y="973363"/>
            <a:ext cx="9502445" cy="45832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4058FE-656C-BE82-F3A7-0057FBD430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8186" y="973363"/>
            <a:ext cx="9875651" cy="110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9199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36" y="110837"/>
            <a:ext cx="2341731" cy="1108364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8C704D4-D88A-47B3-9A42-05E651BD41D0}"/>
              </a:ext>
            </a:extLst>
          </p:cNvPr>
          <p:cNvSpPr txBox="1"/>
          <p:nvPr/>
        </p:nvSpPr>
        <p:spPr>
          <a:xfrm>
            <a:off x="1446027" y="5159457"/>
            <a:ext cx="83641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はは　　　　　あに　　　　　　　　じぶん　　　かぞく　　　 い　　　　　　　　　つか</a:t>
            </a:r>
            <a:endParaRPr kumimoji="1" lang="en-US" altLang="ja-JP" sz="11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＜「母」「兄」は、自分の家族を言うときに使う。＞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BAE36AB-1B80-4191-9537-5E69AC47BAC4}"/>
              </a:ext>
            </a:extLst>
          </p:cNvPr>
          <p:cNvSpPr txBox="1"/>
          <p:nvPr/>
        </p:nvSpPr>
        <p:spPr>
          <a:xfrm>
            <a:off x="1523999" y="5813482"/>
            <a:ext cx="100761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かあ　　　　　　　　　　　にい　　　　　　　　　　　　　　　　　 ひと　　　かぞく　　　 い　　　　　　　　　 つか</a:t>
            </a:r>
            <a:endParaRPr kumimoji="1" lang="en-US" altLang="ja-JP" sz="11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＜「お母さん」「お兄さん」は、ほかの人の家族を言うときに使う。＞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339A828-8F39-490A-AC38-5EE8EE9C1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567" y="544502"/>
            <a:ext cx="9408971" cy="44748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DDCA92-D81F-AD60-980C-A239725023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2568" y="507913"/>
            <a:ext cx="9522314" cy="1068708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387517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A6D236-31DE-3F9E-E8AD-6509B94439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812" y="1260383"/>
            <a:ext cx="10751049" cy="9309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9"/>
          <a:srcRect t="16671"/>
          <a:stretch/>
        </p:blipFill>
        <p:spPr>
          <a:xfrm>
            <a:off x="1000378" y="3560211"/>
            <a:ext cx="3166084" cy="30218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0"/>
          <a:srcRect t="15875"/>
          <a:stretch/>
        </p:blipFill>
        <p:spPr>
          <a:xfrm>
            <a:off x="4490948" y="3557497"/>
            <a:ext cx="2984766" cy="303893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1"/>
          <a:srcRect t="16452"/>
          <a:stretch/>
        </p:blipFill>
        <p:spPr>
          <a:xfrm>
            <a:off x="8299230" y="3552573"/>
            <a:ext cx="3238819" cy="3070000"/>
          </a:xfrm>
          <a:prstGeom prst="rect">
            <a:avLst/>
          </a:prstGeom>
        </p:spPr>
      </p:pic>
      <p:pic>
        <p:nvPicPr>
          <p:cNvPr id="6" name="Y_[17-1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513081" y="1383377"/>
            <a:ext cx="554182" cy="554182"/>
          </a:xfrm>
          <a:prstGeom prst="rect">
            <a:avLst/>
          </a:prstGeom>
        </p:spPr>
      </p:pic>
      <p:pic>
        <p:nvPicPr>
          <p:cNvPr id="7" name="Y_[17-1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671303" y="1699062"/>
            <a:ext cx="554182" cy="554182"/>
          </a:xfrm>
          <a:prstGeom prst="rect">
            <a:avLst/>
          </a:prstGeom>
        </p:spPr>
      </p:pic>
      <p:pic>
        <p:nvPicPr>
          <p:cNvPr id="9" name="Y_[17-16]_kiku4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18639" y="1386124"/>
            <a:ext cx="554182" cy="554182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B939CFC1-1033-485B-8906-C6B0EE2F05C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798" y="21283"/>
            <a:ext cx="2353643" cy="1114002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6650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16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397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76" y="15325"/>
            <a:ext cx="2353643" cy="111400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9040" y="164187"/>
            <a:ext cx="8829907" cy="6442364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ABADDF-D97D-5BFE-ACA0-0DCB5B9E85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2148" y="189238"/>
            <a:ext cx="2930812" cy="7376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B7CBF2-CC08-B938-A012-2AE82C50F0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8621" y="1563941"/>
            <a:ext cx="2902858" cy="503802"/>
          </a:xfrm>
          <a:prstGeom prst="rect">
            <a:avLst/>
          </a:prstGeom>
        </p:spPr>
      </p:pic>
      <p:pic>
        <p:nvPicPr>
          <p:cNvPr id="15" name="Y_[17-18]_katachi2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480988" y="1948118"/>
            <a:ext cx="503802" cy="5038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0A1CB3-C9A8-9634-15DF-BCB1225E291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46707" y="1563941"/>
            <a:ext cx="3198556" cy="435247"/>
          </a:xfrm>
          <a:prstGeom prst="rect">
            <a:avLst/>
          </a:prstGeom>
        </p:spPr>
      </p:pic>
      <p:pic>
        <p:nvPicPr>
          <p:cNvPr id="13" name="Y_[17-19]_katachi2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138276" y="1948118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24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5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24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ダイアグラム&#10;&#10;自動的に生成された説明">
            <a:extLst>
              <a:ext uri="{FF2B5EF4-FFF2-40B4-BE49-F238E27FC236}">
                <a16:creationId xmlns:a16="http://schemas.microsoft.com/office/drawing/2014/main" id="{4196050C-FDCA-4282-9C82-418E3EAD10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89" y="2447132"/>
            <a:ext cx="10413421" cy="3802602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5E9E4B-8075-DD30-529C-C0C74D4598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735" y="70900"/>
            <a:ext cx="4848902" cy="8002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3F3C95-DF32-8803-4C8A-0C2041C39A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1735" y="1096887"/>
            <a:ext cx="6361799" cy="873815"/>
          </a:xfrm>
          <a:prstGeom prst="rect">
            <a:avLst/>
          </a:prstGeom>
        </p:spPr>
      </p:pic>
      <p:pic>
        <p:nvPicPr>
          <p:cNvPr id="8" name="Y_[17-20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175039" y="1152173"/>
            <a:ext cx="503802" cy="503802"/>
          </a:xfrm>
          <a:prstGeom prst="rect">
            <a:avLst/>
          </a:prstGeom>
        </p:spPr>
      </p:pic>
      <p:pic>
        <p:nvPicPr>
          <p:cNvPr id="9" name="Y_[17-21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41009" y="1140205"/>
            <a:ext cx="503802" cy="503802"/>
          </a:xfrm>
          <a:prstGeom prst="rect">
            <a:avLst/>
          </a:prstGeom>
        </p:spPr>
      </p:pic>
      <p:pic>
        <p:nvPicPr>
          <p:cNvPr id="10" name="Y_[17-22]_hanas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476690" y="1140205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51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54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02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ダイアグラム&#10;&#10;自動的に生成された説明">
            <a:extLst>
              <a:ext uri="{FF2B5EF4-FFF2-40B4-BE49-F238E27FC236}">
                <a16:creationId xmlns:a16="http://schemas.microsoft.com/office/drawing/2014/main" id="{4196050C-FDCA-4282-9C82-418E3EAD10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89" y="2447132"/>
            <a:ext cx="10413421" cy="3802602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2D4600-172F-777B-441F-265CC624EA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735" y="70900"/>
            <a:ext cx="4848902" cy="8002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422546-F3ED-955C-6611-9ED3324E73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206" y="1174761"/>
            <a:ext cx="6606961" cy="763114"/>
          </a:xfrm>
          <a:prstGeom prst="rect">
            <a:avLst/>
          </a:prstGeom>
        </p:spPr>
      </p:pic>
      <p:pic>
        <p:nvPicPr>
          <p:cNvPr id="8" name="Y_[17-20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553884" y="1152173"/>
            <a:ext cx="503802" cy="503802"/>
          </a:xfrm>
          <a:prstGeom prst="rect">
            <a:avLst/>
          </a:prstGeom>
        </p:spPr>
      </p:pic>
      <p:pic>
        <p:nvPicPr>
          <p:cNvPr id="9" name="Y_[17-21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15977" y="1140205"/>
            <a:ext cx="503802" cy="503802"/>
          </a:xfrm>
          <a:prstGeom prst="rect">
            <a:avLst/>
          </a:prstGeom>
        </p:spPr>
      </p:pic>
      <p:pic>
        <p:nvPicPr>
          <p:cNvPr id="10" name="Y_[17-22]_hanas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643189" y="1140205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94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54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02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55D995-7CA1-4C1C-EA27-EB7227E81E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206" y="1174761"/>
            <a:ext cx="6606961" cy="763114"/>
          </a:xfrm>
          <a:prstGeom prst="rect">
            <a:avLst/>
          </a:prstGeom>
        </p:spPr>
      </p:pic>
      <p:pic>
        <p:nvPicPr>
          <p:cNvPr id="8" name="Y_[17-20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576413" y="1152173"/>
            <a:ext cx="503802" cy="503802"/>
          </a:xfrm>
          <a:prstGeom prst="rect">
            <a:avLst/>
          </a:prstGeom>
        </p:spPr>
      </p:pic>
      <p:pic>
        <p:nvPicPr>
          <p:cNvPr id="9" name="Y_[17-21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147754" y="1140205"/>
            <a:ext cx="503802" cy="503802"/>
          </a:xfrm>
          <a:prstGeom prst="rect">
            <a:avLst/>
          </a:prstGeom>
        </p:spPr>
      </p:pic>
      <p:pic>
        <p:nvPicPr>
          <p:cNvPr id="10" name="Y_[17-22]_hanas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554661" y="1140205"/>
            <a:ext cx="503802" cy="503802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0338D82-53C0-4C42-899E-DE13F4DB0D16}"/>
              </a:ext>
            </a:extLst>
          </p:cNvPr>
          <p:cNvGrpSpPr/>
          <p:nvPr/>
        </p:nvGrpSpPr>
        <p:grpSpPr>
          <a:xfrm>
            <a:off x="889289" y="2493181"/>
            <a:ext cx="10413421" cy="3802602"/>
            <a:chOff x="1485496" y="2558965"/>
            <a:chExt cx="10413421" cy="3802602"/>
          </a:xfrm>
        </p:grpSpPr>
        <p:pic>
          <p:nvPicPr>
            <p:cNvPr id="14" name="図 13" descr="ダイアグラム&#10;&#10;自動的に生成された説明">
              <a:extLst>
                <a:ext uri="{FF2B5EF4-FFF2-40B4-BE49-F238E27FC236}">
                  <a16:creationId xmlns:a16="http://schemas.microsoft.com/office/drawing/2014/main" id="{F680B30E-1821-49EF-9335-49E2C7415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5496" y="2558965"/>
              <a:ext cx="10413421" cy="3802602"/>
            </a:xfrm>
            <a:prstGeom prst="rect">
              <a:avLst/>
            </a:prstGeom>
          </p:spPr>
        </p:pic>
        <p:sp>
          <p:nvSpPr>
            <p:cNvPr id="15" name="四角形: 角を丸くする 14">
              <a:extLst>
                <a:ext uri="{FF2B5EF4-FFF2-40B4-BE49-F238E27FC236}">
                  <a16:creationId xmlns:a16="http://schemas.microsoft.com/office/drawing/2014/main" id="{76C7E758-15B9-4282-A17C-1DF259194278}"/>
                </a:ext>
              </a:extLst>
            </p:cNvPr>
            <p:cNvSpPr/>
            <p:nvPr/>
          </p:nvSpPr>
          <p:spPr>
            <a:xfrm>
              <a:off x="2142683" y="2825666"/>
              <a:ext cx="4185753" cy="581925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四角形: 角を丸くする 15">
              <a:extLst>
                <a:ext uri="{FF2B5EF4-FFF2-40B4-BE49-F238E27FC236}">
                  <a16:creationId xmlns:a16="http://schemas.microsoft.com/office/drawing/2014/main" id="{7F132D9D-C4A3-43AF-AF84-CAAFD345D153}"/>
                </a:ext>
              </a:extLst>
            </p:cNvPr>
            <p:cNvSpPr/>
            <p:nvPr/>
          </p:nvSpPr>
          <p:spPr>
            <a:xfrm>
              <a:off x="7204774" y="3282631"/>
              <a:ext cx="1853707" cy="51989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四角形: 角を丸くする 16">
              <a:extLst>
                <a:ext uri="{FF2B5EF4-FFF2-40B4-BE49-F238E27FC236}">
                  <a16:creationId xmlns:a16="http://schemas.microsoft.com/office/drawing/2014/main" id="{184B5284-FAF7-4B3C-8176-268DB7FA4F98}"/>
                </a:ext>
              </a:extLst>
            </p:cNvPr>
            <p:cNvSpPr/>
            <p:nvPr/>
          </p:nvSpPr>
          <p:spPr>
            <a:xfrm>
              <a:off x="7205664" y="4150982"/>
              <a:ext cx="4109216" cy="1672602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四角形: 角を丸くする 17">
              <a:extLst>
                <a:ext uri="{FF2B5EF4-FFF2-40B4-BE49-F238E27FC236}">
                  <a16:creationId xmlns:a16="http://schemas.microsoft.com/office/drawing/2014/main" id="{CFF062FF-043B-4E3D-B409-AC89D4B96D97}"/>
                </a:ext>
              </a:extLst>
            </p:cNvPr>
            <p:cNvSpPr/>
            <p:nvPr/>
          </p:nvSpPr>
          <p:spPr>
            <a:xfrm>
              <a:off x="4200474" y="5649492"/>
              <a:ext cx="2127961" cy="581925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9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7B41AF-0316-A8EB-5D4E-2B2190D55E7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1735" y="70900"/>
            <a:ext cx="4848902" cy="80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9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54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02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1D765D9-8791-4BF4-A622-F7EC820AC78D}"/>
              </a:ext>
            </a:extLst>
          </p:cNvPr>
          <p:cNvGrpSpPr/>
          <p:nvPr/>
        </p:nvGrpSpPr>
        <p:grpSpPr>
          <a:xfrm>
            <a:off x="186452" y="916603"/>
            <a:ext cx="8793087" cy="3306741"/>
            <a:chOff x="186452" y="916603"/>
            <a:chExt cx="8793087" cy="3306741"/>
          </a:xfrm>
        </p:grpSpPr>
        <p:pic>
          <p:nvPicPr>
            <p:cNvPr id="19" name="図 18" descr="ダイアグラム&#10;&#10;自動的に生成された説明">
              <a:extLst>
                <a:ext uri="{FF2B5EF4-FFF2-40B4-BE49-F238E27FC236}">
                  <a16:creationId xmlns:a16="http://schemas.microsoft.com/office/drawing/2014/main" id="{02E81BE0-E1DA-4024-80CF-9FCE3DCA9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452" y="916603"/>
              <a:ext cx="8793087" cy="3306741"/>
            </a:xfrm>
            <a:prstGeom prst="rect">
              <a:avLst/>
            </a:prstGeom>
          </p:spPr>
        </p:pic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7FAA1E83-242F-4B18-960D-A62E9F160355}"/>
                </a:ext>
              </a:extLst>
            </p:cNvPr>
            <p:cNvSpPr/>
            <p:nvPr/>
          </p:nvSpPr>
          <p:spPr>
            <a:xfrm>
              <a:off x="1282792" y="1242145"/>
              <a:ext cx="1027750" cy="3797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FFD8C54A-2AB4-4D10-86B1-164985B231BF}"/>
                </a:ext>
              </a:extLst>
            </p:cNvPr>
            <p:cNvSpPr/>
            <p:nvPr/>
          </p:nvSpPr>
          <p:spPr>
            <a:xfrm>
              <a:off x="2554763" y="1229928"/>
              <a:ext cx="819386" cy="3797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A69B354D-F361-44FD-A6D3-33143571173F}"/>
                </a:ext>
              </a:extLst>
            </p:cNvPr>
            <p:cNvSpPr/>
            <p:nvPr/>
          </p:nvSpPr>
          <p:spPr>
            <a:xfrm>
              <a:off x="5991879" y="2360368"/>
              <a:ext cx="650257" cy="3797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878C80A4-BC7D-45DF-A649-FFC32499D323}"/>
                </a:ext>
              </a:extLst>
            </p:cNvPr>
            <p:cNvSpPr/>
            <p:nvPr/>
          </p:nvSpPr>
          <p:spPr>
            <a:xfrm>
              <a:off x="5991880" y="2844563"/>
              <a:ext cx="256092" cy="3797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87CACA7E-276D-4144-B1F9-BFE144D26887}"/>
                </a:ext>
              </a:extLst>
            </p:cNvPr>
            <p:cNvSpPr/>
            <p:nvPr/>
          </p:nvSpPr>
          <p:spPr>
            <a:xfrm>
              <a:off x="5991878" y="3328758"/>
              <a:ext cx="1409921" cy="3797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40B1DAE-A7E7-4931-AE62-0C1FB9642414}"/>
              </a:ext>
            </a:extLst>
          </p:cNvPr>
          <p:cNvGrpSpPr/>
          <p:nvPr/>
        </p:nvGrpSpPr>
        <p:grpSpPr>
          <a:xfrm>
            <a:off x="5762693" y="3830657"/>
            <a:ext cx="6242854" cy="2947369"/>
            <a:chOff x="3553424" y="1521366"/>
            <a:chExt cx="7958742" cy="4143207"/>
          </a:xfrm>
        </p:grpSpPr>
        <p:pic>
          <p:nvPicPr>
            <p:cNvPr id="25" name="Picture 6">
              <a:extLst>
                <a:ext uri="{FF2B5EF4-FFF2-40B4-BE49-F238E27FC236}">
                  <a16:creationId xmlns:a16="http://schemas.microsoft.com/office/drawing/2014/main" id="{43BD6A69-06A0-4691-9B28-F33EF4A046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3047" b="62560"/>
            <a:stretch/>
          </p:blipFill>
          <p:spPr>
            <a:xfrm>
              <a:off x="3553424" y="1521366"/>
              <a:ext cx="7958742" cy="1472510"/>
            </a:xfrm>
            <a:prstGeom prst="rect">
              <a:avLst/>
            </a:prstGeom>
          </p:spPr>
        </p:pic>
        <p:pic>
          <p:nvPicPr>
            <p:cNvPr id="26" name="Picture 6">
              <a:extLst>
                <a:ext uri="{FF2B5EF4-FFF2-40B4-BE49-F238E27FC236}">
                  <a16:creationId xmlns:a16="http://schemas.microsoft.com/office/drawing/2014/main" id="{8E26EC9E-A255-4C02-8CDE-33E4B7CC37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5030" b="32038"/>
            <a:stretch/>
          </p:blipFill>
          <p:spPr>
            <a:xfrm>
              <a:off x="3553424" y="2993876"/>
              <a:ext cx="7958742" cy="1384319"/>
            </a:xfrm>
            <a:prstGeom prst="rect">
              <a:avLst/>
            </a:prstGeom>
          </p:spPr>
        </p:pic>
        <p:pic>
          <p:nvPicPr>
            <p:cNvPr id="27" name="Picture 6">
              <a:extLst>
                <a:ext uri="{FF2B5EF4-FFF2-40B4-BE49-F238E27FC236}">
                  <a16:creationId xmlns:a16="http://schemas.microsoft.com/office/drawing/2014/main" id="{2798CD2F-D5AE-42DB-A793-0BA5B24A61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77968" b="723"/>
            <a:stretch/>
          </p:blipFill>
          <p:spPr>
            <a:xfrm>
              <a:off x="3553424" y="4378195"/>
              <a:ext cx="7958742" cy="1286378"/>
            </a:xfrm>
            <a:prstGeom prst="rect">
              <a:avLst/>
            </a:prstGeom>
          </p:spPr>
        </p:pic>
      </p:grpSp>
      <p:sp>
        <p:nvSpPr>
          <p:cNvPr id="15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9CD13D-176F-8099-B21A-D391562435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91" y="89461"/>
            <a:ext cx="4972744" cy="7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3915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BC7F3E9-3205-4A1F-8CDD-0CFEC12A68A0}"/>
              </a:ext>
            </a:extLst>
          </p:cNvPr>
          <p:cNvGrpSpPr/>
          <p:nvPr/>
        </p:nvGrpSpPr>
        <p:grpSpPr>
          <a:xfrm>
            <a:off x="4190999" y="2776733"/>
            <a:ext cx="3810000" cy="3810000"/>
            <a:chOff x="4190999" y="2700533"/>
            <a:chExt cx="3810000" cy="3810000"/>
          </a:xfrm>
        </p:grpSpPr>
        <p:pic>
          <p:nvPicPr>
            <p:cNvPr id="1026" name="Picture 2" descr="引っ越しの挨拶のイラスト">
              <a:extLst>
                <a:ext uri="{FF2B5EF4-FFF2-40B4-BE49-F238E27FC236}">
                  <a16:creationId xmlns:a16="http://schemas.microsoft.com/office/drawing/2014/main" id="{9CE8DE3A-5518-4AAE-AC95-18F1D565E0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0999" y="2700533"/>
              <a:ext cx="3810000" cy="381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 rot="18283950">
              <a:off x="6120837" y="4860991"/>
              <a:ext cx="369332" cy="704581"/>
            </a:xfrm>
            <a:prstGeom prst="rect">
              <a:avLst/>
            </a:prstGeom>
            <a:solidFill>
              <a:schemeClr val="bg2"/>
            </a:solidFill>
          </p:spPr>
          <p:txBody>
            <a:bodyPr vert="eaVert" wrap="square" rtlCol="0">
              <a:spAutoFit/>
            </a:bodyPr>
            <a:lstStyle/>
            <a:p>
              <a:r>
                <a:rPr lang="ja-JP" altLang="en-US" sz="1200" dirty="0"/>
                <a:t>おみやげ</a:t>
              </a:r>
              <a:endParaRPr lang="en-US" sz="1200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5F6A3CA-239F-4161-819A-DF17E039C6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061" y="785339"/>
            <a:ext cx="11752451" cy="142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9945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8E6FB805-1129-7D60-BDF4-D95FBEC644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8688" y="12943"/>
            <a:ext cx="9467856" cy="6844352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369690" y="4262175"/>
            <a:ext cx="9452516" cy="796662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31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CC45F7-E629-56A6-FBB0-07A84A457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6" y="24088"/>
            <a:ext cx="12181114" cy="2136417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966671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803" y="-32408"/>
            <a:ext cx="7199239" cy="6715043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7E6B67-B6C4-18EC-C7BA-61F83FFBB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611"/>
            <a:ext cx="3972479" cy="7430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49A773-531A-31C2-8E16-099AE8708B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80400"/>
            <a:ext cx="5223353" cy="7267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D04BE4A-C34A-1FDC-FD19-7B6C790F5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3005" y="-11297"/>
            <a:ext cx="2346935" cy="6679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2EE71AC-6457-9135-CC11-D9011544DB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2219" y="3134091"/>
            <a:ext cx="1748278" cy="6309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611EF65-1663-4A10-9422-36C10EA46D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3868" y="4456608"/>
            <a:ext cx="1748278" cy="80980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C155B83-226A-1C42-A60A-3616430BDB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92219" y="5519102"/>
            <a:ext cx="1695687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3009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803" y="142957"/>
            <a:ext cx="7199239" cy="6715043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56B2EB-FE40-8884-FA8E-28A817D1C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611"/>
            <a:ext cx="3972479" cy="7430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AEF84F-A470-11B5-A1AE-A5B58D5BBD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3005" y="51333"/>
            <a:ext cx="2346935" cy="6679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93B7BA-38CD-426A-E50D-DC219AB7DE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80400"/>
            <a:ext cx="5223353" cy="7267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10E0D0-0E99-8F62-1C64-238D0C5533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2219" y="3271877"/>
            <a:ext cx="1748278" cy="630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5AD29A6-F17B-08ED-3CAA-0A8F2C4875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3868" y="4456608"/>
            <a:ext cx="1748278" cy="8098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F1B7668-BD5F-0A8E-FEFB-04560F3E1E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92219" y="5519102"/>
            <a:ext cx="1695687" cy="7049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B46EDD1-DA77-650A-1160-84AF5D4505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958" y="4787918"/>
            <a:ext cx="5353775" cy="1355071"/>
          </a:xfrm>
          <a:prstGeom prst="rect">
            <a:avLst/>
          </a:prstGeom>
          <a:ln w="28575">
            <a:solidFill>
              <a:srgbClr val="F939D4"/>
            </a:solidFill>
          </a:ln>
        </p:spPr>
      </p:pic>
    </p:spTree>
    <p:extLst>
      <p:ext uri="{BB962C8B-B14F-4D97-AF65-F5344CB8AC3E}">
        <p14:creationId xmlns:p14="http://schemas.microsoft.com/office/powerpoint/2010/main" val="22886099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グラフィカル ユーザー インターフェイス, アプリケーション, Word&#10;&#10;自動的に生成された説明">
            <a:extLst>
              <a:ext uri="{FF2B5EF4-FFF2-40B4-BE49-F238E27FC236}">
                <a16:creationId xmlns:a16="http://schemas.microsoft.com/office/drawing/2014/main" id="{1D54C45E-B2DA-4ED7-AAFC-EA1820416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903" y="1127814"/>
            <a:ext cx="3393771" cy="57301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BCD0AF-0A86-3F30-270B-27FC9E9D23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051" y="229757"/>
            <a:ext cx="10374173" cy="7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917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8E6FB805-1129-7D60-BDF4-D95FBEC644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8688" y="12943"/>
            <a:ext cx="9467856" cy="6844352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1369690" y="5096746"/>
            <a:ext cx="9452516" cy="796662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669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98" y="0"/>
            <a:ext cx="2993293" cy="7215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567" y="25167"/>
            <a:ext cx="8294029" cy="6832833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2FDE0F-DCD9-B4BB-1E2C-A9C68D862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567" y="145855"/>
            <a:ext cx="4201111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11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637" y="280239"/>
            <a:ext cx="7888641" cy="6567055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90C322-2BB7-AEA3-E006-4953A5722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636" y="492803"/>
            <a:ext cx="6817319" cy="108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6974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4DC16780-ACAE-4264-B994-3F9BF1345E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591" y="541849"/>
            <a:ext cx="9882818" cy="601802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E9EB36C1-F06E-4F20-A329-8344D44F03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1L17-16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DED81F-1C0C-54E3-20CF-1CC10422E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698" y="5458781"/>
            <a:ext cx="9882818" cy="102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665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56B37725-2C99-460D-5E8D-C6F5B2D1BF27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1L17-20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062380-E92A-65D2-826B-3D97F69F7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32"/>
            <a:ext cx="1473329" cy="10187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3F99C7-A0B4-C79F-F8E5-45D1EA90B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756" y="822622"/>
            <a:ext cx="10871040" cy="589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025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56B37725-2C99-460D-5E8D-C6F5B2D1BF27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1L17-20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062380-E92A-65D2-826B-3D97F69F7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32"/>
            <a:ext cx="1473329" cy="10187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02AECD-1C8B-B986-BA9A-D922B8CAF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329" y="0"/>
            <a:ext cx="84481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655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56B37725-2C99-460D-5E8D-C6F5B2D1BF27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1L17-21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062380-E92A-65D2-826B-3D97F69F7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32"/>
            <a:ext cx="1473329" cy="10187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FEEC98-C753-6B90-D273-A28FD118A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625" y="1027134"/>
            <a:ext cx="11762949" cy="539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4363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3062380-E92A-65D2-826B-3D97F69F7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32"/>
            <a:ext cx="1473329" cy="10187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AF5270-CBEC-396F-C465-E10A5C7B0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329" y="484567"/>
            <a:ext cx="10567972" cy="6273225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56B37725-2C99-460D-5E8D-C6F5B2D1BF27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1L17-21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342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aa7bddd21146560fd2ee50f98c80ef5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21049ff2ef63684f6e11c5b9311a2cd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E64828-59E5-4DCC-8EF7-80ED0E9C87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D847EBD-91A3-4DC0-9CF1-A98FDB9917F0}">
  <ds:schemaRefs>
    <ds:schemaRef ds:uri="http://purl.org/dc/elements/1.1/"/>
    <ds:schemaRef ds:uri="d4c4046b-c8d3-4ef1-9240-655b7b2f1e34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cb89ff19-3ba9-476b-a981-49f377e15bf0"/>
    <ds:schemaRef ds:uri="http://schemas.microsoft.com/office/2006/metadata/properties"/>
    <ds:schemaRef ds:uri="http://www.w3.org/XML/1998/namespace"/>
    <ds:schemaRef ds:uri="dd831380-f772-4d0a-86be-ca519d40c5a8"/>
    <ds:schemaRef ds:uri="3e344923-98a3-4cbb-98eb-7a7235193b6b"/>
  </ds:schemaRefs>
</ds:datastoreItem>
</file>

<file path=customXml/itemProps3.xml><?xml version="1.0" encoding="utf-8"?>
<ds:datastoreItem xmlns:ds="http://schemas.openxmlformats.org/officeDocument/2006/customXml" ds:itemID="{9F1C54A6-B271-4403-98F7-FD0C667FAB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3715</TotalTime>
  <Words>712</Words>
  <Application>Microsoft Office PowerPoint</Application>
  <PresentationFormat>Widescreen</PresentationFormat>
  <Paragraphs>126</Paragraphs>
  <Slides>68</Slides>
  <Notes>4</Notes>
  <HiddenSlides>0</HiddenSlides>
  <MMClips>86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69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285</cp:revision>
  <dcterms:created xsi:type="dcterms:W3CDTF">2020-07-29T03:44:45Z</dcterms:created>
  <dcterms:modified xsi:type="dcterms:W3CDTF">2024-07-02T08:29:24Z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0x010100FA5FA2D897CF8B46BBCBF4358E2FF43C</vt:lpwstr>
  </property>
  <property fmtid="{D5CDD505-2E9C-101B-9397-08002B2CF9AE}" pid="3" name="_dlc_policyId">
    <vt:lpwstr>/sites/share/Document/12107JFYG</vt:lpwstr>
  </property>
  <property fmtid="{D5CDD505-2E9C-101B-9397-08002B2CF9AE}" pid="4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