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8"/>
  </p:notesMasterIdLst>
  <p:sldIdLst>
    <p:sldId id="293" r:id="rId5"/>
    <p:sldId id="294" r:id="rId6"/>
    <p:sldId id="295" r:id="rId7"/>
    <p:sldId id="299" r:id="rId8"/>
    <p:sldId id="357" r:id="rId9"/>
    <p:sldId id="342" r:id="rId10"/>
    <p:sldId id="296" r:id="rId11"/>
    <p:sldId id="343" r:id="rId12"/>
    <p:sldId id="297" r:id="rId13"/>
    <p:sldId id="344" r:id="rId14"/>
    <p:sldId id="298" r:id="rId15"/>
    <p:sldId id="335" r:id="rId16"/>
    <p:sldId id="345" r:id="rId17"/>
    <p:sldId id="292" r:id="rId18"/>
    <p:sldId id="334" r:id="rId19"/>
    <p:sldId id="302" r:id="rId20"/>
    <p:sldId id="303" r:id="rId21"/>
    <p:sldId id="307" r:id="rId22"/>
    <p:sldId id="346" r:id="rId23"/>
    <p:sldId id="306" r:id="rId24"/>
    <p:sldId id="304" r:id="rId25"/>
    <p:sldId id="360" r:id="rId26"/>
    <p:sldId id="305" r:id="rId27"/>
    <p:sldId id="308" r:id="rId28"/>
    <p:sldId id="314" r:id="rId29"/>
    <p:sldId id="313" r:id="rId30"/>
    <p:sldId id="347" r:id="rId31"/>
    <p:sldId id="336" r:id="rId32"/>
    <p:sldId id="348" r:id="rId33"/>
    <p:sldId id="310" r:id="rId34"/>
    <p:sldId id="337" r:id="rId35"/>
    <p:sldId id="349" r:id="rId36"/>
    <p:sldId id="333" r:id="rId37"/>
    <p:sldId id="332" r:id="rId38"/>
    <p:sldId id="312" r:id="rId39"/>
    <p:sldId id="315" r:id="rId40"/>
    <p:sldId id="320" r:id="rId41"/>
    <p:sldId id="350" r:id="rId42"/>
    <p:sldId id="319" r:id="rId43"/>
    <p:sldId id="316" r:id="rId44"/>
    <p:sldId id="361" r:id="rId45"/>
    <p:sldId id="317" r:id="rId46"/>
    <p:sldId id="338" r:id="rId47"/>
    <p:sldId id="351" r:id="rId48"/>
    <p:sldId id="327" r:id="rId49"/>
    <p:sldId id="352" r:id="rId50"/>
    <p:sldId id="326" r:id="rId51"/>
    <p:sldId id="353" r:id="rId52"/>
    <p:sldId id="321" r:id="rId53"/>
    <p:sldId id="362" r:id="rId54"/>
    <p:sldId id="322" r:id="rId55"/>
    <p:sldId id="323" r:id="rId56"/>
    <p:sldId id="354" r:id="rId57"/>
    <p:sldId id="329" r:id="rId58"/>
    <p:sldId id="355" r:id="rId59"/>
    <p:sldId id="328" r:id="rId60"/>
    <p:sldId id="356" r:id="rId61"/>
    <p:sldId id="363" r:id="rId62"/>
    <p:sldId id="339" r:id="rId63"/>
    <p:sldId id="340" r:id="rId64"/>
    <p:sldId id="341" r:id="rId65"/>
    <p:sldId id="358" r:id="rId66"/>
    <p:sldId id="359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F69DB1-859A-2F40-AA3E-D86BF20A4890}" v="39" dt="2024-07-02T08:25:06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097" autoAdjust="0"/>
  </p:normalViewPr>
  <p:slideViewPr>
    <p:cSldViewPr snapToGrid="0">
      <p:cViewPr varScale="1">
        <p:scale>
          <a:sx n="56" d="100"/>
          <a:sy n="56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D1B094CA-D4E1-4FC6-A5A8-8FD7220B6C01}"/>
    <pc:docChg chg="undo redo custSel addSld delSld modSld">
      <pc:chgData name="Shoko Kakuda" userId="40706642-bbdd-4be4-a46a-1d3174691c72" providerId="ADAL" clId="{D1B094CA-D4E1-4FC6-A5A8-8FD7220B6C01}" dt="2022-02-28T04:39:38.768" v="1153" actId="1038"/>
      <pc:docMkLst>
        <pc:docMk/>
      </pc:docMkLst>
      <pc:sldChg chg="modSp mod">
        <pc:chgData name="Shoko Kakuda" userId="40706642-bbdd-4be4-a46a-1d3174691c72" providerId="ADAL" clId="{D1B094CA-D4E1-4FC6-A5A8-8FD7220B6C01}" dt="2022-02-28T03:51:05.791" v="2" actId="14100"/>
        <pc:sldMkLst>
          <pc:docMk/>
          <pc:sldMk cId="582148703" sldId="293"/>
        </pc:sldMkLst>
        <pc:picChg chg="mod modCrop">
          <ac:chgData name="Shoko Kakuda" userId="40706642-bbdd-4be4-a46a-1d3174691c72" providerId="ADAL" clId="{D1B094CA-D4E1-4FC6-A5A8-8FD7220B6C01}" dt="2022-02-28T03:51:05.791" v="2" actId="14100"/>
          <ac:picMkLst>
            <pc:docMk/>
            <pc:sldMk cId="582148703" sldId="293"/>
            <ac:picMk id="7" creationId="{76B2FAC7-3880-426C-8FC5-4BDCAAAD3869}"/>
          </ac:picMkLst>
        </pc:picChg>
      </pc:sldChg>
      <pc:sldChg chg="modSp mod">
        <pc:chgData name="Shoko Kakuda" userId="40706642-bbdd-4be4-a46a-1d3174691c72" providerId="ADAL" clId="{D1B094CA-D4E1-4FC6-A5A8-8FD7220B6C01}" dt="2022-02-28T03:52:54.611" v="33" actId="1076"/>
        <pc:sldMkLst>
          <pc:docMk/>
          <pc:sldMk cId="3939830681" sldId="295"/>
        </pc:sldMkLst>
        <pc:picChg chg="mod">
          <ac:chgData name="Shoko Kakuda" userId="40706642-bbdd-4be4-a46a-1d3174691c72" providerId="ADAL" clId="{D1B094CA-D4E1-4FC6-A5A8-8FD7220B6C01}" dt="2022-02-28T03:52:54.611" v="33" actId="1076"/>
          <ac:picMkLst>
            <pc:docMk/>
            <pc:sldMk cId="3939830681" sldId="295"/>
            <ac:picMk id="2" creationId="{24E0A4B3-3B1E-4173-9B6C-FBA6B3C4A257}"/>
          </ac:picMkLst>
        </pc:picChg>
        <pc:picChg chg="mod">
          <ac:chgData name="Shoko Kakuda" userId="40706642-bbdd-4be4-a46a-1d3174691c72" providerId="ADAL" clId="{D1B094CA-D4E1-4FC6-A5A8-8FD7220B6C01}" dt="2022-02-28T03:51:19.894" v="5" actId="1076"/>
          <ac:picMkLst>
            <pc:docMk/>
            <pc:sldMk cId="3939830681" sldId="295"/>
            <ac:picMk id="3" creationId="{6940FE54-30E8-4ED6-A7F6-D064248DD824}"/>
          </ac:picMkLst>
        </pc:picChg>
        <pc:picChg chg="mod modCrop">
          <ac:chgData name="Shoko Kakuda" userId="40706642-bbdd-4be4-a46a-1d3174691c72" providerId="ADAL" clId="{D1B094CA-D4E1-4FC6-A5A8-8FD7220B6C01}" dt="2022-02-28T03:52:14.317" v="30" actId="1076"/>
          <ac:picMkLst>
            <pc:docMk/>
            <pc:sldMk cId="3939830681" sldId="295"/>
            <ac:picMk id="5" creationId="{44281DCC-FAD1-4757-B8FF-E086BE4FBF04}"/>
          </ac:picMkLst>
        </pc:picChg>
        <pc:picChg chg="mod">
          <ac:chgData name="Shoko Kakuda" userId="40706642-bbdd-4be4-a46a-1d3174691c72" providerId="ADAL" clId="{D1B094CA-D4E1-4FC6-A5A8-8FD7220B6C01}" dt="2022-02-28T03:52:08.146" v="28" actId="1076"/>
          <ac:picMkLst>
            <pc:docMk/>
            <pc:sldMk cId="3939830681" sldId="295"/>
            <ac:picMk id="7" creationId="{73EC7092-86B6-4F22-9F23-4CC03DF986AC}"/>
          </ac:picMkLst>
        </pc:picChg>
        <pc:picChg chg="mod">
          <ac:chgData name="Shoko Kakuda" userId="40706642-bbdd-4be4-a46a-1d3174691c72" providerId="ADAL" clId="{D1B094CA-D4E1-4FC6-A5A8-8FD7220B6C01}" dt="2022-02-28T03:52:51.688" v="32" actId="1076"/>
          <ac:picMkLst>
            <pc:docMk/>
            <pc:sldMk cId="3939830681" sldId="295"/>
            <ac:picMk id="9" creationId="{AA777844-D965-4CDA-B8D8-18041925925B}"/>
          </ac:picMkLst>
        </pc:picChg>
      </pc:sldChg>
      <pc:sldChg chg="modSp mod">
        <pc:chgData name="Shoko Kakuda" userId="40706642-bbdd-4be4-a46a-1d3174691c72" providerId="ADAL" clId="{D1B094CA-D4E1-4FC6-A5A8-8FD7220B6C01}" dt="2022-02-28T03:59:42.325" v="166" actId="14100"/>
        <pc:sldMkLst>
          <pc:docMk/>
          <pc:sldMk cId="1187069205" sldId="296"/>
        </pc:sldMkLst>
        <pc:grpChg chg="mod">
          <ac:chgData name="Shoko Kakuda" userId="40706642-bbdd-4be4-a46a-1d3174691c72" providerId="ADAL" clId="{D1B094CA-D4E1-4FC6-A5A8-8FD7220B6C01}" dt="2022-02-28T03:59:35.830" v="164" actId="1076"/>
          <ac:grpSpMkLst>
            <pc:docMk/>
            <pc:sldMk cId="1187069205" sldId="296"/>
            <ac:grpSpMk id="20" creationId="{0A4CE1E8-26A9-4811-8C8B-368F838A8E0E}"/>
          </ac:grpSpMkLst>
        </pc:grpChg>
        <pc:picChg chg="mod">
          <ac:chgData name="Shoko Kakuda" userId="40706642-bbdd-4be4-a46a-1d3174691c72" providerId="ADAL" clId="{D1B094CA-D4E1-4FC6-A5A8-8FD7220B6C01}" dt="2022-02-28T03:59:04.385" v="157" actId="1076"/>
          <ac:picMkLst>
            <pc:docMk/>
            <pc:sldMk cId="1187069205" sldId="296"/>
            <ac:picMk id="3" creationId="{B6A4DF5E-63A8-4336-99A4-61A2F28F0490}"/>
          </ac:picMkLst>
        </pc:picChg>
        <pc:picChg chg="mod">
          <ac:chgData name="Shoko Kakuda" userId="40706642-bbdd-4be4-a46a-1d3174691c72" providerId="ADAL" clId="{D1B094CA-D4E1-4FC6-A5A8-8FD7220B6C01}" dt="2022-02-28T03:59:09.639" v="158" actId="1076"/>
          <ac:picMkLst>
            <pc:docMk/>
            <pc:sldMk cId="1187069205" sldId="296"/>
            <ac:picMk id="5" creationId="{A83B1C6D-6F77-413B-8EBC-031779E20F15}"/>
          </ac:picMkLst>
        </pc:picChg>
        <pc:picChg chg="mod">
          <ac:chgData name="Shoko Kakuda" userId="40706642-bbdd-4be4-a46a-1d3174691c72" providerId="ADAL" clId="{D1B094CA-D4E1-4FC6-A5A8-8FD7220B6C01}" dt="2022-02-28T03:59:21.365" v="161" actId="1076"/>
          <ac:picMkLst>
            <pc:docMk/>
            <pc:sldMk cId="1187069205" sldId="296"/>
            <ac:picMk id="7" creationId="{03D9B243-636A-4861-BB2D-F8C836E1A81F}"/>
          </ac:picMkLst>
        </pc:picChg>
        <pc:picChg chg="mod">
          <ac:chgData name="Shoko Kakuda" userId="40706642-bbdd-4be4-a46a-1d3174691c72" providerId="ADAL" clId="{D1B094CA-D4E1-4FC6-A5A8-8FD7220B6C01}" dt="2022-02-28T03:59:42.325" v="166" actId="14100"/>
          <ac:picMkLst>
            <pc:docMk/>
            <pc:sldMk cId="1187069205" sldId="296"/>
            <ac:picMk id="9" creationId="{72BF72D0-A148-4F0F-A91B-1C30A0E3D7D5}"/>
          </ac:picMkLst>
        </pc:picChg>
      </pc:sldChg>
      <pc:sldChg chg="modSp mod">
        <pc:chgData name="Shoko Kakuda" userId="40706642-bbdd-4be4-a46a-1d3174691c72" providerId="ADAL" clId="{D1B094CA-D4E1-4FC6-A5A8-8FD7220B6C01}" dt="2022-02-28T04:02:32.065" v="221" actId="1076"/>
        <pc:sldMkLst>
          <pc:docMk/>
          <pc:sldMk cId="338049328" sldId="297"/>
        </pc:sldMkLst>
        <pc:picChg chg="mod">
          <ac:chgData name="Shoko Kakuda" userId="40706642-bbdd-4be4-a46a-1d3174691c72" providerId="ADAL" clId="{D1B094CA-D4E1-4FC6-A5A8-8FD7220B6C01}" dt="2022-02-28T04:02:27.142" v="220" actId="1076"/>
          <ac:picMkLst>
            <pc:docMk/>
            <pc:sldMk cId="338049328" sldId="297"/>
            <ac:picMk id="3" creationId="{60368F28-C6E7-4E85-A758-8B42F7C6AD3D}"/>
          </ac:picMkLst>
        </pc:picChg>
        <pc:picChg chg="mod">
          <ac:chgData name="Shoko Kakuda" userId="40706642-bbdd-4be4-a46a-1d3174691c72" providerId="ADAL" clId="{D1B094CA-D4E1-4FC6-A5A8-8FD7220B6C01}" dt="2022-02-28T04:02:32.065" v="221" actId="1076"/>
          <ac:picMkLst>
            <pc:docMk/>
            <pc:sldMk cId="338049328" sldId="297"/>
            <ac:picMk id="5" creationId="{76226141-EC51-4EE2-82B7-CB988BC59296}"/>
          </ac:picMkLst>
        </pc:picChg>
      </pc:sldChg>
      <pc:sldChg chg="modSp mod">
        <pc:chgData name="Shoko Kakuda" userId="40706642-bbdd-4be4-a46a-1d3174691c72" providerId="ADAL" clId="{D1B094CA-D4E1-4FC6-A5A8-8FD7220B6C01}" dt="2022-02-28T04:02:49.520" v="229" actId="1076"/>
        <pc:sldMkLst>
          <pc:docMk/>
          <pc:sldMk cId="2166109885" sldId="298"/>
        </pc:sldMkLst>
        <pc:picChg chg="mod">
          <ac:chgData name="Shoko Kakuda" userId="40706642-bbdd-4be4-a46a-1d3174691c72" providerId="ADAL" clId="{D1B094CA-D4E1-4FC6-A5A8-8FD7220B6C01}" dt="2022-02-28T04:02:45.704" v="226" actId="1076"/>
          <ac:picMkLst>
            <pc:docMk/>
            <pc:sldMk cId="2166109885" sldId="298"/>
            <ac:picMk id="3" creationId="{29614541-7004-4E53-9E46-03A14345F09F}"/>
          </ac:picMkLst>
        </pc:picChg>
        <pc:picChg chg="mod">
          <ac:chgData name="Shoko Kakuda" userId="40706642-bbdd-4be4-a46a-1d3174691c72" providerId="ADAL" clId="{D1B094CA-D4E1-4FC6-A5A8-8FD7220B6C01}" dt="2022-02-28T04:02:49.520" v="229" actId="1076"/>
          <ac:picMkLst>
            <pc:docMk/>
            <pc:sldMk cId="2166109885" sldId="298"/>
            <ac:picMk id="15" creationId="{B4176720-1FF1-4A09-9BA4-E219E5B88E1B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3:53:17.237" v="45"/>
        <pc:sldMkLst>
          <pc:docMk/>
          <pc:sldMk cId="1803089321" sldId="299"/>
        </pc:sldMkLst>
        <pc:picChg chg="mod">
          <ac:chgData name="Shoko Kakuda" userId="40706642-bbdd-4be4-a46a-1d3174691c72" providerId="ADAL" clId="{D1B094CA-D4E1-4FC6-A5A8-8FD7220B6C01}" dt="2022-02-28T03:52:59.766" v="35" actId="1076"/>
          <ac:picMkLst>
            <pc:docMk/>
            <pc:sldMk cId="1803089321" sldId="299"/>
            <ac:picMk id="3" creationId="{6940FE54-30E8-4ED6-A7F6-D064248DD824}"/>
          </ac:picMkLst>
        </pc:picChg>
        <pc:picChg chg="del">
          <ac:chgData name="Shoko Kakuda" userId="40706642-bbdd-4be4-a46a-1d3174691c72" providerId="ADAL" clId="{D1B094CA-D4E1-4FC6-A5A8-8FD7220B6C01}" dt="2022-02-28T03:53:10.454" v="43" actId="478"/>
          <ac:picMkLst>
            <pc:docMk/>
            <pc:sldMk cId="1803089321" sldId="299"/>
            <ac:picMk id="5" creationId="{44281DCC-FAD1-4757-B8FF-E086BE4FBF04}"/>
          </ac:picMkLst>
        </pc:picChg>
        <pc:picChg chg="mod">
          <ac:chgData name="Shoko Kakuda" userId="40706642-bbdd-4be4-a46a-1d3174691c72" providerId="ADAL" clId="{D1B094CA-D4E1-4FC6-A5A8-8FD7220B6C01}" dt="2022-02-28T03:53:07.511" v="42" actId="14100"/>
          <ac:picMkLst>
            <pc:docMk/>
            <pc:sldMk cId="1803089321" sldId="299"/>
            <ac:picMk id="6" creationId="{DC0CDB2E-ED1D-4637-86CA-F2C1F9CF5AB1}"/>
          </ac:picMkLst>
        </pc:picChg>
        <pc:picChg chg="del">
          <ac:chgData name="Shoko Kakuda" userId="40706642-bbdd-4be4-a46a-1d3174691c72" providerId="ADAL" clId="{D1B094CA-D4E1-4FC6-A5A8-8FD7220B6C01}" dt="2022-02-28T03:53:11.748" v="44" actId="478"/>
          <ac:picMkLst>
            <pc:docMk/>
            <pc:sldMk cId="1803089321" sldId="299"/>
            <ac:picMk id="7" creationId="{73EC7092-86B6-4F22-9F23-4CC03DF986AC}"/>
          </ac:picMkLst>
        </pc:picChg>
        <pc:picChg chg="add mod">
          <ac:chgData name="Shoko Kakuda" userId="40706642-bbdd-4be4-a46a-1d3174691c72" providerId="ADAL" clId="{D1B094CA-D4E1-4FC6-A5A8-8FD7220B6C01}" dt="2022-02-28T03:53:17.237" v="45"/>
          <ac:picMkLst>
            <pc:docMk/>
            <pc:sldMk cId="1803089321" sldId="299"/>
            <ac:picMk id="8" creationId="{E830A628-73AF-473B-8592-A22688C4CD34}"/>
          </ac:picMkLst>
        </pc:picChg>
        <pc:picChg chg="add mod">
          <ac:chgData name="Shoko Kakuda" userId="40706642-bbdd-4be4-a46a-1d3174691c72" providerId="ADAL" clId="{D1B094CA-D4E1-4FC6-A5A8-8FD7220B6C01}" dt="2022-02-28T03:53:17.237" v="45"/>
          <ac:picMkLst>
            <pc:docMk/>
            <pc:sldMk cId="1803089321" sldId="299"/>
            <ac:picMk id="10" creationId="{7CAE4825-ED55-41B6-A946-3989ABB6A3C0}"/>
          </ac:picMkLst>
        </pc:picChg>
        <pc:picChg chg="mod">
          <ac:chgData name="Shoko Kakuda" userId="40706642-bbdd-4be4-a46a-1d3174691c72" providerId="ADAL" clId="{D1B094CA-D4E1-4FC6-A5A8-8FD7220B6C01}" dt="2022-02-28T03:53:03.922" v="38" actId="1076"/>
          <ac:picMkLst>
            <pc:docMk/>
            <pc:sldMk cId="1803089321" sldId="299"/>
            <ac:picMk id="11" creationId="{FC2CED7C-D990-44FE-A5FC-77D6956F2683}"/>
          </ac:picMkLst>
        </pc:picChg>
      </pc:sldChg>
      <pc:sldChg chg="delSp del mod delAnim">
        <pc:chgData name="Shoko Kakuda" userId="40706642-bbdd-4be4-a46a-1d3174691c72" providerId="ADAL" clId="{D1B094CA-D4E1-4FC6-A5A8-8FD7220B6C01}" dt="2022-02-28T03:53:56.102" v="83" actId="47"/>
        <pc:sldMkLst>
          <pc:docMk/>
          <pc:sldMk cId="707715035" sldId="300"/>
        </pc:sldMkLst>
        <pc:picChg chg="del">
          <ac:chgData name="Shoko Kakuda" userId="40706642-bbdd-4be4-a46a-1d3174691c72" providerId="ADAL" clId="{D1B094CA-D4E1-4FC6-A5A8-8FD7220B6C01}" dt="2022-02-28T03:53:39.059" v="49" actId="21"/>
          <ac:picMkLst>
            <pc:docMk/>
            <pc:sldMk cId="707715035" sldId="300"/>
            <ac:picMk id="2" creationId="{43B11388-7389-4043-95E6-6A334864B89F}"/>
          </ac:picMkLst>
        </pc:picChg>
        <pc:picChg chg="del">
          <ac:chgData name="Shoko Kakuda" userId="40706642-bbdd-4be4-a46a-1d3174691c72" providerId="ADAL" clId="{D1B094CA-D4E1-4FC6-A5A8-8FD7220B6C01}" dt="2022-02-28T03:53:39.059" v="49" actId="21"/>
          <ac:picMkLst>
            <pc:docMk/>
            <pc:sldMk cId="707715035" sldId="300"/>
            <ac:picMk id="4" creationId="{9AA1E0CC-8871-4718-AEEC-D4D2098D0F63}"/>
          </ac:picMkLst>
        </pc:picChg>
      </pc:sldChg>
      <pc:sldChg chg="modSp mod">
        <pc:chgData name="Shoko Kakuda" userId="40706642-bbdd-4be4-a46a-1d3174691c72" providerId="ADAL" clId="{D1B094CA-D4E1-4FC6-A5A8-8FD7220B6C01}" dt="2022-02-28T04:04:09.430" v="355" actId="1076"/>
        <pc:sldMkLst>
          <pc:docMk/>
          <pc:sldMk cId="1339164478" sldId="302"/>
        </pc:sldMkLst>
        <pc:picChg chg="mod">
          <ac:chgData name="Shoko Kakuda" userId="40706642-bbdd-4be4-a46a-1d3174691c72" providerId="ADAL" clId="{D1B094CA-D4E1-4FC6-A5A8-8FD7220B6C01}" dt="2022-02-28T04:04:05.484" v="354" actId="1036"/>
          <ac:picMkLst>
            <pc:docMk/>
            <pc:sldMk cId="1339164478" sldId="302"/>
            <ac:picMk id="12" creationId="{15B96957-6EB1-46F3-8117-5B65D87F15F3}"/>
          </ac:picMkLst>
        </pc:picChg>
        <pc:picChg chg="mod">
          <ac:chgData name="Shoko Kakuda" userId="40706642-bbdd-4be4-a46a-1d3174691c72" providerId="ADAL" clId="{D1B094CA-D4E1-4FC6-A5A8-8FD7220B6C01}" dt="2022-02-28T04:04:05.484" v="354" actId="1036"/>
          <ac:picMkLst>
            <pc:docMk/>
            <pc:sldMk cId="1339164478" sldId="302"/>
            <ac:picMk id="13" creationId="{C4EC6766-33FF-4E11-B08A-0E9A0C79464A}"/>
          </ac:picMkLst>
        </pc:picChg>
        <pc:picChg chg="mod">
          <ac:chgData name="Shoko Kakuda" userId="40706642-bbdd-4be4-a46a-1d3174691c72" providerId="ADAL" clId="{D1B094CA-D4E1-4FC6-A5A8-8FD7220B6C01}" dt="2022-02-28T04:04:05.484" v="354" actId="1036"/>
          <ac:picMkLst>
            <pc:docMk/>
            <pc:sldMk cId="1339164478" sldId="302"/>
            <ac:picMk id="14" creationId="{82E4D6BA-D024-4CFD-9809-1672DF3CB6B5}"/>
          </ac:picMkLst>
        </pc:picChg>
        <pc:picChg chg="mod">
          <ac:chgData name="Shoko Kakuda" userId="40706642-bbdd-4be4-a46a-1d3174691c72" providerId="ADAL" clId="{D1B094CA-D4E1-4FC6-A5A8-8FD7220B6C01}" dt="2022-02-28T04:04:09.430" v="355" actId="1076"/>
          <ac:picMkLst>
            <pc:docMk/>
            <pc:sldMk cId="1339164478" sldId="302"/>
            <ac:picMk id="15" creationId="{40535B03-96AF-46DF-ADFB-4FAD46C7AE86}"/>
          </ac:picMkLst>
        </pc:picChg>
      </pc:sldChg>
      <pc:sldChg chg="addSp modSp mod">
        <pc:chgData name="Shoko Kakuda" userId="40706642-bbdd-4be4-a46a-1d3174691c72" providerId="ADAL" clId="{D1B094CA-D4E1-4FC6-A5A8-8FD7220B6C01}" dt="2022-02-28T04:04:44.911" v="365" actId="14100"/>
        <pc:sldMkLst>
          <pc:docMk/>
          <pc:sldMk cId="3958186642" sldId="303"/>
        </pc:sldMkLst>
        <pc:grpChg chg="add mod">
          <ac:chgData name="Shoko Kakuda" userId="40706642-bbdd-4be4-a46a-1d3174691c72" providerId="ADAL" clId="{D1B094CA-D4E1-4FC6-A5A8-8FD7220B6C01}" dt="2022-02-28T04:04:31.844" v="360" actId="1076"/>
          <ac:grpSpMkLst>
            <pc:docMk/>
            <pc:sldMk cId="3958186642" sldId="303"/>
            <ac:grpSpMk id="6" creationId="{4881AF24-1086-441C-A757-F2ED5FE1B405}"/>
          </ac:grpSpMkLst>
        </pc:grpChg>
        <pc:picChg chg="mod">
          <ac:chgData name="Shoko Kakuda" userId="40706642-bbdd-4be4-a46a-1d3174691c72" providerId="ADAL" clId="{D1B094CA-D4E1-4FC6-A5A8-8FD7220B6C01}" dt="2022-02-28T04:04:44.911" v="365" actId="14100"/>
          <ac:picMkLst>
            <pc:docMk/>
            <pc:sldMk cId="3958186642" sldId="303"/>
            <ac:picMk id="2" creationId="{56362F4E-F737-43C2-9E79-BF47E3C36207}"/>
          </ac:picMkLst>
        </pc:picChg>
        <pc:picChg chg="mod">
          <ac:chgData name="Shoko Kakuda" userId="40706642-bbdd-4be4-a46a-1d3174691c72" providerId="ADAL" clId="{D1B094CA-D4E1-4FC6-A5A8-8FD7220B6C01}" dt="2022-02-28T04:04:44.911" v="365" actId="14100"/>
          <ac:picMkLst>
            <pc:docMk/>
            <pc:sldMk cId="3958186642" sldId="303"/>
            <ac:picMk id="4" creationId="{20E6284A-C201-4F05-9D3B-2ABD3206AE32}"/>
          </ac:picMkLst>
        </pc:picChg>
        <pc:picChg chg="mod">
          <ac:chgData name="Shoko Kakuda" userId="40706642-bbdd-4be4-a46a-1d3174691c72" providerId="ADAL" clId="{D1B094CA-D4E1-4FC6-A5A8-8FD7220B6C01}" dt="2022-02-28T04:04:15.861" v="356" actId="1076"/>
          <ac:picMkLst>
            <pc:docMk/>
            <pc:sldMk cId="3958186642" sldId="303"/>
            <ac:picMk id="5" creationId="{4E828857-F72C-4136-B138-6C9B3CB596AD}"/>
          </ac:picMkLst>
        </pc:picChg>
        <pc:picChg chg="mod">
          <ac:chgData name="Shoko Kakuda" userId="40706642-bbdd-4be4-a46a-1d3174691c72" providerId="ADAL" clId="{D1B094CA-D4E1-4FC6-A5A8-8FD7220B6C01}" dt="2022-02-28T04:04:29.457" v="359" actId="164"/>
          <ac:picMkLst>
            <pc:docMk/>
            <pc:sldMk cId="3958186642" sldId="303"/>
            <ac:picMk id="9" creationId="{8682EC6B-7D28-42F3-B7D0-5A106FA7BE56}"/>
          </ac:picMkLst>
        </pc:picChg>
        <pc:picChg chg="mod">
          <ac:chgData name="Shoko Kakuda" userId="40706642-bbdd-4be4-a46a-1d3174691c72" providerId="ADAL" clId="{D1B094CA-D4E1-4FC6-A5A8-8FD7220B6C01}" dt="2022-02-28T04:04:29.457" v="359" actId="164"/>
          <ac:picMkLst>
            <pc:docMk/>
            <pc:sldMk cId="3958186642" sldId="303"/>
            <ac:picMk id="11" creationId="{62F8625A-3A9B-4F15-9C33-AC91C45DEDFB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09:17.643" v="537" actId="167"/>
        <pc:sldMkLst>
          <pc:docMk/>
          <pc:sldMk cId="12449918" sldId="306"/>
        </pc:sldMkLst>
        <pc:spChg chg="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15" creationId="{1F84A528-D0A8-4781-B2A8-050799892817}"/>
          </ac:spMkLst>
        </pc:spChg>
        <pc:spChg chg="del">
          <ac:chgData name="Shoko Kakuda" userId="40706642-bbdd-4be4-a46a-1d3174691c72" providerId="ADAL" clId="{D1B094CA-D4E1-4FC6-A5A8-8FD7220B6C01}" dt="2022-02-28T04:07:36.558" v="500" actId="478"/>
          <ac:spMkLst>
            <pc:docMk/>
            <pc:sldMk cId="12449918" sldId="306"/>
            <ac:spMk id="16" creationId="{5AC91260-7A14-4963-B0B9-6629C8FB9F88}"/>
          </ac:spMkLst>
        </pc:spChg>
        <pc:spChg chg="del">
          <ac:chgData name="Shoko Kakuda" userId="40706642-bbdd-4be4-a46a-1d3174691c72" providerId="ADAL" clId="{D1B094CA-D4E1-4FC6-A5A8-8FD7220B6C01}" dt="2022-02-28T04:07:47.953" v="505" actId="478"/>
          <ac:spMkLst>
            <pc:docMk/>
            <pc:sldMk cId="12449918" sldId="306"/>
            <ac:spMk id="17" creationId="{B18B7E59-06F2-4D04-8DE2-8EA65316C0F7}"/>
          </ac:spMkLst>
        </pc:spChg>
        <pc:spChg chg="del">
          <ac:chgData name="Shoko Kakuda" userId="40706642-bbdd-4be4-a46a-1d3174691c72" providerId="ADAL" clId="{D1B094CA-D4E1-4FC6-A5A8-8FD7220B6C01}" dt="2022-02-28T04:08:00.296" v="509" actId="478"/>
          <ac:spMkLst>
            <pc:docMk/>
            <pc:sldMk cId="12449918" sldId="306"/>
            <ac:spMk id="18" creationId="{6AEBEAF3-46B9-47A2-8BC9-29302E686F4F}"/>
          </ac:spMkLst>
        </pc:spChg>
        <pc:spChg chg="del">
          <ac:chgData name="Shoko Kakuda" userId="40706642-bbdd-4be4-a46a-1d3174691c72" providerId="ADAL" clId="{D1B094CA-D4E1-4FC6-A5A8-8FD7220B6C01}" dt="2022-02-28T04:08:08.230" v="513" actId="478"/>
          <ac:spMkLst>
            <pc:docMk/>
            <pc:sldMk cId="12449918" sldId="306"/>
            <ac:spMk id="19" creationId="{3709BB59-E4CC-45C4-8BED-BBB499E6F2AB}"/>
          </ac:spMkLst>
        </pc:spChg>
        <pc:spChg chg="del">
          <ac:chgData name="Shoko Kakuda" userId="40706642-bbdd-4be4-a46a-1d3174691c72" providerId="ADAL" clId="{D1B094CA-D4E1-4FC6-A5A8-8FD7220B6C01}" dt="2022-02-28T04:08:17.570" v="517" actId="478"/>
          <ac:spMkLst>
            <pc:docMk/>
            <pc:sldMk cId="12449918" sldId="306"/>
            <ac:spMk id="20" creationId="{0B390AED-7052-4615-8D9C-82EFB82DD20A}"/>
          </ac:spMkLst>
        </pc:spChg>
        <pc:spChg chg="del">
          <ac:chgData name="Shoko Kakuda" userId="40706642-bbdd-4be4-a46a-1d3174691c72" providerId="ADAL" clId="{D1B094CA-D4E1-4FC6-A5A8-8FD7220B6C01}" dt="2022-02-28T04:08:24.565" v="521" actId="478"/>
          <ac:spMkLst>
            <pc:docMk/>
            <pc:sldMk cId="12449918" sldId="306"/>
            <ac:spMk id="21" creationId="{C664F24B-8022-4BD6-9068-E40C9E6AB520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2" creationId="{2DFE2600-A2D6-4E74-A3DE-C079CC3BCA90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3" creationId="{0016AB6A-78FF-495B-840B-3064AA5AAB9F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4" creationId="{7BF1B966-E5AC-4A0D-B6D9-2483A776F20B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5" creationId="{3B8AB823-1B95-466E-92F2-0FC343E14E99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6" creationId="{7969B2DC-0013-451D-876A-A1E35627C739}"/>
          </ac:spMkLst>
        </pc:spChg>
        <pc:spChg chg="add mod">
          <ac:chgData name="Shoko Kakuda" userId="40706642-bbdd-4be4-a46a-1d3174691c72" providerId="ADAL" clId="{D1B094CA-D4E1-4FC6-A5A8-8FD7220B6C01}" dt="2022-02-28T04:09:01.895" v="533" actId="164"/>
          <ac:spMkLst>
            <pc:docMk/>
            <pc:sldMk cId="12449918" sldId="306"/>
            <ac:spMk id="27" creationId="{D4EC0633-BC7C-44F7-A7E2-816DFF722261}"/>
          </ac:spMkLst>
        </pc:spChg>
        <pc:spChg chg="mod">
          <ac:chgData name="Shoko Kakuda" userId="40706642-bbdd-4be4-a46a-1d3174691c72" providerId="ADAL" clId="{D1B094CA-D4E1-4FC6-A5A8-8FD7220B6C01}" dt="2022-02-28T04:08:53.403" v="532" actId="571"/>
          <ac:spMkLst>
            <pc:docMk/>
            <pc:sldMk cId="12449918" sldId="306"/>
            <ac:spMk id="30" creationId="{A8A448D7-957E-4E5C-8817-3009D045CE76}"/>
          </ac:spMkLst>
        </pc:spChg>
        <pc:spChg chg="mod">
          <ac:chgData name="Shoko Kakuda" userId="40706642-bbdd-4be4-a46a-1d3174691c72" providerId="ADAL" clId="{D1B094CA-D4E1-4FC6-A5A8-8FD7220B6C01}" dt="2022-02-28T04:08:53.403" v="532" actId="571"/>
          <ac:spMkLst>
            <pc:docMk/>
            <pc:sldMk cId="12449918" sldId="306"/>
            <ac:spMk id="31" creationId="{57EC4878-FAC3-464B-A678-D659DC327E0B}"/>
          </ac:spMkLst>
        </pc:spChg>
        <pc:spChg chg="add mod">
          <ac:chgData name="Shoko Kakuda" userId="40706642-bbdd-4be4-a46a-1d3174691c72" providerId="ADAL" clId="{D1B094CA-D4E1-4FC6-A5A8-8FD7220B6C01}" dt="2022-02-28T04:08:53.403" v="532" actId="571"/>
          <ac:spMkLst>
            <pc:docMk/>
            <pc:sldMk cId="12449918" sldId="306"/>
            <ac:spMk id="32" creationId="{07C4F7F9-3E61-4F15-A1E5-BCA7470AE4C1}"/>
          </ac:spMkLst>
        </pc:spChg>
        <pc:grpChg chg="add mod ord">
          <ac:chgData name="Shoko Kakuda" userId="40706642-bbdd-4be4-a46a-1d3174691c72" providerId="ADAL" clId="{D1B094CA-D4E1-4FC6-A5A8-8FD7220B6C01}" dt="2022-02-28T04:09:17.643" v="537" actId="167"/>
          <ac:grpSpMkLst>
            <pc:docMk/>
            <pc:sldMk cId="12449918" sldId="306"/>
            <ac:grpSpMk id="2" creationId="{78CBEEEA-DA67-4401-9894-6F3950D865DD}"/>
          </ac:grpSpMkLst>
        </pc:grpChg>
        <pc:grpChg chg="mod">
          <ac:chgData name="Shoko Kakuda" userId="40706642-bbdd-4be4-a46a-1d3174691c72" providerId="ADAL" clId="{D1B094CA-D4E1-4FC6-A5A8-8FD7220B6C01}" dt="2022-02-28T04:09:01.895" v="533" actId="164"/>
          <ac:grpSpMkLst>
            <pc:docMk/>
            <pc:sldMk cId="12449918" sldId="306"/>
            <ac:grpSpMk id="13" creationId="{792473C2-598F-4C0C-A1A7-4F903309FD7A}"/>
          </ac:grpSpMkLst>
        </pc:grpChg>
        <pc:grpChg chg="add mod">
          <ac:chgData name="Shoko Kakuda" userId="40706642-bbdd-4be4-a46a-1d3174691c72" providerId="ADAL" clId="{D1B094CA-D4E1-4FC6-A5A8-8FD7220B6C01}" dt="2022-02-28T04:08:53.403" v="532" actId="571"/>
          <ac:grpSpMkLst>
            <pc:docMk/>
            <pc:sldMk cId="12449918" sldId="306"/>
            <ac:grpSpMk id="28" creationId="{17C2860E-52DB-41DF-A019-1EAEAF285A61}"/>
          </ac:grpSpMkLst>
        </pc:grpChg>
        <pc:picChg chg="mod">
          <ac:chgData name="Shoko Kakuda" userId="40706642-bbdd-4be4-a46a-1d3174691c72" providerId="ADAL" clId="{D1B094CA-D4E1-4FC6-A5A8-8FD7220B6C01}" dt="2022-02-28T04:07:11.797" v="489" actId="1076"/>
          <ac:picMkLst>
            <pc:docMk/>
            <pc:sldMk cId="12449918" sldId="306"/>
            <ac:picMk id="4" creationId="{95CE6864-47E6-4113-9A92-FC45FFB4BA52}"/>
          </ac:picMkLst>
        </pc:picChg>
        <pc:picChg chg="mod">
          <ac:chgData name="Shoko Kakuda" userId="40706642-bbdd-4be4-a46a-1d3174691c72" providerId="ADAL" clId="{D1B094CA-D4E1-4FC6-A5A8-8FD7220B6C01}" dt="2022-02-28T04:07:08.645" v="488" actId="1037"/>
          <ac:picMkLst>
            <pc:docMk/>
            <pc:sldMk cId="12449918" sldId="306"/>
            <ac:picMk id="5" creationId="{4E828857-F72C-4136-B138-6C9B3CB596AD}"/>
          </ac:picMkLst>
        </pc:picChg>
        <pc:picChg chg="mod">
          <ac:chgData name="Shoko Kakuda" userId="40706642-bbdd-4be4-a46a-1d3174691c72" providerId="ADAL" clId="{D1B094CA-D4E1-4FC6-A5A8-8FD7220B6C01}" dt="2022-02-28T04:08:53.403" v="532" actId="571"/>
          <ac:picMkLst>
            <pc:docMk/>
            <pc:sldMk cId="12449918" sldId="306"/>
            <ac:picMk id="29" creationId="{95217FD9-4F4E-484F-8183-6DC6D2FBB428}"/>
          </ac:picMkLst>
        </pc:picChg>
      </pc:sldChg>
      <pc:sldChg chg="addSp modSp mod">
        <pc:chgData name="Shoko Kakuda" userId="40706642-bbdd-4be4-a46a-1d3174691c72" providerId="ADAL" clId="{D1B094CA-D4E1-4FC6-A5A8-8FD7220B6C01}" dt="2022-02-28T04:05:11.458" v="419" actId="1035"/>
        <pc:sldMkLst>
          <pc:docMk/>
          <pc:sldMk cId="787173332" sldId="307"/>
        </pc:sldMkLst>
        <pc:grpChg chg="add mod">
          <ac:chgData name="Shoko Kakuda" userId="40706642-bbdd-4be4-a46a-1d3174691c72" providerId="ADAL" clId="{D1B094CA-D4E1-4FC6-A5A8-8FD7220B6C01}" dt="2022-02-28T04:05:03.559" v="369" actId="164"/>
          <ac:grpSpMkLst>
            <pc:docMk/>
            <pc:sldMk cId="787173332" sldId="307"/>
            <ac:grpSpMk id="2" creationId="{25D285C4-3457-4C6A-9522-B94F3AD1D50A}"/>
          </ac:grpSpMkLst>
        </pc:grpChg>
        <pc:picChg chg="mod">
          <ac:chgData name="Shoko Kakuda" userId="40706642-bbdd-4be4-a46a-1d3174691c72" providerId="ADAL" clId="{D1B094CA-D4E1-4FC6-A5A8-8FD7220B6C01}" dt="2022-02-28T04:05:03.559" v="369" actId="164"/>
          <ac:picMkLst>
            <pc:docMk/>
            <pc:sldMk cId="787173332" sldId="307"/>
            <ac:picMk id="4" creationId="{446010EE-A2E7-4A5C-A996-4C70DD194D60}"/>
          </ac:picMkLst>
        </pc:picChg>
        <pc:picChg chg="mod">
          <ac:chgData name="Shoko Kakuda" userId="40706642-bbdd-4be4-a46a-1d3174691c72" providerId="ADAL" clId="{D1B094CA-D4E1-4FC6-A5A8-8FD7220B6C01}" dt="2022-02-28T04:04:52.220" v="366" actId="1076"/>
          <ac:picMkLst>
            <pc:docMk/>
            <pc:sldMk cId="787173332" sldId="307"/>
            <ac:picMk id="5" creationId="{4E828857-F72C-4136-B138-6C9B3CB596AD}"/>
          </ac:picMkLst>
        </pc:picChg>
        <pc:picChg chg="mod">
          <ac:chgData name="Shoko Kakuda" userId="40706642-bbdd-4be4-a46a-1d3174691c72" providerId="ADAL" clId="{D1B094CA-D4E1-4FC6-A5A8-8FD7220B6C01}" dt="2022-02-28T04:05:11.458" v="419" actId="1035"/>
          <ac:picMkLst>
            <pc:docMk/>
            <pc:sldMk cId="787173332" sldId="307"/>
            <ac:picMk id="6" creationId="{4B87CC8D-CA7F-4C00-A414-8ED5CC8F1015}"/>
          </ac:picMkLst>
        </pc:picChg>
        <pc:picChg chg="mod">
          <ac:chgData name="Shoko Kakuda" userId="40706642-bbdd-4be4-a46a-1d3174691c72" providerId="ADAL" clId="{D1B094CA-D4E1-4FC6-A5A8-8FD7220B6C01}" dt="2022-02-28T04:05:11.458" v="419" actId="1035"/>
          <ac:picMkLst>
            <pc:docMk/>
            <pc:sldMk cId="787173332" sldId="307"/>
            <ac:picMk id="7" creationId="{EFB9A784-9375-4FB6-B2A2-045B04ACEB8F}"/>
          </ac:picMkLst>
        </pc:picChg>
        <pc:picChg chg="mod">
          <ac:chgData name="Shoko Kakuda" userId="40706642-bbdd-4be4-a46a-1d3174691c72" providerId="ADAL" clId="{D1B094CA-D4E1-4FC6-A5A8-8FD7220B6C01}" dt="2022-02-28T04:05:03.559" v="369" actId="164"/>
          <ac:picMkLst>
            <pc:docMk/>
            <pc:sldMk cId="787173332" sldId="307"/>
            <ac:picMk id="11" creationId="{62F8625A-3A9B-4F15-9C33-AC91C45DEDFB}"/>
          </ac:picMkLst>
        </pc:picChg>
      </pc:sldChg>
      <pc:sldChg chg="modSp mod">
        <pc:chgData name="Shoko Kakuda" userId="40706642-bbdd-4be4-a46a-1d3174691c72" providerId="ADAL" clId="{D1B094CA-D4E1-4FC6-A5A8-8FD7220B6C01}" dt="2022-02-28T04:10:36.548" v="539" actId="14100"/>
        <pc:sldMkLst>
          <pc:docMk/>
          <pc:sldMk cId="3052061277" sldId="308"/>
        </pc:sldMkLst>
        <pc:picChg chg="mod">
          <ac:chgData name="Shoko Kakuda" userId="40706642-bbdd-4be4-a46a-1d3174691c72" providerId="ADAL" clId="{D1B094CA-D4E1-4FC6-A5A8-8FD7220B6C01}" dt="2022-02-28T04:10:36.548" v="539" actId="14100"/>
          <ac:picMkLst>
            <pc:docMk/>
            <pc:sldMk cId="3052061277" sldId="308"/>
            <ac:picMk id="2" creationId="{640CC166-06C2-4CFA-99A1-A536BE2AE81C}"/>
          </ac:picMkLst>
        </pc:picChg>
      </pc:sldChg>
      <pc:sldChg chg="modSp mod">
        <pc:chgData name="Shoko Kakuda" userId="40706642-bbdd-4be4-a46a-1d3174691c72" providerId="ADAL" clId="{D1B094CA-D4E1-4FC6-A5A8-8FD7220B6C01}" dt="2022-02-28T04:14:58.157" v="635" actId="1076"/>
        <pc:sldMkLst>
          <pc:docMk/>
          <pc:sldMk cId="1466937535" sldId="310"/>
        </pc:sldMkLst>
        <pc:picChg chg="mod">
          <ac:chgData name="Shoko Kakuda" userId="40706642-bbdd-4be4-a46a-1d3174691c72" providerId="ADAL" clId="{D1B094CA-D4E1-4FC6-A5A8-8FD7220B6C01}" dt="2022-02-28T04:14:45.104" v="628" actId="1076"/>
          <ac:picMkLst>
            <pc:docMk/>
            <pc:sldMk cId="1466937535" sldId="310"/>
            <ac:picMk id="3" creationId="{51DF006D-7DDA-4E97-8169-872A9EA2B81B}"/>
          </ac:picMkLst>
        </pc:picChg>
        <pc:picChg chg="mod">
          <ac:chgData name="Shoko Kakuda" userId="40706642-bbdd-4be4-a46a-1d3174691c72" providerId="ADAL" clId="{D1B094CA-D4E1-4FC6-A5A8-8FD7220B6C01}" dt="2022-02-28T04:14:52.675" v="632" actId="14100"/>
          <ac:picMkLst>
            <pc:docMk/>
            <pc:sldMk cId="1466937535" sldId="310"/>
            <ac:picMk id="4" creationId="{32958780-DB76-4EB1-BB8D-856605B5D054}"/>
          </ac:picMkLst>
        </pc:picChg>
        <pc:picChg chg="mod">
          <ac:chgData name="Shoko Kakuda" userId="40706642-bbdd-4be4-a46a-1d3174691c72" providerId="ADAL" clId="{D1B094CA-D4E1-4FC6-A5A8-8FD7220B6C01}" dt="2022-02-28T04:14:52.675" v="632" actId="14100"/>
          <ac:picMkLst>
            <pc:docMk/>
            <pc:sldMk cId="1466937535" sldId="310"/>
            <ac:picMk id="6" creationId="{502FD155-8272-440A-82E1-7A1CD0C005BA}"/>
          </ac:picMkLst>
        </pc:picChg>
        <pc:picChg chg="mod">
          <ac:chgData name="Shoko Kakuda" userId="40706642-bbdd-4be4-a46a-1d3174691c72" providerId="ADAL" clId="{D1B094CA-D4E1-4FC6-A5A8-8FD7220B6C01}" dt="2022-02-28T04:14:52.675" v="632" actId="14100"/>
          <ac:picMkLst>
            <pc:docMk/>
            <pc:sldMk cId="1466937535" sldId="310"/>
            <ac:picMk id="7" creationId="{EA3D053F-945D-41D2-B7FE-87EFD64357AE}"/>
          </ac:picMkLst>
        </pc:picChg>
        <pc:picChg chg="mod">
          <ac:chgData name="Shoko Kakuda" userId="40706642-bbdd-4be4-a46a-1d3174691c72" providerId="ADAL" clId="{D1B094CA-D4E1-4FC6-A5A8-8FD7220B6C01}" dt="2022-02-28T04:14:52.675" v="632" actId="14100"/>
          <ac:picMkLst>
            <pc:docMk/>
            <pc:sldMk cId="1466937535" sldId="310"/>
            <ac:picMk id="8" creationId="{4FB4BEEF-9C81-42CC-8EA0-E6E30F45DB4E}"/>
          </ac:picMkLst>
        </pc:picChg>
        <pc:picChg chg="mod">
          <ac:chgData name="Shoko Kakuda" userId="40706642-bbdd-4be4-a46a-1d3174691c72" providerId="ADAL" clId="{D1B094CA-D4E1-4FC6-A5A8-8FD7220B6C01}" dt="2022-02-28T04:14:47.268" v="629" actId="1076"/>
          <ac:picMkLst>
            <pc:docMk/>
            <pc:sldMk cId="1466937535" sldId="310"/>
            <ac:picMk id="10" creationId="{BE22627C-96B6-4768-8068-1429FB63CB1E}"/>
          </ac:picMkLst>
        </pc:picChg>
        <pc:picChg chg="mod">
          <ac:chgData name="Shoko Kakuda" userId="40706642-bbdd-4be4-a46a-1d3174691c72" providerId="ADAL" clId="{D1B094CA-D4E1-4FC6-A5A8-8FD7220B6C01}" dt="2022-02-28T04:14:58.157" v="635" actId="1076"/>
          <ac:picMkLst>
            <pc:docMk/>
            <pc:sldMk cId="1466937535" sldId="310"/>
            <ac:picMk id="12" creationId="{7114A53D-420C-4CFE-A9A1-70DD5A6B3463}"/>
          </ac:picMkLst>
        </pc:picChg>
      </pc:sldChg>
      <pc:sldChg chg="modSp mod">
        <pc:chgData name="Shoko Kakuda" userId="40706642-bbdd-4be4-a46a-1d3174691c72" providerId="ADAL" clId="{D1B094CA-D4E1-4FC6-A5A8-8FD7220B6C01}" dt="2022-02-28T04:19:30.918" v="683" actId="14100"/>
        <pc:sldMkLst>
          <pc:docMk/>
          <pc:sldMk cId="345106189" sldId="312"/>
        </pc:sldMkLst>
        <pc:picChg chg="mod">
          <ac:chgData name="Shoko Kakuda" userId="40706642-bbdd-4be4-a46a-1d3174691c72" providerId="ADAL" clId="{D1B094CA-D4E1-4FC6-A5A8-8FD7220B6C01}" dt="2022-02-28T04:19:30.918" v="683" actId="14100"/>
          <ac:picMkLst>
            <pc:docMk/>
            <pc:sldMk cId="345106189" sldId="312"/>
            <ac:picMk id="12" creationId="{976ACDCF-5270-427F-871B-30C7BFD7BC44}"/>
          </ac:picMkLst>
        </pc:picChg>
        <pc:picChg chg="mod">
          <ac:chgData name="Shoko Kakuda" userId="40706642-bbdd-4be4-a46a-1d3174691c72" providerId="ADAL" clId="{D1B094CA-D4E1-4FC6-A5A8-8FD7220B6C01}" dt="2022-02-28T04:19:30.918" v="683" actId="14100"/>
          <ac:picMkLst>
            <pc:docMk/>
            <pc:sldMk cId="345106189" sldId="312"/>
            <ac:picMk id="13" creationId="{A7388C3C-43CC-4215-8BF4-0B7A3E10A010}"/>
          </ac:picMkLst>
        </pc:picChg>
        <pc:picChg chg="mod">
          <ac:chgData name="Shoko Kakuda" userId="40706642-bbdd-4be4-a46a-1d3174691c72" providerId="ADAL" clId="{D1B094CA-D4E1-4FC6-A5A8-8FD7220B6C01}" dt="2022-02-28T04:19:30.918" v="683" actId="14100"/>
          <ac:picMkLst>
            <pc:docMk/>
            <pc:sldMk cId="345106189" sldId="312"/>
            <ac:picMk id="14" creationId="{154F4F41-5136-4E84-AC6E-1B81501CD070}"/>
          </ac:picMkLst>
        </pc:picChg>
        <pc:picChg chg="mod">
          <ac:chgData name="Shoko Kakuda" userId="40706642-bbdd-4be4-a46a-1d3174691c72" providerId="ADAL" clId="{D1B094CA-D4E1-4FC6-A5A8-8FD7220B6C01}" dt="2022-02-28T04:19:30.918" v="683" actId="14100"/>
          <ac:picMkLst>
            <pc:docMk/>
            <pc:sldMk cId="345106189" sldId="312"/>
            <ac:picMk id="15" creationId="{DF036857-7E6D-4953-B383-9CB379FB5486}"/>
          </ac:picMkLst>
        </pc:picChg>
      </pc:sldChg>
      <pc:sldChg chg="modSp mod">
        <pc:chgData name="Shoko Kakuda" userId="40706642-bbdd-4be4-a46a-1d3174691c72" providerId="ADAL" clId="{D1B094CA-D4E1-4FC6-A5A8-8FD7220B6C01}" dt="2022-02-28T04:10:51.812" v="544" actId="1076"/>
        <pc:sldMkLst>
          <pc:docMk/>
          <pc:sldMk cId="662808622" sldId="313"/>
        </pc:sldMkLst>
        <pc:picChg chg="mod">
          <ac:chgData name="Shoko Kakuda" userId="40706642-bbdd-4be4-a46a-1d3174691c72" providerId="ADAL" clId="{D1B094CA-D4E1-4FC6-A5A8-8FD7220B6C01}" dt="2022-02-28T04:10:48.841" v="543" actId="14100"/>
          <ac:picMkLst>
            <pc:docMk/>
            <pc:sldMk cId="662808622" sldId="313"/>
            <ac:picMk id="2" creationId="{333FAA7B-6F6D-4501-B0CD-4A245FE2011A}"/>
          </ac:picMkLst>
        </pc:picChg>
        <pc:picChg chg="mod">
          <ac:chgData name="Shoko Kakuda" userId="40706642-bbdd-4be4-a46a-1d3174691c72" providerId="ADAL" clId="{D1B094CA-D4E1-4FC6-A5A8-8FD7220B6C01}" dt="2022-02-28T04:10:51.812" v="544" actId="1076"/>
          <ac:picMkLst>
            <pc:docMk/>
            <pc:sldMk cId="662808622" sldId="313"/>
            <ac:picMk id="4" creationId="{A998E106-4A36-4AD0-A0EB-B91B5C3EF080}"/>
          </ac:picMkLst>
        </pc:picChg>
      </pc:sldChg>
      <pc:sldChg chg="modSp mod">
        <pc:chgData name="Shoko Kakuda" userId="40706642-bbdd-4be4-a46a-1d3174691c72" providerId="ADAL" clId="{D1B094CA-D4E1-4FC6-A5A8-8FD7220B6C01}" dt="2022-02-28T04:10:42.963" v="541" actId="14100"/>
        <pc:sldMkLst>
          <pc:docMk/>
          <pc:sldMk cId="4236704030" sldId="314"/>
        </pc:sldMkLst>
        <pc:picChg chg="mod">
          <ac:chgData name="Shoko Kakuda" userId="40706642-bbdd-4be4-a46a-1d3174691c72" providerId="ADAL" clId="{D1B094CA-D4E1-4FC6-A5A8-8FD7220B6C01}" dt="2022-02-28T04:10:42.963" v="541" actId="14100"/>
          <ac:picMkLst>
            <pc:docMk/>
            <pc:sldMk cId="4236704030" sldId="314"/>
            <ac:picMk id="17" creationId="{53FBB866-017C-4356-88D5-DFC162BE6CD2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21:02.822" v="781" actId="167"/>
        <pc:sldMkLst>
          <pc:docMk/>
          <pc:sldMk cId="1979476174" sldId="315"/>
        </pc:sldMkLst>
        <pc:grpChg chg="add mod ord">
          <ac:chgData name="Shoko Kakuda" userId="40706642-bbdd-4be4-a46a-1d3174691c72" providerId="ADAL" clId="{D1B094CA-D4E1-4FC6-A5A8-8FD7220B6C01}" dt="2022-02-28T04:21:02.822" v="781" actId="167"/>
          <ac:grpSpMkLst>
            <pc:docMk/>
            <pc:sldMk cId="1979476174" sldId="315"/>
            <ac:grpSpMk id="7" creationId="{C8F5196B-EC3F-43C0-8FA7-37B67F3751D0}"/>
          </ac:grpSpMkLst>
        </pc:grpChg>
        <pc:grpChg chg="add del mod">
          <ac:chgData name="Shoko Kakuda" userId="40706642-bbdd-4be4-a46a-1d3174691c72" providerId="ADAL" clId="{D1B094CA-D4E1-4FC6-A5A8-8FD7220B6C01}" dt="2022-02-28T04:20:00.060" v="688" actId="165"/>
          <ac:grpSpMkLst>
            <pc:docMk/>
            <pc:sldMk cId="1979476174" sldId="315"/>
            <ac:grpSpMk id="12" creationId="{55FE7AA8-6837-4CFC-856E-B28B86A06332}"/>
          </ac:grpSpMkLst>
        </pc:grpChg>
        <pc:picChg chg="mod">
          <ac:chgData name="Shoko Kakuda" userId="40706642-bbdd-4be4-a46a-1d3174691c72" providerId="ADAL" clId="{D1B094CA-D4E1-4FC6-A5A8-8FD7220B6C01}" dt="2022-02-28T04:20:22.778" v="734" actId="1037"/>
          <ac:picMkLst>
            <pc:docMk/>
            <pc:sldMk cId="1979476174" sldId="315"/>
            <ac:picMk id="2" creationId="{3682B9E6-892F-452A-87B2-5AB275994C8A}"/>
          </ac:picMkLst>
        </pc:picChg>
        <pc:picChg chg="mod">
          <ac:chgData name="Shoko Kakuda" userId="40706642-bbdd-4be4-a46a-1d3174691c72" providerId="ADAL" clId="{D1B094CA-D4E1-4FC6-A5A8-8FD7220B6C01}" dt="2022-02-28T04:20:22.778" v="734" actId="1037"/>
          <ac:picMkLst>
            <pc:docMk/>
            <pc:sldMk cId="1979476174" sldId="315"/>
            <ac:picMk id="4" creationId="{703E35B4-3271-47CA-90FE-2529F0F5A521}"/>
          </ac:picMkLst>
        </pc:picChg>
        <pc:picChg chg="mod">
          <ac:chgData name="Shoko Kakuda" userId="40706642-bbdd-4be4-a46a-1d3174691c72" providerId="ADAL" clId="{D1B094CA-D4E1-4FC6-A5A8-8FD7220B6C01}" dt="2022-02-28T04:19:36.860" v="684" actId="1076"/>
          <ac:picMkLst>
            <pc:docMk/>
            <pc:sldMk cId="1979476174" sldId="315"/>
            <ac:picMk id="5" creationId="{51D433A6-CBC6-4876-B7B4-45E23DF548EA}"/>
          </ac:picMkLst>
        </pc:picChg>
        <pc:picChg chg="mod">
          <ac:chgData name="Shoko Kakuda" userId="40706642-bbdd-4be4-a46a-1d3174691c72" providerId="ADAL" clId="{D1B094CA-D4E1-4FC6-A5A8-8FD7220B6C01}" dt="2022-02-28T04:20:22.778" v="734" actId="1037"/>
          <ac:picMkLst>
            <pc:docMk/>
            <pc:sldMk cId="1979476174" sldId="315"/>
            <ac:picMk id="6" creationId="{6048CE63-3D5A-43B8-819D-A1D609FB481E}"/>
          </ac:picMkLst>
        </pc:picChg>
        <pc:picChg chg="del mod">
          <ac:chgData name="Shoko Kakuda" userId="40706642-bbdd-4be4-a46a-1d3174691c72" providerId="ADAL" clId="{D1B094CA-D4E1-4FC6-A5A8-8FD7220B6C01}" dt="2022-02-28T04:20:05.150" v="690" actId="478"/>
          <ac:picMkLst>
            <pc:docMk/>
            <pc:sldMk cId="1979476174" sldId="315"/>
            <ac:picMk id="9" creationId="{F97CF116-195D-4E99-99BA-899EA86B9341}"/>
          </ac:picMkLst>
        </pc:picChg>
        <pc:picChg chg="mod">
          <ac:chgData name="Shoko Kakuda" userId="40706642-bbdd-4be4-a46a-1d3174691c72" providerId="ADAL" clId="{D1B094CA-D4E1-4FC6-A5A8-8FD7220B6C01}" dt="2022-02-28T04:20:58.506" v="780" actId="164"/>
          <ac:picMkLst>
            <pc:docMk/>
            <pc:sldMk cId="1979476174" sldId="315"/>
            <ac:picMk id="11" creationId="{CC4D0EA6-DF0A-4422-AE2E-4F689AE00C38}"/>
          </ac:picMkLst>
        </pc:picChg>
        <pc:picChg chg="mod topLvl">
          <ac:chgData name="Shoko Kakuda" userId="40706642-bbdd-4be4-a46a-1d3174691c72" providerId="ADAL" clId="{D1B094CA-D4E1-4FC6-A5A8-8FD7220B6C01}" dt="2022-02-28T04:20:58.506" v="780" actId="164"/>
          <ac:picMkLst>
            <pc:docMk/>
            <pc:sldMk cId="1979476174" sldId="315"/>
            <ac:picMk id="13" creationId="{ACCA1D9C-C6A5-42E3-9F27-0E894096ACB9}"/>
          </ac:picMkLst>
        </pc:picChg>
        <pc:picChg chg="del mod topLvl">
          <ac:chgData name="Shoko Kakuda" userId="40706642-bbdd-4be4-a46a-1d3174691c72" providerId="ADAL" clId="{D1B094CA-D4E1-4FC6-A5A8-8FD7220B6C01}" dt="2022-02-28T04:20:02.952" v="689" actId="478"/>
          <ac:picMkLst>
            <pc:docMk/>
            <pc:sldMk cId="1979476174" sldId="315"/>
            <ac:picMk id="14" creationId="{18650126-1701-4E57-8B3E-A82AAF2934F0}"/>
          </ac:picMkLst>
        </pc:picChg>
      </pc:sldChg>
      <pc:sldChg chg="modSp mod">
        <pc:chgData name="Shoko Kakuda" userId="40706642-bbdd-4be4-a46a-1d3174691c72" providerId="ADAL" clId="{D1B094CA-D4E1-4FC6-A5A8-8FD7220B6C01}" dt="2022-02-28T04:26:57.075" v="908" actId="1076"/>
        <pc:sldMkLst>
          <pc:docMk/>
          <pc:sldMk cId="1532365467" sldId="316"/>
        </pc:sldMkLst>
        <pc:picChg chg="mod">
          <ac:chgData name="Shoko Kakuda" userId="40706642-bbdd-4be4-a46a-1d3174691c72" providerId="ADAL" clId="{D1B094CA-D4E1-4FC6-A5A8-8FD7220B6C01}" dt="2022-02-28T04:26:57.075" v="908" actId="1076"/>
          <ac:picMkLst>
            <pc:docMk/>
            <pc:sldMk cId="1532365467" sldId="316"/>
            <ac:picMk id="3" creationId="{DEB8AEA1-40EA-4B61-95DB-832988E9673E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26:41.372" v="906" actId="1076"/>
        <pc:sldMkLst>
          <pc:docMk/>
          <pc:sldMk cId="3287582875" sldId="319"/>
        </pc:sldMkLst>
        <pc:spChg chg="add mod">
          <ac:chgData name="Shoko Kakuda" userId="40706642-bbdd-4be4-a46a-1d3174691c72" providerId="ADAL" clId="{D1B094CA-D4E1-4FC6-A5A8-8FD7220B6C01}" dt="2022-02-28T04:25:30.450" v="882" actId="164"/>
          <ac:spMkLst>
            <pc:docMk/>
            <pc:sldMk cId="3287582875" sldId="319"/>
            <ac:spMk id="9" creationId="{89CB30ED-5A8E-478C-89DB-0A942E09FC0F}"/>
          </ac:spMkLst>
        </pc:spChg>
        <pc:spChg chg="mod topLvl">
          <ac:chgData name="Shoko Kakuda" userId="40706642-bbdd-4be4-a46a-1d3174691c72" providerId="ADAL" clId="{D1B094CA-D4E1-4FC6-A5A8-8FD7220B6C01}" dt="2022-02-28T04:22:50.964" v="851" actId="164"/>
          <ac:spMkLst>
            <pc:docMk/>
            <pc:sldMk cId="3287582875" sldId="319"/>
            <ac:spMk id="24" creationId="{6C35F4FE-E1E1-4B09-BACF-CBCB3A991234}"/>
          </ac:spMkLst>
        </pc:spChg>
        <pc:spChg chg="del mod topLvl">
          <ac:chgData name="Shoko Kakuda" userId="40706642-bbdd-4be4-a46a-1d3174691c72" providerId="ADAL" clId="{D1B094CA-D4E1-4FC6-A5A8-8FD7220B6C01}" dt="2022-02-28T04:22:20.424" v="840" actId="478"/>
          <ac:spMkLst>
            <pc:docMk/>
            <pc:sldMk cId="3287582875" sldId="319"/>
            <ac:spMk id="25" creationId="{92B07B47-336C-4D37-9ADE-0342FDE42FCD}"/>
          </ac:spMkLst>
        </pc:spChg>
        <pc:spChg chg="del mod topLvl">
          <ac:chgData name="Shoko Kakuda" userId="40706642-bbdd-4be4-a46a-1d3174691c72" providerId="ADAL" clId="{D1B094CA-D4E1-4FC6-A5A8-8FD7220B6C01}" dt="2022-02-28T04:22:28.049" v="843" actId="478"/>
          <ac:spMkLst>
            <pc:docMk/>
            <pc:sldMk cId="3287582875" sldId="319"/>
            <ac:spMk id="26" creationId="{7930809C-0CA8-4D6A-9935-0BF171DE6660}"/>
          </ac:spMkLst>
        </pc:spChg>
        <pc:spChg chg="del mod topLvl">
          <ac:chgData name="Shoko Kakuda" userId="40706642-bbdd-4be4-a46a-1d3174691c72" providerId="ADAL" clId="{D1B094CA-D4E1-4FC6-A5A8-8FD7220B6C01}" dt="2022-02-28T04:22:35.078" v="847" actId="478"/>
          <ac:spMkLst>
            <pc:docMk/>
            <pc:sldMk cId="3287582875" sldId="319"/>
            <ac:spMk id="27" creationId="{0DA08FAA-B190-486F-8980-080B3982A25B}"/>
          </ac:spMkLst>
        </pc:spChg>
        <pc:spChg chg="add mod">
          <ac:chgData name="Shoko Kakuda" userId="40706642-bbdd-4be4-a46a-1d3174691c72" providerId="ADAL" clId="{D1B094CA-D4E1-4FC6-A5A8-8FD7220B6C01}" dt="2022-02-28T04:22:50.964" v="851" actId="164"/>
          <ac:spMkLst>
            <pc:docMk/>
            <pc:sldMk cId="3287582875" sldId="319"/>
            <ac:spMk id="28" creationId="{5E71A98C-90E4-464F-82DE-423FD4FB2635}"/>
          </ac:spMkLst>
        </pc:spChg>
        <pc:spChg chg="add mod">
          <ac:chgData name="Shoko Kakuda" userId="40706642-bbdd-4be4-a46a-1d3174691c72" providerId="ADAL" clId="{D1B094CA-D4E1-4FC6-A5A8-8FD7220B6C01}" dt="2022-02-28T04:22:50.964" v="851" actId="164"/>
          <ac:spMkLst>
            <pc:docMk/>
            <pc:sldMk cId="3287582875" sldId="319"/>
            <ac:spMk id="29" creationId="{A6D1B652-4045-471B-84E8-1F2CC2FE6AF0}"/>
          </ac:spMkLst>
        </pc:spChg>
        <pc:spChg chg="add mod">
          <ac:chgData name="Shoko Kakuda" userId="40706642-bbdd-4be4-a46a-1d3174691c72" providerId="ADAL" clId="{D1B094CA-D4E1-4FC6-A5A8-8FD7220B6C01}" dt="2022-02-28T04:22:50.964" v="851" actId="164"/>
          <ac:spMkLst>
            <pc:docMk/>
            <pc:sldMk cId="3287582875" sldId="319"/>
            <ac:spMk id="30" creationId="{D33D9B12-7C18-4658-AC7D-655D07635D03}"/>
          </ac:spMkLst>
        </pc:spChg>
        <pc:grpChg chg="add mod">
          <ac:chgData name="Shoko Kakuda" userId="40706642-bbdd-4be4-a46a-1d3174691c72" providerId="ADAL" clId="{D1B094CA-D4E1-4FC6-A5A8-8FD7220B6C01}" dt="2022-02-28T04:22:50.964" v="851" actId="164"/>
          <ac:grpSpMkLst>
            <pc:docMk/>
            <pc:sldMk cId="3287582875" sldId="319"/>
            <ac:grpSpMk id="2" creationId="{6B21C470-1DE7-4577-815D-4ED99408C5CE}"/>
          </ac:grpSpMkLst>
        </pc:grpChg>
        <pc:grpChg chg="add mod">
          <ac:chgData name="Shoko Kakuda" userId="40706642-bbdd-4be4-a46a-1d3174691c72" providerId="ADAL" clId="{D1B094CA-D4E1-4FC6-A5A8-8FD7220B6C01}" dt="2022-02-28T04:26:38.306" v="905" actId="1076"/>
          <ac:grpSpMkLst>
            <pc:docMk/>
            <pc:sldMk cId="3287582875" sldId="319"/>
            <ac:grpSpMk id="6" creationId="{96A9315D-AC6F-491F-8201-0288D3FC23D5}"/>
          </ac:grpSpMkLst>
        </pc:grpChg>
        <pc:grpChg chg="del">
          <ac:chgData name="Shoko Kakuda" userId="40706642-bbdd-4be4-a46a-1d3174691c72" providerId="ADAL" clId="{D1B094CA-D4E1-4FC6-A5A8-8FD7220B6C01}" dt="2022-02-28T04:21:56.732" v="833" actId="165"/>
          <ac:grpSpMkLst>
            <pc:docMk/>
            <pc:sldMk cId="3287582875" sldId="319"/>
            <ac:grpSpMk id="7" creationId="{86E1913E-1BF9-46D2-BA7A-C22BD276FD4B}"/>
          </ac:grpSpMkLst>
        </pc:grpChg>
        <pc:grpChg chg="del mod">
          <ac:chgData name="Shoko Kakuda" userId="40706642-bbdd-4be4-a46a-1d3174691c72" providerId="ADAL" clId="{D1B094CA-D4E1-4FC6-A5A8-8FD7220B6C01}" dt="2022-02-28T04:23:03.804" v="853" actId="165"/>
          <ac:grpSpMkLst>
            <pc:docMk/>
            <pc:sldMk cId="3287582875" sldId="319"/>
            <ac:grpSpMk id="8" creationId="{74538B6D-5E7B-409D-83F0-F7F54E13C359}"/>
          </ac:grpSpMkLst>
        </pc:grpChg>
        <pc:grpChg chg="add mod">
          <ac:chgData name="Shoko Kakuda" userId="40706642-bbdd-4be4-a46a-1d3174691c72" providerId="ADAL" clId="{D1B094CA-D4E1-4FC6-A5A8-8FD7220B6C01}" dt="2022-02-28T04:26:41.372" v="906" actId="1076"/>
          <ac:grpSpMkLst>
            <pc:docMk/>
            <pc:sldMk cId="3287582875" sldId="319"/>
            <ac:grpSpMk id="11" creationId="{4BE09B33-6B47-4C8B-A900-09AB1C25D1D0}"/>
          </ac:grpSpMkLst>
        </pc:grpChg>
        <pc:grpChg chg="del mod">
          <ac:chgData name="Shoko Kakuda" userId="40706642-bbdd-4be4-a46a-1d3174691c72" providerId="ADAL" clId="{D1B094CA-D4E1-4FC6-A5A8-8FD7220B6C01}" dt="2022-02-28T04:23:15.865" v="854" actId="165"/>
          <ac:grpSpMkLst>
            <pc:docMk/>
            <pc:sldMk cId="3287582875" sldId="319"/>
            <ac:grpSpMk id="14" creationId="{0CF2CBE4-CC6B-4E48-AA2D-7688F2DA1AF4}"/>
          </ac:grpSpMkLst>
        </pc:grpChg>
        <pc:grpChg chg="del mod">
          <ac:chgData name="Shoko Kakuda" userId="40706642-bbdd-4be4-a46a-1d3174691c72" providerId="ADAL" clId="{D1B094CA-D4E1-4FC6-A5A8-8FD7220B6C01}" dt="2022-02-28T04:23:27.618" v="855" actId="165"/>
          <ac:grpSpMkLst>
            <pc:docMk/>
            <pc:sldMk cId="3287582875" sldId="319"/>
            <ac:grpSpMk id="18" creationId="{5A2C55DE-DADB-428E-8146-DD37D12290FA}"/>
          </ac:grpSpMkLst>
        </pc:grpChg>
        <pc:grpChg chg="add mod">
          <ac:chgData name="Shoko Kakuda" userId="40706642-bbdd-4be4-a46a-1d3174691c72" providerId="ADAL" clId="{D1B094CA-D4E1-4FC6-A5A8-8FD7220B6C01}" dt="2022-02-28T04:26:33.134" v="904" actId="1036"/>
          <ac:grpSpMkLst>
            <pc:docMk/>
            <pc:sldMk cId="3287582875" sldId="319"/>
            <ac:grpSpMk id="22" creationId="{E677F215-D239-406B-A290-83B9F88D6E0E}"/>
          </ac:grpSpMkLst>
        </pc:grpChg>
        <pc:picChg chg="mod topLvl">
          <ac:chgData name="Shoko Kakuda" userId="40706642-bbdd-4be4-a46a-1d3174691c72" providerId="ADAL" clId="{D1B094CA-D4E1-4FC6-A5A8-8FD7220B6C01}" dt="2022-02-28T04:22:50.964" v="851" actId="164"/>
          <ac:picMkLst>
            <pc:docMk/>
            <pc:sldMk cId="3287582875" sldId="319"/>
            <ac:picMk id="3" creationId="{CC989B5C-579B-482D-A792-A0F91D5FF5B1}"/>
          </ac:picMkLst>
        </pc:picChg>
        <pc:picChg chg="mod">
          <ac:chgData name="Shoko Kakuda" userId="40706642-bbdd-4be4-a46a-1d3174691c72" providerId="ADAL" clId="{D1B094CA-D4E1-4FC6-A5A8-8FD7220B6C01}" dt="2022-02-28T04:21:39.774" v="830" actId="1076"/>
          <ac:picMkLst>
            <pc:docMk/>
            <pc:sldMk cId="3287582875" sldId="319"/>
            <ac:picMk id="4" creationId="{EE16E55F-A37C-4A23-8A25-E243DD4EBE84}"/>
          </ac:picMkLst>
        </pc:picChg>
        <pc:picChg chg="mod">
          <ac:chgData name="Shoko Kakuda" userId="40706642-bbdd-4be4-a46a-1d3174691c72" providerId="ADAL" clId="{D1B094CA-D4E1-4FC6-A5A8-8FD7220B6C01}" dt="2022-02-28T04:21:36.667" v="829" actId="1076"/>
          <ac:picMkLst>
            <pc:docMk/>
            <pc:sldMk cId="3287582875" sldId="319"/>
            <ac:picMk id="5" creationId="{51D433A6-CBC6-4876-B7B4-45E23DF548EA}"/>
          </ac:picMkLst>
        </pc:picChg>
        <pc:picChg chg="mod topLvl modCrop">
          <ac:chgData name="Shoko Kakuda" userId="40706642-bbdd-4be4-a46a-1d3174691c72" providerId="ADAL" clId="{D1B094CA-D4E1-4FC6-A5A8-8FD7220B6C01}" dt="2022-02-28T04:24:51.719" v="873" actId="164"/>
          <ac:picMkLst>
            <pc:docMk/>
            <pc:sldMk cId="3287582875" sldId="319"/>
            <ac:picMk id="10" creationId="{51BAC3F3-16D6-4031-B2E2-278F9691B743}"/>
          </ac:picMkLst>
        </pc:picChg>
        <pc:picChg chg="mod topLvl modCrop">
          <ac:chgData name="Shoko Kakuda" userId="40706642-bbdd-4be4-a46a-1d3174691c72" providerId="ADAL" clId="{D1B094CA-D4E1-4FC6-A5A8-8FD7220B6C01}" dt="2022-02-28T04:24:51.719" v="873" actId="164"/>
          <ac:picMkLst>
            <pc:docMk/>
            <pc:sldMk cId="3287582875" sldId="319"/>
            <ac:picMk id="12" creationId="{BB559993-4F2F-4130-B453-F826F3193726}"/>
          </ac:picMkLst>
        </pc:picChg>
        <pc:picChg chg="mod topLvl modCrop">
          <ac:chgData name="Shoko Kakuda" userId="40706642-bbdd-4be4-a46a-1d3174691c72" providerId="ADAL" clId="{D1B094CA-D4E1-4FC6-A5A8-8FD7220B6C01}" dt="2022-02-28T04:24:51.719" v="873" actId="164"/>
          <ac:picMkLst>
            <pc:docMk/>
            <pc:sldMk cId="3287582875" sldId="319"/>
            <ac:picMk id="13" creationId="{74753064-770D-4192-BF40-F145AE492C69}"/>
          </ac:picMkLst>
        </pc:picChg>
        <pc:picChg chg="mod topLvl modCrop">
          <ac:chgData name="Shoko Kakuda" userId="40706642-bbdd-4be4-a46a-1d3174691c72" providerId="ADAL" clId="{D1B094CA-D4E1-4FC6-A5A8-8FD7220B6C01}" dt="2022-02-28T04:25:30.450" v="882" actId="164"/>
          <ac:picMkLst>
            <pc:docMk/>
            <pc:sldMk cId="3287582875" sldId="319"/>
            <ac:picMk id="15" creationId="{4D53F635-EAD3-4385-BF77-83C766A64D25}"/>
          </ac:picMkLst>
        </pc:picChg>
        <pc:picChg chg="mod topLvl modCrop">
          <ac:chgData name="Shoko Kakuda" userId="40706642-bbdd-4be4-a46a-1d3174691c72" providerId="ADAL" clId="{D1B094CA-D4E1-4FC6-A5A8-8FD7220B6C01}" dt="2022-02-28T04:25:30.450" v="882" actId="164"/>
          <ac:picMkLst>
            <pc:docMk/>
            <pc:sldMk cId="3287582875" sldId="319"/>
            <ac:picMk id="16" creationId="{4E11BF09-F0A2-4E9C-A7FA-6F10A2A9E2AB}"/>
          </ac:picMkLst>
        </pc:picChg>
        <pc:picChg chg="mod topLvl modCrop">
          <ac:chgData name="Shoko Kakuda" userId="40706642-bbdd-4be4-a46a-1d3174691c72" providerId="ADAL" clId="{D1B094CA-D4E1-4FC6-A5A8-8FD7220B6C01}" dt="2022-02-28T04:25:30.450" v="882" actId="164"/>
          <ac:picMkLst>
            <pc:docMk/>
            <pc:sldMk cId="3287582875" sldId="319"/>
            <ac:picMk id="17" creationId="{AF2A7B9C-F155-43ED-9B09-B6FF778F3B61}"/>
          </ac:picMkLst>
        </pc:picChg>
        <pc:picChg chg="mod topLvl modCrop">
          <ac:chgData name="Shoko Kakuda" userId="40706642-bbdd-4be4-a46a-1d3174691c72" providerId="ADAL" clId="{D1B094CA-D4E1-4FC6-A5A8-8FD7220B6C01}" dt="2022-02-28T04:26:20.427" v="895" actId="164"/>
          <ac:picMkLst>
            <pc:docMk/>
            <pc:sldMk cId="3287582875" sldId="319"/>
            <ac:picMk id="19" creationId="{CD10B104-8513-4298-ADB9-3C4D70248DBF}"/>
          </ac:picMkLst>
        </pc:picChg>
        <pc:picChg chg="mod topLvl modCrop">
          <ac:chgData name="Shoko Kakuda" userId="40706642-bbdd-4be4-a46a-1d3174691c72" providerId="ADAL" clId="{D1B094CA-D4E1-4FC6-A5A8-8FD7220B6C01}" dt="2022-02-28T04:26:20.427" v="895" actId="164"/>
          <ac:picMkLst>
            <pc:docMk/>
            <pc:sldMk cId="3287582875" sldId="319"/>
            <ac:picMk id="20" creationId="{97F23045-4279-40C5-A617-6C67AD3E5A4E}"/>
          </ac:picMkLst>
        </pc:picChg>
        <pc:picChg chg="mod topLvl modCrop">
          <ac:chgData name="Shoko Kakuda" userId="40706642-bbdd-4be4-a46a-1d3174691c72" providerId="ADAL" clId="{D1B094CA-D4E1-4FC6-A5A8-8FD7220B6C01}" dt="2022-02-28T04:26:20.427" v="895" actId="164"/>
          <ac:picMkLst>
            <pc:docMk/>
            <pc:sldMk cId="3287582875" sldId="319"/>
            <ac:picMk id="21" creationId="{BE34511A-856D-442E-84D2-3382B574570D}"/>
          </ac:picMkLst>
        </pc:picChg>
      </pc:sldChg>
      <pc:sldChg chg="addSp modSp mod">
        <pc:chgData name="Shoko Kakuda" userId="40706642-bbdd-4be4-a46a-1d3174691c72" providerId="ADAL" clId="{D1B094CA-D4E1-4FC6-A5A8-8FD7220B6C01}" dt="2022-02-28T04:20:50.489" v="779" actId="1038"/>
        <pc:sldMkLst>
          <pc:docMk/>
          <pc:sldMk cId="2676963702" sldId="320"/>
        </pc:sldMkLst>
        <pc:grpChg chg="add mod">
          <ac:chgData name="Shoko Kakuda" userId="40706642-bbdd-4be4-a46a-1d3174691c72" providerId="ADAL" clId="{D1B094CA-D4E1-4FC6-A5A8-8FD7220B6C01}" dt="2022-02-28T04:20:42.201" v="738" actId="164"/>
          <ac:grpSpMkLst>
            <pc:docMk/>
            <pc:sldMk cId="2676963702" sldId="320"/>
            <ac:grpSpMk id="2" creationId="{46C7A779-3C16-44DC-B812-CCA252C00E0E}"/>
          </ac:grpSpMkLst>
        </pc:grpChg>
        <pc:picChg chg="mod">
          <ac:chgData name="Shoko Kakuda" userId="40706642-bbdd-4be4-a46a-1d3174691c72" providerId="ADAL" clId="{D1B094CA-D4E1-4FC6-A5A8-8FD7220B6C01}" dt="2022-02-28T04:20:42.201" v="738" actId="164"/>
          <ac:picMkLst>
            <pc:docMk/>
            <pc:sldMk cId="2676963702" sldId="320"/>
            <ac:picMk id="4" creationId="{84DBBAB9-581D-4835-B5AD-EFEFA451E34B}"/>
          </ac:picMkLst>
        </pc:picChg>
        <pc:picChg chg="mod">
          <ac:chgData name="Shoko Kakuda" userId="40706642-bbdd-4be4-a46a-1d3174691c72" providerId="ADAL" clId="{D1B094CA-D4E1-4FC6-A5A8-8FD7220B6C01}" dt="2022-02-28T04:20:32.174" v="735" actId="1076"/>
          <ac:picMkLst>
            <pc:docMk/>
            <pc:sldMk cId="2676963702" sldId="320"/>
            <ac:picMk id="5" creationId="{51D433A6-CBC6-4876-B7B4-45E23DF548EA}"/>
          </ac:picMkLst>
        </pc:picChg>
        <pc:picChg chg="mod">
          <ac:chgData name="Shoko Kakuda" userId="40706642-bbdd-4be4-a46a-1d3174691c72" providerId="ADAL" clId="{D1B094CA-D4E1-4FC6-A5A8-8FD7220B6C01}" dt="2022-02-28T04:20:50.489" v="779" actId="1038"/>
          <ac:picMkLst>
            <pc:docMk/>
            <pc:sldMk cId="2676963702" sldId="320"/>
            <ac:picMk id="6" creationId="{7EF007F8-6161-44CD-8873-D56366C5D37F}"/>
          </ac:picMkLst>
        </pc:picChg>
        <pc:picChg chg="mod">
          <ac:chgData name="Shoko Kakuda" userId="40706642-bbdd-4be4-a46a-1d3174691c72" providerId="ADAL" clId="{D1B094CA-D4E1-4FC6-A5A8-8FD7220B6C01}" dt="2022-02-28T04:20:50.489" v="779" actId="1038"/>
          <ac:picMkLst>
            <pc:docMk/>
            <pc:sldMk cId="2676963702" sldId="320"/>
            <ac:picMk id="7" creationId="{F3924562-1E0F-4E50-8289-62D03153B7A7}"/>
          </ac:picMkLst>
        </pc:picChg>
        <pc:picChg chg="mod">
          <ac:chgData name="Shoko Kakuda" userId="40706642-bbdd-4be4-a46a-1d3174691c72" providerId="ADAL" clId="{D1B094CA-D4E1-4FC6-A5A8-8FD7220B6C01}" dt="2022-02-28T04:20:50.489" v="779" actId="1038"/>
          <ac:picMkLst>
            <pc:docMk/>
            <pc:sldMk cId="2676963702" sldId="320"/>
            <ac:picMk id="8" creationId="{9353F660-D6EF-4F25-979E-08C03E8DA32D}"/>
          </ac:picMkLst>
        </pc:picChg>
        <pc:picChg chg="mod">
          <ac:chgData name="Shoko Kakuda" userId="40706642-bbdd-4be4-a46a-1d3174691c72" providerId="ADAL" clId="{D1B094CA-D4E1-4FC6-A5A8-8FD7220B6C01}" dt="2022-02-28T04:20:42.201" v="738" actId="164"/>
          <ac:picMkLst>
            <pc:docMk/>
            <pc:sldMk cId="2676963702" sldId="320"/>
            <ac:picMk id="11" creationId="{CC4D0EA6-DF0A-4422-AE2E-4F689AE00C38}"/>
          </ac:picMkLst>
        </pc:picChg>
      </pc:sldChg>
      <pc:sldChg chg="modSp mod">
        <pc:chgData name="Shoko Kakuda" userId="40706642-bbdd-4be4-a46a-1d3174691c72" providerId="ADAL" clId="{D1B094CA-D4E1-4FC6-A5A8-8FD7220B6C01}" dt="2022-02-28T04:39:20.405" v="1138" actId="14100"/>
        <pc:sldMkLst>
          <pc:docMk/>
          <pc:sldMk cId="3284640373" sldId="321"/>
        </pc:sldMkLst>
        <pc:picChg chg="mod">
          <ac:chgData name="Shoko Kakuda" userId="40706642-bbdd-4be4-a46a-1d3174691c72" providerId="ADAL" clId="{D1B094CA-D4E1-4FC6-A5A8-8FD7220B6C01}" dt="2022-02-28T04:32:17.454" v="1054" actId="1035"/>
          <ac:picMkLst>
            <pc:docMk/>
            <pc:sldMk cId="3284640373" sldId="321"/>
            <ac:picMk id="4" creationId="{2A2E59D6-D35F-486E-B165-C36912DD7FFF}"/>
          </ac:picMkLst>
        </pc:picChg>
        <pc:picChg chg="mod">
          <ac:chgData name="Shoko Kakuda" userId="40706642-bbdd-4be4-a46a-1d3174691c72" providerId="ADAL" clId="{D1B094CA-D4E1-4FC6-A5A8-8FD7220B6C01}" dt="2022-02-28T04:32:26.303" v="1057" actId="1076"/>
          <ac:picMkLst>
            <pc:docMk/>
            <pc:sldMk cId="3284640373" sldId="321"/>
            <ac:picMk id="6" creationId="{97C09B07-08AB-450D-BA29-6E9E435F285D}"/>
          </ac:picMkLst>
        </pc:picChg>
        <pc:picChg chg="mod">
          <ac:chgData name="Shoko Kakuda" userId="40706642-bbdd-4be4-a46a-1d3174691c72" providerId="ADAL" clId="{D1B094CA-D4E1-4FC6-A5A8-8FD7220B6C01}" dt="2022-02-28T04:39:20.405" v="1138" actId="14100"/>
          <ac:picMkLst>
            <pc:docMk/>
            <pc:sldMk cId="3284640373" sldId="321"/>
            <ac:picMk id="7" creationId="{42F9D35F-B38E-4064-9142-84935330EA1D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36:04.597" v="1093" actId="1038"/>
        <pc:sldMkLst>
          <pc:docMk/>
          <pc:sldMk cId="2084593469" sldId="323"/>
        </pc:sldMkLst>
        <pc:grpChg chg="del mod">
          <ac:chgData name="Shoko Kakuda" userId="40706642-bbdd-4be4-a46a-1d3174691c72" providerId="ADAL" clId="{D1B094CA-D4E1-4FC6-A5A8-8FD7220B6C01}" dt="2022-02-28T04:35:58.482" v="1083" actId="478"/>
          <ac:grpSpMkLst>
            <pc:docMk/>
            <pc:sldMk cId="2084593469" sldId="323"/>
            <ac:grpSpMk id="16" creationId="{94C662B7-CF58-4164-A167-241E8A54368A}"/>
          </ac:grpSpMkLst>
        </pc:grpChg>
        <pc:grpChg chg="add mod">
          <ac:chgData name="Shoko Kakuda" userId="40706642-bbdd-4be4-a46a-1d3174691c72" providerId="ADAL" clId="{D1B094CA-D4E1-4FC6-A5A8-8FD7220B6C01}" dt="2022-02-28T04:36:04.597" v="1093" actId="1038"/>
          <ac:grpSpMkLst>
            <pc:docMk/>
            <pc:sldMk cId="2084593469" sldId="323"/>
            <ac:grpSpMk id="17" creationId="{80457A5F-B165-4369-A77B-4C173871CAA5}"/>
          </ac:grpSpMkLst>
        </pc:grpChg>
        <pc:picChg chg="mod">
          <ac:chgData name="Shoko Kakuda" userId="40706642-bbdd-4be4-a46a-1d3174691c72" providerId="ADAL" clId="{D1B094CA-D4E1-4FC6-A5A8-8FD7220B6C01}" dt="2022-02-28T04:32:34.617" v="1058" actId="1076"/>
          <ac:picMkLst>
            <pc:docMk/>
            <pc:sldMk cId="2084593469" sldId="323"/>
            <ac:picMk id="3" creationId="{EE6C4FB4-59FF-4784-9AD6-5DCAFBDE80DF}"/>
          </ac:picMkLst>
        </pc:picChg>
        <pc:picChg chg="add del mod">
          <ac:chgData name="Shoko Kakuda" userId="40706642-bbdd-4be4-a46a-1d3174691c72" providerId="ADAL" clId="{D1B094CA-D4E1-4FC6-A5A8-8FD7220B6C01}" dt="2022-02-28T04:34:25.270" v="1062" actId="478"/>
          <ac:picMkLst>
            <pc:docMk/>
            <pc:sldMk cId="2084593469" sldId="323"/>
            <ac:picMk id="4" creationId="{72471B74-E81B-4E3C-BB99-12FCA7B92F20}"/>
          </ac:picMkLst>
        </pc:picChg>
        <pc:picChg chg="mod">
          <ac:chgData name="Shoko Kakuda" userId="40706642-bbdd-4be4-a46a-1d3174691c72" providerId="ADAL" clId="{D1B094CA-D4E1-4FC6-A5A8-8FD7220B6C01}" dt="2022-02-28T04:32:37.240" v="1059" actId="1076"/>
          <ac:picMkLst>
            <pc:docMk/>
            <pc:sldMk cId="2084593469" sldId="323"/>
            <ac:picMk id="5" creationId="{541BCD8F-7C28-4508-AA5D-D43ED442EB24}"/>
          </ac:picMkLst>
        </pc:picChg>
        <pc:picChg chg="add mod modCrop">
          <ac:chgData name="Shoko Kakuda" userId="40706642-bbdd-4be4-a46a-1d3174691c72" providerId="ADAL" clId="{D1B094CA-D4E1-4FC6-A5A8-8FD7220B6C01}" dt="2022-02-28T04:35:49.752" v="1081" actId="164"/>
          <ac:picMkLst>
            <pc:docMk/>
            <pc:sldMk cId="2084593469" sldId="323"/>
            <ac:picMk id="7" creationId="{CBB05AD3-6231-41E3-9222-35EC9E9D3041}"/>
          </ac:picMkLst>
        </pc:picChg>
        <pc:picChg chg="add mod modCrop">
          <ac:chgData name="Shoko Kakuda" userId="40706642-bbdd-4be4-a46a-1d3174691c72" providerId="ADAL" clId="{D1B094CA-D4E1-4FC6-A5A8-8FD7220B6C01}" dt="2022-02-28T04:35:49.752" v="1081" actId="164"/>
          <ac:picMkLst>
            <pc:docMk/>
            <pc:sldMk cId="2084593469" sldId="323"/>
            <ac:picMk id="10" creationId="{DDAEBC41-2F86-4C5D-BE1F-FCE8CA2E8328}"/>
          </ac:picMkLst>
        </pc:picChg>
        <pc:picChg chg="add mod modCrop">
          <ac:chgData name="Shoko Kakuda" userId="40706642-bbdd-4be4-a46a-1d3174691c72" providerId="ADAL" clId="{D1B094CA-D4E1-4FC6-A5A8-8FD7220B6C01}" dt="2022-02-28T04:35:49.752" v="1081" actId="164"/>
          <ac:picMkLst>
            <pc:docMk/>
            <pc:sldMk cId="2084593469" sldId="323"/>
            <ac:picMk id="14" creationId="{30DFF8C4-C831-4435-A625-C351FC94A964}"/>
          </ac:picMkLst>
        </pc:picChg>
      </pc:sldChg>
      <pc:sldChg chg="modSp mod">
        <pc:chgData name="Shoko Kakuda" userId="40706642-bbdd-4be4-a46a-1d3174691c72" providerId="ADAL" clId="{D1B094CA-D4E1-4FC6-A5A8-8FD7220B6C01}" dt="2022-02-28T04:39:24.728" v="1141" actId="14100"/>
        <pc:sldMkLst>
          <pc:docMk/>
          <pc:sldMk cId="1749799371" sldId="326"/>
        </pc:sldMkLst>
        <pc:picChg chg="mod">
          <ac:chgData name="Shoko Kakuda" userId="40706642-bbdd-4be4-a46a-1d3174691c72" providerId="ADAL" clId="{D1B094CA-D4E1-4FC6-A5A8-8FD7220B6C01}" dt="2022-02-28T04:39:24.728" v="1141" actId="14100"/>
          <ac:picMkLst>
            <pc:docMk/>
            <pc:sldMk cId="1749799371" sldId="326"/>
            <ac:picMk id="6" creationId="{6AD54CE9-940C-4991-8740-37D9F9F2559C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37:52.742" v="1119" actId="1076"/>
        <pc:sldMkLst>
          <pc:docMk/>
          <pc:sldMk cId="3296210054" sldId="328"/>
        </pc:sldMkLst>
        <pc:picChg chg="mod">
          <ac:chgData name="Shoko Kakuda" userId="40706642-bbdd-4be4-a46a-1d3174691c72" providerId="ADAL" clId="{D1B094CA-D4E1-4FC6-A5A8-8FD7220B6C01}" dt="2022-02-28T04:37:07.121" v="1109" actId="1076"/>
          <ac:picMkLst>
            <pc:docMk/>
            <pc:sldMk cId="3296210054" sldId="328"/>
            <ac:picMk id="3" creationId="{EE6C4FB4-59FF-4784-9AD6-5DCAFBDE80DF}"/>
          </ac:picMkLst>
        </pc:picChg>
        <pc:picChg chg="del mod">
          <ac:chgData name="Shoko Kakuda" userId="40706642-bbdd-4be4-a46a-1d3174691c72" providerId="ADAL" clId="{D1B094CA-D4E1-4FC6-A5A8-8FD7220B6C01}" dt="2022-02-28T04:37:50.186" v="1118" actId="478"/>
          <ac:picMkLst>
            <pc:docMk/>
            <pc:sldMk cId="3296210054" sldId="328"/>
            <ac:picMk id="4" creationId="{B504A439-19BE-40B0-B943-B338E5010F8A}"/>
          </ac:picMkLst>
        </pc:picChg>
        <pc:picChg chg="mod">
          <ac:chgData name="Shoko Kakuda" userId="40706642-bbdd-4be4-a46a-1d3174691c72" providerId="ADAL" clId="{D1B094CA-D4E1-4FC6-A5A8-8FD7220B6C01}" dt="2022-02-28T04:37:10.265" v="1110" actId="1076"/>
          <ac:picMkLst>
            <pc:docMk/>
            <pc:sldMk cId="3296210054" sldId="328"/>
            <ac:picMk id="5" creationId="{541BCD8F-7C28-4508-AA5D-D43ED442EB24}"/>
          </ac:picMkLst>
        </pc:picChg>
        <pc:picChg chg="add mod">
          <ac:chgData name="Shoko Kakuda" userId="40706642-bbdd-4be4-a46a-1d3174691c72" providerId="ADAL" clId="{D1B094CA-D4E1-4FC6-A5A8-8FD7220B6C01}" dt="2022-02-28T04:37:52.742" v="1119" actId="1076"/>
          <ac:picMkLst>
            <pc:docMk/>
            <pc:sldMk cId="3296210054" sldId="328"/>
            <ac:picMk id="6" creationId="{32023D26-DB54-403F-A679-CCBD0E46389F}"/>
          </ac:picMkLst>
        </pc:picChg>
      </pc:sldChg>
      <pc:sldChg chg="modSp mod">
        <pc:chgData name="Shoko Kakuda" userId="40706642-bbdd-4be4-a46a-1d3174691c72" providerId="ADAL" clId="{D1B094CA-D4E1-4FC6-A5A8-8FD7220B6C01}" dt="2022-02-28T04:36:48.471" v="1100" actId="1076"/>
        <pc:sldMkLst>
          <pc:docMk/>
          <pc:sldMk cId="2495344001" sldId="329"/>
        </pc:sldMkLst>
        <pc:grpChg chg="mod">
          <ac:chgData name="Shoko Kakuda" userId="40706642-bbdd-4be4-a46a-1d3174691c72" providerId="ADAL" clId="{D1B094CA-D4E1-4FC6-A5A8-8FD7220B6C01}" dt="2022-02-28T04:36:48.471" v="1100" actId="1076"/>
          <ac:grpSpMkLst>
            <pc:docMk/>
            <pc:sldMk cId="2495344001" sldId="329"/>
            <ac:grpSpMk id="20" creationId="{EF95FC42-7FF7-4E0C-A0E4-805D0E2DE6B6}"/>
          </ac:grpSpMkLst>
        </pc:grpChg>
        <pc:picChg chg="mod">
          <ac:chgData name="Shoko Kakuda" userId="40706642-bbdd-4be4-a46a-1d3174691c72" providerId="ADAL" clId="{D1B094CA-D4E1-4FC6-A5A8-8FD7220B6C01}" dt="2022-02-28T04:36:41.984" v="1098" actId="1076"/>
          <ac:picMkLst>
            <pc:docMk/>
            <pc:sldMk cId="2495344001" sldId="329"/>
            <ac:picMk id="3" creationId="{EE6C4FB4-59FF-4784-9AD6-5DCAFBDE80DF}"/>
          </ac:picMkLst>
        </pc:picChg>
        <pc:picChg chg="mod">
          <ac:chgData name="Shoko Kakuda" userId="40706642-bbdd-4be4-a46a-1d3174691c72" providerId="ADAL" clId="{D1B094CA-D4E1-4FC6-A5A8-8FD7220B6C01}" dt="2022-02-28T04:36:44.312" v="1099" actId="1076"/>
          <ac:picMkLst>
            <pc:docMk/>
            <pc:sldMk cId="2495344001" sldId="329"/>
            <ac:picMk id="5" creationId="{541BCD8F-7C28-4508-AA5D-D43ED442EB24}"/>
          </ac:picMkLst>
        </pc:picChg>
      </pc:sldChg>
      <pc:sldChg chg="delSp modSp mod setBg">
        <pc:chgData name="Shoko Kakuda" userId="40706642-bbdd-4be4-a46a-1d3174691c72" providerId="ADAL" clId="{D1B094CA-D4E1-4FC6-A5A8-8FD7220B6C01}" dt="2022-02-28T04:19:21.624" v="681" actId="1076"/>
        <pc:sldMkLst>
          <pc:docMk/>
          <pc:sldMk cId="2772828613" sldId="332"/>
        </pc:sldMkLst>
        <pc:spChg chg="mod">
          <ac:chgData name="Shoko Kakuda" userId="40706642-bbdd-4be4-a46a-1d3174691c72" providerId="ADAL" clId="{D1B094CA-D4E1-4FC6-A5A8-8FD7220B6C01}" dt="2022-02-28T04:19:21.624" v="681" actId="1076"/>
          <ac:spMkLst>
            <pc:docMk/>
            <pc:sldMk cId="2772828613" sldId="332"/>
            <ac:spMk id="7" creationId="{4E990F93-4DFC-47D0-9AD0-F51AB1190F06}"/>
          </ac:spMkLst>
        </pc:spChg>
        <pc:picChg chg="del mod">
          <ac:chgData name="Shoko Kakuda" userId="40706642-bbdd-4be4-a46a-1d3174691c72" providerId="ADAL" clId="{D1B094CA-D4E1-4FC6-A5A8-8FD7220B6C01}" dt="2022-02-28T04:19:05.759" v="679" actId="478"/>
          <ac:picMkLst>
            <pc:docMk/>
            <pc:sldMk cId="2772828613" sldId="332"/>
            <ac:picMk id="4" creationId="{00000000-0000-0000-0000-000000000000}"/>
          </ac:picMkLst>
        </pc:picChg>
        <pc:picChg chg="del">
          <ac:chgData name="Shoko Kakuda" userId="40706642-bbdd-4be4-a46a-1d3174691c72" providerId="ADAL" clId="{D1B094CA-D4E1-4FC6-A5A8-8FD7220B6C01}" dt="2022-02-28T04:17:30.972" v="657" actId="478"/>
          <ac:picMkLst>
            <pc:docMk/>
            <pc:sldMk cId="2772828613" sldId="332"/>
            <ac:picMk id="6" creationId="{83AC8A53-9921-49A1-9E5C-D68C141CA021}"/>
          </ac:picMkLst>
        </pc:picChg>
        <pc:picChg chg="mod">
          <ac:chgData name="Shoko Kakuda" userId="40706642-bbdd-4be4-a46a-1d3174691c72" providerId="ADAL" clId="{D1B094CA-D4E1-4FC6-A5A8-8FD7220B6C01}" dt="2022-02-28T04:19:01.867" v="676" actId="14100"/>
          <ac:picMkLst>
            <pc:docMk/>
            <pc:sldMk cId="2772828613" sldId="332"/>
            <ac:picMk id="8" creationId="{AA52488E-3D39-46F8-9BAB-AAE0FF04FBF6}"/>
          </ac:picMkLst>
        </pc:picChg>
        <pc:picChg chg="mod">
          <ac:chgData name="Shoko Kakuda" userId="40706642-bbdd-4be4-a46a-1d3174691c72" providerId="ADAL" clId="{D1B094CA-D4E1-4FC6-A5A8-8FD7220B6C01}" dt="2022-02-28T04:19:04.244" v="677" actId="1076"/>
          <ac:picMkLst>
            <pc:docMk/>
            <pc:sldMk cId="2772828613" sldId="332"/>
            <ac:picMk id="10" creationId="{6643C11C-E057-4CC5-B054-17F238EC0702}"/>
          </ac:picMkLst>
        </pc:picChg>
      </pc:sldChg>
      <pc:sldChg chg="delSp modSp mod setBg">
        <pc:chgData name="Shoko Kakuda" userId="40706642-bbdd-4be4-a46a-1d3174691c72" providerId="ADAL" clId="{D1B094CA-D4E1-4FC6-A5A8-8FD7220B6C01}" dt="2022-02-28T04:18:46.706" v="673"/>
        <pc:sldMkLst>
          <pc:docMk/>
          <pc:sldMk cId="525943898" sldId="333"/>
        </pc:sldMkLst>
        <pc:spChg chg="mod ord">
          <ac:chgData name="Shoko Kakuda" userId="40706642-bbdd-4be4-a46a-1d3174691c72" providerId="ADAL" clId="{D1B094CA-D4E1-4FC6-A5A8-8FD7220B6C01}" dt="2022-02-28T04:18:40.252" v="672" actId="170"/>
          <ac:spMkLst>
            <pc:docMk/>
            <pc:sldMk cId="525943898" sldId="333"/>
            <ac:spMk id="5" creationId="{E9EB36C1-F06E-4F20-A329-8344D44F0375}"/>
          </ac:spMkLst>
        </pc:spChg>
        <pc:picChg chg="del">
          <ac:chgData name="Shoko Kakuda" userId="40706642-bbdd-4be4-a46a-1d3174691c72" providerId="ADAL" clId="{D1B094CA-D4E1-4FC6-A5A8-8FD7220B6C01}" dt="2022-02-28T04:18:32.538" v="670" actId="478"/>
          <ac:picMkLst>
            <pc:docMk/>
            <pc:sldMk cId="525943898" sldId="333"/>
            <ac:picMk id="4" creationId="{00000000-0000-0000-0000-000000000000}"/>
          </ac:picMkLst>
        </pc:picChg>
        <pc:picChg chg="mod">
          <ac:chgData name="Shoko Kakuda" userId="40706642-bbdd-4be4-a46a-1d3174691c72" providerId="ADAL" clId="{D1B094CA-D4E1-4FC6-A5A8-8FD7220B6C01}" dt="2022-02-28T04:18:25.993" v="668" actId="1076"/>
          <ac:picMkLst>
            <pc:docMk/>
            <pc:sldMk cId="525943898" sldId="333"/>
            <ac:picMk id="6" creationId="{86079D43-C675-47E3-BF75-00A6D87406C4}"/>
          </ac:picMkLst>
        </pc:picChg>
        <pc:picChg chg="mod">
          <ac:chgData name="Shoko Kakuda" userId="40706642-bbdd-4be4-a46a-1d3174691c72" providerId="ADAL" clId="{D1B094CA-D4E1-4FC6-A5A8-8FD7220B6C01}" dt="2022-02-28T04:18:30.540" v="669" actId="1076"/>
          <ac:picMkLst>
            <pc:docMk/>
            <pc:sldMk cId="525943898" sldId="333"/>
            <ac:picMk id="8" creationId="{1A62BC11-86C1-421C-AF0C-D945FF7C0F6A}"/>
          </ac:picMkLst>
        </pc:picChg>
        <pc:picChg chg="del">
          <ac:chgData name="Shoko Kakuda" userId="40706642-bbdd-4be4-a46a-1d3174691c72" providerId="ADAL" clId="{D1B094CA-D4E1-4FC6-A5A8-8FD7220B6C01}" dt="2022-02-28T04:17:28.120" v="656" actId="478"/>
          <ac:picMkLst>
            <pc:docMk/>
            <pc:sldMk cId="525943898" sldId="333"/>
            <ac:picMk id="9" creationId="{4863F79F-7154-48FD-8D48-03ADEBD52DF8}"/>
          </ac:picMkLst>
        </pc:picChg>
      </pc:sldChg>
      <pc:sldChg chg="delSp modSp mod setBg">
        <pc:chgData name="Shoko Kakuda" userId="40706642-bbdd-4be4-a46a-1d3174691c72" providerId="ADAL" clId="{D1B094CA-D4E1-4FC6-A5A8-8FD7220B6C01}" dt="2022-02-28T04:18:06.711" v="665"/>
        <pc:sldMkLst>
          <pc:docMk/>
          <pc:sldMk cId="943260542" sldId="334"/>
        </pc:sldMkLst>
        <pc:spChg chg="mod ord">
          <ac:chgData name="Shoko Kakuda" userId="40706642-bbdd-4be4-a46a-1d3174691c72" providerId="ADAL" clId="{D1B094CA-D4E1-4FC6-A5A8-8FD7220B6C01}" dt="2022-02-28T04:17:58.841" v="664" actId="166"/>
          <ac:spMkLst>
            <pc:docMk/>
            <pc:sldMk cId="943260542" sldId="334"/>
            <ac:spMk id="6" creationId="{2074E17C-9841-48B6-9A71-F5B4440E8C64}"/>
          </ac:spMkLst>
        </pc:spChg>
        <pc:picChg chg="del">
          <ac:chgData name="Shoko Kakuda" userId="40706642-bbdd-4be4-a46a-1d3174691c72" providerId="ADAL" clId="{D1B094CA-D4E1-4FC6-A5A8-8FD7220B6C01}" dt="2022-02-28T04:17:49.606" v="662" actId="478"/>
          <ac:picMkLst>
            <pc:docMk/>
            <pc:sldMk cId="943260542" sldId="334"/>
            <ac:picMk id="4" creationId="{00000000-0000-0000-0000-000000000000}"/>
          </ac:picMkLst>
        </pc:picChg>
        <pc:picChg chg="mod">
          <ac:chgData name="Shoko Kakuda" userId="40706642-bbdd-4be4-a46a-1d3174691c72" providerId="ADAL" clId="{D1B094CA-D4E1-4FC6-A5A8-8FD7220B6C01}" dt="2022-02-28T04:17:42.266" v="660" actId="14100"/>
          <ac:picMkLst>
            <pc:docMk/>
            <pc:sldMk cId="943260542" sldId="334"/>
            <ac:picMk id="7" creationId="{D2181CAE-5ACD-4E2E-8CA4-83D668A5336C}"/>
          </ac:picMkLst>
        </pc:picChg>
        <pc:picChg chg="mod">
          <ac:chgData name="Shoko Kakuda" userId="40706642-bbdd-4be4-a46a-1d3174691c72" providerId="ADAL" clId="{D1B094CA-D4E1-4FC6-A5A8-8FD7220B6C01}" dt="2022-02-28T04:17:47.487" v="661" actId="1076"/>
          <ac:picMkLst>
            <pc:docMk/>
            <pc:sldMk cId="943260542" sldId="334"/>
            <ac:picMk id="9" creationId="{A2A35661-99E4-4CED-80C3-605FC738915A}"/>
          </ac:picMkLst>
        </pc:picChg>
        <pc:picChg chg="del">
          <ac:chgData name="Shoko Kakuda" userId="40706642-bbdd-4be4-a46a-1d3174691c72" providerId="ADAL" clId="{D1B094CA-D4E1-4FC6-A5A8-8FD7220B6C01}" dt="2022-02-28T04:17:35.739" v="658" actId="478"/>
          <ac:picMkLst>
            <pc:docMk/>
            <pc:sldMk cId="943260542" sldId="334"/>
            <ac:picMk id="10" creationId="{54828BBB-924E-440B-BB0A-7A31A0BD9BB7}"/>
          </ac:picMkLst>
        </pc:picChg>
      </pc:sldChg>
      <pc:sldChg chg="modSp mod">
        <pc:chgData name="Shoko Kakuda" userId="40706642-bbdd-4be4-a46a-1d3174691c72" providerId="ADAL" clId="{D1B094CA-D4E1-4FC6-A5A8-8FD7220B6C01}" dt="2022-02-28T04:03:19.275" v="335" actId="1037"/>
        <pc:sldMkLst>
          <pc:docMk/>
          <pc:sldMk cId="4126129468" sldId="335"/>
        </pc:sldMkLst>
        <pc:picChg chg="mod">
          <ac:chgData name="Shoko Kakuda" userId="40706642-bbdd-4be4-a46a-1d3174691c72" providerId="ADAL" clId="{D1B094CA-D4E1-4FC6-A5A8-8FD7220B6C01}" dt="2022-02-28T04:02:58.799" v="231" actId="1076"/>
          <ac:picMkLst>
            <pc:docMk/>
            <pc:sldMk cId="4126129468" sldId="335"/>
            <ac:picMk id="4" creationId="{FBED8F76-A728-4AFF-A009-D28C2B9996BC}"/>
          </ac:picMkLst>
        </pc:picChg>
        <pc:picChg chg="mod">
          <ac:chgData name="Shoko Kakuda" userId="40706642-bbdd-4be4-a46a-1d3174691c72" providerId="ADAL" clId="{D1B094CA-D4E1-4FC6-A5A8-8FD7220B6C01}" dt="2022-02-28T04:03:19.275" v="335" actId="1037"/>
          <ac:picMkLst>
            <pc:docMk/>
            <pc:sldMk cId="4126129468" sldId="335"/>
            <ac:picMk id="6" creationId="{D202B449-1889-4B21-A13A-977BAF592FDF}"/>
          </ac:picMkLst>
        </pc:picChg>
        <pc:picChg chg="mod">
          <ac:chgData name="Shoko Kakuda" userId="40706642-bbdd-4be4-a46a-1d3174691c72" providerId="ADAL" clId="{D1B094CA-D4E1-4FC6-A5A8-8FD7220B6C01}" dt="2022-02-28T04:03:07.589" v="233" actId="1076"/>
          <ac:picMkLst>
            <pc:docMk/>
            <pc:sldMk cId="4126129468" sldId="335"/>
            <ac:picMk id="17" creationId="{D659A989-67F0-4075-AB4B-B565FE6E3D8E}"/>
          </ac:picMkLst>
        </pc:picChg>
      </pc:sldChg>
      <pc:sldChg chg="addSp modSp mod modAnim">
        <pc:chgData name="Shoko Kakuda" userId="40706642-bbdd-4be4-a46a-1d3174691c72" providerId="ADAL" clId="{D1B094CA-D4E1-4FC6-A5A8-8FD7220B6C01}" dt="2022-02-28T04:16:50.585" v="648" actId="1076"/>
        <pc:sldMkLst>
          <pc:docMk/>
          <pc:sldMk cId="228095193" sldId="337"/>
        </pc:sldMkLst>
        <pc:picChg chg="add mod">
          <ac:chgData name="Shoko Kakuda" userId="40706642-bbdd-4be4-a46a-1d3174691c72" providerId="ADAL" clId="{D1B094CA-D4E1-4FC6-A5A8-8FD7220B6C01}" dt="2022-02-28T04:16:50.585" v="648" actId="1076"/>
          <ac:picMkLst>
            <pc:docMk/>
            <pc:sldMk cId="228095193" sldId="337"/>
            <ac:picMk id="2" creationId="{7CEA218B-282A-49AD-9D3C-56545ED4B2E7}"/>
          </ac:picMkLst>
        </pc:picChg>
        <pc:picChg chg="mod ord">
          <ac:chgData name="Shoko Kakuda" userId="40706642-bbdd-4be4-a46a-1d3174691c72" providerId="ADAL" clId="{D1B094CA-D4E1-4FC6-A5A8-8FD7220B6C01}" dt="2022-02-28T04:15:34.012" v="643" actId="1076"/>
          <ac:picMkLst>
            <pc:docMk/>
            <pc:sldMk cId="228095193" sldId="337"/>
            <ac:picMk id="4" creationId="{1301F81B-DEB5-4F36-B746-E38819899A84}"/>
          </ac:picMkLst>
        </pc:picChg>
        <pc:picChg chg="mod">
          <ac:chgData name="Shoko Kakuda" userId="40706642-bbdd-4be4-a46a-1d3174691c72" providerId="ADAL" clId="{D1B094CA-D4E1-4FC6-A5A8-8FD7220B6C01}" dt="2022-02-28T04:15:04.004" v="636" actId="1076"/>
          <ac:picMkLst>
            <pc:docMk/>
            <pc:sldMk cId="228095193" sldId="337"/>
            <ac:picMk id="15" creationId="{D51F9BD6-1C5E-449D-B865-FDF91A33B6B5}"/>
          </ac:picMkLst>
        </pc:picChg>
      </pc:sldChg>
      <pc:sldChg chg="modSp mod">
        <pc:chgData name="Shoko Kakuda" userId="40706642-bbdd-4be4-a46a-1d3174691c72" providerId="ADAL" clId="{D1B094CA-D4E1-4FC6-A5A8-8FD7220B6C01}" dt="2022-02-28T04:39:38.768" v="1153" actId="1038"/>
        <pc:sldMkLst>
          <pc:docMk/>
          <pc:sldMk cId="1610476853" sldId="338"/>
        </pc:sldMkLst>
        <pc:picChg chg="mod">
          <ac:chgData name="Shoko Kakuda" userId="40706642-bbdd-4be4-a46a-1d3174691c72" providerId="ADAL" clId="{D1B094CA-D4E1-4FC6-A5A8-8FD7220B6C01}" dt="2022-02-28T04:39:38.768" v="1153" actId="1038"/>
          <ac:picMkLst>
            <pc:docMk/>
            <pc:sldMk cId="1610476853" sldId="338"/>
            <ac:picMk id="2" creationId="{6066B190-D5B9-4609-9F5A-97CEAA1EEC69}"/>
          </ac:picMkLst>
        </pc:picChg>
        <pc:picChg chg="mod">
          <ac:chgData name="Shoko Kakuda" userId="40706642-bbdd-4be4-a46a-1d3174691c72" providerId="ADAL" clId="{D1B094CA-D4E1-4FC6-A5A8-8FD7220B6C01}" dt="2022-02-28T04:27:16.189" v="913" actId="1076"/>
          <ac:picMkLst>
            <pc:docMk/>
            <pc:sldMk cId="1610476853" sldId="338"/>
            <ac:picMk id="3" creationId="{4C0A2FFF-AA23-4396-B343-8EAAD338FF0B}"/>
          </ac:picMkLst>
        </pc:picChg>
        <pc:picChg chg="mod">
          <ac:chgData name="Shoko Kakuda" userId="40706642-bbdd-4be4-a46a-1d3174691c72" providerId="ADAL" clId="{D1B094CA-D4E1-4FC6-A5A8-8FD7220B6C01}" dt="2022-02-28T04:27:08.231" v="910" actId="1076"/>
          <ac:picMkLst>
            <pc:docMk/>
            <pc:sldMk cId="1610476853" sldId="338"/>
            <ac:picMk id="5" creationId="{A0069CBC-E008-4B44-8797-15B1F2EE13B4}"/>
          </ac:picMkLst>
        </pc:picChg>
        <pc:picChg chg="mod">
          <ac:chgData name="Shoko Kakuda" userId="40706642-bbdd-4be4-a46a-1d3174691c72" providerId="ADAL" clId="{D1B094CA-D4E1-4FC6-A5A8-8FD7220B6C01}" dt="2022-02-28T04:27:12.090" v="911" actId="1076"/>
          <ac:picMkLst>
            <pc:docMk/>
            <pc:sldMk cId="1610476853" sldId="338"/>
            <ac:picMk id="7" creationId="{82DD7DC9-1BB6-4B36-9080-54A918DA7BA4}"/>
          </ac:picMkLst>
        </pc:picChg>
      </pc:sldChg>
      <pc:sldChg chg="modSp mod">
        <pc:chgData name="Shoko Kakuda" userId="40706642-bbdd-4be4-a46a-1d3174691c72" providerId="ADAL" clId="{D1B094CA-D4E1-4FC6-A5A8-8FD7220B6C01}" dt="2022-02-28T04:38:20.975" v="1129" actId="1076"/>
        <pc:sldMkLst>
          <pc:docMk/>
          <pc:sldMk cId="876598115" sldId="339"/>
        </pc:sldMkLst>
        <pc:picChg chg="mod">
          <ac:chgData name="Shoko Kakuda" userId="40706642-bbdd-4be4-a46a-1d3174691c72" providerId="ADAL" clId="{D1B094CA-D4E1-4FC6-A5A8-8FD7220B6C01}" dt="2022-02-28T04:38:08.804" v="1126" actId="1076"/>
          <ac:picMkLst>
            <pc:docMk/>
            <pc:sldMk cId="876598115" sldId="339"/>
            <ac:picMk id="5" creationId="{F5EC4E4B-5C5E-4178-8507-CCA795EFF12D}"/>
          </ac:picMkLst>
        </pc:picChg>
        <pc:picChg chg="mod">
          <ac:chgData name="Shoko Kakuda" userId="40706642-bbdd-4be4-a46a-1d3174691c72" providerId="ADAL" clId="{D1B094CA-D4E1-4FC6-A5A8-8FD7220B6C01}" dt="2022-02-28T04:38:20.975" v="1129" actId="1076"/>
          <ac:picMkLst>
            <pc:docMk/>
            <pc:sldMk cId="876598115" sldId="339"/>
            <ac:picMk id="7" creationId="{58CF3CD9-5DD5-4952-A5A6-AFAF8730519A}"/>
          </ac:picMkLst>
        </pc:picChg>
      </pc:sldChg>
      <pc:sldChg chg="modSp mod">
        <pc:chgData name="Shoko Kakuda" userId="40706642-bbdd-4be4-a46a-1d3174691c72" providerId="ADAL" clId="{D1B094CA-D4E1-4FC6-A5A8-8FD7220B6C01}" dt="2022-02-28T04:38:34.910" v="1132" actId="1076"/>
        <pc:sldMkLst>
          <pc:docMk/>
          <pc:sldMk cId="3238228385" sldId="341"/>
        </pc:sldMkLst>
        <pc:picChg chg="mod">
          <ac:chgData name="Shoko Kakuda" userId="40706642-bbdd-4be4-a46a-1d3174691c72" providerId="ADAL" clId="{D1B094CA-D4E1-4FC6-A5A8-8FD7220B6C01}" dt="2022-02-28T04:38:34.910" v="1132" actId="1076"/>
          <ac:picMkLst>
            <pc:docMk/>
            <pc:sldMk cId="3238228385" sldId="341"/>
            <ac:picMk id="3" creationId="{9AF67453-6E35-4E5F-BBA3-5C0312B1E01F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3:58:49.669" v="156" actId="164"/>
        <pc:sldMkLst>
          <pc:docMk/>
          <pc:sldMk cId="1690591871" sldId="342"/>
        </pc:sldMkLst>
        <pc:spChg chg="mod topLvl">
          <ac:chgData name="Shoko Kakuda" userId="40706642-bbdd-4be4-a46a-1d3174691c72" providerId="ADAL" clId="{D1B094CA-D4E1-4FC6-A5A8-8FD7220B6C01}" dt="2022-02-28T03:56:35.626" v="116" actId="164"/>
          <ac:spMkLst>
            <pc:docMk/>
            <pc:sldMk cId="1690591871" sldId="342"/>
            <ac:spMk id="6" creationId="{8372740B-C9CF-4736-99F4-B65F8895DFB2}"/>
          </ac:spMkLst>
        </pc:spChg>
        <pc:spChg chg="mod topLvl">
          <ac:chgData name="Shoko Kakuda" userId="40706642-bbdd-4be4-a46a-1d3174691c72" providerId="ADAL" clId="{D1B094CA-D4E1-4FC6-A5A8-8FD7220B6C01}" dt="2022-02-28T03:56:35.626" v="116" actId="164"/>
          <ac:spMkLst>
            <pc:docMk/>
            <pc:sldMk cId="1690591871" sldId="342"/>
            <ac:spMk id="9" creationId="{FFA678A8-833E-4AA1-8CA2-31EA6B99BCAD}"/>
          </ac:spMkLst>
        </pc:spChg>
        <pc:spChg chg="mod topLvl">
          <ac:chgData name="Shoko Kakuda" userId="40706642-bbdd-4be4-a46a-1d3174691c72" providerId="ADAL" clId="{D1B094CA-D4E1-4FC6-A5A8-8FD7220B6C01}" dt="2022-02-28T03:56:35.626" v="116" actId="164"/>
          <ac:spMkLst>
            <pc:docMk/>
            <pc:sldMk cId="1690591871" sldId="342"/>
            <ac:spMk id="11" creationId="{8B26FF97-F442-402D-A13F-7E2001BCFEDF}"/>
          </ac:spMkLst>
        </pc:spChg>
        <pc:spChg chg="mod topLvl">
          <ac:chgData name="Shoko Kakuda" userId="40706642-bbdd-4be4-a46a-1d3174691c72" providerId="ADAL" clId="{D1B094CA-D4E1-4FC6-A5A8-8FD7220B6C01}" dt="2022-02-28T03:56:35.626" v="116" actId="164"/>
          <ac:spMkLst>
            <pc:docMk/>
            <pc:sldMk cId="1690591871" sldId="342"/>
            <ac:spMk id="12" creationId="{C8327B20-76BC-496E-9195-18ADF6659E30}"/>
          </ac:spMkLst>
        </pc:spChg>
        <pc:spChg chg="del mod topLvl">
          <ac:chgData name="Shoko Kakuda" userId="40706642-bbdd-4be4-a46a-1d3174691c72" providerId="ADAL" clId="{D1B094CA-D4E1-4FC6-A5A8-8FD7220B6C01}" dt="2022-02-28T03:57:57.692" v="131" actId="478"/>
          <ac:spMkLst>
            <pc:docMk/>
            <pc:sldMk cId="1690591871" sldId="342"/>
            <ac:spMk id="14" creationId="{EFD31E75-E97A-4DF7-8F28-8842B447D5CE}"/>
          </ac:spMkLst>
        </pc:spChg>
        <pc:spChg chg="mod topLvl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17" creationId="{492386CA-305C-432C-BA17-397276A42F99}"/>
          </ac:spMkLst>
        </pc:spChg>
        <pc:spChg chg="mod topLvl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18" creationId="{874358B0-AB31-4EC2-953D-7F4FA99BC796}"/>
          </ac:spMkLst>
        </pc:spChg>
        <pc:spChg chg="mod topLvl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19" creationId="{9569F8D1-4E74-4089-A0A9-AC27FA56623F}"/>
          </ac:spMkLst>
        </pc:spChg>
        <pc:spChg chg="del mod topLvl">
          <ac:chgData name="Shoko Kakuda" userId="40706642-bbdd-4be4-a46a-1d3174691c72" providerId="ADAL" clId="{D1B094CA-D4E1-4FC6-A5A8-8FD7220B6C01}" dt="2022-02-28T03:57:48.739" v="129" actId="478"/>
          <ac:spMkLst>
            <pc:docMk/>
            <pc:sldMk cId="1690591871" sldId="342"/>
            <ac:spMk id="21" creationId="{51A13C83-27BB-4FBF-B8F8-84D39CBBF242}"/>
          </ac:spMkLst>
        </pc:spChg>
        <pc:spChg chg="mod topLvl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22" creationId="{93C9BCF7-D82F-4329-93A2-A9EF8456E51C}"/>
          </ac:spMkLst>
        </pc:spChg>
        <pc:spChg chg="mod topLvl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23" creationId="{54757780-CEDF-43DB-9B20-C7B7A2A88331}"/>
          </ac:spMkLst>
        </pc:spChg>
        <pc:spChg chg="add mod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26" creationId="{187B451E-3B9E-47B7-A7E7-B72C711A2BB9}"/>
          </ac:spMkLst>
        </pc:spChg>
        <pc:spChg chg="add mod">
          <ac:chgData name="Shoko Kakuda" userId="40706642-bbdd-4be4-a46a-1d3174691c72" providerId="ADAL" clId="{D1B094CA-D4E1-4FC6-A5A8-8FD7220B6C01}" dt="2022-02-28T03:58:49.669" v="156" actId="164"/>
          <ac:spMkLst>
            <pc:docMk/>
            <pc:sldMk cId="1690591871" sldId="342"/>
            <ac:spMk id="27" creationId="{99D5F02F-F42C-420D-ABBC-74320921148F}"/>
          </ac:spMkLst>
        </pc:spChg>
        <pc:grpChg chg="add del mod">
          <ac:chgData name="Shoko Kakuda" userId="40706642-bbdd-4be4-a46a-1d3174691c72" providerId="ADAL" clId="{D1B094CA-D4E1-4FC6-A5A8-8FD7220B6C01}" dt="2022-02-28T03:55:16.661" v="103" actId="165"/>
          <ac:grpSpMkLst>
            <pc:docMk/>
            <pc:sldMk cId="1690591871" sldId="342"/>
            <ac:grpSpMk id="8" creationId="{5C40AB30-3E8D-45A8-9232-9D9F506DAD35}"/>
          </ac:grpSpMkLst>
        </pc:grpChg>
        <pc:grpChg chg="del mod">
          <ac:chgData name="Shoko Kakuda" userId="40706642-bbdd-4be4-a46a-1d3174691c72" providerId="ADAL" clId="{D1B094CA-D4E1-4FC6-A5A8-8FD7220B6C01}" dt="2022-02-28T03:56:50.870" v="118" actId="165"/>
          <ac:grpSpMkLst>
            <pc:docMk/>
            <pc:sldMk cId="1690591871" sldId="342"/>
            <ac:grpSpMk id="10" creationId="{9E27F88F-1CF0-48C6-9CF7-7E742BD3DBD9}"/>
          </ac:grpSpMkLst>
        </pc:grpChg>
        <pc:grpChg chg="add mod">
          <ac:chgData name="Shoko Kakuda" userId="40706642-bbdd-4be4-a46a-1d3174691c72" providerId="ADAL" clId="{D1B094CA-D4E1-4FC6-A5A8-8FD7220B6C01}" dt="2022-02-28T03:56:35.626" v="116" actId="164"/>
          <ac:grpSpMkLst>
            <pc:docMk/>
            <pc:sldMk cId="1690591871" sldId="342"/>
            <ac:grpSpMk id="13" creationId="{1F5611F2-2378-405B-9AA1-A20C350F5AD7}"/>
          </ac:grpSpMkLst>
        </pc:grpChg>
        <pc:grpChg chg="add mod">
          <ac:chgData name="Shoko Kakuda" userId="40706642-bbdd-4be4-a46a-1d3174691c72" providerId="ADAL" clId="{D1B094CA-D4E1-4FC6-A5A8-8FD7220B6C01}" dt="2022-02-28T03:58:49.669" v="156" actId="164"/>
          <ac:grpSpMkLst>
            <pc:docMk/>
            <pc:sldMk cId="1690591871" sldId="342"/>
            <ac:grpSpMk id="15" creationId="{B303205F-5F46-485A-9402-F982CE0156CB}"/>
          </ac:grpSpMkLst>
        </pc:grpChg>
        <pc:picChg chg="mod">
          <ac:chgData name="Shoko Kakuda" userId="40706642-bbdd-4be4-a46a-1d3174691c72" providerId="ADAL" clId="{D1B094CA-D4E1-4FC6-A5A8-8FD7220B6C01}" dt="2022-02-28T03:54:20.496" v="92" actId="1076"/>
          <ac:picMkLst>
            <pc:docMk/>
            <pc:sldMk cId="1690591871" sldId="342"/>
            <ac:picMk id="2" creationId="{43B11388-7389-4043-95E6-6A334864B89F}"/>
          </ac:picMkLst>
        </pc:picChg>
        <pc:picChg chg="mod">
          <ac:chgData name="Shoko Kakuda" userId="40706642-bbdd-4be4-a46a-1d3174691c72" providerId="ADAL" clId="{D1B094CA-D4E1-4FC6-A5A8-8FD7220B6C01}" dt="2022-02-28T03:54:09.711" v="86" actId="1076"/>
          <ac:picMkLst>
            <pc:docMk/>
            <pc:sldMk cId="1690591871" sldId="342"/>
            <ac:picMk id="3" creationId="{6940FE54-30E8-4ED6-A7F6-D064248DD824}"/>
          </ac:picMkLst>
        </pc:picChg>
        <pc:picChg chg="mod">
          <ac:chgData name="Shoko Kakuda" userId="40706642-bbdd-4be4-a46a-1d3174691c72" providerId="ADAL" clId="{D1B094CA-D4E1-4FC6-A5A8-8FD7220B6C01}" dt="2022-02-28T03:54:15.541" v="88" actId="1076"/>
          <ac:picMkLst>
            <pc:docMk/>
            <pc:sldMk cId="1690591871" sldId="342"/>
            <ac:picMk id="4" creationId="{9AA1E0CC-8871-4718-AEEC-D4D2098D0F63}"/>
          </ac:picMkLst>
        </pc:picChg>
        <pc:picChg chg="add del mod topLvl">
          <ac:chgData name="Shoko Kakuda" userId="40706642-bbdd-4be4-a46a-1d3174691c72" providerId="ADAL" clId="{D1B094CA-D4E1-4FC6-A5A8-8FD7220B6C01}" dt="2022-02-28T03:55:18.316" v="104" actId="478"/>
          <ac:picMkLst>
            <pc:docMk/>
            <pc:sldMk cId="1690591871" sldId="342"/>
            <ac:picMk id="5" creationId="{44281DCC-FAD1-4757-B8FF-E086BE4FBF04}"/>
          </ac:picMkLst>
        </pc:picChg>
        <pc:picChg chg="del mod topLvl">
          <ac:chgData name="Shoko Kakuda" userId="40706642-bbdd-4be4-a46a-1d3174691c72" providerId="ADAL" clId="{D1B094CA-D4E1-4FC6-A5A8-8FD7220B6C01}" dt="2022-02-28T03:57:30.690" v="125" actId="478"/>
          <ac:picMkLst>
            <pc:docMk/>
            <pc:sldMk cId="1690591871" sldId="342"/>
            <ac:picMk id="7" creationId="{73EC7092-86B6-4F22-9F23-4CC03DF986AC}"/>
          </ac:picMkLst>
        </pc:picChg>
        <pc:picChg chg="add del mod ord">
          <ac:chgData name="Shoko Kakuda" userId="40706642-bbdd-4be4-a46a-1d3174691c72" providerId="ADAL" clId="{D1B094CA-D4E1-4FC6-A5A8-8FD7220B6C01}" dt="2022-02-28T03:56:35.626" v="116" actId="164"/>
          <ac:picMkLst>
            <pc:docMk/>
            <pc:sldMk cId="1690591871" sldId="342"/>
            <ac:picMk id="25" creationId="{540D9571-1561-4BC0-9576-2DB6DCBADD65}"/>
          </ac:picMkLst>
        </pc:picChg>
        <pc:picChg chg="add mod ord">
          <ac:chgData name="Shoko Kakuda" userId="40706642-bbdd-4be4-a46a-1d3174691c72" providerId="ADAL" clId="{D1B094CA-D4E1-4FC6-A5A8-8FD7220B6C01}" dt="2022-02-28T03:58:49.669" v="156" actId="164"/>
          <ac:picMkLst>
            <pc:docMk/>
            <pc:sldMk cId="1690591871" sldId="342"/>
            <ac:picMk id="28" creationId="{CA6FBD17-FE6F-4732-9D7A-1BFEAE18D7C5}"/>
          </ac:picMkLst>
        </pc:picChg>
      </pc:sldChg>
      <pc:sldChg chg="addSp delSp modSp mod delAnim">
        <pc:chgData name="Shoko Kakuda" userId="40706642-bbdd-4be4-a46a-1d3174691c72" providerId="ADAL" clId="{D1B094CA-D4E1-4FC6-A5A8-8FD7220B6C01}" dt="2022-02-28T04:02:14.107" v="218" actId="1076"/>
        <pc:sldMkLst>
          <pc:docMk/>
          <pc:sldMk cId="3378373332" sldId="343"/>
        </pc:sldMkLst>
        <pc:spChg chg="del mod">
          <ac:chgData name="Shoko Kakuda" userId="40706642-bbdd-4be4-a46a-1d3174691c72" providerId="ADAL" clId="{D1B094CA-D4E1-4FC6-A5A8-8FD7220B6C01}" dt="2022-02-28T04:00:50.033" v="179" actId="478"/>
          <ac:spMkLst>
            <pc:docMk/>
            <pc:sldMk cId="3378373332" sldId="343"/>
            <ac:spMk id="14" creationId="{7809B5EC-2400-41B5-98BE-31B34550EE20}"/>
          </ac:spMkLst>
        </pc:spChg>
        <pc:spChg chg="del mod">
          <ac:chgData name="Shoko Kakuda" userId="40706642-bbdd-4be4-a46a-1d3174691c72" providerId="ADAL" clId="{D1B094CA-D4E1-4FC6-A5A8-8FD7220B6C01}" dt="2022-02-28T04:01:02.704" v="182" actId="478"/>
          <ac:spMkLst>
            <pc:docMk/>
            <pc:sldMk cId="3378373332" sldId="343"/>
            <ac:spMk id="16" creationId="{C6181B56-AAC6-4761-B047-4B2ED1EA6010}"/>
          </ac:spMkLst>
        </pc:spChg>
        <pc:spChg chg="del mod">
          <ac:chgData name="Shoko Kakuda" userId="40706642-bbdd-4be4-a46a-1d3174691c72" providerId="ADAL" clId="{D1B094CA-D4E1-4FC6-A5A8-8FD7220B6C01}" dt="2022-02-28T04:01:18.406" v="186" actId="478"/>
          <ac:spMkLst>
            <pc:docMk/>
            <pc:sldMk cId="3378373332" sldId="343"/>
            <ac:spMk id="18" creationId="{CE56E20E-DFC4-4747-BA95-F3A89AD10254}"/>
          </ac:spMkLst>
        </pc:spChg>
        <pc:spChg chg="mod">
          <ac:chgData name="Shoko Kakuda" userId="40706642-bbdd-4be4-a46a-1d3174691c72" providerId="ADAL" clId="{D1B094CA-D4E1-4FC6-A5A8-8FD7220B6C01}" dt="2022-02-28T04:00:40.179" v="177" actId="403"/>
          <ac:spMkLst>
            <pc:docMk/>
            <pc:sldMk cId="3378373332" sldId="343"/>
            <ac:spMk id="21" creationId="{E0769497-83AF-4BBD-BE80-526EC8307FB8}"/>
          </ac:spMkLst>
        </pc:spChg>
        <pc:spChg chg="del mod">
          <ac:chgData name="Shoko Kakuda" userId="40706642-bbdd-4be4-a46a-1d3174691c72" providerId="ADAL" clId="{D1B094CA-D4E1-4FC6-A5A8-8FD7220B6C01}" dt="2022-02-28T04:02:02.348" v="213" actId="478"/>
          <ac:spMkLst>
            <pc:docMk/>
            <pc:sldMk cId="3378373332" sldId="343"/>
            <ac:spMk id="22" creationId="{A1AA1829-DDB6-492C-BAEE-BF6739E5871E}"/>
          </ac:spMkLst>
        </pc:spChg>
        <pc:spChg chg="mod">
          <ac:chgData name="Shoko Kakuda" userId="40706642-bbdd-4be4-a46a-1d3174691c72" providerId="ADAL" clId="{D1B094CA-D4E1-4FC6-A5A8-8FD7220B6C01}" dt="2022-02-28T04:02:09.428" v="216" actId="6549"/>
          <ac:spMkLst>
            <pc:docMk/>
            <pc:sldMk cId="3378373332" sldId="343"/>
            <ac:spMk id="23" creationId="{E740FF57-A4AF-4A5D-8CBF-C5D84B4F82B9}"/>
          </ac:spMkLst>
        </pc:spChg>
        <pc:spChg chg="add mod">
          <ac:chgData name="Shoko Kakuda" userId="40706642-bbdd-4be4-a46a-1d3174691c72" providerId="ADAL" clId="{D1B094CA-D4E1-4FC6-A5A8-8FD7220B6C01}" dt="2022-02-28T04:01:43.674" v="197" actId="1076"/>
          <ac:spMkLst>
            <pc:docMk/>
            <pc:sldMk cId="3378373332" sldId="343"/>
            <ac:spMk id="24" creationId="{DB28C8F1-4F19-4EE0-BC29-E4B41FD8E34E}"/>
          </ac:spMkLst>
        </pc:spChg>
        <pc:spChg chg="add del mod">
          <ac:chgData name="Shoko Kakuda" userId="40706642-bbdd-4be4-a46a-1d3174691c72" providerId="ADAL" clId="{D1B094CA-D4E1-4FC6-A5A8-8FD7220B6C01}" dt="2022-02-28T04:01:40.503" v="196" actId="478"/>
          <ac:spMkLst>
            <pc:docMk/>
            <pc:sldMk cId="3378373332" sldId="343"/>
            <ac:spMk id="26" creationId="{B3D16588-7294-46A7-8B87-731A4C08FE3C}"/>
          </ac:spMkLst>
        </pc:spChg>
        <pc:spChg chg="add mod">
          <ac:chgData name="Shoko Kakuda" userId="40706642-bbdd-4be4-a46a-1d3174691c72" providerId="ADAL" clId="{D1B094CA-D4E1-4FC6-A5A8-8FD7220B6C01}" dt="2022-02-28T04:01:22.537" v="187" actId="1076"/>
          <ac:spMkLst>
            <pc:docMk/>
            <pc:sldMk cId="3378373332" sldId="343"/>
            <ac:spMk id="27" creationId="{B06A6C63-2573-44C1-A30F-6B3802877B08}"/>
          </ac:spMkLst>
        </pc:spChg>
        <pc:grpChg chg="mod ord">
          <ac:chgData name="Shoko Kakuda" userId="40706642-bbdd-4be4-a46a-1d3174691c72" providerId="ADAL" clId="{D1B094CA-D4E1-4FC6-A5A8-8FD7220B6C01}" dt="2022-02-28T04:00:33.574" v="176" actId="571"/>
          <ac:grpSpMkLst>
            <pc:docMk/>
            <pc:sldMk cId="3378373332" sldId="343"/>
            <ac:grpSpMk id="2" creationId="{ADF8A079-144E-4587-8FF2-2442677101AB}"/>
          </ac:grpSpMkLst>
        </pc:grpChg>
        <pc:grpChg chg="mod">
          <ac:chgData name="Shoko Kakuda" userId="40706642-bbdd-4be4-a46a-1d3174691c72" providerId="ADAL" clId="{D1B094CA-D4E1-4FC6-A5A8-8FD7220B6C01}" dt="2022-02-28T04:00:33.574" v="176" actId="571"/>
          <ac:grpSpMkLst>
            <pc:docMk/>
            <pc:sldMk cId="3378373332" sldId="343"/>
            <ac:grpSpMk id="20" creationId="{0A4CE1E8-26A9-4811-8C8B-368F838A8E0E}"/>
          </ac:grpSpMkLst>
        </pc:grpChg>
        <pc:picChg chg="mod">
          <ac:chgData name="Shoko Kakuda" userId="40706642-bbdd-4be4-a46a-1d3174691c72" providerId="ADAL" clId="{D1B094CA-D4E1-4FC6-A5A8-8FD7220B6C01}" dt="2022-02-28T03:59:58.717" v="167" actId="1076"/>
          <ac:picMkLst>
            <pc:docMk/>
            <pc:sldMk cId="3378373332" sldId="343"/>
            <ac:picMk id="3" creationId="{B6A4DF5E-63A8-4336-99A4-61A2F28F0490}"/>
          </ac:picMkLst>
        </pc:picChg>
        <pc:picChg chg="mod">
          <ac:chgData name="Shoko Kakuda" userId="40706642-bbdd-4be4-a46a-1d3174691c72" providerId="ADAL" clId="{D1B094CA-D4E1-4FC6-A5A8-8FD7220B6C01}" dt="2022-02-28T04:00:03.160" v="168" actId="1076"/>
          <ac:picMkLst>
            <pc:docMk/>
            <pc:sldMk cId="3378373332" sldId="343"/>
            <ac:picMk id="5" creationId="{A83B1C6D-6F77-413B-8EBC-031779E20F15}"/>
          </ac:picMkLst>
        </pc:picChg>
        <pc:picChg chg="mod">
          <ac:chgData name="Shoko Kakuda" userId="40706642-bbdd-4be4-a46a-1d3174691c72" providerId="ADAL" clId="{D1B094CA-D4E1-4FC6-A5A8-8FD7220B6C01}" dt="2022-02-28T04:00:10.177" v="170" actId="1076"/>
          <ac:picMkLst>
            <pc:docMk/>
            <pc:sldMk cId="3378373332" sldId="343"/>
            <ac:picMk id="7" creationId="{03D9B243-636A-4861-BB2D-F8C836E1A81F}"/>
          </ac:picMkLst>
        </pc:picChg>
        <pc:picChg chg="mod">
          <ac:chgData name="Shoko Kakuda" userId="40706642-bbdd-4be4-a46a-1d3174691c72" providerId="ADAL" clId="{D1B094CA-D4E1-4FC6-A5A8-8FD7220B6C01}" dt="2022-02-28T04:00:16.853" v="172" actId="14100"/>
          <ac:picMkLst>
            <pc:docMk/>
            <pc:sldMk cId="3378373332" sldId="343"/>
            <ac:picMk id="9" creationId="{72BF72D0-A148-4F0F-A91B-1C30A0E3D7D5}"/>
          </ac:picMkLst>
        </pc:picChg>
        <pc:picChg chg="del">
          <ac:chgData name="Shoko Kakuda" userId="40706642-bbdd-4be4-a46a-1d3174691c72" providerId="ADAL" clId="{D1B094CA-D4E1-4FC6-A5A8-8FD7220B6C01}" dt="2022-02-28T04:01:14.968" v="185" actId="478"/>
          <ac:picMkLst>
            <pc:docMk/>
            <pc:sldMk cId="3378373332" sldId="343"/>
            <ac:picMk id="11" creationId="{82A65EA2-D2AB-4971-9D45-B523004D1B2E}"/>
          </ac:picMkLst>
        </pc:picChg>
        <pc:picChg chg="mod">
          <ac:chgData name="Shoko Kakuda" userId="40706642-bbdd-4be4-a46a-1d3174691c72" providerId="ADAL" clId="{D1B094CA-D4E1-4FC6-A5A8-8FD7220B6C01}" dt="2022-02-28T04:00:33.574" v="176" actId="571"/>
          <ac:picMkLst>
            <pc:docMk/>
            <pc:sldMk cId="3378373332" sldId="343"/>
            <ac:picMk id="15" creationId="{5AFB5894-9962-4D5A-837D-D7438AEBF533}"/>
          </ac:picMkLst>
        </pc:picChg>
        <pc:picChg chg="mod">
          <ac:chgData name="Shoko Kakuda" userId="40706642-bbdd-4be4-a46a-1d3174691c72" providerId="ADAL" clId="{D1B094CA-D4E1-4FC6-A5A8-8FD7220B6C01}" dt="2022-02-28T04:00:33.574" v="176" actId="571"/>
          <ac:picMkLst>
            <pc:docMk/>
            <pc:sldMk cId="3378373332" sldId="343"/>
            <ac:picMk id="17" creationId="{CCADA4DE-5EE4-4DBF-B527-955B0F0FB11D}"/>
          </ac:picMkLst>
        </pc:picChg>
        <pc:picChg chg="mod">
          <ac:chgData name="Shoko Kakuda" userId="40706642-bbdd-4be4-a46a-1d3174691c72" providerId="ADAL" clId="{D1B094CA-D4E1-4FC6-A5A8-8FD7220B6C01}" dt="2022-02-28T04:02:14.107" v="218" actId="1076"/>
          <ac:picMkLst>
            <pc:docMk/>
            <pc:sldMk cId="3378373332" sldId="343"/>
            <ac:picMk id="19" creationId="{1C343C8C-0F95-4D0C-8E56-C1DA72525F1A}"/>
          </ac:picMkLst>
        </pc:picChg>
      </pc:sldChg>
      <pc:sldChg chg="modSp mod">
        <pc:chgData name="Shoko Kakuda" userId="40706642-bbdd-4be4-a46a-1d3174691c72" providerId="ADAL" clId="{D1B094CA-D4E1-4FC6-A5A8-8FD7220B6C01}" dt="2022-02-28T04:03:42.781" v="344" actId="1076"/>
        <pc:sldMkLst>
          <pc:docMk/>
          <pc:sldMk cId="1985413202" sldId="345"/>
        </pc:sldMkLst>
        <pc:grpChg chg="mod">
          <ac:chgData name="Shoko Kakuda" userId="40706642-bbdd-4be4-a46a-1d3174691c72" providerId="ADAL" clId="{D1B094CA-D4E1-4FC6-A5A8-8FD7220B6C01}" dt="2022-02-28T04:03:34.327" v="339" actId="1076"/>
          <ac:grpSpMkLst>
            <pc:docMk/>
            <pc:sldMk cId="1985413202" sldId="345"/>
            <ac:grpSpMk id="3" creationId="{5D13F0D9-0BD8-4BE8-95FD-1307C03C23B8}"/>
          </ac:grpSpMkLst>
        </pc:grpChg>
        <pc:picChg chg="mod">
          <ac:chgData name="Shoko Kakuda" userId="40706642-bbdd-4be4-a46a-1d3174691c72" providerId="ADAL" clId="{D1B094CA-D4E1-4FC6-A5A8-8FD7220B6C01}" dt="2022-02-28T04:03:23.883" v="336" actId="1076"/>
          <ac:picMkLst>
            <pc:docMk/>
            <pc:sldMk cId="1985413202" sldId="345"/>
            <ac:picMk id="4" creationId="{FBED8F76-A728-4AFF-A009-D28C2B9996BC}"/>
          </ac:picMkLst>
        </pc:picChg>
        <pc:picChg chg="mod">
          <ac:chgData name="Shoko Kakuda" userId="40706642-bbdd-4be4-a46a-1d3174691c72" providerId="ADAL" clId="{D1B094CA-D4E1-4FC6-A5A8-8FD7220B6C01}" dt="2022-02-28T04:03:42.781" v="344" actId="1076"/>
          <ac:picMkLst>
            <pc:docMk/>
            <pc:sldMk cId="1985413202" sldId="345"/>
            <ac:picMk id="5" creationId="{2530281E-E5F0-4C5A-9296-6D5F0B42EA11}"/>
          </ac:picMkLst>
        </pc:picChg>
        <pc:picChg chg="mod">
          <ac:chgData name="Shoko Kakuda" userId="40706642-bbdd-4be4-a46a-1d3174691c72" providerId="ADAL" clId="{D1B094CA-D4E1-4FC6-A5A8-8FD7220B6C01}" dt="2022-02-28T04:03:39.974" v="343" actId="14100"/>
          <ac:picMkLst>
            <pc:docMk/>
            <pc:sldMk cId="1985413202" sldId="345"/>
            <ac:picMk id="6" creationId="{D202B449-1889-4B21-A13A-977BAF592FDF}"/>
          </ac:picMkLst>
        </pc:picChg>
      </pc:sldChg>
      <pc:sldChg chg="addSp modSp mod">
        <pc:chgData name="Shoko Kakuda" userId="40706642-bbdd-4be4-a46a-1d3174691c72" providerId="ADAL" clId="{D1B094CA-D4E1-4FC6-A5A8-8FD7220B6C01}" dt="2022-02-28T04:06:53.898" v="483" actId="1036"/>
        <pc:sldMkLst>
          <pc:docMk/>
          <pc:sldMk cId="2107953173" sldId="346"/>
        </pc:sldMkLst>
        <pc:spChg chg="mod">
          <ac:chgData name="Shoko Kakuda" userId="40706642-bbdd-4be4-a46a-1d3174691c72" providerId="ADAL" clId="{D1B094CA-D4E1-4FC6-A5A8-8FD7220B6C01}" dt="2022-02-28T04:06:53.898" v="483" actId="1036"/>
          <ac:spMkLst>
            <pc:docMk/>
            <pc:sldMk cId="2107953173" sldId="346"/>
            <ac:spMk id="10" creationId="{AD329DA3-215C-4081-8C8F-872400F5A126}"/>
          </ac:spMkLst>
        </pc:spChg>
        <pc:grpChg chg="add mod">
          <ac:chgData name="Shoko Kakuda" userId="40706642-bbdd-4be4-a46a-1d3174691c72" providerId="ADAL" clId="{D1B094CA-D4E1-4FC6-A5A8-8FD7220B6C01}" dt="2022-02-28T04:05:34.947" v="423" actId="164"/>
          <ac:grpSpMkLst>
            <pc:docMk/>
            <pc:sldMk cId="2107953173" sldId="346"/>
            <ac:grpSpMk id="2" creationId="{76FDD3A9-8EF2-4E79-9B4F-705A9E314E68}"/>
          </ac:grpSpMkLst>
        </pc:grpChg>
        <pc:picChg chg="mod">
          <ac:chgData name="Shoko Kakuda" userId="40706642-bbdd-4be4-a46a-1d3174691c72" providerId="ADAL" clId="{D1B094CA-D4E1-4FC6-A5A8-8FD7220B6C01}" dt="2022-02-28T04:05:34.947" v="423" actId="164"/>
          <ac:picMkLst>
            <pc:docMk/>
            <pc:sldMk cId="2107953173" sldId="346"/>
            <ac:picMk id="4" creationId="{446010EE-A2E7-4A5C-A996-4C70DD194D60}"/>
          </ac:picMkLst>
        </pc:picChg>
        <pc:picChg chg="mod">
          <ac:chgData name="Shoko Kakuda" userId="40706642-bbdd-4be4-a46a-1d3174691c72" providerId="ADAL" clId="{D1B094CA-D4E1-4FC6-A5A8-8FD7220B6C01}" dt="2022-02-28T04:05:20.539" v="420" actId="1076"/>
          <ac:picMkLst>
            <pc:docMk/>
            <pc:sldMk cId="2107953173" sldId="346"/>
            <ac:picMk id="5" creationId="{4E828857-F72C-4136-B138-6C9B3CB596AD}"/>
          </ac:picMkLst>
        </pc:picChg>
        <pc:picChg chg="mod">
          <ac:chgData name="Shoko Kakuda" userId="40706642-bbdd-4be4-a46a-1d3174691c72" providerId="ADAL" clId="{D1B094CA-D4E1-4FC6-A5A8-8FD7220B6C01}" dt="2022-02-28T04:05:42.902" v="479" actId="1035"/>
          <ac:picMkLst>
            <pc:docMk/>
            <pc:sldMk cId="2107953173" sldId="346"/>
            <ac:picMk id="6" creationId="{4B87CC8D-CA7F-4C00-A414-8ED5CC8F1015}"/>
          </ac:picMkLst>
        </pc:picChg>
        <pc:picChg chg="mod">
          <ac:chgData name="Shoko Kakuda" userId="40706642-bbdd-4be4-a46a-1d3174691c72" providerId="ADAL" clId="{D1B094CA-D4E1-4FC6-A5A8-8FD7220B6C01}" dt="2022-02-28T04:05:42.902" v="479" actId="1035"/>
          <ac:picMkLst>
            <pc:docMk/>
            <pc:sldMk cId="2107953173" sldId="346"/>
            <ac:picMk id="7" creationId="{EFB9A784-9375-4FB6-B2A2-045B04ACEB8F}"/>
          </ac:picMkLst>
        </pc:picChg>
        <pc:picChg chg="mod">
          <ac:chgData name="Shoko Kakuda" userId="40706642-bbdd-4be4-a46a-1d3174691c72" providerId="ADAL" clId="{D1B094CA-D4E1-4FC6-A5A8-8FD7220B6C01}" dt="2022-02-28T04:05:34.947" v="423" actId="164"/>
          <ac:picMkLst>
            <pc:docMk/>
            <pc:sldMk cId="2107953173" sldId="346"/>
            <ac:picMk id="11" creationId="{62F8625A-3A9B-4F15-9C33-AC91C45DEDFB}"/>
          </ac:picMkLst>
        </pc:picChg>
      </pc:sldChg>
      <pc:sldChg chg="modSp mod">
        <pc:chgData name="Shoko Kakuda" userId="40706642-bbdd-4be4-a46a-1d3174691c72" providerId="ADAL" clId="{D1B094CA-D4E1-4FC6-A5A8-8FD7220B6C01}" dt="2022-02-28T04:10:57.639" v="548" actId="14100"/>
        <pc:sldMkLst>
          <pc:docMk/>
          <pc:sldMk cId="1419199586" sldId="347"/>
        </pc:sldMkLst>
        <pc:picChg chg="mod">
          <ac:chgData name="Shoko Kakuda" userId="40706642-bbdd-4be4-a46a-1d3174691c72" providerId="ADAL" clId="{D1B094CA-D4E1-4FC6-A5A8-8FD7220B6C01}" dt="2022-02-28T04:10:57.639" v="548" actId="14100"/>
          <ac:picMkLst>
            <pc:docMk/>
            <pc:sldMk cId="1419199586" sldId="347"/>
            <ac:picMk id="2" creationId="{333FAA7B-6F6D-4501-B0CD-4A245FE2011A}"/>
          </ac:picMkLst>
        </pc:picChg>
        <pc:picChg chg="mod">
          <ac:chgData name="Shoko Kakuda" userId="40706642-bbdd-4be4-a46a-1d3174691c72" providerId="ADAL" clId="{D1B094CA-D4E1-4FC6-A5A8-8FD7220B6C01}" dt="2022-02-28T04:10:55.764" v="545" actId="1076"/>
          <ac:picMkLst>
            <pc:docMk/>
            <pc:sldMk cId="1419199586" sldId="347"/>
            <ac:picMk id="4" creationId="{A998E106-4A36-4AD0-A0EB-B91B5C3EF080}"/>
          </ac:picMkLst>
        </pc:picChg>
      </pc:sldChg>
      <pc:sldChg chg="addSp delSp modSp mod delAnim">
        <pc:chgData name="Shoko Kakuda" userId="40706642-bbdd-4be4-a46a-1d3174691c72" providerId="ADAL" clId="{D1B094CA-D4E1-4FC6-A5A8-8FD7220B6C01}" dt="2022-02-28T04:14:34.779" v="626" actId="1076"/>
        <pc:sldMkLst>
          <pc:docMk/>
          <pc:sldMk cId="1013581542" sldId="348"/>
        </pc:sldMkLst>
        <pc:spChg chg="mod">
          <ac:chgData name="Shoko Kakuda" userId="40706642-bbdd-4be4-a46a-1d3174691c72" providerId="ADAL" clId="{D1B094CA-D4E1-4FC6-A5A8-8FD7220B6C01}" dt="2022-02-28T04:12:32.992" v="581" actId="1076"/>
          <ac:spMkLst>
            <pc:docMk/>
            <pc:sldMk cId="1013581542" sldId="348"/>
            <ac:spMk id="21" creationId="{89E31B85-27B7-485F-8E23-D3861FC4A4BC}"/>
          </ac:spMkLst>
        </pc:spChg>
        <pc:spChg chg="del">
          <ac:chgData name="Shoko Kakuda" userId="40706642-bbdd-4be4-a46a-1d3174691c72" providerId="ADAL" clId="{D1B094CA-D4E1-4FC6-A5A8-8FD7220B6C01}" dt="2022-02-28T04:11:44.981" v="562" actId="478"/>
          <ac:spMkLst>
            <pc:docMk/>
            <pc:sldMk cId="1013581542" sldId="348"/>
            <ac:spMk id="22" creationId="{11624746-5022-4ADA-9484-823413D78D3C}"/>
          </ac:spMkLst>
        </pc:spChg>
        <pc:spChg chg="del mod">
          <ac:chgData name="Shoko Kakuda" userId="40706642-bbdd-4be4-a46a-1d3174691c72" providerId="ADAL" clId="{D1B094CA-D4E1-4FC6-A5A8-8FD7220B6C01}" dt="2022-02-28T04:12:18.866" v="577" actId="478"/>
          <ac:spMkLst>
            <pc:docMk/>
            <pc:sldMk cId="1013581542" sldId="348"/>
            <ac:spMk id="23" creationId="{94457B54-DB7D-4131-A4FB-41660851A5BC}"/>
          </ac:spMkLst>
        </pc:spChg>
        <pc:spChg chg="del">
          <ac:chgData name="Shoko Kakuda" userId="40706642-bbdd-4be4-a46a-1d3174691c72" providerId="ADAL" clId="{D1B094CA-D4E1-4FC6-A5A8-8FD7220B6C01}" dt="2022-02-28T04:12:15.508" v="575" actId="478"/>
          <ac:spMkLst>
            <pc:docMk/>
            <pc:sldMk cId="1013581542" sldId="348"/>
            <ac:spMk id="24" creationId="{C0DE4076-9184-41D1-B85D-D15DA437EE18}"/>
          </ac:spMkLst>
        </pc:spChg>
        <pc:spChg chg="mod">
          <ac:chgData name="Shoko Kakuda" userId="40706642-bbdd-4be4-a46a-1d3174691c72" providerId="ADAL" clId="{D1B094CA-D4E1-4FC6-A5A8-8FD7220B6C01}" dt="2022-02-28T04:13:39.196" v="599" actId="1076"/>
          <ac:spMkLst>
            <pc:docMk/>
            <pc:sldMk cId="1013581542" sldId="348"/>
            <ac:spMk id="25" creationId="{F72E1AF1-AB30-47B2-AF3E-26D12B52C1FF}"/>
          </ac:spMkLst>
        </pc:spChg>
        <pc:spChg chg="mod">
          <ac:chgData name="Shoko Kakuda" userId="40706642-bbdd-4be4-a46a-1d3174691c72" providerId="ADAL" clId="{D1B094CA-D4E1-4FC6-A5A8-8FD7220B6C01}" dt="2022-02-28T04:11:54.961" v="565" actId="1076"/>
          <ac:spMkLst>
            <pc:docMk/>
            <pc:sldMk cId="1013581542" sldId="348"/>
            <ac:spMk id="26" creationId="{867FB74A-787D-4ADF-8E2F-A15E8E295F40}"/>
          </ac:spMkLst>
        </pc:spChg>
        <pc:spChg chg="del">
          <ac:chgData name="Shoko Kakuda" userId="40706642-bbdd-4be4-a46a-1d3174691c72" providerId="ADAL" clId="{D1B094CA-D4E1-4FC6-A5A8-8FD7220B6C01}" dt="2022-02-28T04:14:03.845" v="617" actId="478"/>
          <ac:spMkLst>
            <pc:docMk/>
            <pc:sldMk cId="1013581542" sldId="348"/>
            <ac:spMk id="27" creationId="{4FDBC73D-9040-4391-A0FB-C8CE6318965F}"/>
          </ac:spMkLst>
        </pc:spChg>
        <pc:spChg chg="mod">
          <ac:chgData name="Shoko Kakuda" userId="40706642-bbdd-4be4-a46a-1d3174691c72" providerId="ADAL" clId="{D1B094CA-D4E1-4FC6-A5A8-8FD7220B6C01}" dt="2022-02-28T04:14:10.171" v="619" actId="1076"/>
          <ac:spMkLst>
            <pc:docMk/>
            <pc:sldMk cId="1013581542" sldId="348"/>
            <ac:spMk id="28" creationId="{DC56F326-CFC3-412F-A01F-0F326D6001E2}"/>
          </ac:spMkLst>
        </pc:spChg>
        <pc:spChg chg="del">
          <ac:chgData name="Shoko Kakuda" userId="40706642-bbdd-4be4-a46a-1d3174691c72" providerId="ADAL" clId="{D1B094CA-D4E1-4FC6-A5A8-8FD7220B6C01}" dt="2022-02-28T04:13:31.640" v="596" actId="478"/>
          <ac:spMkLst>
            <pc:docMk/>
            <pc:sldMk cId="1013581542" sldId="348"/>
            <ac:spMk id="29" creationId="{EE43CBC6-CDE9-4519-A142-2E4BB0737FDC}"/>
          </ac:spMkLst>
        </pc:spChg>
        <pc:spChg chg="del mod">
          <ac:chgData name="Shoko Kakuda" userId="40706642-bbdd-4be4-a46a-1d3174691c72" providerId="ADAL" clId="{D1B094CA-D4E1-4FC6-A5A8-8FD7220B6C01}" dt="2022-02-28T04:14:01.691" v="616" actId="478"/>
          <ac:spMkLst>
            <pc:docMk/>
            <pc:sldMk cId="1013581542" sldId="348"/>
            <ac:spMk id="30" creationId="{6CBAF0F6-0F31-4B2F-B436-CD829BE7ED0D}"/>
          </ac:spMkLst>
        </pc:spChg>
        <pc:grpChg chg="add mod">
          <ac:chgData name="Shoko Kakuda" userId="40706642-bbdd-4be4-a46a-1d3174691c72" providerId="ADAL" clId="{D1B094CA-D4E1-4FC6-A5A8-8FD7220B6C01}" dt="2022-02-28T04:13:14.537" v="584" actId="164"/>
          <ac:grpSpMkLst>
            <pc:docMk/>
            <pc:sldMk cId="1013581542" sldId="348"/>
            <ac:grpSpMk id="3" creationId="{E297E786-E3C1-4FA5-89DB-ABC1A87FC9B0}"/>
          </ac:grpSpMkLst>
        </pc:grpChg>
        <pc:grpChg chg="del">
          <ac:chgData name="Shoko Kakuda" userId="40706642-bbdd-4be4-a46a-1d3174691c72" providerId="ADAL" clId="{D1B094CA-D4E1-4FC6-A5A8-8FD7220B6C01}" dt="2022-02-28T04:13:00.460" v="582" actId="165"/>
          <ac:grpSpMkLst>
            <pc:docMk/>
            <pc:sldMk cId="1013581542" sldId="348"/>
            <ac:grpSpMk id="12" creationId="{174FF075-AA12-4860-9EEA-3B61C6E36C87}"/>
          </ac:grpSpMkLst>
        </pc:grpChg>
        <pc:picChg chg="mod">
          <ac:chgData name="Shoko Kakuda" userId="40706642-bbdd-4be4-a46a-1d3174691c72" providerId="ADAL" clId="{D1B094CA-D4E1-4FC6-A5A8-8FD7220B6C01}" dt="2022-02-28T04:14:34.779" v="626" actId="1076"/>
          <ac:picMkLst>
            <pc:docMk/>
            <pc:sldMk cId="1013581542" sldId="348"/>
            <ac:picMk id="2" creationId="{56558C43-6499-44E6-9E1E-F72A9E16BAA4}"/>
          </ac:picMkLst>
        </pc:picChg>
        <pc:picChg chg="mod">
          <ac:chgData name="Shoko Kakuda" userId="40706642-bbdd-4be4-a46a-1d3174691c72" providerId="ADAL" clId="{D1B094CA-D4E1-4FC6-A5A8-8FD7220B6C01}" dt="2022-02-28T04:14:31.886" v="625" actId="1076"/>
          <ac:picMkLst>
            <pc:docMk/>
            <pc:sldMk cId="1013581542" sldId="348"/>
            <ac:picMk id="4" creationId="{DFFF3C63-6515-4E9A-A371-6FF5DBD29F77}"/>
          </ac:picMkLst>
        </pc:picChg>
        <pc:picChg chg="mod">
          <ac:chgData name="Shoko Kakuda" userId="40706642-bbdd-4be4-a46a-1d3174691c72" providerId="ADAL" clId="{D1B094CA-D4E1-4FC6-A5A8-8FD7220B6C01}" dt="2022-02-28T04:14:28.920" v="624" actId="1076"/>
          <ac:picMkLst>
            <pc:docMk/>
            <pc:sldMk cId="1013581542" sldId="348"/>
            <ac:picMk id="6" creationId="{942E0841-5E48-40CC-A574-4D2D2D2994EA}"/>
          </ac:picMkLst>
        </pc:picChg>
        <pc:picChg chg="mod">
          <ac:chgData name="Shoko Kakuda" userId="40706642-bbdd-4be4-a46a-1d3174691c72" providerId="ADAL" clId="{D1B094CA-D4E1-4FC6-A5A8-8FD7220B6C01}" dt="2022-02-28T04:11:22.484" v="551" actId="1076"/>
          <ac:picMkLst>
            <pc:docMk/>
            <pc:sldMk cId="1013581542" sldId="348"/>
            <ac:picMk id="7" creationId="{C27A9DEA-15F3-4928-A8A3-08B2CC114848}"/>
          </ac:picMkLst>
        </pc:picChg>
        <pc:picChg chg="mod topLvl modCrop">
          <ac:chgData name="Shoko Kakuda" userId="40706642-bbdd-4be4-a46a-1d3174691c72" providerId="ADAL" clId="{D1B094CA-D4E1-4FC6-A5A8-8FD7220B6C01}" dt="2022-02-28T04:13:14.537" v="584" actId="164"/>
          <ac:picMkLst>
            <pc:docMk/>
            <pc:sldMk cId="1013581542" sldId="348"/>
            <ac:picMk id="13" creationId="{60E3870F-28F0-46A7-BEE8-8F1B9BB70200}"/>
          </ac:picMkLst>
        </pc:picChg>
        <pc:picChg chg="mod topLvl">
          <ac:chgData name="Shoko Kakuda" userId="40706642-bbdd-4be4-a46a-1d3174691c72" providerId="ADAL" clId="{D1B094CA-D4E1-4FC6-A5A8-8FD7220B6C01}" dt="2022-02-28T04:13:14.537" v="584" actId="164"/>
          <ac:picMkLst>
            <pc:docMk/>
            <pc:sldMk cId="1013581542" sldId="348"/>
            <ac:picMk id="14" creationId="{5BF63109-DE64-4D17-AA58-1C7BB4277C45}"/>
          </ac:picMkLst>
        </pc:picChg>
        <pc:picChg chg="mod topLvl">
          <ac:chgData name="Shoko Kakuda" userId="40706642-bbdd-4be4-a46a-1d3174691c72" providerId="ADAL" clId="{D1B094CA-D4E1-4FC6-A5A8-8FD7220B6C01}" dt="2022-02-28T04:13:14.537" v="584" actId="164"/>
          <ac:picMkLst>
            <pc:docMk/>
            <pc:sldMk cId="1013581542" sldId="348"/>
            <ac:picMk id="15" creationId="{4347F722-44A1-49B7-8D8A-24425D014014}"/>
          </ac:picMkLst>
        </pc:picChg>
        <pc:picChg chg="mod">
          <ac:chgData name="Shoko Kakuda" userId="40706642-bbdd-4be4-a46a-1d3174691c72" providerId="ADAL" clId="{D1B094CA-D4E1-4FC6-A5A8-8FD7220B6C01}" dt="2022-02-28T04:14:26.570" v="623" actId="1076"/>
          <ac:picMkLst>
            <pc:docMk/>
            <pc:sldMk cId="1013581542" sldId="348"/>
            <ac:picMk id="20" creationId="{91016AB9-DFBA-42AE-86B0-73DED71F8CF6}"/>
          </ac:picMkLst>
        </pc:picChg>
        <pc:picChg chg="mod">
          <ac:chgData name="Shoko Kakuda" userId="40706642-bbdd-4be4-a46a-1d3174691c72" providerId="ADAL" clId="{D1B094CA-D4E1-4FC6-A5A8-8FD7220B6C01}" dt="2022-02-28T04:11:12.179" v="549" actId="1076"/>
          <ac:picMkLst>
            <pc:docMk/>
            <pc:sldMk cId="1013581542" sldId="348"/>
            <ac:picMk id="33" creationId="{D9AD1DB1-9BAD-4A6A-976A-457A9D9B617F}"/>
          </ac:picMkLst>
        </pc:picChg>
        <pc:picChg chg="mod">
          <ac:chgData name="Shoko Kakuda" userId="40706642-bbdd-4be4-a46a-1d3174691c72" providerId="ADAL" clId="{D1B094CA-D4E1-4FC6-A5A8-8FD7220B6C01}" dt="2022-02-28T04:11:17.125" v="550" actId="1076"/>
          <ac:picMkLst>
            <pc:docMk/>
            <pc:sldMk cId="1013581542" sldId="348"/>
            <ac:picMk id="34" creationId="{C974BAF2-5D93-4E42-BE88-65B3A8C72B48}"/>
          </ac:picMkLst>
        </pc:picChg>
      </pc:sldChg>
      <pc:sldChg chg="addSp modSp mod modAnim">
        <pc:chgData name="Shoko Kakuda" userId="40706642-bbdd-4be4-a46a-1d3174691c72" providerId="ADAL" clId="{D1B094CA-D4E1-4FC6-A5A8-8FD7220B6C01}" dt="2022-02-28T04:17:18.807" v="655" actId="1076"/>
        <pc:sldMkLst>
          <pc:docMk/>
          <pc:sldMk cId="2267007163" sldId="349"/>
        </pc:sldMkLst>
        <pc:grpChg chg="mod ord">
          <ac:chgData name="Shoko Kakuda" userId="40706642-bbdd-4be4-a46a-1d3174691c72" providerId="ADAL" clId="{D1B094CA-D4E1-4FC6-A5A8-8FD7220B6C01}" dt="2022-02-28T04:17:08.774" v="652" actId="1076"/>
          <ac:grpSpMkLst>
            <pc:docMk/>
            <pc:sldMk cId="2267007163" sldId="349"/>
            <ac:grpSpMk id="2" creationId="{607C2330-60ED-495F-94D9-BA745BE4C448}"/>
          </ac:grpSpMkLst>
        </pc:grpChg>
        <pc:picChg chg="mod">
          <ac:chgData name="Shoko Kakuda" userId="40706642-bbdd-4be4-a46a-1d3174691c72" providerId="ADAL" clId="{D1B094CA-D4E1-4FC6-A5A8-8FD7220B6C01}" dt="2022-02-28T04:17:18.807" v="655" actId="1076"/>
          <ac:picMkLst>
            <pc:docMk/>
            <pc:sldMk cId="2267007163" sldId="349"/>
            <ac:picMk id="5" creationId="{26831E67-4E4A-4619-BA22-FC8DFD6F87FE}"/>
          </ac:picMkLst>
        </pc:picChg>
        <pc:picChg chg="mod">
          <ac:chgData name="Shoko Kakuda" userId="40706642-bbdd-4be4-a46a-1d3174691c72" providerId="ADAL" clId="{D1B094CA-D4E1-4FC6-A5A8-8FD7220B6C01}" dt="2022-02-28T04:17:02.727" v="650" actId="1076"/>
          <ac:picMkLst>
            <pc:docMk/>
            <pc:sldMk cId="2267007163" sldId="349"/>
            <ac:picMk id="15" creationId="{D51F9BD6-1C5E-449D-B865-FDF91A33B6B5}"/>
          </ac:picMkLst>
        </pc:picChg>
        <pc:picChg chg="add mod">
          <ac:chgData name="Shoko Kakuda" userId="40706642-bbdd-4be4-a46a-1d3174691c72" providerId="ADAL" clId="{D1B094CA-D4E1-4FC6-A5A8-8FD7220B6C01}" dt="2022-02-28T04:17:11.541" v="653" actId="1076"/>
          <ac:picMkLst>
            <pc:docMk/>
            <pc:sldMk cId="2267007163" sldId="349"/>
            <ac:picMk id="16" creationId="{7ADAF899-BB43-4D6E-B5F3-5114EC4D8245}"/>
          </ac:picMkLst>
        </pc:picChg>
      </pc:sldChg>
      <pc:sldChg chg="addSp modSp mod">
        <pc:chgData name="Shoko Kakuda" userId="40706642-bbdd-4be4-a46a-1d3174691c72" providerId="ADAL" clId="{D1B094CA-D4E1-4FC6-A5A8-8FD7220B6C01}" dt="2022-02-28T04:21:29.055" v="828" actId="1038"/>
        <pc:sldMkLst>
          <pc:docMk/>
          <pc:sldMk cId="1178626527" sldId="350"/>
        </pc:sldMkLst>
        <pc:grpChg chg="add mod">
          <ac:chgData name="Shoko Kakuda" userId="40706642-bbdd-4be4-a46a-1d3174691c72" providerId="ADAL" clId="{D1B094CA-D4E1-4FC6-A5A8-8FD7220B6C01}" dt="2022-02-28T04:21:21.019" v="785" actId="164"/>
          <ac:grpSpMkLst>
            <pc:docMk/>
            <pc:sldMk cId="1178626527" sldId="350"/>
            <ac:grpSpMk id="2" creationId="{9CD7AA35-FA73-4E31-95B9-129059814E40}"/>
          </ac:grpSpMkLst>
        </pc:grpChg>
        <pc:picChg chg="mod">
          <ac:chgData name="Shoko Kakuda" userId="40706642-bbdd-4be4-a46a-1d3174691c72" providerId="ADAL" clId="{D1B094CA-D4E1-4FC6-A5A8-8FD7220B6C01}" dt="2022-02-28T04:21:21.019" v="785" actId="164"/>
          <ac:picMkLst>
            <pc:docMk/>
            <pc:sldMk cId="1178626527" sldId="350"/>
            <ac:picMk id="4" creationId="{84DBBAB9-581D-4835-B5AD-EFEFA451E34B}"/>
          </ac:picMkLst>
        </pc:picChg>
        <pc:picChg chg="mod">
          <ac:chgData name="Shoko Kakuda" userId="40706642-bbdd-4be4-a46a-1d3174691c72" providerId="ADAL" clId="{D1B094CA-D4E1-4FC6-A5A8-8FD7220B6C01}" dt="2022-02-28T04:21:08.847" v="782" actId="1076"/>
          <ac:picMkLst>
            <pc:docMk/>
            <pc:sldMk cId="1178626527" sldId="350"/>
            <ac:picMk id="5" creationId="{51D433A6-CBC6-4876-B7B4-45E23DF548EA}"/>
          </ac:picMkLst>
        </pc:picChg>
        <pc:picChg chg="mod">
          <ac:chgData name="Shoko Kakuda" userId="40706642-bbdd-4be4-a46a-1d3174691c72" providerId="ADAL" clId="{D1B094CA-D4E1-4FC6-A5A8-8FD7220B6C01}" dt="2022-02-28T04:21:29.055" v="828" actId="1038"/>
          <ac:picMkLst>
            <pc:docMk/>
            <pc:sldMk cId="1178626527" sldId="350"/>
            <ac:picMk id="6" creationId="{7EF007F8-6161-44CD-8873-D56366C5D37F}"/>
          </ac:picMkLst>
        </pc:picChg>
        <pc:picChg chg="mod">
          <ac:chgData name="Shoko Kakuda" userId="40706642-bbdd-4be4-a46a-1d3174691c72" providerId="ADAL" clId="{D1B094CA-D4E1-4FC6-A5A8-8FD7220B6C01}" dt="2022-02-28T04:21:29.055" v="828" actId="1038"/>
          <ac:picMkLst>
            <pc:docMk/>
            <pc:sldMk cId="1178626527" sldId="350"/>
            <ac:picMk id="7" creationId="{F3924562-1E0F-4E50-8289-62D03153B7A7}"/>
          </ac:picMkLst>
        </pc:picChg>
        <pc:picChg chg="mod">
          <ac:chgData name="Shoko Kakuda" userId="40706642-bbdd-4be4-a46a-1d3174691c72" providerId="ADAL" clId="{D1B094CA-D4E1-4FC6-A5A8-8FD7220B6C01}" dt="2022-02-28T04:21:29.055" v="828" actId="1038"/>
          <ac:picMkLst>
            <pc:docMk/>
            <pc:sldMk cId="1178626527" sldId="350"/>
            <ac:picMk id="8" creationId="{9353F660-D6EF-4F25-979E-08C03E8DA32D}"/>
          </ac:picMkLst>
        </pc:picChg>
        <pc:picChg chg="mod">
          <ac:chgData name="Shoko Kakuda" userId="40706642-bbdd-4be4-a46a-1d3174691c72" providerId="ADAL" clId="{D1B094CA-D4E1-4FC6-A5A8-8FD7220B6C01}" dt="2022-02-28T04:21:21.019" v="785" actId="164"/>
          <ac:picMkLst>
            <pc:docMk/>
            <pc:sldMk cId="1178626527" sldId="350"/>
            <ac:picMk id="11" creationId="{CC4D0EA6-DF0A-4422-AE2E-4F689AE00C38}"/>
          </ac:picMkLst>
        </pc:picChg>
      </pc:sldChg>
      <pc:sldChg chg="modSp mod">
        <pc:chgData name="Shoko Kakuda" userId="40706642-bbdd-4be4-a46a-1d3174691c72" providerId="ADAL" clId="{D1B094CA-D4E1-4FC6-A5A8-8FD7220B6C01}" dt="2022-02-28T04:39:34.641" v="1151" actId="1035"/>
        <pc:sldMkLst>
          <pc:docMk/>
          <pc:sldMk cId="4036370083" sldId="351"/>
        </pc:sldMkLst>
        <pc:picChg chg="mod">
          <ac:chgData name="Shoko Kakuda" userId="40706642-bbdd-4be4-a46a-1d3174691c72" providerId="ADAL" clId="{D1B094CA-D4E1-4FC6-A5A8-8FD7220B6C01}" dt="2022-02-28T04:39:34.641" v="1151" actId="1035"/>
          <ac:picMkLst>
            <pc:docMk/>
            <pc:sldMk cId="4036370083" sldId="351"/>
            <ac:picMk id="2" creationId="{6066B190-D5B9-4609-9F5A-97CEAA1EEC69}"/>
          </ac:picMkLst>
        </pc:picChg>
        <pc:picChg chg="mod">
          <ac:chgData name="Shoko Kakuda" userId="40706642-bbdd-4be4-a46a-1d3174691c72" providerId="ADAL" clId="{D1B094CA-D4E1-4FC6-A5A8-8FD7220B6C01}" dt="2022-02-28T04:28:56.040" v="918" actId="1076"/>
          <ac:picMkLst>
            <pc:docMk/>
            <pc:sldMk cId="4036370083" sldId="351"/>
            <ac:picMk id="3" creationId="{4C0A2FFF-AA23-4396-B343-8EAAD338FF0B}"/>
          </ac:picMkLst>
        </pc:picChg>
        <pc:picChg chg="mod">
          <ac:chgData name="Shoko Kakuda" userId="40706642-bbdd-4be4-a46a-1d3174691c72" providerId="ADAL" clId="{D1B094CA-D4E1-4FC6-A5A8-8FD7220B6C01}" dt="2022-02-28T04:28:59.246" v="919" actId="1076"/>
          <ac:picMkLst>
            <pc:docMk/>
            <pc:sldMk cId="4036370083" sldId="351"/>
            <ac:picMk id="5" creationId="{A0069CBC-E008-4B44-8797-15B1F2EE13B4}"/>
          </ac:picMkLst>
        </pc:picChg>
        <pc:picChg chg="mod">
          <ac:chgData name="Shoko Kakuda" userId="40706642-bbdd-4be4-a46a-1d3174691c72" providerId="ADAL" clId="{D1B094CA-D4E1-4FC6-A5A8-8FD7220B6C01}" dt="2022-02-28T04:29:04.309" v="920" actId="1076"/>
          <ac:picMkLst>
            <pc:docMk/>
            <pc:sldMk cId="4036370083" sldId="351"/>
            <ac:picMk id="7" creationId="{82DD7DC9-1BB6-4B36-9080-54A918DA7BA4}"/>
          </ac:picMkLst>
        </pc:picChg>
      </pc:sldChg>
      <pc:sldChg chg="modSp mod">
        <pc:chgData name="Shoko Kakuda" userId="40706642-bbdd-4be4-a46a-1d3174691c72" providerId="ADAL" clId="{D1B094CA-D4E1-4FC6-A5A8-8FD7220B6C01}" dt="2022-02-28T04:31:50.503" v="996" actId="1076"/>
        <pc:sldMkLst>
          <pc:docMk/>
          <pc:sldMk cId="3001477165" sldId="352"/>
        </pc:sldMkLst>
        <pc:spChg chg="mod">
          <ac:chgData name="Shoko Kakuda" userId="40706642-bbdd-4be4-a46a-1d3174691c72" providerId="ADAL" clId="{D1B094CA-D4E1-4FC6-A5A8-8FD7220B6C01}" dt="2022-02-28T04:31:50.503" v="996" actId="1076"/>
          <ac:spMkLst>
            <pc:docMk/>
            <pc:sldMk cId="3001477165" sldId="352"/>
            <ac:spMk id="6" creationId="{554F9028-24DC-4B4C-B681-822006A96833}"/>
          </ac:spMkLst>
        </pc:spChg>
        <pc:spChg chg="mod">
          <ac:chgData name="Shoko Kakuda" userId="40706642-bbdd-4be4-a46a-1d3174691c72" providerId="ADAL" clId="{D1B094CA-D4E1-4FC6-A5A8-8FD7220B6C01}" dt="2022-02-28T04:31:00.677" v="982" actId="20577"/>
          <ac:spMkLst>
            <pc:docMk/>
            <pc:sldMk cId="3001477165" sldId="352"/>
            <ac:spMk id="7" creationId="{489295A9-5E01-48BB-9FF5-EDFE5782E8F7}"/>
          </ac:spMkLst>
        </pc:spChg>
        <pc:spChg chg="mod">
          <ac:chgData name="Shoko Kakuda" userId="40706642-bbdd-4be4-a46a-1d3174691c72" providerId="ADAL" clId="{D1B094CA-D4E1-4FC6-A5A8-8FD7220B6C01}" dt="2022-02-28T04:31:43.264" v="995" actId="20577"/>
          <ac:spMkLst>
            <pc:docMk/>
            <pc:sldMk cId="3001477165" sldId="352"/>
            <ac:spMk id="8" creationId="{490B3755-13EE-4A97-A9BF-D5EE18DA5BEE}"/>
          </ac:spMkLst>
        </pc:spChg>
        <pc:spChg chg="mod">
          <ac:chgData name="Shoko Kakuda" userId="40706642-bbdd-4be4-a46a-1d3174691c72" providerId="ADAL" clId="{D1B094CA-D4E1-4FC6-A5A8-8FD7220B6C01}" dt="2022-02-28T04:30:19.914" v="970" actId="20577"/>
          <ac:spMkLst>
            <pc:docMk/>
            <pc:sldMk cId="3001477165" sldId="352"/>
            <ac:spMk id="9" creationId="{86D827AB-6A92-4BF3-8589-DC254BD22FED}"/>
          </ac:spMkLst>
        </pc:spChg>
        <pc:spChg chg="mod">
          <ac:chgData name="Shoko Kakuda" userId="40706642-bbdd-4be4-a46a-1d3174691c72" providerId="ADAL" clId="{D1B094CA-D4E1-4FC6-A5A8-8FD7220B6C01}" dt="2022-02-28T04:29:53.064" v="959" actId="1076"/>
          <ac:spMkLst>
            <pc:docMk/>
            <pc:sldMk cId="3001477165" sldId="352"/>
            <ac:spMk id="10" creationId="{D37B78FC-C837-445D-874C-F574BFEDAE28}"/>
          </ac:spMkLst>
        </pc:spChg>
        <pc:spChg chg="mod">
          <ac:chgData name="Shoko Kakuda" userId="40706642-bbdd-4be4-a46a-1d3174691c72" providerId="ADAL" clId="{D1B094CA-D4E1-4FC6-A5A8-8FD7220B6C01}" dt="2022-02-28T04:30:42.829" v="976" actId="1076"/>
          <ac:spMkLst>
            <pc:docMk/>
            <pc:sldMk cId="3001477165" sldId="352"/>
            <ac:spMk id="23" creationId="{AF2B522B-626A-4729-A6C4-012989930A1C}"/>
          </ac:spMkLst>
        </pc:spChg>
        <pc:picChg chg="mod">
          <ac:chgData name="Shoko Kakuda" userId="40706642-bbdd-4be4-a46a-1d3174691c72" providerId="ADAL" clId="{D1B094CA-D4E1-4FC6-A5A8-8FD7220B6C01}" dt="2022-02-28T04:31:13.486" v="985" actId="1076"/>
          <ac:picMkLst>
            <pc:docMk/>
            <pc:sldMk cId="3001477165" sldId="352"/>
            <ac:picMk id="22" creationId="{D6414578-B39D-4C45-8C45-D6EFAD6DA7BD}"/>
          </ac:picMkLst>
        </pc:picChg>
      </pc:sldChg>
      <pc:sldChg chg="modSp mod">
        <pc:chgData name="Shoko Kakuda" userId="40706642-bbdd-4be4-a46a-1d3174691c72" providerId="ADAL" clId="{D1B094CA-D4E1-4FC6-A5A8-8FD7220B6C01}" dt="2022-02-28T04:39:13.135" v="1135" actId="14100"/>
        <pc:sldMkLst>
          <pc:docMk/>
          <pc:sldMk cId="3442052830" sldId="353"/>
        </pc:sldMkLst>
        <pc:picChg chg="mod">
          <ac:chgData name="Shoko Kakuda" userId="40706642-bbdd-4be4-a46a-1d3174691c72" providerId="ADAL" clId="{D1B094CA-D4E1-4FC6-A5A8-8FD7220B6C01}" dt="2022-02-28T04:39:13.135" v="1135" actId="14100"/>
          <ac:picMkLst>
            <pc:docMk/>
            <pc:sldMk cId="3442052830" sldId="353"/>
            <ac:picMk id="6" creationId="{6AD54CE9-940C-4991-8740-37D9F9F2559C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36:37.440" v="1097"/>
        <pc:sldMkLst>
          <pc:docMk/>
          <pc:sldMk cId="2965644908" sldId="354"/>
        </pc:sldMkLst>
        <pc:grpChg chg="add mod">
          <ac:chgData name="Shoko Kakuda" userId="40706642-bbdd-4be4-a46a-1d3174691c72" providerId="ADAL" clId="{D1B094CA-D4E1-4FC6-A5A8-8FD7220B6C01}" dt="2022-02-28T04:36:37.440" v="1097"/>
          <ac:grpSpMkLst>
            <pc:docMk/>
            <pc:sldMk cId="2965644908" sldId="354"/>
            <ac:grpSpMk id="14" creationId="{B5F19F24-F24F-46CA-8EFB-503B6F555A94}"/>
          </ac:grpSpMkLst>
        </pc:grpChg>
        <pc:grpChg chg="del">
          <ac:chgData name="Shoko Kakuda" userId="40706642-bbdd-4be4-a46a-1d3174691c72" providerId="ADAL" clId="{D1B094CA-D4E1-4FC6-A5A8-8FD7220B6C01}" dt="2022-02-28T04:36:26.699" v="1094" actId="478"/>
          <ac:grpSpMkLst>
            <pc:docMk/>
            <pc:sldMk cId="2965644908" sldId="354"/>
            <ac:grpSpMk id="16" creationId="{94C662B7-CF58-4164-A167-241E8A54368A}"/>
          </ac:grpSpMkLst>
        </pc:grpChg>
        <pc:picChg chg="mod">
          <ac:chgData name="Shoko Kakuda" userId="40706642-bbdd-4be4-a46a-1d3174691c72" providerId="ADAL" clId="{D1B094CA-D4E1-4FC6-A5A8-8FD7220B6C01}" dt="2022-02-28T04:36:30.622" v="1095" actId="1076"/>
          <ac:picMkLst>
            <pc:docMk/>
            <pc:sldMk cId="2965644908" sldId="354"/>
            <ac:picMk id="3" creationId="{EE6C4FB4-59FF-4784-9AD6-5DCAFBDE80DF}"/>
          </ac:picMkLst>
        </pc:picChg>
        <pc:picChg chg="mod">
          <ac:chgData name="Shoko Kakuda" userId="40706642-bbdd-4be4-a46a-1d3174691c72" providerId="ADAL" clId="{D1B094CA-D4E1-4FC6-A5A8-8FD7220B6C01}" dt="2022-02-28T04:36:33.131" v="1096" actId="1076"/>
          <ac:picMkLst>
            <pc:docMk/>
            <pc:sldMk cId="2965644908" sldId="354"/>
            <ac:picMk id="5" creationId="{541BCD8F-7C28-4508-AA5D-D43ED442EB24}"/>
          </ac:picMkLst>
        </pc:picChg>
        <pc:picChg chg="mod">
          <ac:chgData name="Shoko Kakuda" userId="40706642-bbdd-4be4-a46a-1d3174691c72" providerId="ADAL" clId="{D1B094CA-D4E1-4FC6-A5A8-8FD7220B6C01}" dt="2022-02-28T04:36:37.440" v="1097"/>
          <ac:picMkLst>
            <pc:docMk/>
            <pc:sldMk cId="2965644908" sldId="354"/>
            <ac:picMk id="17" creationId="{5F9C9B1D-A83E-4827-9160-C50A37B91DA6}"/>
          </ac:picMkLst>
        </pc:picChg>
        <pc:picChg chg="mod">
          <ac:chgData name="Shoko Kakuda" userId="40706642-bbdd-4be4-a46a-1d3174691c72" providerId="ADAL" clId="{D1B094CA-D4E1-4FC6-A5A8-8FD7220B6C01}" dt="2022-02-28T04:36:37.440" v="1097"/>
          <ac:picMkLst>
            <pc:docMk/>
            <pc:sldMk cId="2965644908" sldId="354"/>
            <ac:picMk id="18" creationId="{EBF84D57-F370-4A87-91D4-0D932181B59C}"/>
          </ac:picMkLst>
        </pc:picChg>
        <pc:picChg chg="mod">
          <ac:chgData name="Shoko Kakuda" userId="40706642-bbdd-4be4-a46a-1d3174691c72" providerId="ADAL" clId="{D1B094CA-D4E1-4FC6-A5A8-8FD7220B6C01}" dt="2022-02-28T04:36:37.440" v="1097"/>
          <ac:picMkLst>
            <pc:docMk/>
            <pc:sldMk cId="2965644908" sldId="354"/>
            <ac:picMk id="19" creationId="{B8677712-0C9B-414A-B23D-C4F7497503BC}"/>
          </ac:picMkLst>
        </pc:picChg>
      </pc:sldChg>
      <pc:sldChg chg="modSp mod">
        <pc:chgData name="Shoko Kakuda" userId="40706642-bbdd-4be4-a46a-1d3174691c72" providerId="ADAL" clId="{D1B094CA-D4E1-4FC6-A5A8-8FD7220B6C01}" dt="2022-02-28T04:37:01.634" v="1108" actId="1037"/>
        <pc:sldMkLst>
          <pc:docMk/>
          <pc:sldMk cId="3399715993" sldId="355"/>
        </pc:sldMkLst>
        <pc:grpChg chg="mod">
          <ac:chgData name="Shoko Kakuda" userId="40706642-bbdd-4be4-a46a-1d3174691c72" providerId="ADAL" clId="{D1B094CA-D4E1-4FC6-A5A8-8FD7220B6C01}" dt="2022-02-28T04:37:01.634" v="1108" actId="1037"/>
          <ac:grpSpMkLst>
            <pc:docMk/>
            <pc:sldMk cId="3399715993" sldId="355"/>
            <ac:grpSpMk id="20" creationId="{EF95FC42-7FF7-4E0C-A0E4-805D0E2DE6B6}"/>
          </ac:grpSpMkLst>
        </pc:grpChg>
        <pc:picChg chg="mod">
          <ac:chgData name="Shoko Kakuda" userId="40706642-bbdd-4be4-a46a-1d3174691c72" providerId="ADAL" clId="{D1B094CA-D4E1-4FC6-A5A8-8FD7220B6C01}" dt="2022-02-28T04:36:53.168" v="1101" actId="1076"/>
          <ac:picMkLst>
            <pc:docMk/>
            <pc:sldMk cId="3399715993" sldId="355"/>
            <ac:picMk id="3" creationId="{EE6C4FB4-59FF-4784-9AD6-5DCAFBDE80DF}"/>
          </ac:picMkLst>
        </pc:picChg>
        <pc:picChg chg="mod">
          <ac:chgData name="Shoko Kakuda" userId="40706642-bbdd-4be4-a46a-1d3174691c72" providerId="ADAL" clId="{D1B094CA-D4E1-4FC6-A5A8-8FD7220B6C01}" dt="2022-02-28T04:36:55.656" v="1102" actId="1076"/>
          <ac:picMkLst>
            <pc:docMk/>
            <pc:sldMk cId="3399715993" sldId="355"/>
            <ac:picMk id="5" creationId="{541BCD8F-7C28-4508-AA5D-D43ED442EB24}"/>
          </ac:picMkLst>
        </pc:picChg>
      </pc:sldChg>
      <pc:sldChg chg="addSp delSp modSp mod">
        <pc:chgData name="Shoko Kakuda" userId="40706642-bbdd-4be4-a46a-1d3174691c72" providerId="ADAL" clId="{D1B094CA-D4E1-4FC6-A5A8-8FD7220B6C01}" dt="2022-02-28T04:38:00.465" v="1123"/>
        <pc:sldMkLst>
          <pc:docMk/>
          <pc:sldMk cId="4203086242" sldId="356"/>
        </pc:sldMkLst>
        <pc:picChg chg="mod">
          <ac:chgData name="Shoko Kakuda" userId="40706642-bbdd-4be4-a46a-1d3174691c72" providerId="ADAL" clId="{D1B094CA-D4E1-4FC6-A5A8-8FD7220B6C01}" dt="2022-02-28T04:37:18.532" v="1112" actId="1076"/>
          <ac:picMkLst>
            <pc:docMk/>
            <pc:sldMk cId="4203086242" sldId="356"/>
            <ac:picMk id="3" creationId="{EE6C4FB4-59FF-4784-9AD6-5DCAFBDE80DF}"/>
          </ac:picMkLst>
        </pc:picChg>
        <pc:picChg chg="del mod">
          <ac:chgData name="Shoko Kakuda" userId="40706642-bbdd-4be4-a46a-1d3174691c72" providerId="ADAL" clId="{D1B094CA-D4E1-4FC6-A5A8-8FD7220B6C01}" dt="2022-02-28T04:37:59.980" v="1122" actId="478"/>
          <ac:picMkLst>
            <pc:docMk/>
            <pc:sldMk cId="4203086242" sldId="356"/>
            <ac:picMk id="4" creationId="{B504A439-19BE-40B0-B943-B338E5010F8A}"/>
          </ac:picMkLst>
        </pc:picChg>
        <pc:picChg chg="mod">
          <ac:chgData name="Shoko Kakuda" userId="40706642-bbdd-4be4-a46a-1d3174691c72" providerId="ADAL" clId="{D1B094CA-D4E1-4FC6-A5A8-8FD7220B6C01}" dt="2022-02-28T04:37:20.997" v="1113" actId="1076"/>
          <ac:picMkLst>
            <pc:docMk/>
            <pc:sldMk cId="4203086242" sldId="356"/>
            <ac:picMk id="5" creationId="{541BCD8F-7C28-4508-AA5D-D43ED442EB24}"/>
          </ac:picMkLst>
        </pc:picChg>
        <pc:picChg chg="add del mod">
          <ac:chgData name="Shoko Kakuda" userId="40706642-bbdd-4be4-a46a-1d3174691c72" providerId="ADAL" clId="{D1B094CA-D4E1-4FC6-A5A8-8FD7220B6C01}" dt="2022-02-28T04:37:58.262" v="1121" actId="478"/>
          <ac:picMkLst>
            <pc:docMk/>
            <pc:sldMk cId="4203086242" sldId="356"/>
            <ac:picMk id="10" creationId="{85CFA6B0-809A-4506-8848-B3ACCEA4AC17}"/>
          </ac:picMkLst>
        </pc:picChg>
        <pc:picChg chg="add mod">
          <ac:chgData name="Shoko Kakuda" userId="40706642-bbdd-4be4-a46a-1d3174691c72" providerId="ADAL" clId="{D1B094CA-D4E1-4FC6-A5A8-8FD7220B6C01}" dt="2022-02-28T04:38:00.465" v="1123"/>
          <ac:picMkLst>
            <pc:docMk/>
            <pc:sldMk cId="4203086242" sldId="356"/>
            <ac:picMk id="12" creationId="{677E0877-1884-42B6-8D3C-C1C1A81993ED}"/>
          </ac:picMkLst>
        </pc:picChg>
      </pc:sldChg>
      <pc:sldChg chg="addSp delSp modSp add mod delAnim modAnim">
        <pc:chgData name="Shoko Kakuda" userId="40706642-bbdd-4be4-a46a-1d3174691c72" providerId="ADAL" clId="{D1B094CA-D4E1-4FC6-A5A8-8FD7220B6C01}" dt="2022-02-28T03:53:53.177" v="82" actId="1037"/>
        <pc:sldMkLst>
          <pc:docMk/>
          <pc:sldMk cId="1233051394" sldId="357"/>
        </pc:sldMkLst>
        <pc:picChg chg="del">
          <ac:chgData name="Shoko Kakuda" userId="40706642-bbdd-4be4-a46a-1d3174691c72" providerId="ADAL" clId="{D1B094CA-D4E1-4FC6-A5A8-8FD7220B6C01}" dt="2022-02-28T03:53:33.546" v="48" actId="478"/>
          <ac:picMkLst>
            <pc:docMk/>
            <pc:sldMk cId="1233051394" sldId="357"/>
            <ac:picMk id="6" creationId="{DC0CDB2E-ED1D-4637-86CA-F2C1F9CF5AB1}"/>
          </ac:picMkLst>
        </pc:picChg>
        <pc:picChg chg="del">
          <ac:chgData name="Shoko Kakuda" userId="40706642-bbdd-4be4-a46a-1d3174691c72" providerId="ADAL" clId="{D1B094CA-D4E1-4FC6-A5A8-8FD7220B6C01}" dt="2022-02-28T03:53:32.514" v="47" actId="478"/>
          <ac:picMkLst>
            <pc:docMk/>
            <pc:sldMk cId="1233051394" sldId="357"/>
            <ac:picMk id="11" creationId="{FC2CED7C-D990-44FE-A5FC-77D6956F2683}"/>
          </ac:picMkLst>
        </pc:picChg>
        <pc:picChg chg="add mod">
          <ac:chgData name="Shoko Kakuda" userId="40706642-bbdd-4be4-a46a-1d3174691c72" providerId="ADAL" clId="{D1B094CA-D4E1-4FC6-A5A8-8FD7220B6C01}" dt="2022-02-28T03:53:47.608" v="52" actId="1076"/>
          <ac:picMkLst>
            <pc:docMk/>
            <pc:sldMk cId="1233051394" sldId="357"/>
            <ac:picMk id="12" creationId="{067FA01E-46C6-46AD-9852-1F59A2AE64CF}"/>
          </ac:picMkLst>
        </pc:picChg>
        <pc:picChg chg="add mod">
          <ac:chgData name="Shoko Kakuda" userId="40706642-bbdd-4be4-a46a-1d3174691c72" providerId="ADAL" clId="{D1B094CA-D4E1-4FC6-A5A8-8FD7220B6C01}" dt="2022-02-28T03:53:53.177" v="82" actId="1037"/>
          <ac:picMkLst>
            <pc:docMk/>
            <pc:sldMk cId="1233051394" sldId="357"/>
            <ac:picMk id="13" creationId="{E82F56DD-B8C4-43D5-AA05-EA983D06EB7E}"/>
          </ac:picMkLst>
        </pc:picChg>
      </pc:sldChg>
    </pc:docChg>
  </pc:docChgLst>
  <pc:docChgLst>
    <pc:chgData name="KD Sunday Seng Htoi Khawn Taung" userId="S::kd_sunday@jpf.go.jp::465ab89b-06cf-4cf8-9989-b2ccd32ee155" providerId="AD" clId="Web-{38F69DB1-859A-2F40-AA3E-D86BF20A4890}"/>
    <pc:docChg chg="addSld modSld sldOrd">
      <pc:chgData name="KD Sunday Seng Htoi Khawn Taung" userId="S::kd_sunday@jpf.go.jp::465ab89b-06cf-4cf8-9989-b2ccd32ee155" providerId="AD" clId="Web-{38F69DB1-859A-2F40-AA3E-D86BF20A4890}" dt="2024-07-02T08:25:06.874" v="36" actId="14100"/>
      <pc:docMkLst>
        <pc:docMk/>
      </pc:docMkLst>
      <pc:sldChg chg="addSp modSp new">
        <pc:chgData name="KD Sunday Seng Htoi Khawn Taung" userId="S::kd_sunday@jpf.go.jp::465ab89b-06cf-4cf8-9989-b2ccd32ee155" providerId="AD" clId="Web-{38F69DB1-859A-2F40-AA3E-D86BF20A4890}" dt="2024-07-02T08:22:49.459" v="21" actId="14100"/>
        <pc:sldMkLst>
          <pc:docMk/>
          <pc:sldMk cId="543628594" sldId="360"/>
        </pc:sldMkLst>
        <pc:spChg chg="add mod">
          <ac:chgData name="KD Sunday Seng Htoi Khawn Taung" userId="S::kd_sunday@jpf.go.jp::465ab89b-06cf-4cf8-9989-b2ccd32ee155" providerId="AD" clId="Web-{38F69DB1-859A-2F40-AA3E-D86BF20A4890}" dt="2024-07-02T08:22:49.459" v="21" actId="14100"/>
          <ac:spMkLst>
            <pc:docMk/>
            <pc:sldMk cId="543628594" sldId="360"/>
            <ac:spMk id="4" creationId="{A790CBF2-0FBD-2B61-6055-1F41E2E5FA69}"/>
          </ac:spMkLst>
        </pc:spChg>
        <pc:picChg chg="add mod modCrop">
          <ac:chgData name="KD Sunday Seng Htoi Khawn Taung" userId="S::kd_sunday@jpf.go.jp::465ab89b-06cf-4cf8-9989-b2ccd32ee155" providerId="AD" clId="Web-{38F69DB1-859A-2F40-AA3E-D86BF20A4890}" dt="2024-07-02T08:22:12.925" v="15" actId="1076"/>
          <ac:picMkLst>
            <pc:docMk/>
            <pc:sldMk cId="543628594" sldId="360"/>
            <ac:picMk id="2" creationId="{F01853C4-87E4-E473-ED69-9AE832CF962E}"/>
          </ac:picMkLst>
        </pc:picChg>
        <pc:picChg chg="add mod">
          <ac:chgData name="KD Sunday Seng Htoi Khawn Taung" userId="S::kd_sunday@jpf.go.jp::465ab89b-06cf-4cf8-9989-b2ccd32ee155" providerId="AD" clId="Web-{38F69DB1-859A-2F40-AA3E-D86BF20A4890}" dt="2024-07-02T08:22:09.237" v="14" actId="1076"/>
          <ac:picMkLst>
            <pc:docMk/>
            <pc:sldMk cId="543628594" sldId="360"/>
            <ac:picMk id="3" creationId="{76CB65A4-FBBB-9117-1B9F-0E61EC4B8761}"/>
          </ac:picMkLst>
        </pc:picChg>
      </pc:sldChg>
      <pc:sldChg chg="modSp add ord replId">
        <pc:chgData name="KD Sunday Seng Htoi Khawn Taung" userId="S::kd_sunday@jpf.go.jp::465ab89b-06cf-4cf8-9989-b2ccd32ee155" providerId="AD" clId="Web-{38F69DB1-859A-2F40-AA3E-D86BF20A4890}" dt="2024-07-02T08:23:51.260" v="28" actId="14100"/>
        <pc:sldMkLst>
          <pc:docMk/>
          <pc:sldMk cId="2977213988" sldId="361"/>
        </pc:sldMkLst>
        <pc:spChg chg="mod">
          <ac:chgData name="KD Sunday Seng Htoi Khawn Taung" userId="S::kd_sunday@jpf.go.jp::465ab89b-06cf-4cf8-9989-b2ccd32ee155" providerId="AD" clId="Web-{38F69DB1-859A-2F40-AA3E-D86BF20A4890}" dt="2024-07-02T08:23:51.260" v="28" actId="14100"/>
          <ac:spMkLst>
            <pc:docMk/>
            <pc:sldMk cId="2977213988" sldId="361"/>
            <ac:spMk id="4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38F69DB1-859A-2F40-AA3E-D86BF20A4890}" dt="2024-07-02T08:24:37.591" v="32" actId="14100"/>
        <pc:sldMkLst>
          <pc:docMk/>
          <pc:sldMk cId="2446376771" sldId="362"/>
        </pc:sldMkLst>
        <pc:spChg chg="mod">
          <ac:chgData name="KD Sunday Seng Htoi Khawn Taung" userId="S::kd_sunday@jpf.go.jp::465ab89b-06cf-4cf8-9989-b2ccd32ee155" providerId="AD" clId="Web-{38F69DB1-859A-2F40-AA3E-D86BF20A4890}" dt="2024-07-02T08:24:37.591" v="32" actId="14100"/>
          <ac:spMkLst>
            <pc:docMk/>
            <pc:sldMk cId="2446376771" sldId="362"/>
            <ac:spMk id="4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38F69DB1-859A-2F40-AA3E-D86BF20A4890}" dt="2024-07-02T08:25:06.874" v="36" actId="14100"/>
        <pc:sldMkLst>
          <pc:docMk/>
          <pc:sldMk cId="2309733049" sldId="363"/>
        </pc:sldMkLst>
        <pc:spChg chg="mod">
          <ac:chgData name="KD Sunday Seng Htoi Khawn Taung" userId="S::kd_sunday@jpf.go.jp::465ab89b-06cf-4cf8-9989-b2ccd32ee155" providerId="AD" clId="Web-{38F69DB1-859A-2F40-AA3E-D86BF20A4890}" dt="2024-07-02T08:25:06.874" v="36" actId="14100"/>
          <ac:spMkLst>
            <pc:docMk/>
            <pc:sldMk cId="2309733049" sldId="363"/>
            <ac:spMk id="4" creationId="{A790CBF2-0FBD-2B61-6055-1F41E2E5FA69}"/>
          </ac:spMkLst>
        </pc:spChg>
      </pc:sldChg>
    </pc:docChg>
  </pc:docChgLst>
  <pc:docChgLst>
    <pc:chgData name="Keiko Kojima" userId="6899f029-7342-413a-b38b-6a9d55270ecb" providerId="ADAL" clId="{6D930FA1-0B4C-406F-8E2A-6F5E33C8393E}"/>
    <pc:docChg chg="modSld">
      <pc:chgData name="Keiko Kojima" userId="6899f029-7342-413a-b38b-6a9d55270ecb" providerId="ADAL" clId="{6D930FA1-0B4C-406F-8E2A-6F5E33C8393E}" dt="2022-03-27T14:47:28.038" v="36" actId="1582"/>
      <pc:docMkLst>
        <pc:docMk/>
      </pc:docMkLst>
      <pc:sldChg chg="modSp mod">
        <pc:chgData name="Keiko Kojima" userId="6899f029-7342-413a-b38b-6a9d55270ecb" providerId="ADAL" clId="{6D930FA1-0B4C-406F-8E2A-6F5E33C8393E}" dt="2022-03-27T14:43:39.227" v="18" actId="14100"/>
        <pc:sldMkLst>
          <pc:docMk/>
          <pc:sldMk cId="2583410530" sldId="294"/>
        </pc:sldMkLst>
        <pc:picChg chg="mod modCrop">
          <ac:chgData name="Keiko Kojima" userId="6899f029-7342-413a-b38b-6a9d55270ecb" providerId="ADAL" clId="{6D930FA1-0B4C-406F-8E2A-6F5E33C8393E}" dt="2022-03-27T14:43:39.227" v="18" actId="14100"/>
          <ac:picMkLst>
            <pc:docMk/>
            <pc:sldMk cId="2583410530" sldId="294"/>
            <ac:picMk id="3" creationId="{2BD1CF17-CC78-4222-AD42-AD75B2EC8693}"/>
          </ac:picMkLst>
        </pc:picChg>
      </pc:sldChg>
      <pc:sldChg chg="modSp mod">
        <pc:chgData name="Keiko Kojima" userId="6899f029-7342-413a-b38b-6a9d55270ecb" providerId="ADAL" clId="{6D930FA1-0B4C-406F-8E2A-6F5E33C8393E}" dt="2022-03-27T14:44:25.527" v="19" actId="1582"/>
        <pc:sldMkLst>
          <pc:docMk/>
          <pc:sldMk cId="2166109885" sldId="298"/>
        </pc:sldMkLst>
        <pc:picChg chg="mod">
          <ac:chgData name="Keiko Kojima" userId="6899f029-7342-413a-b38b-6a9d55270ecb" providerId="ADAL" clId="{6D930FA1-0B4C-406F-8E2A-6F5E33C8393E}" dt="2022-03-27T14:44:25.527" v="19" actId="1582"/>
          <ac:picMkLst>
            <pc:docMk/>
            <pc:sldMk cId="2166109885" sldId="298"/>
            <ac:picMk id="15" creationId="{B4176720-1FF1-4A09-9BA4-E219E5B88E1B}"/>
          </ac:picMkLst>
        </pc:picChg>
      </pc:sldChg>
      <pc:sldChg chg="modSp mod">
        <pc:chgData name="Keiko Kojima" userId="6899f029-7342-413a-b38b-6a9d55270ecb" providerId="ADAL" clId="{6D930FA1-0B4C-406F-8E2A-6F5E33C8393E}" dt="2022-03-27T14:45:26.425" v="20" actId="1582"/>
        <pc:sldMkLst>
          <pc:docMk/>
          <pc:sldMk cId="1466937535" sldId="310"/>
        </pc:sldMkLst>
        <pc:picChg chg="mod">
          <ac:chgData name="Keiko Kojima" userId="6899f029-7342-413a-b38b-6a9d55270ecb" providerId="ADAL" clId="{6D930FA1-0B4C-406F-8E2A-6F5E33C8393E}" dt="2022-03-27T14:45:26.425" v="20" actId="1582"/>
          <ac:picMkLst>
            <pc:docMk/>
            <pc:sldMk cId="1466937535" sldId="310"/>
            <ac:picMk id="12" creationId="{7114A53D-420C-4CFE-A9A1-70DD5A6B3463}"/>
          </ac:picMkLst>
        </pc:picChg>
      </pc:sldChg>
      <pc:sldChg chg="modSp mod">
        <pc:chgData name="Keiko Kojima" userId="6899f029-7342-413a-b38b-6a9d55270ecb" providerId="ADAL" clId="{6D930FA1-0B4C-406F-8E2A-6F5E33C8393E}" dt="2022-03-27T14:46:20.052" v="34" actId="1035"/>
        <pc:sldMkLst>
          <pc:docMk/>
          <pc:sldMk cId="2047205868" sldId="317"/>
        </pc:sldMkLst>
        <pc:picChg chg="mod modCrop">
          <ac:chgData name="Keiko Kojima" userId="6899f029-7342-413a-b38b-6a9d55270ecb" providerId="ADAL" clId="{6D930FA1-0B4C-406F-8E2A-6F5E33C8393E}" dt="2022-03-27T14:46:20.052" v="34" actId="1035"/>
          <ac:picMkLst>
            <pc:docMk/>
            <pc:sldMk cId="2047205868" sldId="317"/>
            <ac:picMk id="3" creationId="{9C9518B0-4204-4493-AA7F-BE4BCE069F34}"/>
          </ac:picMkLst>
        </pc:picChg>
      </pc:sldChg>
      <pc:sldChg chg="modSp mod">
        <pc:chgData name="Keiko Kojima" userId="6899f029-7342-413a-b38b-6a9d55270ecb" providerId="ADAL" clId="{6D930FA1-0B4C-406F-8E2A-6F5E33C8393E}" dt="2022-03-27T14:47:05.218" v="35" actId="1582"/>
        <pc:sldMkLst>
          <pc:docMk/>
          <pc:sldMk cId="3284640373" sldId="321"/>
        </pc:sldMkLst>
        <pc:picChg chg="mod">
          <ac:chgData name="Keiko Kojima" userId="6899f029-7342-413a-b38b-6a9d55270ecb" providerId="ADAL" clId="{6D930FA1-0B4C-406F-8E2A-6F5E33C8393E}" dt="2022-03-27T14:47:05.218" v="35" actId="1582"/>
          <ac:picMkLst>
            <pc:docMk/>
            <pc:sldMk cId="3284640373" sldId="321"/>
            <ac:picMk id="4" creationId="{2A2E59D6-D35F-486E-B165-C36912DD7FFF}"/>
          </ac:picMkLst>
        </pc:picChg>
      </pc:sldChg>
      <pc:sldChg chg="modSp mod">
        <pc:chgData name="Keiko Kojima" userId="6899f029-7342-413a-b38b-6a9d55270ecb" providerId="ADAL" clId="{6D930FA1-0B4C-406F-8E2A-6F5E33C8393E}" dt="2022-03-27T14:47:28.038" v="36" actId="1582"/>
        <pc:sldMkLst>
          <pc:docMk/>
          <pc:sldMk cId="4203086242" sldId="356"/>
        </pc:sldMkLst>
        <pc:picChg chg="mod">
          <ac:chgData name="Keiko Kojima" userId="6899f029-7342-413a-b38b-6a9d55270ecb" providerId="ADAL" clId="{6D930FA1-0B4C-406F-8E2A-6F5E33C8393E}" dt="2022-03-27T14:47:28.038" v="36" actId="1582"/>
          <ac:picMkLst>
            <pc:docMk/>
            <pc:sldMk cId="4203086242" sldId="356"/>
            <ac:picMk id="14" creationId="{B494EE21-B0F0-48AF-8CEB-0E4F598F566E}"/>
          </ac:picMkLst>
        </pc:picChg>
      </pc:sldChg>
    </pc:docChg>
  </pc:docChgLst>
  <pc:docChgLst>
    <pc:chgData name="Keiko Kojima" userId="6899f029-7342-413a-b38b-6a9d55270ecb" providerId="ADAL" clId="{8FC36927-1E58-4FDA-BC8B-1AF8D16085C8}"/>
    <pc:docChg chg="undo custSel modSld">
      <pc:chgData name="Keiko Kojima" userId="6899f029-7342-413a-b38b-6a9d55270ecb" providerId="ADAL" clId="{8FC36927-1E58-4FDA-BC8B-1AF8D16085C8}" dt="2021-01-26T10:32:49.580" v="129"/>
      <pc:docMkLst>
        <pc:docMk/>
      </pc:docMkLst>
      <pc:sldChg chg="addSp modSp mod">
        <pc:chgData name="Keiko Kojima" userId="6899f029-7342-413a-b38b-6a9d55270ecb" providerId="ADAL" clId="{8FC36927-1E58-4FDA-BC8B-1AF8D16085C8}" dt="2021-01-26T10:32:02.893" v="122" actId="20577"/>
        <pc:sldMkLst>
          <pc:docMk/>
          <pc:sldMk cId="3869523214" sldId="292"/>
        </pc:sldMkLst>
        <pc:spChg chg="add mod">
          <ac:chgData name="Keiko Kojima" userId="6899f029-7342-413a-b38b-6a9d55270ecb" providerId="ADAL" clId="{8FC36927-1E58-4FDA-BC8B-1AF8D16085C8}" dt="2021-01-26T10:32:02.893" v="122" actId="20577"/>
          <ac:spMkLst>
            <pc:docMk/>
            <pc:sldMk cId="3869523214" sldId="292"/>
            <ac:spMk id="5" creationId="{1D8CDF02-BAAC-4DC8-8E79-4FAC47148F4A}"/>
          </ac:spMkLst>
        </pc:spChg>
      </pc:sldChg>
      <pc:sldChg chg="addSp modSp mod">
        <pc:chgData name="Keiko Kojima" userId="6899f029-7342-413a-b38b-6a9d55270ecb" providerId="ADAL" clId="{8FC36927-1E58-4FDA-BC8B-1AF8D16085C8}" dt="2021-01-26T10:24:24.155" v="8" actId="20577"/>
        <pc:sldMkLst>
          <pc:docMk/>
          <pc:sldMk cId="582148703" sldId="293"/>
        </pc:sldMkLst>
        <pc:spChg chg="add mod">
          <ac:chgData name="Keiko Kojima" userId="6899f029-7342-413a-b38b-6a9d55270ecb" providerId="ADAL" clId="{8FC36927-1E58-4FDA-BC8B-1AF8D16085C8}" dt="2021-01-26T10:24:24.155" v="8" actId="20577"/>
          <ac:spMkLst>
            <pc:docMk/>
            <pc:sldMk cId="582148703" sldId="293"/>
            <ac:spMk id="4" creationId="{7D8218CB-79A9-4F83-8D32-03A59741F882}"/>
          </ac:spMkLst>
        </pc:spChg>
      </pc:sldChg>
      <pc:sldChg chg="addSp modSp mod">
        <pc:chgData name="Keiko Kojima" userId="6899f029-7342-413a-b38b-6a9d55270ecb" providerId="ADAL" clId="{8FC36927-1E58-4FDA-BC8B-1AF8D16085C8}" dt="2021-01-26T10:24:37.013" v="10" actId="1076"/>
        <pc:sldMkLst>
          <pc:docMk/>
          <pc:sldMk cId="2583410530" sldId="294"/>
        </pc:sldMkLst>
        <pc:spChg chg="add mod">
          <ac:chgData name="Keiko Kojima" userId="6899f029-7342-413a-b38b-6a9d55270ecb" providerId="ADAL" clId="{8FC36927-1E58-4FDA-BC8B-1AF8D16085C8}" dt="2021-01-26T10:24:37.013" v="10" actId="1076"/>
          <ac:spMkLst>
            <pc:docMk/>
            <pc:sldMk cId="2583410530" sldId="294"/>
            <ac:spMk id="4" creationId="{C1872910-58F7-478F-8BDF-944BE19093C1}"/>
          </ac:spMkLst>
        </pc:spChg>
      </pc:sldChg>
      <pc:sldChg chg="addSp modSp">
        <pc:chgData name="Keiko Kojima" userId="6899f029-7342-413a-b38b-6a9d55270ecb" providerId="ADAL" clId="{8FC36927-1E58-4FDA-BC8B-1AF8D16085C8}" dt="2021-01-26T10:24:48.077" v="11"/>
        <pc:sldMkLst>
          <pc:docMk/>
          <pc:sldMk cId="3939830681" sldId="295"/>
        </pc:sldMkLst>
        <pc:spChg chg="add mod">
          <ac:chgData name="Keiko Kojima" userId="6899f029-7342-413a-b38b-6a9d55270ecb" providerId="ADAL" clId="{8FC36927-1E58-4FDA-BC8B-1AF8D16085C8}" dt="2021-01-26T10:24:48.077" v="11"/>
          <ac:spMkLst>
            <pc:docMk/>
            <pc:sldMk cId="3939830681" sldId="295"/>
            <ac:spMk id="8" creationId="{FF8F7D98-136D-4A59-B971-26ACE429381B}"/>
          </ac:spMkLst>
        </pc:spChg>
      </pc:sldChg>
      <pc:sldChg chg="addSp modSp mod">
        <pc:chgData name="Keiko Kojima" userId="6899f029-7342-413a-b38b-6a9d55270ecb" providerId="ADAL" clId="{8FC36927-1E58-4FDA-BC8B-1AF8D16085C8}" dt="2021-01-26T10:25:04.214" v="16" actId="20577"/>
        <pc:sldMkLst>
          <pc:docMk/>
          <pc:sldMk cId="1187069205" sldId="296"/>
        </pc:sldMkLst>
        <pc:spChg chg="add mod">
          <ac:chgData name="Keiko Kojima" userId="6899f029-7342-413a-b38b-6a9d55270ecb" providerId="ADAL" clId="{8FC36927-1E58-4FDA-BC8B-1AF8D16085C8}" dt="2021-01-26T10:25:04.214" v="16" actId="20577"/>
          <ac:spMkLst>
            <pc:docMk/>
            <pc:sldMk cId="1187069205" sldId="296"/>
            <ac:spMk id="24" creationId="{2B4FE74C-F7B6-4F38-83CB-274EDD412D29}"/>
          </ac:spMkLst>
        </pc:spChg>
      </pc:sldChg>
      <pc:sldChg chg="addSp modSp mod">
        <pc:chgData name="Keiko Kojima" userId="6899f029-7342-413a-b38b-6a9d55270ecb" providerId="ADAL" clId="{8FC36927-1E58-4FDA-BC8B-1AF8D16085C8}" dt="2021-01-26T10:25:14.307" v="19" actId="20577"/>
        <pc:sldMkLst>
          <pc:docMk/>
          <pc:sldMk cId="338049328" sldId="297"/>
        </pc:sldMkLst>
        <pc:spChg chg="add mod">
          <ac:chgData name="Keiko Kojima" userId="6899f029-7342-413a-b38b-6a9d55270ecb" providerId="ADAL" clId="{8FC36927-1E58-4FDA-BC8B-1AF8D16085C8}" dt="2021-01-26T10:25:14.307" v="19" actId="20577"/>
          <ac:spMkLst>
            <pc:docMk/>
            <pc:sldMk cId="338049328" sldId="297"/>
            <ac:spMk id="20" creationId="{7D411721-BFAB-4F6D-B724-E357B04E85F5}"/>
          </ac:spMkLst>
        </pc:spChg>
      </pc:sldChg>
      <pc:sldChg chg="addSp modSp mod">
        <pc:chgData name="Keiko Kojima" userId="6899f029-7342-413a-b38b-6a9d55270ecb" providerId="ADAL" clId="{8FC36927-1E58-4FDA-BC8B-1AF8D16085C8}" dt="2021-01-26T10:25:26.037" v="22" actId="20577"/>
        <pc:sldMkLst>
          <pc:docMk/>
          <pc:sldMk cId="2166109885" sldId="298"/>
        </pc:sldMkLst>
        <pc:spChg chg="add mod">
          <ac:chgData name="Keiko Kojima" userId="6899f029-7342-413a-b38b-6a9d55270ecb" providerId="ADAL" clId="{8FC36927-1E58-4FDA-BC8B-1AF8D16085C8}" dt="2021-01-26T10:25:26.037" v="22" actId="20577"/>
          <ac:spMkLst>
            <pc:docMk/>
            <pc:sldMk cId="2166109885" sldId="298"/>
            <ac:spMk id="9" creationId="{71B4EBC3-CD28-4ABB-96DD-5606265B89AE}"/>
          </ac:spMkLst>
        </pc:spChg>
      </pc:sldChg>
      <pc:sldChg chg="addSp modSp">
        <pc:chgData name="Keiko Kojima" userId="6899f029-7342-413a-b38b-6a9d55270ecb" providerId="ADAL" clId="{8FC36927-1E58-4FDA-BC8B-1AF8D16085C8}" dt="2021-01-26T10:24:51.095" v="12"/>
        <pc:sldMkLst>
          <pc:docMk/>
          <pc:sldMk cId="1803089321" sldId="299"/>
        </pc:sldMkLst>
        <pc:spChg chg="add mod">
          <ac:chgData name="Keiko Kojima" userId="6899f029-7342-413a-b38b-6a9d55270ecb" providerId="ADAL" clId="{8FC36927-1E58-4FDA-BC8B-1AF8D16085C8}" dt="2021-01-26T10:24:51.095" v="12"/>
          <ac:spMkLst>
            <pc:docMk/>
            <pc:sldMk cId="1803089321" sldId="299"/>
            <ac:spMk id="8" creationId="{9DCE7C53-6F2F-4D6B-8109-2532E0C9F977}"/>
          </ac:spMkLst>
        </pc:spChg>
      </pc:sldChg>
      <pc:sldChg chg="addSp modSp">
        <pc:chgData name="Keiko Kojima" userId="6899f029-7342-413a-b38b-6a9d55270ecb" providerId="ADAL" clId="{8FC36927-1E58-4FDA-BC8B-1AF8D16085C8}" dt="2021-01-26T10:24:56.106" v="13"/>
        <pc:sldMkLst>
          <pc:docMk/>
          <pc:sldMk cId="707715035" sldId="300"/>
        </pc:sldMkLst>
        <pc:spChg chg="add mod">
          <ac:chgData name="Keiko Kojima" userId="6899f029-7342-413a-b38b-6a9d55270ecb" providerId="ADAL" clId="{8FC36927-1E58-4FDA-BC8B-1AF8D16085C8}" dt="2021-01-26T10:24:56.106" v="13"/>
          <ac:spMkLst>
            <pc:docMk/>
            <pc:sldMk cId="707715035" sldId="300"/>
            <ac:spMk id="20" creationId="{83C4F4DD-8D99-4772-9919-11535E8C2786}"/>
          </ac:spMkLst>
        </pc:spChg>
      </pc:sldChg>
      <pc:sldChg chg="addSp modSp mod">
        <pc:chgData name="Keiko Kojima" userId="6899f029-7342-413a-b38b-6a9d55270ecb" providerId="ADAL" clId="{8FC36927-1E58-4FDA-BC8B-1AF8D16085C8}" dt="2021-01-26T10:25:46.064" v="28" actId="20577"/>
        <pc:sldMkLst>
          <pc:docMk/>
          <pc:sldMk cId="1339164478" sldId="302"/>
        </pc:sldMkLst>
        <pc:spChg chg="add mod">
          <ac:chgData name="Keiko Kojima" userId="6899f029-7342-413a-b38b-6a9d55270ecb" providerId="ADAL" clId="{8FC36927-1E58-4FDA-BC8B-1AF8D16085C8}" dt="2021-01-26T10:25:46.064" v="28" actId="20577"/>
          <ac:spMkLst>
            <pc:docMk/>
            <pc:sldMk cId="1339164478" sldId="302"/>
            <ac:spMk id="8" creationId="{6357C968-C7F2-4E4F-892D-5ACC8CA285D4}"/>
          </ac:spMkLst>
        </pc:spChg>
      </pc:sldChg>
      <pc:sldChg chg="addSp modSp mod">
        <pc:chgData name="Keiko Kojima" userId="6899f029-7342-413a-b38b-6a9d55270ecb" providerId="ADAL" clId="{8FC36927-1E58-4FDA-BC8B-1AF8D16085C8}" dt="2021-01-26T10:25:54.585" v="31" actId="20577"/>
        <pc:sldMkLst>
          <pc:docMk/>
          <pc:sldMk cId="3958186642" sldId="303"/>
        </pc:sldMkLst>
        <pc:spChg chg="add mod">
          <ac:chgData name="Keiko Kojima" userId="6899f029-7342-413a-b38b-6a9d55270ecb" providerId="ADAL" clId="{8FC36927-1E58-4FDA-BC8B-1AF8D16085C8}" dt="2021-01-26T10:25:54.585" v="31" actId="20577"/>
          <ac:spMkLst>
            <pc:docMk/>
            <pc:sldMk cId="3958186642" sldId="303"/>
            <ac:spMk id="8" creationId="{920C5D90-15FE-4EC4-B56F-1569E0BCEECD}"/>
          </ac:spMkLst>
        </pc:spChg>
      </pc:sldChg>
      <pc:sldChg chg="addSp modSp">
        <pc:chgData name="Keiko Kojima" userId="6899f029-7342-413a-b38b-6a9d55270ecb" providerId="ADAL" clId="{8FC36927-1E58-4FDA-BC8B-1AF8D16085C8}" dt="2021-01-26T10:26:39.435" v="39"/>
        <pc:sldMkLst>
          <pc:docMk/>
          <pc:sldMk cId="3373204089" sldId="304"/>
        </pc:sldMkLst>
        <pc:spChg chg="add mod">
          <ac:chgData name="Keiko Kojima" userId="6899f029-7342-413a-b38b-6a9d55270ecb" providerId="ADAL" clId="{8FC36927-1E58-4FDA-BC8B-1AF8D16085C8}" dt="2021-01-26T10:26:39.435" v="39"/>
          <ac:spMkLst>
            <pc:docMk/>
            <pc:sldMk cId="3373204089" sldId="304"/>
            <ac:spMk id="5" creationId="{DBEEAA52-EBCF-4A15-94C8-7C8607E8FA49}"/>
          </ac:spMkLst>
        </pc:spChg>
      </pc:sldChg>
      <pc:sldChg chg="addSp modSp mod">
        <pc:chgData name="Keiko Kojima" userId="6899f029-7342-413a-b38b-6a9d55270ecb" providerId="ADAL" clId="{8FC36927-1E58-4FDA-BC8B-1AF8D16085C8}" dt="2021-01-26T10:26:52.806" v="42" actId="20577"/>
        <pc:sldMkLst>
          <pc:docMk/>
          <pc:sldMk cId="933299021" sldId="305"/>
        </pc:sldMkLst>
        <pc:spChg chg="add mod">
          <ac:chgData name="Keiko Kojima" userId="6899f029-7342-413a-b38b-6a9d55270ecb" providerId="ADAL" clId="{8FC36927-1E58-4FDA-BC8B-1AF8D16085C8}" dt="2021-01-26T10:26:52.806" v="42" actId="20577"/>
          <ac:spMkLst>
            <pc:docMk/>
            <pc:sldMk cId="933299021" sldId="305"/>
            <ac:spMk id="4" creationId="{3A531ED2-A367-457E-BC4F-7A60C40412C9}"/>
          </ac:spMkLst>
        </pc:spChg>
      </pc:sldChg>
      <pc:sldChg chg="addSp modSp mod">
        <pc:chgData name="Keiko Kojima" userId="6899f029-7342-413a-b38b-6a9d55270ecb" providerId="ADAL" clId="{8FC36927-1E58-4FDA-BC8B-1AF8D16085C8}" dt="2021-01-26T10:26:21.175" v="38" actId="1035"/>
        <pc:sldMkLst>
          <pc:docMk/>
          <pc:sldMk cId="12449918" sldId="306"/>
        </pc:sldMkLst>
        <pc:spChg chg="add mod">
          <ac:chgData name="Keiko Kojima" userId="6899f029-7342-413a-b38b-6a9d55270ecb" providerId="ADAL" clId="{8FC36927-1E58-4FDA-BC8B-1AF8D16085C8}" dt="2021-01-26T10:26:21.175" v="38" actId="1035"/>
          <ac:spMkLst>
            <pc:docMk/>
            <pc:sldMk cId="12449918" sldId="306"/>
            <ac:spMk id="11" creationId="{FB35AC40-8CD7-4C41-95F8-A01FCF3576A7}"/>
          </ac:spMkLst>
        </pc:spChg>
      </pc:sldChg>
      <pc:sldChg chg="addSp modSp">
        <pc:chgData name="Keiko Kojima" userId="6899f029-7342-413a-b38b-6a9d55270ecb" providerId="ADAL" clId="{8FC36927-1E58-4FDA-BC8B-1AF8D16085C8}" dt="2021-01-26T10:26:01.124" v="32"/>
        <pc:sldMkLst>
          <pc:docMk/>
          <pc:sldMk cId="787173332" sldId="307"/>
        </pc:sldMkLst>
        <pc:spChg chg="add mod">
          <ac:chgData name="Keiko Kojima" userId="6899f029-7342-413a-b38b-6a9d55270ecb" providerId="ADAL" clId="{8FC36927-1E58-4FDA-BC8B-1AF8D16085C8}" dt="2021-01-26T10:26:01.124" v="32"/>
          <ac:spMkLst>
            <pc:docMk/>
            <pc:sldMk cId="787173332" sldId="307"/>
            <ac:spMk id="8" creationId="{81FA78D4-95D9-4459-938A-751CB2798D83}"/>
          </ac:spMkLst>
        </pc:spChg>
      </pc:sldChg>
      <pc:sldChg chg="addSp modSp">
        <pc:chgData name="Keiko Kojima" userId="6899f029-7342-413a-b38b-6a9d55270ecb" providerId="ADAL" clId="{8FC36927-1E58-4FDA-BC8B-1AF8D16085C8}" dt="2021-01-26T10:27:01.231" v="43"/>
        <pc:sldMkLst>
          <pc:docMk/>
          <pc:sldMk cId="3052061277" sldId="308"/>
        </pc:sldMkLst>
        <pc:spChg chg="add mod">
          <ac:chgData name="Keiko Kojima" userId="6899f029-7342-413a-b38b-6a9d55270ecb" providerId="ADAL" clId="{8FC36927-1E58-4FDA-BC8B-1AF8D16085C8}" dt="2021-01-26T10:27:01.231" v="43"/>
          <ac:spMkLst>
            <pc:docMk/>
            <pc:sldMk cId="3052061277" sldId="308"/>
            <ac:spMk id="17" creationId="{B48AD84F-DD0C-4395-B716-F04639E3DCFC}"/>
          </ac:spMkLst>
        </pc:spChg>
      </pc:sldChg>
      <pc:sldChg chg="addSp modSp mod">
        <pc:chgData name="Keiko Kojima" userId="6899f029-7342-413a-b38b-6a9d55270ecb" providerId="ADAL" clId="{8FC36927-1E58-4FDA-BC8B-1AF8D16085C8}" dt="2021-01-26T10:27:44.355" v="52" actId="20577"/>
        <pc:sldMkLst>
          <pc:docMk/>
          <pc:sldMk cId="2736666399" sldId="309"/>
        </pc:sldMkLst>
        <pc:spChg chg="add mod">
          <ac:chgData name="Keiko Kojima" userId="6899f029-7342-413a-b38b-6a9d55270ecb" providerId="ADAL" clId="{8FC36927-1E58-4FDA-BC8B-1AF8D16085C8}" dt="2021-01-26T10:27:44.355" v="52" actId="20577"/>
          <ac:spMkLst>
            <pc:docMk/>
            <pc:sldMk cId="2736666399" sldId="309"/>
            <ac:spMk id="6" creationId="{9301D663-949E-4457-8992-E8EC537373EA}"/>
          </ac:spMkLst>
        </pc:spChg>
      </pc:sldChg>
      <pc:sldChg chg="addSp modSp mod">
        <pc:chgData name="Keiko Kojima" userId="6899f029-7342-413a-b38b-6a9d55270ecb" providerId="ADAL" clId="{8FC36927-1E58-4FDA-BC8B-1AF8D16085C8}" dt="2021-01-26T10:28:04.785" v="58" actId="20577"/>
        <pc:sldMkLst>
          <pc:docMk/>
          <pc:sldMk cId="1466937535" sldId="310"/>
        </pc:sldMkLst>
        <pc:spChg chg="add mod">
          <ac:chgData name="Keiko Kojima" userId="6899f029-7342-413a-b38b-6a9d55270ecb" providerId="ADAL" clId="{8FC36927-1E58-4FDA-BC8B-1AF8D16085C8}" dt="2021-01-26T10:28:04.785" v="58" actId="20577"/>
          <ac:spMkLst>
            <pc:docMk/>
            <pc:sldMk cId="1466937535" sldId="310"/>
            <ac:spMk id="9" creationId="{28BD116D-0053-4841-B4CE-EA05311222D0}"/>
          </ac:spMkLst>
        </pc:spChg>
      </pc:sldChg>
      <pc:sldChg chg="addSp modSp mod">
        <pc:chgData name="Keiko Kojima" userId="6899f029-7342-413a-b38b-6a9d55270ecb" providerId="ADAL" clId="{8FC36927-1E58-4FDA-BC8B-1AF8D16085C8}" dt="2021-01-26T10:28:28.684" v="65" actId="20577"/>
        <pc:sldMkLst>
          <pc:docMk/>
          <pc:sldMk cId="345106189" sldId="312"/>
        </pc:sldMkLst>
        <pc:spChg chg="add mod">
          <ac:chgData name="Keiko Kojima" userId="6899f029-7342-413a-b38b-6a9d55270ecb" providerId="ADAL" clId="{8FC36927-1E58-4FDA-BC8B-1AF8D16085C8}" dt="2021-01-26T10:28:28.684" v="65" actId="20577"/>
          <ac:spMkLst>
            <pc:docMk/>
            <pc:sldMk cId="345106189" sldId="312"/>
            <ac:spMk id="8" creationId="{DD60FBAA-C900-4772-B454-A50BB615460A}"/>
          </ac:spMkLst>
        </pc:spChg>
      </pc:sldChg>
      <pc:sldChg chg="addSp modSp mod">
        <pc:chgData name="Keiko Kojima" userId="6899f029-7342-413a-b38b-6a9d55270ecb" providerId="ADAL" clId="{8FC36927-1E58-4FDA-BC8B-1AF8D16085C8}" dt="2021-01-26T10:27:37.785" v="49" actId="20577"/>
        <pc:sldMkLst>
          <pc:docMk/>
          <pc:sldMk cId="662808622" sldId="313"/>
        </pc:sldMkLst>
        <pc:spChg chg="add mod">
          <ac:chgData name="Keiko Kojima" userId="6899f029-7342-413a-b38b-6a9d55270ecb" providerId="ADAL" clId="{8FC36927-1E58-4FDA-BC8B-1AF8D16085C8}" dt="2021-01-26T10:27:37.785" v="49" actId="20577"/>
          <ac:spMkLst>
            <pc:docMk/>
            <pc:sldMk cId="662808622" sldId="313"/>
            <ac:spMk id="33" creationId="{B5AB8EF0-F6C1-4B32-A53D-73AF02D969F1}"/>
          </ac:spMkLst>
        </pc:spChg>
      </pc:sldChg>
      <pc:sldChg chg="addSp modSp mod">
        <pc:chgData name="Keiko Kojima" userId="6899f029-7342-413a-b38b-6a9d55270ecb" providerId="ADAL" clId="{8FC36927-1E58-4FDA-BC8B-1AF8D16085C8}" dt="2021-01-26T10:27:33.274" v="47" actId="20577"/>
        <pc:sldMkLst>
          <pc:docMk/>
          <pc:sldMk cId="4236704030" sldId="314"/>
        </pc:sldMkLst>
        <pc:spChg chg="add mod">
          <ac:chgData name="Keiko Kojima" userId="6899f029-7342-413a-b38b-6a9d55270ecb" providerId="ADAL" clId="{8FC36927-1E58-4FDA-BC8B-1AF8D16085C8}" dt="2021-01-26T10:27:33.274" v="47" actId="20577"/>
          <ac:spMkLst>
            <pc:docMk/>
            <pc:sldMk cId="4236704030" sldId="314"/>
            <ac:spMk id="19" creationId="{7DFF5208-048D-4D4B-B52A-CEFC9B7F156B}"/>
          </ac:spMkLst>
        </pc:spChg>
      </pc:sldChg>
      <pc:sldChg chg="addSp delSp modSp mod">
        <pc:chgData name="Keiko Kojima" userId="6899f029-7342-413a-b38b-6a9d55270ecb" providerId="ADAL" clId="{8FC36927-1E58-4FDA-BC8B-1AF8D16085C8}" dt="2021-01-26T10:28:42.977" v="70" actId="20577"/>
        <pc:sldMkLst>
          <pc:docMk/>
          <pc:sldMk cId="1979476174" sldId="315"/>
        </pc:sldMkLst>
        <pc:spChg chg="add mod">
          <ac:chgData name="Keiko Kojima" userId="6899f029-7342-413a-b38b-6a9d55270ecb" providerId="ADAL" clId="{8FC36927-1E58-4FDA-BC8B-1AF8D16085C8}" dt="2021-01-26T10:28:42.977" v="70" actId="20577"/>
          <ac:spMkLst>
            <pc:docMk/>
            <pc:sldMk cId="1979476174" sldId="315"/>
            <ac:spMk id="10" creationId="{81055FDC-9953-49BF-A35B-10FE68A3237D}"/>
          </ac:spMkLst>
        </pc:spChg>
        <pc:picChg chg="add del">
          <ac:chgData name="Keiko Kojima" userId="6899f029-7342-413a-b38b-6a9d55270ecb" providerId="ADAL" clId="{8FC36927-1E58-4FDA-BC8B-1AF8D16085C8}" dt="2021-01-26T10:28:34.560" v="67"/>
          <ac:picMkLst>
            <pc:docMk/>
            <pc:sldMk cId="1979476174" sldId="315"/>
            <ac:picMk id="7" creationId="{EAFF681C-15B5-449A-B41A-A28B3495CF8F}"/>
          </ac:picMkLst>
        </pc:picChg>
      </pc:sldChg>
      <pc:sldChg chg="addSp modSp">
        <pc:chgData name="Keiko Kojima" userId="6899f029-7342-413a-b38b-6a9d55270ecb" providerId="ADAL" clId="{8FC36927-1E58-4FDA-BC8B-1AF8D16085C8}" dt="2021-01-26T10:28:57.840" v="73"/>
        <pc:sldMkLst>
          <pc:docMk/>
          <pc:sldMk cId="1532365467" sldId="316"/>
        </pc:sldMkLst>
        <pc:spChg chg="add mod">
          <ac:chgData name="Keiko Kojima" userId="6899f029-7342-413a-b38b-6a9d55270ecb" providerId="ADAL" clId="{8FC36927-1E58-4FDA-BC8B-1AF8D16085C8}" dt="2021-01-26T10:28:57.840" v="73"/>
          <ac:spMkLst>
            <pc:docMk/>
            <pc:sldMk cId="1532365467" sldId="316"/>
            <ac:spMk id="11" creationId="{BDE6FE48-6501-49EB-AE4C-5CBBE436613A}"/>
          </ac:spMkLst>
        </pc:spChg>
      </pc:sldChg>
      <pc:sldChg chg="addSp modSp mod">
        <pc:chgData name="Keiko Kojima" userId="6899f029-7342-413a-b38b-6a9d55270ecb" providerId="ADAL" clId="{8FC36927-1E58-4FDA-BC8B-1AF8D16085C8}" dt="2021-01-26T10:29:11.425" v="88" actId="1037"/>
        <pc:sldMkLst>
          <pc:docMk/>
          <pc:sldMk cId="2047205868" sldId="317"/>
        </pc:sldMkLst>
        <pc:spChg chg="add mod">
          <ac:chgData name="Keiko Kojima" userId="6899f029-7342-413a-b38b-6a9d55270ecb" providerId="ADAL" clId="{8FC36927-1E58-4FDA-BC8B-1AF8D16085C8}" dt="2021-01-26T10:29:11.425" v="88" actId="1037"/>
          <ac:spMkLst>
            <pc:docMk/>
            <pc:sldMk cId="2047205868" sldId="317"/>
            <ac:spMk id="4" creationId="{6BCC00D1-5A92-4F3C-972A-D3DE00A03BEF}"/>
          </ac:spMkLst>
        </pc:spChg>
      </pc:sldChg>
      <pc:sldChg chg="addSp modSp">
        <pc:chgData name="Keiko Kojima" userId="6899f029-7342-413a-b38b-6a9d55270ecb" providerId="ADAL" clId="{8FC36927-1E58-4FDA-BC8B-1AF8D16085C8}" dt="2021-01-26T10:28:53.224" v="72"/>
        <pc:sldMkLst>
          <pc:docMk/>
          <pc:sldMk cId="3287582875" sldId="319"/>
        </pc:sldMkLst>
        <pc:spChg chg="add mod">
          <ac:chgData name="Keiko Kojima" userId="6899f029-7342-413a-b38b-6a9d55270ecb" providerId="ADAL" clId="{8FC36927-1E58-4FDA-BC8B-1AF8D16085C8}" dt="2021-01-26T10:28:53.224" v="72"/>
          <ac:spMkLst>
            <pc:docMk/>
            <pc:sldMk cId="3287582875" sldId="319"/>
            <ac:spMk id="22" creationId="{FA1E7385-7305-4BA5-895D-4CDC8DEE70AA}"/>
          </ac:spMkLst>
        </pc:spChg>
      </pc:sldChg>
      <pc:sldChg chg="addSp modSp">
        <pc:chgData name="Keiko Kojima" userId="6899f029-7342-413a-b38b-6a9d55270ecb" providerId="ADAL" clId="{8FC36927-1E58-4FDA-BC8B-1AF8D16085C8}" dt="2021-01-26T10:28:48.832" v="71"/>
        <pc:sldMkLst>
          <pc:docMk/>
          <pc:sldMk cId="2676963702" sldId="320"/>
        </pc:sldMkLst>
        <pc:spChg chg="add mod">
          <ac:chgData name="Keiko Kojima" userId="6899f029-7342-413a-b38b-6a9d55270ecb" providerId="ADAL" clId="{8FC36927-1E58-4FDA-BC8B-1AF8D16085C8}" dt="2021-01-26T10:28:48.832" v="71"/>
          <ac:spMkLst>
            <pc:docMk/>
            <pc:sldMk cId="2676963702" sldId="320"/>
            <ac:spMk id="9" creationId="{43CCD95D-5811-4814-919A-DA2BF5F08289}"/>
          </ac:spMkLst>
        </pc:spChg>
      </pc:sldChg>
      <pc:sldChg chg="addSp modSp">
        <pc:chgData name="Keiko Kojima" userId="6899f029-7342-413a-b38b-6a9d55270ecb" providerId="ADAL" clId="{8FC36927-1E58-4FDA-BC8B-1AF8D16085C8}" dt="2021-01-26T10:29:51.689" v="95"/>
        <pc:sldMkLst>
          <pc:docMk/>
          <pc:sldMk cId="3284640373" sldId="321"/>
        </pc:sldMkLst>
        <pc:spChg chg="add mod">
          <ac:chgData name="Keiko Kojima" userId="6899f029-7342-413a-b38b-6a9d55270ecb" providerId="ADAL" clId="{8FC36927-1E58-4FDA-BC8B-1AF8D16085C8}" dt="2021-01-26T10:29:51.689" v="95"/>
          <ac:spMkLst>
            <pc:docMk/>
            <pc:sldMk cId="3284640373" sldId="321"/>
            <ac:spMk id="8" creationId="{2C6F726B-BECB-4968-BC1E-E144DDFBD620}"/>
          </ac:spMkLst>
        </pc:spChg>
      </pc:sldChg>
      <pc:sldChg chg="addSp modSp mod">
        <pc:chgData name="Keiko Kojima" userId="6899f029-7342-413a-b38b-6a9d55270ecb" providerId="ADAL" clId="{8FC36927-1E58-4FDA-BC8B-1AF8D16085C8}" dt="2021-01-26T10:29:58.900" v="98" actId="20577"/>
        <pc:sldMkLst>
          <pc:docMk/>
          <pc:sldMk cId="3990463226" sldId="322"/>
        </pc:sldMkLst>
        <pc:spChg chg="add mod">
          <ac:chgData name="Keiko Kojima" userId="6899f029-7342-413a-b38b-6a9d55270ecb" providerId="ADAL" clId="{8FC36927-1E58-4FDA-BC8B-1AF8D16085C8}" dt="2021-01-26T10:29:58.900" v="98" actId="20577"/>
          <ac:spMkLst>
            <pc:docMk/>
            <pc:sldMk cId="3990463226" sldId="322"/>
            <ac:spMk id="4" creationId="{67D3252A-6E39-43D4-AF55-32CE9767E693}"/>
          </ac:spMkLst>
        </pc:spChg>
      </pc:sldChg>
      <pc:sldChg chg="addSp modSp mod">
        <pc:chgData name="Keiko Kojima" userId="6899f029-7342-413a-b38b-6a9d55270ecb" providerId="ADAL" clId="{8FC36927-1E58-4FDA-BC8B-1AF8D16085C8}" dt="2021-01-26T10:30:29.030" v="105" actId="14100"/>
        <pc:sldMkLst>
          <pc:docMk/>
          <pc:sldMk cId="2084593469" sldId="323"/>
        </pc:sldMkLst>
        <pc:spChg chg="mod">
          <ac:chgData name="Keiko Kojima" userId="6899f029-7342-413a-b38b-6a9d55270ecb" providerId="ADAL" clId="{8FC36927-1E58-4FDA-BC8B-1AF8D16085C8}" dt="2021-01-26T10:30:29.030" v="105" actId="14100"/>
          <ac:spMkLst>
            <pc:docMk/>
            <pc:sldMk cId="2084593469" sldId="323"/>
            <ac:spMk id="2" creationId="{ED3D79C2-30CA-461D-AC03-67619DF40CA6}"/>
          </ac:spMkLst>
        </pc:spChg>
        <pc:spChg chg="add mod">
          <ac:chgData name="Keiko Kojima" userId="6899f029-7342-413a-b38b-6a9d55270ecb" providerId="ADAL" clId="{8FC36927-1E58-4FDA-BC8B-1AF8D16085C8}" dt="2021-01-26T10:30:04.908" v="99"/>
          <ac:spMkLst>
            <pc:docMk/>
            <pc:sldMk cId="2084593469" sldId="323"/>
            <ac:spMk id="10" creationId="{3119B14D-3D3E-49C6-B85E-8F71E7994952}"/>
          </ac:spMkLst>
        </pc:spChg>
        <pc:picChg chg="mod">
          <ac:chgData name="Keiko Kojima" userId="6899f029-7342-413a-b38b-6a9d55270ecb" providerId="ADAL" clId="{8FC36927-1E58-4FDA-BC8B-1AF8D16085C8}" dt="2021-01-26T10:30:18.934" v="103" actId="1076"/>
          <ac:picMkLst>
            <pc:docMk/>
            <pc:sldMk cId="2084593469" sldId="323"/>
            <ac:picMk id="9" creationId="{03031EE9-DCA7-4B00-BC09-043539C99010}"/>
          </ac:picMkLst>
        </pc:picChg>
      </pc:sldChg>
      <pc:sldChg chg="addSp modSp">
        <pc:chgData name="Keiko Kojima" userId="6899f029-7342-413a-b38b-6a9d55270ecb" providerId="ADAL" clId="{8FC36927-1E58-4FDA-BC8B-1AF8D16085C8}" dt="2021-01-26T10:29:17.561" v="89"/>
        <pc:sldMkLst>
          <pc:docMk/>
          <pc:sldMk cId="1655533635" sldId="325"/>
        </pc:sldMkLst>
        <pc:spChg chg="add mod">
          <ac:chgData name="Keiko Kojima" userId="6899f029-7342-413a-b38b-6a9d55270ecb" providerId="ADAL" clId="{8FC36927-1E58-4FDA-BC8B-1AF8D16085C8}" dt="2021-01-26T10:29:17.561" v="89"/>
          <ac:spMkLst>
            <pc:docMk/>
            <pc:sldMk cId="1655533635" sldId="325"/>
            <ac:spMk id="7" creationId="{0832776B-D96D-47A6-81C8-04995944419E}"/>
          </ac:spMkLst>
        </pc:spChg>
      </pc:sldChg>
      <pc:sldChg chg="addSp modSp mod">
        <pc:chgData name="Keiko Kojima" userId="6899f029-7342-413a-b38b-6a9d55270ecb" providerId="ADAL" clId="{8FC36927-1E58-4FDA-BC8B-1AF8D16085C8}" dt="2021-01-26T10:29:43.516" v="94" actId="1076"/>
        <pc:sldMkLst>
          <pc:docMk/>
          <pc:sldMk cId="1749799371" sldId="326"/>
        </pc:sldMkLst>
        <pc:spChg chg="add mod">
          <ac:chgData name="Keiko Kojima" userId="6899f029-7342-413a-b38b-6a9d55270ecb" providerId="ADAL" clId="{8FC36927-1E58-4FDA-BC8B-1AF8D16085C8}" dt="2021-01-26T10:29:41.049" v="93"/>
          <ac:spMkLst>
            <pc:docMk/>
            <pc:sldMk cId="1749799371" sldId="326"/>
            <ac:spMk id="13" creationId="{2AE00424-8A39-4B23-8D52-E233F0552F97}"/>
          </ac:spMkLst>
        </pc:spChg>
        <pc:picChg chg="mod">
          <ac:chgData name="Keiko Kojima" userId="6899f029-7342-413a-b38b-6a9d55270ecb" providerId="ADAL" clId="{8FC36927-1E58-4FDA-BC8B-1AF8D16085C8}" dt="2021-01-26T10:29:43.516" v="94" actId="1076"/>
          <ac:picMkLst>
            <pc:docMk/>
            <pc:sldMk cId="1749799371" sldId="326"/>
            <ac:picMk id="5" creationId="{A0069CBC-E008-4B44-8797-15B1F2EE13B4}"/>
          </ac:picMkLst>
        </pc:picChg>
      </pc:sldChg>
      <pc:sldChg chg="addSp modSp">
        <pc:chgData name="Keiko Kojima" userId="6899f029-7342-413a-b38b-6a9d55270ecb" providerId="ADAL" clId="{8FC36927-1E58-4FDA-BC8B-1AF8D16085C8}" dt="2021-01-26T10:29:28.102" v="92"/>
        <pc:sldMkLst>
          <pc:docMk/>
          <pc:sldMk cId="4158045842" sldId="327"/>
        </pc:sldMkLst>
        <pc:spChg chg="add mod">
          <ac:chgData name="Keiko Kojima" userId="6899f029-7342-413a-b38b-6a9d55270ecb" providerId="ADAL" clId="{8FC36927-1E58-4FDA-BC8B-1AF8D16085C8}" dt="2021-01-26T10:29:28.102" v="92"/>
          <ac:spMkLst>
            <pc:docMk/>
            <pc:sldMk cId="4158045842" sldId="327"/>
            <ac:spMk id="24" creationId="{57244BAD-1878-40DB-9B0F-65529AF76693}"/>
          </ac:spMkLst>
        </pc:spChg>
      </pc:sldChg>
      <pc:sldChg chg="addSp modSp mod">
        <pc:chgData name="Keiko Kojima" userId="6899f029-7342-413a-b38b-6a9d55270ecb" providerId="ADAL" clId="{8FC36927-1E58-4FDA-BC8B-1AF8D16085C8}" dt="2021-01-26T10:31:12.952" v="112" actId="20577"/>
        <pc:sldMkLst>
          <pc:docMk/>
          <pc:sldMk cId="3296210054" sldId="328"/>
        </pc:sldMkLst>
        <pc:spChg chg="add mod">
          <ac:chgData name="Keiko Kojima" userId="6899f029-7342-413a-b38b-6a9d55270ecb" providerId="ADAL" clId="{8FC36927-1E58-4FDA-BC8B-1AF8D16085C8}" dt="2021-01-26T10:31:12.952" v="112" actId="20577"/>
          <ac:spMkLst>
            <pc:docMk/>
            <pc:sldMk cId="3296210054" sldId="328"/>
            <ac:spMk id="10" creationId="{1992A91F-1621-44B3-B3E4-3C7424D5E3B9}"/>
          </ac:spMkLst>
        </pc:spChg>
      </pc:sldChg>
      <pc:sldChg chg="addSp modSp mod">
        <pc:chgData name="Keiko Kojima" userId="6899f029-7342-413a-b38b-6a9d55270ecb" providerId="ADAL" clId="{8FC36927-1E58-4FDA-BC8B-1AF8D16085C8}" dt="2021-01-26T10:30:59.641" v="109" actId="20577"/>
        <pc:sldMkLst>
          <pc:docMk/>
          <pc:sldMk cId="2495344001" sldId="329"/>
        </pc:sldMkLst>
        <pc:spChg chg="mod">
          <ac:chgData name="Keiko Kojima" userId="6899f029-7342-413a-b38b-6a9d55270ecb" providerId="ADAL" clId="{8FC36927-1E58-4FDA-BC8B-1AF8D16085C8}" dt="2021-01-26T10:30:41.523" v="107" actId="1076"/>
          <ac:spMkLst>
            <pc:docMk/>
            <pc:sldMk cId="2495344001" sldId="329"/>
            <ac:spMk id="12" creationId="{548395AE-FC53-484A-9FF1-D5D0C934E206}"/>
          </ac:spMkLst>
        </pc:spChg>
        <pc:spChg chg="add mod">
          <ac:chgData name="Keiko Kojima" userId="6899f029-7342-413a-b38b-6a9d55270ecb" providerId="ADAL" clId="{8FC36927-1E58-4FDA-BC8B-1AF8D16085C8}" dt="2021-01-26T10:30:59.641" v="109" actId="20577"/>
          <ac:spMkLst>
            <pc:docMk/>
            <pc:sldMk cId="2495344001" sldId="329"/>
            <ac:spMk id="16" creationId="{504D0D54-C1C9-4322-A32A-6051C1F4F1A5}"/>
          </ac:spMkLst>
        </pc:spChg>
        <pc:picChg chg="mod">
          <ac:chgData name="Keiko Kojima" userId="6899f029-7342-413a-b38b-6a9d55270ecb" providerId="ADAL" clId="{8FC36927-1E58-4FDA-BC8B-1AF8D16085C8}" dt="2021-01-26T10:30:41.523" v="107" actId="1076"/>
          <ac:picMkLst>
            <pc:docMk/>
            <pc:sldMk cId="2495344001" sldId="329"/>
            <ac:picMk id="9" creationId="{03031EE9-DCA7-4B00-BC09-043539C99010}"/>
          </ac:picMkLst>
        </pc:picChg>
      </pc:sldChg>
      <pc:sldChg chg="addSp modSp">
        <pc:chgData name="Keiko Kojima" userId="6899f029-7342-413a-b38b-6a9d55270ecb" providerId="ADAL" clId="{8FC36927-1E58-4FDA-BC8B-1AF8D16085C8}" dt="2021-01-26T10:32:49.580" v="129"/>
        <pc:sldMkLst>
          <pc:docMk/>
          <pc:sldMk cId="2772828613" sldId="332"/>
        </pc:sldMkLst>
        <pc:spChg chg="add mod">
          <ac:chgData name="Keiko Kojima" userId="6899f029-7342-413a-b38b-6a9d55270ecb" providerId="ADAL" clId="{8FC36927-1E58-4FDA-BC8B-1AF8D16085C8}" dt="2021-01-26T10:32:49.580" v="129"/>
          <ac:spMkLst>
            <pc:docMk/>
            <pc:sldMk cId="2772828613" sldId="332"/>
            <ac:spMk id="5" creationId="{F2E9F14B-0E60-484F-BA82-517AFC2E8C35}"/>
          </ac:spMkLst>
        </pc:spChg>
      </pc:sldChg>
      <pc:sldChg chg="addSp modSp mod">
        <pc:chgData name="Keiko Kojima" userId="6899f029-7342-413a-b38b-6a9d55270ecb" providerId="ADAL" clId="{8FC36927-1E58-4FDA-BC8B-1AF8D16085C8}" dt="2021-01-26T10:32:42.943" v="128" actId="20577"/>
        <pc:sldMkLst>
          <pc:docMk/>
          <pc:sldMk cId="525943898" sldId="333"/>
        </pc:sldMkLst>
        <pc:spChg chg="add mod">
          <ac:chgData name="Keiko Kojima" userId="6899f029-7342-413a-b38b-6a9d55270ecb" providerId="ADAL" clId="{8FC36927-1E58-4FDA-BC8B-1AF8D16085C8}" dt="2021-01-26T10:32:42.943" v="128" actId="20577"/>
          <ac:spMkLst>
            <pc:docMk/>
            <pc:sldMk cId="525943898" sldId="333"/>
            <ac:spMk id="5" creationId="{E9EB36C1-F06E-4F20-A329-8344D44F0375}"/>
          </ac:spMkLst>
        </pc:spChg>
      </pc:sldChg>
      <pc:sldChg chg="addSp modSp mod">
        <pc:chgData name="Keiko Kojima" userId="6899f029-7342-413a-b38b-6a9d55270ecb" providerId="ADAL" clId="{8FC36927-1E58-4FDA-BC8B-1AF8D16085C8}" dt="2021-01-26T10:32:27.422" v="125" actId="20577"/>
        <pc:sldMkLst>
          <pc:docMk/>
          <pc:sldMk cId="943260542" sldId="334"/>
        </pc:sldMkLst>
        <pc:spChg chg="add mod">
          <ac:chgData name="Keiko Kojima" userId="6899f029-7342-413a-b38b-6a9d55270ecb" providerId="ADAL" clId="{8FC36927-1E58-4FDA-BC8B-1AF8D16085C8}" dt="2021-01-26T10:32:27.422" v="125" actId="20577"/>
          <ac:spMkLst>
            <pc:docMk/>
            <pc:sldMk cId="943260542" sldId="334"/>
            <ac:spMk id="5" creationId="{4F75180B-E8E7-4035-BD78-1D252CE5186E}"/>
          </ac:spMkLst>
        </pc:spChg>
      </pc:sldChg>
      <pc:sldChg chg="addSp modSp mod">
        <pc:chgData name="Keiko Kojima" userId="6899f029-7342-413a-b38b-6a9d55270ecb" providerId="ADAL" clId="{8FC36927-1E58-4FDA-BC8B-1AF8D16085C8}" dt="2021-01-26T10:25:37.026" v="25" actId="20577"/>
        <pc:sldMkLst>
          <pc:docMk/>
          <pc:sldMk cId="4126129468" sldId="335"/>
        </pc:sldMkLst>
        <pc:spChg chg="add mod">
          <ac:chgData name="Keiko Kojima" userId="6899f029-7342-413a-b38b-6a9d55270ecb" providerId="ADAL" clId="{8FC36927-1E58-4FDA-BC8B-1AF8D16085C8}" dt="2021-01-26T10:25:37.026" v="25" actId="20577"/>
          <ac:spMkLst>
            <pc:docMk/>
            <pc:sldMk cId="4126129468" sldId="335"/>
            <ac:spMk id="13" creationId="{ED9D2A4B-3C5D-43E8-BAF4-2ACA772CD8FF}"/>
          </ac:spMkLst>
        </pc:spChg>
      </pc:sldChg>
      <pc:sldChg chg="addSp modSp mod">
        <pc:chgData name="Keiko Kojima" userId="6899f029-7342-413a-b38b-6a9d55270ecb" providerId="ADAL" clId="{8FC36927-1E58-4FDA-BC8B-1AF8D16085C8}" dt="2021-01-26T10:27:56.904" v="55" actId="20577"/>
        <pc:sldMkLst>
          <pc:docMk/>
          <pc:sldMk cId="4253787051" sldId="336"/>
        </pc:sldMkLst>
        <pc:spChg chg="add mod">
          <ac:chgData name="Keiko Kojima" userId="6899f029-7342-413a-b38b-6a9d55270ecb" providerId="ADAL" clId="{8FC36927-1E58-4FDA-BC8B-1AF8D16085C8}" dt="2021-01-26T10:27:56.904" v="55" actId="20577"/>
          <ac:spMkLst>
            <pc:docMk/>
            <pc:sldMk cId="4253787051" sldId="336"/>
            <ac:spMk id="31" creationId="{4FECA1A8-94FB-42D9-9EBC-35420D6B097F}"/>
          </ac:spMkLst>
        </pc:spChg>
      </pc:sldChg>
      <pc:sldChg chg="addSp modSp mod">
        <pc:chgData name="Keiko Kojima" userId="6899f029-7342-413a-b38b-6a9d55270ecb" providerId="ADAL" clId="{8FC36927-1E58-4FDA-BC8B-1AF8D16085C8}" dt="2021-01-26T10:28:15.187" v="62" actId="20577"/>
        <pc:sldMkLst>
          <pc:docMk/>
          <pc:sldMk cId="228095193" sldId="337"/>
        </pc:sldMkLst>
        <pc:spChg chg="add mod">
          <ac:chgData name="Keiko Kojima" userId="6899f029-7342-413a-b38b-6a9d55270ecb" providerId="ADAL" clId="{8FC36927-1E58-4FDA-BC8B-1AF8D16085C8}" dt="2021-01-26T10:28:15.187" v="62" actId="20577"/>
          <ac:spMkLst>
            <pc:docMk/>
            <pc:sldMk cId="228095193" sldId="337"/>
            <ac:spMk id="14" creationId="{CEF70810-3686-4886-8C64-D9F735D197D1}"/>
          </ac:spMkLst>
        </pc:spChg>
      </pc:sldChg>
      <pc:sldChg chg="addSp modSp mod">
        <pc:chgData name="Keiko Kojima" userId="6899f029-7342-413a-b38b-6a9d55270ecb" providerId="ADAL" clId="{8FC36927-1E58-4FDA-BC8B-1AF8D16085C8}" dt="2021-01-26T10:29:23.971" v="91" actId="1076"/>
        <pc:sldMkLst>
          <pc:docMk/>
          <pc:sldMk cId="1610476853" sldId="338"/>
        </pc:sldMkLst>
        <pc:spChg chg="add mod">
          <ac:chgData name="Keiko Kojima" userId="6899f029-7342-413a-b38b-6a9d55270ecb" providerId="ADAL" clId="{8FC36927-1E58-4FDA-BC8B-1AF8D16085C8}" dt="2021-01-26T10:29:20.265" v="90"/>
          <ac:spMkLst>
            <pc:docMk/>
            <pc:sldMk cId="1610476853" sldId="338"/>
            <ac:spMk id="10" creationId="{3DC721E4-1BED-4FDD-B6A1-9435C84AB9D8}"/>
          </ac:spMkLst>
        </pc:spChg>
        <pc:picChg chg="mod">
          <ac:chgData name="Keiko Kojima" userId="6899f029-7342-413a-b38b-6a9d55270ecb" providerId="ADAL" clId="{8FC36927-1E58-4FDA-BC8B-1AF8D16085C8}" dt="2021-01-26T10:29:23.971" v="91" actId="1076"/>
          <ac:picMkLst>
            <pc:docMk/>
            <pc:sldMk cId="1610476853" sldId="338"/>
            <ac:picMk id="5" creationId="{A0069CBC-E008-4B44-8797-15B1F2EE13B4}"/>
          </ac:picMkLst>
        </pc:picChg>
      </pc:sldChg>
      <pc:sldChg chg="addSp delSp modSp mod">
        <pc:chgData name="Keiko Kojima" userId="6899f029-7342-413a-b38b-6a9d55270ecb" providerId="ADAL" clId="{8FC36927-1E58-4FDA-BC8B-1AF8D16085C8}" dt="2021-01-26T10:31:37.412" v="117" actId="20577"/>
        <pc:sldMkLst>
          <pc:docMk/>
          <pc:sldMk cId="876598115" sldId="339"/>
        </pc:sldMkLst>
        <pc:spChg chg="add mod">
          <ac:chgData name="Keiko Kojima" userId="6899f029-7342-413a-b38b-6a9d55270ecb" providerId="ADAL" clId="{8FC36927-1E58-4FDA-BC8B-1AF8D16085C8}" dt="2021-01-26T10:31:37.412" v="117" actId="20577"/>
          <ac:spMkLst>
            <pc:docMk/>
            <pc:sldMk cId="876598115" sldId="339"/>
            <ac:spMk id="4" creationId="{C6AF5872-B78A-4801-B1CA-0E82F3B76699}"/>
          </ac:spMkLst>
        </pc:spChg>
        <pc:picChg chg="add del">
          <ac:chgData name="Keiko Kojima" userId="6899f029-7342-413a-b38b-6a9d55270ecb" providerId="ADAL" clId="{8FC36927-1E58-4FDA-BC8B-1AF8D16085C8}" dt="2021-01-26T10:31:21.186" v="114"/>
          <ac:picMkLst>
            <pc:docMk/>
            <pc:sldMk cId="876598115" sldId="339"/>
            <ac:picMk id="2" creationId="{8E71AFB3-FDEE-4B93-9943-82C1BAC8822D}"/>
          </ac:picMkLst>
        </pc:picChg>
      </pc:sldChg>
      <pc:sldChg chg="addSp modSp">
        <pc:chgData name="Keiko Kojima" userId="6899f029-7342-413a-b38b-6a9d55270ecb" providerId="ADAL" clId="{8FC36927-1E58-4FDA-BC8B-1AF8D16085C8}" dt="2021-01-26T10:31:42.863" v="118"/>
        <pc:sldMkLst>
          <pc:docMk/>
          <pc:sldMk cId="1521873219" sldId="340"/>
        </pc:sldMkLst>
        <pc:spChg chg="add mod">
          <ac:chgData name="Keiko Kojima" userId="6899f029-7342-413a-b38b-6a9d55270ecb" providerId="ADAL" clId="{8FC36927-1E58-4FDA-BC8B-1AF8D16085C8}" dt="2021-01-26T10:31:42.863" v="118"/>
          <ac:spMkLst>
            <pc:docMk/>
            <pc:sldMk cId="1521873219" sldId="340"/>
            <ac:spMk id="4" creationId="{47D18B5E-8F49-4C02-A9BB-3B593C934143}"/>
          </ac:spMkLst>
        </pc:spChg>
      </pc:sldChg>
      <pc:sldChg chg="addSp modSp">
        <pc:chgData name="Keiko Kojima" userId="6899f029-7342-413a-b38b-6a9d55270ecb" providerId="ADAL" clId="{8FC36927-1E58-4FDA-BC8B-1AF8D16085C8}" dt="2021-01-26T10:31:46.345" v="119"/>
        <pc:sldMkLst>
          <pc:docMk/>
          <pc:sldMk cId="3238228385" sldId="341"/>
        </pc:sldMkLst>
        <pc:spChg chg="add mod">
          <ac:chgData name="Keiko Kojima" userId="6899f029-7342-413a-b38b-6a9d55270ecb" providerId="ADAL" clId="{8FC36927-1E58-4FDA-BC8B-1AF8D16085C8}" dt="2021-01-26T10:31:46.345" v="119"/>
          <ac:spMkLst>
            <pc:docMk/>
            <pc:sldMk cId="3238228385" sldId="341"/>
            <ac:spMk id="4" creationId="{FBD6E225-6F4B-40A3-AC0F-B12AE1654049}"/>
          </ac:spMkLst>
        </pc:spChg>
      </pc:sldChg>
    </pc:docChg>
  </pc:docChgLst>
  <pc:docChgLst>
    <pc:chgData name="Chisae Koizumi" userId="56daf4ee-0553-4efe-a59d-f3ef39271f03" providerId="ADAL" clId="{234B9012-2D39-47FF-9403-FFB0AB425DDD}"/>
    <pc:docChg chg="undo custSel addSld delSld modSld">
      <pc:chgData name="Chisae Koizumi" userId="56daf4ee-0553-4efe-a59d-f3ef39271f03" providerId="ADAL" clId="{234B9012-2D39-47FF-9403-FFB0AB425DDD}" dt="2022-02-02T08:03:58.189" v="907"/>
      <pc:docMkLst>
        <pc:docMk/>
      </pc:docMkLst>
      <pc:sldChg chg="addSp delSp modSp mod">
        <pc:chgData name="Chisae Koizumi" userId="56daf4ee-0553-4efe-a59d-f3ef39271f03" providerId="ADAL" clId="{234B9012-2D39-47FF-9403-FFB0AB425DDD}" dt="2022-02-02T07:03:40.195" v="276" actId="1076"/>
        <pc:sldMkLst>
          <pc:docMk/>
          <pc:sldMk cId="3869523214" sldId="292"/>
        </pc:sldMkLst>
        <pc:spChg chg="mod">
          <ac:chgData name="Chisae Koizumi" userId="56daf4ee-0553-4efe-a59d-f3ef39271f03" providerId="ADAL" clId="{234B9012-2D39-47FF-9403-FFB0AB425DDD}" dt="2022-02-02T06:51:04.327" v="172" actId="1076"/>
          <ac:spMkLst>
            <pc:docMk/>
            <pc:sldMk cId="3869523214" sldId="292"/>
            <ac:spMk id="5" creationId="{1D8CDF02-BAAC-4DC8-8E79-4FAC47148F4A}"/>
          </ac:spMkLst>
        </pc:spChg>
        <pc:picChg chg="del">
          <ac:chgData name="Chisae Koizumi" userId="56daf4ee-0553-4efe-a59d-f3ef39271f03" providerId="ADAL" clId="{234B9012-2D39-47FF-9403-FFB0AB425DDD}" dt="2022-02-02T06:51:30.559" v="173" actId="478"/>
          <ac:picMkLst>
            <pc:docMk/>
            <pc:sldMk cId="3869523214" sldId="292"/>
            <ac:picMk id="3" creationId="{9BF6477E-F6C3-46B6-8A31-69CA6487FB69}"/>
          </ac:picMkLst>
        </pc:picChg>
        <pc:picChg chg="add del mod">
          <ac:chgData name="Chisae Koizumi" userId="56daf4ee-0553-4efe-a59d-f3ef39271f03" providerId="ADAL" clId="{234B9012-2D39-47FF-9403-FFB0AB425DDD}" dt="2022-02-02T06:51:50.142" v="175" actId="478"/>
          <ac:picMkLst>
            <pc:docMk/>
            <pc:sldMk cId="3869523214" sldId="292"/>
            <ac:picMk id="7" creationId="{2F79AD26-C6CA-40AD-8C32-339D206D0DFE}"/>
          </ac:picMkLst>
        </pc:picChg>
        <pc:picChg chg="add mod">
          <ac:chgData name="Chisae Koizumi" userId="56daf4ee-0553-4efe-a59d-f3ef39271f03" providerId="ADAL" clId="{234B9012-2D39-47FF-9403-FFB0AB425DDD}" dt="2022-02-02T07:03:39.019" v="275" actId="14100"/>
          <ac:picMkLst>
            <pc:docMk/>
            <pc:sldMk cId="3869523214" sldId="292"/>
            <ac:picMk id="9" creationId="{37D15AE1-751D-45F6-BB6A-7AC6F3E51689}"/>
          </ac:picMkLst>
        </pc:picChg>
        <pc:picChg chg="add mod">
          <ac:chgData name="Chisae Koizumi" userId="56daf4ee-0553-4efe-a59d-f3ef39271f03" providerId="ADAL" clId="{234B9012-2D39-47FF-9403-FFB0AB425DDD}" dt="2022-02-02T07:03:40.195" v="276" actId="1076"/>
          <ac:picMkLst>
            <pc:docMk/>
            <pc:sldMk cId="3869523214" sldId="292"/>
            <ac:picMk id="11" creationId="{28DA4E54-A5F3-4692-892D-28865A1C26AA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6:56:18.419" v="183" actId="166"/>
        <pc:sldMkLst>
          <pc:docMk/>
          <pc:sldMk cId="582148703" sldId="293"/>
        </pc:sldMkLst>
        <pc:spChg chg="mod ord">
          <ac:chgData name="Chisae Koizumi" userId="56daf4ee-0553-4efe-a59d-f3ef39271f03" providerId="ADAL" clId="{234B9012-2D39-47FF-9403-FFB0AB425DDD}" dt="2022-02-02T06:56:18.419" v="183" actId="166"/>
          <ac:spMkLst>
            <pc:docMk/>
            <pc:sldMk cId="582148703" sldId="293"/>
            <ac:spMk id="4" creationId="{7D8218CB-79A9-4F83-8D32-03A59741F882}"/>
          </ac:spMkLst>
        </pc:spChg>
        <pc:picChg chg="del mod">
          <ac:chgData name="Chisae Koizumi" userId="56daf4ee-0553-4efe-a59d-f3ef39271f03" providerId="ADAL" clId="{234B9012-2D39-47FF-9403-FFB0AB425DDD}" dt="2022-02-02T06:32:01.726" v="14" actId="478"/>
          <ac:picMkLst>
            <pc:docMk/>
            <pc:sldMk cId="582148703" sldId="293"/>
            <ac:picMk id="3" creationId="{B7EFB21B-82D2-4D7E-A5A5-837762F1DA72}"/>
          </ac:picMkLst>
        </pc:picChg>
        <pc:picChg chg="add del mod">
          <ac:chgData name="Chisae Koizumi" userId="56daf4ee-0553-4efe-a59d-f3ef39271f03" providerId="ADAL" clId="{234B9012-2D39-47FF-9403-FFB0AB425DDD}" dt="2022-02-02T06:55:51.615" v="176" actId="478"/>
          <ac:picMkLst>
            <pc:docMk/>
            <pc:sldMk cId="582148703" sldId="293"/>
            <ac:picMk id="5" creationId="{08E8A356-7876-4B9C-83AB-0F33BAA107AD}"/>
          </ac:picMkLst>
        </pc:picChg>
        <pc:picChg chg="add mod">
          <ac:chgData name="Chisae Koizumi" userId="56daf4ee-0553-4efe-a59d-f3ef39271f03" providerId="ADAL" clId="{234B9012-2D39-47FF-9403-FFB0AB425DDD}" dt="2022-02-02T06:56:12.775" v="182" actId="1076"/>
          <ac:picMkLst>
            <pc:docMk/>
            <pc:sldMk cId="582148703" sldId="293"/>
            <ac:picMk id="7" creationId="{76B2FAC7-3880-426C-8FC5-4BDCAAAD3869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6:32:31.887" v="21"/>
        <pc:sldMkLst>
          <pc:docMk/>
          <pc:sldMk cId="2583410530" sldId="294"/>
        </pc:sldMkLst>
        <pc:spChg chg="del">
          <ac:chgData name="Chisae Koizumi" userId="56daf4ee-0553-4efe-a59d-f3ef39271f03" providerId="ADAL" clId="{234B9012-2D39-47FF-9403-FFB0AB425DDD}" dt="2022-02-02T06:32:31.530" v="20" actId="478"/>
          <ac:spMkLst>
            <pc:docMk/>
            <pc:sldMk cId="2583410530" sldId="294"/>
            <ac:spMk id="4" creationId="{C1872910-58F7-478F-8BDF-944BE19093C1}"/>
          </ac:spMkLst>
        </pc:spChg>
        <pc:spChg chg="add mod">
          <ac:chgData name="Chisae Koizumi" userId="56daf4ee-0553-4efe-a59d-f3ef39271f03" providerId="ADAL" clId="{234B9012-2D39-47FF-9403-FFB0AB425DDD}" dt="2022-02-02T06:32:31.887" v="21"/>
          <ac:spMkLst>
            <pc:docMk/>
            <pc:sldMk cId="2583410530" sldId="294"/>
            <ac:spMk id="5" creationId="{CB42C1CC-4B0A-4E39-BFA8-BACE2D19DAAD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6:32:39.132" v="23"/>
        <pc:sldMkLst>
          <pc:docMk/>
          <pc:sldMk cId="3939830681" sldId="295"/>
        </pc:sldMkLst>
        <pc:spChg chg="del">
          <ac:chgData name="Chisae Koizumi" userId="56daf4ee-0553-4efe-a59d-f3ef39271f03" providerId="ADAL" clId="{234B9012-2D39-47FF-9403-FFB0AB425DDD}" dt="2022-02-02T06:32:38.561" v="22" actId="478"/>
          <ac:spMkLst>
            <pc:docMk/>
            <pc:sldMk cId="3939830681" sldId="295"/>
            <ac:spMk id="8" creationId="{FF8F7D98-136D-4A59-B971-26ACE429381B}"/>
          </ac:spMkLst>
        </pc:spChg>
        <pc:spChg chg="add mod">
          <ac:chgData name="Chisae Koizumi" userId="56daf4ee-0553-4efe-a59d-f3ef39271f03" providerId="ADAL" clId="{234B9012-2D39-47FF-9403-FFB0AB425DDD}" dt="2022-02-02T06:32:39.132" v="23"/>
          <ac:spMkLst>
            <pc:docMk/>
            <pc:sldMk cId="3939830681" sldId="295"/>
            <ac:spMk id="10" creationId="{7F94F7AF-CB69-416D-99B0-055B1E3309F3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6:39:06.634" v="41" actId="478"/>
        <pc:sldMkLst>
          <pc:docMk/>
          <pc:sldMk cId="1187069205" sldId="296"/>
        </pc:sldMkLst>
        <pc:spChg chg="del">
          <ac:chgData name="Chisae Koizumi" userId="56daf4ee-0553-4efe-a59d-f3ef39271f03" providerId="ADAL" clId="{234B9012-2D39-47FF-9403-FFB0AB425DDD}" dt="2022-02-02T06:39:02.705" v="40" actId="478"/>
          <ac:spMkLst>
            <pc:docMk/>
            <pc:sldMk cId="1187069205" sldId="296"/>
            <ac:spMk id="14" creationId="{7809B5EC-2400-41B5-98BE-31B34550EE20}"/>
          </ac:spMkLst>
        </pc:spChg>
        <pc:spChg chg="del">
          <ac:chgData name="Chisae Koizumi" userId="56daf4ee-0553-4efe-a59d-f3ef39271f03" providerId="ADAL" clId="{234B9012-2D39-47FF-9403-FFB0AB425DDD}" dt="2022-02-02T06:39:02.705" v="40" actId="478"/>
          <ac:spMkLst>
            <pc:docMk/>
            <pc:sldMk cId="1187069205" sldId="296"/>
            <ac:spMk id="16" creationId="{C6181B56-AAC6-4761-B047-4B2ED1EA6010}"/>
          </ac:spMkLst>
        </pc:spChg>
        <pc:spChg chg="del">
          <ac:chgData name="Chisae Koizumi" userId="56daf4ee-0553-4efe-a59d-f3ef39271f03" providerId="ADAL" clId="{234B9012-2D39-47FF-9403-FFB0AB425DDD}" dt="2022-02-02T06:39:02.705" v="40" actId="478"/>
          <ac:spMkLst>
            <pc:docMk/>
            <pc:sldMk cId="1187069205" sldId="296"/>
            <ac:spMk id="18" creationId="{CE56E20E-DFC4-4747-BA95-F3A89AD10254}"/>
          </ac:spMkLst>
        </pc:spChg>
        <pc:spChg chg="del">
          <ac:chgData name="Chisae Koizumi" userId="56daf4ee-0553-4efe-a59d-f3ef39271f03" providerId="ADAL" clId="{234B9012-2D39-47FF-9403-FFB0AB425DDD}" dt="2022-02-02T06:39:06.634" v="41" actId="478"/>
          <ac:spMkLst>
            <pc:docMk/>
            <pc:sldMk cId="1187069205" sldId="296"/>
            <ac:spMk id="21" creationId="{E0769497-83AF-4BBD-BE80-526EC8307FB8}"/>
          </ac:spMkLst>
        </pc:spChg>
        <pc:spChg chg="del">
          <ac:chgData name="Chisae Koizumi" userId="56daf4ee-0553-4efe-a59d-f3ef39271f03" providerId="ADAL" clId="{234B9012-2D39-47FF-9403-FFB0AB425DDD}" dt="2022-02-02T06:39:06.634" v="41" actId="478"/>
          <ac:spMkLst>
            <pc:docMk/>
            <pc:sldMk cId="1187069205" sldId="296"/>
            <ac:spMk id="22" creationId="{A1AA1829-DDB6-492C-BAEE-BF6739E5871E}"/>
          </ac:spMkLst>
        </pc:spChg>
        <pc:spChg chg="del">
          <ac:chgData name="Chisae Koizumi" userId="56daf4ee-0553-4efe-a59d-f3ef39271f03" providerId="ADAL" clId="{234B9012-2D39-47FF-9403-FFB0AB425DDD}" dt="2022-02-02T06:39:06.634" v="41" actId="478"/>
          <ac:spMkLst>
            <pc:docMk/>
            <pc:sldMk cId="1187069205" sldId="296"/>
            <ac:spMk id="23" creationId="{E740FF57-A4AF-4A5D-8CBF-C5D84B4F82B9}"/>
          </ac:spMkLst>
        </pc:spChg>
        <pc:spChg chg="del">
          <ac:chgData name="Chisae Koizumi" userId="56daf4ee-0553-4efe-a59d-f3ef39271f03" providerId="ADAL" clId="{234B9012-2D39-47FF-9403-FFB0AB425DDD}" dt="2022-02-02T06:35:08.081" v="35" actId="478"/>
          <ac:spMkLst>
            <pc:docMk/>
            <pc:sldMk cId="1187069205" sldId="296"/>
            <ac:spMk id="24" creationId="{2B4FE74C-F7B6-4F38-83CB-274EDD412D29}"/>
          </ac:spMkLst>
        </pc:spChg>
        <pc:spChg chg="add mod">
          <ac:chgData name="Chisae Koizumi" userId="56daf4ee-0553-4efe-a59d-f3ef39271f03" providerId="ADAL" clId="{234B9012-2D39-47FF-9403-FFB0AB425DDD}" dt="2022-02-02T06:35:11.113" v="38" actId="20577"/>
          <ac:spMkLst>
            <pc:docMk/>
            <pc:sldMk cId="1187069205" sldId="296"/>
            <ac:spMk id="25" creationId="{4274AF5D-3AF9-4CD5-93A5-B3FF91BDD357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6:43:14.537" v="53" actId="478"/>
        <pc:sldMkLst>
          <pc:docMk/>
          <pc:sldMk cId="338049328" sldId="297"/>
        </pc:sldMkLst>
        <pc:spChg chg="del">
          <ac:chgData name="Chisae Koizumi" userId="56daf4ee-0553-4efe-a59d-f3ef39271f03" providerId="ADAL" clId="{234B9012-2D39-47FF-9403-FFB0AB425DDD}" dt="2022-02-02T06:42:58.725" v="50" actId="478"/>
          <ac:spMkLst>
            <pc:docMk/>
            <pc:sldMk cId="338049328" sldId="297"/>
            <ac:spMk id="13" creationId="{B12C781C-15A3-4CF9-9E03-47A8FAC3C4D2}"/>
          </ac:spMkLst>
        </pc:spChg>
        <pc:spChg chg="del">
          <ac:chgData name="Chisae Koizumi" userId="56daf4ee-0553-4efe-a59d-f3ef39271f03" providerId="ADAL" clId="{234B9012-2D39-47FF-9403-FFB0AB425DDD}" dt="2022-02-02T06:42:58.725" v="50" actId="478"/>
          <ac:spMkLst>
            <pc:docMk/>
            <pc:sldMk cId="338049328" sldId="297"/>
            <ac:spMk id="15" creationId="{A3621DE4-7654-4625-AF63-151522C54E4D}"/>
          </ac:spMkLst>
        </pc:spChg>
        <pc:spChg chg="del">
          <ac:chgData name="Chisae Koizumi" userId="56daf4ee-0553-4efe-a59d-f3ef39271f03" providerId="ADAL" clId="{234B9012-2D39-47FF-9403-FFB0AB425DDD}" dt="2022-02-02T06:42:58.725" v="50" actId="478"/>
          <ac:spMkLst>
            <pc:docMk/>
            <pc:sldMk cId="338049328" sldId="297"/>
            <ac:spMk id="16" creationId="{1FCC2FFC-2DAD-420B-8AE6-3AB9BED8D006}"/>
          </ac:spMkLst>
        </pc:spChg>
        <pc:spChg chg="del">
          <ac:chgData name="Chisae Koizumi" userId="56daf4ee-0553-4efe-a59d-f3ef39271f03" providerId="ADAL" clId="{234B9012-2D39-47FF-9403-FFB0AB425DDD}" dt="2022-02-02T06:43:11.151" v="52" actId="478"/>
          <ac:spMkLst>
            <pc:docMk/>
            <pc:sldMk cId="338049328" sldId="297"/>
            <ac:spMk id="17" creationId="{ED6AA393-AE94-4596-8E39-1D1E1EBEBAAA}"/>
          </ac:spMkLst>
        </pc:spChg>
        <pc:spChg chg="del mod">
          <ac:chgData name="Chisae Koizumi" userId="56daf4ee-0553-4efe-a59d-f3ef39271f03" providerId="ADAL" clId="{234B9012-2D39-47FF-9403-FFB0AB425DDD}" dt="2022-02-02T06:43:14.537" v="53" actId="478"/>
          <ac:spMkLst>
            <pc:docMk/>
            <pc:sldMk cId="338049328" sldId="297"/>
            <ac:spMk id="18" creationId="{D855A49F-7520-4277-8AAA-65C48F416122}"/>
          </ac:spMkLst>
        </pc:spChg>
        <pc:spChg chg="del">
          <ac:chgData name="Chisae Koizumi" userId="56daf4ee-0553-4efe-a59d-f3ef39271f03" providerId="ADAL" clId="{234B9012-2D39-47FF-9403-FFB0AB425DDD}" dt="2022-02-02T06:42:58.725" v="50" actId="478"/>
          <ac:spMkLst>
            <pc:docMk/>
            <pc:sldMk cId="338049328" sldId="297"/>
            <ac:spMk id="19" creationId="{7D3996FE-A255-407A-ADF3-E1CC9B901512}"/>
          </ac:spMkLst>
        </pc:spChg>
        <pc:spChg chg="del">
          <ac:chgData name="Chisae Koizumi" userId="56daf4ee-0553-4efe-a59d-f3ef39271f03" providerId="ADAL" clId="{234B9012-2D39-47FF-9403-FFB0AB425DDD}" dt="2022-02-02T06:40:30.759" v="45" actId="478"/>
          <ac:spMkLst>
            <pc:docMk/>
            <pc:sldMk cId="338049328" sldId="297"/>
            <ac:spMk id="20" creationId="{7D411721-BFAB-4F6D-B724-E357B04E85F5}"/>
          </ac:spMkLst>
        </pc:spChg>
        <pc:spChg chg="add mod">
          <ac:chgData name="Chisae Koizumi" userId="56daf4ee-0553-4efe-a59d-f3ef39271f03" providerId="ADAL" clId="{234B9012-2D39-47FF-9403-FFB0AB425DDD}" dt="2022-02-02T06:40:33.541" v="48" actId="20577"/>
          <ac:spMkLst>
            <pc:docMk/>
            <pc:sldMk cId="338049328" sldId="297"/>
            <ac:spMk id="21" creationId="{C0142980-033F-4786-88B7-29F6A95905E0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6:57:37.043" v="191" actId="1582"/>
        <pc:sldMkLst>
          <pc:docMk/>
          <pc:sldMk cId="2166109885" sldId="298"/>
        </pc:sldMkLst>
        <pc:spChg chg="del">
          <ac:chgData name="Chisae Koizumi" userId="56daf4ee-0553-4efe-a59d-f3ef39271f03" providerId="ADAL" clId="{234B9012-2D39-47FF-9403-FFB0AB425DDD}" dt="2022-02-02T06:47:20.270" v="78" actId="478"/>
          <ac:spMkLst>
            <pc:docMk/>
            <pc:sldMk cId="2166109885" sldId="298"/>
            <ac:spMk id="9" creationId="{71B4EBC3-CD28-4ABB-96DD-5606265B89AE}"/>
          </ac:spMkLst>
        </pc:spChg>
        <pc:spChg chg="add mod">
          <ac:chgData name="Chisae Koizumi" userId="56daf4ee-0553-4efe-a59d-f3ef39271f03" providerId="ADAL" clId="{234B9012-2D39-47FF-9403-FFB0AB425DDD}" dt="2022-02-02T06:47:20.571" v="79"/>
          <ac:spMkLst>
            <pc:docMk/>
            <pc:sldMk cId="2166109885" sldId="298"/>
            <ac:spMk id="13" creationId="{C6B06FA4-977D-4F1C-8066-04FF6C429205}"/>
          </ac:spMkLst>
        </pc:spChg>
        <pc:picChg chg="mod">
          <ac:chgData name="Chisae Koizumi" userId="56daf4ee-0553-4efe-a59d-f3ef39271f03" providerId="ADAL" clId="{234B9012-2D39-47FF-9403-FFB0AB425DDD}" dt="2022-02-02T06:46:43.263" v="74" actId="1076"/>
          <ac:picMkLst>
            <pc:docMk/>
            <pc:sldMk cId="2166109885" sldId="298"/>
            <ac:picMk id="4" creationId="{0A7C774D-0251-4201-8CA2-CE78982720F1}"/>
          </ac:picMkLst>
        </pc:picChg>
        <pc:picChg chg="del mod">
          <ac:chgData name="Chisae Koizumi" userId="56daf4ee-0553-4efe-a59d-f3ef39271f03" providerId="ADAL" clId="{234B9012-2D39-47FF-9403-FFB0AB425DDD}" dt="2022-02-02T06:45:31.077" v="63" actId="478"/>
          <ac:picMkLst>
            <pc:docMk/>
            <pc:sldMk cId="2166109885" sldId="298"/>
            <ac:picMk id="5" creationId="{E9D3AE20-5BC3-4D4F-952F-AA83929AECAB}"/>
          </ac:picMkLst>
        </pc:picChg>
        <pc:picChg chg="mod">
          <ac:chgData name="Chisae Koizumi" userId="56daf4ee-0553-4efe-a59d-f3ef39271f03" providerId="ADAL" clId="{234B9012-2D39-47FF-9403-FFB0AB425DDD}" dt="2022-02-02T06:46:45.180" v="75" actId="1076"/>
          <ac:picMkLst>
            <pc:docMk/>
            <pc:sldMk cId="2166109885" sldId="298"/>
            <ac:picMk id="6" creationId="{211E0696-1591-4DC8-9308-B02DABB3A0E4}"/>
          </ac:picMkLst>
        </pc:picChg>
        <pc:picChg chg="mod">
          <ac:chgData name="Chisae Koizumi" userId="56daf4ee-0553-4efe-a59d-f3ef39271f03" providerId="ADAL" clId="{234B9012-2D39-47FF-9403-FFB0AB425DDD}" dt="2022-02-02T06:46:46.798" v="76" actId="1076"/>
          <ac:picMkLst>
            <pc:docMk/>
            <pc:sldMk cId="2166109885" sldId="298"/>
            <ac:picMk id="7" creationId="{E91F8559-F72F-4232-8962-C7540232984D}"/>
          </ac:picMkLst>
        </pc:picChg>
        <pc:picChg chg="mod">
          <ac:chgData name="Chisae Koizumi" userId="56daf4ee-0553-4efe-a59d-f3ef39271f03" providerId="ADAL" clId="{234B9012-2D39-47FF-9403-FFB0AB425DDD}" dt="2022-02-02T06:46:50.413" v="77" actId="1076"/>
          <ac:picMkLst>
            <pc:docMk/>
            <pc:sldMk cId="2166109885" sldId="298"/>
            <ac:picMk id="8" creationId="{892029FF-3C70-40F2-B811-4A00825869BD}"/>
          </ac:picMkLst>
        </pc:picChg>
        <pc:picChg chg="add mod ord">
          <ac:chgData name="Chisae Koizumi" userId="56daf4ee-0553-4efe-a59d-f3ef39271f03" providerId="ADAL" clId="{234B9012-2D39-47FF-9403-FFB0AB425DDD}" dt="2022-02-02T06:46:40.907" v="73" actId="167"/>
          <ac:picMkLst>
            <pc:docMk/>
            <pc:sldMk cId="2166109885" sldId="298"/>
            <ac:picMk id="10" creationId="{99382D80-71ED-4A97-9F13-2C52B5517900}"/>
          </ac:picMkLst>
        </pc:picChg>
        <pc:picChg chg="add del mod">
          <ac:chgData name="Chisae Koizumi" userId="56daf4ee-0553-4efe-a59d-f3ef39271f03" providerId="ADAL" clId="{234B9012-2D39-47FF-9403-FFB0AB425DDD}" dt="2022-02-02T06:56:42.062" v="184" actId="478"/>
          <ac:picMkLst>
            <pc:docMk/>
            <pc:sldMk cId="2166109885" sldId="298"/>
            <ac:picMk id="12" creationId="{7DA7EAA9-2AD4-4C1C-A9FC-23098CE41E7A}"/>
          </ac:picMkLst>
        </pc:picChg>
        <pc:picChg chg="add mod">
          <ac:chgData name="Chisae Koizumi" userId="56daf4ee-0553-4efe-a59d-f3ef39271f03" providerId="ADAL" clId="{234B9012-2D39-47FF-9403-FFB0AB425DDD}" dt="2022-02-02T06:57:37.043" v="191" actId="1582"/>
          <ac:picMkLst>
            <pc:docMk/>
            <pc:sldMk cId="2166109885" sldId="298"/>
            <ac:picMk id="15" creationId="{B4176720-1FF1-4A09-9BA4-E219E5B88E1B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6:32:54.230" v="25"/>
        <pc:sldMkLst>
          <pc:docMk/>
          <pc:sldMk cId="1803089321" sldId="299"/>
        </pc:sldMkLst>
        <pc:spChg chg="del">
          <ac:chgData name="Chisae Koizumi" userId="56daf4ee-0553-4efe-a59d-f3ef39271f03" providerId="ADAL" clId="{234B9012-2D39-47FF-9403-FFB0AB425DDD}" dt="2022-02-02T06:32:53.693" v="24" actId="478"/>
          <ac:spMkLst>
            <pc:docMk/>
            <pc:sldMk cId="1803089321" sldId="299"/>
            <ac:spMk id="8" creationId="{9DCE7C53-6F2F-4D6B-8109-2532E0C9F977}"/>
          </ac:spMkLst>
        </pc:spChg>
        <pc:spChg chg="add mod">
          <ac:chgData name="Chisae Koizumi" userId="56daf4ee-0553-4efe-a59d-f3ef39271f03" providerId="ADAL" clId="{234B9012-2D39-47FF-9403-FFB0AB425DDD}" dt="2022-02-02T06:32:54.230" v="25"/>
          <ac:spMkLst>
            <pc:docMk/>
            <pc:sldMk cId="1803089321" sldId="299"/>
            <ac:spMk id="9" creationId="{9EF5F77E-E05A-4ADD-BE3B-B23BF119DFA2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6:33:26.992" v="32" actId="478"/>
        <pc:sldMkLst>
          <pc:docMk/>
          <pc:sldMk cId="707715035" sldId="300"/>
        </pc:sldMkLst>
        <pc:spChg chg="del">
          <ac:chgData name="Chisae Koizumi" userId="56daf4ee-0553-4efe-a59d-f3ef39271f03" providerId="ADAL" clId="{234B9012-2D39-47FF-9403-FFB0AB425DDD}" dt="2022-02-02T06:33:13.213" v="30" actId="478"/>
          <ac:spMkLst>
            <pc:docMk/>
            <pc:sldMk cId="707715035" sldId="300"/>
            <ac:spMk id="6" creationId="{8372740B-C9CF-4736-99F4-B65F8895DFB2}"/>
          </ac:spMkLst>
        </pc:spChg>
        <pc:spChg chg="del mod">
          <ac:chgData name="Chisae Koizumi" userId="56daf4ee-0553-4efe-a59d-f3ef39271f03" providerId="ADAL" clId="{234B9012-2D39-47FF-9403-FFB0AB425DDD}" dt="2022-02-02T06:33:13.213" v="30" actId="478"/>
          <ac:spMkLst>
            <pc:docMk/>
            <pc:sldMk cId="707715035" sldId="300"/>
            <ac:spMk id="9" creationId="{FFA678A8-833E-4AA1-8CA2-31EA6B99BCAD}"/>
          </ac:spMkLst>
        </pc:spChg>
        <pc:spChg chg="del">
          <ac:chgData name="Chisae Koizumi" userId="56daf4ee-0553-4efe-a59d-f3ef39271f03" providerId="ADAL" clId="{234B9012-2D39-47FF-9403-FFB0AB425DDD}" dt="2022-02-02T06:33:13.213" v="30" actId="478"/>
          <ac:spMkLst>
            <pc:docMk/>
            <pc:sldMk cId="707715035" sldId="300"/>
            <ac:spMk id="11" creationId="{8B26FF97-F442-402D-A13F-7E2001BCFEDF}"/>
          </ac:spMkLst>
        </pc:spChg>
        <pc:spChg chg="del">
          <ac:chgData name="Chisae Koizumi" userId="56daf4ee-0553-4efe-a59d-f3ef39271f03" providerId="ADAL" clId="{234B9012-2D39-47FF-9403-FFB0AB425DDD}" dt="2022-02-02T06:33:13.213" v="30" actId="478"/>
          <ac:spMkLst>
            <pc:docMk/>
            <pc:sldMk cId="707715035" sldId="300"/>
            <ac:spMk id="12" creationId="{C8327B20-76BC-496E-9195-18ADF6659E30}"/>
          </ac:spMkLst>
        </pc:spChg>
        <pc:spChg chg="del">
          <ac:chgData name="Chisae Koizumi" userId="56daf4ee-0553-4efe-a59d-f3ef39271f03" providerId="ADAL" clId="{234B9012-2D39-47FF-9403-FFB0AB425DDD}" dt="2022-02-02T06:33:22.544" v="31" actId="478"/>
          <ac:spMkLst>
            <pc:docMk/>
            <pc:sldMk cId="707715035" sldId="300"/>
            <ac:spMk id="14" creationId="{EFD31E75-E97A-4DF7-8F28-8842B447D5CE}"/>
          </ac:spMkLst>
        </pc:spChg>
        <pc:spChg chg="del">
          <ac:chgData name="Chisae Koizumi" userId="56daf4ee-0553-4efe-a59d-f3ef39271f03" providerId="ADAL" clId="{234B9012-2D39-47FF-9403-FFB0AB425DDD}" dt="2022-02-02T06:33:22.544" v="31" actId="478"/>
          <ac:spMkLst>
            <pc:docMk/>
            <pc:sldMk cId="707715035" sldId="300"/>
            <ac:spMk id="17" creationId="{492386CA-305C-432C-BA17-397276A42F99}"/>
          </ac:spMkLst>
        </pc:spChg>
        <pc:spChg chg="del">
          <ac:chgData name="Chisae Koizumi" userId="56daf4ee-0553-4efe-a59d-f3ef39271f03" providerId="ADAL" clId="{234B9012-2D39-47FF-9403-FFB0AB425DDD}" dt="2022-02-02T06:33:26.992" v="32" actId="478"/>
          <ac:spMkLst>
            <pc:docMk/>
            <pc:sldMk cId="707715035" sldId="300"/>
            <ac:spMk id="18" creationId="{874358B0-AB31-4EC2-953D-7F4FA99BC796}"/>
          </ac:spMkLst>
        </pc:spChg>
        <pc:spChg chg="del">
          <ac:chgData name="Chisae Koizumi" userId="56daf4ee-0553-4efe-a59d-f3ef39271f03" providerId="ADAL" clId="{234B9012-2D39-47FF-9403-FFB0AB425DDD}" dt="2022-02-02T06:33:22.544" v="31" actId="478"/>
          <ac:spMkLst>
            <pc:docMk/>
            <pc:sldMk cId="707715035" sldId="300"/>
            <ac:spMk id="19" creationId="{9569F8D1-4E74-4089-A0A9-AC27FA56623F}"/>
          </ac:spMkLst>
        </pc:spChg>
        <pc:spChg chg="del">
          <ac:chgData name="Chisae Koizumi" userId="56daf4ee-0553-4efe-a59d-f3ef39271f03" providerId="ADAL" clId="{234B9012-2D39-47FF-9403-FFB0AB425DDD}" dt="2022-02-02T06:32:57.677" v="26" actId="478"/>
          <ac:spMkLst>
            <pc:docMk/>
            <pc:sldMk cId="707715035" sldId="300"/>
            <ac:spMk id="20" creationId="{83C4F4DD-8D99-4772-9919-11535E8C2786}"/>
          </ac:spMkLst>
        </pc:spChg>
        <pc:spChg chg="del">
          <ac:chgData name="Chisae Koizumi" userId="56daf4ee-0553-4efe-a59d-f3ef39271f03" providerId="ADAL" clId="{234B9012-2D39-47FF-9403-FFB0AB425DDD}" dt="2022-02-02T06:33:22.544" v="31" actId="478"/>
          <ac:spMkLst>
            <pc:docMk/>
            <pc:sldMk cId="707715035" sldId="300"/>
            <ac:spMk id="21" creationId="{51A13C83-27BB-4FBF-B8F8-84D39CBBF242}"/>
          </ac:spMkLst>
        </pc:spChg>
        <pc:spChg chg="del">
          <ac:chgData name="Chisae Koizumi" userId="56daf4ee-0553-4efe-a59d-f3ef39271f03" providerId="ADAL" clId="{234B9012-2D39-47FF-9403-FFB0AB425DDD}" dt="2022-02-02T06:33:26.992" v="32" actId="478"/>
          <ac:spMkLst>
            <pc:docMk/>
            <pc:sldMk cId="707715035" sldId="300"/>
            <ac:spMk id="22" creationId="{93C9BCF7-D82F-4329-93A2-A9EF8456E51C}"/>
          </ac:spMkLst>
        </pc:spChg>
        <pc:spChg chg="del">
          <ac:chgData name="Chisae Koizumi" userId="56daf4ee-0553-4efe-a59d-f3ef39271f03" providerId="ADAL" clId="{234B9012-2D39-47FF-9403-FFB0AB425DDD}" dt="2022-02-02T06:33:22.544" v="31" actId="478"/>
          <ac:spMkLst>
            <pc:docMk/>
            <pc:sldMk cId="707715035" sldId="300"/>
            <ac:spMk id="23" creationId="{54757780-CEDF-43DB-9B20-C7B7A2A88331}"/>
          </ac:spMkLst>
        </pc:spChg>
        <pc:spChg chg="add mod">
          <ac:chgData name="Chisae Koizumi" userId="56daf4ee-0553-4efe-a59d-f3ef39271f03" providerId="ADAL" clId="{234B9012-2D39-47FF-9403-FFB0AB425DDD}" dt="2022-02-02T06:32:57.982" v="27"/>
          <ac:spMkLst>
            <pc:docMk/>
            <pc:sldMk cId="707715035" sldId="300"/>
            <ac:spMk id="24" creationId="{D39A32B0-A759-4D11-9A1D-E1A5D028250C}"/>
          </ac:spMkLst>
        </pc:spChg>
      </pc:sldChg>
      <pc:sldChg chg="addSp delSp modSp mod delAnim modAnim">
        <pc:chgData name="Chisae Koizumi" userId="56daf4ee-0553-4efe-a59d-f3ef39271f03" providerId="ADAL" clId="{234B9012-2D39-47FF-9403-FFB0AB425DDD}" dt="2022-02-02T07:07:05.544" v="317" actId="1076"/>
        <pc:sldMkLst>
          <pc:docMk/>
          <pc:sldMk cId="1339164478" sldId="302"/>
        </pc:sldMkLst>
        <pc:spChg chg="del">
          <ac:chgData name="Chisae Koizumi" userId="56daf4ee-0553-4efe-a59d-f3ef39271f03" providerId="ADAL" clId="{234B9012-2D39-47FF-9403-FFB0AB425DDD}" dt="2022-02-02T07:06:15.207" v="308" actId="478"/>
          <ac:spMkLst>
            <pc:docMk/>
            <pc:sldMk cId="1339164478" sldId="302"/>
            <ac:spMk id="8" creationId="{6357C968-C7F2-4E4F-892D-5ACC8CA285D4}"/>
          </ac:spMkLst>
        </pc:spChg>
        <pc:spChg chg="add mod">
          <ac:chgData name="Chisae Koizumi" userId="56daf4ee-0553-4efe-a59d-f3ef39271f03" providerId="ADAL" clId="{234B9012-2D39-47FF-9403-FFB0AB425DDD}" dt="2022-02-02T07:06:15.503" v="309"/>
          <ac:spMkLst>
            <pc:docMk/>
            <pc:sldMk cId="1339164478" sldId="302"/>
            <ac:spMk id="9" creationId="{58FECF46-2939-4A78-84C1-3A086A60F1A6}"/>
          </ac:spMkLst>
        </pc:spChg>
        <pc:picChg chg="del">
          <ac:chgData name="Chisae Koizumi" userId="56daf4ee-0553-4efe-a59d-f3ef39271f03" providerId="ADAL" clId="{234B9012-2D39-47FF-9403-FFB0AB425DDD}" dt="2022-02-02T07:06:04.775" v="307" actId="478"/>
          <ac:picMkLst>
            <pc:docMk/>
            <pc:sldMk cId="1339164478" sldId="302"/>
            <ac:picMk id="3" creationId="{EAF0F7EA-0A94-4F65-8E7A-6570B2BF7F3A}"/>
          </ac:picMkLst>
        </pc:picChg>
        <pc:picChg chg="del">
          <ac:chgData name="Chisae Koizumi" userId="56daf4ee-0553-4efe-a59d-f3ef39271f03" providerId="ADAL" clId="{234B9012-2D39-47FF-9403-FFB0AB425DDD}" dt="2022-02-02T07:07:01.750" v="315" actId="478"/>
          <ac:picMkLst>
            <pc:docMk/>
            <pc:sldMk cId="1339164478" sldId="302"/>
            <ac:picMk id="4" creationId="{C920D939-1789-4466-A24F-2A301C9E4B72}"/>
          </ac:picMkLst>
        </pc:picChg>
        <pc:picChg chg="del">
          <ac:chgData name="Chisae Koizumi" userId="56daf4ee-0553-4efe-a59d-f3ef39271f03" providerId="ADAL" clId="{234B9012-2D39-47FF-9403-FFB0AB425DDD}" dt="2022-02-02T07:07:01.750" v="315" actId="478"/>
          <ac:picMkLst>
            <pc:docMk/>
            <pc:sldMk cId="1339164478" sldId="302"/>
            <ac:picMk id="5" creationId="{F4D2CD77-26C5-483B-8DED-8FF0FC332A32}"/>
          </ac:picMkLst>
        </pc:picChg>
        <pc:picChg chg="del">
          <ac:chgData name="Chisae Koizumi" userId="56daf4ee-0553-4efe-a59d-f3ef39271f03" providerId="ADAL" clId="{234B9012-2D39-47FF-9403-FFB0AB425DDD}" dt="2022-02-02T07:07:01.750" v="315" actId="478"/>
          <ac:picMkLst>
            <pc:docMk/>
            <pc:sldMk cId="1339164478" sldId="302"/>
            <ac:picMk id="6" creationId="{FCE33161-1B24-42BE-82B7-3184484184FE}"/>
          </ac:picMkLst>
        </pc:picChg>
        <pc:picChg chg="del">
          <ac:chgData name="Chisae Koizumi" userId="56daf4ee-0553-4efe-a59d-f3ef39271f03" providerId="ADAL" clId="{234B9012-2D39-47FF-9403-FFB0AB425DDD}" dt="2022-02-02T07:07:01.750" v="315" actId="478"/>
          <ac:picMkLst>
            <pc:docMk/>
            <pc:sldMk cId="1339164478" sldId="302"/>
            <ac:picMk id="7" creationId="{3C900E63-EF8F-4C54-AF07-49951998A970}"/>
          </ac:picMkLst>
        </pc:picChg>
        <pc:picChg chg="add mod">
          <ac:chgData name="Chisae Koizumi" userId="56daf4ee-0553-4efe-a59d-f3ef39271f03" providerId="ADAL" clId="{234B9012-2D39-47FF-9403-FFB0AB425DDD}" dt="2022-02-02T07:06:38.835" v="314" actId="1076"/>
          <ac:picMkLst>
            <pc:docMk/>
            <pc:sldMk cId="1339164478" sldId="302"/>
            <ac:picMk id="10" creationId="{BA21D47A-8F8C-4DDB-A358-4347C3147884}"/>
          </ac:picMkLst>
        </pc:picChg>
        <pc:picChg chg="add mod">
          <ac:chgData name="Chisae Koizumi" userId="56daf4ee-0553-4efe-a59d-f3ef39271f03" providerId="ADAL" clId="{234B9012-2D39-47FF-9403-FFB0AB425DDD}" dt="2022-02-02T07:07:05.544" v="317" actId="1076"/>
          <ac:picMkLst>
            <pc:docMk/>
            <pc:sldMk cId="1339164478" sldId="302"/>
            <ac:picMk id="11" creationId="{88425495-022A-4088-8552-330F8E47BC49}"/>
          </ac:picMkLst>
        </pc:picChg>
        <pc:picChg chg="add mod">
          <ac:chgData name="Chisae Koizumi" userId="56daf4ee-0553-4efe-a59d-f3ef39271f03" providerId="ADAL" clId="{234B9012-2D39-47FF-9403-FFB0AB425DDD}" dt="2022-02-02T07:07:05.544" v="317" actId="1076"/>
          <ac:picMkLst>
            <pc:docMk/>
            <pc:sldMk cId="1339164478" sldId="302"/>
            <ac:picMk id="12" creationId="{15B96957-6EB1-46F3-8117-5B65D87F15F3}"/>
          </ac:picMkLst>
        </pc:picChg>
        <pc:picChg chg="add mod">
          <ac:chgData name="Chisae Koizumi" userId="56daf4ee-0553-4efe-a59d-f3ef39271f03" providerId="ADAL" clId="{234B9012-2D39-47FF-9403-FFB0AB425DDD}" dt="2022-02-02T07:07:05.544" v="317" actId="1076"/>
          <ac:picMkLst>
            <pc:docMk/>
            <pc:sldMk cId="1339164478" sldId="302"/>
            <ac:picMk id="13" creationId="{C4EC6766-33FF-4E11-B08A-0E9A0C79464A}"/>
          </ac:picMkLst>
        </pc:picChg>
        <pc:picChg chg="add mod">
          <ac:chgData name="Chisae Koizumi" userId="56daf4ee-0553-4efe-a59d-f3ef39271f03" providerId="ADAL" clId="{234B9012-2D39-47FF-9403-FFB0AB425DDD}" dt="2022-02-02T07:07:05.544" v="317" actId="1076"/>
          <ac:picMkLst>
            <pc:docMk/>
            <pc:sldMk cId="1339164478" sldId="302"/>
            <ac:picMk id="14" creationId="{82E4D6BA-D024-4CFD-9809-1672DF3CB6B5}"/>
          </ac:picMkLst>
        </pc:picChg>
        <pc:picChg chg="add mod">
          <ac:chgData name="Chisae Koizumi" userId="56daf4ee-0553-4efe-a59d-f3ef39271f03" providerId="ADAL" clId="{234B9012-2D39-47FF-9403-FFB0AB425DDD}" dt="2022-02-02T07:07:05.544" v="317" actId="1076"/>
          <ac:picMkLst>
            <pc:docMk/>
            <pc:sldMk cId="1339164478" sldId="302"/>
            <ac:picMk id="15" creationId="{40535B03-96AF-46DF-ADFB-4FAD46C7AE86}"/>
          </ac:picMkLst>
        </pc:picChg>
      </pc:sldChg>
      <pc:sldChg chg="modSp mod">
        <pc:chgData name="Chisae Koizumi" userId="56daf4ee-0553-4efe-a59d-f3ef39271f03" providerId="ADAL" clId="{234B9012-2D39-47FF-9403-FFB0AB425DDD}" dt="2022-02-02T07:07:32.141" v="329" actId="1036"/>
        <pc:sldMkLst>
          <pc:docMk/>
          <pc:sldMk cId="3958186642" sldId="303"/>
        </pc:sldMkLst>
        <pc:spChg chg="mod">
          <ac:chgData name="Chisae Koizumi" userId="56daf4ee-0553-4efe-a59d-f3ef39271f03" providerId="ADAL" clId="{234B9012-2D39-47FF-9403-FFB0AB425DDD}" dt="2022-02-02T07:07:32.141" v="329" actId="1036"/>
          <ac:spMkLst>
            <pc:docMk/>
            <pc:sldMk cId="3958186642" sldId="303"/>
            <ac:spMk id="8" creationId="{920C5D90-15FE-4EC4-B56F-1569E0BCEECD}"/>
          </ac:spMkLst>
        </pc:spChg>
      </pc:sldChg>
      <pc:sldChg chg="addSp delSp modSp mod modNotesTx">
        <pc:chgData name="Chisae Koizumi" userId="56daf4ee-0553-4efe-a59d-f3ef39271f03" providerId="ADAL" clId="{234B9012-2D39-47FF-9403-FFB0AB425DDD}" dt="2022-02-02T07:14:26.894" v="422"/>
        <pc:sldMkLst>
          <pc:docMk/>
          <pc:sldMk cId="3373204089" sldId="304"/>
        </pc:sldMkLst>
        <pc:spChg chg="del">
          <ac:chgData name="Chisae Koizumi" userId="56daf4ee-0553-4efe-a59d-f3ef39271f03" providerId="ADAL" clId="{234B9012-2D39-47FF-9403-FFB0AB425DDD}" dt="2022-02-02T07:14:23.381" v="421" actId="478"/>
          <ac:spMkLst>
            <pc:docMk/>
            <pc:sldMk cId="3373204089" sldId="304"/>
            <ac:spMk id="5" creationId="{DBEEAA52-EBCF-4A15-94C8-7C8607E8FA49}"/>
          </ac:spMkLst>
        </pc:spChg>
        <pc:spChg chg="add mod">
          <ac:chgData name="Chisae Koizumi" userId="56daf4ee-0553-4efe-a59d-f3ef39271f03" providerId="ADAL" clId="{234B9012-2D39-47FF-9403-FFB0AB425DDD}" dt="2022-02-02T07:14:26.894" v="422"/>
          <ac:spMkLst>
            <pc:docMk/>
            <pc:sldMk cId="3373204089" sldId="304"/>
            <ac:spMk id="6" creationId="{64712046-BCF6-4514-A790-A1A8614BA2BD}"/>
          </ac:spMkLst>
        </pc:spChg>
      </pc:sldChg>
      <pc:sldChg chg="modSp mod">
        <pc:chgData name="Chisae Koizumi" userId="56daf4ee-0553-4efe-a59d-f3ef39271f03" providerId="ADAL" clId="{234B9012-2D39-47FF-9403-FFB0AB425DDD}" dt="2022-02-02T07:18:34.278" v="445" actId="1038"/>
        <pc:sldMkLst>
          <pc:docMk/>
          <pc:sldMk cId="933299021" sldId="305"/>
        </pc:sldMkLst>
        <pc:spChg chg="mod">
          <ac:chgData name="Chisae Koizumi" userId="56daf4ee-0553-4efe-a59d-f3ef39271f03" providerId="ADAL" clId="{234B9012-2D39-47FF-9403-FFB0AB425DDD}" dt="2022-02-02T07:18:34.278" v="445" actId="1038"/>
          <ac:spMkLst>
            <pc:docMk/>
            <pc:sldMk cId="933299021" sldId="305"/>
            <ac:spMk id="4" creationId="{3A531ED2-A367-457E-BC4F-7A60C40412C9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13:54.043" v="410" actId="14100"/>
        <pc:sldMkLst>
          <pc:docMk/>
          <pc:sldMk cId="12449918" sldId="306"/>
        </pc:sldMkLst>
        <pc:spChg chg="del">
          <ac:chgData name="Chisae Koizumi" userId="56daf4ee-0553-4efe-a59d-f3ef39271f03" providerId="ADAL" clId="{234B9012-2D39-47FF-9403-FFB0AB425DDD}" dt="2022-02-02T07:08:14.687" v="335" actId="478"/>
          <ac:spMkLst>
            <pc:docMk/>
            <pc:sldMk cId="12449918" sldId="306"/>
            <ac:spMk id="11" creationId="{FB35AC40-8CD7-4C41-95F8-A01FCF3576A7}"/>
          </ac:spMkLst>
        </pc:spChg>
        <pc:spChg chg="add mod">
          <ac:chgData name="Chisae Koizumi" userId="56daf4ee-0553-4efe-a59d-f3ef39271f03" providerId="ADAL" clId="{234B9012-2D39-47FF-9403-FFB0AB425DDD}" dt="2022-02-02T07:08:15.618" v="336"/>
          <ac:spMkLst>
            <pc:docMk/>
            <pc:sldMk cId="12449918" sldId="306"/>
            <ac:spMk id="14" creationId="{E9110E5A-A125-4178-8D9E-E7A1730B42B4}"/>
          </ac:spMkLst>
        </pc:spChg>
        <pc:spChg chg="add mod">
          <ac:chgData name="Chisae Koizumi" userId="56daf4ee-0553-4efe-a59d-f3ef39271f03" providerId="ADAL" clId="{234B9012-2D39-47FF-9403-FFB0AB425DDD}" dt="2022-02-02T07:12:20.738" v="367" actId="14100"/>
          <ac:spMkLst>
            <pc:docMk/>
            <pc:sldMk cId="12449918" sldId="306"/>
            <ac:spMk id="15" creationId="{1F84A528-D0A8-4781-B2A8-050799892817}"/>
          </ac:spMkLst>
        </pc:spChg>
        <pc:spChg chg="add mod">
          <ac:chgData name="Chisae Koizumi" userId="56daf4ee-0553-4efe-a59d-f3ef39271f03" providerId="ADAL" clId="{234B9012-2D39-47FF-9403-FFB0AB425DDD}" dt="2022-02-02T07:12:31.138" v="371" actId="14100"/>
          <ac:spMkLst>
            <pc:docMk/>
            <pc:sldMk cId="12449918" sldId="306"/>
            <ac:spMk id="16" creationId="{5AC91260-7A14-4963-B0B9-6629C8FB9F88}"/>
          </ac:spMkLst>
        </pc:spChg>
        <pc:spChg chg="add mod">
          <ac:chgData name="Chisae Koizumi" userId="56daf4ee-0553-4efe-a59d-f3ef39271f03" providerId="ADAL" clId="{234B9012-2D39-47FF-9403-FFB0AB425DDD}" dt="2022-02-02T07:12:40.853" v="375" actId="14100"/>
          <ac:spMkLst>
            <pc:docMk/>
            <pc:sldMk cId="12449918" sldId="306"/>
            <ac:spMk id="17" creationId="{B18B7E59-06F2-4D04-8DE2-8EA65316C0F7}"/>
          </ac:spMkLst>
        </pc:spChg>
        <pc:spChg chg="add mod">
          <ac:chgData name="Chisae Koizumi" userId="56daf4ee-0553-4efe-a59d-f3ef39271f03" providerId="ADAL" clId="{234B9012-2D39-47FF-9403-FFB0AB425DDD}" dt="2022-02-02T07:13:00.963" v="389" actId="14100"/>
          <ac:spMkLst>
            <pc:docMk/>
            <pc:sldMk cId="12449918" sldId="306"/>
            <ac:spMk id="18" creationId="{6AEBEAF3-46B9-47A2-8BC9-29302E686F4F}"/>
          </ac:spMkLst>
        </pc:spChg>
        <pc:spChg chg="add mod">
          <ac:chgData name="Chisae Koizumi" userId="56daf4ee-0553-4efe-a59d-f3ef39271f03" providerId="ADAL" clId="{234B9012-2D39-47FF-9403-FFB0AB425DDD}" dt="2022-02-02T07:13:24.587" v="399" actId="14100"/>
          <ac:spMkLst>
            <pc:docMk/>
            <pc:sldMk cId="12449918" sldId="306"/>
            <ac:spMk id="19" creationId="{3709BB59-E4CC-45C4-8BED-BBB499E6F2AB}"/>
          </ac:spMkLst>
        </pc:spChg>
        <pc:spChg chg="add mod">
          <ac:chgData name="Chisae Koizumi" userId="56daf4ee-0553-4efe-a59d-f3ef39271f03" providerId="ADAL" clId="{234B9012-2D39-47FF-9403-FFB0AB425DDD}" dt="2022-02-02T07:13:41.015" v="406" actId="1036"/>
          <ac:spMkLst>
            <pc:docMk/>
            <pc:sldMk cId="12449918" sldId="306"/>
            <ac:spMk id="20" creationId="{0B390AED-7052-4615-8D9C-82EFB82DD20A}"/>
          </ac:spMkLst>
        </pc:spChg>
        <pc:spChg chg="add mod">
          <ac:chgData name="Chisae Koizumi" userId="56daf4ee-0553-4efe-a59d-f3ef39271f03" providerId="ADAL" clId="{234B9012-2D39-47FF-9403-FFB0AB425DDD}" dt="2022-02-02T07:13:54.043" v="410" actId="14100"/>
          <ac:spMkLst>
            <pc:docMk/>
            <pc:sldMk cId="12449918" sldId="306"/>
            <ac:spMk id="21" creationId="{C664F24B-8022-4BD6-9068-E40C9E6AB520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08:02.705" v="332"/>
        <pc:sldMkLst>
          <pc:docMk/>
          <pc:sldMk cId="787173332" sldId="307"/>
        </pc:sldMkLst>
        <pc:spChg chg="del">
          <ac:chgData name="Chisae Koizumi" userId="56daf4ee-0553-4efe-a59d-f3ef39271f03" providerId="ADAL" clId="{234B9012-2D39-47FF-9403-FFB0AB425DDD}" dt="2022-02-02T07:08:02.309" v="331" actId="478"/>
          <ac:spMkLst>
            <pc:docMk/>
            <pc:sldMk cId="787173332" sldId="307"/>
            <ac:spMk id="8" creationId="{81FA78D4-95D9-4459-938A-751CB2798D83}"/>
          </ac:spMkLst>
        </pc:spChg>
        <pc:spChg chg="add mod">
          <ac:chgData name="Chisae Koizumi" userId="56daf4ee-0553-4efe-a59d-f3ef39271f03" providerId="ADAL" clId="{234B9012-2D39-47FF-9403-FFB0AB425DDD}" dt="2022-02-02T07:08:02.705" v="332"/>
          <ac:spMkLst>
            <pc:docMk/>
            <pc:sldMk cId="787173332" sldId="307"/>
            <ac:spMk id="9" creationId="{8D5B925B-BE45-4C55-99E9-BCEF5929A667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19:05.017" v="447"/>
        <pc:sldMkLst>
          <pc:docMk/>
          <pc:sldMk cId="3052061277" sldId="308"/>
        </pc:sldMkLst>
        <pc:spChg chg="del">
          <ac:chgData name="Chisae Koizumi" userId="56daf4ee-0553-4efe-a59d-f3ef39271f03" providerId="ADAL" clId="{234B9012-2D39-47FF-9403-FFB0AB425DDD}" dt="2022-02-02T07:19:04.611" v="446" actId="478"/>
          <ac:spMkLst>
            <pc:docMk/>
            <pc:sldMk cId="3052061277" sldId="308"/>
            <ac:spMk id="17" creationId="{B48AD84F-DD0C-4395-B716-F04639E3DCFC}"/>
          </ac:spMkLst>
        </pc:spChg>
        <pc:spChg chg="add mod">
          <ac:chgData name="Chisae Koizumi" userId="56daf4ee-0553-4efe-a59d-f3ef39271f03" providerId="ADAL" clId="{234B9012-2D39-47FF-9403-FFB0AB425DDD}" dt="2022-02-02T07:19:05.017" v="447"/>
          <ac:spMkLst>
            <pc:docMk/>
            <pc:sldMk cId="3052061277" sldId="308"/>
            <ac:spMk id="19" creationId="{07FB2E38-8BEF-496F-B3FD-F7B6FDE5FD09}"/>
          </ac:spMkLst>
        </pc:spChg>
      </pc:sldChg>
      <pc:sldChg chg="addSp delSp modSp del mod">
        <pc:chgData name="Chisae Koizumi" userId="56daf4ee-0553-4efe-a59d-f3ef39271f03" providerId="ADAL" clId="{234B9012-2D39-47FF-9403-FFB0AB425DDD}" dt="2022-02-02T07:24:18.717" v="473" actId="2696"/>
        <pc:sldMkLst>
          <pc:docMk/>
          <pc:sldMk cId="2736666399" sldId="309"/>
        </pc:sldMkLst>
        <pc:spChg chg="del">
          <ac:chgData name="Chisae Koizumi" userId="56daf4ee-0553-4efe-a59d-f3ef39271f03" providerId="ADAL" clId="{234B9012-2D39-47FF-9403-FFB0AB425DDD}" dt="2022-02-02T07:21:39.894" v="456" actId="478"/>
          <ac:spMkLst>
            <pc:docMk/>
            <pc:sldMk cId="2736666399" sldId="309"/>
            <ac:spMk id="6" creationId="{9301D663-949E-4457-8992-E8EC537373EA}"/>
          </ac:spMkLst>
        </pc:spChg>
        <pc:spChg chg="add mod">
          <ac:chgData name="Chisae Koizumi" userId="56daf4ee-0553-4efe-a59d-f3ef39271f03" providerId="ADAL" clId="{234B9012-2D39-47FF-9403-FFB0AB425DDD}" dt="2022-02-02T07:22:00.173" v="459" actId="20577"/>
          <ac:spMkLst>
            <pc:docMk/>
            <pc:sldMk cId="2736666399" sldId="309"/>
            <ac:spMk id="7" creationId="{437950EA-49F4-4158-8A0A-8B213052D84D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26:34.748" v="499"/>
        <pc:sldMkLst>
          <pc:docMk/>
          <pc:sldMk cId="1466937535" sldId="310"/>
        </pc:sldMkLst>
        <pc:spChg chg="del">
          <ac:chgData name="Chisae Koizumi" userId="56daf4ee-0553-4efe-a59d-f3ef39271f03" providerId="ADAL" clId="{234B9012-2D39-47FF-9403-FFB0AB425DDD}" dt="2022-02-02T07:26:34.404" v="498" actId="478"/>
          <ac:spMkLst>
            <pc:docMk/>
            <pc:sldMk cId="1466937535" sldId="310"/>
            <ac:spMk id="9" creationId="{28BD116D-0053-4841-B4CE-EA05311222D0}"/>
          </ac:spMkLst>
        </pc:spChg>
        <pc:spChg chg="add mod">
          <ac:chgData name="Chisae Koizumi" userId="56daf4ee-0553-4efe-a59d-f3ef39271f03" providerId="ADAL" clId="{234B9012-2D39-47FF-9403-FFB0AB425DDD}" dt="2022-02-02T07:26:34.748" v="499"/>
          <ac:spMkLst>
            <pc:docMk/>
            <pc:sldMk cId="1466937535" sldId="310"/>
            <ac:spMk id="13" creationId="{B64370F7-27D1-428B-BE6F-146D482CEDEA}"/>
          </ac:spMkLst>
        </pc:spChg>
        <pc:picChg chg="mod">
          <ac:chgData name="Chisae Koizumi" userId="56daf4ee-0553-4efe-a59d-f3ef39271f03" providerId="ADAL" clId="{234B9012-2D39-47FF-9403-FFB0AB425DDD}" dt="2022-02-02T07:25:51.081" v="488" actId="1076"/>
          <ac:picMkLst>
            <pc:docMk/>
            <pc:sldMk cId="1466937535" sldId="310"/>
            <ac:picMk id="3" creationId="{51DF006D-7DDA-4E97-8169-872A9EA2B81B}"/>
          </ac:picMkLst>
        </pc:picChg>
        <pc:picChg chg="mod ord">
          <ac:chgData name="Chisae Koizumi" userId="56daf4ee-0553-4efe-a59d-f3ef39271f03" providerId="ADAL" clId="{234B9012-2D39-47FF-9403-FFB0AB425DDD}" dt="2022-02-02T07:25:40.929" v="484" actId="1076"/>
          <ac:picMkLst>
            <pc:docMk/>
            <pc:sldMk cId="1466937535" sldId="310"/>
            <ac:picMk id="4" creationId="{32958780-DB76-4EB1-BB8D-856605B5D054}"/>
          </ac:picMkLst>
        </pc:picChg>
        <pc:picChg chg="del mod">
          <ac:chgData name="Chisae Koizumi" userId="56daf4ee-0553-4efe-a59d-f3ef39271f03" providerId="ADAL" clId="{234B9012-2D39-47FF-9403-FFB0AB425DDD}" dt="2022-02-02T07:25:52.877" v="489" actId="478"/>
          <ac:picMkLst>
            <pc:docMk/>
            <pc:sldMk cId="1466937535" sldId="310"/>
            <ac:picMk id="5" creationId="{2E728518-1791-4C3D-B71B-E9BA73A6D381}"/>
          </ac:picMkLst>
        </pc:picChg>
        <pc:picChg chg="mod ord">
          <ac:chgData name="Chisae Koizumi" userId="56daf4ee-0553-4efe-a59d-f3ef39271f03" providerId="ADAL" clId="{234B9012-2D39-47FF-9403-FFB0AB425DDD}" dt="2022-02-02T07:25:43.264" v="485" actId="1076"/>
          <ac:picMkLst>
            <pc:docMk/>
            <pc:sldMk cId="1466937535" sldId="310"/>
            <ac:picMk id="6" creationId="{502FD155-8272-440A-82E1-7A1CD0C005BA}"/>
          </ac:picMkLst>
        </pc:picChg>
        <pc:picChg chg="mod ord">
          <ac:chgData name="Chisae Koizumi" userId="56daf4ee-0553-4efe-a59d-f3ef39271f03" providerId="ADAL" clId="{234B9012-2D39-47FF-9403-FFB0AB425DDD}" dt="2022-02-02T07:25:44.963" v="486" actId="1076"/>
          <ac:picMkLst>
            <pc:docMk/>
            <pc:sldMk cId="1466937535" sldId="310"/>
            <ac:picMk id="7" creationId="{EA3D053F-945D-41D2-B7FE-87EFD64357AE}"/>
          </ac:picMkLst>
        </pc:picChg>
        <pc:picChg chg="mod ord">
          <ac:chgData name="Chisae Koizumi" userId="56daf4ee-0553-4efe-a59d-f3ef39271f03" providerId="ADAL" clId="{234B9012-2D39-47FF-9403-FFB0AB425DDD}" dt="2022-02-02T07:25:46.650" v="487" actId="1076"/>
          <ac:picMkLst>
            <pc:docMk/>
            <pc:sldMk cId="1466937535" sldId="310"/>
            <ac:picMk id="8" creationId="{4FB4BEEF-9C81-42CC-8EA0-E6E30F45DB4E}"/>
          </ac:picMkLst>
        </pc:picChg>
        <pc:picChg chg="add mod">
          <ac:chgData name="Chisae Koizumi" userId="56daf4ee-0553-4efe-a59d-f3ef39271f03" providerId="ADAL" clId="{234B9012-2D39-47FF-9403-FFB0AB425DDD}" dt="2022-02-02T07:25:26.914" v="481" actId="1076"/>
          <ac:picMkLst>
            <pc:docMk/>
            <pc:sldMk cId="1466937535" sldId="310"/>
            <ac:picMk id="10" creationId="{BE22627C-96B6-4768-8068-1429FB63CB1E}"/>
          </ac:picMkLst>
        </pc:picChg>
        <pc:picChg chg="add mod">
          <ac:chgData name="Chisae Koizumi" userId="56daf4ee-0553-4efe-a59d-f3ef39271f03" providerId="ADAL" clId="{234B9012-2D39-47FF-9403-FFB0AB425DDD}" dt="2022-02-02T07:26:25.310" v="497" actId="1582"/>
          <ac:picMkLst>
            <pc:docMk/>
            <pc:sldMk cId="1466937535" sldId="310"/>
            <ac:picMk id="12" creationId="{7114A53D-420C-4CFE-A9A1-70DD5A6B3463}"/>
          </ac:picMkLst>
        </pc:picChg>
      </pc:sldChg>
      <pc:sldChg chg="addSp delSp modSp mod delAnim modAnim">
        <pc:chgData name="Chisae Koizumi" userId="56daf4ee-0553-4efe-a59d-f3ef39271f03" providerId="ADAL" clId="{234B9012-2D39-47FF-9403-FFB0AB425DDD}" dt="2022-02-02T07:36:44.491" v="593"/>
        <pc:sldMkLst>
          <pc:docMk/>
          <pc:sldMk cId="345106189" sldId="312"/>
        </pc:sldMkLst>
        <pc:spChg chg="del">
          <ac:chgData name="Chisae Koizumi" userId="56daf4ee-0553-4efe-a59d-f3ef39271f03" providerId="ADAL" clId="{234B9012-2D39-47FF-9403-FFB0AB425DDD}" dt="2022-02-02T07:35:45.708" v="585" actId="478"/>
          <ac:spMkLst>
            <pc:docMk/>
            <pc:sldMk cId="345106189" sldId="312"/>
            <ac:spMk id="8" creationId="{DD60FBAA-C900-4772-B454-A50BB615460A}"/>
          </ac:spMkLst>
        </pc:spChg>
        <pc:spChg chg="add mod">
          <ac:chgData name="Chisae Koizumi" userId="56daf4ee-0553-4efe-a59d-f3ef39271f03" providerId="ADAL" clId="{234B9012-2D39-47FF-9403-FFB0AB425DDD}" dt="2022-02-02T07:35:46.087" v="586"/>
          <ac:spMkLst>
            <pc:docMk/>
            <pc:sldMk cId="345106189" sldId="312"/>
            <ac:spMk id="9" creationId="{C07E5EA3-2A9C-43C6-9C6C-15F743CB868F}"/>
          </ac:spMkLst>
        </pc:spChg>
        <pc:picChg chg="del">
          <ac:chgData name="Chisae Koizumi" userId="56daf4ee-0553-4efe-a59d-f3ef39271f03" providerId="ADAL" clId="{234B9012-2D39-47FF-9403-FFB0AB425DDD}" dt="2022-02-02T07:35:49.265" v="587" actId="478"/>
          <ac:picMkLst>
            <pc:docMk/>
            <pc:sldMk cId="345106189" sldId="312"/>
            <ac:picMk id="3" creationId="{25B7CE36-F6D3-4A20-A5F8-78C9DED2A7BE}"/>
          </ac:picMkLst>
        </pc:picChg>
        <pc:picChg chg="del">
          <ac:chgData name="Chisae Koizumi" userId="56daf4ee-0553-4efe-a59d-f3ef39271f03" providerId="ADAL" clId="{234B9012-2D39-47FF-9403-FFB0AB425DDD}" dt="2022-02-02T07:36:43.964" v="592" actId="478"/>
          <ac:picMkLst>
            <pc:docMk/>
            <pc:sldMk cId="345106189" sldId="312"/>
            <ac:picMk id="4" creationId="{B7B80ECE-6732-4A7C-8B1E-EA037A34016F}"/>
          </ac:picMkLst>
        </pc:picChg>
        <pc:picChg chg="del">
          <ac:chgData name="Chisae Koizumi" userId="56daf4ee-0553-4efe-a59d-f3ef39271f03" providerId="ADAL" clId="{234B9012-2D39-47FF-9403-FFB0AB425DDD}" dt="2022-02-02T07:36:43.964" v="592" actId="478"/>
          <ac:picMkLst>
            <pc:docMk/>
            <pc:sldMk cId="345106189" sldId="312"/>
            <ac:picMk id="5" creationId="{39567674-8FCD-466C-AD1E-EB1F846544BE}"/>
          </ac:picMkLst>
        </pc:picChg>
        <pc:picChg chg="del">
          <ac:chgData name="Chisae Koizumi" userId="56daf4ee-0553-4efe-a59d-f3ef39271f03" providerId="ADAL" clId="{234B9012-2D39-47FF-9403-FFB0AB425DDD}" dt="2022-02-02T07:36:43.964" v="592" actId="478"/>
          <ac:picMkLst>
            <pc:docMk/>
            <pc:sldMk cId="345106189" sldId="312"/>
            <ac:picMk id="6" creationId="{40C78348-7C46-4CC4-A615-F810AC59B073}"/>
          </ac:picMkLst>
        </pc:picChg>
        <pc:picChg chg="del">
          <ac:chgData name="Chisae Koizumi" userId="56daf4ee-0553-4efe-a59d-f3ef39271f03" providerId="ADAL" clId="{234B9012-2D39-47FF-9403-FFB0AB425DDD}" dt="2022-02-02T07:36:43.964" v="592" actId="478"/>
          <ac:picMkLst>
            <pc:docMk/>
            <pc:sldMk cId="345106189" sldId="312"/>
            <ac:picMk id="7" creationId="{E8983672-0079-4867-86A0-37D040C1E95D}"/>
          </ac:picMkLst>
        </pc:picChg>
        <pc:picChg chg="add mod">
          <ac:chgData name="Chisae Koizumi" userId="56daf4ee-0553-4efe-a59d-f3ef39271f03" providerId="ADAL" clId="{234B9012-2D39-47FF-9403-FFB0AB425DDD}" dt="2022-02-02T07:36:40.336" v="591" actId="1076"/>
          <ac:picMkLst>
            <pc:docMk/>
            <pc:sldMk cId="345106189" sldId="312"/>
            <ac:picMk id="10" creationId="{7E638082-2918-41A5-A7D9-604772F2B603}"/>
          </ac:picMkLst>
        </pc:picChg>
        <pc:picChg chg="add mod">
          <ac:chgData name="Chisae Koizumi" userId="56daf4ee-0553-4efe-a59d-f3ef39271f03" providerId="ADAL" clId="{234B9012-2D39-47FF-9403-FFB0AB425DDD}" dt="2022-02-02T07:36:44.491" v="593"/>
          <ac:picMkLst>
            <pc:docMk/>
            <pc:sldMk cId="345106189" sldId="312"/>
            <ac:picMk id="11" creationId="{5B1DCF32-51F5-4503-9BC6-0D77EBB02597}"/>
          </ac:picMkLst>
        </pc:picChg>
        <pc:picChg chg="add mod">
          <ac:chgData name="Chisae Koizumi" userId="56daf4ee-0553-4efe-a59d-f3ef39271f03" providerId="ADAL" clId="{234B9012-2D39-47FF-9403-FFB0AB425DDD}" dt="2022-02-02T07:36:44.491" v="593"/>
          <ac:picMkLst>
            <pc:docMk/>
            <pc:sldMk cId="345106189" sldId="312"/>
            <ac:picMk id="12" creationId="{976ACDCF-5270-427F-871B-30C7BFD7BC44}"/>
          </ac:picMkLst>
        </pc:picChg>
        <pc:picChg chg="add mod">
          <ac:chgData name="Chisae Koizumi" userId="56daf4ee-0553-4efe-a59d-f3ef39271f03" providerId="ADAL" clId="{234B9012-2D39-47FF-9403-FFB0AB425DDD}" dt="2022-02-02T07:36:44.491" v="593"/>
          <ac:picMkLst>
            <pc:docMk/>
            <pc:sldMk cId="345106189" sldId="312"/>
            <ac:picMk id="13" creationId="{A7388C3C-43CC-4215-8BF4-0B7A3E10A010}"/>
          </ac:picMkLst>
        </pc:picChg>
        <pc:picChg chg="add mod">
          <ac:chgData name="Chisae Koizumi" userId="56daf4ee-0553-4efe-a59d-f3ef39271f03" providerId="ADAL" clId="{234B9012-2D39-47FF-9403-FFB0AB425DDD}" dt="2022-02-02T07:36:44.491" v="593"/>
          <ac:picMkLst>
            <pc:docMk/>
            <pc:sldMk cId="345106189" sldId="312"/>
            <ac:picMk id="14" creationId="{154F4F41-5136-4E84-AC6E-1B81501CD070}"/>
          </ac:picMkLst>
        </pc:picChg>
        <pc:picChg chg="add mod">
          <ac:chgData name="Chisae Koizumi" userId="56daf4ee-0553-4efe-a59d-f3ef39271f03" providerId="ADAL" clId="{234B9012-2D39-47FF-9403-FFB0AB425DDD}" dt="2022-02-02T07:36:44.491" v="593"/>
          <ac:picMkLst>
            <pc:docMk/>
            <pc:sldMk cId="345106189" sldId="312"/>
            <ac:picMk id="15" creationId="{DF036857-7E6D-4953-B383-9CB379FB5486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20:53.001" v="453" actId="478"/>
        <pc:sldMkLst>
          <pc:docMk/>
          <pc:sldMk cId="662808622" sldId="313"/>
        </pc:sldMkLst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17" creationId="{D058CC5E-164C-4E17-A224-867647CE21DB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19" creationId="{B172841D-892A-44F9-B31B-B129CE442EAF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22" creationId="{7B78396F-D00A-465D-9376-23C347987AA3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24" creationId="{00F29198-9B07-49A1-A5A4-0F071042511E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26" creationId="{746FC026-F1B0-48E1-B71F-2C0B667E7630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29" creationId="{ACEBED2F-1788-41C3-810D-718468FEEF74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30" creationId="{FF43E918-0CE3-48EC-B300-7F44512860AA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31" creationId="{4CF87808-9B8F-4C72-AF16-65D5068A0D1C}"/>
          </ac:spMkLst>
        </pc:spChg>
        <pc:spChg chg="del">
          <ac:chgData name="Chisae Koizumi" userId="56daf4ee-0553-4efe-a59d-f3ef39271f03" providerId="ADAL" clId="{234B9012-2D39-47FF-9403-FFB0AB425DDD}" dt="2022-02-02T07:20:53.001" v="453" actId="478"/>
          <ac:spMkLst>
            <pc:docMk/>
            <pc:sldMk cId="662808622" sldId="313"/>
            <ac:spMk id="32" creationId="{4E49076B-4492-4C73-84AF-D64B39503548}"/>
          </ac:spMkLst>
        </pc:spChg>
        <pc:spChg chg="del">
          <ac:chgData name="Chisae Koizumi" userId="56daf4ee-0553-4efe-a59d-f3ef39271f03" providerId="ADAL" clId="{234B9012-2D39-47FF-9403-FFB0AB425DDD}" dt="2022-02-02T07:20:34.230" v="450" actId="478"/>
          <ac:spMkLst>
            <pc:docMk/>
            <pc:sldMk cId="662808622" sldId="313"/>
            <ac:spMk id="33" creationId="{B5AB8EF0-F6C1-4B32-A53D-73AF02D969F1}"/>
          </ac:spMkLst>
        </pc:spChg>
        <pc:spChg chg="add mod">
          <ac:chgData name="Chisae Koizumi" userId="56daf4ee-0553-4efe-a59d-f3ef39271f03" providerId="ADAL" clId="{234B9012-2D39-47FF-9403-FFB0AB425DDD}" dt="2022-02-02T07:20:34.561" v="451"/>
          <ac:spMkLst>
            <pc:docMk/>
            <pc:sldMk cId="662808622" sldId="313"/>
            <ac:spMk id="34" creationId="{1FD34D8A-57E8-46D0-A8FE-1CD8C4901ABF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20:28.952" v="449"/>
        <pc:sldMkLst>
          <pc:docMk/>
          <pc:sldMk cId="4236704030" sldId="314"/>
        </pc:sldMkLst>
        <pc:spChg chg="del">
          <ac:chgData name="Chisae Koizumi" userId="56daf4ee-0553-4efe-a59d-f3ef39271f03" providerId="ADAL" clId="{234B9012-2D39-47FF-9403-FFB0AB425DDD}" dt="2022-02-02T07:20:27.676" v="448" actId="478"/>
          <ac:spMkLst>
            <pc:docMk/>
            <pc:sldMk cId="4236704030" sldId="314"/>
            <ac:spMk id="19" creationId="{7DFF5208-048D-4D4B-B52A-CEFC9B7F156B}"/>
          </ac:spMkLst>
        </pc:spChg>
        <pc:spChg chg="add mod">
          <ac:chgData name="Chisae Koizumi" userId="56daf4ee-0553-4efe-a59d-f3ef39271f03" providerId="ADAL" clId="{234B9012-2D39-47FF-9403-FFB0AB425DDD}" dt="2022-02-02T07:20:28.952" v="449"/>
          <ac:spMkLst>
            <pc:docMk/>
            <pc:sldMk cId="4236704030" sldId="314"/>
            <ac:spMk id="22" creationId="{B228A2A3-5BC9-415B-9DEE-5EB8ED1A02AE}"/>
          </ac:spMkLst>
        </pc:spChg>
      </pc:sldChg>
      <pc:sldChg chg="modSp mod">
        <pc:chgData name="Chisae Koizumi" userId="56daf4ee-0553-4efe-a59d-f3ef39271f03" providerId="ADAL" clId="{234B9012-2D39-47FF-9403-FFB0AB425DDD}" dt="2022-02-02T07:36:55.742" v="598" actId="1035"/>
        <pc:sldMkLst>
          <pc:docMk/>
          <pc:sldMk cId="1979476174" sldId="315"/>
        </pc:sldMkLst>
        <pc:spChg chg="mod">
          <ac:chgData name="Chisae Koizumi" userId="56daf4ee-0553-4efe-a59d-f3ef39271f03" providerId="ADAL" clId="{234B9012-2D39-47FF-9403-FFB0AB425DDD}" dt="2022-02-02T07:36:55.742" v="598" actId="1035"/>
          <ac:spMkLst>
            <pc:docMk/>
            <pc:sldMk cId="1979476174" sldId="315"/>
            <ac:spMk id="10" creationId="{81055FDC-9953-49BF-A35B-10FE68A3237D}"/>
          </ac:spMkLst>
        </pc:spChg>
      </pc:sldChg>
      <pc:sldChg chg="addSp delSp modSp mod modNotesTx">
        <pc:chgData name="Chisae Koizumi" userId="56daf4ee-0553-4efe-a59d-f3ef39271f03" providerId="ADAL" clId="{234B9012-2D39-47FF-9403-FFB0AB425DDD}" dt="2022-02-02T07:45:21.339" v="684"/>
        <pc:sldMkLst>
          <pc:docMk/>
          <pc:sldMk cId="1532365467" sldId="316"/>
        </pc:sldMkLst>
        <pc:spChg chg="del">
          <ac:chgData name="Chisae Koizumi" userId="56daf4ee-0553-4efe-a59d-f3ef39271f03" providerId="ADAL" clId="{234B9012-2D39-47FF-9403-FFB0AB425DDD}" dt="2022-02-02T07:45:20.069" v="683" actId="478"/>
          <ac:spMkLst>
            <pc:docMk/>
            <pc:sldMk cId="1532365467" sldId="316"/>
            <ac:spMk id="11" creationId="{BDE6FE48-6501-49EB-AE4C-5CBBE436613A}"/>
          </ac:spMkLst>
        </pc:spChg>
        <pc:spChg chg="add mod">
          <ac:chgData name="Chisae Koizumi" userId="56daf4ee-0553-4efe-a59d-f3ef39271f03" providerId="ADAL" clId="{234B9012-2D39-47FF-9403-FFB0AB425DDD}" dt="2022-02-02T07:45:21.339" v="684"/>
          <ac:spMkLst>
            <pc:docMk/>
            <pc:sldMk cId="1532365467" sldId="316"/>
            <ac:spMk id="13" creationId="{84CE29D7-6EF2-49DB-B5CD-177495F761F7}"/>
          </ac:spMkLst>
        </pc:spChg>
      </pc:sldChg>
      <pc:sldChg chg="modSp mod">
        <pc:chgData name="Chisae Koizumi" userId="56daf4ee-0553-4efe-a59d-f3ef39271f03" providerId="ADAL" clId="{234B9012-2D39-47FF-9403-FFB0AB425DDD}" dt="2022-02-02T07:46:09.503" v="706" actId="1037"/>
        <pc:sldMkLst>
          <pc:docMk/>
          <pc:sldMk cId="2047205868" sldId="317"/>
        </pc:sldMkLst>
        <pc:spChg chg="mod">
          <ac:chgData name="Chisae Koizumi" userId="56daf4ee-0553-4efe-a59d-f3ef39271f03" providerId="ADAL" clId="{234B9012-2D39-47FF-9403-FFB0AB425DDD}" dt="2022-02-02T07:46:09.503" v="706" actId="1037"/>
          <ac:spMkLst>
            <pc:docMk/>
            <pc:sldMk cId="2047205868" sldId="317"/>
            <ac:spMk id="4" creationId="{6BCC00D1-5A92-4F3C-972A-D3DE00A03BEF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44:58.680" v="672" actId="164"/>
        <pc:sldMkLst>
          <pc:docMk/>
          <pc:sldMk cId="3287582875" sldId="319"/>
        </pc:sldMkLst>
        <pc:spChg chg="del">
          <ac:chgData name="Chisae Koizumi" userId="56daf4ee-0553-4efe-a59d-f3ef39271f03" providerId="ADAL" clId="{234B9012-2D39-47FF-9403-FFB0AB425DDD}" dt="2022-02-02T07:39:06.597" v="620" actId="478"/>
          <ac:spMkLst>
            <pc:docMk/>
            <pc:sldMk cId="3287582875" sldId="319"/>
            <ac:spMk id="22" creationId="{FA1E7385-7305-4BA5-895D-4CDC8DEE70AA}"/>
          </ac:spMkLst>
        </pc:spChg>
        <pc:spChg chg="add mod">
          <ac:chgData name="Chisae Koizumi" userId="56daf4ee-0553-4efe-a59d-f3ef39271f03" providerId="ADAL" clId="{234B9012-2D39-47FF-9403-FFB0AB425DDD}" dt="2022-02-02T07:39:06.940" v="621"/>
          <ac:spMkLst>
            <pc:docMk/>
            <pc:sldMk cId="3287582875" sldId="319"/>
            <ac:spMk id="23" creationId="{61C0B4BA-3340-4E85-A82C-5E9146BEBB68}"/>
          </ac:spMkLst>
        </pc:spChg>
        <pc:spChg chg="add mod">
          <ac:chgData name="Chisae Koizumi" userId="56daf4ee-0553-4efe-a59d-f3ef39271f03" providerId="ADAL" clId="{234B9012-2D39-47FF-9403-FFB0AB425DDD}" dt="2022-02-02T07:44:58.680" v="672" actId="164"/>
          <ac:spMkLst>
            <pc:docMk/>
            <pc:sldMk cId="3287582875" sldId="319"/>
            <ac:spMk id="24" creationId="{6C35F4FE-E1E1-4B09-BACF-CBCB3A991234}"/>
          </ac:spMkLst>
        </pc:spChg>
        <pc:spChg chg="add mod">
          <ac:chgData name="Chisae Koizumi" userId="56daf4ee-0553-4efe-a59d-f3ef39271f03" providerId="ADAL" clId="{234B9012-2D39-47FF-9403-FFB0AB425DDD}" dt="2022-02-02T07:44:58.680" v="672" actId="164"/>
          <ac:spMkLst>
            <pc:docMk/>
            <pc:sldMk cId="3287582875" sldId="319"/>
            <ac:spMk id="25" creationId="{92B07B47-336C-4D37-9ADE-0342FDE42FCD}"/>
          </ac:spMkLst>
        </pc:spChg>
        <pc:spChg chg="add mod">
          <ac:chgData name="Chisae Koizumi" userId="56daf4ee-0553-4efe-a59d-f3ef39271f03" providerId="ADAL" clId="{234B9012-2D39-47FF-9403-FFB0AB425DDD}" dt="2022-02-02T07:44:58.680" v="672" actId="164"/>
          <ac:spMkLst>
            <pc:docMk/>
            <pc:sldMk cId="3287582875" sldId="319"/>
            <ac:spMk id="26" creationId="{7930809C-0CA8-4D6A-9935-0BF171DE6660}"/>
          </ac:spMkLst>
        </pc:spChg>
        <pc:spChg chg="add mod">
          <ac:chgData name="Chisae Koizumi" userId="56daf4ee-0553-4efe-a59d-f3ef39271f03" providerId="ADAL" clId="{234B9012-2D39-47FF-9403-FFB0AB425DDD}" dt="2022-02-02T07:44:58.680" v="672" actId="164"/>
          <ac:spMkLst>
            <pc:docMk/>
            <pc:sldMk cId="3287582875" sldId="319"/>
            <ac:spMk id="27" creationId="{0DA08FAA-B190-486F-8980-080B3982A25B}"/>
          </ac:spMkLst>
        </pc:spChg>
        <pc:grpChg chg="add mod">
          <ac:chgData name="Chisae Koizumi" userId="56daf4ee-0553-4efe-a59d-f3ef39271f03" providerId="ADAL" clId="{234B9012-2D39-47FF-9403-FFB0AB425DDD}" dt="2022-02-02T07:44:58.680" v="672" actId="164"/>
          <ac:grpSpMkLst>
            <pc:docMk/>
            <pc:sldMk cId="3287582875" sldId="319"/>
            <ac:grpSpMk id="7" creationId="{86E1913E-1BF9-46D2-BA7A-C22BD276FD4B}"/>
          </ac:grpSpMkLst>
        </pc:grpChg>
        <pc:grpChg chg="mod">
          <ac:chgData name="Chisae Koizumi" userId="56daf4ee-0553-4efe-a59d-f3ef39271f03" providerId="ADAL" clId="{234B9012-2D39-47FF-9403-FFB0AB425DDD}" dt="2022-02-02T07:39:32.491" v="623" actId="1076"/>
          <ac:grpSpMkLst>
            <pc:docMk/>
            <pc:sldMk cId="3287582875" sldId="319"/>
            <ac:grpSpMk id="8" creationId="{74538B6D-5E7B-409D-83F0-F7F54E13C359}"/>
          </ac:grpSpMkLst>
        </pc:grpChg>
        <pc:grpChg chg="add del mod">
          <ac:chgData name="Chisae Koizumi" userId="56daf4ee-0553-4efe-a59d-f3ef39271f03" providerId="ADAL" clId="{234B9012-2D39-47FF-9403-FFB0AB425DDD}" dt="2022-02-02T07:43:23.719" v="650" actId="1076"/>
          <ac:grpSpMkLst>
            <pc:docMk/>
            <pc:sldMk cId="3287582875" sldId="319"/>
            <ac:grpSpMk id="14" creationId="{0CF2CBE4-CC6B-4E48-AA2D-7688F2DA1AF4}"/>
          </ac:grpSpMkLst>
        </pc:grpChg>
        <pc:grpChg chg="mod">
          <ac:chgData name="Chisae Koizumi" userId="56daf4ee-0553-4efe-a59d-f3ef39271f03" providerId="ADAL" clId="{234B9012-2D39-47FF-9403-FFB0AB425DDD}" dt="2022-02-02T07:43:44.975" v="654" actId="1076"/>
          <ac:grpSpMkLst>
            <pc:docMk/>
            <pc:sldMk cId="3287582875" sldId="319"/>
            <ac:grpSpMk id="18" creationId="{5A2C55DE-DADB-428E-8146-DD37D12290FA}"/>
          </ac:grpSpMkLst>
        </pc:grpChg>
        <pc:picChg chg="mod">
          <ac:chgData name="Chisae Koizumi" userId="56daf4ee-0553-4efe-a59d-f3ef39271f03" providerId="ADAL" clId="{234B9012-2D39-47FF-9403-FFB0AB425DDD}" dt="2022-02-02T07:44:58.680" v="672" actId="164"/>
          <ac:picMkLst>
            <pc:docMk/>
            <pc:sldMk cId="3287582875" sldId="319"/>
            <ac:picMk id="3" creationId="{CC989B5C-579B-482D-A792-A0F91D5FF5B1}"/>
          </ac:picMkLst>
        </pc:picChg>
        <pc:picChg chg="mod ord">
          <ac:chgData name="Chisae Koizumi" userId="56daf4ee-0553-4efe-a59d-f3ef39271f03" providerId="ADAL" clId="{234B9012-2D39-47FF-9403-FFB0AB425DDD}" dt="2022-02-02T07:43:39.559" v="653" actId="1076"/>
          <ac:picMkLst>
            <pc:docMk/>
            <pc:sldMk cId="3287582875" sldId="319"/>
            <ac:picMk id="4" creationId="{EE16E55F-A37C-4A23-8A25-E243DD4EBE84}"/>
          </ac:picMkLst>
        </pc:picChg>
        <pc:picChg chg="add del mod">
          <ac:chgData name="Chisae Koizumi" userId="56daf4ee-0553-4efe-a59d-f3ef39271f03" providerId="ADAL" clId="{234B9012-2D39-47FF-9403-FFB0AB425DDD}" dt="2022-02-02T07:43:29.633" v="652" actId="478"/>
          <ac:picMkLst>
            <pc:docMk/>
            <pc:sldMk cId="3287582875" sldId="319"/>
            <ac:picMk id="6" creationId="{07C6D053-A7BC-4C79-B22B-109761C0E3EF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7:37:46.480" v="600"/>
        <pc:sldMkLst>
          <pc:docMk/>
          <pc:sldMk cId="2676963702" sldId="320"/>
        </pc:sldMkLst>
        <pc:spChg chg="del">
          <ac:chgData name="Chisae Koizumi" userId="56daf4ee-0553-4efe-a59d-f3ef39271f03" providerId="ADAL" clId="{234B9012-2D39-47FF-9403-FFB0AB425DDD}" dt="2022-02-02T07:37:45.965" v="599" actId="478"/>
          <ac:spMkLst>
            <pc:docMk/>
            <pc:sldMk cId="2676963702" sldId="320"/>
            <ac:spMk id="9" creationId="{43CCD95D-5811-4814-919A-DA2BF5F08289}"/>
          </ac:spMkLst>
        </pc:spChg>
        <pc:spChg chg="add mod">
          <ac:chgData name="Chisae Koizumi" userId="56daf4ee-0553-4efe-a59d-f3ef39271f03" providerId="ADAL" clId="{234B9012-2D39-47FF-9403-FFB0AB425DDD}" dt="2022-02-02T07:37:46.480" v="600"/>
          <ac:spMkLst>
            <pc:docMk/>
            <pc:sldMk cId="2676963702" sldId="320"/>
            <ac:spMk id="10" creationId="{F8B8918D-A79E-4AC9-96B7-44C5DD9CAC97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54:17.714" v="786" actId="1582"/>
        <pc:sldMkLst>
          <pc:docMk/>
          <pc:sldMk cId="3284640373" sldId="321"/>
        </pc:sldMkLst>
        <pc:spChg chg="del">
          <ac:chgData name="Chisae Koizumi" userId="56daf4ee-0553-4efe-a59d-f3ef39271f03" providerId="ADAL" clId="{234B9012-2D39-47FF-9403-FFB0AB425DDD}" dt="2022-02-02T07:53:25.262" v="777" actId="478"/>
          <ac:spMkLst>
            <pc:docMk/>
            <pc:sldMk cId="3284640373" sldId="321"/>
            <ac:spMk id="8" creationId="{2C6F726B-BECB-4968-BC1E-E144DDFBD620}"/>
          </ac:spMkLst>
        </pc:spChg>
        <pc:spChg chg="add mod">
          <ac:chgData name="Chisae Koizumi" userId="56daf4ee-0553-4efe-a59d-f3ef39271f03" providerId="ADAL" clId="{234B9012-2D39-47FF-9403-FFB0AB425DDD}" dt="2022-02-02T07:53:25.803" v="778"/>
          <ac:spMkLst>
            <pc:docMk/>
            <pc:sldMk cId="3284640373" sldId="321"/>
            <ac:spMk id="9" creationId="{0E2C0403-1D26-4BD2-8E6C-73976F99EB1E}"/>
          </ac:spMkLst>
        </pc:spChg>
        <pc:picChg chg="add mod">
          <ac:chgData name="Chisae Koizumi" userId="56daf4ee-0553-4efe-a59d-f3ef39271f03" providerId="ADAL" clId="{234B9012-2D39-47FF-9403-FFB0AB425DDD}" dt="2022-02-02T07:54:17.714" v="786" actId="1582"/>
          <ac:picMkLst>
            <pc:docMk/>
            <pc:sldMk cId="3284640373" sldId="321"/>
            <ac:picMk id="4" creationId="{2A2E59D6-D35F-486E-B165-C36912DD7FFF}"/>
          </ac:picMkLst>
        </pc:picChg>
        <pc:picChg chg="del">
          <ac:chgData name="Chisae Koizumi" userId="56daf4ee-0553-4efe-a59d-f3ef39271f03" providerId="ADAL" clId="{234B9012-2D39-47FF-9403-FFB0AB425DDD}" dt="2022-02-02T07:54:03.332" v="783" actId="478"/>
          <ac:picMkLst>
            <pc:docMk/>
            <pc:sldMk cId="3284640373" sldId="321"/>
            <ac:picMk id="5" creationId="{1B48EF98-DBFD-4748-AA64-DC73CAED2751}"/>
          </ac:picMkLst>
        </pc:picChg>
      </pc:sldChg>
      <pc:sldChg chg="modSp mod">
        <pc:chgData name="Chisae Koizumi" userId="56daf4ee-0553-4efe-a59d-f3ef39271f03" providerId="ADAL" clId="{234B9012-2D39-47FF-9403-FFB0AB425DDD}" dt="2022-02-02T07:54:36.046" v="791" actId="1038"/>
        <pc:sldMkLst>
          <pc:docMk/>
          <pc:sldMk cId="3990463226" sldId="322"/>
        </pc:sldMkLst>
        <pc:spChg chg="mod">
          <ac:chgData name="Chisae Koizumi" userId="56daf4ee-0553-4efe-a59d-f3ef39271f03" providerId="ADAL" clId="{234B9012-2D39-47FF-9403-FFB0AB425DDD}" dt="2022-02-02T07:54:36.046" v="791" actId="1038"/>
          <ac:spMkLst>
            <pc:docMk/>
            <pc:sldMk cId="3990463226" sldId="322"/>
            <ac:spMk id="4" creationId="{67D3252A-6E39-43D4-AF55-32CE9767E693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7:55:08.705" v="795"/>
        <pc:sldMkLst>
          <pc:docMk/>
          <pc:sldMk cId="2084593469" sldId="323"/>
        </pc:sldMkLst>
        <pc:spChg chg="del">
          <ac:chgData name="Chisae Koizumi" userId="56daf4ee-0553-4efe-a59d-f3ef39271f03" providerId="ADAL" clId="{234B9012-2D39-47FF-9403-FFB0AB425DDD}" dt="2022-02-02T07:54:56.439" v="793" actId="478"/>
          <ac:spMkLst>
            <pc:docMk/>
            <pc:sldMk cId="2084593469" sldId="323"/>
            <ac:spMk id="2" creationId="{ED3D79C2-30CA-461D-AC03-67619DF40CA6}"/>
          </ac:spMkLst>
        </pc:spChg>
        <pc:spChg chg="del">
          <ac:chgData name="Chisae Koizumi" userId="56daf4ee-0553-4efe-a59d-f3ef39271f03" providerId="ADAL" clId="{234B9012-2D39-47FF-9403-FFB0AB425DDD}" dt="2022-02-02T07:55:03.661" v="794" actId="478"/>
          <ac:spMkLst>
            <pc:docMk/>
            <pc:sldMk cId="2084593469" sldId="323"/>
            <ac:spMk id="10" creationId="{3119B14D-3D3E-49C6-B85E-8F71E7994952}"/>
          </ac:spMkLst>
        </pc:spChg>
        <pc:spChg chg="add mod">
          <ac:chgData name="Chisae Koizumi" userId="56daf4ee-0553-4efe-a59d-f3ef39271f03" providerId="ADAL" clId="{234B9012-2D39-47FF-9403-FFB0AB425DDD}" dt="2022-02-02T07:55:08.705" v="795"/>
          <ac:spMkLst>
            <pc:docMk/>
            <pc:sldMk cId="2084593469" sldId="323"/>
            <ac:spMk id="12" creationId="{19052CCA-C77F-4C66-897A-79EE5E1831DD}"/>
          </ac:spMkLst>
        </pc:spChg>
      </pc:sldChg>
      <pc:sldChg chg="del">
        <pc:chgData name="Chisae Koizumi" userId="56daf4ee-0553-4efe-a59d-f3ef39271f03" providerId="ADAL" clId="{234B9012-2D39-47FF-9403-FFB0AB425DDD}" dt="2022-02-02T08:00:59.602" v="883" actId="2696"/>
        <pc:sldMkLst>
          <pc:docMk/>
          <pc:sldMk cId="2677340076" sldId="324"/>
        </pc:sldMkLst>
      </pc:sldChg>
      <pc:sldChg chg="addSp delSp modSp del mod">
        <pc:chgData name="Chisae Koizumi" userId="56daf4ee-0553-4efe-a59d-f3ef39271f03" providerId="ADAL" clId="{234B9012-2D39-47FF-9403-FFB0AB425DDD}" dt="2022-02-02T07:47:17.701" v="711" actId="2696"/>
        <pc:sldMkLst>
          <pc:docMk/>
          <pc:sldMk cId="1655533635" sldId="325"/>
        </pc:sldMkLst>
        <pc:spChg chg="del">
          <ac:chgData name="Chisae Koizumi" userId="56daf4ee-0553-4efe-a59d-f3ef39271f03" providerId="ADAL" clId="{234B9012-2D39-47FF-9403-FFB0AB425DDD}" dt="2022-02-02T07:46:28.498" v="707" actId="478"/>
          <ac:spMkLst>
            <pc:docMk/>
            <pc:sldMk cId="1655533635" sldId="325"/>
            <ac:spMk id="7" creationId="{0832776B-D96D-47A6-81C8-04995944419E}"/>
          </ac:spMkLst>
        </pc:spChg>
        <pc:spChg chg="add mod">
          <ac:chgData name="Chisae Koizumi" userId="56daf4ee-0553-4efe-a59d-f3ef39271f03" providerId="ADAL" clId="{234B9012-2D39-47FF-9403-FFB0AB425DDD}" dt="2022-02-02T07:46:28.876" v="708"/>
          <ac:spMkLst>
            <pc:docMk/>
            <pc:sldMk cId="1655533635" sldId="325"/>
            <ac:spMk id="8" creationId="{7B727A08-1F9B-4C95-BA62-E3EA55E4C7C9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7:53:15.878" v="776" actId="1076"/>
        <pc:sldMkLst>
          <pc:docMk/>
          <pc:sldMk cId="1749799371" sldId="326"/>
        </pc:sldMkLst>
        <pc:spChg chg="mod">
          <ac:chgData name="Chisae Koizumi" userId="56daf4ee-0553-4efe-a59d-f3ef39271f03" providerId="ADAL" clId="{234B9012-2D39-47FF-9403-FFB0AB425DDD}" dt="2022-02-02T07:53:15.878" v="776" actId="1076"/>
          <ac:spMkLst>
            <pc:docMk/>
            <pc:sldMk cId="1749799371" sldId="326"/>
            <ac:spMk id="8" creationId="{29E4FB84-6367-4E9A-91F8-371A6874F125}"/>
          </ac:spMkLst>
        </pc:spChg>
        <pc:spChg chg="mod">
          <ac:chgData name="Chisae Koizumi" userId="56daf4ee-0553-4efe-a59d-f3ef39271f03" providerId="ADAL" clId="{234B9012-2D39-47FF-9403-FFB0AB425DDD}" dt="2022-02-02T07:53:15.878" v="776" actId="1076"/>
          <ac:spMkLst>
            <pc:docMk/>
            <pc:sldMk cId="1749799371" sldId="326"/>
            <ac:spMk id="9" creationId="{9A2674A5-9C81-43F6-9200-5012250F5E2A}"/>
          </ac:spMkLst>
        </pc:spChg>
        <pc:spChg chg="del">
          <ac:chgData name="Chisae Koizumi" userId="56daf4ee-0553-4efe-a59d-f3ef39271f03" providerId="ADAL" clId="{234B9012-2D39-47FF-9403-FFB0AB425DDD}" dt="2022-02-02T07:52:21.707" v="768" actId="478"/>
          <ac:spMkLst>
            <pc:docMk/>
            <pc:sldMk cId="1749799371" sldId="326"/>
            <ac:spMk id="10" creationId="{AFB4DF3B-02F7-4874-B601-80B3AF486712}"/>
          </ac:spMkLst>
        </pc:spChg>
        <pc:spChg chg="del">
          <ac:chgData name="Chisae Koizumi" userId="56daf4ee-0553-4efe-a59d-f3ef39271f03" providerId="ADAL" clId="{234B9012-2D39-47FF-9403-FFB0AB425DDD}" dt="2022-02-02T07:52:23.713" v="769" actId="478"/>
          <ac:spMkLst>
            <pc:docMk/>
            <pc:sldMk cId="1749799371" sldId="326"/>
            <ac:spMk id="12" creationId="{2FA4B4C2-D5D4-43A1-A035-34FC13DDD973}"/>
          </ac:spMkLst>
        </pc:spChg>
        <pc:spChg chg="del">
          <ac:chgData name="Chisae Koizumi" userId="56daf4ee-0553-4efe-a59d-f3ef39271f03" providerId="ADAL" clId="{234B9012-2D39-47FF-9403-FFB0AB425DDD}" dt="2022-02-02T07:52:04.755" v="765" actId="478"/>
          <ac:spMkLst>
            <pc:docMk/>
            <pc:sldMk cId="1749799371" sldId="326"/>
            <ac:spMk id="13" creationId="{2AE00424-8A39-4B23-8D52-E233F0552F97}"/>
          </ac:spMkLst>
        </pc:spChg>
        <pc:spChg chg="add mod">
          <ac:chgData name="Chisae Koizumi" userId="56daf4ee-0553-4efe-a59d-f3ef39271f03" providerId="ADAL" clId="{234B9012-2D39-47FF-9403-FFB0AB425DDD}" dt="2022-02-02T07:52:05.362" v="766"/>
          <ac:spMkLst>
            <pc:docMk/>
            <pc:sldMk cId="1749799371" sldId="326"/>
            <ac:spMk id="14" creationId="{B3536194-D8A2-4053-97AB-372AEE78EC9E}"/>
          </ac:spMkLst>
        </pc:spChg>
        <pc:picChg chg="del">
          <ac:chgData name="Chisae Koizumi" userId="56daf4ee-0553-4efe-a59d-f3ef39271f03" providerId="ADAL" clId="{234B9012-2D39-47FF-9403-FFB0AB425DDD}" dt="2022-02-02T07:51:51.208" v="760" actId="478"/>
          <ac:picMkLst>
            <pc:docMk/>
            <pc:sldMk cId="1749799371" sldId="326"/>
            <ac:picMk id="3" creationId="{4C0A2FFF-AA23-4396-B343-8EAAD338FF0B}"/>
          </ac:picMkLst>
        </pc:picChg>
        <pc:picChg chg="mod">
          <ac:chgData name="Chisae Koizumi" userId="56daf4ee-0553-4efe-a59d-f3ef39271f03" providerId="ADAL" clId="{234B9012-2D39-47FF-9403-FFB0AB425DDD}" dt="2022-02-02T07:51:55.431" v="762" actId="1076"/>
          <ac:picMkLst>
            <pc:docMk/>
            <pc:sldMk cId="1749799371" sldId="326"/>
            <ac:picMk id="4" creationId="{BF3046C1-0ABC-4459-AC8F-9ACD4445B977}"/>
          </ac:picMkLst>
        </pc:picChg>
        <pc:picChg chg="del">
          <ac:chgData name="Chisae Koizumi" userId="56daf4ee-0553-4efe-a59d-f3ef39271f03" providerId="ADAL" clId="{234B9012-2D39-47FF-9403-FFB0AB425DDD}" dt="2022-02-02T07:51:51.713" v="761" actId="478"/>
          <ac:picMkLst>
            <pc:docMk/>
            <pc:sldMk cId="1749799371" sldId="326"/>
            <ac:picMk id="5" creationId="{A0069CBC-E008-4B44-8797-15B1F2EE13B4}"/>
          </ac:picMkLst>
        </pc:picChg>
        <pc:picChg chg="mod">
          <ac:chgData name="Chisae Koizumi" userId="56daf4ee-0553-4efe-a59d-f3ef39271f03" providerId="ADAL" clId="{234B9012-2D39-47FF-9403-FFB0AB425DDD}" dt="2022-02-02T07:52:00.784" v="764" actId="1076"/>
          <ac:picMkLst>
            <pc:docMk/>
            <pc:sldMk cId="1749799371" sldId="326"/>
            <ac:picMk id="6" creationId="{6AD54CE9-940C-4991-8740-37D9F9F2559C}"/>
          </ac:picMkLst>
        </pc:picChg>
        <pc:picChg chg="mod">
          <ac:chgData name="Chisae Koizumi" userId="56daf4ee-0553-4efe-a59d-f3ef39271f03" providerId="ADAL" clId="{234B9012-2D39-47FF-9403-FFB0AB425DDD}" dt="2022-02-02T07:51:58.574" v="763" actId="1076"/>
          <ac:picMkLst>
            <pc:docMk/>
            <pc:sldMk cId="1749799371" sldId="326"/>
            <ac:picMk id="11" creationId="{8786D704-EFEE-43D5-B51F-F7E8DE20FD40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49:22.403" v="736" actId="478"/>
        <pc:sldMkLst>
          <pc:docMk/>
          <pc:sldMk cId="4158045842" sldId="327"/>
        </pc:sldMkLst>
        <pc:spChg chg="del">
          <ac:chgData name="Chisae Koizumi" userId="56daf4ee-0553-4efe-a59d-f3ef39271f03" providerId="ADAL" clId="{234B9012-2D39-47FF-9403-FFB0AB425DDD}" dt="2022-02-02T07:49:14.472" v="732" actId="478"/>
          <ac:spMkLst>
            <pc:docMk/>
            <pc:sldMk cId="4158045842" sldId="327"/>
            <ac:spMk id="6" creationId="{554F9028-24DC-4B4C-B681-822006A96833}"/>
          </ac:spMkLst>
        </pc:spChg>
        <pc:spChg chg="del">
          <ac:chgData name="Chisae Koizumi" userId="56daf4ee-0553-4efe-a59d-f3ef39271f03" providerId="ADAL" clId="{234B9012-2D39-47FF-9403-FFB0AB425DDD}" dt="2022-02-02T07:49:20.261" v="735" actId="478"/>
          <ac:spMkLst>
            <pc:docMk/>
            <pc:sldMk cId="4158045842" sldId="327"/>
            <ac:spMk id="7" creationId="{489295A9-5E01-48BB-9FF5-EDFE5782E8F7}"/>
          </ac:spMkLst>
        </pc:spChg>
        <pc:spChg chg="del">
          <ac:chgData name="Chisae Koizumi" userId="56daf4ee-0553-4efe-a59d-f3ef39271f03" providerId="ADAL" clId="{234B9012-2D39-47FF-9403-FFB0AB425DDD}" dt="2022-02-02T07:49:22.403" v="736" actId="478"/>
          <ac:spMkLst>
            <pc:docMk/>
            <pc:sldMk cId="4158045842" sldId="327"/>
            <ac:spMk id="8" creationId="{490B3755-13EE-4A97-A9BF-D5EE18DA5BEE}"/>
          </ac:spMkLst>
        </pc:spChg>
        <pc:spChg chg="del">
          <ac:chgData name="Chisae Koizumi" userId="56daf4ee-0553-4efe-a59d-f3ef39271f03" providerId="ADAL" clId="{234B9012-2D39-47FF-9403-FFB0AB425DDD}" dt="2022-02-02T07:49:18.024" v="734" actId="478"/>
          <ac:spMkLst>
            <pc:docMk/>
            <pc:sldMk cId="4158045842" sldId="327"/>
            <ac:spMk id="9" creationId="{86D827AB-6A92-4BF3-8589-DC254BD22FED}"/>
          </ac:spMkLst>
        </pc:spChg>
        <pc:spChg chg="del">
          <ac:chgData name="Chisae Koizumi" userId="56daf4ee-0553-4efe-a59d-f3ef39271f03" providerId="ADAL" clId="{234B9012-2D39-47FF-9403-FFB0AB425DDD}" dt="2022-02-02T07:49:16.300" v="733" actId="478"/>
          <ac:spMkLst>
            <pc:docMk/>
            <pc:sldMk cId="4158045842" sldId="327"/>
            <ac:spMk id="10" creationId="{D37B78FC-C837-445D-874C-F574BFEDAE28}"/>
          </ac:spMkLst>
        </pc:spChg>
        <pc:spChg chg="del">
          <ac:chgData name="Chisae Koizumi" userId="56daf4ee-0553-4efe-a59d-f3ef39271f03" providerId="ADAL" clId="{234B9012-2D39-47FF-9403-FFB0AB425DDD}" dt="2022-02-02T07:48:39.302" v="730" actId="478"/>
          <ac:spMkLst>
            <pc:docMk/>
            <pc:sldMk cId="4158045842" sldId="327"/>
            <ac:spMk id="24" creationId="{57244BAD-1878-40DB-9B0F-65529AF76693}"/>
          </ac:spMkLst>
        </pc:spChg>
        <pc:spChg chg="add mod">
          <ac:chgData name="Chisae Koizumi" userId="56daf4ee-0553-4efe-a59d-f3ef39271f03" providerId="ADAL" clId="{234B9012-2D39-47FF-9403-FFB0AB425DDD}" dt="2022-02-02T07:48:35.989" v="729"/>
          <ac:spMkLst>
            <pc:docMk/>
            <pc:sldMk cId="4158045842" sldId="327"/>
            <ac:spMk id="25" creationId="{831FDF28-B553-4F3F-A4E2-9A67059C4A99}"/>
          </ac:spMkLst>
        </pc:spChg>
      </pc:sldChg>
      <pc:sldChg chg="addSp delSp modSp mod delAnim">
        <pc:chgData name="Chisae Koizumi" userId="56daf4ee-0553-4efe-a59d-f3ef39271f03" providerId="ADAL" clId="{234B9012-2D39-47FF-9403-FFB0AB425DDD}" dt="2022-02-02T07:59:02.669" v="832" actId="478"/>
        <pc:sldMkLst>
          <pc:docMk/>
          <pc:sldMk cId="3296210054" sldId="328"/>
        </pc:sldMkLst>
        <pc:spChg chg="del">
          <ac:chgData name="Chisae Koizumi" userId="56daf4ee-0553-4efe-a59d-f3ef39271f03" providerId="ADAL" clId="{234B9012-2D39-47FF-9403-FFB0AB425DDD}" dt="2022-02-02T07:59:01.572" v="831" actId="478"/>
          <ac:spMkLst>
            <pc:docMk/>
            <pc:sldMk cId="3296210054" sldId="328"/>
            <ac:spMk id="8" creationId="{445477FD-6109-4A90-B3DB-2A6336BC10D0}"/>
          </ac:spMkLst>
        </pc:spChg>
        <pc:spChg chg="del">
          <ac:chgData name="Chisae Koizumi" userId="56daf4ee-0553-4efe-a59d-f3ef39271f03" providerId="ADAL" clId="{234B9012-2D39-47FF-9403-FFB0AB425DDD}" dt="2022-02-02T07:57:44.980" v="822" actId="478"/>
          <ac:spMkLst>
            <pc:docMk/>
            <pc:sldMk cId="3296210054" sldId="328"/>
            <ac:spMk id="10" creationId="{1992A91F-1621-44B3-B3E4-3C7424D5E3B9}"/>
          </ac:spMkLst>
        </pc:spChg>
        <pc:spChg chg="add mod">
          <ac:chgData name="Chisae Koizumi" userId="56daf4ee-0553-4efe-a59d-f3ef39271f03" providerId="ADAL" clId="{234B9012-2D39-47FF-9403-FFB0AB425DDD}" dt="2022-02-02T07:58:18.307" v="829" actId="20577"/>
          <ac:spMkLst>
            <pc:docMk/>
            <pc:sldMk cId="3296210054" sldId="328"/>
            <ac:spMk id="11" creationId="{1C1A16D7-F9EB-4703-865C-16EDC02F14B9}"/>
          </ac:spMkLst>
        </pc:spChg>
        <pc:picChg chg="del">
          <ac:chgData name="Chisae Koizumi" userId="56daf4ee-0553-4efe-a59d-f3ef39271f03" providerId="ADAL" clId="{234B9012-2D39-47FF-9403-FFB0AB425DDD}" dt="2022-02-02T07:59:02.669" v="832" actId="478"/>
          <ac:picMkLst>
            <pc:docMk/>
            <pc:sldMk cId="3296210054" sldId="328"/>
            <ac:picMk id="7" creationId="{FBE9F9B6-7CA9-491D-AA38-8CBECC943C6E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56:13.324" v="805" actId="478"/>
        <pc:sldMkLst>
          <pc:docMk/>
          <pc:sldMk cId="2495344001" sldId="329"/>
        </pc:sldMkLst>
        <pc:spChg chg="del">
          <ac:chgData name="Chisae Koizumi" userId="56daf4ee-0553-4efe-a59d-f3ef39271f03" providerId="ADAL" clId="{234B9012-2D39-47FF-9403-FFB0AB425DDD}" dt="2022-02-02T07:56:13.324" v="805" actId="478"/>
          <ac:spMkLst>
            <pc:docMk/>
            <pc:sldMk cId="2495344001" sldId="329"/>
            <ac:spMk id="12" creationId="{548395AE-FC53-484A-9FF1-D5D0C934E206}"/>
          </ac:spMkLst>
        </pc:spChg>
        <pc:spChg chg="del mod">
          <ac:chgData name="Chisae Koizumi" userId="56daf4ee-0553-4efe-a59d-f3ef39271f03" providerId="ADAL" clId="{234B9012-2D39-47FF-9403-FFB0AB425DDD}" dt="2022-02-02T07:56:10.350" v="804" actId="478"/>
          <ac:spMkLst>
            <pc:docMk/>
            <pc:sldMk cId="2495344001" sldId="329"/>
            <ac:spMk id="15" creationId="{FBF05E96-F5AA-4D0F-8FFA-0EE37A937FF7}"/>
          </ac:spMkLst>
        </pc:spChg>
        <pc:spChg chg="del">
          <ac:chgData name="Chisae Koizumi" userId="56daf4ee-0553-4efe-a59d-f3ef39271f03" providerId="ADAL" clId="{234B9012-2D39-47FF-9403-FFB0AB425DDD}" dt="2022-02-02T07:55:17.589" v="798" actId="478"/>
          <ac:spMkLst>
            <pc:docMk/>
            <pc:sldMk cId="2495344001" sldId="329"/>
            <ac:spMk id="16" creationId="{504D0D54-C1C9-4322-A32A-6051C1F4F1A5}"/>
          </ac:spMkLst>
        </pc:spChg>
        <pc:spChg chg="add mod">
          <ac:chgData name="Chisae Koizumi" userId="56daf4ee-0553-4efe-a59d-f3ef39271f03" providerId="ADAL" clId="{234B9012-2D39-47FF-9403-FFB0AB425DDD}" dt="2022-02-02T07:55:20.680" v="801" actId="20577"/>
          <ac:spMkLst>
            <pc:docMk/>
            <pc:sldMk cId="2495344001" sldId="329"/>
            <ac:spMk id="17" creationId="{CD681257-14A4-4055-AB50-350C04A4D9FD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7:35:32.147" v="584" actId="166"/>
        <pc:sldMkLst>
          <pc:docMk/>
          <pc:sldMk cId="2772828613" sldId="332"/>
        </pc:sldMkLst>
        <pc:spChg chg="del">
          <ac:chgData name="Chisae Koizumi" userId="56daf4ee-0553-4efe-a59d-f3ef39271f03" providerId="ADAL" clId="{234B9012-2D39-47FF-9403-FFB0AB425DDD}" dt="2022-02-02T07:34:19.357" v="570" actId="478"/>
          <ac:spMkLst>
            <pc:docMk/>
            <pc:sldMk cId="2772828613" sldId="332"/>
            <ac:spMk id="5" creationId="{F2E9F14B-0E60-484F-BA82-517AFC2E8C35}"/>
          </ac:spMkLst>
        </pc:spChg>
        <pc:spChg chg="add mod ord">
          <ac:chgData name="Chisae Koizumi" userId="56daf4ee-0553-4efe-a59d-f3ef39271f03" providerId="ADAL" clId="{234B9012-2D39-47FF-9403-FFB0AB425DDD}" dt="2022-02-02T07:35:32.147" v="584" actId="166"/>
          <ac:spMkLst>
            <pc:docMk/>
            <pc:sldMk cId="2772828613" sldId="332"/>
            <ac:spMk id="7" creationId="{4E990F93-4DFC-47D0-9AD0-F51AB1190F06}"/>
          </ac:spMkLst>
        </pc:spChg>
        <pc:picChg chg="del">
          <ac:chgData name="Chisae Koizumi" userId="56daf4ee-0553-4efe-a59d-f3ef39271f03" providerId="ADAL" clId="{234B9012-2D39-47FF-9403-FFB0AB425DDD}" dt="2022-02-02T07:34:22.460" v="572" actId="478"/>
          <ac:picMkLst>
            <pc:docMk/>
            <pc:sldMk cId="2772828613" sldId="332"/>
            <ac:picMk id="3" creationId="{1D52999C-2943-4524-90EA-6E406D4AB29A}"/>
          </ac:picMkLst>
        </pc:picChg>
        <pc:picChg chg="add mod">
          <ac:chgData name="Chisae Koizumi" userId="56daf4ee-0553-4efe-a59d-f3ef39271f03" providerId="ADAL" clId="{234B9012-2D39-47FF-9403-FFB0AB425DDD}" dt="2022-02-02T07:34:00.174" v="557"/>
          <ac:picMkLst>
            <pc:docMk/>
            <pc:sldMk cId="2772828613" sldId="332"/>
            <ac:picMk id="6" creationId="{83AC8A53-9921-49A1-9E5C-D68C141CA021}"/>
          </ac:picMkLst>
        </pc:picChg>
        <pc:picChg chg="add mod">
          <ac:chgData name="Chisae Koizumi" userId="56daf4ee-0553-4efe-a59d-f3ef39271f03" providerId="ADAL" clId="{234B9012-2D39-47FF-9403-FFB0AB425DDD}" dt="2022-02-02T07:35:27.993" v="583" actId="14100"/>
          <ac:picMkLst>
            <pc:docMk/>
            <pc:sldMk cId="2772828613" sldId="332"/>
            <ac:picMk id="8" creationId="{AA52488E-3D39-46F8-9BAB-AAE0FF04FBF6}"/>
          </ac:picMkLst>
        </pc:picChg>
        <pc:picChg chg="add mod">
          <ac:chgData name="Chisae Koizumi" userId="56daf4ee-0553-4efe-a59d-f3ef39271f03" providerId="ADAL" clId="{234B9012-2D39-47FF-9403-FFB0AB425DDD}" dt="2022-02-02T07:35:21.898" v="582" actId="14100"/>
          <ac:picMkLst>
            <pc:docMk/>
            <pc:sldMk cId="2772828613" sldId="332"/>
            <ac:picMk id="10" creationId="{6643C11C-E057-4CC5-B054-17F238EC0702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7:34:07.046" v="569" actId="1035"/>
        <pc:sldMkLst>
          <pc:docMk/>
          <pc:sldMk cId="525943898" sldId="333"/>
        </pc:sldMkLst>
        <pc:spChg chg="mod">
          <ac:chgData name="Chisae Koizumi" userId="56daf4ee-0553-4efe-a59d-f3ef39271f03" providerId="ADAL" clId="{234B9012-2D39-47FF-9403-FFB0AB425DDD}" dt="2022-02-02T07:34:07.046" v="569" actId="1035"/>
          <ac:spMkLst>
            <pc:docMk/>
            <pc:sldMk cId="525943898" sldId="333"/>
            <ac:spMk id="5" creationId="{E9EB36C1-F06E-4F20-A329-8344D44F0375}"/>
          </ac:spMkLst>
        </pc:spChg>
        <pc:picChg chg="del">
          <ac:chgData name="Chisae Koizumi" userId="56daf4ee-0553-4efe-a59d-f3ef39271f03" providerId="ADAL" clId="{234B9012-2D39-47FF-9403-FFB0AB425DDD}" dt="2022-02-02T07:31:45.223" v="537" actId="478"/>
          <ac:picMkLst>
            <pc:docMk/>
            <pc:sldMk cId="525943898" sldId="333"/>
            <ac:picMk id="3" creationId="{49C8BE0B-EA64-4C1E-9596-F781E7968006}"/>
          </ac:picMkLst>
        </pc:picChg>
        <pc:picChg chg="add mod">
          <ac:chgData name="Chisae Koizumi" userId="56daf4ee-0553-4efe-a59d-f3ef39271f03" providerId="ADAL" clId="{234B9012-2D39-47FF-9403-FFB0AB425DDD}" dt="2022-02-02T07:33:28.465" v="556" actId="14100"/>
          <ac:picMkLst>
            <pc:docMk/>
            <pc:sldMk cId="525943898" sldId="333"/>
            <ac:picMk id="6" creationId="{86079D43-C675-47E3-BF75-00A6D87406C4}"/>
          </ac:picMkLst>
        </pc:picChg>
        <pc:picChg chg="add mod">
          <ac:chgData name="Chisae Koizumi" userId="56daf4ee-0553-4efe-a59d-f3ef39271f03" providerId="ADAL" clId="{234B9012-2D39-47FF-9403-FFB0AB425DDD}" dt="2022-02-02T07:32:50.560" v="553" actId="1076"/>
          <ac:picMkLst>
            <pc:docMk/>
            <pc:sldMk cId="525943898" sldId="333"/>
            <ac:picMk id="8" creationId="{1A62BC11-86C1-421C-AF0C-D945FF7C0F6A}"/>
          </ac:picMkLst>
        </pc:picChg>
        <pc:picChg chg="add mod">
          <ac:chgData name="Chisae Koizumi" userId="56daf4ee-0553-4efe-a59d-f3ef39271f03" providerId="ADAL" clId="{234B9012-2D39-47FF-9403-FFB0AB425DDD}" dt="2022-02-02T07:33:24.554" v="555" actId="14100"/>
          <ac:picMkLst>
            <pc:docMk/>
            <pc:sldMk cId="525943898" sldId="333"/>
            <ac:picMk id="9" creationId="{4863F79F-7154-48FD-8D48-03ADEBD52DF8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7:05:51.244" v="306" actId="14100"/>
        <pc:sldMkLst>
          <pc:docMk/>
          <pc:sldMk cId="943260542" sldId="334"/>
        </pc:sldMkLst>
        <pc:spChg chg="del">
          <ac:chgData name="Chisae Koizumi" userId="56daf4ee-0553-4efe-a59d-f3ef39271f03" providerId="ADAL" clId="{234B9012-2D39-47FF-9403-FFB0AB425DDD}" dt="2022-02-02T07:04:01.474" v="278" actId="478"/>
          <ac:spMkLst>
            <pc:docMk/>
            <pc:sldMk cId="943260542" sldId="334"/>
            <ac:spMk id="5" creationId="{4F75180B-E8E7-4035-BD78-1D252CE5186E}"/>
          </ac:spMkLst>
        </pc:spChg>
        <pc:spChg chg="add mod">
          <ac:chgData name="Chisae Koizumi" userId="56daf4ee-0553-4efe-a59d-f3ef39271f03" providerId="ADAL" clId="{234B9012-2D39-47FF-9403-FFB0AB425DDD}" dt="2022-02-02T07:04:01.891" v="279"/>
          <ac:spMkLst>
            <pc:docMk/>
            <pc:sldMk cId="943260542" sldId="334"/>
            <ac:spMk id="6" creationId="{2074E17C-9841-48B6-9A71-F5B4440E8C64}"/>
          </ac:spMkLst>
        </pc:spChg>
        <pc:picChg chg="del">
          <ac:chgData name="Chisae Koizumi" userId="56daf4ee-0553-4efe-a59d-f3ef39271f03" providerId="ADAL" clId="{234B9012-2D39-47FF-9403-FFB0AB425DDD}" dt="2022-02-02T07:03:50.905" v="277" actId="478"/>
          <ac:picMkLst>
            <pc:docMk/>
            <pc:sldMk cId="943260542" sldId="334"/>
            <ac:picMk id="3" creationId="{7A555DB9-C877-41F8-83EF-5264AC94F43D}"/>
          </ac:picMkLst>
        </pc:picChg>
        <pc:picChg chg="add mod ord">
          <ac:chgData name="Chisae Koizumi" userId="56daf4ee-0553-4efe-a59d-f3ef39271f03" providerId="ADAL" clId="{234B9012-2D39-47FF-9403-FFB0AB425DDD}" dt="2022-02-02T07:05:29.161" v="297" actId="166"/>
          <ac:picMkLst>
            <pc:docMk/>
            <pc:sldMk cId="943260542" sldId="334"/>
            <ac:picMk id="7" creationId="{D2181CAE-5ACD-4E2E-8CA4-83D668A5336C}"/>
          </ac:picMkLst>
        </pc:picChg>
        <pc:picChg chg="add mod">
          <ac:chgData name="Chisae Koizumi" userId="56daf4ee-0553-4efe-a59d-f3ef39271f03" providerId="ADAL" clId="{234B9012-2D39-47FF-9403-FFB0AB425DDD}" dt="2022-02-02T07:05:51.244" v="306" actId="14100"/>
          <ac:picMkLst>
            <pc:docMk/>
            <pc:sldMk cId="943260542" sldId="334"/>
            <ac:picMk id="9" creationId="{A2A35661-99E4-4CED-80C3-605FC738915A}"/>
          </ac:picMkLst>
        </pc:picChg>
        <pc:picChg chg="add mod">
          <ac:chgData name="Chisae Koizumi" userId="56daf4ee-0553-4efe-a59d-f3ef39271f03" providerId="ADAL" clId="{234B9012-2D39-47FF-9403-FFB0AB425DDD}" dt="2022-02-02T07:05:44.014" v="304" actId="1035"/>
          <ac:picMkLst>
            <pc:docMk/>
            <pc:sldMk cId="943260542" sldId="334"/>
            <ac:picMk id="10" creationId="{54828BBB-924E-440B-BB0A-7A31A0BD9BB7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6:58:17.257" v="199" actId="1076"/>
        <pc:sldMkLst>
          <pc:docMk/>
          <pc:sldMk cId="4126129468" sldId="335"/>
        </pc:sldMkLst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7" creationId="{E48D9AF6-576A-45A0-A7DE-966D941E0734}"/>
          </ac:spMkLst>
        </pc:spChg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8" creationId="{17794B77-BD11-4A14-8E5A-BB647375D78C}"/>
          </ac:spMkLst>
        </pc:spChg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9" creationId="{77530C82-449F-4A4C-8946-1C6C84D95006}"/>
          </ac:spMkLst>
        </pc:spChg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10" creationId="{422D9163-FC79-4EA1-9D6B-076CE36ECB39}"/>
          </ac:spMkLst>
        </pc:spChg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11" creationId="{FFFEE9BF-C4C9-4F55-A2F8-BF13D2C177A3}"/>
          </ac:spMkLst>
        </pc:spChg>
        <pc:spChg chg="del">
          <ac:chgData name="Chisae Koizumi" userId="56daf4ee-0553-4efe-a59d-f3ef39271f03" providerId="ADAL" clId="{234B9012-2D39-47FF-9403-FFB0AB425DDD}" dt="2022-02-02T06:48:54.222" v="119" actId="478"/>
          <ac:spMkLst>
            <pc:docMk/>
            <pc:sldMk cId="4126129468" sldId="335"/>
            <ac:spMk id="12" creationId="{36EE9AAE-7DDA-46E6-8D90-4046905C6F25}"/>
          </ac:spMkLst>
        </pc:spChg>
        <pc:spChg chg="mod">
          <ac:chgData name="Chisae Koizumi" userId="56daf4ee-0553-4efe-a59d-f3ef39271f03" providerId="ADAL" clId="{234B9012-2D39-47FF-9403-FFB0AB425DDD}" dt="2022-02-02T06:47:35.426" v="104" actId="1038"/>
          <ac:spMkLst>
            <pc:docMk/>
            <pc:sldMk cId="4126129468" sldId="335"/>
            <ac:spMk id="13" creationId="{ED9D2A4B-3C5D-43E8-BAF4-2ACA772CD8FF}"/>
          </ac:spMkLst>
        </pc:spChg>
        <pc:picChg chg="del mod">
          <ac:chgData name="Chisae Koizumi" userId="56daf4ee-0553-4efe-a59d-f3ef39271f03" providerId="ADAL" clId="{234B9012-2D39-47FF-9403-FFB0AB425DDD}" dt="2022-02-02T06:48:27.547" v="114" actId="478"/>
          <ac:picMkLst>
            <pc:docMk/>
            <pc:sldMk cId="4126129468" sldId="335"/>
            <ac:picMk id="3" creationId="{C5595FBE-81D1-463D-B551-13917837EF6E}"/>
          </ac:picMkLst>
        </pc:picChg>
        <pc:picChg chg="add mod">
          <ac:chgData name="Chisae Koizumi" userId="56daf4ee-0553-4efe-a59d-f3ef39271f03" providerId="ADAL" clId="{234B9012-2D39-47FF-9403-FFB0AB425DDD}" dt="2022-02-02T06:48:04.285" v="108" actId="27614"/>
          <ac:picMkLst>
            <pc:docMk/>
            <pc:sldMk cId="4126129468" sldId="335"/>
            <ac:picMk id="4" creationId="{FBED8F76-A728-4AFF-A009-D28C2B9996BC}"/>
          </ac:picMkLst>
        </pc:picChg>
        <pc:picChg chg="del">
          <ac:chgData name="Chisae Koizumi" userId="56daf4ee-0553-4efe-a59d-f3ef39271f03" providerId="ADAL" clId="{234B9012-2D39-47FF-9403-FFB0AB425DDD}" dt="2022-02-02T06:48:56.268" v="120" actId="478"/>
          <ac:picMkLst>
            <pc:docMk/>
            <pc:sldMk cId="4126129468" sldId="335"/>
            <ac:picMk id="5" creationId="{2530281E-E5F0-4C5A-9296-6D5F0B42EA11}"/>
          </ac:picMkLst>
        </pc:picChg>
        <pc:picChg chg="mod">
          <ac:chgData name="Chisae Koizumi" userId="56daf4ee-0553-4efe-a59d-f3ef39271f03" providerId="ADAL" clId="{234B9012-2D39-47FF-9403-FFB0AB425DDD}" dt="2022-02-02T06:58:17.257" v="199" actId="1076"/>
          <ac:picMkLst>
            <pc:docMk/>
            <pc:sldMk cId="4126129468" sldId="335"/>
            <ac:picMk id="6" creationId="{D202B449-1889-4B21-A13A-977BAF592FDF}"/>
          </ac:picMkLst>
        </pc:picChg>
        <pc:picChg chg="add del mod ord">
          <ac:chgData name="Chisae Koizumi" userId="56daf4ee-0553-4efe-a59d-f3ef39271f03" providerId="ADAL" clId="{234B9012-2D39-47FF-9403-FFB0AB425DDD}" dt="2022-02-02T06:57:45.280" v="192" actId="478"/>
          <ac:picMkLst>
            <pc:docMk/>
            <pc:sldMk cId="4126129468" sldId="335"/>
            <ac:picMk id="15" creationId="{82D2C029-6E9A-4275-9E8E-7BF184EEE0E8}"/>
          </ac:picMkLst>
        </pc:picChg>
        <pc:picChg chg="add mod ord">
          <ac:chgData name="Chisae Koizumi" userId="56daf4ee-0553-4efe-a59d-f3ef39271f03" providerId="ADAL" clId="{234B9012-2D39-47FF-9403-FFB0AB425DDD}" dt="2022-02-02T06:58:13.705" v="198" actId="167"/>
          <ac:picMkLst>
            <pc:docMk/>
            <pc:sldMk cId="4126129468" sldId="335"/>
            <ac:picMk id="17" creationId="{D659A989-67F0-4075-AB4B-B565FE6E3D8E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24:38.066" v="474" actId="478"/>
        <pc:sldMkLst>
          <pc:docMk/>
          <pc:sldMk cId="4253787051" sldId="336"/>
        </pc:sldMkLst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1" creationId="{89E31B85-27B7-485F-8E23-D3861FC4A4BC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2" creationId="{11624746-5022-4ADA-9484-823413D78D3C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3" creationId="{94457B54-DB7D-4131-A4FB-41660851A5BC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4" creationId="{C0DE4076-9184-41D1-B85D-D15DA437EE18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5" creationId="{F72E1AF1-AB30-47B2-AF3E-26D12B52C1FF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6" creationId="{867FB74A-787D-4ADF-8E2F-A15E8E295F40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7" creationId="{4FDBC73D-9040-4391-A0FB-C8CE6318965F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8" creationId="{DC56F326-CFC3-412F-A01F-0F326D6001E2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29" creationId="{EE43CBC6-CDE9-4519-A142-2E4BB0737FDC}"/>
          </ac:spMkLst>
        </pc:spChg>
        <pc:spChg chg="del mod">
          <ac:chgData name="Chisae Koizumi" userId="56daf4ee-0553-4efe-a59d-f3ef39271f03" providerId="ADAL" clId="{234B9012-2D39-47FF-9403-FFB0AB425DDD}" dt="2022-02-02T07:24:38.066" v="474" actId="478"/>
          <ac:spMkLst>
            <pc:docMk/>
            <pc:sldMk cId="4253787051" sldId="336"/>
            <ac:spMk id="30" creationId="{6CBAF0F6-0F31-4B2F-B436-CD829BE7ED0D}"/>
          </ac:spMkLst>
        </pc:spChg>
        <pc:spChg chg="del">
          <ac:chgData name="Chisae Koizumi" userId="56daf4ee-0553-4efe-a59d-f3ef39271f03" providerId="ADAL" clId="{234B9012-2D39-47FF-9403-FFB0AB425DDD}" dt="2022-02-02T07:22:34.867" v="460" actId="478"/>
          <ac:spMkLst>
            <pc:docMk/>
            <pc:sldMk cId="4253787051" sldId="336"/>
            <ac:spMk id="31" creationId="{4FECA1A8-94FB-42D9-9EBC-35420D6B097F}"/>
          </ac:spMkLst>
        </pc:spChg>
        <pc:spChg chg="add mod">
          <ac:chgData name="Chisae Koizumi" userId="56daf4ee-0553-4efe-a59d-f3ef39271f03" providerId="ADAL" clId="{234B9012-2D39-47FF-9403-FFB0AB425DDD}" dt="2022-02-02T07:22:35.268" v="461"/>
          <ac:spMkLst>
            <pc:docMk/>
            <pc:sldMk cId="4253787051" sldId="336"/>
            <ac:spMk id="32" creationId="{2DB12492-B551-49B2-A21A-973FEF6EF7EB}"/>
          </ac:spMkLst>
        </pc:spChg>
        <pc:picChg chg="mod">
          <ac:chgData name="Chisae Koizumi" userId="56daf4ee-0553-4efe-a59d-f3ef39271f03" providerId="ADAL" clId="{234B9012-2D39-47FF-9403-FFB0AB425DDD}" dt="2022-02-02T07:24:04.203" v="468" actId="1076"/>
          <ac:picMkLst>
            <pc:docMk/>
            <pc:sldMk cId="4253787051" sldId="336"/>
            <ac:picMk id="2" creationId="{56558C43-6499-44E6-9E1E-F72A9E16BAA4}"/>
          </ac:picMkLst>
        </pc:picChg>
        <pc:picChg chg="mod">
          <ac:chgData name="Chisae Koizumi" userId="56daf4ee-0553-4efe-a59d-f3ef39271f03" providerId="ADAL" clId="{234B9012-2D39-47FF-9403-FFB0AB425DDD}" dt="2022-02-02T07:24:05.826" v="469" actId="1076"/>
          <ac:picMkLst>
            <pc:docMk/>
            <pc:sldMk cId="4253787051" sldId="336"/>
            <ac:picMk id="4" creationId="{DFFF3C63-6515-4E9A-A371-6FF5DBD29F77}"/>
          </ac:picMkLst>
        </pc:picChg>
        <pc:picChg chg="mod">
          <ac:chgData name="Chisae Koizumi" userId="56daf4ee-0553-4efe-a59d-f3ef39271f03" providerId="ADAL" clId="{234B9012-2D39-47FF-9403-FFB0AB425DDD}" dt="2022-02-02T07:24:07.201" v="470" actId="1076"/>
          <ac:picMkLst>
            <pc:docMk/>
            <pc:sldMk cId="4253787051" sldId="336"/>
            <ac:picMk id="6" creationId="{942E0841-5E48-40CC-A574-4D2D2D2994EA}"/>
          </ac:picMkLst>
        </pc:picChg>
        <pc:picChg chg="mod">
          <ac:chgData name="Chisae Koizumi" userId="56daf4ee-0553-4efe-a59d-f3ef39271f03" providerId="ADAL" clId="{234B9012-2D39-47FF-9403-FFB0AB425DDD}" dt="2022-02-02T07:22:46.811" v="464" actId="1076"/>
          <ac:picMkLst>
            <pc:docMk/>
            <pc:sldMk cId="4253787051" sldId="336"/>
            <ac:picMk id="7" creationId="{C27A9DEA-15F3-4928-A8A3-08B2CC114848}"/>
          </ac:picMkLst>
        </pc:picChg>
        <pc:picChg chg="mod">
          <ac:chgData name="Chisae Koizumi" userId="56daf4ee-0553-4efe-a59d-f3ef39271f03" providerId="ADAL" clId="{234B9012-2D39-47FF-9403-FFB0AB425DDD}" dt="2022-02-02T07:24:08.674" v="471" actId="1076"/>
          <ac:picMkLst>
            <pc:docMk/>
            <pc:sldMk cId="4253787051" sldId="336"/>
            <ac:picMk id="20" creationId="{91016AB9-DFBA-42AE-86B0-73DED71F8CF6}"/>
          </ac:picMkLst>
        </pc:picChg>
        <pc:picChg chg="add mod">
          <ac:chgData name="Chisae Koizumi" userId="56daf4ee-0553-4efe-a59d-f3ef39271f03" providerId="ADAL" clId="{234B9012-2D39-47FF-9403-FFB0AB425DDD}" dt="2022-02-02T07:22:52.503" v="465"/>
          <ac:picMkLst>
            <pc:docMk/>
            <pc:sldMk cId="4253787051" sldId="336"/>
            <ac:picMk id="33" creationId="{D9AD1DB1-9BAD-4A6A-976A-457A9D9B617F}"/>
          </ac:picMkLst>
        </pc:picChg>
        <pc:picChg chg="add mod">
          <ac:chgData name="Chisae Koizumi" userId="56daf4ee-0553-4efe-a59d-f3ef39271f03" providerId="ADAL" clId="{234B9012-2D39-47FF-9403-FFB0AB425DDD}" dt="2022-02-02T07:22:52.503" v="465"/>
          <ac:picMkLst>
            <pc:docMk/>
            <pc:sldMk cId="4253787051" sldId="336"/>
            <ac:picMk id="34" creationId="{C974BAF2-5D93-4E42-BE88-65B3A8C72B48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29:50.449" v="525" actId="1076"/>
        <pc:sldMkLst>
          <pc:docMk/>
          <pc:sldMk cId="228095193" sldId="337"/>
        </pc:sldMkLst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6" creationId="{4440D3C6-4A99-4A4F-B3B7-FB1C341CFF35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7" creationId="{F2B6B74C-2C0A-4BC1-A8CD-BDBF7CAE1174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8" creationId="{4C3FFC66-6303-4AB7-B2C8-05513357D876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9" creationId="{A32AD033-F4B6-4B35-AF51-96997AB4C0FF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10" creationId="{9139854B-10EC-40F0-84A5-D2AB843145FF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11" creationId="{C6865972-5489-4CA5-9757-AC9B180180C6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12" creationId="{06E4A372-D430-4AAB-ABB2-3AED34A11456}"/>
          </ac:spMkLst>
        </pc:spChg>
        <pc:spChg chg="del">
          <ac:chgData name="Chisae Koizumi" userId="56daf4ee-0553-4efe-a59d-f3ef39271f03" providerId="ADAL" clId="{234B9012-2D39-47FF-9403-FFB0AB425DDD}" dt="2022-02-02T07:29:42.052" v="521" actId="478"/>
          <ac:spMkLst>
            <pc:docMk/>
            <pc:sldMk cId="228095193" sldId="337"/>
            <ac:spMk id="13" creationId="{3DF63998-86A1-4ED2-99FD-4F8A1288CA21}"/>
          </ac:spMkLst>
        </pc:spChg>
        <pc:spChg chg="mod">
          <ac:chgData name="Chisae Koizumi" userId="56daf4ee-0553-4efe-a59d-f3ef39271f03" providerId="ADAL" clId="{234B9012-2D39-47FF-9403-FFB0AB425DDD}" dt="2022-02-02T07:29:20.561" v="516" actId="1038"/>
          <ac:spMkLst>
            <pc:docMk/>
            <pc:sldMk cId="228095193" sldId="337"/>
            <ac:spMk id="14" creationId="{CEF70810-3686-4886-8C64-D9F735D197D1}"/>
          </ac:spMkLst>
        </pc:spChg>
        <pc:picChg chg="del">
          <ac:chgData name="Chisae Koizumi" userId="56daf4ee-0553-4efe-a59d-f3ef39271f03" providerId="ADAL" clId="{234B9012-2D39-47FF-9403-FFB0AB425DDD}" dt="2022-02-02T07:28:35.346" v="502" actId="478"/>
          <ac:picMkLst>
            <pc:docMk/>
            <pc:sldMk cId="228095193" sldId="337"/>
            <ac:picMk id="3" creationId="{779F753D-7C57-4D61-8901-3E2C7298B270}"/>
          </ac:picMkLst>
        </pc:picChg>
        <pc:picChg chg="add mod">
          <ac:chgData name="Chisae Koizumi" userId="56daf4ee-0553-4efe-a59d-f3ef39271f03" providerId="ADAL" clId="{234B9012-2D39-47FF-9403-FFB0AB425DDD}" dt="2022-02-02T07:29:46.579" v="523" actId="1076"/>
          <ac:picMkLst>
            <pc:docMk/>
            <pc:sldMk cId="228095193" sldId="337"/>
            <ac:picMk id="4" creationId="{1301F81B-DEB5-4F36-B746-E38819899A84}"/>
          </ac:picMkLst>
        </pc:picChg>
        <pc:picChg chg="del mod">
          <ac:chgData name="Chisae Koizumi" userId="56daf4ee-0553-4efe-a59d-f3ef39271f03" providerId="ADAL" clId="{234B9012-2D39-47FF-9403-FFB0AB425DDD}" dt="2022-02-02T07:29:28.309" v="518" actId="478"/>
          <ac:picMkLst>
            <pc:docMk/>
            <pc:sldMk cId="228095193" sldId="337"/>
            <ac:picMk id="5" creationId="{26831E67-4E4A-4619-BA22-FC8DFD6F87FE}"/>
          </ac:picMkLst>
        </pc:picChg>
        <pc:picChg chg="add mod">
          <ac:chgData name="Chisae Koizumi" userId="56daf4ee-0553-4efe-a59d-f3ef39271f03" providerId="ADAL" clId="{234B9012-2D39-47FF-9403-FFB0AB425DDD}" dt="2022-02-02T07:29:50.449" v="525" actId="1076"/>
          <ac:picMkLst>
            <pc:docMk/>
            <pc:sldMk cId="228095193" sldId="337"/>
            <ac:picMk id="15" creationId="{D51F9BD6-1C5E-449D-B865-FDF91A33B6B5}"/>
          </ac:picMkLst>
        </pc:picChg>
      </pc:sldChg>
      <pc:sldChg chg="addSp delSp modSp mod delAnim">
        <pc:chgData name="Chisae Koizumi" userId="56daf4ee-0553-4efe-a59d-f3ef39271f03" providerId="ADAL" clId="{234B9012-2D39-47FF-9403-FFB0AB425DDD}" dt="2022-02-02T07:47:27.646" v="713" actId="478"/>
        <pc:sldMkLst>
          <pc:docMk/>
          <pc:sldMk cId="1610476853" sldId="338"/>
        </pc:sldMkLst>
        <pc:spChg chg="del">
          <ac:chgData name="Chisae Koizumi" userId="56daf4ee-0553-4efe-a59d-f3ef39271f03" providerId="ADAL" clId="{234B9012-2D39-47FF-9403-FFB0AB425DDD}" dt="2022-02-02T07:47:27.646" v="713" actId="478"/>
          <ac:spMkLst>
            <pc:docMk/>
            <pc:sldMk cId="1610476853" sldId="338"/>
            <ac:spMk id="8" creationId="{46F65FAE-4C78-4DED-BF11-5BDA441721E4}"/>
          </ac:spMkLst>
        </pc:spChg>
        <pc:spChg chg="del">
          <ac:chgData name="Chisae Koizumi" userId="56daf4ee-0553-4efe-a59d-f3ef39271f03" providerId="ADAL" clId="{234B9012-2D39-47FF-9403-FFB0AB425DDD}" dt="2022-02-02T07:47:06.266" v="709" actId="478"/>
          <ac:spMkLst>
            <pc:docMk/>
            <pc:sldMk cId="1610476853" sldId="338"/>
            <ac:spMk id="10" creationId="{3DC721E4-1BED-4FDD-B6A1-9435C84AB9D8}"/>
          </ac:spMkLst>
        </pc:spChg>
        <pc:spChg chg="add mod">
          <ac:chgData name="Chisae Koizumi" userId="56daf4ee-0553-4efe-a59d-f3ef39271f03" providerId="ADAL" clId="{234B9012-2D39-47FF-9403-FFB0AB425DDD}" dt="2022-02-02T07:47:06.638" v="710"/>
          <ac:spMkLst>
            <pc:docMk/>
            <pc:sldMk cId="1610476853" sldId="338"/>
            <ac:spMk id="12" creationId="{12B910D8-4A4A-4190-AF60-13EA3A255F9B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8:03:48.688" v="903" actId="1036"/>
        <pc:sldMkLst>
          <pc:docMk/>
          <pc:sldMk cId="876598115" sldId="339"/>
        </pc:sldMkLst>
        <pc:spChg chg="mod">
          <ac:chgData name="Chisae Koizumi" userId="56daf4ee-0553-4efe-a59d-f3ef39271f03" providerId="ADAL" clId="{234B9012-2D39-47FF-9403-FFB0AB425DDD}" dt="2022-02-02T08:03:48.688" v="903" actId="1036"/>
          <ac:spMkLst>
            <pc:docMk/>
            <pc:sldMk cId="876598115" sldId="339"/>
            <ac:spMk id="4" creationId="{C6AF5872-B78A-4801-B1CA-0E82F3B76699}"/>
          </ac:spMkLst>
        </pc:spChg>
        <pc:picChg chg="del mod">
          <ac:chgData name="Chisae Koizumi" userId="56daf4ee-0553-4efe-a59d-f3ef39271f03" providerId="ADAL" clId="{234B9012-2D39-47FF-9403-FFB0AB425DDD}" dt="2022-02-02T08:02:44.475" v="891" actId="478"/>
          <ac:picMkLst>
            <pc:docMk/>
            <pc:sldMk cId="876598115" sldId="339"/>
            <ac:picMk id="3" creationId="{6E1795F9-410B-4064-AFBF-4D2E5515F527}"/>
          </ac:picMkLst>
        </pc:picChg>
        <pc:picChg chg="add mod">
          <ac:chgData name="Chisae Koizumi" userId="56daf4ee-0553-4efe-a59d-f3ef39271f03" providerId="ADAL" clId="{234B9012-2D39-47FF-9403-FFB0AB425DDD}" dt="2022-02-02T08:03:31.741" v="902" actId="14100"/>
          <ac:picMkLst>
            <pc:docMk/>
            <pc:sldMk cId="876598115" sldId="339"/>
            <ac:picMk id="5" creationId="{F5EC4E4B-5C5E-4178-8507-CCA795EFF12D}"/>
          </ac:picMkLst>
        </pc:picChg>
        <pc:picChg chg="add mod">
          <ac:chgData name="Chisae Koizumi" userId="56daf4ee-0553-4efe-a59d-f3ef39271f03" providerId="ADAL" clId="{234B9012-2D39-47FF-9403-FFB0AB425DDD}" dt="2022-02-02T08:03:29.701" v="901" actId="1076"/>
          <ac:picMkLst>
            <pc:docMk/>
            <pc:sldMk cId="876598115" sldId="339"/>
            <ac:picMk id="7" creationId="{58CF3CD9-5DD5-4952-A5A6-AFAF8730519A}"/>
          </ac:picMkLst>
        </pc:picChg>
      </pc:sldChg>
      <pc:sldChg chg="addSp delSp modSp mod">
        <pc:chgData name="Chisae Koizumi" userId="56daf4ee-0553-4efe-a59d-f3ef39271f03" providerId="ADAL" clId="{234B9012-2D39-47FF-9403-FFB0AB425DDD}" dt="2022-02-02T08:03:55.244" v="905"/>
        <pc:sldMkLst>
          <pc:docMk/>
          <pc:sldMk cId="1521873219" sldId="340"/>
        </pc:sldMkLst>
        <pc:spChg chg="del">
          <ac:chgData name="Chisae Koizumi" userId="56daf4ee-0553-4efe-a59d-f3ef39271f03" providerId="ADAL" clId="{234B9012-2D39-47FF-9403-FFB0AB425DDD}" dt="2022-02-02T08:03:54.905" v="904" actId="478"/>
          <ac:spMkLst>
            <pc:docMk/>
            <pc:sldMk cId="1521873219" sldId="340"/>
            <ac:spMk id="4" creationId="{47D18B5E-8F49-4C02-A9BB-3B593C934143}"/>
          </ac:spMkLst>
        </pc:spChg>
        <pc:spChg chg="add mod">
          <ac:chgData name="Chisae Koizumi" userId="56daf4ee-0553-4efe-a59d-f3ef39271f03" providerId="ADAL" clId="{234B9012-2D39-47FF-9403-FFB0AB425DDD}" dt="2022-02-02T08:03:55.244" v="905"/>
          <ac:spMkLst>
            <pc:docMk/>
            <pc:sldMk cId="1521873219" sldId="340"/>
            <ac:spMk id="5" creationId="{D3C285E0-F539-4956-8DDB-4965589EB5E2}"/>
          </ac:spMkLst>
        </pc:spChg>
      </pc:sldChg>
      <pc:sldChg chg="addSp delSp modSp mod">
        <pc:chgData name="Chisae Koizumi" userId="56daf4ee-0553-4efe-a59d-f3ef39271f03" providerId="ADAL" clId="{234B9012-2D39-47FF-9403-FFB0AB425DDD}" dt="2022-02-02T08:03:58.189" v="907"/>
        <pc:sldMkLst>
          <pc:docMk/>
          <pc:sldMk cId="3238228385" sldId="341"/>
        </pc:sldMkLst>
        <pc:spChg chg="del">
          <ac:chgData name="Chisae Koizumi" userId="56daf4ee-0553-4efe-a59d-f3ef39271f03" providerId="ADAL" clId="{234B9012-2D39-47FF-9403-FFB0AB425DDD}" dt="2022-02-02T08:03:57.967" v="906" actId="478"/>
          <ac:spMkLst>
            <pc:docMk/>
            <pc:sldMk cId="3238228385" sldId="341"/>
            <ac:spMk id="4" creationId="{FBD6E225-6F4B-40A3-AC0F-B12AE1654049}"/>
          </ac:spMkLst>
        </pc:spChg>
        <pc:spChg chg="add mod">
          <ac:chgData name="Chisae Koizumi" userId="56daf4ee-0553-4efe-a59d-f3ef39271f03" providerId="ADAL" clId="{234B9012-2D39-47FF-9403-FFB0AB425DDD}" dt="2022-02-02T08:03:58.189" v="907"/>
          <ac:spMkLst>
            <pc:docMk/>
            <pc:sldMk cId="3238228385" sldId="341"/>
            <ac:spMk id="5" creationId="{057CC8E6-FAAC-437F-83FB-08C16EFAA08D}"/>
          </ac:spMkLst>
        </pc:spChg>
      </pc:sldChg>
      <pc:sldChg chg="addSp modSp add modAnim">
        <pc:chgData name="Chisae Koizumi" userId="56daf4ee-0553-4efe-a59d-f3ef39271f03" providerId="ADAL" clId="{234B9012-2D39-47FF-9403-FFB0AB425DDD}" dt="2022-02-02T06:35:01.411" v="34" actId="164"/>
        <pc:sldMkLst>
          <pc:docMk/>
          <pc:sldMk cId="1690591871" sldId="342"/>
        </pc:sldMkLst>
        <pc:spChg chg="mod">
          <ac:chgData name="Chisae Koizumi" userId="56daf4ee-0553-4efe-a59d-f3ef39271f03" providerId="ADAL" clId="{234B9012-2D39-47FF-9403-FFB0AB425DDD}" dt="2022-02-02T06:34:42.456" v="33" actId="164"/>
          <ac:spMkLst>
            <pc:docMk/>
            <pc:sldMk cId="1690591871" sldId="342"/>
            <ac:spMk id="6" creationId="{8372740B-C9CF-4736-99F4-B65F8895DFB2}"/>
          </ac:spMkLst>
        </pc:spChg>
        <pc:spChg chg="mod">
          <ac:chgData name="Chisae Koizumi" userId="56daf4ee-0553-4efe-a59d-f3ef39271f03" providerId="ADAL" clId="{234B9012-2D39-47FF-9403-FFB0AB425DDD}" dt="2022-02-02T06:34:42.456" v="33" actId="164"/>
          <ac:spMkLst>
            <pc:docMk/>
            <pc:sldMk cId="1690591871" sldId="342"/>
            <ac:spMk id="9" creationId="{FFA678A8-833E-4AA1-8CA2-31EA6B99BCAD}"/>
          </ac:spMkLst>
        </pc:spChg>
        <pc:spChg chg="mod">
          <ac:chgData name="Chisae Koizumi" userId="56daf4ee-0553-4efe-a59d-f3ef39271f03" providerId="ADAL" clId="{234B9012-2D39-47FF-9403-FFB0AB425DDD}" dt="2022-02-02T06:34:42.456" v="33" actId="164"/>
          <ac:spMkLst>
            <pc:docMk/>
            <pc:sldMk cId="1690591871" sldId="342"/>
            <ac:spMk id="11" creationId="{8B26FF97-F442-402D-A13F-7E2001BCFEDF}"/>
          </ac:spMkLst>
        </pc:spChg>
        <pc:spChg chg="mod">
          <ac:chgData name="Chisae Koizumi" userId="56daf4ee-0553-4efe-a59d-f3ef39271f03" providerId="ADAL" clId="{234B9012-2D39-47FF-9403-FFB0AB425DDD}" dt="2022-02-02T06:34:42.456" v="33" actId="164"/>
          <ac:spMkLst>
            <pc:docMk/>
            <pc:sldMk cId="1690591871" sldId="342"/>
            <ac:spMk id="12" creationId="{C8327B20-76BC-496E-9195-18ADF6659E30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14" creationId="{EFD31E75-E97A-4DF7-8F28-8842B447D5CE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17" creationId="{492386CA-305C-432C-BA17-397276A42F99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18" creationId="{874358B0-AB31-4EC2-953D-7F4FA99BC796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19" creationId="{9569F8D1-4E74-4089-A0A9-AC27FA56623F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21" creationId="{51A13C83-27BB-4FBF-B8F8-84D39CBBF242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22" creationId="{93C9BCF7-D82F-4329-93A2-A9EF8456E51C}"/>
          </ac:spMkLst>
        </pc:spChg>
        <pc:spChg chg="mod">
          <ac:chgData name="Chisae Koizumi" userId="56daf4ee-0553-4efe-a59d-f3ef39271f03" providerId="ADAL" clId="{234B9012-2D39-47FF-9403-FFB0AB425DDD}" dt="2022-02-02T06:35:01.411" v="34" actId="164"/>
          <ac:spMkLst>
            <pc:docMk/>
            <pc:sldMk cId="1690591871" sldId="342"/>
            <ac:spMk id="23" creationId="{54757780-CEDF-43DB-9B20-C7B7A2A88331}"/>
          </ac:spMkLst>
        </pc:spChg>
        <pc:grpChg chg="add mod">
          <ac:chgData name="Chisae Koizumi" userId="56daf4ee-0553-4efe-a59d-f3ef39271f03" providerId="ADAL" clId="{234B9012-2D39-47FF-9403-FFB0AB425DDD}" dt="2022-02-02T06:34:42.456" v="33" actId="164"/>
          <ac:grpSpMkLst>
            <pc:docMk/>
            <pc:sldMk cId="1690591871" sldId="342"/>
            <ac:grpSpMk id="8" creationId="{5C40AB30-3E8D-45A8-9232-9D9F506DAD35}"/>
          </ac:grpSpMkLst>
        </pc:grpChg>
        <pc:grpChg chg="add mod">
          <ac:chgData name="Chisae Koizumi" userId="56daf4ee-0553-4efe-a59d-f3ef39271f03" providerId="ADAL" clId="{234B9012-2D39-47FF-9403-FFB0AB425DDD}" dt="2022-02-02T06:35:01.411" v="34" actId="164"/>
          <ac:grpSpMkLst>
            <pc:docMk/>
            <pc:sldMk cId="1690591871" sldId="342"/>
            <ac:grpSpMk id="10" creationId="{9E27F88F-1CF0-48C6-9CF7-7E742BD3DBD9}"/>
          </ac:grpSpMkLst>
        </pc:grpChg>
        <pc:picChg chg="mod">
          <ac:chgData name="Chisae Koizumi" userId="56daf4ee-0553-4efe-a59d-f3ef39271f03" providerId="ADAL" clId="{234B9012-2D39-47FF-9403-FFB0AB425DDD}" dt="2022-02-02T06:34:42.456" v="33" actId="164"/>
          <ac:picMkLst>
            <pc:docMk/>
            <pc:sldMk cId="1690591871" sldId="342"/>
            <ac:picMk id="5" creationId="{44281DCC-FAD1-4757-B8FF-E086BE4FBF04}"/>
          </ac:picMkLst>
        </pc:picChg>
        <pc:picChg chg="mod">
          <ac:chgData name="Chisae Koizumi" userId="56daf4ee-0553-4efe-a59d-f3ef39271f03" providerId="ADAL" clId="{234B9012-2D39-47FF-9403-FFB0AB425DDD}" dt="2022-02-02T06:35:01.411" v="34" actId="164"/>
          <ac:picMkLst>
            <pc:docMk/>
            <pc:sldMk cId="1690591871" sldId="342"/>
            <ac:picMk id="7" creationId="{73EC7092-86B6-4F22-9F23-4CC03DF986AC}"/>
          </ac:picMkLst>
        </pc:picChg>
      </pc:sldChg>
      <pc:sldChg chg="addSp modSp add modAnim">
        <pc:chgData name="Chisae Koizumi" userId="56daf4ee-0553-4efe-a59d-f3ef39271f03" providerId="ADAL" clId="{234B9012-2D39-47FF-9403-FFB0AB425DDD}" dt="2022-02-02T06:40:07.183" v="44" actId="164"/>
        <pc:sldMkLst>
          <pc:docMk/>
          <pc:sldMk cId="3378373332" sldId="343"/>
        </pc:sldMkLst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14" creationId="{7809B5EC-2400-41B5-98BE-31B34550EE20}"/>
          </ac:spMkLst>
        </pc:spChg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16" creationId="{C6181B56-AAC6-4761-B047-4B2ED1EA6010}"/>
          </ac:spMkLst>
        </pc:spChg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18" creationId="{CE56E20E-DFC4-4747-BA95-F3A89AD10254}"/>
          </ac:spMkLst>
        </pc:spChg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21" creationId="{E0769497-83AF-4BBD-BE80-526EC8307FB8}"/>
          </ac:spMkLst>
        </pc:spChg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22" creationId="{A1AA1829-DDB6-492C-BAEE-BF6739E5871E}"/>
          </ac:spMkLst>
        </pc:spChg>
        <pc:spChg chg="mod">
          <ac:chgData name="Chisae Koizumi" userId="56daf4ee-0553-4efe-a59d-f3ef39271f03" providerId="ADAL" clId="{234B9012-2D39-47FF-9403-FFB0AB425DDD}" dt="2022-02-02T06:40:07.183" v="44" actId="164"/>
          <ac:spMkLst>
            <pc:docMk/>
            <pc:sldMk cId="3378373332" sldId="343"/>
            <ac:spMk id="23" creationId="{E740FF57-A4AF-4A5D-8CBF-C5D84B4F82B9}"/>
          </ac:spMkLst>
        </pc:spChg>
        <pc:grpChg chg="add mod">
          <ac:chgData name="Chisae Koizumi" userId="56daf4ee-0553-4efe-a59d-f3ef39271f03" providerId="ADAL" clId="{234B9012-2D39-47FF-9403-FFB0AB425DDD}" dt="2022-02-02T06:40:07.183" v="44" actId="164"/>
          <ac:grpSpMkLst>
            <pc:docMk/>
            <pc:sldMk cId="3378373332" sldId="343"/>
            <ac:grpSpMk id="2" creationId="{ADF8A079-144E-4587-8FF2-2442677101AB}"/>
          </ac:grpSpMkLst>
        </pc:grpChg>
        <pc:grpChg chg="mod">
          <ac:chgData name="Chisae Koizumi" userId="56daf4ee-0553-4efe-a59d-f3ef39271f03" providerId="ADAL" clId="{234B9012-2D39-47FF-9403-FFB0AB425DDD}" dt="2022-02-02T06:40:07.183" v="44" actId="164"/>
          <ac:grpSpMkLst>
            <pc:docMk/>
            <pc:sldMk cId="3378373332" sldId="343"/>
            <ac:grpSpMk id="20" creationId="{0A4CE1E8-26A9-4811-8C8B-368F838A8E0E}"/>
          </ac:grpSpMkLst>
        </pc:grpChg>
      </pc:sldChg>
      <pc:sldChg chg="addSp modSp add modAnim">
        <pc:chgData name="Chisae Koizumi" userId="56daf4ee-0553-4efe-a59d-f3ef39271f03" providerId="ADAL" clId="{234B9012-2D39-47FF-9403-FFB0AB425DDD}" dt="2022-02-02T06:44:38.531" v="55" actId="164"/>
        <pc:sldMkLst>
          <pc:docMk/>
          <pc:sldMk cId="1220962746" sldId="344"/>
        </pc:sldMkLst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3" creationId="{B12C781C-15A3-4CF9-9E03-47A8FAC3C4D2}"/>
          </ac:spMkLst>
        </pc:spChg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5" creationId="{A3621DE4-7654-4625-AF63-151522C54E4D}"/>
          </ac:spMkLst>
        </pc:spChg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6" creationId="{1FCC2FFC-2DAD-420B-8AE6-3AB9BED8D006}"/>
          </ac:spMkLst>
        </pc:spChg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7" creationId="{ED6AA393-AE94-4596-8E39-1D1E1EBEBAAA}"/>
          </ac:spMkLst>
        </pc:spChg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8" creationId="{D855A49F-7520-4277-8AAA-65C48F416122}"/>
          </ac:spMkLst>
        </pc:spChg>
        <pc:spChg chg="mod">
          <ac:chgData name="Chisae Koizumi" userId="56daf4ee-0553-4efe-a59d-f3ef39271f03" providerId="ADAL" clId="{234B9012-2D39-47FF-9403-FFB0AB425DDD}" dt="2022-02-02T06:44:38.531" v="55" actId="164"/>
          <ac:spMkLst>
            <pc:docMk/>
            <pc:sldMk cId="1220962746" sldId="344"/>
            <ac:spMk id="19" creationId="{7D3996FE-A255-407A-ADF3-E1CC9B901512}"/>
          </ac:spMkLst>
        </pc:spChg>
        <pc:grpChg chg="add mod">
          <ac:chgData name="Chisae Koizumi" userId="56daf4ee-0553-4efe-a59d-f3ef39271f03" providerId="ADAL" clId="{234B9012-2D39-47FF-9403-FFB0AB425DDD}" dt="2022-02-02T06:44:38.531" v="55" actId="164"/>
          <ac:grpSpMkLst>
            <pc:docMk/>
            <pc:sldMk cId="1220962746" sldId="344"/>
            <ac:grpSpMk id="10" creationId="{7B1F754E-371B-4FA2-9686-915966F55DC7}"/>
          </ac:grpSpMkLst>
        </pc:grpChg>
        <pc:grpChg chg="mod">
          <ac:chgData name="Chisae Koizumi" userId="56daf4ee-0553-4efe-a59d-f3ef39271f03" providerId="ADAL" clId="{234B9012-2D39-47FF-9403-FFB0AB425DDD}" dt="2022-02-02T06:44:38.531" v="55" actId="164"/>
          <ac:grpSpMkLst>
            <pc:docMk/>
            <pc:sldMk cId="1220962746" sldId="344"/>
            <ac:grpSpMk id="12" creationId="{3DB7C988-30F6-491A-B56D-F78A3B3736DB}"/>
          </ac:grpSpMkLst>
        </pc:grpChg>
      </pc:sldChg>
      <pc:sldChg chg="addSp delSp modSp add mod modAnim">
        <pc:chgData name="Chisae Koizumi" userId="56daf4ee-0553-4efe-a59d-f3ef39271f03" providerId="ADAL" clId="{234B9012-2D39-47FF-9403-FFB0AB425DDD}" dt="2022-02-02T07:00:10.510" v="259" actId="164"/>
        <pc:sldMkLst>
          <pc:docMk/>
          <pc:sldMk cId="1985413202" sldId="345"/>
        </pc:sldMkLst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7" creationId="{E48D9AF6-576A-45A0-A7DE-966D941E0734}"/>
          </ac:spMkLst>
        </pc:spChg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8" creationId="{17794B77-BD11-4A14-8E5A-BB647375D78C}"/>
          </ac:spMkLst>
        </pc:spChg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9" creationId="{77530C82-449F-4A4C-8946-1C6C84D95006}"/>
          </ac:spMkLst>
        </pc:spChg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10" creationId="{422D9163-FC79-4EA1-9D6B-076CE36ECB39}"/>
          </ac:spMkLst>
        </pc:spChg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11" creationId="{FFFEE9BF-C4C9-4F55-A2F8-BF13D2C177A3}"/>
          </ac:spMkLst>
        </pc:spChg>
        <pc:spChg chg="add del mod topLvl">
          <ac:chgData name="Chisae Koizumi" userId="56daf4ee-0553-4efe-a59d-f3ef39271f03" providerId="ADAL" clId="{234B9012-2D39-47FF-9403-FFB0AB425DDD}" dt="2022-02-02T07:00:10.510" v="259" actId="164"/>
          <ac:spMkLst>
            <pc:docMk/>
            <pc:sldMk cId="1985413202" sldId="345"/>
            <ac:spMk id="12" creationId="{36EE9AAE-7DDA-46E6-8D90-4046905C6F25}"/>
          </ac:spMkLst>
        </pc:spChg>
        <pc:grpChg chg="add del mod ord">
          <ac:chgData name="Chisae Koizumi" userId="56daf4ee-0553-4efe-a59d-f3ef39271f03" providerId="ADAL" clId="{234B9012-2D39-47FF-9403-FFB0AB425DDD}" dt="2022-02-02T06:58:46.827" v="202" actId="165"/>
          <ac:grpSpMkLst>
            <pc:docMk/>
            <pc:sldMk cId="1985413202" sldId="345"/>
            <ac:grpSpMk id="2" creationId="{62CC5179-D365-4B4A-950B-E993793F8EC0}"/>
          </ac:grpSpMkLst>
        </pc:grpChg>
        <pc:grpChg chg="add mod">
          <ac:chgData name="Chisae Koizumi" userId="56daf4ee-0553-4efe-a59d-f3ef39271f03" providerId="ADAL" clId="{234B9012-2D39-47FF-9403-FFB0AB425DDD}" dt="2022-02-02T07:00:10.510" v="259" actId="164"/>
          <ac:grpSpMkLst>
            <pc:docMk/>
            <pc:sldMk cId="1985413202" sldId="345"/>
            <ac:grpSpMk id="3" creationId="{5D13F0D9-0BD8-4BE8-95FD-1307C03C23B8}"/>
          </ac:grpSpMkLst>
        </pc:grpChg>
        <pc:picChg chg="mod ord">
          <ac:chgData name="Chisae Koizumi" userId="56daf4ee-0553-4efe-a59d-f3ef39271f03" providerId="ADAL" clId="{234B9012-2D39-47FF-9403-FFB0AB425DDD}" dt="2022-02-02T06:59:15.066" v="210" actId="166"/>
          <ac:picMkLst>
            <pc:docMk/>
            <pc:sldMk cId="1985413202" sldId="345"/>
            <ac:picMk id="5" creationId="{2530281E-E5F0-4C5A-9296-6D5F0B42EA11}"/>
          </ac:picMkLst>
        </pc:picChg>
        <pc:picChg chg="mod">
          <ac:chgData name="Chisae Koizumi" userId="56daf4ee-0553-4efe-a59d-f3ef39271f03" providerId="ADAL" clId="{234B9012-2D39-47FF-9403-FFB0AB425DDD}" dt="2022-02-02T06:59:53.608" v="258" actId="1038"/>
          <ac:picMkLst>
            <pc:docMk/>
            <pc:sldMk cId="1985413202" sldId="345"/>
            <ac:picMk id="6" creationId="{D202B449-1889-4B21-A13A-977BAF592FDF}"/>
          </ac:picMkLst>
        </pc:picChg>
        <pc:picChg chg="add mod ord">
          <ac:chgData name="Chisae Koizumi" userId="56daf4ee-0553-4efe-a59d-f3ef39271f03" providerId="ADAL" clId="{234B9012-2D39-47FF-9403-FFB0AB425DDD}" dt="2022-02-02T07:00:10.510" v="259" actId="164"/>
          <ac:picMkLst>
            <pc:docMk/>
            <pc:sldMk cId="1985413202" sldId="345"/>
            <ac:picMk id="14" creationId="{F49D1953-605E-469C-9562-A7A548D560A9}"/>
          </ac:picMkLst>
        </pc:picChg>
        <pc:picChg chg="add del mod topLvl">
          <ac:chgData name="Chisae Koizumi" userId="56daf4ee-0553-4efe-a59d-f3ef39271f03" providerId="ADAL" clId="{234B9012-2D39-47FF-9403-FFB0AB425DDD}" dt="2022-02-02T06:58:53.378" v="205" actId="478"/>
          <ac:picMkLst>
            <pc:docMk/>
            <pc:sldMk cId="1985413202" sldId="345"/>
            <ac:picMk id="15" creationId="{82D2C029-6E9A-4275-9E8E-7BF184EEE0E8}"/>
          </ac:picMkLst>
        </pc:picChg>
      </pc:sldChg>
      <pc:sldChg chg="addSp delSp modSp add mod">
        <pc:chgData name="Chisae Koizumi" userId="56daf4ee-0553-4efe-a59d-f3ef39271f03" providerId="ADAL" clId="{234B9012-2D39-47FF-9403-FFB0AB425DDD}" dt="2022-02-02T07:11:56.155" v="362" actId="1076"/>
        <pc:sldMkLst>
          <pc:docMk/>
          <pc:sldMk cId="2107953173" sldId="346"/>
        </pc:sldMkLst>
        <pc:spChg chg="del">
          <ac:chgData name="Chisae Koizumi" userId="56daf4ee-0553-4efe-a59d-f3ef39271f03" providerId="ADAL" clId="{234B9012-2D39-47FF-9403-FFB0AB425DDD}" dt="2022-02-02T07:08:08.811" v="333" actId="478"/>
          <ac:spMkLst>
            <pc:docMk/>
            <pc:sldMk cId="2107953173" sldId="346"/>
            <ac:spMk id="8" creationId="{81FA78D4-95D9-4459-938A-751CB2798D83}"/>
          </ac:spMkLst>
        </pc:spChg>
        <pc:spChg chg="add mod">
          <ac:chgData name="Chisae Koizumi" userId="56daf4ee-0553-4efe-a59d-f3ef39271f03" providerId="ADAL" clId="{234B9012-2D39-47FF-9403-FFB0AB425DDD}" dt="2022-02-02T07:08:09.256" v="334"/>
          <ac:spMkLst>
            <pc:docMk/>
            <pc:sldMk cId="2107953173" sldId="346"/>
            <ac:spMk id="9" creationId="{3059E310-C52C-4CAF-AE6A-110B0B21CDEE}"/>
          </ac:spMkLst>
        </pc:spChg>
        <pc:spChg chg="add mod">
          <ac:chgData name="Chisae Koizumi" userId="56daf4ee-0553-4efe-a59d-f3ef39271f03" providerId="ADAL" clId="{234B9012-2D39-47FF-9403-FFB0AB425DDD}" dt="2022-02-02T07:11:13.083" v="341" actId="1076"/>
          <ac:spMkLst>
            <pc:docMk/>
            <pc:sldMk cId="2107953173" sldId="346"/>
            <ac:spMk id="10" creationId="{AD329DA3-215C-4081-8C8F-872400F5A126}"/>
          </ac:spMkLst>
        </pc:spChg>
        <pc:spChg chg="add mod">
          <ac:chgData name="Chisae Koizumi" userId="56daf4ee-0553-4efe-a59d-f3ef39271f03" providerId="ADAL" clId="{234B9012-2D39-47FF-9403-FFB0AB425DDD}" dt="2022-02-02T07:11:25.821" v="349" actId="1036"/>
          <ac:spMkLst>
            <pc:docMk/>
            <pc:sldMk cId="2107953173" sldId="346"/>
            <ac:spMk id="12" creationId="{1A990562-A761-4886-B440-F1423E659072}"/>
          </ac:spMkLst>
        </pc:spChg>
        <pc:spChg chg="add mod">
          <ac:chgData name="Chisae Koizumi" userId="56daf4ee-0553-4efe-a59d-f3ef39271f03" providerId="ADAL" clId="{234B9012-2D39-47FF-9403-FFB0AB425DDD}" dt="2022-02-02T07:11:36.487" v="354" actId="1036"/>
          <ac:spMkLst>
            <pc:docMk/>
            <pc:sldMk cId="2107953173" sldId="346"/>
            <ac:spMk id="13" creationId="{5D3A5482-8ABB-480E-A0CA-5AC95511C440}"/>
          </ac:spMkLst>
        </pc:spChg>
        <pc:spChg chg="add mod">
          <ac:chgData name="Chisae Koizumi" userId="56daf4ee-0553-4efe-a59d-f3ef39271f03" providerId="ADAL" clId="{234B9012-2D39-47FF-9403-FFB0AB425DDD}" dt="2022-02-02T07:11:44.963" v="357" actId="14100"/>
          <ac:spMkLst>
            <pc:docMk/>
            <pc:sldMk cId="2107953173" sldId="346"/>
            <ac:spMk id="14" creationId="{DF7250A2-C5AE-4AD9-BA30-78D0F9DEC7A1}"/>
          </ac:spMkLst>
        </pc:spChg>
        <pc:spChg chg="add mod">
          <ac:chgData name="Chisae Koizumi" userId="56daf4ee-0553-4efe-a59d-f3ef39271f03" providerId="ADAL" clId="{234B9012-2D39-47FF-9403-FFB0AB425DDD}" dt="2022-02-02T07:11:56.155" v="362" actId="1076"/>
          <ac:spMkLst>
            <pc:docMk/>
            <pc:sldMk cId="2107953173" sldId="346"/>
            <ac:spMk id="15" creationId="{E4EFB7AA-E043-49BF-8EB5-582116D92A13}"/>
          </ac:spMkLst>
        </pc:spChg>
      </pc:sldChg>
      <pc:sldChg chg="addSp modSp add modAnim">
        <pc:chgData name="Chisae Koizumi" userId="56daf4ee-0553-4efe-a59d-f3ef39271f03" providerId="ADAL" clId="{234B9012-2D39-47FF-9403-FFB0AB425DDD}" dt="2022-02-02T07:21:24.593" v="455" actId="164"/>
        <pc:sldMkLst>
          <pc:docMk/>
          <pc:sldMk cId="1419199586" sldId="347"/>
        </pc:sldMkLst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17" creationId="{D058CC5E-164C-4E17-A224-867647CE21DB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19" creationId="{B172841D-892A-44F9-B31B-B129CE442EAF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22" creationId="{7B78396F-D00A-465D-9376-23C347987AA3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24" creationId="{00F29198-9B07-49A1-A5A4-0F071042511E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26" creationId="{746FC026-F1B0-48E1-B71F-2C0B667E7630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29" creationId="{ACEBED2F-1788-41C3-810D-718468FEEF74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30" creationId="{FF43E918-0CE3-48EC-B300-7F44512860AA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31" creationId="{4CF87808-9B8F-4C72-AF16-65D5068A0D1C}"/>
          </ac:spMkLst>
        </pc:spChg>
        <pc:spChg chg="mod">
          <ac:chgData name="Chisae Koizumi" userId="56daf4ee-0553-4efe-a59d-f3ef39271f03" providerId="ADAL" clId="{234B9012-2D39-47FF-9403-FFB0AB425DDD}" dt="2022-02-02T07:21:24.593" v="455" actId="164"/>
          <ac:spMkLst>
            <pc:docMk/>
            <pc:sldMk cId="1419199586" sldId="347"/>
            <ac:spMk id="32" creationId="{4E49076B-4492-4C73-84AF-D64B39503548}"/>
          </ac:spMkLst>
        </pc:spChg>
        <pc:grpChg chg="add mod">
          <ac:chgData name="Chisae Koizumi" userId="56daf4ee-0553-4efe-a59d-f3ef39271f03" providerId="ADAL" clId="{234B9012-2D39-47FF-9403-FFB0AB425DDD}" dt="2022-02-02T07:21:24.593" v="455" actId="164"/>
          <ac:grpSpMkLst>
            <pc:docMk/>
            <pc:sldMk cId="1419199586" sldId="347"/>
            <ac:grpSpMk id="5" creationId="{DD092395-284B-4F1C-9827-C537E0DC8F1D}"/>
          </ac:grpSpMkLst>
        </pc:grpChg>
        <pc:grpChg chg="mod">
          <ac:chgData name="Chisae Koizumi" userId="56daf4ee-0553-4efe-a59d-f3ef39271f03" providerId="ADAL" clId="{234B9012-2D39-47FF-9403-FFB0AB425DDD}" dt="2022-02-02T07:21:24.593" v="455" actId="164"/>
          <ac:grpSpMkLst>
            <pc:docMk/>
            <pc:sldMk cId="1419199586" sldId="347"/>
            <ac:grpSpMk id="14" creationId="{0D7789B7-6604-425D-8E89-CDE871DF7B2A}"/>
          </ac:grpSpMkLst>
        </pc:grpChg>
        <pc:grpChg chg="mod">
          <ac:chgData name="Chisae Koizumi" userId="56daf4ee-0553-4efe-a59d-f3ef39271f03" providerId="ADAL" clId="{234B9012-2D39-47FF-9403-FFB0AB425DDD}" dt="2022-02-02T07:21:24.593" v="455" actId="164"/>
          <ac:grpSpMkLst>
            <pc:docMk/>
            <pc:sldMk cId="1419199586" sldId="347"/>
            <ac:grpSpMk id="21" creationId="{C4F9D9F9-AB03-4C93-8953-2AB66BE63FDC}"/>
          </ac:grpSpMkLst>
        </pc:grpChg>
        <pc:grpChg chg="mod">
          <ac:chgData name="Chisae Koizumi" userId="56daf4ee-0553-4efe-a59d-f3ef39271f03" providerId="ADAL" clId="{234B9012-2D39-47FF-9403-FFB0AB425DDD}" dt="2022-02-02T07:21:24.593" v="455" actId="164"/>
          <ac:grpSpMkLst>
            <pc:docMk/>
            <pc:sldMk cId="1419199586" sldId="347"/>
            <ac:grpSpMk id="28" creationId="{F174810C-0848-473C-8DBC-E8311922FF8C}"/>
          </ac:grpSpMkLst>
        </pc:grpChg>
      </pc:sldChg>
      <pc:sldChg chg="add">
        <pc:chgData name="Chisae Koizumi" userId="56daf4ee-0553-4efe-a59d-f3ef39271f03" providerId="ADAL" clId="{234B9012-2D39-47FF-9403-FFB0AB425DDD}" dt="2022-02-02T07:24:15.088" v="472"/>
        <pc:sldMkLst>
          <pc:docMk/>
          <pc:sldMk cId="1013581542" sldId="348"/>
        </pc:sldMkLst>
      </pc:sldChg>
      <pc:sldChg chg="addSp modSp add mod modAnim">
        <pc:chgData name="Chisae Koizumi" userId="56daf4ee-0553-4efe-a59d-f3ef39271f03" providerId="ADAL" clId="{234B9012-2D39-47FF-9403-FFB0AB425DDD}" dt="2022-02-02T07:31:12.967" v="536" actId="164"/>
        <pc:sldMkLst>
          <pc:docMk/>
          <pc:sldMk cId="2267007163" sldId="349"/>
        </pc:sldMkLst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6" creationId="{4440D3C6-4A99-4A4F-B3B7-FB1C341CFF35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7" creationId="{F2B6B74C-2C0A-4BC1-A8CD-BDBF7CAE1174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8" creationId="{4C3FFC66-6303-4AB7-B2C8-05513357D876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9" creationId="{A32AD033-F4B6-4B35-AF51-96997AB4C0FF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10" creationId="{9139854B-10EC-40F0-84A5-D2AB843145FF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11" creationId="{C6865972-5489-4CA5-9757-AC9B180180C6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12" creationId="{06E4A372-D430-4AAB-ABB2-3AED34A11456}"/>
          </ac:spMkLst>
        </pc:spChg>
        <pc:spChg chg="mod">
          <ac:chgData name="Chisae Koizumi" userId="56daf4ee-0553-4efe-a59d-f3ef39271f03" providerId="ADAL" clId="{234B9012-2D39-47FF-9403-FFB0AB425DDD}" dt="2022-02-02T07:31:12.967" v="536" actId="164"/>
          <ac:spMkLst>
            <pc:docMk/>
            <pc:sldMk cId="2267007163" sldId="349"/>
            <ac:spMk id="13" creationId="{3DF63998-86A1-4ED2-99FD-4F8A1288CA21}"/>
          </ac:spMkLst>
        </pc:spChg>
        <pc:grpChg chg="add mod">
          <ac:chgData name="Chisae Koizumi" userId="56daf4ee-0553-4efe-a59d-f3ef39271f03" providerId="ADAL" clId="{234B9012-2D39-47FF-9403-FFB0AB425DDD}" dt="2022-02-02T07:31:12.967" v="536" actId="164"/>
          <ac:grpSpMkLst>
            <pc:docMk/>
            <pc:sldMk cId="2267007163" sldId="349"/>
            <ac:grpSpMk id="2" creationId="{607C2330-60ED-495F-94D9-BA745BE4C448}"/>
          </ac:grpSpMkLst>
        </pc:grpChg>
        <pc:picChg chg="mod ord">
          <ac:chgData name="Chisae Koizumi" userId="56daf4ee-0553-4efe-a59d-f3ef39271f03" providerId="ADAL" clId="{234B9012-2D39-47FF-9403-FFB0AB425DDD}" dt="2022-02-02T07:31:12.967" v="536" actId="164"/>
          <ac:picMkLst>
            <pc:docMk/>
            <pc:sldMk cId="2267007163" sldId="349"/>
            <ac:picMk id="4" creationId="{1301F81B-DEB5-4F36-B746-E38819899A84}"/>
          </ac:picMkLst>
        </pc:picChg>
        <pc:picChg chg="mod">
          <ac:chgData name="Chisae Koizumi" userId="56daf4ee-0553-4efe-a59d-f3ef39271f03" providerId="ADAL" clId="{234B9012-2D39-47FF-9403-FFB0AB425DDD}" dt="2022-02-02T07:29:59.569" v="527" actId="1076"/>
          <ac:picMkLst>
            <pc:docMk/>
            <pc:sldMk cId="2267007163" sldId="349"/>
            <ac:picMk id="5" creationId="{26831E67-4E4A-4619-BA22-FC8DFD6F87FE}"/>
          </ac:picMkLst>
        </pc:picChg>
      </pc:sldChg>
      <pc:sldChg chg="addSp modSp add mod">
        <pc:chgData name="Chisae Koizumi" userId="56daf4ee-0553-4efe-a59d-f3ef39271f03" providerId="ADAL" clId="{234B9012-2D39-47FF-9403-FFB0AB425DDD}" dt="2022-02-02T07:38:43.601" v="619" actId="14100"/>
        <pc:sldMkLst>
          <pc:docMk/>
          <pc:sldMk cId="1178626527" sldId="350"/>
        </pc:sldMkLst>
        <pc:spChg chg="add mod">
          <ac:chgData name="Chisae Koizumi" userId="56daf4ee-0553-4efe-a59d-f3ef39271f03" providerId="ADAL" clId="{234B9012-2D39-47FF-9403-FFB0AB425DDD}" dt="2022-02-02T07:38:14.729" v="605" actId="14100"/>
          <ac:spMkLst>
            <pc:docMk/>
            <pc:sldMk cId="1178626527" sldId="350"/>
            <ac:spMk id="12" creationId="{4A43299E-874D-4FAE-A77C-678E409DA72A}"/>
          </ac:spMkLst>
        </pc:spChg>
        <pc:spChg chg="add mod">
          <ac:chgData name="Chisae Koizumi" userId="56daf4ee-0553-4efe-a59d-f3ef39271f03" providerId="ADAL" clId="{234B9012-2D39-47FF-9403-FFB0AB425DDD}" dt="2022-02-02T07:38:27.149" v="611" actId="1038"/>
          <ac:spMkLst>
            <pc:docMk/>
            <pc:sldMk cId="1178626527" sldId="350"/>
            <ac:spMk id="13" creationId="{4E9C52BC-E7AB-4DC2-9C5B-A21C2770AFA2}"/>
          </ac:spMkLst>
        </pc:spChg>
        <pc:spChg chg="add mod">
          <ac:chgData name="Chisae Koizumi" userId="56daf4ee-0553-4efe-a59d-f3ef39271f03" providerId="ADAL" clId="{234B9012-2D39-47FF-9403-FFB0AB425DDD}" dt="2022-02-02T07:38:35.929" v="615" actId="14100"/>
          <ac:spMkLst>
            <pc:docMk/>
            <pc:sldMk cId="1178626527" sldId="350"/>
            <ac:spMk id="14" creationId="{1E59E480-0707-42C6-9B9F-124CC2A03679}"/>
          </ac:spMkLst>
        </pc:spChg>
        <pc:spChg chg="add mod">
          <ac:chgData name="Chisae Koizumi" userId="56daf4ee-0553-4efe-a59d-f3ef39271f03" providerId="ADAL" clId="{234B9012-2D39-47FF-9403-FFB0AB425DDD}" dt="2022-02-02T07:38:43.601" v="619" actId="14100"/>
          <ac:spMkLst>
            <pc:docMk/>
            <pc:sldMk cId="1178626527" sldId="350"/>
            <ac:spMk id="15" creationId="{8AF21F9D-D758-40BC-AAF0-B872DE38C96B}"/>
          </ac:spMkLst>
        </pc:spChg>
      </pc:sldChg>
      <pc:sldChg chg="modSp add">
        <pc:chgData name="Chisae Koizumi" userId="56daf4ee-0553-4efe-a59d-f3ef39271f03" providerId="ADAL" clId="{234B9012-2D39-47FF-9403-FFB0AB425DDD}" dt="2022-02-02T07:48:13.063" v="728" actId="20577"/>
        <pc:sldMkLst>
          <pc:docMk/>
          <pc:sldMk cId="4036370083" sldId="351"/>
        </pc:sldMkLst>
        <pc:spChg chg="mod">
          <ac:chgData name="Chisae Koizumi" userId="56daf4ee-0553-4efe-a59d-f3ef39271f03" providerId="ADAL" clId="{234B9012-2D39-47FF-9403-FFB0AB425DDD}" dt="2022-02-02T07:48:13.063" v="728" actId="20577"/>
          <ac:spMkLst>
            <pc:docMk/>
            <pc:sldMk cId="4036370083" sldId="351"/>
            <ac:spMk id="8" creationId="{46F65FAE-4C78-4DED-BF11-5BDA441721E4}"/>
          </ac:spMkLst>
        </pc:spChg>
      </pc:sldChg>
      <pc:sldChg chg="addSp modSp add mod modAnim">
        <pc:chgData name="Chisae Koizumi" userId="56daf4ee-0553-4efe-a59d-f3ef39271f03" providerId="ADAL" clId="{234B9012-2D39-47FF-9403-FFB0AB425DDD}" dt="2022-02-02T07:51:13.610" v="759" actId="164"/>
        <pc:sldMkLst>
          <pc:docMk/>
          <pc:sldMk cId="3001477165" sldId="352"/>
        </pc:sldMkLst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6" creationId="{554F9028-24DC-4B4C-B681-822006A96833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7" creationId="{489295A9-5E01-48BB-9FF5-EDFE5782E8F7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8" creationId="{490B3755-13EE-4A97-A9BF-D5EE18DA5BEE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9" creationId="{86D827AB-6A92-4BF3-8589-DC254BD22FED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10" creationId="{D37B78FC-C837-445D-874C-F574BFEDAE28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21" creationId="{E3163B27-B21F-47A1-9274-15D44A5F6BEC}"/>
          </ac:spMkLst>
        </pc:spChg>
        <pc:spChg chg="mod">
          <ac:chgData name="Chisae Koizumi" userId="56daf4ee-0553-4efe-a59d-f3ef39271f03" providerId="ADAL" clId="{234B9012-2D39-47FF-9403-FFB0AB425DDD}" dt="2022-02-02T07:51:13.610" v="759" actId="164"/>
          <ac:spMkLst>
            <pc:docMk/>
            <pc:sldMk cId="3001477165" sldId="352"/>
            <ac:spMk id="23" creationId="{AF2B522B-626A-4729-A6C4-012989930A1C}"/>
          </ac:spMkLst>
        </pc:spChg>
        <pc:grpChg chg="add mod">
          <ac:chgData name="Chisae Koizumi" userId="56daf4ee-0553-4efe-a59d-f3ef39271f03" providerId="ADAL" clId="{234B9012-2D39-47FF-9403-FFB0AB425DDD}" dt="2022-02-02T07:51:13.610" v="759" actId="164"/>
          <ac:grpSpMkLst>
            <pc:docMk/>
            <pc:sldMk cId="3001477165" sldId="352"/>
            <ac:grpSpMk id="2" creationId="{5801E557-4632-4239-9FE8-903475EE1915}"/>
          </ac:grpSpMkLst>
        </pc:grpChg>
        <pc:grpChg chg="mod">
          <ac:chgData name="Chisae Koizumi" userId="56daf4ee-0553-4efe-a59d-f3ef39271f03" providerId="ADAL" clId="{234B9012-2D39-47FF-9403-FFB0AB425DDD}" dt="2022-02-02T07:51:13.610" v="759" actId="164"/>
          <ac:grpSpMkLst>
            <pc:docMk/>
            <pc:sldMk cId="3001477165" sldId="352"/>
            <ac:grpSpMk id="17" creationId="{A6371992-2875-4596-A63C-1EA92B74AF8E}"/>
          </ac:grpSpMkLst>
        </pc:grpChg>
        <pc:grpChg chg="mod">
          <ac:chgData name="Chisae Koizumi" userId="56daf4ee-0553-4efe-a59d-f3ef39271f03" providerId="ADAL" clId="{234B9012-2D39-47FF-9403-FFB0AB425DDD}" dt="2022-02-02T07:51:13.610" v="759" actId="164"/>
          <ac:grpSpMkLst>
            <pc:docMk/>
            <pc:sldMk cId="3001477165" sldId="352"/>
            <ac:grpSpMk id="19" creationId="{E9B9C5EE-64DC-4D17-BD04-0CBCF319E575}"/>
          </ac:grpSpMkLst>
        </pc:grpChg>
        <pc:picChg chg="mod">
          <ac:chgData name="Chisae Koizumi" userId="56daf4ee-0553-4efe-a59d-f3ef39271f03" providerId="ADAL" clId="{234B9012-2D39-47FF-9403-FFB0AB425DDD}" dt="2022-02-02T07:51:13.610" v="759" actId="164"/>
          <ac:picMkLst>
            <pc:docMk/>
            <pc:sldMk cId="3001477165" sldId="352"/>
            <ac:picMk id="16" creationId="{92F3A401-89AC-44ED-9D3D-1BF6D60E38DA}"/>
          </ac:picMkLst>
        </pc:picChg>
        <pc:picChg chg="mod">
          <ac:chgData name="Chisae Koizumi" userId="56daf4ee-0553-4efe-a59d-f3ef39271f03" providerId="ADAL" clId="{234B9012-2D39-47FF-9403-FFB0AB425DDD}" dt="2022-02-02T07:51:13.610" v="759" actId="164"/>
          <ac:picMkLst>
            <pc:docMk/>
            <pc:sldMk cId="3001477165" sldId="352"/>
            <ac:picMk id="18" creationId="{D4501BAA-C2D2-4AC9-B179-4408FBED5EC2}"/>
          </ac:picMkLst>
        </pc:picChg>
        <pc:picChg chg="mod">
          <ac:chgData name="Chisae Koizumi" userId="56daf4ee-0553-4efe-a59d-f3ef39271f03" providerId="ADAL" clId="{234B9012-2D39-47FF-9403-FFB0AB425DDD}" dt="2022-02-02T07:51:13.610" v="759" actId="164"/>
          <ac:picMkLst>
            <pc:docMk/>
            <pc:sldMk cId="3001477165" sldId="352"/>
            <ac:picMk id="22" creationId="{D6414578-B39D-4C45-8C45-D6EFAD6DA7BD}"/>
          </ac:picMkLst>
        </pc:picChg>
      </pc:sldChg>
      <pc:sldChg chg="addSp modSp add mod modAnim">
        <pc:chgData name="Chisae Koizumi" userId="56daf4ee-0553-4efe-a59d-f3ef39271f03" providerId="ADAL" clId="{234B9012-2D39-47FF-9403-FFB0AB425DDD}" dt="2022-02-02T07:53:04.767" v="775" actId="1076"/>
        <pc:sldMkLst>
          <pc:docMk/>
          <pc:sldMk cId="3442052830" sldId="353"/>
        </pc:sldMkLst>
        <pc:spChg chg="mod">
          <ac:chgData name="Chisae Koizumi" userId="56daf4ee-0553-4efe-a59d-f3ef39271f03" providerId="ADAL" clId="{234B9012-2D39-47FF-9403-FFB0AB425DDD}" dt="2022-02-02T07:53:02.046" v="774" actId="164"/>
          <ac:spMkLst>
            <pc:docMk/>
            <pc:sldMk cId="3442052830" sldId="353"/>
            <ac:spMk id="8" creationId="{29E4FB84-6367-4E9A-91F8-371A6874F125}"/>
          </ac:spMkLst>
        </pc:spChg>
        <pc:spChg chg="mod">
          <ac:chgData name="Chisae Koizumi" userId="56daf4ee-0553-4efe-a59d-f3ef39271f03" providerId="ADAL" clId="{234B9012-2D39-47FF-9403-FFB0AB425DDD}" dt="2022-02-02T07:53:02.046" v="774" actId="164"/>
          <ac:spMkLst>
            <pc:docMk/>
            <pc:sldMk cId="3442052830" sldId="353"/>
            <ac:spMk id="9" creationId="{9A2674A5-9C81-43F6-9200-5012250F5E2A}"/>
          </ac:spMkLst>
        </pc:spChg>
        <pc:spChg chg="mod">
          <ac:chgData name="Chisae Koizumi" userId="56daf4ee-0553-4efe-a59d-f3ef39271f03" providerId="ADAL" clId="{234B9012-2D39-47FF-9403-FFB0AB425DDD}" dt="2022-02-02T07:53:02.046" v="774" actId="164"/>
          <ac:spMkLst>
            <pc:docMk/>
            <pc:sldMk cId="3442052830" sldId="353"/>
            <ac:spMk id="10" creationId="{AFB4DF3B-02F7-4874-B601-80B3AF486712}"/>
          </ac:spMkLst>
        </pc:spChg>
        <pc:spChg chg="mod">
          <ac:chgData name="Chisae Koizumi" userId="56daf4ee-0553-4efe-a59d-f3ef39271f03" providerId="ADAL" clId="{234B9012-2D39-47FF-9403-FFB0AB425DDD}" dt="2022-02-02T07:53:02.046" v="774" actId="164"/>
          <ac:spMkLst>
            <pc:docMk/>
            <pc:sldMk cId="3442052830" sldId="353"/>
            <ac:spMk id="12" creationId="{2FA4B4C2-D5D4-43A1-A035-34FC13DDD973}"/>
          </ac:spMkLst>
        </pc:spChg>
        <pc:grpChg chg="add mod">
          <ac:chgData name="Chisae Koizumi" userId="56daf4ee-0553-4efe-a59d-f3ef39271f03" providerId="ADAL" clId="{234B9012-2D39-47FF-9403-FFB0AB425DDD}" dt="2022-02-02T07:53:04.767" v="775" actId="1076"/>
          <ac:grpSpMkLst>
            <pc:docMk/>
            <pc:sldMk cId="3442052830" sldId="353"/>
            <ac:grpSpMk id="2" creationId="{0065315B-99E4-46CD-A41F-AFBF81A3F6A2}"/>
          </ac:grpSpMkLst>
        </pc:grpChg>
      </pc:sldChg>
      <pc:sldChg chg="addSp delSp modSp add mod">
        <pc:chgData name="Chisae Koizumi" userId="56daf4ee-0553-4efe-a59d-f3ef39271f03" providerId="ADAL" clId="{234B9012-2D39-47FF-9403-FFB0AB425DDD}" dt="2022-02-02T07:55:12.273" v="797"/>
        <pc:sldMkLst>
          <pc:docMk/>
          <pc:sldMk cId="2965644908" sldId="354"/>
        </pc:sldMkLst>
        <pc:spChg chg="del">
          <ac:chgData name="Chisae Koizumi" userId="56daf4ee-0553-4efe-a59d-f3ef39271f03" providerId="ADAL" clId="{234B9012-2D39-47FF-9403-FFB0AB425DDD}" dt="2022-02-02T07:55:11.943" v="796" actId="478"/>
          <ac:spMkLst>
            <pc:docMk/>
            <pc:sldMk cId="2965644908" sldId="354"/>
            <ac:spMk id="10" creationId="{3119B14D-3D3E-49C6-B85E-8F71E7994952}"/>
          </ac:spMkLst>
        </pc:spChg>
        <pc:spChg chg="add mod">
          <ac:chgData name="Chisae Koizumi" userId="56daf4ee-0553-4efe-a59d-f3ef39271f03" providerId="ADAL" clId="{234B9012-2D39-47FF-9403-FFB0AB425DDD}" dt="2022-02-02T07:55:12.273" v="797"/>
          <ac:spMkLst>
            <pc:docMk/>
            <pc:sldMk cId="2965644908" sldId="354"/>
            <ac:spMk id="12" creationId="{85E50B25-9E15-489D-9886-46C6BED182F2}"/>
          </ac:spMkLst>
        </pc:spChg>
      </pc:sldChg>
      <pc:sldChg chg="modSp add mod">
        <pc:chgData name="Chisae Koizumi" userId="56daf4ee-0553-4efe-a59d-f3ef39271f03" providerId="ADAL" clId="{234B9012-2D39-47FF-9403-FFB0AB425DDD}" dt="2022-02-02T07:57:25.469" v="821" actId="20577"/>
        <pc:sldMkLst>
          <pc:docMk/>
          <pc:sldMk cId="3399715993" sldId="355"/>
        </pc:sldMkLst>
        <pc:spChg chg="mod">
          <ac:chgData name="Chisae Koizumi" userId="56daf4ee-0553-4efe-a59d-f3ef39271f03" providerId="ADAL" clId="{234B9012-2D39-47FF-9403-FFB0AB425DDD}" dt="2022-02-02T07:57:25.469" v="821" actId="20577"/>
          <ac:spMkLst>
            <pc:docMk/>
            <pc:sldMk cId="3399715993" sldId="355"/>
            <ac:spMk id="15" creationId="{FBF05E96-F5AA-4D0F-8FFA-0EE37A937FF7}"/>
          </ac:spMkLst>
        </pc:spChg>
      </pc:sldChg>
      <pc:sldChg chg="addSp delSp modSp add mod">
        <pc:chgData name="Chisae Koizumi" userId="56daf4ee-0553-4efe-a59d-f3ef39271f03" providerId="ADAL" clId="{234B9012-2D39-47FF-9403-FFB0AB425DDD}" dt="2022-02-02T08:00:50.173" v="882" actId="1036"/>
        <pc:sldMkLst>
          <pc:docMk/>
          <pc:sldMk cId="4203086242" sldId="356"/>
        </pc:sldMkLst>
        <pc:picChg chg="add del mod">
          <ac:chgData name="Chisae Koizumi" userId="56daf4ee-0553-4efe-a59d-f3ef39271f03" providerId="ADAL" clId="{234B9012-2D39-47FF-9403-FFB0AB425DDD}" dt="2022-02-02T07:59:50.892" v="843" actId="478"/>
          <ac:picMkLst>
            <pc:docMk/>
            <pc:sldMk cId="4203086242" sldId="356"/>
            <ac:picMk id="6" creationId="{6A9899F6-7C31-4098-A8D7-090B16976D5E}"/>
          </ac:picMkLst>
        </pc:picChg>
        <pc:picChg chg="del mod">
          <ac:chgData name="Chisae Koizumi" userId="56daf4ee-0553-4efe-a59d-f3ef39271f03" providerId="ADAL" clId="{234B9012-2D39-47FF-9403-FFB0AB425DDD}" dt="2022-02-02T07:59:10.644" v="834" actId="478"/>
          <ac:picMkLst>
            <pc:docMk/>
            <pc:sldMk cId="4203086242" sldId="356"/>
            <ac:picMk id="7" creationId="{FBE9F9B6-7CA9-491D-AA38-8CBECC943C6E}"/>
          </ac:picMkLst>
        </pc:picChg>
        <pc:picChg chg="mod">
          <ac:chgData name="Chisae Koizumi" userId="56daf4ee-0553-4efe-a59d-f3ef39271f03" providerId="ADAL" clId="{234B9012-2D39-47FF-9403-FFB0AB425DDD}" dt="2022-02-02T08:00:33.534" v="860" actId="1038"/>
          <ac:picMkLst>
            <pc:docMk/>
            <pc:sldMk cId="4203086242" sldId="356"/>
            <ac:picMk id="9" creationId="{03031EE9-DCA7-4B00-BC09-043539C99010}"/>
          </ac:picMkLst>
        </pc:picChg>
        <pc:picChg chg="add del mod">
          <ac:chgData name="Chisae Koizumi" userId="56daf4ee-0553-4efe-a59d-f3ef39271f03" providerId="ADAL" clId="{234B9012-2D39-47FF-9403-FFB0AB425DDD}" dt="2022-02-02T08:00:09.524" v="848" actId="478"/>
          <ac:picMkLst>
            <pc:docMk/>
            <pc:sldMk cId="4203086242" sldId="356"/>
            <ac:picMk id="12" creationId="{AB3F7B39-03D9-4DCD-BBD7-2749AA739939}"/>
          </ac:picMkLst>
        </pc:picChg>
        <pc:picChg chg="add mod">
          <ac:chgData name="Chisae Koizumi" userId="56daf4ee-0553-4efe-a59d-f3ef39271f03" providerId="ADAL" clId="{234B9012-2D39-47FF-9403-FFB0AB425DDD}" dt="2022-02-02T08:00:50.173" v="882" actId="1036"/>
          <ac:picMkLst>
            <pc:docMk/>
            <pc:sldMk cId="4203086242" sldId="356"/>
            <ac:picMk id="14" creationId="{B494EE21-B0F0-48AF-8CEB-0E4F598F56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0A08A-CAF3-48EC-96FE-5ABD5FD24B21}" type="datetimeFigureOut">
              <a:rPr kumimoji="1" lang="ja-JP" altLang="en-US" smtClean="0"/>
              <a:t>2024/7/2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62B76-E018-49DA-9B51-56F62E446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499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62B76-E018-49DA-9B51-56F62E446F0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13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62B76-E018-49DA-9B51-56F62E446F0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92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62B76-E018-49DA-9B51-56F62E446F06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15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4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8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7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8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1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6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audio" Target="../media/media3.mp3"/><Relationship Id="rId16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1.png"/><Relationship Id="rId5" Type="http://schemas.microsoft.com/office/2007/relationships/media" Target="../media/media5.mp3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0.png"/><Relationship Id="rId3" Type="http://schemas.microsoft.com/office/2007/relationships/media" Target="../media/media5.mp3"/><Relationship Id="rId7" Type="http://schemas.microsoft.com/office/2007/relationships/media" Target="../media/media4.mp3"/><Relationship Id="rId12" Type="http://schemas.openxmlformats.org/officeDocument/2006/relationships/image" Target="../media/image13.png"/><Relationship Id="rId17" Type="http://schemas.openxmlformats.org/officeDocument/2006/relationships/image" Target="../media/image16.png"/><Relationship Id="rId2" Type="http://schemas.openxmlformats.org/officeDocument/2006/relationships/audio" Target="../media/media3.mp3"/><Relationship Id="rId16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openxmlformats.org/officeDocument/2006/relationships/audio" Target="../media/media6.mp3"/><Relationship Id="rId11" Type="http://schemas.openxmlformats.org/officeDocument/2006/relationships/image" Target="../media/image12.png"/><Relationship Id="rId5" Type="http://schemas.microsoft.com/office/2007/relationships/media" Target="../media/media6.mp3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22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7.png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7.png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22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openxmlformats.org/officeDocument/2006/relationships/image" Target="../media/image3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audio" Target="../media/media9.mp3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9.mp3"/><Relationship Id="rId7" Type="http://schemas.openxmlformats.org/officeDocument/2006/relationships/image" Target="../media/image4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8.png"/><Relationship Id="rId4" Type="http://schemas.openxmlformats.org/officeDocument/2006/relationships/audio" Target="../media/media9.mp3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9.mp3"/><Relationship Id="rId7" Type="http://schemas.openxmlformats.org/officeDocument/2006/relationships/image" Target="../media/image4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8.png"/><Relationship Id="rId4" Type="http://schemas.openxmlformats.org/officeDocument/2006/relationships/audio" Target="../media/media9.mp3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7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7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7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7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63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microsoft.com/office/2007/relationships/media" Target="../media/media13.mp3"/><Relationship Id="rId21" Type="http://schemas.openxmlformats.org/officeDocument/2006/relationships/image" Target="../media/image65.png"/><Relationship Id="rId7" Type="http://schemas.microsoft.com/office/2007/relationships/media" Target="../media/media15.mp3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audio" Target="../media/media12.mp3"/><Relationship Id="rId16" Type="http://schemas.openxmlformats.org/officeDocument/2006/relationships/image" Target="../media/image56.png"/><Relationship Id="rId20" Type="http://schemas.openxmlformats.org/officeDocument/2006/relationships/image" Target="../media/image7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51.png"/><Relationship Id="rId5" Type="http://schemas.microsoft.com/office/2007/relationships/media" Target="../media/media14.mp3"/><Relationship Id="rId15" Type="http://schemas.openxmlformats.org/officeDocument/2006/relationships/image" Target="../media/image55.png"/><Relationship Id="rId23" Type="http://schemas.openxmlformats.org/officeDocument/2006/relationships/image" Target="../media/image67.png"/><Relationship Id="rId10" Type="http://schemas.openxmlformats.org/officeDocument/2006/relationships/image" Target="../media/image64.png"/><Relationship Id="rId19" Type="http://schemas.openxmlformats.org/officeDocument/2006/relationships/image" Target="../media/image59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png"/><Relationship Id="rId22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microsoft.com/office/2007/relationships/media" Target="../media/media13.mp3"/><Relationship Id="rId21" Type="http://schemas.openxmlformats.org/officeDocument/2006/relationships/image" Target="../media/image65.png"/><Relationship Id="rId7" Type="http://schemas.microsoft.com/office/2007/relationships/media" Target="../media/media15.mp3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audio" Target="../media/media12.mp3"/><Relationship Id="rId16" Type="http://schemas.openxmlformats.org/officeDocument/2006/relationships/image" Target="../media/image56.png"/><Relationship Id="rId20" Type="http://schemas.openxmlformats.org/officeDocument/2006/relationships/image" Target="../media/image7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51.png"/><Relationship Id="rId5" Type="http://schemas.microsoft.com/office/2007/relationships/media" Target="../media/media14.mp3"/><Relationship Id="rId15" Type="http://schemas.openxmlformats.org/officeDocument/2006/relationships/image" Target="../media/image55.png"/><Relationship Id="rId23" Type="http://schemas.openxmlformats.org/officeDocument/2006/relationships/image" Target="../media/image67.png"/><Relationship Id="rId10" Type="http://schemas.openxmlformats.org/officeDocument/2006/relationships/image" Target="../media/image64.png"/><Relationship Id="rId19" Type="http://schemas.openxmlformats.org/officeDocument/2006/relationships/image" Target="../media/image59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png"/><Relationship Id="rId22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70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6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7.png"/><Relationship Id="rId5" Type="http://schemas.microsoft.com/office/2007/relationships/media" Target="../media/media14.mp3"/><Relationship Id="rId10" Type="http://schemas.openxmlformats.org/officeDocument/2006/relationships/image" Target="../media/image68.tmp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2.png"/><Relationship Id="rId5" Type="http://schemas.openxmlformats.org/officeDocument/2006/relationships/image" Target="../media/image26.tmp"/><Relationship Id="rId4" Type="http://schemas.openxmlformats.org/officeDocument/2006/relationships/image" Target="../media/image71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2.png"/><Relationship Id="rId5" Type="http://schemas.openxmlformats.org/officeDocument/2006/relationships/image" Target="../media/image26.tmp"/><Relationship Id="rId4" Type="http://schemas.openxmlformats.org/officeDocument/2006/relationships/image" Target="../media/image71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7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7.png"/><Relationship Id="rId5" Type="http://schemas.microsoft.com/office/2007/relationships/media" Target="../media/media14.mp3"/><Relationship Id="rId10" Type="http://schemas.openxmlformats.org/officeDocument/2006/relationships/image" Target="../media/image68.tmp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3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.png"/><Relationship Id="rId5" Type="http://schemas.microsoft.com/office/2007/relationships/media" Target="../media/media19.mp3"/><Relationship Id="rId10" Type="http://schemas.openxmlformats.org/officeDocument/2006/relationships/image" Target="../media/image81.png"/><Relationship Id="rId4" Type="http://schemas.openxmlformats.org/officeDocument/2006/relationships/audio" Target="../media/media18.mp3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3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.png"/><Relationship Id="rId5" Type="http://schemas.microsoft.com/office/2007/relationships/media" Target="../media/media19.mp3"/><Relationship Id="rId10" Type="http://schemas.openxmlformats.org/officeDocument/2006/relationships/image" Target="../media/image84.png"/><Relationship Id="rId4" Type="http://schemas.openxmlformats.org/officeDocument/2006/relationships/audio" Target="../media/media18.mp3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3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.png"/><Relationship Id="rId5" Type="http://schemas.microsoft.com/office/2007/relationships/media" Target="../media/media19.mp3"/><Relationship Id="rId10" Type="http://schemas.openxmlformats.org/officeDocument/2006/relationships/image" Target="../media/image84.png"/><Relationship Id="rId4" Type="http://schemas.openxmlformats.org/officeDocument/2006/relationships/audio" Target="../media/media18.mp3"/><Relationship Id="rId9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image" Target="../media/image52.png"/><Relationship Id="rId7" Type="http://schemas.openxmlformats.org/officeDocument/2006/relationships/image" Target="../media/image59.png"/><Relationship Id="rId12" Type="http://schemas.openxmlformats.org/officeDocument/2006/relationships/image" Target="../media/image8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png"/><Relationship Id="rId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8.png"/><Relationship Id="rId9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.png"/><Relationship Id="rId5" Type="http://schemas.openxmlformats.org/officeDocument/2006/relationships/image" Target="../media/image95.png"/><Relationship Id="rId4" Type="http://schemas.openxmlformats.org/officeDocument/2006/relationships/image" Target="../media/image10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.png"/><Relationship Id="rId5" Type="http://schemas.openxmlformats.org/officeDocument/2006/relationships/image" Target="../media/image95.png"/><Relationship Id="rId4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.png"/><Relationship Id="rId5" Type="http://schemas.openxmlformats.org/officeDocument/2006/relationships/image" Target="../media/image108.png"/><Relationship Id="rId4" Type="http://schemas.openxmlformats.org/officeDocument/2006/relationships/image" Target="../media/image9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tmp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tm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tmp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tmp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12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11" Type="http://schemas.openxmlformats.org/officeDocument/2006/relationships/image" Target="../media/image124.png"/><Relationship Id="rId5" Type="http://schemas.openxmlformats.org/officeDocument/2006/relationships/image" Target="../media/image120.png"/><Relationship Id="rId10" Type="http://schemas.openxmlformats.org/officeDocument/2006/relationships/image" Target="../media/image123.png"/><Relationship Id="rId4" Type="http://schemas.openxmlformats.org/officeDocument/2006/relationships/image" Target="../media/image119.png"/><Relationship Id="rId9" Type="http://schemas.openxmlformats.org/officeDocument/2006/relationships/image" Target="../media/image1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12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11" Type="http://schemas.openxmlformats.org/officeDocument/2006/relationships/image" Target="../media/image124.png"/><Relationship Id="rId5" Type="http://schemas.openxmlformats.org/officeDocument/2006/relationships/image" Target="../media/image120.png"/><Relationship Id="rId10" Type="http://schemas.openxmlformats.org/officeDocument/2006/relationships/image" Target="../media/image123.png"/><Relationship Id="rId4" Type="http://schemas.openxmlformats.org/officeDocument/2006/relationships/image" Target="../media/image119.png"/><Relationship Id="rId9" Type="http://schemas.openxmlformats.org/officeDocument/2006/relationships/image" Target="../media/image1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mp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mp"/><Relationship Id="rId7" Type="http://schemas.openxmlformats.org/officeDocument/2006/relationships/image" Target="../media/image12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tmp"/><Relationship Id="rId2" Type="http://schemas.openxmlformats.org/officeDocument/2006/relationships/image" Target="../media/image12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988B03-5F79-24E8-FC35-AF4365BA2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13"/>
            <a:ext cx="12192000" cy="44242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</p:spTree>
    <p:extLst>
      <p:ext uri="{BB962C8B-B14F-4D97-AF65-F5344CB8AC3E}">
        <p14:creationId xmlns:p14="http://schemas.microsoft.com/office/powerpoint/2010/main" val="58214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C39F2B-BD4B-55CA-45D1-5B52167C0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92"/>
            <a:ext cx="12192000" cy="242018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</p:spTree>
    <p:extLst>
      <p:ext uri="{BB962C8B-B14F-4D97-AF65-F5344CB8AC3E}">
        <p14:creationId xmlns:p14="http://schemas.microsoft.com/office/powerpoint/2010/main" val="258341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4281DCC-FAD1-4757-B8FF-E086BE4FBF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57"/>
          <a:stretch/>
        </p:blipFill>
        <p:spPr>
          <a:xfrm>
            <a:off x="885152" y="1483867"/>
            <a:ext cx="4771020" cy="53429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EC7092-86B6-4F22-9F23-4CC03DF98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172" y="1183729"/>
            <a:ext cx="6535828" cy="560386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10F7A-3747-A01B-4FC3-4032EC0F6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899"/>
            <a:ext cx="2972215" cy="685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6CE399-8423-8D8D-37B7-2BF683F2D9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0618" y="47775"/>
            <a:ext cx="3934374" cy="695422"/>
          </a:xfrm>
          <a:prstGeom prst="rect">
            <a:avLst/>
          </a:prstGeom>
        </p:spPr>
      </p:pic>
      <p:pic>
        <p:nvPicPr>
          <p:cNvPr id="2" name="Y_[16-01]_kotoba1">
            <a:hlinkClick r:id="" action="ppaction://media"/>
            <a:extLst>
              <a:ext uri="{FF2B5EF4-FFF2-40B4-BE49-F238E27FC236}">
                <a16:creationId xmlns:a16="http://schemas.microsoft.com/office/drawing/2014/main" id="{24E0A4B3-3B1E-4173-9B6C-FBA6B3C4A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81220" y="69873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3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830A628-73AF-473B-8592-A22688C4CD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57"/>
          <a:stretch/>
        </p:blipFill>
        <p:spPr>
          <a:xfrm>
            <a:off x="885152" y="1483867"/>
            <a:ext cx="4771020" cy="53429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AE4825-ED55-41B6-A946-3989ABB6A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172" y="1183729"/>
            <a:ext cx="6535828" cy="5603866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109183-152E-E4AB-3A40-8961728DB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899"/>
            <a:ext cx="2972215" cy="685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322F6-11FF-E7F1-12BD-B776EF94D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9637" y="38610"/>
            <a:ext cx="3362794" cy="695422"/>
          </a:xfrm>
          <a:prstGeom prst="rect">
            <a:avLst/>
          </a:prstGeom>
        </p:spPr>
      </p:pic>
      <p:pic>
        <p:nvPicPr>
          <p:cNvPr id="6" name="Y_[16-01]_kotoba1">
            <a:hlinkClick r:id="" action="ppaction://media"/>
            <a:extLst>
              <a:ext uri="{FF2B5EF4-FFF2-40B4-BE49-F238E27FC236}">
                <a16:creationId xmlns:a16="http://schemas.microsoft.com/office/drawing/2014/main" id="{DC0CDB2E-ED1D-4637-86CA-F2C1F9CF5A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07213" y="117424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8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830A628-73AF-473B-8592-A22688C4CD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57"/>
          <a:stretch/>
        </p:blipFill>
        <p:spPr>
          <a:xfrm>
            <a:off x="885152" y="1483867"/>
            <a:ext cx="4771020" cy="53429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AE4825-ED55-41B6-A946-3989ABB6A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172" y="1183729"/>
            <a:ext cx="6535828" cy="5603866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99C287-DFB3-1A5F-9BD8-EBCF6EAC7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899"/>
            <a:ext cx="2972215" cy="685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5013DB-BFD7-DC31-02BD-4EE679C99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6513" y="37471"/>
            <a:ext cx="4305901" cy="676369"/>
          </a:xfrm>
          <a:prstGeom prst="rect">
            <a:avLst/>
          </a:prstGeom>
        </p:spPr>
      </p:pic>
      <p:pic>
        <p:nvPicPr>
          <p:cNvPr id="13" name="Y_[16-02]_kotoba2">
            <a:hlinkClick r:id="" action="ppaction://media"/>
            <a:extLst>
              <a:ext uri="{FF2B5EF4-FFF2-40B4-BE49-F238E27FC236}">
                <a16:creationId xmlns:a16="http://schemas.microsoft.com/office/drawing/2014/main" id="{E82F56DD-B8C4-43D5-AA05-EA983D06EB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02855" y="104752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5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DD1FA6-3743-A785-5EEC-497DB8147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13" y="37471"/>
            <a:ext cx="4305901" cy="676369"/>
          </a:xfrm>
          <a:prstGeom prst="rect">
            <a:avLst/>
          </a:prstGeom>
        </p:spPr>
      </p:pic>
      <p:pic>
        <p:nvPicPr>
          <p:cNvPr id="2" name="Y_[16-02]_kotoba2">
            <a:hlinkClick r:id="" action="ppaction://media"/>
            <a:extLst>
              <a:ext uri="{FF2B5EF4-FFF2-40B4-BE49-F238E27FC236}">
                <a16:creationId xmlns:a16="http://schemas.microsoft.com/office/drawing/2014/main" id="{43B11388-7389-4043-95E6-6A334864B8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1569" y="92840"/>
            <a:ext cx="405689" cy="40568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5611F2-2378-405B-9AA1-A20C350F5AD7}"/>
              </a:ext>
            </a:extLst>
          </p:cNvPr>
          <p:cNvGrpSpPr/>
          <p:nvPr/>
        </p:nvGrpSpPr>
        <p:grpSpPr>
          <a:xfrm>
            <a:off x="734598" y="1479190"/>
            <a:ext cx="4921574" cy="5342937"/>
            <a:chOff x="734598" y="1479190"/>
            <a:chExt cx="4921574" cy="5342937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540D9571-1561-4BC0-9576-2DB6DCBADD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657"/>
            <a:stretch/>
          </p:blipFill>
          <p:spPr>
            <a:xfrm>
              <a:off x="885152" y="1479190"/>
              <a:ext cx="4771020" cy="5342937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372740B-C9CF-4736-99F4-B65F8895DFB2}"/>
                </a:ext>
              </a:extLst>
            </p:cNvPr>
            <p:cNvSpPr txBox="1"/>
            <p:nvPr/>
          </p:nvSpPr>
          <p:spPr>
            <a:xfrm>
              <a:off x="734598" y="517760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FA678A8-833E-4AA1-8CA2-31EA6B99BCAD}"/>
                </a:ext>
              </a:extLst>
            </p:cNvPr>
            <p:cNvSpPr txBox="1"/>
            <p:nvPr/>
          </p:nvSpPr>
          <p:spPr>
            <a:xfrm>
              <a:off x="885152" y="2730868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B26FF97-F442-402D-A13F-7E2001BCFEDF}"/>
                </a:ext>
              </a:extLst>
            </p:cNvPr>
            <p:cNvSpPr txBox="1"/>
            <p:nvPr/>
          </p:nvSpPr>
          <p:spPr>
            <a:xfrm>
              <a:off x="4585410" y="424267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8327B20-76BC-496E-9195-18ADF6659E30}"/>
                </a:ext>
              </a:extLst>
            </p:cNvPr>
            <p:cNvSpPr txBox="1"/>
            <p:nvPr/>
          </p:nvSpPr>
          <p:spPr>
            <a:xfrm>
              <a:off x="4505839" y="3124477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303205F-5F46-485A-9402-F982CE0156CB}"/>
              </a:ext>
            </a:extLst>
          </p:cNvPr>
          <p:cNvGrpSpPr/>
          <p:nvPr/>
        </p:nvGrpSpPr>
        <p:grpSpPr>
          <a:xfrm>
            <a:off x="5322311" y="1183729"/>
            <a:ext cx="6869689" cy="5603866"/>
            <a:chOff x="5322311" y="1183729"/>
            <a:chExt cx="6869689" cy="5603866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A6FBD17-FE6F-4732-9D7A-1BFEAE18D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56172" y="1183729"/>
              <a:ext cx="6535828" cy="560386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92386CA-305C-432C-BA17-397276A42F99}"/>
                </a:ext>
              </a:extLst>
            </p:cNvPr>
            <p:cNvSpPr txBox="1"/>
            <p:nvPr/>
          </p:nvSpPr>
          <p:spPr>
            <a:xfrm>
              <a:off x="8276242" y="1966047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74358B0-AB31-4EC2-953D-7F4FA99BC796}"/>
                </a:ext>
              </a:extLst>
            </p:cNvPr>
            <p:cNvSpPr txBox="1"/>
            <p:nvPr/>
          </p:nvSpPr>
          <p:spPr>
            <a:xfrm>
              <a:off x="8390492" y="271814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569F8D1-4E74-4089-A0A9-AC27FA56623F}"/>
                </a:ext>
              </a:extLst>
            </p:cNvPr>
            <p:cNvSpPr txBox="1"/>
            <p:nvPr/>
          </p:nvSpPr>
          <p:spPr>
            <a:xfrm>
              <a:off x="11214239" y="263587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3C9BCF7-D82F-4329-93A2-A9EF8456E51C}"/>
                </a:ext>
              </a:extLst>
            </p:cNvPr>
            <p:cNvSpPr txBox="1"/>
            <p:nvPr/>
          </p:nvSpPr>
          <p:spPr>
            <a:xfrm>
              <a:off x="5322311" y="596223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⑪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4757780-CEDF-43DB-9B20-C7B7A2A88331}"/>
                </a:ext>
              </a:extLst>
            </p:cNvPr>
            <p:cNvSpPr txBox="1"/>
            <p:nvPr/>
          </p:nvSpPr>
          <p:spPr>
            <a:xfrm>
              <a:off x="5656172" y="482745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⑩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87B451E-3B9E-47B7-A7E7-B72C711A2BB9}"/>
                </a:ext>
              </a:extLst>
            </p:cNvPr>
            <p:cNvSpPr txBox="1"/>
            <p:nvPr/>
          </p:nvSpPr>
          <p:spPr>
            <a:xfrm>
              <a:off x="5500965" y="287875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9D5F02F-F42C-420D-ABBC-74320921148F}"/>
                </a:ext>
              </a:extLst>
            </p:cNvPr>
            <p:cNvSpPr txBox="1"/>
            <p:nvPr/>
          </p:nvSpPr>
          <p:spPr>
            <a:xfrm>
              <a:off x="5322312" y="2176368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</a:p>
          </p:txBody>
        </p:sp>
      </p:grpSp>
      <p:sp>
        <p:nvSpPr>
          <p:cNvPr id="2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1F4D5-4956-AEEB-BD65-E29DEBB81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1899"/>
            <a:ext cx="2972215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2BF72D0-A148-4F0F-A91B-1C30A0E3D7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503" y="1633548"/>
            <a:ext cx="8087339" cy="492738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A4CE1E8-26A9-4811-8C8B-368F838A8E0E}"/>
              </a:ext>
            </a:extLst>
          </p:cNvPr>
          <p:cNvGrpSpPr/>
          <p:nvPr/>
        </p:nvGrpSpPr>
        <p:grpSpPr>
          <a:xfrm>
            <a:off x="8106685" y="2762717"/>
            <a:ext cx="4015945" cy="2055093"/>
            <a:chOff x="7935904" y="2534905"/>
            <a:chExt cx="4015945" cy="2055093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C343C8C-0F95-4D0C-8E56-C1DA72525F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/>
            <a:stretch/>
          </p:blipFill>
          <p:spPr>
            <a:xfrm>
              <a:off x="7999061" y="3742268"/>
              <a:ext cx="3952788" cy="84773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CCADA4DE-5EE4-4DBF-B527-955B0F0FB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42"/>
            <a:stretch/>
          </p:blipFill>
          <p:spPr>
            <a:xfrm>
              <a:off x="7999061" y="2943767"/>
              <a:ext cx="3952788" cy="84773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AFB5894-9962-4D5A-837D-D7438AEBF5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16763" b="11098"/>
            <a:stretch/>
          </p:blipFill>
          <p:spPr>
            <a:xfrm>
              <a:off x="7935904" y="2534905"/>
              <a:ext cx="1547600" cy="439352"/>
            </a:xfrm>
            <a:prstGeom prst="rect">
              <a:avLst/>
            </a:prstGeom>
          </p:spPr>
        </p:pic>
      </p:grpSp>
      <p:pic>
        <p:nvPicPr>
          <p:cNvPr id="10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CB63CB9E-F88E-45E2-A7B5-715CA24A4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96661" y="3298777"/>
            <a:ext cx="304800" cy="304800"/>
          </a:xfrm>
          <a:prstGeom prst="rect">
            <a:avLst/>
          </a:prstGeom>
        </p:spPr>
      </p:pic>
      <p:pic>
        <p:nvPicPr>
          <p:cNvPr id="11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82A65EA2-D2AB-4971-9D45-B523004D1B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85332" y="3298777"/>
            <a:ext cx="304800" cy="304800"/>
          </a:xfrm>
          <a:prstGeom prst="rect">
            <a:avLst/>
          </a:prstGeom>
        </p:spPr>
      </p:pic>
      <p:pic>
        <p:nvPicPr>
          <p:cNvPr id="12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D936EC9C-C743-4FEC-BF8F-D11C73D079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96661" y="4039045"/>
            <a:ext cx="304800" cy="304800"/>
          </a:xfrm>
          <a:prstGeom prst="rect">
            <a:avLst/>
          </a:prstGeom>
        </p:spPr>
      </p:pic>
      <p:pic>
        <p:nvPicPr>
          <p:cNvPr id="13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3B9E3155-BF4C-44FE-BF39-6794965DC73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07103" y="4071740"/>
            <a:ext cx="304800" cy="304800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61E310-AF8A-2D48-C38F-A4684A04AB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5" y="10633"/>
            <a:ext cx="3086531" cy="73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81A750-B796-9F58-5F2F-542C8DF3DC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3696" y="27099"/>
            <a:ext cx="6211167" cy="7430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A25B76-7EBE-60E0-DB19-1B79EBD5DE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5127" y="836323"/>
            <a:ext cx="6201640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6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6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69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F8A079-144E-4587-8FF2-2442677101AB}"/>
              </a:ext>
            </a:extLst>
          </p:cNvPr>
          <p:cNvGrpSpPr/>
          <p:nvPr/>
        </p:nvGrpSpPr>
        <p:grpSpPr>
          <a:xfrm>
            <a:off x="8038272" y="2775875"/>
            <a:ext cx="4015945" cy="2088447"/>
            <a:chOff x="7975116" y="2782453"/>
            <a:chExt cx="4015945" cy="2088447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A4CE1E8-26A9-4811-8C8B-368F838A8E0E}"/>
                </a:ext>
              </a:extLst>
            </p:cNvPr>
            <p:cNvGrpSpPr/>
            <p:nvPr/>
          </p:nvGrpSpPr>
          <p:grpSpPr>
            <a:xfrm>
              <a:off x="7975116" y="2782453"/>
              <a:ext cx="4015945" cy="2055093"/>
              <a:chOff x="7935904" y="2534905"/>
              <a:chExt cx="4015945" cy="2055093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C343C8C-0F95-4D0C-8E56-C1DA72525F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/>
              <a:stretch/>
            </p:blipFill>
            <p:spPr>
              <a:xfrm>
                <a:off x="7999061" y="3742268"/>
                <a:ext cx="3952788" cy="847730"/>
              </a:xfrm>
              <a:prstGeom prst="rect">
                <a:avLst/>
              </a:prstGeom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CCADA4DE-5EE4-4DBF-B527-955B0F0FB1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42"/>
              <a:stretch/>
            </p:blipFill>
            <p:spPr>
              <a:xfrm>
                <a:off x="7999061" y="2943767"/>
                <a:ext cx="3952788" cy="847730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5AFB5894-9962-4D5A-837D-D7438AEBF5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16763" b="11098"/>
              <a:stretch/>
            </p:blipFill>
            <p:spPr>
              <a:xfrm>
                <a:off x="7935904" y="2534905"/>
                <a:ext cx="1547600" cy="439352"/>
              </a:xfrm>
              <a:prstGeom prst="rect">
                <a:avLst/>
              </a:prstGeom>
            </p:spPr>
          </p:pic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0769497-83AF-4BBD-BE80-526EC8307FB8}"/>
                </a:ext>
              </a:extLst>
            </p:cNvPr>
            <p:cNvSpPr txBox="1"/>
            <p:nvPr/>
          </p:nvSpPr>
          <p:spPr>
            <a:xfrm>
              <a:off x="10761709" y="44092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740FF57-A4AF-4A5D-8CBF-C5D84B4F82B9}"/>
                </a:ext>
              </a:extLst>
            </p:cNvPr>
            <p:cNvSpPr txBox="1"/>
            <p:nvPr/>
          </p:nvSpPr>
          <p:spPr>
            <a:xfrm>
              <a:off x="8399563" y="4386613"/>
              <a:ext cx="1202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B28C8F1-4F19-4EE0-BC29-E4B41FD8E34E}"/>
                </a:ext>
              </a:extLst>
            </p:cNvPr>
            <p:cNvSpPr txBox="1"/>
            <p:nvPr/>
          </p:nvSpPr>
          <p:spPr>
            <a:xfrm>
              <a:off x="8408069" y="3565863"/>
              <a:ext cx="11146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06A6C63-2573-44C1-A30F-6B3802877B08}"/>
                </a:ext>
              </a:extLst>
            </p:cNvPr>
            <p:cNvSpPr txBox="1"/>
            <p:nvPr/>
          </p:nvSpPr>
          <p:spPr>
            <a:xfrm>
              <a:off x="10779470" y="355394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72BF72D0-A148-4F0F-A91B-1C30A0E3D7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07" y="1625805"/>
            <a:ext cx="7966665" cy="4853862"/>
          </a:xfrm>
          <a:prstGeom prst="rect">
            <a:avLst/>
          </a:prstGeom>
        </p:spPr>
      </p:pic>
      <p:pic>
        <p:nvPicPr>
          <p:cNvPr id="10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CB63CB9E-F88E-45E2-A7B5-715CA24A4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96661" y="3298777"/>
            <a:ext cx="304800" cy="304800"/>
          </a:xfrm>
          <a:prstGeom prst="rect">
            <a:avLst/>
          </a:prstGeom>
        </p:spPr>
      </p:pic>
      <p:pic>
        <p:nvPicPr>
          <p:cNvPr id="12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D936EC9C-C743-4FEC-BF8F-D11C73D079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96661" y="4039045"/>
            <a:ext cx="304800" cy="304800"/>
          </a:xfrm>
          <a:prstGeom prst="rect">
            <a:avLst/>
          </a:prstGeom>
        </p:spPr>
      </p:pic>
      <p:pic>
        <p:nvPicPr>
          <p:cNvPr id="13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3B9E3155-BF4C-44FE-BF39-6794965DC73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07103" y="4071740"/>
            <a:ext cx="304800" cy="304800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425D3C-E032-244E-AD93-3685A501E2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5" y="10633"/>
            <a:ext cx="3086531" cy="7335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947285-3B72-80B6-011C-213E02BB2B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3696" y="27099"/>
            <a:ext cx="6211167" cy="743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2E1F24-551D-4CCB-B264-9B53AD4950C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5127" y="836323"/>
            <a:ext cx="6201640" cy="762106"/>
          </a:xfrm>
          <a:prstGeom prst="rect">
            <a:avLst/>
          </a:prstGeom>
        </p:spPr>
      </p:pic>
      <p:pic>
        <p:nvPicPr>
          <p:cNvPr id="3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496A8D52-E5A9-84E2-64FA-3984797808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85332" y="329877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7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6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6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6226141-EC51-4EE2-82B7-CB988BC592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315" y="1061315"/>
            <a:ext cx="7891493" cy="491775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DB7C988-30F6-491A-B56D-F78A3B3736DB}"/>
              </a:ext>
            </a:extLst>
          </p:cNvPr>
          <p:cNvGrpSpPr/>
          <p:nvPr/>
        </p:nvGrpSpPr>
        <p:grpSpPr>
          <a:xfrm>
            <a:off x="8132636" y="2660190"/>
            <a:ext cx="3928409" cy="2020065"/>
            <a:chOff x="8089093" y="2121347"/>
            <a:chExt cx="3928409" cy="202006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B41146C-6468-4C15-A029-94025C646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6852"/>
            <a:stretch/>
          </p:blipFill>
          <p:spPr>
            <a:xfrm>
              <a:off x="8089093" y="2121347"/>
              <a:ext cx="1371610" cy="43475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7810DE7-5691-439D-BE13-FFB97BCDA6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79"/>
            <a:stretch/>
          </p:blipFill>
          <p:spPr>
            <a:xfrm>
              <a:off x="8121749" y="2528882"/>
              <a:ext cx="3884868" cy="80010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A4CFFBD-623D-4861-AAF3-AE832AEB7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121749" y="3312731"/>
              <a:ext cx="3895753" cy="828681"/>
            </a:xfrm>
            <a:prstGeom prst="rect">
              <a:avLst/>
            </a:prstGeom>
          </p:spPr>
        </p:pic>
      </p:grpSp>
      <p:pic>
        <p:nvPicPr>
          <p:cNvPr id="2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6C1525EC-8CA0-465B-9A8A-4ABDD5057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93629" y="3154850"/>
            <a:ext cx="304800" cy="304800"/>
          </a:xfrm>
          <a:prstGeom prst="rect">
            <a:avLst/>
          </a:prstGeom>
        </p:spPr>
      </p:pic>
      <p:pic>
        <p:nvPicPr>
          <p:cNvPr id="4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FB50612B-3CF4-448E-AFD2-5778C6B09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82300" y="3154850"/>
            <a:ext cx="304800" cy="304800"/>
          </a:xfrm>
          <a:prstGeom prst="rect">
            <a:avLst/>
          </a:prstGeom>
        </p:spPr>
      </p:pic>
      <p:pic>
        <p:nvPicPr>
          <p:cNvPr id="6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1ACF7C2E-DB77-478C-8100-2C0BD628C9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93629" y="3895118"/>
            <a:ext cx="304800" cy="304800"/>
          </a:xfrm>
          <a:prstGeom prst="rect">
            <a:avLst/>
          </a:prstGeom>
        </p:spPr>
      </p:pic>
      <p:pic>
        <p:nvPicPr>
          <p:cNvPr id="8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7C025DB8-E70B-4A78-9937-925B17C125C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04071" y="3927813"/>
            <a:ext cx="304800" cy="304800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74FCD5-01AB-97F0-0D26-18256CB385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4123" y="126346"/>
            <a:ext cx="8021169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6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6226141-EC51-4EE2-82B7-CB988BC592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71" y="1600745"/>
            <a:ext cx="7891493" cy="4917759"/>
          </a:xfrm>
          <a:prstGeom prst="rect">
            <a:avLst/>
          </a:prstGeom>
        </p:spPr>
      </p:pic>
      <p:pic>
        <p:nvPicPr>
          <p:cNvPr id="2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6C1525EC-8CA0-465B-9A8A-4ABDD5057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93629" y="3154850"/>
            <a:ext cx="304800" cy="304800"/>
          </a:xfrm>
          <a:prstGeom prst="rect">
            <a:avLst/>
          </a:prstGeom>
        </p:spPr>
      </p:pic>
      <p:pic>
        <p:nvPicPr>
          <p:cNvPr id="4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FB50612B-3CF4-448E-AFD2-5778C6B09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82300" y="3154850"/>
            <a:ext cx="304800" cy="304800"/>
          </a:xfrm>
          <a:prstGeom prst="rect">
            <a:avLst/>
          </a:prstGeom>
        </p:spPr>
      </p:pic>
      <p:pic>
        <p:nvPicPr>
          <p:cNvPr id="6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1ACF7C2E-DB77-478C-8100-2C0BD628C9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93629" y="3895118"/>
            <a:ext cx="304800" cy="304800"/>
          </a:xfrm>
          <a:prstGeom prst="rect">
            <a:avLst/>
          </a:prstGeom>
        </p:spPr>
      </p:pic>
      <p:pic>
        <p:nvPicPr>
          <p:cNvPr id="8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7C025DB8-E70B-4A78-9937-925B17C125C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04071" y="3927813"/>
            <a:ext cx="304800" cy="304800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B1F754E-371B-4FA2-9686-915966F55DC7}"/>
              </a:ext>
            </a:extLst>
          </p:cNvPr>
          <p:cNvGrpSpPr/>
          <p:nvPr/>
        </p:nvGrpSpPr>
        <p:grpSpPr>
          <a:xfrm>
            <a:off x="8132636" y="2660190"/>
            <a:ext cx="3928409" cy="2020065"/>
            <a:chOff x="8132636" y="2660190"/>
            <a:chExt cx="3928409" cy="2020065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3DB7C988-30F6-491A-B56D-F78A3B3736DB}"/>
                </a:ext>
              </a:extLst>
            </p:cNvPr>
            <p:cNvGrpSpPr/>
            <p:nvPr/>
          </p:nvGrpSpPr>
          <p:grpSpPr>
            <a:xfrm>
              <a:off x="8132636" y="2660190"/>
              <a:ext cx="3928409" cy="2020065"/>
              <a:chOff x="8089093" y="2121347"/>
              <a:chExt cx="3928409" cy="2020065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3B41146C-6468-4C15-A029-94025C6460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6852"/>
              <a:stretch/>
            </p:blipFill>
            <p:spPr>
              <a:xfrm>
                <a:off x="8089093" y="2121347"/>
                <a:ext cx="1371610" cy="434750"/>
              </a:xfrm>
              <a:prstGeom prst="rect">
                <a:avLst/>
              </a:prstGeom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97810DE7-5691-439D-BE13-FFB97BCDA6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79"/>
              <a:stretch/>
            </p:blipFill>
            <p:spPr>
              <a:xfrm>
                <a:off x="8121749" y="2528882"/>
                <a:ext cx="3884868" cy="800106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3A4CFFBD-623D-4861-AAF3-AE832AEB7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121749" y="3312731"/>
                <a:ext cx="3895753" cy="828681"/>
              </a:xfrm>
              <a:prstGeom prst="rect">
                <a:avLst/>
              </a:prstGeom>
            </p:spPr>
          </p:pic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12C781C-15A3-4CF9-9E03-47A8FAC3C4D2}"/>
                </a:ext>
              </a:extLst>
            </p:cNvPr>
            <p:cNvSpPr txBox="1"/>
            <p:nvPr/>
          </p:nvSpPr>
          <p:spPr>
            <a:xfrm>
              <a:off x="8950554" y="3460444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3621DE4-7654-4625-AF63-151522C54E4D}"/>
                </a:ext>
              </a:extLst>
            </p:cNvPr>
            <p:cNvSpPr txBox="1"/>
            <p:nvPr/>
          </p:nvSpPr>
          <p:spPr>
            <a:xfrm>
              <a:off x="11202931" y="3421473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FCC2FFC-2DAD-420B-8AE6-3AB9BED8D006}"/>
                </a:ext>
              </a:extLst>
            </p:cNvPr>
            <p:cNvSpPr txBox="1"/>
            <p:nvPr/>
          </p:nvSpPr>
          <p:spPr>
            <a:xfrm>
              <a:off x="11200295" y="4206617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オ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D6AA393-AE94-4596-8E39-1D1E1EBEBAAA}"/>
                </a:ext>
              </a:extLst>
            </p:cNvPr>
            <p:cNvSpPr txBox="1"/>
            <p:nvPr/>
          </p:nvSpPr>
          <p:spPr>
            <a:xfrm>
              <a:off x="10436415" y="4217413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55A49F-7520-4277-8AAA-65C48F416122}"/>
                </a:ext>
              </a:extLst>
            </p:cNvPr>
            <p:cNvSpPr txBox="1"/>
            <p:nvPr/>
          </p:nvSpPr>
          <p:spPr>
            <a:xfrm>
              <a:off x="8918553" y="4197811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エ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D3996FE-A255-407A-ADF3-E1CC9B901512}"/>
                </a:ext>
              </a:extLst>
            </p:cNvPr>
            <p:cNvSpPr txBox="1"/>
            <p:nvPr/>
          </p:nvSpPr>
          <p:spPr>
            <a:xfrm>
              <a:off x="10462727" y="3421473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</a:t>
              </a:r>
            </a:p>
          </p:txBody>
        </p: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D2A6887-6962-7ADE-FF4C-F5C8B04C34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4123" y="126346"/>
            <a:ext cx="8021169" cy="752580"/>
          </a:xfrm>
          <a:prstGeom prst="rect">
            <a:avLst/>
          </a:prstGeom>
        </p:spPr>
      </p:pic>
      <p:pic>
        <p:nvPicPr>
          <p:cNvPr id="21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880C7D9D-C586-5D8A-4469-76D0C6AFD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07803" y="3158388"/>
            <a:ext cx="304800" cy="304800"/>
          </a:xfrm>
          <a:prstGeom prst="rect">
            <a:avLst/>
          </a:prstGeom>
        </p:spPr>
      </p:pic>
      <p:pic>
        <p:nvPicPr>
          <p:cNvPr id="22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2F884514-F0D2-25D7-DD83-0BD5B2B8CD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17741" y="3137127"/>
            <a:ext cx="304800" cy="304800"/>
          </a:xfrm>
          <a:prstGeom prst="rect">
            <a:avLst/>
          </a:prstGeom>
        </p:spPr>
      </p:pic>
      <p:pic>
        <p:nvPicPr>
          <p:cNvPr id="23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2527E99A-08BA-EDB1-80F9-394FAC9E76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29068" y="3930557"/>
            <a:ext cx="304800" cy="304800"/>
          </a:xfrm>
          <a:prstGeom prst="rect">
            <a:avLst/>
          </a:prstGeom>
        </p:spPr>
      </p:pic>
      <p:pic>
        <p:nvPicPr>
          <p:cNvPr id="24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5D02F787-92A4-CD42-E15D-A939C43CE1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50144" y="391009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6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62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169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598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585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9382D80-71ED-4A97-9F13-2C52B55179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198" y="4560211"/>
            <a:ext cx="9707603" cy="491275"/>
          </a:xfrm>
          <a:prstGeom prst="rect">
            <a:avLst/>
          </a:prstGeom>
        </p:spPr>
      </p:pic>
      <p:pic>
        <p:nvPicPr>
          <p:cNvPr id="4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0A7C774D-0251-4201-8CA2-CE78982720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49328" y="4746686"/>
            <a:ext cx="304800" cy="304800"/>
          </a:xfrm>
          <a:prstGeom prst="rect">
            <a:avLst/>
          </a:prstGeom>
        </p:spPr>
      </p:pic>
      <p:pic>
        <p:nvPicPr>
          <p:cNvPr id="6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211E0696-1591-4DC8-9308-B02DABB3A0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67164" y="4653448"/>
            <a:ext cx="304800" cy="304800"/>
          </a:xfrm>
          <a:prstGeom prst="rect">
            <a:avLst/>
          </a:prstGeom>
        </p:spPr>
      </p:pic>
      <p:pic>
        <p:nvPicPr>
          <p:cNvPr id="7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E91F8559-F72F-4232-8962-C754023298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65064" y="4653448"/>
            <a:ext cx="304800" cy="304800"/>
          </a:xfrm>
          <a:prstGeom prst="rect">
            <a:avLst/>
          </a:prstGeom>
        </p:spPr>
      </p:pic>
      <p:pic>
        <p:nvPicPr>
          <p:cNvPr id="8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892029FF-3C70-40F2-B811-4A00825869B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23522" y="4643456"/>
            <a:ext cx="304800" cy="304800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FA9103-229E-3055-DFCE-648FA05C36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198" y="125275"/>
            <a:ext cx="8949529" cy="10151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320867-BC7C-2FF7-AB8E-277C14917C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8566" y="1134318"/>
            <a:ext cx="9979460" cy="2449119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216610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6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テキスト&#10;&#10;低い精度で自動的に生成された説明">
            <a:extLst>
              <a:ext uri="{FF2B5EF4-FFF2-40B4-BE49-F238E27FC236}">
                <a16:creationId xmlns:a16="http://schemas.microsoft.com/office/drawing/2014/main" id="{D659A989-67F0-4075-AB4B-B565FE6E3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831" y="292387"/>
            <a:ext cx="8943767" cy="5789326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BED8F76-A728-4AFF-A009-D28C2B99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7" y="7993"/>
            <a:ext cx="2222614" cy="117481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199632-1207-B013-0C0F-7759F7CCD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0097" y="292386"/>
            <a:ext cx="7394899" cy="895689"/>
          </a:xfrm>
          <a:prstGeom prst="rect">
            <a:avLst/>
          </a:prstGeom>
        </p:spPr>
      </p:pic>
      <p:pic>
        <p:nvPicPr>
          <p:cNvPr id="6" name="Y_[16-07]_katachi">
            <a:hlinkClick r:id="" action="ppaction://media"/>
            <a:extLst>
              <a:ext uri="{FF2B5EF4-FFF2-40B4-BE49-F238E27FC236}">
                <a16:creationId xmlns:a16="http://schemas.microsoft.com/office/drawing/2014/main" id="{D202B449-1889-4B21-A13A-977BAF592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16019" y="384567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2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D13F0D9-0BD8-4BE8-95FD-1307C03C23B8}"/>
              </a:ext>
            </a:extLst>
          </p:cNvPr>
          <p:cNvGrpSpPr/>
          <p:nvPr/>
        </p:nvGrpSpPr>
        <p:grpSpPr>
          <a:xfrm>
            <a:off x="2300232" y="398737"/>
            <a:ext cx="7270505" cy="4706219"/>
            <a:chOff x="2773878" y="131061"/>
            <a:chExt cx="7270505" cy="4706219"/>
          </a:xfrm>
        </p:grpSpPr>
        <p:pic>
          <p:nvPicPr>
            <p:cNvPr id="14" name="図 13" descr="テキスト&#10;&#10;低い精度で自動的に生成された説明">
              <a:extLst>
                <a:ext uri="{FF2B5EF4-FFF2-40B4-BE49-F238E27FC236}">
                  <a16:creationId xmlns:a16="http://schemas.microsoft.com/office/drawing/2014/main" id="{F49D1953-605E-469C-9562-A7A548D56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878" y="131061"/>
              <a:ext cx="7270505" cy="4706219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48D9AF6-576A-45A0-A7DE-966D941E0734}"/>
                </a:ext>
              </a:extLst>
            </p:cNvPr>
            <p:cNvSpPr txBox="1"/>
            <p:nvPr/>
          </p:nvSpPr>
          <p:spPr>
            <a:xfrm>
              <a:off x="4670177" y="1123381"/>
              <a:ext cx="1043008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7794B77-BD11-4A14-8E5A-BB647375D78C}"/>
                </a:ext>
              </a:extLst>
            </p:cNvPr>
            <p:cNvSpPr txBox="1"/>
            <p:nvPr/>
          </p:nvSpPr>
          <p:spPr>
            <a:xfrm>
              <a:off x="4753161" y="4272670"/>
              <a:ext cx="753284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すぎ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530C82-449F-4A4C-8946-1C6C84D95006}"/>
                </a:ext>
              </a:extLst>
            </p:cNvPr>
            <p:cNvSpPr txBox="1"/>
            <p:nvPr/>
          </p:nvSpPr>
          <p:spPr>
            <a:xfrm>
              <a:off x="7895228" y="2475188"/>
              <a:ext cx="1043008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といい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2D9163-FC79-4EA1-9D6B-076CE36ECB39}"/>
                </a:ext>
              </a:extLst>
            </p:cNvPr>
            <p:cNvSpPr txBox="1"/>
            <p:nvPr/>
          </p:nvSpPr>
          <p:spPr>
            <a:xfrm>
              <a:off x="6839227" y="1601147"/>
              <a:ext cx="1043008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FFEE9BF-C4C9-4F55-A2F8-BF13D2C177A3}"/>
                </a:ext>
              </a:extLst>
            </p:cNvPr>
            <p:cNvSpPr txBox="1"/>
            <p:nvPr/>
          </p:nvSpPr>
          <p:spPr>
            <a:xfrm>
              <a:off x="4821807" y="3417769"/>
              <a:ext cx="1043008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といい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6EE9AAE-7DDA-46E6-8D90-4046905C6F25}"/>
                </a:ext>
              </a:extLst>
            </p:cNvPr>
            <p:cNvSpPr txBox="1"/>
            <p:nvPr/>
          </p:nvSpPr>
          <p:spPr>
            <a:xfrm>
              <a:off x="5481569" y="2964919"/>
              <a:ext cx="1043008" cy="45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といい</a:t>
              </a:r>
            </a:p>
          </p:txBody>
        </p:sp>
      </p:grp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BED8F76-A728-4AFF-A009-D28C2B99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2614" cy="117481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CBD6F1-1B5A-4BAE-DE3B-8EE41A6E9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838" y="348536"/>
            <a:ext cx="6288752" cy="761710"/>
          </a:xfrm>
          <a:prstGeom prst="rect">
            <a:avLst/>
          </a:prstGeom>
        </p:spPr>
      </p:pic>
      <p:pic>
        <p:nvPicPr>
          <p:cNvPr id="6" name="Y_[16-07]_katachi">
            <a:hlinkClick r:id="" action="ppaction://media"/>
            <a:extLst>
              <a:ext uri="{FF2B5EF4-FFF2-40B4-BE49-F238E27FC236}">
                <a16:creationId xmlns:a16="http://schemas.microsoft.com/office/drawing/2014/main" id="{D202B449-1889-4B21-A13A-977BAF592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37397" y="420182"/>
            <a:ext cx="405689" cy="4056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8FEB26-8310-44EF-5934-0C988C2A1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1" y="4528089"/>
            <a:ext cx="6096000" cy="204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FBB0D2-BFA5-4D26-91CD-4EEF3B0F0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99"/>
            <a:ext cx="2571769" cy="126683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2587DE-AC66-CF69-9516-33E866C4D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890" y="1113395"/>
            <a:ext cx="10694310" cy="3117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752F56-6C2B-64A8-2833-5981DA898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017" y="4252023"/>
            <a:ext cx="7799908" cy="210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9C718A-7F67-6EA7-1E01-07616F557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710" y="417910"/>
            <a:ext cx="11072040" cy="35573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7F182E-C7A1-1440-1FD0-2B8555FDD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461" y="4181616"/>
            <a:ext cx="7444239" cy="2233271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DB526894-59C3-E347-22B6-22F90A4C7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8870" cy="7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60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8425495-022A-4088-8552-330F8E47BC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29" y="2226915"/>
            <a:ext cx="9707603" cy="491275"/>
          </a:xfrm>
          <a:prstGeom prst="rect">
            <a:avLst/>
          </a:prstGeom>
        </p:spPr>
      </p:pic>
      <p:pic>
        <p:nvPicPr>
          <p:cNvPr id="12" name="Y_[16-03]_kiku1">
            <a:hlinkClick r:id="" action="ppaction://media"/>
            <a:extLst>
              <a:ext uri="{FF2B5EF4-FFF2-40B4-BE49-F238E27FC236}">
                <a16:creationId xmlns:a16="http://schemas.microsoft.com/office/drawing/2014/main" id="{15B96957-6EB1-46F3-8117-5B65D87F15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51927" y="2382680"/>
            <a:ext cx="405689" cy="405689"/>
          </a:xfrm>
          <a:prstGeom prst="rect">
            <a:avLst/>
          </a:prstGeom>
        </p:spPr>
      </p:pic>
      <p:pic>
        <p:nvPicPr>
          <p:cNvPr id="13" name="Y_[16-04]_kiku2">
            <a:hlinkClick r:id="" action="ppaction://media"/>
            <a:extLst>
              <a:ext uri="{FF2B5EF4-FFF2-40B4-BE49-F238E27FC236}">
                <a16:creationId xmlns:a16="http://schemas.microsoft.com/office/drawing/2014/main" id="{C4EC6766-33FF-4E11-B08A-0E9A0C7946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9763" y="2289442"/>
            <a:ext cx="405689" cy="405689"/>
          </a:xfrm>
          <a:prstGeom prst="rect">
            <a:avLst/>
          </a:prstGeom>
        </p:spPr>
      </p:pic>
      <p:pic>
        <p:nvPicPr>
          <p:cNvPr id="14" name="Y_[16-05]_kiku3">
            <a:hlinkClick r:id="" action="ppaction://media"/>
            <a:extLst>
              <a:ext uri="{FF2B5EF4-FFF2-40B4-BE49-F238E27FC236}">
                <a16:creationId xmlns:a16="http://schemas.microsoft.com/office/drawing/2014/main" id="{82E4D6BA-D024-4CFD-9809-1672DF3CB6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67663" y="2289442"/>
            <a:ext cx="405689" cy="405689"/>
          </a:xfrm>
          <a:prstGeom prst="rect">
            <a:avLst/>
          </a:prstGeom>
        </p:spPr>
      </p:pic>
      <p:pic>
        <p:nvPicPr>
          <p:cNvPr id="15" name="Y_[16-06]_kiku4">
            <a:hlinkClick r:id="" action="ppaction://media"/>
            <a:extLst>
              <a:ext uri="{FF2B5EF4-FFF2-40B4-BE49-F238E27FC236}">
                <a16:creationId xmlns:a16="http://schemas.microsoft.com/office/drawing/2014/main" id="{40535B03-96AF-46DF-ADFB-4FAD46C7AE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62718" y="2312501"/>
            <a:ext cx="405689" cy="405689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A47265-86FF-0C82-9234-1DE2A1FDA2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6403" y="584775"/>
            <a:ext cx="9442526" cy="93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6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6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69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1A0B2EE-6412-D0FA-B6BC-A84FD5C4A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67" y="1600944"/>
            <a:ext cx="2181529" cy="40963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2263125-0540-4254-9149-897E3FFF2A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142" y="723901"/>
            <a:ext cx="8861073" cy="600347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3D2725-CC24-18EA-D456-ACACC073FF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788"/>
            <a:ext cx="5553850" cy="8097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CDEA62-E716-48F8-F9BA-A47F0EA5F7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85" y="825031"/>
            <a:ext cx="2686425" cy="447737"/>
          </a:xfrm>
          <a:prstGeom prst="rect">
            <a:avLst/>
          </a:prstGeom>
        </p:spPr>
      </p:pic>
      <p:pic>
        <p:nvPicPr>
          <p:cNvPr id="2" name="Y_[16-08]_hanasu1">
            <a:hlinkClick r:id="" action="ppaction://media"/>
            <a:extLst>
              <a:ext uri="{FF2B5EF4-FFF2-40B4-BE49-F238E27FC236}">
                <a16:creationId xmlns:a16="http://schemas.microsoft.com/office/drawing/2014/main" id="{56362F4E-F737-43C2-9E79-BF47E3C362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7325" y="1679367"/>
            <a:ext cx="381503" cy="381503"/>
          </a:xfrm>
          <a:prstGeom prst="rect">
            <a:avLst/>
          </a:prstGeom>
        </p:spPr>
      </p:pic>
      <p:pic>
        <p:nvPicPr>
          <p:cNvPr id="4" name="Y_[16-09]_hanasu2">
            <a:hlinkClick r:id="" action="ppaction://media"/>
            <a:extLst>
              <a:ext uri="{FF2B5EF4-FFF2-40B4-BE49-F238E27FC236}">
                <a16:creationId xmlns:a16="http://schemas.microsoft.com/office/drawing/2014/main" id="{20E6284A-C201-4F05-9D3B-2ABD3206AE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87684" y="1647742"/>
            <a:ext cx="405689" cy="405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799609-353D-85E9-FD25-35052EEB19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156" y="1199682"/>
            <a:ext cx="2534004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263125-0540-4254-9149-897E3FFF2A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0142" y="723901"/>
            <a:ext cx="8861073" cy="600347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D285C4-3457-4C6A-9522-B94F3AD1D50A}"/>
              </a:ext>
            </a:extLst>
          </p:cNvPr>
          <p:cNvGrpSpPr/>
          <p:nvPr/>
        </p:nvGrpSpPr>
        <p:grpSpPr>
          <a:xfrm>
            <a:off x="22041" y="953443"/>
            <a:ext cx="3438550" cy="1163796"/>
            <a:chOff x="22041" y="953443"/>
            <a:chExt cx="3438550" cy="116379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2F8625A-3A9B-4F15-9C33-AC91C45DE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5548" y="1717186"/>
              <a:ext cx="2247916" cy="400053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46010EE-A2E7-4A5C-A996-4C70DD194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041" y="953443"/>
              <a:ext cx="3438550" cy="819156"/>
            </a:xfrm>
            <a:prstGeom prst="rect">
              <a:avLst/>
            </a:prstGeom>
          </p:spPr>
        </p:pic>
      </p:grpSp>
      <p:pic>
        <p:nvPicPr>
          <p:cNvPr id="6" name="Y_[16-08]_hanasu1">
            <a:hlinkClick r:id="" action="ppaction://media"/>
            <a:extLst>
              <a:ext uri="{FF2B5EF4-FFF2-40B4-BE49-F238E27FC236}">
                <a16:creationId xmlns:a16="http://schemas.microsoft.com/office/drawing/2014/main" id="{4B87CC8D-CA7F-4C00-A414-8ED5CC8F1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8472" y="1769813"/>
            <a:ext cx="405689" cy="405689"/>
          </a:xfrm>
          <a:prstGeom prst="rect">
            <a:avLst/>
          </a:prstGeom>
        </p:spPr>
      </p:pic>
      <p:pic>
        <p:nvPicPr>
          <p:cNvPr id="7" name="Y_[16-09]_hanasu2">
            <a:hlinkClick r:id="" action="ppaction://media"/>
            <a:extLst>
              <a:ext uri="{FF2B5EF4-FFF2-40B4-BE49-F238E27FC236}">
                <a16:creationId xmlns:a16="http://schemas.microsoft.com/office/drawing/2014/main" id="{EFB9A784-9375-4FB6-B2A2-045B04ACEB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89571" y="1796522"/>
            <a:ext cx="405689" cy="40568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8EC59E-4766-6938-B32E-6C606466FE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0788"/>
            <a:ext cx="5553850" cy="8097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2402AB-2FE9-0301-704A-A9857373C1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580" y="1389980"/>
            <a:ext cx="3143689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7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263125-0540-4254-9149-897E3FFF2A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0142" y="723901"/>
            <a:ext cx="8861073" cy="600347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6FDD3A9-8EF2-4E79-9B4F-705A9E314E68}"/>
              </a:ext>
            </a:extLst>
          </p:cNvPr>
          <p:cNvGrpSpPr/>
          <p:nvPr/>
        </p:nvGrpSpPr>
        <p:grpSpPr>
          <a:xfrm>
            <a:off x="34180" y="956599"/>
            <a:ext cx="3438550" cy="1162218"/>
            <a:chOff x="34180" y="956599"/>
            <a:chExt cx="3438550" cy="1162218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2F8625A-3A9B-4F15-9C33-AC91C45DE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5548" y="1718764"/>
              <a:ext cx="2247916" cy="400053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46010EE-A2E7-4A5C-A996-4C70DD194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180" y="956599"/>
              <a:ext cx="3438550" cy="819156"/>
            </a:xfrm>
            <a:prstGeom prst="rect">
              <a:avLst/>
            </a:prstGeom>
          </p:spPr>
        </p:pic>
      </p:grpSp>
      <p:pic>
        <p:nvPicPr>
          <p:cNvPr id="6" name="Y_[16-08]_hanasu1">
            <a:hlinkClick r:id="" action="ppaction://media"/>
            <a:extLst>
              <a:ext uri="{FF2B5EF4-FFF2-40B4-BE49-F238E27FC236}">
                <a16:creationId xmlns:a16="http://schemas.microsoft.com/office/drawing/2014/main" id="{4B87CC8D-CA7F-4C00-A414-8ED5CC8F1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6212" y="1774861"/>
            <a:ext cx="405689" cy="405689"/>
          </a:xfrm>
          <a:prstGeom prst="rect">
            <a:avLst/>
          </a:prstGeom>
        </p:spPr>
      </p:pic>
      <p:pic>
        <p:nvPicPr>
          <p:cNvPr id="7" name="Y_[16-09]_hanasu2">
            <a:hlinkClick r:id="" action="ppaction://media"/>
            <a:extLst>
              <a:ext uri="{FF2B5EF4-FFF2-40B4-BE49-F238E27FC236}">
                <a16:creationId xmlns:a16="http://schemas.microsoft.com/office/drawing/2014/main" id="{EFB9A784-9375-4FB6-B2A2-045B04ACEB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60424" y="1754831"/>
            <a:ext cx="405689" cy="405689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D329DA3-215C-4081-8C8F-872400F5A126}"/>
              </a:ext>
            </a:extLst>
          </p:cNvPr>
          <p:cNvSpPr/>
          <p:nvPr/>
        </p:nvSpPr>
        <p:spPr>
          <a:xfrm>
            <a:off x="3823887" y="955467"/>
            <a:ext cx="2372981" cy="9118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A990562-A761-4886-B440-F1423E659072}"/>
              </a:ext>
            </a:extLst>
          </p:cNvPr>
          <p:cNvSpPr/>
          <p:nvPr/>
        </p:nvSpPr>
        <p:spPr>
          <a:xfrm>
            <a:off x="5622539" y="2290796"/>
            <a:ext cx="4232662" cy="9118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D3A5482-8ABB-480E-A0CA-5AC95511C440}"/>
              </a:ext>
            </a:extLst>
          </p:cNvPr>
          <p:cNvSpPr/>
          <p:nvPr/>
        </p:nvSpPr>
        <p:spPr>
          <a:xfrm>
            <a:off x="3882301" y="3617545"/>
            <a:ext cx="3270339" cy="9118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F7250A2-C5AE-4AD9-BA30-78D0F9DEC7A1}"/>
              </a:ext>
            </a:extLst>
          </p:cNvPr>
          <p:cNvSpPr/>
          <p:nvPr/>
        </p:nvSpPr>
        <p:spPr>
          <a:xfrm>
            <a:off x="3823888" y="4846905"/>
            <a:ext cx="6224352" cy="9118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4EFB7AA-E043-49BF-8EB5-582116D92A13}"/>
              </a:ext>
            </a:extLst>
          </p:cNvPr>
          <p:cNvSpPr/>
          <p:nvPr/>
        </p:nvSpPr>
        <p:spPr>
          <a:xfrm>
            <a:off x="5724139" y="6134099"/>
            <a:ext cx="2668021" cy="50910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02BFA7-4D0D-C83B-9037-579597E6AE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55"/>
            <a:ext cx="5553850" cy="8097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8F0D27-8FC7-165C-72B5-5AA81B07C5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580" y="1389980"/>
            <a:ext cx="3143689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8CBEEEA-DA67-4401-9894-6F3950D865DD}"/>
              </a:ext>
            </a:extLst>
          </p:cNvPr>
          <p:cNvGrpSpPr/>
          <p:nvPr/>
        </p:nvGrpSpPr>
        <p:grpSpPr>
          <a:xfrm>
            <a:off x="222756" y="1823670"/>
            <a:ext cx="7005309" cy="4746171"/>
            <a:chOff x="647448" y="1960106"/>
            <a:chExt cx="7005309" cy="4746171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92473C2-598F-4C0C-A1A7-4F903309FD7A}"/>
                </a:ext>
              </a:extLst>
            </p:cNvPr>
            <p:cNvGrpSpPr/>
            <p:nvPr/>
          </p:nvGrpSpPr>
          <p:grpSpPr>
            <a:xfrm>
              <a:off x="647448" y="1960106"/>
              <a:ext cx="7005309" cy="4746171"/>
              <a:chOff x="647448" y="1960106"/>
              <a:chExt cx="7005309" cy="4746171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52263125-0540-4254-9149-897E3FFF2A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7448" y="1960106"/>
                <a:ext cx="7005309" cy="4746171"/>
              </a:xfrm>
              <a:prstGeom prst="rect">
                <a:avLst/>
              </a:prstGeom>
            </p:spPr>
          </p:pic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6A07BC2E-B03B-4105-B019-72B81D7D91D3}"/>
                  </a:ext>
                </a:extLst>
              </p:cNvPr>
              <p:cNvSpPr/>
              <p:nvPr/>
            </p:nvSpPr>
            <p:spPr>
              <a:xfrm>
                <a:off x="4506686" y="3978729"/>
                <a:ext cx="1905000" cy="4898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DBED5F88-24F2-4623-AB11-C1EB03A74A3D}"/>
                  </a:ext>
                </a:extLst>
              </p:cNvPr>
              <p:cNvSpPr/>
              <p:nvPr/>
            </p:nvSpPr>
            <p:spPr>
              <a:xfrm>
                <a:off x="6319156" y="3739243"/>
                <a:ext cx="1274191" cy="10014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F84A528-D0A8-4781-B2A8-050799892817}"/>
                </a:ext>
              </a:extLst>
            </p:cNvPr>
            <p:cNvSpPr/>
            <p:nvPr/>
          </p:nvSpPr>
          <p:spPr>
            <a:xfrm>
              <a:off x="2550755" y="3226520"/>
              <a:ext cx="1407944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2DFE2600-A2D6-4E74-A3DE-C079CC3BCA90}"/>
                </a:ext>
              </a:extLst>
            </p:cNvPr>
            <p:cNvSpPr/>
            <p:nvPr/>
          </p:nvSpPr>
          <p:spPr>
            <a:xfrm>
              <a:off x="4199905" y="3234265"/>
              <a:ext cx="898367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016AB6A-78FF-495B-840B-3064AA5AAB9F}"/>
                </a:ext>
              </a:extLst>
            </p:cNvPr>
            <p:cNvSpPr/>
            <p:nvPr/>
          </p:nvSpPr>
          <p:spPr>
            <a:xfrm>
              <a:off x="2568893" y="3597588"/>
              <a:ext cx="1476834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7BF1B966-E5AC-4A0D-B6D9-2483A776F20B}"/>
                </a:ext>
              </a:extLst>
            </p:cNvPr>
            <p:cNvSpPr/>
            <p:nvPr/>
          </p:nvSpPr>
          <p:spPr>
            <a:xfrm>
              <a:off x="1142811" y="5240599"/>
              <a:ext cx="1000551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3B8AB823-1B95-466E-92F2-0FC343E14E99}"/>
                </a:ext>
              </a:extLst>
            </p:cNvPr>
            <p:cNvSpPr/>
            <p:nvPr/>
          </p:nvSpPr>
          <p:spPr>
            <a:xfrm>
              <a:off x="2752814" y="5240599"/>
              <a:ext cx="2088901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7969B2DC-0013-451D-876A-A1E35627C739}"/>
                </a:ext>
              </a:extLst>
            </p:cNvPr>
            <p:cNvSpPr/>
            <p:nvPr/>
          </p:nvSpPr>
          <p:spPr>
            <a:xfrm>
              <a:off x="1107895" y="5614865"/>
              <a:ext cx="688013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D4EC0633-BC7C-44F7-A7E2-816DFF722261}"/>
                </a:ext>
              </a:extLst>
            </p:cNvPr>
            <p:cNvSpPr/>
            <p:nvPr/>
          </p:nvSpPr>
          <p:spPr>
            <a:xfrm>
              <a:off x="2635358" y="5632638"/>
              <a:ext cx="688013" cy="283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65AABD48-B860-48D4-96FA-7AF030FCE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699" y="3373888"/>
            <a:ext cx="5509395" cy="343330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D6AF93A-CE02-4BA7-B168-EA3BA6D26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125" y="50811"/>
            <a:ext cx="5461628" cy="3327614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9CBE6-18DD-03F9-36B9-44FAD7A2A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5"/>
            <a:ext cx="5553850" cy="809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53F47E-3655-EF54-BA1A-14FDE67A1A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71" y="941821"/>
            <a:ext cx="4486901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EA4F5A5-BC70-4F78-B399-DC3A7F98F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81" y="2400300"/>
            <a:ext cx="3141725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顔色が悪い人のイラスト（男性）">
            <a:extLst>
              <a:ext uri="{FF2B5EF4-FFF2-40B4-BE49-F238E27FC236}">
                <a16:creationId xmlns:a16="http://schemas.microsoft.com/office/drawing/2014/main" id="{414892EE-A7C9-4DB5-8E52-CA2838464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784" y="2667000"/>
            <a:ext cx="3066097" cy="331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1164CF-2E61-979E-3246-18B3D2F0B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85" y="344367"/>
            <a:ext cx="11899029" cy="148443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1L16-5</a:t>
            </a:r>
          </a:p>
        </p:txBody>
      </p:sp>
    </p:spTree>
    <p:extLst>
      <p:ext uri="{BB962C8B-B14F-4D97-AF65-F5344CB8AC3E}">
        <p14:creationId xmlns:p14="http://schemas.microsoft.com/office/powerpoint/2010/main" val="3373204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01853C4-87E4-E473-ED69-9AE832CF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480"/>
          <a:stretch/>
        </p:blipFill>
        <p:spPr>
          <a:xfrm>
            <a:off x="1090169" y="-2895"/>
            <a:ext cx="10012628" cy="1381276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CB65A4-FBBB-9117-1B9F-0E61EC4B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3" y="1393670"/>
            <a:ext cx="9881809" cy="5469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115691" y="2097128"/>
            <a:ext cx="9900039" cy="106275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2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EBE088-E45D-D6B5-00BD-8AB67A2EC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492"/>
            <a:ext cx="12177123" cy="22097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1L16-6</a:t>
            </a:r>
          </a:p>
        </p:txBody>
      </p:sp>
    </p:spTree>
    <p:extLst>
      <p:ext uri="{BB962C8B-B14F-4D97-AF65-F5344CB8AC3E}">
        <p14:creationId xmlns:p14="http://schemas.microsoft.com/office/powerpoint/2010/main" val="933299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4F9D9F9-AB03-4C93-8953-2AB66BE63FDC}"/>
              </a:ext>
            </a:extLst>
          </p:cNvPr>
          <p:cNvGrpSpPr/>
          <p:nvPr/>
        </p:nvGrpSpPr>
        <p:grpSpPr>
          <a:xfrm>
            <a:off x="6452382" y="857206"/>
            <a:ext cx="5495774" cy="2457591"/>
            <a:chOff x="6256349" y="219065"/>
            <a:chExt cx="6006709" cy="268607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FA8DD8A-B4E3-4ADA-B329-C4C29A4C35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98" r="1"/>
            <a:stretch/>
          </p:blipFill>
          <p:spPr>
            <a:xfrm>
              <a:off x="6256349" y="219065"/>
              <a:ext cx="2056651" cy="268607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6D6F7E9-94EC-4B22-9D14-C92EE6698C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60"/>
            <a:stretch/>
          </p:blipFill>
          <p:spPr>
            <a:xfrm>
              <a:off x="8306759" y="571493"/>
              <a:ext cx="2003660" cy="233364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D56FE7C-E963-469E-814D-AE52C26C5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10419" y="571493"/>
              <a:ext cx="1952639" cy="2266967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D7789B7-6604-425D-8E89-CDE871DF7B2A}"/>
              </a:ext>
            </a:extLst>
          </p:cNvPr>
          <p:cNvGrpSpPr/>
          <p:nvPr/>
        </p:nvGrpSpPr>
        <p:grpSpPr>
          <a:xfrm>
            <a:off x="142513" y="1614842"/>
            <a:ext cx="6309869" cy="5082449"/>
            <a:chOff x="363300" y="857206"/>
            <a:chExt cx="7456754" cy="600623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BDE27BF-15A9-490D-BB7A-8EB5A328D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300" y="857206"/>
              <a:ext cx="2876571" cy="60007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EE514ED-84A2-4BE6-9A25-41DD6EFA3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28891" y="1815156"/>
              <a:ext cx="2514618" cy="50482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AC33EF-CB86-47D4-9F7D-5FD61AB08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3509" y="1820599"/>
              <a:ext cx="2676545" cy="2476518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174810C-0848-473C-8DBC-E8311922FF8C}"/>
              </a:ext>
            </a:extLst>
          </p:cNvPr>
          <p:cNvGrpSpPr/>
          <p:nvPr/>
        </p:nvGrpSpPr>
        <p:grpSpPr>
          <a:xfrm>
            <a:off x="6452382" y="3955601"/>
            <a:ext cx="5715722" cy="2654984"/>
            <a:chOff x="5547510" y="3956957"/>
            <a:chExt cx="5715722" cy="2654984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FE40A86-7506-4ABB-8402-1947CC0C0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753"/>
            <a:stretch/>
          </p:blipFill>
          <p:spPr>
            <a:xfrm>
              <a:off x="5547510" y="3956957"/>
              <a:ext cx="2066940" cy="2638961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B7ADDCAC-92AD-45F3-A08C-38731215A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154" y="4325924"/>
              <a:ext cx="1924064" cy="2286017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224C6BA5-211C-4330-B8D0-DD7BFF4A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86793" y="4375216"/>
              <a:ext cx="1876439" cy="2209816"/>
            </a:xfrm>
            <a:prstGeom prst="rect">
              <a:avLst/>
            </a:prstGeom>
          </p:spPr>
        </p:pic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8C7B8-3B64-439A-F358-B3A8C8F49E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513" y="44170"/>
            <a:ext cx="3315163" cy="733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4230FB-B8D2-1B72-5C36-A04CE5D371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703262"/>
            <a:ext cx="4093535" cy="739361"/>
          </a:xfrm>
          <a:prstGeom prst="rect">
            <a:avLst/>
          </a:prstGeom>
        </p:spPr>
      </p:pic>
      <p:pic>
        <p:nvPicPr>
          <p:cNvPr id="2" name="Y_[16-10]_kotoba1">
            <a:hlinkClick r:id="" action="ppaction://media"/>
            <a:extLst>
              <a:ext uri="{FF2B5EF4-FFF2-40B4-BE49-F238E27FC236}">
                <a16:creationId xmlns:a16="http://schemas.microsoft.com/office/drawing/2014/main" id="{640CC166-06C2-4CFA-99A1-A536BE2AE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220801" y="771213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4F9D9F9-AB03-4C93-8953-2AB66BE63FDC}"/>
              </a:ext>
            </a:extLst>
          </p:cNvPr>
          <p:cNvGrpSpPr/>
          <p:nvPr/>
        </p:nvGrpSpPr>
        <p:grpSpPr>
          <a:xfrm>
            <a:off x="6452382" y="857206"/>
            <a:ext cx="5495774" cy="2457591"/>
            <a:chOff x="6256349" y="219065"/>
            <a:chExt cx="6006709" cy="268607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FA8DD8A-B4E3-4ADA-B329-C4C29A4C35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98" r="1"/>
            <a:stretch/>
          </p:blipFill>
          <p:spPr>
            <a:xfrm>
              <a:off x="6256349" y="219065"/>
              <a:ext cx="2056651" cy="268607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6D6F7E9-94EC-4B22-9D14-C92EE6698C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60"/>
            <a:stretch/>
          </p:blipFill>
          <p:spPr>
            <a:xfrm>
              <a:off x="8306759" y="571493"/>
              <a:ext cx="2003660" cy="233364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D56FE7C-E963-469E-814D-AE52C26C5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10419" y="571493"/>
              <a:ext cx="1952639" cy="2266967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D7789B7-6604-425D-8E89-CDE871DF7B2A}"/>
              </a:ext>
            </a:extLst>
          </p:cNvPr>
          <p:cNvGrpSpPr/>
          <p:nvPr/>
        </p:nvGrpSpPr>
        <p:grpSpPr>
          <a:xfrm>
            <a:off x="142513" y="1614842"/>
            <a:ext cx="6309869" cy="5082449"/>
            <a:chOff x="363300" y="857206"/>
            <a:chExt cx="7456754" cy="600623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BDE27BF-15A9-490D-BB7A-8EB5A328D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300" y="857206"/>
              <a:ext cx="2876571" cy="60007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EE514ED-84A2-4BE6-9A25-41DD6EFA3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28891" y="1815156"/>
              <a:ext cx="2514618" cy="50482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AC33EF-CB86-47D4-9F7D-5FD61AB08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3509" y="1820599"/>
              <a:ext cx="2676545" cy="2476518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174810C-0848-473C-8DBC-E8311922FF8C}"/>
              </a:ext>
            </a:extLst>
          </p:cNvPr>
          <p:cNvGrpSpPr/>
          <p:nvPr/>
        </p:nvGrpSpPr>
        <p:grpSpPr>
          <a:xfrm>
            <a:off x="6452382" y="3955601"/>
            <a:ext cx="5715722" cy="2654984"/>
            <a:chOff x="5547510" y="3956957"/>
            <a:chExt cx="5715722" cy="2654984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FE40A86-7506-4ABB-8402-1947CC0C0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753"/>
            <a:stretch/>
          </p:blipFill>
          <p:spPr>
            <a:xfrm>
              <a:off x="5547510" y="3956957"/>
              <a:ext cx="2066940" cy="2638961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B7ADDCAC-92AD-45F3-A08C-38731215A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154" y="4325924"/>
              <a:ext cx="1924064" cy="2286017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224C6BA5-211C-4330-B8D0-DD7BFF4A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86793" y="4375216"/>
              <a:ext cx="1876439" cy="2209816"/>
            </a:xfrm>
            <a:prstGeom prst="rect">
              <a:avLst/>
            </a:prstGeom>
          </p:spPr>
        </p:pic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761C5F-DF3C-7DE3-2EBB-7FB950EA7B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513" y="44170"/>
            <a:ext cx="3315163" cy="7335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0DCB8B-8458-6A8F-A35E-046E7E668E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37" y="719972"/>
            <a:ext cx="3592395" cy="733526"/>
          </a:xfrm>
          <a:prstGeom prst="rect">
            <a:avLst/>
          </a:prstGeom>
        </p:spPr>
      </p:pic>
      <p:pic>
        <p:nvPicPr>
          <p:cNvPr id="17" name="Y_[16-10]_kotoba1">
            <a:hlinkClick r:id="" action="ppaction://media"/>
            <a:extLst>
              <a:ext uri="{FF2B5EF4-FFF2-40B4-BE49-F238E27FC236}">
                <a16:creationId xmlns:a16="http://schemas.microsoft.com/office/drawing/2014/main" id="{53FBB866-017C-4356-88D5-DFC162BE6C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32504" y="842947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0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9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4F9D9F9-AB03-4C93-8953-2AB66BE63FDC}"/>
              </a:ext>
            </a:extLst>
          </p:cNvPr>
          <p:cNvGrpSpPr/>
          <p:nvPr/>
        </p:nvGrpSpPr>
        <p:grpSpPr>
          <a:xfrm>
            <a:off x="6452382" y="857206"/>
            <a:ext cx="5495774" cy="2457591"/>
            <a:chOff x="6256349" y="219065"/>
            <a:chExt cx="6006709" cy="268607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FA8DD8A-B4E3-4ADA-B329-C4C29A4C35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98" r="1"/>
            <a:stretch/>
          </p:blipFill>
          <p:spPr>
            <a:xfrm>
              <a:off x="6256349" y="219065"/>
              <a:ext cx="2056651" cy="268607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6D6F7E9-94EC-4B22-9D14-C92EE6698C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60"/>
            <a:stretch/>
          </p:blipFill>
          <p:spPr>
            <a:xfrm>
              <a:off x="8306759" y="571493"/>
              <a:ext cx="2003660" cy="233364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D56FE7C-E963-469E-814D-AE52C26C5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10419" y="571493"/>
              <a:ext cx="1952639" cy="2266967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D7789B7-6604-425D-8E89-CDE871DF7B2A}"/>
              </a:ext>
            </a:extLst>
          </p:cNvPr>
          <p:cNvGrpSpPr/>
          <p:nvPr/>
        </p:nvGrpSpPr>
        <p:grpSpPr>
          <a:xfrm>
            <a:off x="142513" y="1614842"/>
            <a:ext cx="6309869" cy="5082449"/>
            <a:chOff x="363300" y="857206"/>
            <a:chExt cx="7456754" cy="600623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BDE27BF-15A9-490D-BB7A-8EB5A328D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300" y="857206"/>
              <a:ext cx="2876571" cy="60007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EE514ED-84A2-4BE6-9A25-41DD6EFA3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28891" y="1815156"/>
              <a:ext cx="2514618" cy="50482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AC33EF-CB86-47D4-9F7D-5FD61AB08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3509" y="1820599"/>
              <a:ext cx="2676545" cy="2476518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174810C-0848-473C-8DBC-E8311922FF8C}"/>
              </a:ext>
            </a:extLst>
          </p:cNvPr>
          <p:cNvGrpSpPr/>
          <p:nvPr/>
        </p:nvGrpSpPr>
        <p:grpSpPr>
          <a:xfrm>
            <a:off x="6452382" y="3955601"/>
            <a:ext cx="5715722" cy="2654984"/>
            <a:chOff x="5547510" y="3956957"/>
            <a:chExt cx="5715722" cy="2654984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FE40A86-7506-4ABB-8402-1947CC0C0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753"/>
            <a:stretch/>
          </p:blipFill>
          <p:spPr>
            <a:xfrm>
              <a:off x="5547510" y="3956957"/>
              <a:ext cx="2066940" cy="2638961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B7ADDCAC-92AD-45F3-A08C-38731215A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154" y="4325924"/>
              <a:ext cx="1924064" cy="2286017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224C6BA5-211C-4330-B8D0-DD7BFF4A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86793" y="4375216"/>
              <a:ext cx="1876439" cy="2209816"/>
            </a:xfrm>
            <a:prstGeom prst="rect">
              <a:avLst/>
            </a:prstGeom>
          </p:spPr>
        </p:pic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4E016F-6E73-4E18-0132-A505E53A63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513" y="44170"/>
            <a:ext cx="3315163" cy="733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F6D412-8A75-F22A-1E28-FBD12BFF3E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2513" y="777696"/>
            <a:ext cx="4483684" cy="733527"/>
          </a:xfrm>
          <a:prstGeom prst="rect">
            <a:avLst/>
          </a:prstGeom>
        </p:spPr>
      </p:pic>
      <p:pic>
        <p:nvPicPr>
          <p:cNvPr id="2" name="Y_[16-11]_kotoba2">
            <a:hlinkClick r:id="" action="ppaction://media"/>
            <a:extLst>
              <a:ext uri="{FF2B5EF4-FFF2-40B4-BE49-F238E27FC236}">
                <a16:creationId xmlns:a16="http://schemas.microsoft.com/office/drawing/2014/main" id="{333FAA7B-6F6D-4501-B0CD-4A245FE20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17492" y="918117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0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16D44D-E3D1-DAAA-20CD-1B955C420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13" y="777696"/>
            <a:ext cx="4483684" cy="733527"/>
          </a:xfrm>
          <a:prstGeom prst="rect">
            <a:avLst/>
          </a:prstGeom>
        </p:spPr>
      </p:pic>
      <p:pic>
        <p:nvPicPr>
          <p:cNvPr id="2" name="Y_[16-11]_kotoba2">
            <a:hlinkClick r:id="" action="ppaction://media"/>
            <a:extLst>
              <a:ext uri="{FF2B5EF4-FFF2-40B4-BE49-F238E27FC236}">
                <a16:creationId xmlns:a16="http://schemas.microsoft.com/office/drawing/2014/main" id="{333FAA7B-6F6D-4501-B0CD-4A245FE20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77791" y="910310"/>
            <a:ext cx="405689" cy="40568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D092395-284B-4F1C-9827-C537E0DC8F1D}"/>
              </a:ext>
            </a:extLst>
          </p:cNvPr>
          <p:cNvGrpSpPr/>
          <p:nvPr/>
        </p:nvGrpSpPr>
        <p:grpSpPr>
          <a:xfrm>
            <a:off x="142513" y="857206"/>
            <a:ext cx="12025591" cy="5840085"/>
            <a:chOff x="142513" y="857206"/>
            <a:chExt cx="12025591" cy="5840085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C4F9D9F9-AB03-4C93-8953-2AB66BE63FDC}"/>
                </a:ext>
              </a:extLst>
            </p:cNvPr>
            <p:cNvGrpSpPr/>
            <p:nvPr/>
          </p:nvGrpSpPr>
          <p:grpSpPr>
            <a:xfrm>
              <a:off x="6452382" y="857206"/>
              <a:ext cx="5495774" cy="2457591"/>
              <a:chOff x="6256349" y="219065"/>
              <a:chExt cx="6006709" cy="2686070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1FA8DD8A-B4E3-4ADA-B329-C4C29A4C35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298" r="1"/>
              <a:stretch/>
            </p:blipFill>
            <p:spPr>
              <a:xfrm>
                <a:off x="6256349" y="219065"/>
                <a:ext cx="2056651" cy="2686070"/>
              </a:xfrm>
              <a:prstGeom prst="rect">
                <a:avLst/>
              </a:prstGeom>
            </p:spPr>
          </p:pic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6D6F7E9-94EC-4B22-9D14-C92EE6698C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160"/>
              <a:stretch/>
            </p:blipFill>
            <p:spPr>
              <a:xfrm>
                <a:off x="8306759" y="571493"/>
                <a:ext cx="2003660" cy="2333642"/>
              </a:xfrm>
              <a:prstGeom prst="rect">
                <a:avLst/>
              </a:prstGeom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4D56FE7C-E963-469E-814D-AE52C26C5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10419" y="571493"/>
                <a:ext cx="1952639" cy="2266967"/>
              </a:xfrm>
              <a:prstGeom prst="rect">
                <a:avLst/>
              </a:prstGeom>
            </p:spPr>
          </p:pic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D7789B7-6604-425D-8E89-CDE871DF7B2A}"/>
                </a:ext>
              </a:extLst>
            </p:cNvPr>
            <p:cNvGrpSpPr/>
            <p:nvPr/>
          </p:nvGrpSpPr>
          <p:grpSpPr>
            <a:xfrm>
              <a:off x="142513" y="1614842"/>
              <a:ext cx="6309869" cy="5082449"/>
              <a:chOff x="363300" y="857206"/>
              <a:chExt cx="7456754" cy="6006237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3BDE27BF-15A9-490D-BB7A-8EB5A328D4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3300" y="857206"/>
                <a:ext cx="2876571" cy="6000794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DEE514ED-84A2-4BE6-9A25-41DD6EFA3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28891" y="1815156"/>
                <a:ext cx="2514618" cy="5048287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B0AC33EF-CB86-47D4-9F7D-5FD61AB08E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3509" y="1820599"/>
                <a:ext cx="2676545" cy="2476518"/>
              </a:xfrm>
              <a:prstGeom prst="rect">
                <a:avLst/>
              </a:prstGeom>
            </p:spPr>
          </p:pic>
        </p:grp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174810C-0848-473C-8DBC-E8311922FF8C}"/>
                </a:ext>
              </a:extLst>
            </p:cNvPr>
            <p:cNvGrpSpPr/>
            <p:nvPr/>
          </p:nvGrpSpPr>
          <p:grpSpPr>
            <a:xfrm>
              <a:off x="6452382" y="3955601"/>
              <a:ext cx="5715722" cy="2654984"/>
              <a:chOff x="5547510" y="3956957"/>
              <a:chExt cx="5715722" cy="2654984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DFE40A86-7506-4ABB-8402-1947CC0C0E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1753"/>
              <a:stretch/>
            </p:blipFill>
            <p:spPr>
              <a:xfrm>
                <a:off x="5547510" y="3956957"/>
                <a:ext cx="2066940" cy="2638961"/>
              </a:xfrm>
              <a:prstGeom prst="rect">
                <a:avLst/>
              </a:prstGeom>
            </p:spPr>
          </p:pic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B7ADDCAC-92AD-45F3-A08C-38731215A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45154" y="4325924"/>
                <a:ext cx="1924064" cy="2286017"/>
              </a:xfrm>
              <a:prstGeom prst="rect">
                <a:avLst/>
              </a:prstGeom>
            </p:spPr>
          </p:pic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224C6BA5-211C-4330-B8D0-DD7BFF4A63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86793" y="4375216"/>
                <a:ext cx="1876439" cy="2209816"/>
              </a:xfrm>
              <a:prstGeom prst="rect">
                <a:avLst/>
              </a:prstGeom>
            </p:spPr>
          </p:pic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058CC5E-164C-4E17-A224-867647CE21DB}"/>
                </a:ext>
              </a:extLst>
            </p:cNvPr>
            <p:cNvSpPr txBox="1"/>
            <p:nvPr/>
          </p:nvSpPr>
          <p:spPr>
            <a:xfrm>
              <a:off x="1563798" y="450925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172841D-892A-44F9-B31B-B129CE442EAF}"/>
                </a:ext>
              </a:extLst>
            </p:cNvPr>
            <p:cNvSpPr txBox="1"/>
            <p:nvPr/>
          </p:nvSpPr>
          <p:spPr>
            <a:xfrm>
              <a:off x="6445780" y="148846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B78396F-D00A-465D-9376-23C347987AA3}"/>
                </a:ext>
              </a:extLst>
            </p:cNvPr>
            <p:cNvSpPr txBox="1"/>
            <p:nvPr/>
          </p:nvSpPr>
          <p:spPr>
            <a:xfrm>
              <a:off x="4173393" y="213871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0F29198-9B07-49A1-A5A4-0F071042511E}"/>
                </a:ext>
              </a:extLst>
            </p:cNvPr>
            <p:cNvSpPr txBox="1"/>
            <p:nvPr/>
          </p:nvSpPr>
          <p:spPr>
            <a:xfrm>
              <a:off x="11607741" y="430509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46FC026-F1B0-48E1-B71F-2C0B667E7630}"/>
                </a:ext>
              </a:extLst>
            </p:cNvPr>
            <p:cNvSpPr txBox="1"/>
            <p:nvPr/>
          </p:nvSpPr>
          <p:spPr>
            <a:xfrm>
              <a:off x="1343659" y="236955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CEBED2F-1788-41C3-810D-718468FEEF74}"/>
                </a:ext>
              </a:extLst>
            </p:cNvPr>
            <p:cNvSpPr txBox="1"/>
            <p:nvPr/>
          </p:nvSpPr>
          <p:spPr>
            <a:xfrm>
              <a:off x="2059570" y="211791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F43E918-0CE3-48EC-B300-7F44512860AA}"/>
                </a:ext>
              </a:extLst>
            </p:cNvPr>
            <p:cNvSpPr txBox="1"/>
            <p:nvPr/>
          </p:nvSpPr>
          <p:spPr>
            <a:xfrm>
              <a:off x="3249988" y="453592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CF87808-9B8F-4C72-AF16-65D5068A0D1C}"/>
                </a:ext>
              </a:extLst>
            </p:cNvPr>
            <p:cNvSpPr txBox="1"/>
            <p:nvPr/>
          </p:nvSpPr>
          <p:spPr>
            <a:xfrm>
              <a:off x="9357918" y="429484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E49076B-4492-4C73-84AF-D64B39503548}"/>
                </a:ext>
              </a:extLst>
            </p:cNvPr>
            <p:cNvSpPr txBox="1"/>
            <p:nvPr/>
          </p:nvSpPr>
          <p:spPr>
            <a:xfrm>
              <a:off x="7680075" y="428166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</a:p>
          </p:txBody>
        </p:sp>
      </p:grpSp>
      <p:sp>
        <p:nvSpPr>
          <p:cNvPr id="3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5B7A2B-DE9E-D6EA-F4F0-03F162EEE6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2513" y="44170"/>
            <a:ext cx="3315163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27A9DEA-15F3-4928-A8A3-08B2CC1148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242" y="645696"/>
            <a:ext cx="11799515" cy="2278612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82C833-F0D9-4E4B-8B17-9CEC07FDEF92}"/>
              </a:ext>
            </a:extLst>
          </p:cNvPr>
          <p:cNvGrpSpPr/>
          <p:nvPr/>
        </p:nvGrpSpPr>
        <p:grpSpPr>
          <a:xfrm>
            <a:off x="6231364" y="3111281"/>
            <a:ext cx="3940571" cy="1762138"/>
            <a:chOff x="6256349" y="219065"/>
            <a:chExt cx="6006709" cy="268607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216E84A-038F-432D-AF2A-8A592BCBC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298" r="1"/>
            <a:stretch/>
          </p:blipFill>
          <p:spPr>
            <a:xfrm>
              <a:off x="6256349" y="219065"/>
              <a:ext cx="2056651" cy="268607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F3888F1-03F1-437E-930F-F9CF3E857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160"/>
            <a:stretch/>
          </p:blipFill>
          <p:spPr>
            <a:xfrm>
              <a:off x="8306759" y="571493"/>
              <a:ext cx="2003660" cy="233364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0E89A7A-7654-4FE0-8019-3A1EB3FD1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10419" y="571493"/>
              <a:ext cx="1952639" cy="2266967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74FF075-AA12-4860-9EEA-3B61C6E36C87}"/>
              </a:ext>
            </a:extLst>
          </p:cNvPr>
          <p:cNvGrpSpPr/>
          <p:nvPr/>
        </p:nvGrpSpPr>
        <p:grpSpPr>
          <a:xfrm>
            <a:off x="1237405" y="2896379"/>
            <a:ext cx="4726996" cy="3807483"/>
            <a:chOff x="363300" y="857206"/>
            <a:chExt cx="7456754" cy="6006237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0E3870F-28F0-46A7-BEE8-8F1B9BB70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300" y="857206"/>
              <a:ext cx="2876571" cy="6000794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BF63109-DE64-4D17-AA58-1C7BB4277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28891" y="1815156"/>
              <a:ext cx="2514618" cy="5048287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347F722-44A1-49B7-8D8A-24425D014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43509" y="1820599"/>
              <a:ext cx="2676545" cy="2476518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2FD23CC-0721-4974-9F49-B2DC1431CF56}"/>
              </a:ext>
            </a:extLst>
          </p:cNvPr>
          <p:cNvGrpSpPr/>
          <p:nvPr/>
        </p:nvGrpSpPr>
        <p:grpSpPr>
          <a:xfrm>
            <a:off x="6231364" y="4947556"/>
            <a:ext cx="3961075" cy="1839941"/>
            <a:chOff x="5547510" y="3956957"/>
            <a:chExt cx="5715722" cy="265498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A5A9652-82B8-4B2F-92CD-2C1BBBAA6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1753"/>
            <a:stretch/>
          </p:blipFill>
          <p:spPr>
            <a:xfrm>
              <a:off x="5547510" y="3956957"/>
              <a:ext cx="2066940" cy="2638961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B0F0F88-ED33-4976-8449-862FD1046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545154" y="4325924"/>
              <a:ext cx="1924064" cy="2286017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2348E6E-9E13-4F57-9A4E-BEC6FDBD0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386793" y="4375216"/>
              <a:ext cx="1876439" cy="2209816"/>
            </a:xfrm>
            <a:prstGeom prst="rect">
              <a:avLst/>
            </a:prstGeom>
          </p:spPr>
        </p:pic>
      </p:grpSp>
      <p:pic>
        <p:nvPicPr>
          <p:cNvPr id="2" name="Y_[16-12]_kiku1">
            <a:hlinkClick r:id="" action="ppaction://media"/>
            <a:extLst>
              <a:ext uri="{FF2B5EF4-FFF2-40B4-BE49-F238E27FC236}">
                <a16:creationId xmlns:a16="http://schemas.microsoft.com/office/drawing/2014/main" id="{56558C43-6499-44E6-9E1E-F72A9E16B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488888" y="2008792"/>
            <a:ext cx="304800" cy="304800"/>
          </a:xfrm>
          <a:prstGeom prst="rect">
            <a:avLst/>
          </a:prstGeom>
        </p:spPr>
      </p:pic>
      <p:pic>
        <p:nvPicPr>
          <p:cNvPr id="4" name="Y_[16-13]_kiku2">
            <a:hlinkClick r:id="" action="ppaction://media"/>
            <a:extLst>
              <a:ext uri="{FF2B5EF4-FFF2-40B4-BE49-F238E27FC236}">
                <a16:creationId xmlns:a16="http://schemas.microsoft.com/office/drawing/2014/main" id="{DFFF3C63-6515-4E9A-A371-6FF5DBD29F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413667" y="2008792"/>
            <a:ext cx="304800" cy="304800"/>
          </a:xfrm>
          <a:prstGeom prst="rect">
            <a:avLst/>
          </a:prstGeom>
        </p:spPr>
      </p:pic>
      <p:pic>
        <p:nvPicPr>
          <p:cNvPr id="6" name="Y_[16-14]_kiku3">
            <a:hlinkClick r:id="" action="ppaction://media"/>
            <a:extLst>
              <a:ext uri="{FF2B5EF4-FFF2-40B4-BE49-F238E27FC236}">
                <a16:creationId xmlns:a16="http://schemas.microsoft.com/office/drawing/2014/main" id="{942E0841-5E48-40CC-A574-4D2D2D2994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288939" y="2003126"/>
            <a:ext cx="304800" cy="304800"/>
          </a:xfrm>
          <a:prstGeom prst="rect">
            <a:avLst/>
          </a:prstGeom>
        </p:spPr>
      </p:pic>
      <p:pic>
        <p:nvPicPr>
          <p:cNvPr id="20" name="Y_[16-15]_kiku4">
            <a:hlinkClick r:id="" action="ppaction://media"/>
            <a:extLst>
              <a:ext uri="{FF2B5EF4-FFF2-40B4-BE49-F238E27FC236}">
                <a16:creationId xmlns:a16="http://schemas.microsoft.com/office/drawing/2014/main" id="{91016AB9-DFBA-42AE-86B0-73DED71F8CF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221953" y="1951737"/>
            <a:ext cx="304800" cy="304800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DA2A5-4242-5116-6E8C-8ED4D7B564E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4685" y="87196"/>
            <a:ext cx="3258005" cy="7430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FE1675-4014-66E7-DD95-639776C2214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70647" y="14276"/>
            <a:ext cx="6544588" cy="7240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60331B-01C7-4F2C-BE59-C15D1DF24C8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1463" y="764814"/>
            <a:ext cx="9083288" cy="9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8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5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9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27A9DEA-15F3-4928-A8A3-08B2CC1148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3" y="640851"/>
            <a:ext cx="11799515" cy="2278612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82C833-F0D9-4E4B-8B17-9CEC07FDEF92}"/>
              </a:ext>
            </a:extLst>
          </p:cNvPr>
          <p:cNvGrpSpPr/>
          <p:nvPr/>
        </p:nvGrpSpPr>
        <p:grpSpPr>
          <a:xfrm>
            <a:off x="6231364" y="3111281"/>
            <a:ext cx="3940571" cy="1762138"/>
            <a:chOff x="6256349" y="219065"/>
            <a:chExt cx="6006709" cy="268607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216E84A-038F-432D-AF2A-8A592BCBC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298" r="1"/>
            <a:stretch/>
          </p:blipFill>
          <p:spPr>
            <a:xfrm>
              <a:off x="6256349" y="219065"/>
              <a:ext cx="2056651" cy="268607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F3888F1-03F1-437E-930F-F9CF3E857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160"/>
            <a:stretch/>
          </p:blipFill>
          <p:spPr>
            <a:xfrm>
              <a:off x="8306759" y="571493"/>
              <a:ext cx="2003660" cy="233364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0E89A7A-7654-4FE0-8019-3A1EB3FD1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10419" y="571493"/>
              <a:ext cx="1952639" cy="2266967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297E786-E3C1-4FA5-89DB-ABC1A87FC9B0}"/>
              </a:ext>
            </a:extLst>
          </p:cNvPr>
          <p:cNvGrpSpPr/>
          <p:nvPr/>
        </p:nvGrpSpPr>
        <p:grpSpPr>
          <a:xfrm>
            <a:off x="1237405" y="3192291"/>
            <a:ext cx="4726996" cy="3511571"/>
            <a:chOff x="1237405" y="3192291"/>
            <a:chExt cx="4726996" cy="3511571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0E3870F-28F0-46A7-BEE8-8F1B9BB702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7779"/>
            <a:stretch/>
          </p:blipFill>
          <p:spPr>
            <a:xfrm>
              <a:off x="1237405" y="3192291"/>
              <a:ext cx="1823520" cy="3508121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BF63109-DE64-4D17-AA58-1C7BB4277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73612" y="3503644"/>
              <a:ext cx="1594070" cy="3200218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347F722-44A1-49B7-8D8A-24425D014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267682" y="3507095"/>
              <a:ext cx="1696719" cy="1569918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2FD23CC-0721-4974-9F49-B2DC1431CF56}"/>
              </a:ext>
            </a:extLst>
          </p:cNvPr>
          <p:cNvGrpSpPr/>
          <p:nvPr/>
        </p:nvGrpSpPr>
        <p:grpSpPr>
          <a:xfrm>
            <a:off x="6231364" y="4947556"/>
            <a:ext cx="3961075" cy="1839941"/>
            <a:chOff x="5547510" y="3956957"/>
            <a:chExt cx="5715722" cy="265498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A5A9652-82B8-4B2F-92CD-2C1BBBAA6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1753"/>
            <a:stretch/>
          </p:blipFill>
          <p:spPr>
            <a:xfrm>
              <a:off x="5547510" y="3956957"/>
              <a:ext cx="2066940" cy="2638961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B0F0F88-ED33-4976-8449-862FD1046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545154" y="4325924"/>
              <a:ext cx="1924064" cy="2286017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2348E6E-9E13-4F57-9A4E-BEC6FDBD0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386793" y="4375216"/>
              <a:ext cx="1876439" cy="2209816"/>
            </a:xfrm>
            <a:prstGeom prst="rect">
              <a:avLst/>
            </a:prstGeom>
          </p:spPr>
        </p:pic>
      </p:grpSp>
      <p:pic>
        <p:nvPicPr>
          <p:cNvPr id="2" name="Y_[16-12]_kiku1">
            <a:hlinkClick r:id="" action="ppaction://media"/>
            <a:extLst>
              <a:ext uri="{FF2B5EF4-FFF2-40B4-BE49-F238E27FC236}">
                <a16:creationId xmlns:a16="http://schemas.microsoft.com/office/drawing/2014/main" id="{56558C43-6499-44E6-9E1E-F72A9E16B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09186" y="1946063"/>
            <a:ext cx="405689" cy="405689"/>
          </a:xfrm>
          <a:prstGeom prst="rect">
            <a:avLst/>
          </a:prstGeom>
        </p:spPr>
      </p:pic>
      <p:pic>
        <p:nvPicPr>
          <p:cNvPr id="4" name="Y_[16-13]_kiku2">
            <a:hlinkClick r:id="" action="ppaction://media"/>
            <a:extLst>
              <a:ext uri="{FF2B5EF4-FFF2-40B4-BE49-F238E27FC236}">
                <a16:creationId xmlns:a16="http://schemas.microsoft.com/office/drawing/2014/main" id="{DFFF3C63-6515-4E9A-A371-6FF5DBD29F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236414" y="1939049"/>
            <a:ext cx="405689" cy="405689"/>
          </a:xfrm>
          <a:prstGeom prst="rect">
            <a:avLst/>
          </a:prstGeom>
        </p:spPr>
      </p:pic>
      <p:pic>
        <p:nvPicPr>
          <p:cNvPr id="6" name="Y_[16-14]_kiku3">
            <a:hlinkClick r:id="" action="ppaction://media"/>
            <a:extLst>
              <a:ext uri="{FF2B5EF4-FFF2-40B4-BE49-F238E27FC236}">
                <a16:creationId xmlns:a16="http://schemas.microsoft.com/office/drawing/2014/main" id="{942E0841-5E48-40CC-A574-4D2D2D2994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102501" y="1928999"/>
            <a:ext cx="405689" cy="405689"/>
          </a:xfrm>
          <a:prstGeom prst="rect">
            <a:avLst/>
          </a:prstGeom>
        </p:spPr>
      </p:pic>
      <p:pic>
        <p:nvPicPr>
          <p:cNvPr id="20" name="Y_[16-15]_kiku4">
            <a:hlinkClick r:id="" action="ppaction://media"/>
            <a:extLst>
              <a:ext uri="{FF2B5EF4-FFF2-40B4-BE49-F238E27FC236}">
                <a16:creationId xmlns:a16="http://schemas.microsoft.com/office/drawing/2014/main" id="{91016AB9-DFBA-42AE-86B0-73DED71F8CF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989594" y="1885259"/>
            <a:ext cx="405689" cy="40568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9E31B85-27B7-485F-8E23-D3861FC4A4BC}"/>
              </a:ext>
            </a:extLst>
          </p:cNvPr>
          <p:cNvSpPr txBox="1"/>
          <p:nvPr/>
        </p:nvSpPr>
        <p:spPr>
          <a:xfrm>
            <a:off x="3551304" y="2317043"/>
            <a:ext cx="202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j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k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2E1AF1-AB30-47B2-AF3E-26D12B52C1FF}"/>
              </a:ext>
            </a:extLst>
          </p:cNvPr>
          <p:cNvSpPr txBox="1"/>
          <p:nvPr/>
        </p:nvSpPr>
        <p:spPr>
          <a:xfrm>
            <a:off x="6761242" y="2321644"/>
            <a:ext cx="1424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67FB74A-787D-4ADF-8E2F-A15E8E295F40}"/>
              </a:ext>
            </a:extLst>
          </p:cNvPr>
          <p:cNvSpPr txBox="1"/>
          <p:nvPr/>
        </p:nvSpPr>
        <p:spPr>
          <a:xfrm>
            <a:off x="978096" y="2308154"/>
            <a:ext cx="147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56F326-CFC3-412F-A01F-0F326D6001E2}"/>
              </a:ext>
            </a:extLst>
          </p:cNvPr>
          <p:cNvSpPr txBox="1"/>
          <p:nvPr/>
        </p:nvSpPr>
        <p:spPr>
          <a:xfrm>
            <a:off x="9346928" y="2334688"/>
            <a:ext cx="202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c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h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EC0EE-B75A-394B-7051-D4AD799D3A3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4685" y="87196"/>
            <a:ext cx="3258005" cy="743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EA66DC-1471-87DF-ADDF-62D8AF7769D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70647" y="14276"/>
            <a:ext cx="6544588" cy="7240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624F9E-F4B3-8521-C6FD-72F42E4FB2F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9564" y="786080"/>
            <a:ext cx="9083288" cy="9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515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59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25" grpId="0"/>
      <p:bldP spid="26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E22627C-96B6-4768-8068-1429FB63CB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8" y="1531445"/>
            <a:ext cx="10721602" cy="516290"/>
          </a:xfrm>
          <a:prstGeom prst="rect">
            <a:avLst/>
          </a:prstGeom>
        </p:spPr>
      </p:pic>
      <p:pic>
        <p:nvPicPr>
          <p:cNvPr id="4" name="Y_[16-12]_kiku1">
            <a:hlinkClick r:id="" action="ppaction://media"/>
            <a:extLst>
              <a:ext uri="{FF2B5EF4-FFF2-40B4-BE49-F238E27FC236}">
                <a16:creationId xmlns:a16="http://schemas.microsoft.com/office/drawing/2014/main" id="{32958780-DB76-4EB1-BB8D-856605B5D0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91626" y="1959638"/>
            <a:ext cx="405689" cy="405689"/>
          </a:xfrm>
          <a:prstGeom prst="rect">
            <a:avLst/>
          </a:prstGeom>
        </p:spPr>
      </p:pic>
      <p:pic>
        <p:nvPicPr>
          <p:cNvPr id="6" name="Y_[16-13]_kiku2">
            <a:hlinkClick r:id="" action="ppaction://media"/>
            <a:extLst>
              <a:ext uri="{FF2B5EF4-FFF2-40B4-BE49-F238E27FC236}">
                <a16:creationId xmlns:a16="http://schemas.microsoft.com/office/drawing/2014/main" id="{502FD155-8272-440A-82E1-7A1CD0C005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0790" y="1959638"/>
            <a:ext cx="405689" cy="405689"/>
          </a:xfrm>
          <a:prstGeom prst="rect">
            <a:avLst/>
          </a:prstGeom>
        </p:spPr>
      </p:pic>
      <p:pic>
        <p:nvPicPr>
          <p:cNvPr id="7" name="Y_[16-14]_kiku3">
            <a:hlinkClick r:id="" action="ppaction://media"/>
            <a:extLst>
              <a:ext uri="{FF2B5EF4-FFF2-40B4-BE49-F238E27FC236}">
                <a16:creationId xmlns:a16="http://schemas.microsoft.com/office/drawing/2014/main" id="{EA3D053F-945D-41D2-B7FE-87EFD64357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90724" y="1875236"/>
            <a:ext cx="405689" cy="405689"/>
          </a:xfrm>
          <a:prstGeom prst="rect">
            <a:avLst/>
          </a:prstGeom>
        </p:spPr>
      </p:pic>
      <p:pic>
        <p:nvPicPr>
          <p:cNvPr id="8" name="Y_[16-15]_kiku4">
            <a:hlinkClick r:id="" action="ppaction://media"/>
            <a:extLst>
              <a:ext uri="{FF2B5EF4-FFF2-40B4-BE49-F238E27FC236}">
                <a16:creationId xmlns:a16="http://schemas.microsoft.com/office/drawing/2014/main" id="{4FB4BEEF-9C81-42CC-8EA0-E6E30F45DB4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90658" y="1875236"/>
            <a:ext cx="405689" cy="405689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C794CA-5B7B-C706-0051-11CE758B16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753" y="291707"/>
            <a:ext cx="8972689" cy="9475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970A1-6FAE-F323-A000-2952A3A841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5563" y="2709118"/>
            <a:ext cx="10768217" cy="1783556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146693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8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1301F81B-DEB5-4F36-B746-E38819899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050" y="289656"/>
            <a:ext cx="9401917" cy="5310083"/>
          </a:xfrm>
          <a:prstGeom prst="rect">
            <a:avLst/>
          </a:prstGeom>
        </p:spPr>
      </p:pic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51F9BD6-1C5E-449D-B865-FDF91A33B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" y="0"/>
            <a:ext cx="2387373" cy="126189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9F119C-B465-D5F4-AA86-2CDD06209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8169" y="448522"/>
            <a:ext cx="7565803" cy="951321"/>
          </a:xfrm>
          <a:prstGeom prst="rect">
            <a:avLst/>
          </a:prstGeom>
        </p:spPr>
      </p:pic>
      <p:pic>
        <p:nvPicPr>
          <p:cNvPr id="2" name="Y_[16-16]_katachi">
            <a:hlinkClick r:id="" action="ppaction://media"/>
            <a:extLst>
              <a:ext uri="{FF2B5EF4-FFF2-40B4-BE49-F238E27FC236}">
                <a16:creationId xmlns:a16="http://schemas.microsoft.com/office/drawing/2014/main" id="{7CEA218B-282A-49AD-9D3C-56545ED4B2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10554" y="5855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7C2330-60ED-495F-94D9-BA745BE4C448}"/>
              </a:ext>
            </a:extLst>
          </p:cNvPr>
          <p:cNvGrpSpPr/>
          <p:nvPr/>
        </p:nvGrpSpPr>
        <p:grpSpPr>
          <a:xfrm>
            <a:off x="2380828" y="289656"/>
            <a:ext cx="8547197" cy="4827348"/>
            <a:chOff x="2652369" y="246644"/>
            <a:chExt cx="8547197" cy="4827348"/>
          </a:xfrm>
        </p:grpSpPr>
        <p:pic>
          <p:nvPicPr>
            <p:cNvPr id="4" name="図 3" descr="テキスト, 手紙&#10;&#10;自動的に生成された説明">
              <a:extLst>
                <a:ext uri="{FF2B5EF4-FFF2-40B4-BE49-F238E27FC236}">
                  <a16:creationId xmlns:a16="http://schemas.microsoft.com/office/drawing/2014/main" id="{1301F81B-DEB5-4F36-B746-E38819899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2369" y="246644"/>
              <a:ext cx="8547197" cy="4827348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440D3C6-4A99-4A4F-B3B7-FB1C341CFF35}"/>
                </a:ext>
              </a:extLst>
            </p:cNvPr>
            <p:cNvSpPr txBox="1"/>
            <p:nvPr/>
          </p:nvSpPr>
          <p:spPr>
            <a:xfrm>
              <a:off x="7245970" y="2796280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ようにしています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2B6B74C-2C0A-4BC1-A8CD-BDBF7CAE1174}"/>
                </a:ext>
              </a:extLst>
            </p:cNvPr>
            <p:cNvSpPr txBox="1"/>
            <p:nvPr/>
          </p:nvSpPr>
          <p:spPr>
            <a:xfrm>
              <a:off x="7579420" y="189174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したり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C3FFC66-6303-4AB7-B2C8-05513357D876}"/>
                </a:ext>
              </a:extLst>
            </p:cNvPr>
            <p:cNvSpPr txBox="1"/>
            <p:nvPr/>
          </p:nvSpPr>
          <p:spPr>
            <a:xfrm>
              <a:off x="4252192" y="187653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いったり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32AD033-F4B6-4B35-AF51-96997AB4C0FF}"/>
                </a:ext>
              </a:extLst>
            </p:cNvPr>
            <p:cNvSpPr txBox="1"/>
            <p:nvPr/>
          </p:nvSpPr>
          <p:spPr>
            <a:xfrm>
              <a:off x="8625717" y="136581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したり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139854B-10EC-40F0-84A5-D2AB843145FF}"/>
                </a:ext>
              </a:extLst>
            </p:cNvPr>
            <p:cNvSpPr txBox="1"/>
            <p:nvPr/>
          </p:nvSpPr>
          <p:spPr>
            <a:xfrm>
              <a:off x="4748165" y="138972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したり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6865972-5489-4CA5-9757-AC9B180180C6}"/>
                </a:ext>
              </a:extLst>
            </p:cNvPr>
            <p:cNvSpPr txBox="1"/>
            <p:nvPr/>
          </p:nvSpPr>
          <p:spPr>
            <a:xfrm>
              <a:off x="7148534" y="3347715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ようにしています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6E4A372-D430-4AAB-ABB2-3AED34A11456}"/>
                </a:ext>
              </a:extLst>
            </p:cNvPr>
            <p:cNvSpPr txBox="1"/>
            <p:nvPr/>
          </p:nvSpPr>
          <p:spPr>
            <a:xfrm>
              <a:off x="6157511" y="3870935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ないようにしています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DF63998-86A1-4ED2-99FD-4F8A1288CA21}"/>
                </a:ext>
              </a:extLst>
            </p:cNvPr>
            <p:cNvSpPr txBox="1"/>
            <p:nvPr/>
          </p:nvSpPr>
          <p:spPr>
            <a:xfrm>
              <a:off x="5329161" y="4424770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ないようにしています</a:t>
              </a:r>
            </a:p>
          </p:txBody>
        </p:sp>
      </p:grp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51F9BD6-1C5E-449D-B865-FDF91A33B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1" y="28046"/>
            <a:ext cx="2222614" cy="117481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8F95A-2785-896A-5FB4-64A1951E4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992" y="428166"/>
            <a:ext cx="6832157" cy="859073"/>
          </a:xfrm>
          <a:prstGeom prst="rect">
            <a:avLst/>
          </a:prstGeom>
        </p:spPr>
      </p:pic>
      <p:pic>
        <p:nvPicPr>
          <p:cNvPr id="16" name="Y_[16-16]_katachi">
            <a:hlinkClick r:id="" action="ppaction://media"/>
            <a:extLst>
              <a:ext uri="{FF2B5EF4-FFF2-40B4-BE49-F238E27FC236}">
                <a16:creationId xmlns:a16="http://schemas.microsoft.com/office/drawing/2014/main" id="{7ADAF899-BB43-4D6E-B5F3-5114EC4D8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4072" y="551779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B83193-2038-D914-9CE0-241B6306B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9107" y="4986393"/>
            <a:ext cx="7627192" cy="177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0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7CA6FB-68C5-390F-9434-C14FC5FBD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82" y="453585"/>
            <a:ext cx="10850617" cy="3616873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2F8CE-6ECA-E4E1-1CAC-551D9458A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383" y="4036168"/>
            <a:ext cx="9828665" cy="2750559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BB9B3589-3879-B140-A56D-64387B544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8870" cy="7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43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F16CAF-F7C6-85F1-87CC-821AABAF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806" y="38675"/>
            <a:ext cx="10249927" cy="4568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E9D288-ADAE-31D3-17CD-329558D3F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326" y="4530201"/>
            <a:ext cx="5788018" cy="2266264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BC2C8590-CD6D-466E-59BA-69C82AD0C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8870" cy="7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28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5B1DCF32-51F5-4503-9BC6-0D77EBB025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9" y="1819935"/>
            <a:ext cx="10721602" cy="516290"/>
          </a:xfrm>
          <a:prstGeom prst="rect">
            <a:avLst/>
          </a:prstGeom>
        </p:spPr>
      </p:pic>
      <p:pic>
        <p:nvPicPr>
          <p:cNvPr id="12" name="Y_[16-12]_kiku1">
            <a:hlinkClick r:id="" action="ppaction://media"/>
            <a:extLst>
              <a:ext uri="{FF2B5EF4-FFF2-40B4-BE49-F238E27FC236}">
                <a16:creationId xmlns:a16="http://schemas.microsoft.com/office/drawing/2014/main" id="{976ACDCF-5270-427F-871B-30C7BFD7B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0066" y="1978078"/>
            <a:ext cx="368808" cy="368808"/>
          </a:xfrm>
          <a:prstGeom prst="rect">
            <a:avLst/>
          </a:prstGeom>
        </p:spPr>
      </p:pic>
      <p:pic>
        <p:nvPicPr>
          <p:cNvPr id="13" name="Y_[16-13]_kiku2">
            <a:hlinkClick r:id="" action="ppaction://media"/>
            <a:extLst>
              <a:ext uri="{FF2B5EF4-FFF2-40B4-BE49-F238E27FC236}">
                <a16:creationId xmlns:a16="http://schemas.microsoft.com/office/drawing/2014/main" id="{A7388C3C-43CC-4215-8BF4-0B7A3E10A0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09230" y="1978078"/>
            <a:ext cx="368808" cy="368808"/>
          </a:xfrm>
          <a:prstGeom prst="rect">
            <a:avLst/>
          </a:prstGeom>
        </p:spPr>
      </p:pic>
      <p:pic>
        <p:nvPicPr>
          <p:cNvPr id="14" name="Y_[16-14]_kiku3">
            <a:hlinkClick r:id="" action="ppaction://media"/>
            <a:extLst>
              <a:ext uri="{FF2B5EF4-FFF2-40B4-BE49-F238E27FC236}">
                <a16:creationId xmlns:a16="http://schemas.microsoft.com/office/drawing/2014/main" id="{154F4F41-5136-4E84-AC6E-1B81501CD07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09164" y="1893676"/>
            <a:ext cx="368808" cy="368808"/>
          </a:xfrm>
          <a:prstGeom prst="rect">
            <a:avLst/>
          </a:prstGeom>
        </p:spPr>
      </p:pic>
      <p:pic>
        <p:nvPicPr>
          <p:cNvPr id="15" name="Y_[16-15]_kiku4">
            <a:hlinkClick r:id="" action="ppaction://media"/>
            <a:extLst>
              <a:ext uri="{FF2B5EF4-FFF2-40B4-BE49-F238E27FC236}">
                <a16:creationId xmlns:a16="http://schemas.microsoft.com/office/drawing/2014/main" id="{DF036857-7E6D-4953-B383-9CB379FB54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09098" y="1893676"/>
            <a:ext cx="368808" cy="36880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764875-EB18-6DE6-53E4-C8DD903EE2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861" y="513769"/>
            <a:ext cx="10326569" cy="98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80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0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F5196B-EC3F-43C0-8FA7-37B67F3751D0}"/>
              </a:ext>
            </a:extLst>
          </p:cNvPr>
          <p:cNvGrpSpPr/>
          <p:nvPr/>
        </p:nvGrpSpPr>
        <p:grpSpPr>
          <a:xfrm>
            <a:off x="0" y="909786"/>
            <a:ext cx="3575609" cy="1368147"/>
            <a:chOff x="0" y="909786"/>
            <a:chExt cx="3575609" cy="1368147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C4D0EA6-DF0A-4422-AE2E-4F689AE00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39" y="1711874"/>
              <a:ext cx="3566170" cy="566059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CCA1D9C-C6A5-42E3-9F27-0E894096A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909786"/>
              <a:ext cx="3090886" cy="880117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C989B5C-579B-482D-A792-A0F91D5FF5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14" r="1347"/>
          <a:stretch/>
        </p:blipFill>
        <p:spPr>
          <a:xfrm>
            <a:off x="3869871" y="987182"/>
            <a:ext cx="8169729" cy="5342194"/>
          </a:xfrm>
          <a:prstGeom prst="rect">
            <a:avLst/>
          </a:prstGeom>
        </p:spPr>
      </p:pic>
      <p:pic>
        <p:nvPicPr>
          <p:cNvPr id="2" name="Y_[16-17]_hanasu1">
            <a:hlinkClick r:id="" action="ppaction://media"/>
            <a:extLst>
              <a:ext uri="{FF2B5EF4-FFF2-40B4-BE49-F238E27FC236}">
                <a16:creationId xmlns:a16="http://schemas.microsoft.com/office/drawing/2014/main" id="{3682B9E6-892F-452A-87B2-5AB275994C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795" y="2161311"/>
            <a:ext cx="368808" cy="368808"/>
          </a:xfrm>
          <a:prstGeom prst="rect">
            <a:avLst/>
          </a:prstGeom>
        </p:spPr>
      </p:pic>
      <p:pic>
        <p:nvPicPr>
          <p:cNvPr id="4" name="Y_[16-18]_hanasu2">
            <a:hlinkClick r:id="" action="ppaction://media"/>
            <a:extLst>
              <a:ext uri="{FF2B5EF4-FFF2-40B4-BE49-F238E27FC236}">
                <a16:creationId xmlns:a16="http://schemas.microsoft.com/office/drawing/2014/main" id="{703E35B4-3271-47CA-90FE-2529F0F5A5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67925" y="2172197"/>
            <a:ext cx="368808" cy="368808"/>
          </a:xfrm>
          <a:prstGeom prst="rect">
            <a:avLst/>
          </a:prstGeom>
        </p:spPr>
      </p:pic>
      <p:pic>
        <p:nvPicPr>
          <p:cNvPr id="6" name="Y_[16-19]_hanasu3">
            <a:hlinkClick r:id="" action="ppaction://media"/>
            <a:extLst>
              <a:ext uri="{FF2B5EF4-FFF2-40B4-BE49-F238E27FC236}">
                <a16:creationId xmlns:a16="http://schemas.microsoft.com/office/drawing/2014/main" id="{6048CE63-3D5A-43B8-819D-A1D609FB48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84055" y="2150426"/>
            <a:ext cx="368808" cy="36880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C0A417-CAD3-45B9-30AF-79765B2766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76" y="24775"/>
            <a:ext cx="6049219" cy="8573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4D6CED-A60B-D45A-8C70-4B963876B2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03" y="1474596"/>
            <a:ext cx="2524477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3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989B5C-579B-482D-A792-A0F91D5FF5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4" r="1347"/>
          <a:stretch/>
        </p:blipFill>
        <p:spPr>
          <a:xfrm>
            <a:off x="3869871" y="987182"/>
            <a:ext cx="8169729" cy="534219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C7A779-3C16-44DC-B812-CCA252C00E0E}"/>
              </a:ext>
            </a:extLst>
          </p:cNvPr>
          <p:cNvGrpSpPr/>
          <p:nvPr/>
        </p:nvGrpSpPr>
        <p:grpSpPr>
          <a:xfrm>
            <a:off x="39063" y="1054315"/>
            <a:ext cx="3566170" cy="1282823"/>
            <a:chOff x="39063" y="1054315"/>
            <a:chExt cx="3566170" cy="1282823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C4D0EA6-DF0A-4422-AE2E-4F689AE00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063" y="1771079"/>
              <a:ext cx="3566170" cy="566059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4DBBAB9-581D-4835-B5AD-EFEFA451E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063" y="1054315"/>
              <a:ext cx="3270241" cy="827410"/>
            </a:xfrm>
            <a:prstGeom prst="rect">
              <a:avLst/>
            </a:prstGeom>
          </p:spPr>
        </p:pic>
      </p:grpSp>
      <p:pic>
        <p:nvPicPr>
          <p:cNvPr id="6" name="Y_[16-17]_hanasu1">
            <a:hlinkClick r:id="" action="ppaction://media"/>
            <a:extLst>
              <a:ext uri="{FF2B5EF4-FFF2-40B4-BE49-F238E27FC236}">
                <a16:creationId xmlns:a16="http://schemas.microsoft.com/office/drawing/2014/main" id="{7EF007F8-6161-44CD-8873-D56366C5D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718" y="2202078"/>
            <a:ext cx="405689" cy="405689"/>
          </a:xfrm>
          <a:prstGeom prst="rect">
            <a:avLst/>
          </a:prstGeom>
        </p:spPr>
      </p:pic>
      <p:pic>
        <p:nvPicPr>
          <p:cNvPr id="7" name="Y_[16-18]_hanasu2">
            <a:hlinkClick r:id="" action="ppaction://media"/>
            <a:extLst>
              <a:ext uri="{FF2B5EF4-FFF2-40B4-BE49-F238E27FC236}">
                <a16:creationId xmlns:a16="http://schemas.microsoft.com/office/drawing/2014/main" id="{F3924562-1E0F-4E50-8289-62D03153B7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21848" y="2212964"/>
            <a:ext cx="405689" cy="405689"/>
          </a:xfrm>
          <a:prstGeom prst="rect">
            <a:avLst/>
          </a:prstGeom>
        </p:spPr>
      </p:pic>
      <p:pic>
        <p:nvPicPr>
          <p:cNvPr id="8" name="Y_[16-19]_hanasu3">
            <a:hlinkClick r:id="" action="ppaction://media"/>
            <a:extLst>
              <a:ext uri="{FF2B5EF4-FFF2-40B4-BE49-F238E27FC236}">
                <a16:creationId xmlns:a16="http://schemas.microsoft.com/office/drawing/2014/main" id="{9353F660-D6EF-4F25-979E-08C03E8DA3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37978" y="2191193"/>
            <a:ext cx="405689" cy="405689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948F51-54C5-9716-5000-93C6677A2D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76" y="24775"/>
            <a:ext cx="6049219" cy="857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0095A1-E0B2-925D-BE25-07E72B7441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03" y="1474596"/>
            <a:ext cx="2524477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6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989B5C-579B-482D-A792-A0F91D5FF5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4" r="1347"/>
          <a:stretch/>
        </p:blipFill>
        <p:spPr>
          <a:xfrm>
            <a:off x="3869871" y="987182"/>
            <a:ext cx="8169729" cy="534219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CD7AA35-FA73-4E31-95B9-129059814E40}"/>
              </a:ext>
            </a:extLst>
          </p:cNvPr>
          <p:cNvGrpSpPr/>
          <p:nvPr/>
        </p:nvGrpSpPr>
        <p:grpSpPr>
          <a:xfrm>
            <a:off x="11105" y="865438"/>
            <a:ext cx="3593805" cy="1298477"/>
            <a:chOff x="11105" y="865438"/>
            <a:chExt cx="3593805" cy="1298477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C4D0EA6-DF0A-4422-AE2E-4F689AE00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740" y="1597856"/>
              <a:ext cx="3566170" cy="566059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4DBBAB9-581D-4835-B5AD-EFEFA451E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105" y="865438"/>
              <a:ext cx="3270241" cy="827410"/>
            </a:xfrm>
            <a:prstGeom prst="rect">
              <a:avLst/>
            </a:prstGeom>
          </p:spPr>
        </p:pic>
      </p:grpSp>
      <p:pic>
        <p:nvPicPr>
          <p:cNvPr id="6" name="Y_[16-17]_hanasu1">
            <a:hlinkClick r:id="" action="ppaction://media"/>
            <a:extLst>
              <a:ext uri="{FF2B5EF4-FFF2-40B4-BE49-F238E27FC236}">
                <a16:creationId xmlns:a16="http://schemas.microsoft.com/office/drawing/2014/main" id="{7EF007F8-6161-44CD-8873-D56366C5D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558" y="2024460"/>
            <a:ext cx="405689" cy="405689"/>
          </a:xfrm>
          <a:prstGeom prst="rect">
            <a:avLst/>
          </a:prstGeom>
        </p:spPr>
      </p:pic>
      <p:pic>
        <p:nvPicPr>
          <p:cNvPr id="7" name="Y_[16-18]_hanasu2">
            <a:hlinkClick r:id="" action="ppaction://media"/>
            <a:extLst>
              <a:ext uri="{FF2B5EF4-FFF2-40B4-BE49-F238E27FC236}">
                <a16:creationId xmlns:a16="http://schemas.microsoft.com/office/drawing/2014/main" id="{F3924562-1E0F-4E50-8289-62D03153B7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8688" y="2035346"/>
            <a:ext cx="405689" cy="405689"/>
          </a:xfrm>
          <a:prstGeom prst="rect">
            <a:avLst/>
          </a:prstGeom>
        </p:spPr>
      </p:pic>
      <p:pic>
        <p:nvPicPr>
          <p:cNvPr id="8" name="Y_[16-19]_hanasu3">
            <a:hlinkClick r:id="" action="ppaction://media"/>
            <a:extLst>
              <a:ext uri="{FF2B5EF4-FFF2-40B4-BE49-F238E27FC236}">
                <a16:creationId xmlns:a16="http://schemas.microsoft.com/office/drawing/2014/main" id="{9353F660-D6EF-4F25-979E-08C03E8DA3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24818" y="2013575"/>
            <a:ext cx="405689" cy="405689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A43299E-874D-4FAE-A77C-678E409DA72A}"/>
              </a:ext>
            </a:extLst>
          </p:cNvPr>
          <p:cNvSpPr/>
          <p:nvPr/>
        </p:nvSpPr>
        <p:spPr>
          <a:xfrm>
            <a:off x="4399794" y="1427966"/>
            <a:ext cx="4478391" cy="53905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E9C52BC-E7AB-4DC2-9C5B-A21C2770AFA2}"/>
              </a:ext>
            </a:extLst>
          </p:cNvPr>
          <p:cNvSpPr/>
          <p:nvPr/>
        </p:nvSpPr>
        <p:spPr>
          <a:xfrm>
            <a:off x="5870302" y="3429000"/>
            <a:ext cx="5570331" cy="162146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E59E480-0707-42C6-9B9F-124CC2A03679}"/>
              </a:ext>
            </a:extLst>
          </p:cNvPr>
          <p:cNvSpPr/>
          <p:nvPr/>
        </p:nvSpPr>
        <p:spPr>
          <a:xfrm>
            <a:off x="5916051" y="2550547"/>
            <a:ext cx="1983940" cy="4611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AF21F9D-D758-40BC-AAF0-B872DE38C96B}"/>
              </a:ext>
            </a:extLst>
          </p:cNvPr>
          <p:cNvSpPr/>
          <p:nvPr/>
        </p:nvSpPr>
        <p:spPr>
          <a:xfrm>
            <a:off x="4422805" y="5594799"/>
            <a:ext cx="1493246" cy="5390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B0B625-2674-EB36-9DB0-ADE87B9EED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76" y="24775"/>
            <a:ext cx="6049219" cy="857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1C6EC7-6DDD-2D50-3BBA-3E7D08638B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03" y="1291715"/>
            <a:ext cx="2524477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2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6A9315D-AC6F-491F-8201-0288D3FC23D5}"/>
              </a:ext>
            </a:extLst>
          </p:cNvPr>
          <p:cNvGrpSpPr/>
          <p:nvPr/>
        </p:nvGrpSpPr>
        <p:grpSpPr>
          <a:xfrm>
            <a:off x="433154" y="4310943"/>
            <a:ext cx="3864552" cy="1261480"/>
            <a:chOff x="597127" y="5430347"/>
            <a:chExt cx="3864552" cy="126148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1BAC3F3-16D6-4031-B2E2-278F9691B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97" t="29486" r="1"/>
            <a:stretch/>
          </p:blipFill>
          <p:spPr>
            <a:xfrm>
              <a:off x="597127" y="5473243"/>
              <a:ext cx="1323193" cy="1218584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B559993-4F2F-4130-B453-F826F3193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60" t="18838"/>
            <a:stretch/>
          </p:blipFill>
          <p:spPr>
            <a:xfrm>
              <a:off x="1916305" y="5473243"/>
              <a:ext cx="1289100" cy="121858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4753064-770D-4192-BF40-F145AE492C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6450"/>
            <a:stretch/>
          </p:blipFill>
          <p:spPr>
            <a:xfrm>
              <a:off x="3205405" y="5430347"/>
              <a:ext cx="1256274" cy="1218584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677F215-D239-406B-A290-83B9F88D6E0E}"/>
              </a:ext>
            </a:extLst>
          </p:cNvPr>
          <p:cNvGrpSpPr/>
          <p:nvPr/>
        </p:nvGrpSpPr>
        <p:grpSpPr>
          <a:xfrm>
            <a:off x="374067" y="5618199"/>
            <a:ext cx="3923639" cy="1185589"/>
            <a:chOff x="4948295" y="5506295"/>
            <a:chExt cx="4079940" cy="1304148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CD10B104-8513-4298-ADB9-3C4D70248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9530"/>
            <a:stretch/>
          </p:blipFill>
          <p:spPr>
            <a:xfrm>
              <a:off x="4948295" y="5512014"/>
              <a:ext cx="1412126" cy="129320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97F23045-4279-40C5-A617-6C67AD3E5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6497"/>
            <a:stretch/>
          </p:blipFill>
          <p:spPr>
            <a:xfrm>
              <a:off x="6373577" y="5506295"/>
              <a:ext cx="1314514" cy="1304148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E34511A-856D-442E-84D2-3382B5745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5485"/>
            <a:stretch/>
          </p:blipFill>
          <p:spPr>
            <a:xfrm>
              <a:off x="7746258" y="5506295"/>
              <a:ext cx="1281977" cy="1275957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B21C470-1DE7-4577-815D-4ED99408C5CE}"/>
              </a:ext>
            </a:extLst>
          </p:cNvPr>
          <p:cNvGrpSpPr/>
          <p:nvPr/>
        </p:nvGrpSpPr>
        <p:grpSpPr>
          <a:xfrm>
            <a:off x="4759779" y="650290"/>
            <a:ext cx="7461737" cy="4879237"/>
            <a:chOff x="4759778" y="640214"/>
            <a:chExt cx="7461737" cy="487923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C989B5C-579B-482D-A792-A0F91D5FF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514" r="1347"/>
            <a:stretch/>
          </p:blipFill>
          <p:spPr>
            <a:xfrm>
              <a:off x="4759778" y="640214"/>
              <a:ext cx="7461737" cy="4879237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6C35F4FE-E1E1-4B09-BACF-CBCB3A991234}"/>
                </a:ext>
              </a:extLst>
            </p:cNvPr>
            <p:cNvSpPr/>
            <p:nvPr/>
          </p:nvSpPr>
          <p:spPr>
            <a:xfrm>
              <a:off x="6744930" y="2914239"/>
              <a:ext cx="1318747" cy="396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5E71A98C-90E4-464F-82DE-423FD4FB2635}"/>
                </a:ext>
              </a:extLst>
            </p:cNvPr>
            <p:cNvSpPr/>
            <p:nvPr/>
          </p:nvSpPr>
          <p:spPr>
            <a:xfrm>
              <a:off x="8686324" y="2924046"/>
              <a:ext cx="1318747" cy="396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A6D1B652-4045-471B-84E8-1F2CC2FE6AF0}"/>
                </a:ext>
              </a:extLst>
            </p:cNvPr>
            <p:cNvSpPr/>
            <p:nvPr/>
          </p:nvSpPr>
          <p:spPr>
            <a:xfrm>
              <a:off x="6751966" y="3393004"/>
              <a:ext cx="2148633" cy="396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D33D9B12-7C18-4658-AC7D-655D07635D03}"/>
                </a:ext>
              </a:extLst>
            </p:cNvPr>
            <p:cNvSpPr/>
            <p:nvPr/>
          </p:nvSpPr>
          <p:spPr>
            <a:xfrm>
              <a:off x="6771020" y="3896321"/>
              <a:ext cx="899415" cy="396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BE09B33-6B47-4C8B-A900-09AB1C25D1D0}"/>
              </a:ext>
            </a:extLst>
          </p:cNvPr>
          <p:cNvGrpSpPr/>
          <p:nvPr/>
        </p:nvGrpSpPr>
        <p:grpSpPr>
          <a:xfrm>
            <a:off x="458918" y="1631585"/>
            <a:ext cx="3983797" cy="2612927"/>
            <a:chOff x="462519" y="2203768"/>
            <a:chExt cx="3983797" cy="2612927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D53F635-EAD3-4385-BF77-83C766A64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2735"/>
            <a:stretch/>
          </p:blipFill>
          <p:spPr>
            <a:xfrm>
              <a:off x="462519" y="2210346"/>
              <a:ext cx="1617019" cy="2606349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E11BF09-F0A2-4E9C-A7FA-6F10A2A9E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8049"/>
            <a:stretch/>
          </p:blipFill>
          <p:spPr>
            <a:xfrm>
              <a:off x="1752332" y="2203768"/>
              <a:ext cx="1413553" cy="260941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AF2A7B9C-F155-43ED-9B09-B6FF778F3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544" t="16187"/>
            <a:stretch/>
          </p:blipFill>
          <p:spPr>
            <a:xfrm>
              <a:off x="2953711" y="2203768"/>
              <a:ext cx="1492605" cy="1166790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89CB30ED-5A8E-478C-89DB-0A942E09FC0F}"/>
                </a:ext>
              </a:extLst>
            </p:cNvPr>
            <p:cNvSpPr/>
            <p:nvPr/>
          </p:nvSpPr>
          <p:spPr>
            <a:xfrm>
              <a:off x="532852" y="3429000"/>
              <a:ext cx="2137985" cy="208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438CF7-4F34-5AC0-A000-83DFA83F3B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77" y="24775"/>
            <a:ext cx="5651130" cy="800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738474-6AB0-3546-ECC0-E0EDB4066B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8630" y="801922"/>
            <a:ext cx="4448796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82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14D211E-40D9-42ED-9EBE-5B9ECB9A9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315" y="2148408"/>
            <a:ext cx="3458029" cy="430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CA665EFB-1D13-4016-A96B-1EDC80D846B7}"/>
              </a:ext>
            </a:extLst>
          </p:cNvPr>
          <p:cNvSpPr/>
          <p:nvPr/>
        </p:nvSpPr>
        <p:spPr>
          <a:xfrm>
            <a:off x="6482283" y="1714499"/>
            <a:ext cx="4443644" cy="4675415"/>
          </a:xfrm>
          <a:prstGeom prst="wedgeRoundRectCallout">
            <a:avLst>
              <a:gd name="adj1" fmla="val -56232"/>
              <a:gd name="adj2" fmla="val 29045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CA82D88-2D8E-44BB-8FE3-FE30B1BBF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403" y="1924039"/>
            <a:ext cx="1514486" cy="150496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AB62921-02F3-4CEA-81E1-80B6CEB6A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9997" y="1943089"/>
            <a:ext cx="1485911" cy="148591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2FD40E8-9754-4E80-83B7-DD7014E44B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640" y="4516884"/>
            <a:ext cx="1543061" cy="159068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C4852F7-D7D6-4769-BE73-D09FD60F5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352" y="4497834"/>
            <a:ext cx="1590687" cy="16097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CB0FAD4-72C1-4252-8C9D-D43E91844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9778" y="3172836"/>
            <a:ext cx="1524011" cy="1619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77F237-6FEC-9277-EC48-15941E524D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06" y="245146"/>
            <a:ext cx="11368686" cy="1370992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1L16-9</a:t>
            </a:r>
          </a:p>
        </p:txBody>
      </p:sp>
    </p:spTree>
    <p:extLst>
      <p:ext uri="{BB962C8B-B14F-4D97-AF65-F5344CB8AC3E}">
        <p14:creationId xmlns:p14="http://schemas.microsoft.com/office/powerpoint/2010/main" val="1532365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01853C4-87E4-E473-ED69-9AE832CF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480"/>
          <a:stretch/>
        </p:blipFill>
        <p:spPr>
          <a:xfrm>
            <a:off x="1090169" y="-2895"/>
            <a:ext cx="10012628" cy="1381276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CB65A4-FBBB-9117-1B9F-0E61EC4B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3" y="1393670"/>
            <a:ext cx="9881809" cy="5469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103596" y="3209889"/>
            <a:ext cx="9912134" cy="772470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13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D85063-A975-BD9C-F9AB-D5362600F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95"/>
            <a:ext cx="12207924" cy="2839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</p:spTree>
    <p:extLst>
      <p:ext uri="{BB962C8B-B14F-4D97-AF65-F5344CB8AC3E}">
        <p14:creationId xmlns:p14="http://schemas.microsoft.com/office/powerpoint/2010/main" val="2047205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0D50716-0D53-4E26-847E-909852E57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4782" y="1219197"/>
            <a:ext cx="3391670" cy="23635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34" y="3582768"/>
            <a:ext cx="10563302" cy="2905146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F8875C-37DE-6DD3-88C7-D6B4BCEA5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8" y="102499"/>
            <a:ext cx="2991267" cy="743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B682D1-7F1B-12C2-F4BC-71C9FED1B5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5134" y="46537"/>
            <a:ext cx="6325483" cy="10764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CD6AD8-6DC8-8423-1832-37265F50F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48" y="1305912"/>
            <a:ext cx="7849695" cy="1181265"/>
          </a:xfrm>
          <a:prstGeom prst="rect">
            <a:avLst/>
          </a:prstGeom>
        </p:spPr>
      </p:pic>
      <p:pic>
        <p:nvPicPr>
          <p:cNvPr id="2" name="Y_[16-20]_kiku">
            <a:hlinkClick r:id="" action="ppaction://media"/>
            <a:extLst>
              <a:ext uri="{FF2B5EF4-FFF2-40B4-BE49-F238E27FC236}">
                <a16:creationId xmlns:a16="http://schemas.microsoft.com/office/drawing/2014/main" id="{6066B190-D5B9-4609-9F5A-97CEAA1EE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45819" y="1329992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7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981FE0D-103D-0F2D-7315-1A3F4411B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8" y="1305912"/>
            <a:ext cx="7849695" cy="11812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0D50716-0D53-4E26-847E-909852E57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782" y="1219197"/>
            <a:ext cx="3391670" cy="23635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834" y="3582768"/>
            <a:ext cx="10563302" cy="2905146"/>
          </a:xfrm>
          <a:prstGeom prst="rect">
            <a:avLst/>
          </a:prstGeom>
        </p:spPr>
      </p:pic>
      <p:pic>
        <p:nvPicPr>
          <p:cNvPr id="2" name="Y_[16-20]_kiku">
            <a:hlinkClick r:id="" action="ppaction://media"/>
            <a:extLst>
              <a:ext uri="{FF2B5EF4-FFF2-40B4-BE49-F238E27FC236}">
                <a16:creationId xmlns:a16="http://schemas.microsoft.com/office/drawing/2014/main" id="{6066B190-D5B9-4609-9F5A-97CEAA1EE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22517" y="1357843"/>
            <a:ext cx="405689" cy="40568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F65FAE-4C78-4DED-BF11-5BDA441721E4}"/>
              </a:ext>
            </a:extLst>
          </p:cNvPr>
          <p:cNvSpPr txBox="1"/>
          <p:nvPr/>
        </p:nvSpPr>
        <p:spPr>
          <a:xfrm>
            <a:off x="1100558" y="2813447"/>
            <a:ext cx="71096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　</a:t>
            </a:r>
            <a:r>
              <a:rPr kumimoji="1" lang="ja-JP" altLang="en-US" sz="1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　　　　　　　　　　　　    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　　　　　びょうき　　　なか　いた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よくないものを食べてなる病気。お腹が痛くなったりする。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5B59B0-AF0A-2452-D685-C56FE007C9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48" y="102499"/>
            <a:ext cx="2991267" cy="743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56DEDB-2604-5DD1-3F03-CE5B70DE9D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5134" y="46537"/>
            <a:ext cx="6325483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7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3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1"/>
          <a:stretch/>
        </p:blipFill>
        <p:spPr>
          <a:xfrm>
            <a:off x="2485707" y="1080131"/>
            <a:ext cx="6952608" cy="290514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2F3A401-89AC-44ED-9D3D-1BF6D60E3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742" y="4385253"/>
            <a:ext cx="1132147" cy="51715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4501BAA-C2D2-4AC9-B179-4408FBED5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113" y="4355726"/>
            <a:ext cx="768846" cy="6744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6414578-B39D-4C45-8C45-D6EFAD6DA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218" y="5718598"/>
            <a:ext cx="871564" cy="615553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9B9C5EE-64DC-4D17-BD04-0CBCF319E575}"/>
              </a:ext>
            </a:extLst>
          </p:cNvPr>
          <p:cNvGrpSpPr/>
          <p:nvPr/>
        </p:nvGrpSpPr>
        <p:grpSpPr>
          <a:xfrm>
            <a:off x="60519" y="4385253"/>
            <a:ext cx="1301623" cy="625300"/>
            <a:chOff x="60519" y="4497301"/>
            <a:chExt cx="1301623" cy="625300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A77BE3D-8178-4C46-9BA8-FCB074E5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5035" y="4497301"/>
              <a:ext cx="917107" cy="625300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C678D1B-3358-456A-9711-4BB1AC909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519" y="4655083"/>
              <a:ext cx="438153" cy="409578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A6371992-2875-4596-A63C-1EA92B74AF8E}"/>
              </a:ext>
            </a:extLst>
          </p:cNvPr>
          <p:cNvGrpSpPr/>
          <p:nvPr/>
        </p:nvGrpSpPr>
        <p:grpSpPr>
          <a:xfrm>
            <a:off x="53709" y="5727401"/>
            <a:ext cx="1365071" cy="615553"/>
            <a:chOff x="53709" y="5900173"/>
            <a:chExt cx="1365071" cy="615553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E384CA37-2624-443A-93FF-DB22BDD95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8398" y="5900173"/>
              <a:ext cx="1030382" cy="615553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C7D5A243-45B5-4B80-BF3F-49C24E199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5336" t="-1" b="-2453"/>
            <a:stretch/>
          </p:blipFill>
          <p:spPr>
            <a:xfrm>
              <a:off x="53709" y="6102673"/>
              <a:ext cx="411279" cy="400110"/>
            </a:xfrm>
            <a:prstGeom prst="rect">
              <a:avLst/>
            </a:prstGeom>
          </p:spPr>
        </p:pic>
      </p:grp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3163B27-B21F-47A1-9274-15D44A5F6BEC}"/>
              </a:ext>
            </a:extLst>
          </p:cNvPr>
          <p:cNvSpPr/>
          <p:nvPr/>
        </p:nvSpPr>
        <p:spPr>
          <a:xfrm>
            <a:off x="60519" y="4149965"/>
            <a:ext cx="11944996" cy="1095876"/>
          </a:xfrm>
          <a:prstGeom prst="round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2B522B-626A-4729-A6C4-012989930A1C}"/>
              </a:ext>
            </a:extLst>
          </p:cNvPr>
          <p:cNvSpPr/>
          <p:nvPr/>
        </p:nvSpPr>
        <p:spPr>
          <a:xfrm>
            <a:off x="60519" y="5542885"/>
            <a:ext cx="11944996" cy="1095876"/>
          </a:xfrm>
          <a:prstGeom prst="round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7B7E75-E29A-63A9-8A4C-D0211C228F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62" y="165965"/>
            <a:ext cx="11580689" cy="860412"/>
          </a:xfrm>
          <a:prstGeom prst="rect">
            <a:avLst/>
          </a:prstGeom>
        </p:spPr>
      </p:pic>
      <p:sp>
        <p:nvSpPr>
          <p:cNvPr id="2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</p:spTree>
    <p:extLst>
      <p:ext uri="{BB962C8B-B14F-4D97-AF65-F5344CB8AC3E}">
        <p14:creationId xmlns:p14="http://schemas.microsoft.com/office/powerpoint/2010/main" val="415804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1"/>
          <a:stretch/>
        </p:blipFill>
        <p:spPr>
          <a:xfrm>
            <a:off x="2485707" y="1080131"/>
            <a:ext cx="6952608" cy="290514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801E557-4632-4239-9FE8-903475EE1915}"/>
              </a:ext>
            </a:extLst>
          </p:cNvPr>
          <p:cNvGrpSpPr/>
          <p:nvPr/>
        </p:nvGrpSpPr>
        <p:grpSpPr>
          <a:xfrm>
            <a:off x="53709" y="4149965"/>
            <a:ext cx="12449059" cy="2488796"/>
            <a:chOff x="53709" y="4149965"/>
            <a:chExt cx="12449059" cy="24887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54F9028-24DC-4B4C-B681-822006A96833}"/>
                </a:ext>
              </a:extLst>
            </p:cNvPr>
            <p:cNvSpPr txBox="1"/>
            <p:nvPr/>
          </p:nvSpPr>
          <p:spPr>
            <a:xfrm>
              <a:off x="1660927" y="4292829"/>
              <a:ext cx="198002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なか　　いた</a:t>
              </a:r>
              <a:endParaRPr kumimoji="1"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お腹が痛い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9295A9-5E01-48BB-9FF5-EDFE5782E8F7}"/>
                </a:ext>
              </a:extLst>
            </p:cNvPr>
            <p:cNvSpPr txBox="1"/>
            <p:nvPr/>
          </p:nvSpPr>
          <p:spPr>
            <a:xfrm>
              <a:off x="1562695" y="5665845"/>
              <a:ext cx="377539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て　　 せっ　　　　　　　　　　あら</a:t>
              </a:r>
              <a:endParaRPr kumimoji="1"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手を石けんでよく洗う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90B3755-13EE-4A97-A9BF-D5EE18DA5BEE}"/>
                </a:ext>
              </a:extLst>
            </p:cNvPr>
            <p:cNvSpPr txBox="1"/>
            <p:nvPr/>
          </p:nvSpPr>
          <p:spPr>
            <a:xfrm>
              <a:off x="6373861" y="5649967"/>
              <a:ext cx="612890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や　　　　 　に　　　　　 ねつ　 くわ　　　りょうり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焼いたり煮たり、熱を加えて料理をする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6D827AB-6A92-4BF3-8589-DC254BD22FED}"/>
                </a:ext>
              </a:extLst>
            </p:cNvPr>
            <p:cNvSpPr txBox="1"/>
            <p:nvPr/>
          </p:nvSpPr>
          <p:spPr>
            <a:xfrm>
              <a:off x="8792310" y="4338996"/>
              <a:ext cx="295465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みず　　　 　　　べん　 で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水のような便が出る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37B78FC-C837-445D-874C-F574BFEDAE28}"/>
                </a:ext>
              </a:extLst>
            </p:cNvPr>
            <p:cNvSpPr txBox="1"/>
            <p:nvPr/>
          </p:nvSpPr>
          <p:spPr>
            <a:xfrm>
              <a:off x="5003158" y="4259558"/>
              <a:ext cx="305724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た　                 は</a:t>
              </a:r>
              <a:endParaRPr kumimoji="1"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食べたものを吐く</a:t>
              </a: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92F3A401-89AC-44ED-9D3D-1BF6D60E3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9742" y="4385253"/>
              <a:ext cx="1132147" cy="51715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D4501BAA-C2D2-4AC9-B179-4408FBED5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00113" y="4355726"/>
              <a:ext cx="768846" cy="674426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D6414578-B39D-4C45-8C45-D6EFAD6DA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26229" y="5761749"/>
              <a:ext cx="871564" cy="615553"/>
            </a:xfrm>
            <a:prstGeom prst="rect">
              <a:avLst/>
            </a:prstGeom>
          </p:spPr>
        </p:pic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E9B9C5EE-64DC-4D17-BD04-0CBCF319E575}"/>
                </a:ext>
              </a:extLst>
            </p:cNvPr>
            <p:cNvGrpSpPr/>
            <p:nvPr/>
          </p:nvGrpSpPr>
          <p:grpSpPr>
            <a:xfrm>
              <a:off x="60519" y="4385253"/>
              <a:ext cx="1301623" cy="625300"/>
              <a:chOff x="60519" y="4497301"/>
              <a:chExt cx="1301623" cy="625300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5A77BE3D-8178-4C46-9BA8-FCB074E5F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035" y="4497301"/>
                <a:ext cx="917107" cy="625300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9C678D1B-3358-456A-9711-4BB1AC909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19" y="4655083"/>
                <a:ext cx="438153" cy="409578"/>
              </a:xfrm>
              <a:prstGeom prst="rect">
                <a:avLst/>
              </a:prstGeom>
            </p:spPr>
          </p:pic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A6371992-2875-4596-A63C-1EA92B74AF8E}"/>
                </a:ext>
              </a:extLst>
            </p:cNvPr>
            <p:cNvGrpSpPr/>
            <p:nvPr/>
          </p:nvGrpSpPr>
          <p:grpSpPr>
            <a:xfrm>
              <a:off x="53709" y="5727401"/>
              <a:ext cx="1365071" cy="615553"/>
              <a:chOff x="53709" y="5900173"/>
              <a:chExt cx="1365071" cy="615553"/>
            </a:xfrm>
          </p:grpSpPr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E384CA37-2624-443A-93FF-DB22BDD958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8398" y="5900173"/>
                <a:ext cx="1030382" cy="615553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C7D5A243-45B5-4B80-BF3F-49C24E199C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5336" t="-1" b="-2453"/>
              <a:stretch/>
            </p:blipFill>
            <p:spPr>
              <a:xfrm>
                <a:off x="53709" y="6102673"/>
                <a:ext cx="411279" cy="400110"/>
              </a:xfrm>
              <a:prstGeom prst="rect">
                <a:avLst/>
              </a:prstGeom>
            </p:spPr>
          </p:pic>
        </p:grp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E3163B27-B21F-47A1-9274-15D44A5F6BEC}"/>
                </a:ext>
              </a:extLst>
            </p:cNvPr>
            <p:cNvSpPr/>
            <p:nvPr/>
          </p:nvSpPr>
          <p:spPr>
            <a:xfrm>
              <a:off x="60519" y="4149965"/>
              <a:ext cx="11944996" cy="1095876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AF2B522B-626A-4729-A6C4-012989930A1C}"/>
                </a:ext>
              </a:extLst>
            </p:cNvPr>
            <p:cNvSpPr/>
            <p:nvPr/>
          </p:nvSpPr>
          <p:spPr>
            <a:xfrm>
              <a:off x="60519" y="5542885"/>
              <a:ext cx="11944996" cy="1095876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63E29E5-03EA-5870-DD2A-1BF6AA136B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62" y="165965"/>
            <a:ext cx="11580689" cy="860412"/>
          </a:xfrm>
          <a:prstGeom prst="rect">
            <a:avLst/>
          </a:prstGeom>
        </p:spPr>
      </p:pic>
      <p:sp>
        <p:nvSpPr>
          <p:cNvPr id="2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</p:spTree>
    <p:extLst>
      <p:ext uri="{BB962C8B-B14F-4D97-AF65-F5344CB8AC3E}">
        <p14:creationId xmlns:p14="http://schemas.microsoft.com/office/powerpoint/2010/main" val="30014771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14C749-AF90-69D7-8FD3-68C006812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64" y="115596"/>
            <a:ext cx="10014093" cy="177860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50" y="1894202"/>
            <a:ext cx="10563302" cy="2905146"/>
          </a:xfrm>
          <a:prstGeom prst="rect">
            <a:avLst/>
          </a:prstGeom>
        </p:spPr>
      </p:pic>
      <p:pic>
        <p:nvPicPr>
          <p:cNvPr id="6" name="Y_[16-20]_kiku">
            <a:hlinkClick r:id="" action="ppaction://media"/>
            <a:extLst>
              <a:ext uri="{FF2B5EF4-FFF2-40B4-BE49-F238E27FC236}">
                <a16:creationId xmlns:a16="http://schemas.microsoft.com/office/drawing/2014/main" id="{6AD54CE9-940C-4991-8740-37D9F9F255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4646" y="350031"/>
            <a:ext cx="405689" cy="40568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E4FB84-6367-4E9A-91F8-371A6874F125}"/>
              </a:ext>
            </a:extLst>
          </p:cNvPr>
          <p:cNvSpPr txBox="1"/>
          <p:nvPr/>
        </p:nvSpPr>
        <p:spPr>
          <a:xfrm>
            <a:off x="1419546" y="5110371"/>
            <a:ext cx="14161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しょうじょう</a:t>
            </a:r>
            <a:endParaRPr lang="en-US" altLang="ja-JP" sz="1600" dirty="0">
              <a:solidFill>
                <a:srgbClr val="FF0000"/>
              </a:solidFill>
              <a:latin typeface="HGP創英角ｺﾞｼｯｸUB" panose="020B0A00000000000000" pitchFamily="50" charset="-128"/>
              <a:ea typeface="HGP創英角ｺﾞｼｯｸUB" panose="020B0A00000000000000" pitchFamily="50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　</a:t>
            </a:r>
            <a:r>
              <a:rPr lang="ja-JP" altLang="en-US" sz="24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症状　：</a:t>
            </a:r>
            <a:endParaRPr lang="ja-JP" altLang="en-US" sz="2400" dirty="0">
              <a:solidFill>
                <a:srgbClr val="FF0000"/>
              </a:solidFill>
              <a:latin typeface="HGP創英角ｺﾞｼｯｸUB" panose="020B0A00000000000000" pitchFamily="50" charset="-128"/>
              <a:ea typeface="HGP創英角ｺﾞｼｯｸUB" panose="020B0A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A2674A5-9C81-43F6-9200-5012250F5E2A}"/>
              </a:ext>
            </a:extLst>
          </p:cNvPr>
          <p:cNvSpPr txBox="1"/>
          <p:nvPr/>
        </p:nvSpPr>
        <p:spPr>
          <a:xfrm>
            <a:off x="7085124" y="5109011"/>
            <a:ext cx="10465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よぼう</a:t>
            </a:r>
            <a:endParaRPr lang="en-US" altLang="ja-JP" sz="1600" dirty="0">
              <a:solidFill>
                <a:srgbClr val="FF0000"/>
              </a:solidFill>
              <a:latin typeface="HGP創英角ｺﾞｼｯｸUB" panose="020B0A00000000000000" pitchFamily="50" charset="-128"/>
              <a:ea typeface="HGP創英角ｺﾞｼｯｸUB" panose="020B0A00000000000000" pitchFamily="50" charset="-128"/>
            </a:endParaRPr>
          </a:p>
          <a:p>
            <a:r>
              <a:rPr lang="ja-JP" altLang="en-US" sz="2400" dirty="0">
                <a:latin typeface="HGP創英角ｺﾞｼｯｸUB" panose="020B0A00000000000000" pitchFamily="50" charset="-128"/>
                <a:ea typeface="HGP創英角ｺﾞｼｯｸUB" panose="020B0A00000000000000" pitchFamily="50" charset="-128"/>
              </a:rPr>
              <a:t>予防 ：</a:t>
            </a:r>
            <a:endParaRPr lang="ja-JP" altLang="en-US" sz="2400" dirty="0">
              <a:solidFill>
                <a:srgbClr val="FF0000"/>
              </a:solidFill>
              <a:latin typeface="HGP創英角ｺﾞｼｯｸUB" panose="020B0A00000000000000" pitchFamily="50" charset="-128"/>
              <a:ea typeface="HGP創英角ｺﾞｼｯｸUB" panose="020B0A00000000000000" pitchFamily="50" charset="-128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</p:spTree>
    <p:extLst>
      <p:ext uri="{BB962C8B-B14F-4D97-AF65-F5344CB8AC3E}">
        <p14:creationId xmlns:p14="http://schemas.microsoft.com/office/powerpoint/2010/main" val="174979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25B98-5725-2E84-8564-39F1C195C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64" y="115596"/>
            <a:ext cx="10014093" cy="177860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786D704-EFEE-43D5-B51F-F7E8DE20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50" y="1894202"/>
            <a:ext cx="10563302" cy="2905146"/>
          </a:xfrm>
          <a:prstGeom prst="rect">
            <a:avLst/>
          </a:prstGeom>
        </p:spPr>
      </p:pic>
      <p:pic>
        <p:nvPicPr>
          <p:cNvPr id="6" name="Y_[16-20]_kiku">
            <a:hlinkClick r:id="" action="ppaction://media"/>
            <a:extLst>
              <a:ext uri="{FF2B5EF4-FFF2-40B4-BE49-F238E27FC236}">
                <a16:creationId xmlns:a16="http://schemas.microsoft.com/office/drawing/2014/main" id="{6AD54CE9-940C-4991-8740-37D9F9F255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54141" y="319388"/>
            <a:ext cx="405689" cy="40568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65315B-99E4-46CD-A41F-AFBF81A3F6A2}"/>
              </a:ext>
            </a:extLst>
          </p:cNvPr>
          <p:cNvGrpSpPr/>
          <p:nvPr/>
        </p:nvGrpSpPr>
        <p:grpSpPr>
          <a:xfrm>
            <a:off x="1430179" y="5215420"/>
            <a:ext cx="9554042" cy="711683"/>
            <a:chOff x="1419546" y="5885271"/>
            <a:chExt cx="9554042" cy="71168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9E4FB84-6367-4E9A-91F8-371A6874F125}"/>
                </a:ext>
              </a:extLst>
            </p:cNvPr>
            <p:cNvSpPr txBox="1"/>
            <p:nvPr/>
          </p:nvSpPr>
          <p:spPr>
            <a:xfrm>
              <a:off x="1419546" y="5889068"/>
              <a:ext cx="141618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しょうじょう</a:t>
              </a:r>
              <a:endParaRPr lang="en-US" altLang="ja-JP" sz="16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  <a:p>
              <a:r>
                <a:rPr lang="ja-JP" altLang="en-US" sz="2400" dirty="0">
                  <a:solidFill>
                    <a:srgbClr val="FF0000"/>
                  </a:solidFill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　</a:t>
              </a:r>
              <a:r>
                <a:rPr lang="ja-JP" altLang="en-US" sz="2400" dirty="0"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症状　：</a:t>
              </a:r>
              <a:endParaRPr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A2674A5-9C81-43F6-9200-5012250F5E2A}"/>
                </a:ext>
              </a:extLst>
            </p:cNvPr>
            <p:cNvSpPr txBox="1"/>
            <p:nvPr/>
          </p:nvSpPr>
          <p:spPr>
            <a:xfrm>
              <a:off x="7085124" y="5887708"/>
              <a:ext cx="104650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よぼう</a:t>
              </a:r>
              <a:endParaRPr lang="en-US" altLang="ja-JP" sz="16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  <a:p>
              <a:r>
                <a:rPr lang="ja-JP" altLang="en-US" sz="2400" dirty="0"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予防 ：</a:t>
              </a:r>
              <a:endParaRPr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FB4DF3B-02F7-4874-B601-80B3AF486712}"/>
                </a:ext>
              </a:extLst>
            </p:cNvPr>
            <p:cNvSpPr txBox="1"/>
            <p:nvPr/>
          </p:nvSpPr>
          <p:spPr>
            <a:xfrm>
              <a:off x="2815987" y="5885271"/>
              <a:ext cx="363797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ふくつう　　　　と　　げり</a:t>
              </a:r>
              <a:endParaRPr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腹痛、おう吐、下痢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FA4B4C2-D5D4-43A1-A035-34FC13DDD973}"/>
                </a:ext>
              </a:extLst>
            </p:cNvPr>
            <p:cNvSpPr txBox="1"/>
            <p:nvPr/>
          </p:nvSpPr>
          <p:spPr>
            <a:xfrm>
              <a:off x="8169729" y="5885271"/>
              <a:ext cx="280385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てあら　　　かねつ</a:t>
              </a:r>
              <a:endParaRPr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手洗い、加熱</a:t>
              </a:r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</p:spTree>
    <p:extLst>
      <p:ext uri="{BB962C8B-B14F-4D97-AF65-F5344CB8AC3E}">
        <p14:creationId xmlns:p14="http://schemas.microsoft.com/office/powerpoint/2010/main" val="344205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7C09B07-08AB-450D-BA29-6E9E435F2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581" y="3294535"/>
            <a:ext cx="3730837" cy="259992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E6FDA-EB15-DD64-763D-1C46801B8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98" y="266856"/>
            <a:ext cx="7874578" cy="1044073"/>
          </a:xfrm>
          <a:prstGeom prst="rect">
            <a:avLst/>
          </a:prstGeom>
        </p:spPr>
      </p:pic>
      <p:pic>
        <p:nvPicPr>
          <p:cNvPr id="7" name="Y_[16-20]_kiku">
            <a:hlinkClick r:id="" action="ppaction://media"/>
            <a:extLst>
              <a:ext uri="{FF2B5EF4-FFF2-40B4-BE49-F238E27FC236}">
                <a16:creationId xmlns:a16="http://schemas.microsoft.com/office/drawing/2014/main" id="{42F9D35F-B38E-4064-9142-84935330EA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61985" y="429205"/>
            <a:ext cx="405689" cy="4056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4D14DB-5B8C-8BFE-0135-8CFFAF25C4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933" y="1405417"/>
            <a:ext cx="11039802" cy="1592945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328464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01853C4-87E4-E473-ED69-9AE832CF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480"/>
          <a:stretch/>
        </p:blipFill>
        <p:spPr>
          <a:xfrm>
            <a:off x="1090169" y="-2895"/>
            <a:ext cx="10012628" cy="1381276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CB65A4-FBBB-9117-1B9F-0E61EC4B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3" y="1393670"/>
            <a:ext cx="9881809" cy="5469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127786" y="3996079"/>
            <a:ext cx="9887944" cy="108694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6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883693-D5EE-378B-8AF9-69021EB87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816"/>
            <a:ext cx="12192001" cy="2407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1L16-11</a:t>
            </a:r>
          </a:p>
        </p:txBody>
      </p:sp>
    </p:spTree>
    <p:extLst>
      <p:ext uri="{BB962C8B-B14F-4D97-AF65-F5344CB8AC3E}">
        <p14:creationId xmlns:p14="http://schemas.microsoft.com/office/powerpoint/2010/main" val="39904632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372" y="0"/>
            <a:ext cx="4876135" cy="685804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0457A5F-B165-4369-A77B-4C173871CAA5}"/>
              </a:ext>
            </a:extLst>
          </p:cNvPr>
          <p:cNvGrpSpPr/>
          <p:nvPr/>
        </p:nvGrpSpPr>
        <p:grpSpPr>
          <a:xfrm>
            <a:off x="59202" y="1707621"/>
            <a:ext cx="4829211" cy="1092008"/>
            <a:chOff x="268547" y="3352280"/>
            <a:chExt cx="5827453" cy="1368247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BB05AD3-6231-41E3-9222-35EC9E9D3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195"/>
            <a:stretch/>
          </p:blipFill>
          <p:spPr>
            <a:xfrm>
              <a:off x="268547" y="3352280"/>
              <a:ext cx="5827453" cy="552478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0DFF8C4-C831-4435-A625-C351FC94A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0"/>
            <a:stretch/>
          </p:blipFill>
          <p:spPr>
            <a:xfrm>
              <a:off x="1049081" y="3859695"/>
              <a:ext cx="2339795" cy="55247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DDAEBC41-2F86-4C5D-BE1F-FCE8CA2E83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739"/>
            <a:stretch/>
          </p:blipFill>
          <p:spPr>
            <a:xfrm>
              <a:off x="1049081" y="4368843"/>
              <a:ext cx="3613336" cy="351684"/>
            </a:xfrm>
            <a:prstGeom prst="rect">
              <a:avLst/>
            </a:prstGeom>
          </p:spPr>
        </p:pic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C36CD-3F80-C6E1-C790-F375EF8FC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34169C-5952-E998-EF13-BDEBD73A1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BD3B69-1B4A-8FAD-D40E-08D50C39D0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96" y="2518947"/>
            <a:ext cx="3581900" cy="3429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4D2CCD-4B5B-4190-74F6-30F3F53820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595" y="2888476"/>
            <a:ext cx="2143424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934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372" y="0"/>
            <a:ext cx="4876135" cy="685804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D3D79C2-30CA-461D-AC03-67619DF40CA6}"/>
              </a:ext>
            </a:extLst>
          </p:cNvPr>
          <p:cNvSpPr/>
          <p:nvPr/>
        </p:nvSpPr>
        <p:spPr>
          <a:xfrm>
            <a:off x="5859365" y="69344"/>
            <a:ext cx="3627536" cy="722545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5F19F24-F24F-46CA-8EFB-503B6F555A94}"/>
              </a:ext>
            </a:extLst>
          </p:cNvPr>
          <p:cNvGrpSpPr/>
          <p:nvPr/>
        </p:nvGrpSpPr>
        <p:grpSpPr>
          <a:xfrm>
            <a:off x="59202" y="1707621"/>
            <a:ext cx="4829211" cy="1092008"/>
            <a:chOff x="268547" y="3352280"/>
            <a:chExt cx="5827453" cy="1368247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F9C9B1D-A83E-4827-9160-C50A37B91D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195"/>
            <a:stretch/>
          </p:blipFill>
          <p:spPr>
            <a:xfrm>
              <a:off x="268547" y="3352280"/>
              <a:ext cx="5827453" cy="552478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BF84D57-F370-4A87-91D4-0D932181B5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0"/>
            <a:stretch/>
          </p:blipFill>
          <p:spPr>
            <a:xfrm>
              <a:off x="1049081" y="3859695"/>
              <a:ext cx="2339795" cy="552478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8677712-0C9B-414A-B23D-C4F749750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739"/>
            <a:stretch/>
          </p:blipFill>
          <p:spPr>
            <a:xfrm>
              <a:off x="1049081" y="4368843"/>
              <a:ext cx="3613336" cy="351684"/>
            </a:xfrm>
            <a:prstGeom prst="rect">
              <a:avLst/>
            </a:prstGeom>
          </p:spPr>
        </p:pic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C231D-3BC9-96B1-4988-74A5461BD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F43D23-5982-917A-B8B9-567FF4AB4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FBEC2-2DD8-8395-B0FD-4473878F6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96" y="2518947"/>
            <a:ext cx="3581900" cy="342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CA0822-D5BD-8C67-F382-9A1B7E3A9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595" y="2888476"/>
            <a:ext cx="2143424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4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305" y="0"/>
            <a:ext cx="4876135" cy="6858049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F95FC42-7FF7-4E0C-A0E4-805D0E2DE6B6}"/>
              </a:ext>
            </a:extLst>
          </p:cNvPr>
          <p:cNvGrpSpPr/>
          <p:nvPr/>
        </p:nvGrpSpPr>
        <p:grpSpPr>
          <a:xfrm>
            <a:off x="156918" y="1640868"/>
            <a:ext cx="5255369" cy="1861785"/>
            <a:chOff x="577936" y="2246082"/>
            <a:chExt cx="5255369" cy="186178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B33C8DC-2C19-44B2-B545-8924E6B2D7C3}"/>
                </a:ext>
              </a:extLst>
            </p:cNvPr>
            <p:cNvGrpSpPr/>
            <p:nvPr/>
          </p:nvGrpSpPr>
          <p:grpSpPr>
            <a:xfrm>
              <a:off x="577936" y="2246082"/>
              <a:ext cx="4197072" cy="1460503"/>
              <a:chOff x="743791" y="2420254"/>
              <a:chExt cx="3245834" cy="1129490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33088B53-17D6-4634-9DE1-EEBFBEF6B6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791" y="2420254"/>
                <a:ext cx="2990872" cy="438153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D8EFE601-37FD-46BA-B7FD-B29C363B0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16" y="2832924"/>
                <a:ext cx="2343167" cy="381003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D67452DB-9532-435C-BA7E-67A9DCEC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0616" y="3168741"/>
                <a:ext cx="2105040" cy="381003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972E43BA-CF82-437A-9DAA-CD2E406C8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4770" y="3275410"/>
                <a:ext cx="704855" cy="228602"/>
              </a:xfrm>
              <a:prstGeom prst="rect">
                <a:avLst/>
              </a:prstGeom>
            </p:spPr>
          </p:pic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2E81256-96CD-4E14-890C-3FF69676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6564" y="3786087"/>
              <a:ext cx="5216741" cy="321780"/>
            </a:xfrm>
            <a:prstGeom prst="rect">
              <a:avLst/>
            </a:prstGeom>
          </p:spPr>
        </p:pic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D15538-44F1-5DD5-0D06-7D44B8D1EB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FAB028-9BD6-FF69-9EB7-FF59112D68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C95D6F-2980-7751-0D2B-571104DA30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546" y="3172913"/>
            <a:ext cx="3715268" cy="304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EAEE73-7FB1-2BC2-386A-9CD78F3A32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52" y="3501465"/>
            <a:ext cx="4458322" cy="3238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4F6F82-ED28-7BD4-A943-48CD81F303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546" y="3817929"/>
            <a:ext cx="3877216" cy="30484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4F200B-FDC1-0427-03C8-00CA0A980A1F}"/>
              </a:ext>
            </a:extLst>
          </p:cNvPr>
          <p:cNvSpPr/>
          <p:nvPr/>
        </p:nvSpPr>
        <p:spPr>
          <a:xfrm>
            <a:off x="2684967" y="3127304"/>
            <a:ext cx="2775590" cy="304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440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305" y="0"/>
            <a:ext cx="4876135" cy="6858049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F95FC42-7FF7-4E0C-A0E4-805D0E2DE6B6}"/>
              </a:ext>
            </a:extLst>
          </p:cNvPr>
          <p:cNvGrpSpPr/>
          <p:nvPr/>
        </p:nvGrpSpPr>
        <p:grpSpPr>
          <a:xfrm>
            <a:off x="82788" y="1647447"/>
            <a:ext cx="5255369" cy="1861785"/>
            <a:chOff x="577936" y="2246082"/>
            <a:chExt cx="5255369" cy="186178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B33C8DC-2C19-44B2-B545-8924E6B2D7C3}"/>
                </a:ext>
              </a:extLst>
            </p:cNvPr>
            <p:cNvGrpSpPr/>
            <p:nvPr/>
          </p:nvGrpSpPr>
          <p:grpSpPr>
            <a:xfrm>
              <a:off x="577936" y="2246082"/>
              <a:ext cx="4197072" cy="1460503"/>
              <a:chOff x="743791" y="2420254"/>
              <a:chExt cx="3245834" cy="1129490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33088B53-17D6-4634-9DE1-EEBFBEF6B6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791" y="2420254"/>
                <a:ext cx="2990872" cy="438153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D8EFE601-37FD-46BA-B7FD-B29C363B0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16" y="2832924"/>
                <a:ext cx="2343167" cy="381003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D67452DB-9532-435C-BA7E-67A9DCEC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0616" y="3168741"/>
                <a:ext cx="2105040" cy="381003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972E43BA-CF82-437A-9DAA-CD2E406C8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4770" y="3275410"/>
                <a:ext cx="704855" cy="228602"/>
              </a:xfrm>
              <a:prstGeom prst="rect">
                <a:avLst/>
              </a:prstGeom>
            </p:spPr>
          </p:pic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2E81256-96CD-4E14-890C-3FF69676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6564" y="3786087"/>
              <a:ext cx="5216741" cy="321780"/>
            </a:xfrm>
            <a:prstGeom prst="rect">
              <a:avLst/>
            </a:prstGeom>
          </p:spPr>
        </p:pic>
      </p:grp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48395AE-FC53-484A-9FF1-D5D0C934E206}"/>
              </a:ext>
            </a:extLst>
          </p:cNvPr>
          <p:cNvSpPr/>
          <p:nvPr/>
        </p:nvSpPr>
        <p:spPr>
          <a:xfrm>
            <a:off x="5953853" y="1393305"/>
            <a:ext cx="2318810" cy="12845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F05E96-F5AA-4D0F-8FFA-0EE37A937FF7}"/>
              </a:ext>
            </a:extLst>
          </p:cNvPr>
          <p:cNvSpPr txBox="1"/>
          <p:nvPr/>
        </p:nvSpPr>
        <p:spPr>
          <a:xfrm>
            <a:off x="577937" y="4186663"/>
            <a:ext cx="455759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ど　いじょう　ねつ　で　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38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度以上の熱が出る。だるい。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からだ かんせつ 　いた　　　せき　 で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体の関節が痛い。咳が出る。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いた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のどが痛い。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76B2EA-DE08-B46F-4542-84332681B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75BA66-BCAC-08DD-805E-324BB7D28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299AF5-9574-48C3-D72B-8EA6E4C50AC6}"/>
              </a:ext>
            </a:extLst>
          </p:cNvPr>
          <p:cNvSpPr/>
          <p:nvPr/>
        </p:nvSpPr>
        <p:spPr>
          <a:xfrm>
            <a:off x="2684967" y="3127304"/>
            <a:ext cx="2775590" cy="304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85912B-44FE-C3F7-54A5-8E54ECCEBC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014" y="3172913"/>
            <a:ext cx="3715268" cy="304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69C079-9A38-60E6-EE0B-63F866E3D2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52" y="3501465"/>
            <a:ext cx="4458322" cy="3238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9A06F8-16FB-767A-64CC-8EB5D06D49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546" y="3817929"/>
            <a:ext cx="3877216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1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829" y="0"/>
            <a:ext cx="4876135" cy="68580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2023D26-DB54-403F-A679-CCBD0E463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3" y="1683696"/>
            <a:ext cx="4895525" cy="819769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8714D0-66EA-4F4B-036A-D4B49F947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2481DF-8F2F-16B7-C607-E6E5AEA50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591F8A-AEC5-1BD6-C4DC-1DE3C1915A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578" y="2227900"/>
            <a:ext cx="4429743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100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031EE9-DCA7-4B00-BC09-043539C9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893" y="0"/>
            <a:ext cx="4876135" cy="6858049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45477FD-6109-4A90-B3DB-2A6336BC10D0}"/>
              </a:ext>
            </a:extLst>
          </p:cNvPr>
          <p:cNvSpPr/>
          <p:nvPr/>
        </p:nvSpPr>
        <p:spPr>
          <a:xfrm>
            <a:off x="6393201" y="4065553"/>
            <a:ext cx="4704785" cy="26999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77E0877-1884-42B6-8D3C-C1C1A8199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3" y="1683696"/>
            <a:ext cx="4895525" cy="81976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E15E9E-401E-BA09-C852-C31CE7822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5" y="0"/>
            <a:ext cx="3543795" cy="7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6CAB29-0481-84CA-4B23-5EBB692B5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5" y="791889"/>
            <a:ext cx="5344271" cy="8383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2CE573-9349-47C0-B59A-3A05E4739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578" y="2227900"/>
            <a:ext cx="4429743" cy="371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C57769-339F-5613-CE45-E5C56D2BD5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47" y="5251788"/>
            <a:ext cx="6309100" cy="814323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420308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01853C4-87E4-E473-ED69-9AE832CF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480"/>
          <a:stretch/>
        </p:blipFill>
        <p:spPr>
          <a:xfrm>
            <a:off x="1090169" y="-2895"/>
            <a:ext cx="10012628" cy="1381276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CB65A4-FBBB-9117-1B9F-0E61EC4B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3" y="1393670"/>
            <a:ext cx="9881809" cy="5469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115691" y="5084650"/>
            <a:ext cx="9912134" cy="97808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330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F5EC4E4B-5C5E-4178-8507-CCA795EFF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" y="21650"/>
            <a:ext cx="3208295" cy="746513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58CF3CD9-5DD5-4952-A5A6-AFAF87305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734" y="704462"/>
            <a:ext cx="8114531" cy="613188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C4F43-5E29-A5C0-D0CB-FE715998E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309" y="704462"/>
            <a:ext cx="4229690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981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D0E7A7-4D4D-45E7-9597-A3831DAE7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50" y="202729"/>
            <a:ext cx="9744100" cy="6352349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445A3A-CDCA-46CD-42E3-1963D55F6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07" y="202729"/>
            <a:ext cx="6781340" cy="104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732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F67453-6E35-4E5F-BBA3-5C0312B1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05" y="182821"/>
            <a:ext cx="11218789" cy="6675179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A5092-9D15-5049-8E3A-22B336AFA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30" y="5690212"/>
            <a:ext cx="11100364" cy="11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283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5E9EEA-5F86-25CD-6F8B-FD2B27DD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6"/>
            <a:ext cx="1524776" cy="10568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DA7569-5A7D-68F0-6223-810DC7A2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892" y="0"/>
            <a:ext cx="9923415" cy="6714237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03C0EE69-3E16-8C9A-C111-DA77E4989203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1L16-19</a:t>
            </a:r>
          </a:p>
        </p:txBody>
      </p:sp>
    </p:spTree>
    <p:extLst>
      <p:ext uri="{BB962C8B-B14F-4D97-AF65-F5344CB8AC3E}">
        <p14:creationId xmlns:p14="http://schemas.microsoft.com/office/powerpoint/2010/main" val="7919602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5E9EEA-5F86-25CD-6F8B-FD2B27DD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6"/>
            <a:ext cx="1524776" cy="1056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C7D12C-C7A5-169F-FD24-D0FA52AF1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738" y="0"/>
            <a:ext cx="10663544" cy="6772940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03C0EE69-3E16-8C9A-C111-DA77E4989203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1L16-19</a:t>
            </a:r>
          </a:p>
        </p:txBody>
      </p:sp>
    </p:spTree>
    <p:extLst>
      <p:ext uri="{BB962C8B-B14F-4D97-AF65-F5344CB8AC3E}">
        <p14:creationId xmlns:p14="http://schemas.microsoft.com/office/powerpoint/2010/main" val="2298420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AA2908-01FE-469B-80DD-F9450A411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9E3C43-1972-4172-BA56-7CD295820666}">
  <ds:schemaRefs>
    <ds:schemaRef ds:uri="http://www.w3.org/XML/1998/namespace"/>
    <ds:schemaRef ds:uri="cb89ff19-3ba9-476b-a981-49f377e15bf0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d4c4046b-c8d3-4ef1-9240-655b7b2f1e34"/>
    <ds:schemaRef ds:uri="http://purl.org/dc/elements/1.1/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C4948777-9075-4DCB-95A5-7D3578994E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855</Words>
  <Application>Microsoft Office PowerPoint</Application>
  <PresentationFormat>Widescreen</PresentationFormat>
  <Paragraphs>147</Paragraphs>
  <Slides>63</Slides>
  <Notes>3</Notes>
  <HiddenSlides>0</HiddenSlides>
  <MMClips>76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Kojima</dc:creator>
  <cp:lastModifiedBy>Mayumi Oya</cp:lastModifiedBy>
  <cp:revision>124</cp:revision>
  <dcterms:created xsi:type="dcterms:W3CDTF">2021-01-07T06:12:34Z</dcterms:created>
  <dcterms:modified xsi:type="dcterms:W3CDTF">2024-07-02T08:25:10Z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MediaServiceImageTags">
    <vt:lpwstr/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