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0"/>
  </p:notesMasterIdLst>
  <p:sldIdLst>
    <p:sldId id="256" r:id="rId5"/>
    <p:sldId id="257" r:id="rId6"/>
    <p:sldId id="258" r:id="rId7"/>
    <p:sldId id="495" r:id="rId8"/>
    <p:sldId id="440" r:id="rId9"/>
    <p:sldId id="441" r:id="rId10"/>
    <p:sldId id="384" r:id="rId11"/>
    <p:sldId id="442" r:id="rId12"/>
    <p:sldId id="443" r:id="rId13"/>
    <p:sldId id="494" r:id="rId14"/>
    <p:sldId id="444" r:id="rId15"/>
    <p:sldId id="259" r:id="rId16"/>
    <p:sldId id="445" r:id="rId17"/>
    <p:sldId id="389" r:id="rId18"/>
    <p:sldId id="496" r:id="rId19"/>
    <p:sldId id="388" r:id="rId20"/>
    <p:sldId id="260" r:id="rId21"/>
    <p:sldId id="500" r:id="rId22"/>
    <p:sldId id="501" r:id="rId23"/>
    <p:sldId id="447" r:id="rId24"/>
    <p:sldId id="448" r:id="rId25"/>
    <p:sldId id="512" r:id="rId26"/>
    <p:sldId id="449" r:id="rId27"/>
    <p:sldId id="450" r:id="rId28"/>
    <p:sldId id="502" r:id="rId29"/>
    <p:sldId id="451" r:id="rId30"/>
    <p:sldId id="503" r:id="rId31"/>
    <p:sldId id="452" r:id="rId32"/>
    <p:sldId id="504" r:id="rId33"/>
    <p:sldId id="453" r:id="rId34"/>
    <p:sldId id="454" r:id="rId35"/>
    <p:sldId id="462" r:id="rId36"/>
    <p:sldId id="498" r:id="rId37"/>
    <p:sldId id="458" r:id="rId38"/>
    <p:sldId id="463" r:id="rId39"/>
    <p:sldId id="459" r:id="rId40"/>
    <p:sldId id="464" r:id="rId41"/>
    <p:sldId id="513" r:id="rId42"/>
    <p:sldId id="460" r:id="rId43"/>
    <p:sldId id="461" r:id="rId44"/>
    <p:sldId id="465" r:id="rId45"/>
    <p:sldId id="466" r:id="rId46"/>
    <p:sldId id="516" r:id="rId47"/>
    <p:sldId id="467" r:id="rId48"/>
    <p:sldId id="469" r:id="rId49"/>
    <p:sldId id="505" r:id="rId50"/>
    <p:sldId id="471" r:id="rId51"/>
    <p:sldId id="475" r:id="rId52"/>
    <p:sldId id="472" r:id="rId53"/>
    <p:sldId id="476" r:id="rId54"/>
    <p:sldId id="473" r:id="rId55"/>
    <p:sldId id="474" r:id="rId56"/>
    <p:sldId id="480" r:id="rId57"/>
    <p:sldId id="477" r:id="rId58"/>
    <p:sldId id="481" r:id="rId59"/>
    <p:sldId id="482" r:id="rId60"/>
    <p:sldId id="483" r:id="rId61"/>
    <p:sldId id="478" r:id="rId62"/>
    <p:sldId id="484" r:id="rId63"/>
    <p:sldId id="487" r:id="rId64"/>
    <p:sldId id="485" r:id="rId65"/>
    <p:sldId id="514" r:id="rId66"/>
    <p:sldId id="486" r:id="rId67"/>
    <p:sldId id="479" r:id="rId68"/>
    <p:sldId id="507" r:id="rId69"/>
    <p:sldId id="489" r:id="rId70"/>
    <p:sldId id="493" r:id="rId71"/>
    <p:sldId id="515" r:id="rId72"/>
    <p:sldId id="490" r:id="rId73"/>
    <p:sldId id="491" r:id="rId74"/>
    <p:sldId id="492" r:id="rId75"/>
    <p:sldId id="508" r:id="rId76"/>
    <p:sldId id="509" r:id="rId77"/>
    <p:sldId id="510" r:id="rId78"/>
    <p:sldId id="511" r:id="rId7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39D4"/>
    <a:srgbClr val="CDCCEA"/>
    <a:srgbClr val="B2B0DE"/>
    <a:srgbClr val="3B38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7C905C-42FA-A237-46D8-2752E31C41BA}" v="35" dt="2024-07-02T08:19:07.3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7518" autoAdjust="0"/>
  </p:normalViewPr>
  <p:slideViewPr>
    <p:cSldViewPr snapToGrid="0">
      <p:cViewPr varScale="1">
        <p:scale>
          <a:sx n="56" d="100"/>
          <a:sy n="56" d="100"/>
        </p:scale>
        <p:origin x="7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notesMaster" Target="notesMasters/notesMaster1.xml"/><Relationship Id="rId85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presProps" Target="presProps.xml"/><Relationship Id="rId86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61" Type="http://schemas.openxmlformats.org/officeDocument/2006/relationships/slide" Target="slides/slide57.xml"/><Relationship Id="rId8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ko Kojima" userId="6899f029-7342-413a-b38b-6a9d55270ecb" providerId="ADAL" clId="{48CABA84-5B18-4A6E-8134-ECEDF1939D74}"/>
    <pc:docChg chg="undo custSel modSld">
      <pc:chgData name="Keiko Kojima" userId="6899f029-7342-413a-b38b-6a9d55270ecb" providerId="ADAL" clId="{48CABA84-5B18-4A6E-8134-ECEDF1939D74}" dt="2022-03-27T14:42:25.072" v="53" actId="1582"/>
      <pc:docMkLst>
        <pc:docMk/>
      </pc:docMkLst>
      <pc:sldChg chg="modSp mod">
        <pc:chgData name="Keiko Kojima" userId="6899f029-7342-413a-b38b-6a9d55270ecb" providerId="ADAL" clId="{48CABA84-5B18-4A6E-8134-ECEDF1939D74}" dt="2022-03-27T14:35:39.326" v="5" actId="1035"/>
        <pc:sldMkLst>
          <pc:docMk/>
          <pc:sldMk cId="3064373672" sldId="257"/>
        </pc:sldMkLst>
        <pc:picChg chg="mod">
          <ac:chgData name="Keiko Kojima" userId="6899f029-7342-413a-b38b-6a9d55270ecb" providerId="ADAL" clId="{48CABA84-5B18-4A6E-8134-ECEDF1939D74}" dt="2022-03-27T14:35:39.326" v="5" actId="1035"/>
          <ac:picMkLst>
            <pc:docMk/>
            <pc:sldMk cId="3064373672" sldId="257"/>
            <ac:picMk id="5" creationId="{AFCAD630-0304-4A6C-BCC4-BA55E7E9D32E}"/>
          </ac:picMkLst>
        </pc:picChg>
      </pc:sldChg>
      <pc:sldChg chg="modSp mod">
        <pc:chgData name="Keiko Kojima" userId="6899f029-7342-413a-b38b-6a9d55270ecb" providerId="ADAL" clId="{48CABA84-5B18-4A6E-8134-ECEDF1939D74}" dt="2022-03-27T14:37:12.526" v="12" actId="1582"/>
        <pc:sldMkLst>
          <pc:docMk/>
          <pc:sldMk cId="3294984611" sldId="444"/>
        </pc:sldMkLst>
        <pc:picChg chg="mod">
          <ac:chgData name="Keiko Kojima" userId="6899f029-7342-413a-b38b-6a9d55270ecb" providerId="ADAL" clId="{48CABA84-5B18-4A6E-8134-ECEDF1939D74}" dt="2022-03-27T14:37:12.526" v="12" actId="1582"/>
          <ac:picMkLst>
            <pc:docMk/>
            <pc:sldMk cId="3294984611" sldId="444"/>
            <ac:picMk id="4" creationId="{715BBD3A-D9C8-4E8B-A90D-962AD5ABFD97}"/>
          </ac:picMkLst>
        </pc:picChg>
      </pc:sldChg>
      <pc:sldChg chg="modSp mod">
        <pc:chgData name="Keiko Kojima" userId="6899f029-7342-413a-b38b-6a9d55270ecb" providerId="ADAL" clId="{48CABA84-5B18-4A6E-8134-ECEDF1939D74}" dt="2022-03-27T14:38:01.411" v="17" actId="1036"/>
        <pc:sldMkLst>
          <pc:docMk/>
          <pc:sldMk cId="2739028989" sldId="449"/>
        </pc:sldMkLst>
        <pc:picChg chg="mod">
          <ac:chgData name="Keiko Kojima" userId="6899f029-7342-413a-b38b-6a9d55270ecb" providerId="ADAL" clId="{48CABA84-5B18-4A6E-8134-ECEDF1939D74}" dt="2022-03-27T14:38:01.411" v="17" actId="1036"/>
          <ac:picMkLst>
            <pc:docMk/>
            <pc:sldMk cId="2739028989" sldId="449"/>
            <ac:picMk id="5" creationId="{8229DDBB-5ABD-4AB2-8C6F-7418E79A2000}"/>
          </ac:picMkLst>
        </pc:picChg>
      </pc:sldChg>
      <pc:sldChg chg="modSp mod">
        <pc:chgData name="Keiko Kojima" userId="6899f029-7342-413a-b38b-6a9d55270ecb" providerId="ADAL" clId="{48CABA84-5B18-4A6E-8134-ECEDF1939D74}" dt="2022-03-27T14:39:32.754" v="23" actId="1035"/>
        <pc:sldMkLst>
          <pc:docMk/>
          <pc:sldMk cId="180149704" sldId="460"/>
        </pc:sldMkLst>
        <pc:picChg chg="mod">
          <ac:chgData name="Keiko Kojima" userId="6899f029-7342-413a-b38b-6a9d55270ecb" providerId="ADAL" clId="{48CABA84-5B18-4A6E-8134-ECEDF1939D74}" dt="2022-03-27T14:39:32.754" v="23" actId="1035"/>
          <ac:picMkLst>
            <pc:docMk/>
            <pc:sldMk cId="180149704" sldId="460"/>
            <ac:picMk id="7" creationId="{D342ED02-E179-4C36-9301-6EA271D649B3}"/>
          </ac:picMkLst>
        </pc:picChg>
      </pc:sldChg>
      <pc:sldChg chg="modSp mod">
        <pc:chgData name="Keiko Kojima" userId="6899f029-7342-413a-b38b-6a9d55270ecb" providerId="ADAL" clId="{48CABA84-5B18-4A6E-8134-ECEDF1939D74}" dt="2022-03-27T14:39:43.445" v="24" actId="1582"/>
        <pc:sldMkLst>
          <pc:docMk/>
          <pc:sldMk cId="1447764638" sldId="461"/>
        </pc:sldMkLst>
        <pc:picChg chg="mod">
          <ac:chgData name="Keiko Kojima" userId="6899f029-7342-413a-b38b-6a9d55270ecb" providerId="ADAL" clId="{48CABA84-5B18-4A6E-8134-ECEDF1939D74}" dt="2022-03-27T14:39:43.445" v="24" actId="1582"/>
          <ac:picMkLst>
            <pc:docMk/>
            <pc:sldMk cId="1447764638" sldId="461"/>
            <ac:picMk id="8" creationId="{23483811-D9F8-40A0-B32E-89715BB1E465}"/>
          </ac:picMkLst>
        </pc:picChg>
      </pc:sldChg>
      <pc:sldChg chg="modSp mod">
        <pc:chgData name="Keiko Kojima" userId="6899f029-7342-413a-b38b-6a9d55270ecb" providerId="ADAL" clId="{48CABA84-5B18-4A6E-8134-ECEDF1939D74}" dt="2022-03-27T14:40:35.440" v="39" actId="1036"/>
        <pc:sldMkLst>
          <pc:docMk/>
          <pc:sldMk cId="966997328" sldId="466"/>
        </pc:sldMkLst>
        <pc:picChg chg="mod">
          <ac:chgData name="Keiko Kojima" userId="6899f029-7342-413a-b38b-6a9d55270ecb" providerId="ADAL" clId="{48CABA84-5B18-4A6E-8134-ECEDF1939D74}" dt="2022-03-27T14:40:26.111" v="29" actId="1037"/>
          <ac:picMkLst>
            <pc:docMk/>
            <pc:sldMk cId="966997328" sldId="466"/>
            <ac:picMk id="7" creationId="{D1E5A1A3-35BA-4407-927A-89668EF1D2F8}"/>
          </ac:picMkLst>
        </pc:picChg>
        <pc:picChg chg="mod">
          <ac:chgData name="Keiko Kojima" userId="6899f029-7342-413a-b38b-6a9d55270ecb" providerId="ADAL" clId="{48CABA84-5B18-4A6E-8134-ECEDF1939D74}" dt="2022-03-27T14:40:35.440" v="39" actId="1036"/>
          <ac:picMkLst>
            <pc:docMk/>
            <pc:sldMk cId="966997328" sldId="466"/>
            <ac:picMk id="9" creationId="{8E4398B9-21AF-475A-AD28-6C9B9547C4E0}"/>
          </ac:picMkLst>
        </pc:picChg>
      </pc:sldChg>
      <pc:sldChg chg="modSp mod">
        <pc:chgData name="Keiko Kojima" userId="6899f029-7342-413a-b38b-6a9d55270ecb" providerId="ADAL" clId="{48CABA84-5B18-4A6E-8134-ECEDF1939D74}" dt="2022-03-27T14:40:58.389" v="44" actId="1035"/>
        <pc:sldMkLst>
          <pc:docMk/>
          <pc:sldMk cId="3810152953" sldId="467"/>
        </pc:sldMkLst>
        <pc:picChg chg="mod">
          <ac:chgData name="Keiko Kojima" userId="6899f029-7342-413a-b38b-6a9d55270ecb" providerId="ADAL" clId="{48CABA84-5B18-4A6E-8134-ECEDF1939D74}" dt="2022-03-27T14:40:58.389" v="44" actId="1035"/>
          <ac:picMkLst>
            <pc:docMk/>
            <pc:sldMk cId="3810152953" sldId="467"/>
            <ac:picMk id="7" creationId="{37A4E1FF-B130-4563-B7EC-24B50CF09F73}"/>
          </ac:picMkLst>
        </pc:picChg>
      </pc:sldChg>
      <pc:sldChg chg="modSp mod">
        <pc:chgData name="Keiko Kojima" userId="6899f029-7342-413a-b38b-6a9d55270ecb" providerId="ADAL" clId="{48CABA84-5B18-4A6E-8134-ECEDF1939D74}" dt="2022-03-27T14:41:29.940" v="45" actId="1582"/>
        <pc:sldMkLst>
          <pc:docMk/>
          <pc:sldMk cId="469791468" sldId="473"/>
        </pc:sldMkLst>
        <pc:picChg chg="mod">
          <ac:chgData name="Keiko Kojima" userId="6899f029-7342-413a-b38b-6a9d55270ecb" providerId="ADAL" clId="{48CABA84-5B18-4A6E-8134-ECEDF1939D74}" dt="2022-03-27T14:41:29.940" v="45" actId="1582"/>
          <ac:picMkLst>
            <pc:docMk/>
            <pc:sldMk cId="469791468" sldId="473"/>
            <ac:picMk id="13" creationId="{B46EF05B-92D0-4159-BA68-04BFC2292AF5}"/>
          </ac:picMkLst>
        </pc:picChg>
      </pc:sldChg>
      <pc:sldChg chg="modSp mod">
        <pc:chgData name="Keiko Kojima" userId="6899f029-7342-413a-b38b-6a9d55270ecb" providerId="ADAL" clId="{48CABA84-5B18-4A6E-8134-ECEDF1939D74}" dt="2022-03-27T14:42:04.949" v="52" actId="1037"/>
        <pc:sldMkLst>
          <pc:docMk/>
          <pc:sldMk cId="3157886316" sldId="486"/>
        </pc:sldMkLst>
        <pc:picChg chg="mod">
          <ac:chgData name="Keiko Kojima" userId="6899f029-7342-413a-b38b-6a9d55270ecb" providerId="ADAL" clId="{48CABA84-5B18-4A6E-8134-ECEDF1939D74}" dt="2022-03-27T14:42:04.949" v="52" actId="1037"/>
          <ac:picMkLst>
            <pc:docMk/>
            <pc:sldMk cId="3157886316" sldId="486"/>
            <ac:picMk id="5" creationId="{7425E164-B37F-438F-AD40-D32AF7D61AB2}"/>
          </ac:picMkLst>
        </pc:picChg>
      </pc:sldChg>
      <pc:sldChg chg="modSp mod">
        <pc:chgData name="Keiko Kojima" userId="6899f029-7342-413a-b38b-6a9d55270ecb" providerId="ADAL" clId="{48CABA84-5B18-4A6E-8134-ECEDF1939D74}" dt="2022-03-27T14:42:25.072" v="53" actId="1582"/>
        <pc:sldMkLst>
          <pc:docMk/>
          <pc:sldMk cId="2758861491" sldId="493"/>
        </pc:sldMkLst>
        <pc:picChg chg="mod">
          <ac:chgData name="Keiko Kojima" userId="6899f029-7342-413a-b38b-6a9d55270ecb" providerId="ADAL" clId="{48CABA84-5B18-4A6E-8134-ECEDF1939D74}" dt="2022-03-27T14:42:25.072" v="53" actId="1582"/>
          <ac:picMkLst>
            <pc:docMk/>
            <pc:sldMk cId="2758861491" sldId="493"/>
            <ac:picMk id="3" creationId="{2470FCC6-953E-4947-B8AA-BD39D80960B5}"/>
          </ac:picMkLst>
        </pc:picChg>
      </pc:sldChg>
      <pc:sldChg chg="modSp mod">
        <pc:chgData name="Keiko Kojima" userId="6899f029-7342-413a-b38b-6a9d55270ecb" providerId="ADAL" clId="{48CABA84-5B18-4A6E-8134-ECEDF1939D74}" dt="2022-03-27T14:36:47.013" v="11" actId="20577"/>
        <pc:sldMkLst>
          <pc:docMk/>
          <pc:sldMk cId="233973758" sldId="494"/>
        </pc:sldMkLst>
        <pc:spChg chg="mod">
          <ac:chgData name="Keiko Kojima" userId="6899f029-7342-413a-b38b-6a9d55270ecb" providerId="ADAL" clId="{48CABA84-5B18-4A6E-8134-ECEDF1939D74}" dt="2022-03-27T14:36:47.013" v="11" actId="20577"/>
          <ac:spMkLst>
            <pc:docMk/>
            <pc:sldMk cId="233973758" sldId="494"/>
            <ac:spMk id="28" creationId="{BAC2D02C-E017-4BFB-B7C7-DB07F413A128}"/>
          </ac:spMkLst>
        </pc:spChg>
      </pc:sldChg>
      <pc:sldChg chg="modSp mod">
        <pc:chgData name="Keiko Kojima" userId="6899f029-7342-413a-b38b-6a9d55270ecb" providerId="ADAL" clId="{48CABA84-5B18-4A6E-8134-ECEDF1939D74}" dt="2022-03-27T14:39:13.759" v="18" actId="1582"/>
        <pc:sldMkLst>
          <pc:docMk/>
          <pc:sldMk cId="2682745498" sldId="498"/>
        </pc:sldMkLst>
        <pc:picChg chg="mod">
          <ac:chgData name="Keiko Kojima" userId="6899f029-7342-413a-b38b-6a9d55270ecb" providerId="ADAL" clId="{48CABA84-5B18-4A6E-8134-ECEDF1939D74}" dt="2022-03-27T14:39:13.759" v="18" actId="1582"/>
          <ac:picMkLst>
            <pc:docMk/>
            <pc:sldMk cId="2682745498" sldId="498"/>
            <ac:picMk id="4" creationId="{0AE275C8-E69D-466B-9804-C4B758370F3D}"/>
          </ac:picMkLst>
        </pc:picChg>
      </pc:sldChg>
    </pc:docChg>
  </pc:docChgLst>
  <pc:docChgLst>
    <pc:chgData name="Chompoonut  Harnrak" userId="S::chompoonut@jfbkk.or.th::c41eb19b-53e6-48b6-9180-4ba73ffac470" providerId="AD" clId="Web-{14BF3F89-BDEA-446F-AEFB-CA0E5913361B}"/>
    <pc:docChg chg="modSld">
      <pc:chgData name="Chompoonut  Harnrak" userId="S::chompoonut@jfbkk.or.th::c41eb19b-53e6-48b6-9180-4ba73ffac470" providerId="AD" clId="Web-{14BF3F89-BDEA-446F-AEFB-CA0E5913361B}" dt="2021-01-04T02:03:49.702" v="8" actId="1076"/>
      <pc:docMkLst>
        <pc:docMk/>
      </pc:docMkLst>
      <pc:sldChg chg="modSp">
        <pc:chgData name="Chompoonut  Harnrak" userId="S::chompoonut@jfbkk.or.th::c41eb19b-53e6-48b6-9180-4ba73ffac470" providerId="AD" clId="Web-{14BF3F89-BDEA-446F-AEFB-CA0E5913361B}" dt="2021-01-04T02:03:49.702" v="8" actId="1076"/>
        <pc:sldMkLst>
          <pc:docMk/>
          <pc:sldMk cId="3023555510" sldId="448"/>
        </pc:sldMkLst>
        <pc:picChg chg="mod">
          <ac:chgData name="Chompoonut  Harnrak" userId="S::chompoonut@jfbkk.or.th::c41eb19b-53e6-48b6-9180-4ba73ffac470" providerId="AD" clId="Web-{14BF3F89-BDEA-446F-AEFB-CA0E5913361B}" dt="2021-01-04T02:03:45.389" v="4" actId="1076"/>
          <ac:picMkLst>
            <pc:docMk/>
            <pc:sldMk cId="3023555510" sldId="448"/>
            <ac:picMk id="2" creationId="{EF1DCAA0-10BF-41D1-A305-D113EFFC20D2}"/>
          </ac:picMkLst>
        </pc:picChg>
        <pc:picChg chg="mod">
          <ac:chgData name="Chompoonut  Harnrak" userId="S::chompoonut@jfbkk.or.th::c41eb19b-53e6-48b6-9180-4ba73ffac470" providerId="AD" clId="Web-{14BF3F89-BDEA-446F-AEFB-CA0E5913361B}" dt="2021-01-04T02:03:49.702" v="8" actId="1076"/>
          <ac:picMkLst>
            <pc:docMk/>
            <pc:sldMk cId="3023555510" sldId="448"/>
            <ac:picMk id="9" creationId="{04ECA001-12DE-4822-8B8C-5B65F5AE7D0A}"/>
          </ac:picMkLst>
        </pc:picChg>
      </pc:sldChg>
    </pc:docChg>
  </pc:docChgLst>
  <pc:docChgLst>
    <pc:chgData name="Chisae Koizumi" userId="56daf4ee-0553-4efe-a59d-f3ef39271f03" providerId="ADAL" clId="{CF8D6A87-A6E0-43CB-BC52-E05DDD4F9A7E}"/>
    <pc:docChg chg="undo custSel addSld delSld modSld">
      <pc:chgData name="Chisae Koizumi" userId="56daf4ee-0553-4efe-a59d-f3ef39271f03" providerId="ADAL" clId="{CF8D6A87-A6E0-43CB-BC52-E05DDD4F9A7E}" dt="2022-02-01T08:37:09.479" v="771" actId="1076"/>
      <pc:docMkLst>
        <pc:docMk/>
      </pc:docMkLst>
      <pc:sldChg chg="modSp mod">
        <pc:chgData name="Chisae Koizumi" userId="56daf4ee-0553-4efe-a59d-f3ef39271f03" providerId="ADAL" clId="{CF8D6A87-A6E0-43CB-BC52-E05DDD4F9A7E}" dt="2022-02-01T07:24:36.855" v="12" actId="1037"/>
        <pc:sldMkLst>
          <pc:docMk/>
          <pc:sldMk cId="4232107413" sldId="256"/>
        </pc:sldMkLst>
        <pc:spChg chg="mod">
          <ac:chgData name="Chisae Koizumi" userId="56daf4ee-0553-4efe-a59d-f3ef39271f03" providerId="ADAL" clId="{CF8D6A87-A6E0-43CB-BC52-E05DDD4F9A7E}" dt="2022-02-01T07:24:36.855" v="12" actId="1037"/>
          <ac:spMkLst>
            <pc:docMk/>
            <pc:sldMk cId="4232107413" sldId="256"/>
            <ac:spMk id="3" creationId="{0518E4CC-421E-4A4F-B667-6B17A56EF21F}"/>
          </ac:spMkLst>
        </pc:spChg>
        <pc:picChg chg="mod">
          <ac:chgData name="Chisae Koizumi" userId="56daf4ee-0553-4efe-a59d-f3ef39271f03" providerId="ADAL" clId="{CF8D6A87-A6E0-43CB-BC52-E05DDD4F9A7E}" dt="2022-02-01T07:23:59.557" v="6" actId="1076"/>
          <ac:picMkLst>
            <pc:docMk/>
            <pc:sldMk cId="4232107413" sldId="256"/>
            <ac:picMk id="4" creationId="{642C0592-9C59-4FEA-AB0F-8FB0CA80AF81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24:28.797" v="9" actId="1076"/>
        <pc:sldMkLst>
          <pc:docMk/>
          <pc:sldMk cId="3064373672" sldId="257"/>
        </pc:sldMkLst>
        <pc:spChg chg="del">
          <ac:chgData name="Chisae Koizumi" userId="56daf4ee-0553-4efe-a59d-f3ef39271f03" providerId="ADAL" clId="{CF8D6A87-A6E0-43CB-BC52-E05DDD4F9A7E}" dt="2022-02-01T07:24:08.892" v="7" actId="478"/>
          <ac:spMkLst>
            <pc:docMk/>
            <pc:sldMk cId="3064373672" sldId="257"/>
            <ac:spMk id="3" creationId="{85A406CE-7487-45D7-BF99-837F4F18CDF8}"/>
          </ac:spMkLst>
        </pc:spChg>
        <pc:spChg chg="add mod">
          <ac:chgData name="Chisae Koizumi" userId="56daf4ee-0553-4efe-a59d-f3ef39271f03" providerId="ADAL" clId="{CF8D6A87-A6E0-43CB-BC52-E05DDD4F9A7E}" dt="2022-02-01T07:24:28.797" v="9" actId="1076"/>
          <ac:spMkLst>
            <pc:docMk/>
            <pc:sldMk cId="3064373672" sldId="257"/>
            <ac:spMk id="4" creationId="{A0EEF99F-39C2-4D5E-9FD1-7D5A0AB3C3B1}"/>
          </ac:spMkLst>
        </pc:spChg>
      </pc:sldChg>
      <pc:sldChg chg="addSp delSp modSp mod delAnim">
        <pc:chgData name="Chisae Koizumi" userId="56daf4ee-0553-4efe-a59d-f3ef39271f03" providerId="ADAL" clId="{CF8D6A87-A6E0-43CB-BC52-E05DDD4F9A7E}" dt="2022-02-01T07:26:04.980" v="31" actId="1076"/>
        <pc:sldMkLst>
          <pc:docMk/>
          <pc:sldMk cId="61575379" sldId="258"/>
        </pc:sldMkLst>
        <pc:spChg chg="add mod">
          <ac:chgData name="Chisae Koizumi" userId="56daf4ee-0553-4efe-a59d-f3ef39271f03" providerId="ADAL" clId="{CF8D6A87-A6E0-43CB-BC52-E05DDD4F9A7E}" dt="2022-02-01T07:24:42.941" v="15"/>
          <ac:spMkLst>
            <pc:docMk/>
            <pc:sldMk cId="61575379" sldId="258"/>
            <ac:spMk id="12" creationId="{CED36D28-3F64-4B16-8F38-88979B18E318}"/>
          </ac:spMkLst>
        </pc:spChg>
        <pc:spChg chg="del mod">
          <ac:chgData name="Chisae Koizumi" userId="56daf4ee-0553-4efe-a59d-f3ef39271f03" providerId="ADAL" clId="{CF8D6A87-A6E0-43CB-BC52-E05DDD4F9A7E}" dt="2022-02-01T07:24:42.379" v="14" actId="478"/>
          <ac:spMkLst>
            <pc:docMk/>
            <pc:sldMk cId="61575379" sldId="258"/>
            <ac:spMk id="13" creationId="{BB239008-2C8E-4D6F-94E0-A9B6EEF801B0}"/>
          </ac:spMkLst>
        </pc:spChg>
        <pc:picChg chg="mod">
          <ac:chgData name="Chisae Koizumi" userId="56daf4ee-0553-4efe-a59d-f3ef39271f03" providerId="ADAL" clId="{CF8D6A87-A6E0-43CB-BC52-E05DDD4F9A7E}" dt="2022-02-01T07:26:04.980" v="31" actId="1076"/>
          <ac:picMkLst>
            <pc:docMk/>
            <pc:sldMk cId="61575379" sldId="258"/>
            <ac:picMk id="3" creationId="{087801FC-2195-4E21-A4A9-332AB8EDC2A6}"/>
          </ac:picMkLst>
        </pc:picChg>
        <pc:picChg chg="mod">
          <ac:chgData name="Chisae Koizumi" userId="56daf4ee-0553-4efe-a59d-f3ef39271f03" providerId="ADAL" clId="{CF8D6A87-A6E0-43CB-BC52-E05DDD4F9A7E}" dt="2022-02-01T07:25:40.190" v="21" actId="1076"/>
          <ac:picMkLst>
            <pc:docMk/>
            <pc:sldMk cId="61575379" sldId="258"/>
            <ac:picMk id="20" creationId="{528DD4D3-C7F0-4E0A-944C-56FD3B65370C}"/>
          </ac:picMkLst>
        </pc:picChg>
        <pc:picChg chg="mod">
          <ac:chgData name="Chisae Koizumi" userId="56daf4ee-0553-4efe-a59d-f3ef39271f03" providerId="ADAL" clId="{CF8D6A87-A6E0-43CB-BC52-E05DDD4F9A7E}" dt="2022-02-01T07:25:42.109" v="22" actId="1076"/>
          <ac:picMkLst>
            <pc:docMk/>
            <pc:sldMk cId="61575379" sldId="258"/>
            <ac:picMk id="21" creationId="{3574850A-70D9-45FB-B0C8-BBA0184BB424}"/>
          </ac:picMkLst>
        </pc:picChg>
        <pc:picChg chg="del">
          <ac:chgData name="Chisae Koizumi" userId="56daf4ee-0553-4efe-a59d-f3ef39271f03" providerId="ADAL" clId="{CF8D6A87-A6E0-43CB-BC52-E05DDD4F9A7E}" dt="2022-02-01T07:25:34.040" v="19" actId="478"/>
          <ac:picMkLst>
            <pc:docMk/>
            <pc:sldMk cId="61575379" sldId="258"/>
            <ac:picMk id="25" creationId="{1B9D24FD-06BD-49F7-BD47-9C616099DB53}"/>
          </ac:picMkLst>
        </pc:picChg>
        <pc:picChg chg="del">
          <ac:chgData name="Chisae Koizumi" userId="56daf4ee-0553-4efe-a59d-f3ef39271f03" providerId="ADAL" clId="{CF8D6A87-A6E0-43CB-BC52-E05DDD4F9A7E}" dt="2022-02-01T07:25:36.070" v="20" actId="478"/>
          <ac:picMkLst>
            <pc:docMk/>
            <pc:sldMk cId="61575379" sldId="258"/>
            <ac:picMk id="26" creationId="{023A8971-A168-450A-8EC8-3D0F7A1700FD}"/>
          </ac:picMkLst>
        </pc:picChg>
      </pc:sldChg>
      <pc:sldChg chg="modSp mod">
        <pc:chgData name="Chisae Koizumi" userId="56daf4ee-0553-4efe-a59d-f3ef39271f03" providerId="ADAL" clId="{CF8D6A87-A6E0-43CB-BC52-E05DDD4F9A7E}" dt="2022-02-01T07:33:36.006" v="108" actId="1035"/>
        <pc:sldMkLst>
          <pc:docMk/>
          <pc:sldMk cId="824769993" sldId="259"/>
        </pc:sldMkLst>
        <pc:spChg chg="mod">
          <ac:chgData name="Chisae Koizumi" userId="56daf4ee-0553-4efe-a59d-f3ef39271f03" providerId="ADAL" clId="{CF8D6A87-A6E0-43CB-BC52-E05DDD4F9A7E}" dt="2022-02-01T07:33:36.006" v="108" actId="1035"/>
          <ac:spMkLst>
            <pc:docMk/>
            <pc:sldMk cId="824769993" sldId="259"/>
            <ac:spMk id="6" creationId="{CD7AD885-61C8-42BF-8636-D39058773883}"/>
          </ac:spMkLst>
        </pc:spChg>
      </pc:sldChg>
      <pc:sldChg chg="addSp delSp modSp mod">
        <pc:chgData name="Chisae Koizumi" userId="56daf4ee-0553-4efe-a59d-f3ef39271f03" providerId="ADAL" clId="{CF8D6A87-A6E0-43CB-BC52-E05DDD4F9A7E}" dt="2022-02-01T07:38:23.717" v="178" actId="1076"/>
        <pc:sldMkLst>
          <pc:docMk/>
          <pc:sldMk cId="3748704525" sldId="260"/>
        </pc:sldMkLst>
        <pc:spChg chg="del">
          <ac:chgData name="Chisae Koizumi" userId="56daf4ee-0553-4efe-a59d-f3ef39271f03" providerId="ADAL" clId="{CF8D6A87-A6E0-43CB-BC52-E05DDD4F9A7E}" dt="2022-02-01T07:37:39.003" v="166" actId="478"/>
          <ac:spMkLst>
            <pc:docMk/>
            <pc:sldMk cId="3748704525" sldId="260"/>
            <ac:spMk id="9" creationId="{F8822551-5D23-4F58-B879-4AC8A05D6FD6}"/>
          </ac:spMkLst>
        </pc:spChg>
        <pc:spChg chg="add mod">
          <ac:chgData name="Chisae Koizumi" userId="56daf4ee-0553-4efe-a59d-f3ef39271f03" providerId="ADAL" clId="{CF8D6A87-A6E0-43CB-BC52-E05DDD4F9A7E}" dt="2022-02-01T07:37:43.983" v="171" actId="20577"/>
          <ac:spMkLst>
            <pc:docMk/>
            <pc:sldMk cId="3748704525" sldId="260"/>
            <ac:spMk id="10" creationId="{B83FD5D1-D76B-4FF6-B863-475166C64854}"/>
          </ac:spMkLst>
        </pc:spChg>
        <pc:picChg chg="mod">
          <ac:chgData name="Chisae Koizumi" userId="56daf4ee-0553-4efe-a59d-f3ef39271f03" providerId="ADAL" clId="{CF8D6A87-A6E0-43CB-BC52-E05DDD4F9A7E}" dt="2022-02-01T07:38:17.925" v="176" actId="1076"/>
          <ac:picMkLst>
            <pc:docMk/>
            <pc:sldMk cId="3748704525" sldId="260"/>
            <ac:picMk id="6" creationId="{2435B2F6-A3CF-4E92-BD89-956F042EA53D}"/>
          </ac:picMkLst>
        </pc:picChg>
        <pc:picChg chg="mod">
          <ac:chgData name="Chisae Koizumi" userId="56daf4ee-0553-4efe-a59d-f3ef39271f03" providerId="ADAL" clId="{CF8D6A87-A6E0-43CB-BC52-E05DDD4F9A7E}" dt="2022-02-01T07:38:20.278" v="177" actId="1076"/>
          <ac:picMkLst>
            <pc:docMk/>
            <pc:sldMk cId="3748704525" sldId="260"/>
            <ac:picMk id="7" creationId="{0A97FE45-A10C-4804-B9B1-96FB1B9F21FA}"/>
          </ac:picMkLst>
        </pc:picChg>
        <pc:picChg chg="mod">
          <ac:chgData name="Chisae Koizumi" userId="56daf4ee-0553-4efe-a59d-f3ef39271f03" providerId="ADAL" clId="{CF8D6A87-A6E0-43CB-BC52-E05DDD4F9A7E}" dt="2022-02-01T07:38:23.717" v="178" actId="1076"/>
          <ac:picMkLst>
            <pc:docMk/>
            <pc:sldMk cId="3748704525" sldId="260"/>
            <ac:picMk id="8" creationId="{062EE2F3-44CB-4D19-9F2C-CE5FEC48E5D2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31:10.293" v="65" actId="1076"/>
        <pc:sldMkLst>
          <pc:docMk/>
          <pc:sldMk cId="806457639" sldId="384"/>
        </pc:sldMkLst>
        <pc:spChg chg="del">
          <ac:chgData name="Chisae Koizumi" userId="56daf4ee-0553-4efe-a59d-f3ef39271f03" providerId="ADAL" clId="{CF8D6A87-A6E0-43CB-BC52-E05DDD4F9A7E}" dt="2022-02-01T07:28:18.461" v="40" actId="478"/>
          <ac:spMkLst>
            <pc:docMk/>
            <pc:sldMk cId="806457639" sldId="384"/>
            <ac:spMk id="12" creationId="{99EED9FE-F0C9-4FFD-9924-D7248446061B}"/>
          </ac:spMkLst>
        </pc:spChg>
        <pc:spChg chg="add mod">
          <ac:chgData name="Chisae Koizumi" userId="56daf4ee-0553-4efe-a59d-f3ef39271f03" providerId="ADAL" clId="{CF8D6A87-A6E0-43CB-BC52-E05DDD4F9A7E}" dt="2022-02-01T07:28:21.065" v="43" actId="20577"/>
          <ac:spMkLst>
            <pc:docMk/>
            <pc:sldMk cId="806457639" sldId="384"/>
            <ac:spMk id="22" creationId="{8E37A5C5-776D-427A-87BC-7BB1EBAA6330}"/>
          </ac:spMkLst>
        </pc:spChg>
        <pc:picChg chg="mod">
          <ac:chgData name="Chisae Koizumi" userId="56daf4ee-0553-4efe-a59d-f3ef39271f03" providerId="ADAL" clId="{CF8D6A87-A6E0-43CB-BC52-E05DDD4F9A7E}" dt="2022-02-01T07:31:05.389" v="62" actId="1076"/>
          <ac:picMkLst>
            <pc:docMk/>
            <pc:sldMk cId="806457639" sldId="384"/>
            <ac:picMk id="14" creationId="{6165E49A-3A82-42B2-9133-4AC42C51F1A2}"/>
          </ac:picMkLst>
        </pc:picChg>
        <pc:picChg chg="mod">
          <ac:chgData name="Chisae Koizumi" userId="56daf4ee-0553-4efe-a59d-f3ef39271f03" providerId="ADAL" clId="{CF8D6A87-A6E0-43CB-BC52-E05DDD4F9A7E}" dt="2022-02-01T07:31:07.102" v="63" actId="1076"/>
          <ac:picMkLst>
            <pc:docMk/>
            <pc:sldMk cId="806457639" sldId="384"/>
            <ac:picMk id="16" creationId="{42E8D72F-3A83-4855-97BB-48D9D9CCE23A}"/>
          </ac:picMkLst>
        </pc:picChg>
        <pc:picChg chg="mod">
          <ac:chgData name="Chisae Koizumi" userId="56daf4ee-0553-4efe-a59d-f3ef39271f03" providerId="ADAL" clId="{CF8D6A87-A6E0-43CB-BC52-E05DDD4F9A7E}" dt="2022-02-01T07:31:08.790" v="64" actId="1076"/>
          <ac:picMkLst>
            <pc:docMk/>
            <pc:sldMk cId="806457639" sldId="384"/>
            <ac:picMk id="17" creationId="{A13703E6-FF11-4372-8BEB-EC4BAC081A92}"/>
          </ac:picMkLst>
        </pc:picChg>
        <pc:picChg chg="mod">
          <ac:chgData name="Chisae Koizumi" userId="56daf4ee-0553-4efe-a59d-f3ef39271f03" providerId="ADAL" clId="{CF8D6A87-A6E0-43CB-BC52-E05DDD4F9A7E}" dt="2022-02-01T07:31:10.293" v="65" actId="1076"/>
          <ac:picMkLst>
            <pc:docMk/>
            <pc:sldMk cId="806457639" sldId="384"/>
            <ac:picMk id="18" creationId="{BC224854-4F75-4ACC-9D61-9F87C5DE17C5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37:28.534" v="165" actId="732"/>
        <pc:sldMkLst>
          <pc:docMk/>
          <pc:sldMk cId="2290672402" sldId="388"/>
        </pc:sldMkLst>
        <pc:spChg chg="del">
          <ac:chgData name="Chisae Koizumi" userId="56daf4ee-0553-4efe-a59d-f3ef39271f03" providerId="ADAL" clId="{CF8D6A87-A6E0-43CB-BC52-E05DDD4F9A7E}" dt="2022-02-01T07:36:53.510" v="160" actId="478"/>
          <ac:spMkLst>
            <pc:docMk/>
            <pc:sldMk cId="2290672402" sldId="388"/>
            <ac:spMk id="8" creationId="{C29240FE-4472-44F7-B654-5B3D2AF534A4}"/>
          </ac:spMkLst>
        </pc:spChg>
        <pc:spChg chg="add mod">
          <ac:chgData name="Chisae Koizumi" userId="56daf4ee-0553-4efe-a59d-f3ef39271f03" providerId="ADAL" clId="{CF8D6A87-A6E0-43CB-BC52-E05DDD4F9A7E}" dt="2022-02-01T07:36:53.900" v="161"/>
          <ac:spMkLst>
            <pc:docMk/>
            <pc:sldMk cId="2290672402" sldId="388"/>
            <ac:spMk id="9" creationId="{4E2D07D2-5DE1-41CD-8C77-EFCF915F493A}"/>
          </ac:spMkLst>
        </pc:spChg>
        <pc:picChg chg="mod">
          <ac:chgData name="Chisae Koizumi" userId="56daf4ee-0553-4efe-a59d-f3ef39271f03" providerId="ADAL" clId="{CF8D6A87-A6E0-43CB-BC52-E05DDD4F9A7E}" dt="2022-02-01T07:37:19.551" v="164" actId="1076"/>
          <ac:picMkLst>
            <pc:docMk/>
            <pc:sldMk cId="2290672402" sldId="388"/>
            <ac:picMk id="4" creationId="{1B9046B4-10A3-4085-95A3-DC66DCB687B8}"/>
          </ac:picMkLst>
        </pc:picChg>
        <pc:picChg chg="mod modCrop">
          <ac:chgData name="Chisae Koizumi" userId="56daf4ee-0553-4efe-a59d-f3ef39271f03" providerId="ADAL" clId="{CF8D6A87-A6E0-43CB-BC52-E05DDD4F9A7E}" dt="2022-02-01T07:37:28.534" v="165" actId="732"/>
          <ac:picMkLst>
            <pc:docMk/>
            <pc:sldMk cId="2290672402" sldId="388"/>
            <ac:picMk id="12" creationId="{E097E1F6-13F8-4DE9-A941-61716AEFC2D6}"/>
          </ac:picMkLst>
        </pc:picChg>
      </pc:sldChg>
      <pc:sldChg chg="modSp mod">
        <pc:chgData name="Chisae Koizumi" userId="56daf4ee-0553-4efe-a59d-f3ef39271f03" providerId="ADAL" clId="{CF8D6A87-A6E0-43CB-BC52-E05DDD4F9A7E}" dt="2022-02-01T07:36:11.133" v="143" actId="1035"/>
        <pc:sldMkLst>
          <pc:docMk/>
          <pc:sldMk cId="513468431" sldId="389"/>
        </pc:sldMkLst>
        <pc:spChg chg="mod">
          <ac:chgData name="Chisae Koizumi" userId="56daf4ee-0553-4efe-a59d-f3ef39271f03" providerId="ADAL" clId="{CF8D6A87-A6E0-43CB-BC52-E05DDD4F9A7E}" dt="2022-02-01T07:36:11.133" v="143" actId="1035"/>
          <ac:spMkLst>
            <pc:docMk/>
            <pc:sldMk cId="513468431" sldId="389"/>
            <ac:spMk id="8" creationId="{7AFA5DA1-64C7-4850-A6C2-7867FEE6FDBC}"/>
          </ac:spMkLst>
        </pc:spChg>
      </pc:sldChg>
      <pc:sldChg chg="del">
        <pc:chgData name="Chisae Koizumi" userId="56daf4ee-0553-4efe-a59d-f3ef39271f03" providerId="ADAL" clId="{CF8D6A87-A6E0-43CB-BC52-E05DDD4F9A7E}" dt="2022-02-01T07:36:18.988" v="144" actId="2696"/>
        <pc:sldMkLst>
          <pc:docMk/>
          <pc:sldMk cId="3364216384" sldId="390"/>
        </pc:sldMkLst>
      </pc:sldChg>
      <pc:sldChg chg="addSp delSp modSp mod">
        <pc:chgData name="Chisae Koizumi" userId="56daf4ee-0553-4efe-a59d-f3ef39271f03" providerId="ADAL" clId="{CF8D6A87-A6E0-43CB-BC52-E05DDD4F9A7E}" dt="2022-02-01T07:28:11.595" v="37"/>
        <pc:sldMkLst>
          <pc:docMk/>
          <pc:sldMk cId="443109862" sldId="440"/>
        </pc:sldMkLst>
        <pc:spChg chg="del mod">
          <ac:chgData name="Chisae Koizumi" userId="56daf4ee-0553-4efe-a59d-f3ef39271f03" providerId="ADAL" clId="{CF8D6A87-A6E0-43CB-BC52-E05DDD4F9A7E}" dt="2022-02-01T07:28:11.209" v="36" actId="478"/>
          <ac:spMkLst>
            <pc:docMk/>
            <pc:sldMk cId="443109862" sldId="440"/>
            <ac:spMk id="10" creationId="{BD530330-3A65-4E37-918A-29FDFB705235}"/>
          </ac:spMkLst>
        </pc:spChg>
        <pc:spChg chg="add mod">
          <ac:chgData name="Chisae Koizumi" userId="56daf4ee-0553-4efe-a59d-f3ef39271f03" providerId="ADAL" clId="{CF8D6A87-A6E0-43CB-BC52-E05DDD4F9A7E}" dt="2022-02-01T07:28:11.595" v="37"/>
          <ac:spMkLst>
            <pc:docMk/>
            <pc:sldMk cId="443109862" sldId="440"/>
            <ac:spMk id="12" creationId="{A86EA9DB-E301-4A5E-AC13-6CD72D8406B0}"/>
          </ac:spMkLst>
        </pc:spChg>
      </pc:sldChg>
      <pc:sldChg chg="addSp delSp modSp mod">
        <pc:chgData name="Chisae Koizumi" userId="56daf4ee-0553-4efe-a59d-f3ef39271f03" providerId="ADAL" clId="{CF8D6A87-A6E0-43CB-BC52-E05DDD4F9A7E}" dt="2022-02-01T07:28:14.679" v="39"/>
        <pc:sldMkLst>
          <pc:docMk/>
          <pc:sldMk cId="3581225336" sldId="441"/>
        </pc:sldMkLst>
        <pc:spChg chg="mod">
          <ac:chgData name="Chisae Koizumi" userId="56daf4ee-0553-4efe-a59d-f3ef39271f03" providerId="ADAL" clId="{CF8D6A87-A6E0-43CB-BC52-E05DDD4F9A7E}" dt="2022-02-01T07:24:59.405" v="17" actId="1076"/>
          <ac:spMkLst>
            <pc:docMk/>
            <pc:sldMk cId="3581225336" sldId="441"/>
            <ac:spMk id="12" creationId="{71CE0759-0ACC-4B0F-93A5-50603596EA77}"/>
          </ac:spMkLst>
        </pc:spChg>
        <pc:spChg chg="del">
          <ac:chgData name="Chisae Koizumi" userId="56daf4ee-0553-4efe-a59d-f3ef39271f03" providerId="ADAL" clId="{CF8D6A87-A6E0-43CB-BC52-E05DDD4F9A7E}" dt="2022-02-01T07:28:14.384" v="38" actId="478"/>
          <ac:spMkLst>
            <pc:docMk/>
            <pc:sldMk cId="3581225336" sldId="441"/>
            <ac:spMk id="23" creationId="{570E812E-1A38-46D1-9499-2C1AC6F69F1F}"/>
          </ac:spMkLst>
        </pc:spChg>
        <pc:spChg chg="add mod">
          <ac:chgData name="Chisae Koizumi" userId="56daf4ee-0553-4efe-a59d-f3ef39271f03" providerId="ADAL" clId="{CF8D6A87-A6E0-43CB-BC52-E05DDD4F9A7E}" dt="2022-02-01T07:28:14.679" v="39"/>
          <ac:spMkLst>
            <pc:docMk/>
            <pc:sldMk cId="3581225336" sldId="441"/>
            <ac:spMk id="24" creationId="{93B921F0-D000-43BA-8EBA-41CD6CBF2BDC}"/>
          </ac:spMkLst>
        </pc:spChg>
      </pc:sldChg>
      <pc:sldChg chg="addSp delSp modSp mod">
        <pc:chgData name="Chisae Koizumi" userId="56daf4ee-0553-4efe-a59d-f3ef39271f03" providerId="ADAL" clId="{CF8D6A87-A6E0-43CB-BC52-E05DDD4F9A7E}" dt="2022-02-01T07:30:57.825" v="61" actId="167"/>
        <pc:sldMkLst>
          <pc:docMk/>
          <pc:sldMk cId="2699037432" sldId="442"/>
        </pc:sldMkLst>
        <pc:spChg chg="mod">
          <ac:chgData name="Chisae Koizumi" userId="56daf4ee-0553-4efe-a59d-f3ef39271f03" providerId="ADAL" clId="{CF8D6A87-A6E0-43CB-BC52-E05DDD4F9A7E}" dt="2022-02-01T07:30:08.156" v="56" actId="164"/>
          <ac:spMkLst>
            <pc:docMk/>
            <pc:sldMk cId="2699037432" sldId="442"/>
            <ac:spMk id="2" creationId="{D849F161-BA40-441E-A447-96FF62283F9C}"/>
          </ac:spMkLst>
        </pc:spChg>
        <pc:spChg chg="mod">
          <ac:chgData name="Chisae Koizumi" userId="56daf4ee-0553-4efe-a59d-f3ef39271f03" providerId="ADAL" clId="{CF8D6A87-A6E0-43CB-BC52-E05DDD4F9A7E}" dt="2022-02-01T07:30:08.156" v="56" actId="164"/>
          <ac:spMkLst>
            <pc:docMk/>
            <pc:sldMk cId="2699037432" sldId="442"/>
            <ac:spMk id="13" creationId="{FC327FD9-D224-4D51-B78E-CE91961FF68E}"/>
          </ac:spMkLst>
        </pc:spChg>
        <pc:spChg chg="mod">
          <ac:chgData name="Chisae Koizumi" userId="56daf4ee-0553-4efe-a59d-f3ef39271f03" providerId="ADAL" clId="{CF8D6A87-A6E0-43CB-BC52-E05DDD4F9A7E}" dt="2022-02-01T07:30:08.156" v="56" actId="164"/>
          <ac:spMkLst>
            <pc:docMk/>
            <pc:sldMk cId="2699037432" sldId="442"/>
            <ac:spMk id="14" creationId="{CC2D0072-14B5-40D6-B340-57B789ABD40D}"/>
          </ac:spMkLst>
        </pc:spChg>
        <pc:spChg chg="mod">
          <ac:chgData name="Chisae Koizumi" userId="56daf4ee-0553-4efe-a59d-f3ef39271f03" providerId="ADAL" clId="{CF8D6A87-A6E0-43CB-BC52-E05DDD4F9A7E}" dt="2022-02-01T07:30:08.156" v="56" actId="164"/>
          <ac:spMkLst>
            <pc:docMk/>
            <pc:sldMk cId="2699037432" sldId="442"/>
            <ac:spMk id="16" creationId="{7A324AA9-EA78-4E73-BF4A-7701A8BDCDC8}"/>
          </ac:spMkLst>
        </pc:spChg>
        <pc:spChg chg="mod">
          <ac:chgData name="Chisae Koizumi" userId="56daf4ee-0553-4efe-a59d-f3ef39271f03" providerId="ADAL" clId="{CF8D6A87-A6E0-43CB-BC52-E05DDD4F9A7E}" dt="2022-02-01T07:30:08.156" v="56" actId="164"/>
          <ac:spMkLst>
            <pc:docMk/>
            <pc:sldMk cId="2699037432" sldId="442"/>
            <ac:spMk id="17" creationId="{987A4751-C6EC-4DF5-8B0C-3FC81B4A97D8}"/>
          </ac:spMkLst>
        </pc:spChg>
        <pc:spChg chg="mod">
          <ac:chgData name="Chisae Koizumi" userId="56daf4ee-0553-4efe-a59d-f3ef39271f03" providerId="ADAL" clId="{CF8D6A87-A6E0-43CB-BC52-E05DDD4F9A7E}" dt="2022-02-01T07:30:08.156" v="56" actId="164"/>
          <ac:spMkLst>
            <pc:docMk/>
            <pc:sldMk cId="2699037432" sldId="442"/>
            <ac:spMk id="18" creationId="{C932AA18-C45B-4AB5-BB96-3E05E80FEDD3}"/>
          </ac:spMkLst>
        </pc:spChg>
        <pc:spChg chg="mod">
          <ac:chgData name="Chisae Koizumi" userId="56daf4ee-0553-4efe-a59d-f3ef39271f03" providerId="ADAL" clId="{CF8D6A87-A6E0-43CB-BC52-E05DDD4F9A7E}" dt="2022-02-01T07:30:08.156" v="56" actId="164"/>
          <ac:spMkLst>
            <pc:docMk/>
            <pc:sldMk cId="2699037432" sldId="442"/>
            <ac:spMk id="19" creationId="{5C2B75BF-37BD-48E5-8132-8BEAE8A8F91D}"/>
          </ac:spMkLst>
        </pc:spChg>
        <pc:spChg chg="mod">
          <ac:chgData name="Chisae Koizumi" userId="56daf4ee-0553-4efe-a59d-f3ef39271f03" providerId="ADAL" clId="{CF8D6A87-A6E0-43CB-BC52-E05DDD4F9A7E}" dt="2022-02-01T07:30:08.156" v="56" actId="164"/>
          <ac:spMkLst>
            <pc:docMk/>
            <pc:sldMk cId="2699037432" sldId="442"/>
            <ac:spMk id="21" creationId="{77A4A1C1-8BA6-47C5-AD57-31B651257E7C}"/>
          </ac:spMkLst>
        </pc:spChg>
        <pc:spChg chg="del">
          <ac:chgData name="Chisae Koizumi" userId="56daf4ee-0553-4efe-a59d-f3ef39271f03" providerId="ADAL" clId="{CF8D6A87-A6E0-43CB-BC52-E05DDD4F9A7E}" dt="2022-02-01T07:28:36.725" v="44" actId="478"/>
          <ac:spMkLst>
            <pc:docMk/>
            <pc:sldMk cId="2699037432" sldId="442"/>
            <ac:spMk id="27" creationId="{8D20DBAA-6A5A-4E6F-9316-C41DA30E2116}"/>
          </ac:spMkLst>
        </pc:spChg>
        <pc:spChg chg="add mod">
          <ac:chgData name="Chisae Koizumi" userId="56daf4ee-0553-4efe-a59d-f3ef39271f03" providerId="ADAL" clId="{CF8D6A87-A6E0-43CB-BC52-E05DDD4F9A7E}" dt="2022-02-01T07:28:41.824" v="47" actId="20577"/>
          <ac:spMkLst>
            <pc:docMk/>
            <pc:sldMk cId="2699037432" sldId="442"/>
            <ac:spMk id="28" creationId="{96E78474-E80A-45EA-B9CC-D0943E1DF516}"/>
          </ac:spMkLst>
        </pc:spChg>
        <pc:grpChg chg="add mod ord">
          <ac:chgData name="Chisae Koizumi" userId="56daf4ee-0553-4efe-a59d-f3ef39271f03" providerId="ADAL" clId="{CF8D6A87-A6E0-43CB-BC52-E05DDD4F9A7E}" dt="2022-02-01T07:30:57.825" v="61" actId="167"/>
          <ac:grpSpMkLst>
            <pc:docMk/>
            <pc:sldMk cId="2699037432" sldId="442"/>
            <ac:grpSpMk id="3" creationId="{3E041412-A142-4D45-BFCB-E3B95C3222E4}"/>
          </ac:grpSpMkLst>
        </pc:grpChg>
        <pc:picChg chg="mod">
          <ac:chgData name="Chisae Koizumi" userId="56daf4ee-0553-4efe-a59d-f3ef39271f03" providerId="ADAL" clId="{CF8D6A87-A6E0-43CB-BC52-E05DDD4F9A7E}" dt="2022-02-01T07:29:48.765" v="52" actId="1076"/>
          <ac:picMkLst>
            <pc:docMk/>
            <pc:sldMk cId="2699037432" sldId="442"/>
            <ac:picMk id="5" creationId="{1D1C73CB-973F-465B-8B49-84F2EBE042ED}"/>
          </ac:picMkLst>
        </pc:picChg>
        <pc:picChg chg="mod">
          <ac:chgData name="Chisae Koizumi" userId="56daf4ee-0553-4efe-a59d-f3ef39271f03" providerId="ADAL" clId="{CF8D6A87-A6E0-43CB-BC52-E05DDD4F9A7E}" dt="2022-02-01T07:29:51.023" v="53" actId="1076"/>
          <ac:picMkLst>
            <pc:docMk/>
            <pc:sldMk cId="2699037432" sldId="442"/>
            <ac:picMk id="7" creationId="{A43B3E86-11DB-44E1-9A02-0A81986062B0}"/>
          </ac:picMkLst>
        </pc:picChg>
        <pc:picChg chg="mod">
          <ac:chgData name="Chisae Koizumi" userId="56daf4ee-0553-4efe-a59d-f3ef39271f03" providerId="ADAL" clId="{CF8D6A87-A6E0-43CB-BC52-E05DDD4F9A7E}" dt="2022-02-01T07:29:53.005" v="54" actId="1076"/>
          <ac:picMkLst>
            <pc:docMk/>
            <pc:sldMk cId="2699037432" sldId="442"/>
            <ac:picMk id="9" creationId="{C47AC097-E03A-4AA9-898B-AE4E2E19BB79}"/>
          </ac:picMkLst>
        </pc:picChg>
        <pc:picChg chg="mod">
          <ac:chgData name="Chisae Koizumi" userId="56daf4ee-0553-4efe-a59d-f3ef39271f03" providerId="ADAL" clId="{CF8D6A87-A6E0-43CB-BC52-E05DDD4F9A7E}" dt="2022-02-01T07:29:54.629" v="55" actId="1076"/>
          <ac:picMkLst>
            <pc:docMk/>
            <pc:sldMk cId="2699037432" sldId="442"/>
            <ac:picMk id="15" creationId="{7D1EB0E7-6B66-4355-B511-56FC37AEC45F}"/>
          </ac:picMkLst>
        </pc:picChg>
        <pc:picChg chg="mod">
          <ac:chgData name="Chisae Koizumi" userId="56daf4ee-0553-4efe-a59d-f3ef39271f03" providerId="ADAL" clId="{CF8D6A87-A6E0-43CB-BC52-E05DDD4F9A7E}" dt="2022-02-01T07:28:59.623" v="48" actId="1076"/>
          <ac:picMkLst>
            <pc:docMk/>
            <pc:sldMk cId="2699037432" sldId="442"/>
            <ac:picMk id="20" creationId="{31A8E257-CC91-4B78-9419-4EC5072224DA}"/>
          </ac:picMkLst>
        </pc:picChg>
        <pc:picChg chg="mod">
          <ac:chgData name="Chisae Koizumi" userId="56daf4ee-0553-4efe-a59d-f3ef39271f03" providerId="ADAL" clId="{CF8D6A87-A6E0-43CB-BC52-E05DDD4F9A7E}" dt="2022-02-01T07:30:08.156" v="56" actId="164"/>
          <ac:picMkLst>
            <pc:docMk/>
            <pc:sldMk cId="2699037432" sldId="442"/>
            <ac:picMk id="22" creationId="{35413A99-2E10-445A-8ABD-997D2F119B00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32:22.260" v="83"/>
        <pc:sldMkLst>
          <pc:docMk/>
          <pc:sldMk cId="1746072510" sldId="443"/>
        </pc:sldMkLst>
        <pc:spChg chg="del">
          <ac:chgData name="Chisae Koizumi" userId="56daf4ee-0553-4efe-a59d-f3ef39271f03" providerId="ADAL" clId="{CF8D6A87-A6E0-43CB-BC52-E05DDD4F9A7E}" dt="2022-02-01T07:32:21.832" v="82" actId="478"/>
          <ac:spMkLst>
            <pc:docMk/>
            <pc:sldMk cId="1746072510" sldId="443"/>
            <ac:spMk id="12" creationId="{96DCD4C2-8482-4B56-B0BC-A50ACE79373F}"/>
          </ac:spMkLst>
        </pc:spChg>
        <pc:spChg chg="add mod">
          <ac:chgData name="Chisae Koizumi" userId="56daf4ee-0553-4efe-a59d-f3ef39271f03" providerId="ADAL" clId="{CF8D6A87-A6E0-43CB-BC52-E05DDD4F9A7E}" dt="2022-02-01T07:32:22.260" v="83"/>
          <ac:spMkLst>
            <pc:docMk/>
            <pc:sldMk cId="1746072510" sldId="443"/>
            <ac:spMk id="13" creationId="{984AE222-5D21-4BF5-B820-842DAC4E3D5A}"/>
          </ac:spMkLst>
        </pc:spChg>
        <pc:picChg chg="mod">
          <ac:chgData name="Chisae Koizumi" userId="56daf4ee-0553-4efe-a59d-f3ef39271f03" providerId="ADAL" clId="{CF8D6A87-A6E0-43CB-BC52-E05DDD4F9A7E}" dt="2022-02-01T07:31:13.917" v="66" actId="1076"/>
          <ac:picMkLst>
            <pc:docMk/>
            <pc:sldMk cId="1746072510" sldId="443"/>
            <ac:picMk id="5" creationId="{1D1C73CB-973F-465B-8B49-84F2EBE042ED}"/>
          </ac:picMkLst>
        </pc:picChg>
        <pc:picChg chg="mod">
          <ac:chgData name="Chisae Koizumi" userId="56daf4ee-0553-4efe-a59d-f3ef39271f03" providerId="ADAL" clId="{CF8D6A87-A6E0-43CB-BC52-E05DDD4F9A7E}" dt="2022-02-01T07:31:15.831" v="67" actId="1076"/>
          <ac:picMkLst>
            <pc:docMk/>
            <pc:sldMk cId="1746072510" sldId="443"/>
            <ac:picMk id="7" creationId="{A43B3E86-11DB-44E1-9A02-0A81986062B0}"/>
          </ac:picMkLst>
        </pc:picChg>
        <pc:picChg chg="mod">
          <ac:chgData name="Chisae Koizumi" userId="56daf4ee-0553-4efe-a59d-f3ef39271f03" providerId="ADAL" clId="{CF8D6A87-A6E0-43CB-BC52-E05DDD4F9A7E}" dt="2022-02-01T07:31:17.470" v="68" actId="1076"/>
          <ac:picMkLst>
            <pc:docMk/>
            <pc:sldMk cId="1746072510" sldId="443"/>
            <ac:picMk id="9" creationId="{C47AC097-E03A-4AA9-898B-AE4E2E19BB79}"/>
          </ac:picMkLst>
        </pc:picChg>
        <pc:picChg chg="mod">
          <ac:chgData name="Chisae Koizumi" userId="56daf4ee-0553-4efe-a59d-f3ef39271f03" providerId="ADAL" clId="{CF8D6A87-A6E0-43CB-BC52-E05DDD4F9A7E}" dt="2022-02-01T07:31:19.718" v="69" actId="1076"/>
          <ac:picMkLst>
            <pc:docMk/>
            <pc:sldMk cId="1746072510" sldId="443"/>
            <ac:picMk id="15" creationId="{7D1EB0E7-6B66-4355-B511-56FC37AEC45F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33:05.410" v="94" actId="1582"/>
        <pc:sldMkLst>
          <pc:docMk/>
          <pc:sldMk cId="3294984611" sldId="444"/>
        </pc:sldMkLst>
        <pc:spChg chg="del">
          <ac:chgData name="Chisae Koizumi" userId="56daf4ee-0553-4efe-a59d-f3ef39271f03" providerId="ADAL" clId="{CF8D6A87-A6E0-43CB-BC52-E05DDD4F9A7E}" dt="2022-02-01T07:32:28.757" v="86" actId="478"/>
          <ac:spMkLst>
            <pc:docMk/>
            <pc:sldMk cId="3294984611" sldId="444"/>
            <ac:spMk id="14" creationId="{26D18A03-27A0-466C-86F5-7D315C286ACB}"/>
          </ac:spMkLst>
        </pc:spChg>
        <pc:spChg chg="add mod">
          <ac:chgData name="Chisae Koizumi" userId="56daf4ee-0553-4efe-a59d-f3ef39271f03" providerId="ADAL" clId="{CF8D6A87-A6E0-43CB-BC52-E05DDD4F9A7E}" dt="2022-02-01T07:32:29.097" v="87"/>
          <ac:spMkLst>
            <pc:docMk/>
            <pc:sldMk cId="3294984611" sldId="444"/>
            <ac:spMk id="15" creationId="{B6C9E22A-DDE6-44F8-8B7A-FFA319F4BCD4}"/>
          </ac:spMkLst>
        </pc:spChg>
        <pc:picChg chg="mod">
          <ac:chgData name="Chisae Koizumi" userId="56daf4ee-0553-4efe-a59d-f3ef39271f03" providerId="ADAL" clId="{CF8D6A87-A6E0-43CB-BC52-E05DDD4F9A7E}" dt="2022-02-01T07:31:54.884" v="79" actId="1076"/>
          <ac:picMkLst>
            <pc:docMk/>
            <pc:sldMk cId="3294984611" sldId="444"/>
            <ac:picMk id="3" creationId="{0BFFF62C-BEFA-439E-90DB-4D4796F725F7}"/>
          </ac:picMkLst>
        </pc:picChg>
        <pc:picChg chg="add mod">
          <ac:chgData name="Chisae Koizumi" userId="56daf4ee-0553-4efe-a59d-f3ef39271f03" providerId="ADAL" clId="{CF8D6A87-A6E0-43CB-BC52-E05DDD4F9A7E}" dt="2022-02-01T07:33:05.410" v="94" actId="1582"/>
          <ac:picMkLst>
            <pc:docMk/>
            <pc:sldMk cId="3294984611" sldId="444"/>
            <ac:picMk id="4" creationId="{715BBD3A-D9C8-4E8B-A90D-962AD5ABFD97}"/>
          </ac:picMkLst>
        </pc:picChg>
        <pc:picChg chg="del mod">
          <ac:chgData name="Chisae Koizumi" userId="56daf4ee-0553-4efe-a59d-f3ef39271f03" providerId="ADAL" clId="{CF8D6A87-A6E0-43CB-BC52-E05DDD4F9A7E}" dt="2022-02-01T07:32:01.960" v="81" actId="478"/>
          <ac:picMkLst>
            <pc:docMk/>
            <pc:sldMk cId="3294984611" sldId="444"/>
            <ac:picMk id="12" creationId="{C7ED244C-F8F2-4B96-BB5D-C820E7F68662}"/>
          </ac:picMkLst>
        </pc:picChg>
        <pc:picChg chg="del">
          <ac:chgData name="Chisae Koizumi" userId="56daf4ee-0553-4efe-a59d-f3ef39271f03" providerId="ADAL" clId="{CF8D6A87-A6E0-43CB-BC52-E05DDD4F9A7E}" dt="2022-02-01T07:31:51.914" v="78" actId="478"/>
          <ac:picMkLst>
            <pc:docMk/>
            <pc:sldMk cId="3294984611" sldId="444"/>
            <ac:picMk id="20" creationId="{31A8E257-CC91-4B78-9419-4EC5072224DA}"/>
          </ac:picMkLst>
        </pc:picChg>
        <pc:picChg chg="del">
          <ac:chgData name="Chisae Koizumi" userId="56daf4ee-0553-4efe-a59d-f3ef39271f03" providerId="ADAL" clId="{CF8D6A87-A6E0-43CB-BC52-E05DDD4F9A7E}" dt="2022-02-01T07:31:49.226" v="74" actId="478"/>
          <ac:picMkLst>
            <pc:docMk/>
            <pc:sldMk cId="3294984611" sldId="444"/>
            <ac:picMk id="23" creationId="{1E338081-9266-4454-903F-BD96FF0B724A}"/>
          </ac:picMkLst>
        </pc:picChg>
        <pc:picChg chg="del">
          <ac:chgData name="Chisae Koizumi" userId="56daf4ee-0553-4efe-a59d-f3ef39271f03" providerId="ADAL" clId="{CF8D6A87-A6E0-43CB-BC52-E05DDD4F9A7E}" dt="2022-02-01T07:31:49.939" v="75" actId="478"/>
          <ac:picMkLst>
            <pc:docMk/>
            <pc:sldMk cId="3294984611" sldId="444"/>
            <ac:picMk id="24" creationId="{3DEABAA2-75AA-42D0-BA4D-CC9D89301BDE}"/>
          </ac:picMkLst>
        </pc:picChg>
        <pc:picChg chg="del">
          <ac:chgData name="Chisae Koizumi" userId="56daf4ee-0553-4efe-a59d-f3ef39271f03" providerId="ADAL" clId="{CF8D6A87-A6E0-43CB-BC52-E05DDD4F9A7E}" dt="2022-02-01T07:31:50.519" v="76" actId="478"/>
          <ac:picMkLst>
            <pc:docMk/>
            <pc:sldMk cId="3294984611" sldId="444"/>
            <ac:picMk id="25" creationId="{D7BE510E-3BF8-42AC-8FCA-D969ABEF3D88}"/>
          </ac:picMkLst>
        </pc:picChg>
        <pc:picChg chg="del">
          <ac:chgData name="Chisae Koizumi" userId="56daf4ee-0553-4efe-a59d-f3ef39271f03" providerId="ADAL" clId="{CF8D6A87-A6E0-43CB-BC52-E05DDD4F9A7E}" dt="2022-02-01T07:31:51.080" v="77" actId="478"/>
          <ac:picMkLst>
            <pc:docMk/>
            <pc:sldMk cId="3294984611" sldId="444"/>
            <ac:picMk id="26" creationId="{2314CD0C-F45E-4C92-8E1F-12B0AB92761F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34:37.180" v="125" actId="1076"/>
        <pc:sldMkLst>
          <pc:docMk/>
          <pc:sldMk cId="2075444878" sldId="445"/>
        </pc:sldMkLst>
        <pc:spChg chg="mod">
          <ac:chgData name="Chisae Koizumi" userId="56daf4ee-0553-4efe-a59d-f3ef39271f03" providerId="ADAL" clId="{CF8D6A87-A6E0-43CB-BC52-E05DDD4F9A7E}" dt="2022-02-01T07:34:28.903" v="123" actId="164"/>
          <ac:spMkLst>
            <pc:docMk/>
            <pc:sldMk cId="2075444878" sldId="445"/>
            <ac:spMk id="7" creationId="{FA2FE79A-367E-4BB8-9CAE-C7789F78BDC7}"/>
          </ac:spMkLst>
        </pc:spChg>
        <pc:spChg chg="mod">
          <ac:chgData name="Chisae Koizumi" userId="56daf4ee-0553-4efe-a59d-f3ef39271f03" providerId="ADAL" clId="{CF8D6A87-A6E0-43CB-BC52-E05DDD4F9A7E}" dt="2022-02-01T07:34:28.903" v="123" actId="164"/>
          <ac:spMkLst>
            <pc:docMk/>
            <pc:sldMk cId="2075444878" sldId="445"/>
            <ac:spMk id="8" creationId="{054109F6-59E4-46F6-B442-E4B340403CA6}"/>
          </ac:spMkLst>
        </pc:spChg>
        <pc:spChg chg="mod">
          <ac:chgData name="Chisae Koizumi" userId="56daf4ee-0553-4efe-a59d-f3ef39271f03" providerId="ADAL" clId="{CF8D6A87-A6E0-43CB-BC52-E05DDD4F9A7E}" dt="2022-02-01T07:34:28.903" v="123" actId="164"/>
          <ac:spMkLst>
            <pc:docMk/>
            <pc:sldMk cId="2075444878" sldId="445"/>
            <ac:spMk id="9" creationId="{411B7A69-28BD-4899-A581-CA3160B4DD19}"/>
          </ac:spMkLst>
        </pc:spChg>
        <pc:spChg chg="mod">
          <ac:chgData name="Chisae Koizumi" userId="56daf4ee-0553-4efe-a59d-f3ef39271f03" providerId="ADAL" clId="{CF8D6A87-A6E0-43CB-BC52-E05DDD4F9A7E}" dt="2022-02-01T07:34:28.903" v="123" actId="164"/>
          <ac:spMkLst>
            <pc:docMk/>
            <pc:sldMk cId="2075444878" sldId="445"/>
            <ac:spMk id="10" creationId="{697562E3-9DBC-4A1A-B989-A5767B03540A}"/>
          </ac:spMkLst>
        </pc:spChg>
        <pc:spChg chg="del">
          <ac:chgData name="Chisae Koizumi" userId="56daf4ee-0553-4efe-a59d-f3ef39271f03" providerId="ADAL" clId="{CF8D6A87-A6E0-43CB-BC52-E05DDD4F9A7E}" dt="2022-02-01T07:33:42.115" v="109" actId="478"/>
          <ac:spMkLst>
            <pc:docMk/>
            <pc:sldMk cId="2075444878" sldId="445"/>
            <ac:spMk id="11" creationId="{4E98A2E3-5E45-44F3-A9AC-507CC904DD0B}"/>
          </ac:spMkLst>
        </pc:spChg>
        <pc:spChg chg="add mod">
          <ac:chgData name="Chisae Koizumi" userId="56daf4ee-0553-4efe-a59d-f3ef39271f03" providerId="ADAL" clId="{CF8D6A87-A6E0-43CB-BC52-E05DDD4F9A7E}" dt="2022-02-01T07:33:42.527" v="110"/>
          <ac:spMkLst>
            <pc:docMk/>
            <pc:sldMk cId="2075444878" sldId="445"/>
            <ac:spMk id="12" creationId="{26F4582A-14AF-407C-9EF1-B7E5A1B496EA}"/>
          </ac:spMkLst>
        </pc:spChg>
        <pc:grpChg chg="add mod">
          <ac:chgData name="Chisae Koizumi" userId="56daf4ee-0553-4efe-a59d-f3ef39271f03" providerId="ADAL" clId="{CF8D6A87-A6E0-43CB-BC52-E05DDD4F9A7E}" dt="2022-02-01T07:34:28.903" v="123" actId="164"/>
          <ac:grpSpMkLst>
            <pc:docMk/>
            <pc:sldMk cId="2075444878" sldId="445"/>
            <ac:grpSpMk id="2" creationId="{F74705F2-94C1-4DD5-A4AE-3ABA177C8094}"/>
          </ac:grpSpMkLst>
        </pc:grpChg>
        <pc:picChg chg="mod">
          <ac:chgData name="Chisae Koizumi" userId="56daf4ee-0553-4efe-a59d-f3ef39271f03" providerId="ADAL" clId="{CF8D6A87-A6E0-43CB-BC52-E05DDD4F9A7E}" dt="2022-02-01T07:34:37.180" v="125" actId="1076"/>
          <ac:picMkLst>
            <pc:docMk/>
            <pc:sldMk cId="2075444878" sldId="445"/>
            <ac:picMk id="3" creationId="{636FE56C-2DB4-4CDD-A836-9265D7358CBB}"/>
          </ac:picMkLst>
        </pc:picChg>
        <pc:picChg chg="mod">
          <ac:chgData name="Chisae Koizumi" userId="56daf4ee-0553-4efe-a59d-f3ef39271f03" providerId="ADAL" clId="{CF8D6A87-A6E0-43CB-BC52-E05DDD4F9A7E}" dt="2022-02-01T07:34:28.903" v="123" actId="164"/>
          <ac:picMkLst>
            <pc:docMk/>
            <pc:sldMk cId="2075444878" sldId="445"/>
            <ac:picMk id="4" creationId="{BC3F3965-67C3-47C6-9E04-9357A7D74FD6}"/>
          </ac:picMkLst>
        </pc:picChg>
        <pc:picChg chg="mod">
          <ac:chgData name="Chisae Koizumi" userId="56daf4ee-0553-4efe-a59d-f3ef39271f03" providerId="ADAL" clId="{CF8D6A87-A6E0-43CB-BC52-E05DDD4F9A7E}" dt="2022-02-01T07:34:12.557" v="118" actId="1076"/>
          <ac:picMkLst>
            <pc:docMk/>
            <pc:sldMk cId="2075444878" sldId="445"/>
            <ac:picMk id="5" creationId="{3AEEA9C3-F285-42EF-B097-CE7F368E9B7A}"/>
          </ac:picMkLst>
        </pc:picChg>
        <pc:picChg chg="mod">
          <ac:chgData name="Chisae Koizumi" userId="56daf4ee-0553-4efe-a59d-f3ef39271f03" providerId="ADAL" clId="{CF8D6A87-A6E0-43CB-BC52-E05DDD4F9A7E}" dt="2022-02-01T07:34:03.213" v="113" actId="1076"/>
          <ac:picMkLst>
            <pc:docMk/>
            <pc:sldMk cId="2075444878" sldId="445"/>
            <ac:picMk id="6" creationId="{0D53776B-3315-48C2-BC44-93540D0011F3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38:33.013" v="180" actId="1076"/>
        <pc:sldMkLst>
          <pc:docMk/>
          <pc:sldMk cId="2196746929" sldId="446"/>
        </pc:sldMkLst>
        <pc:spChg chg="del">
          <ac:chgData name="Chisae Koizumi" userId="56daf4ee-0553-4efe-a59d-f3ef39271f03" providerId="ADAL" clId="{CF8D6A87-A6E0-43CB-BC52-E05DDD4F9A7E}" dt="2022-02-01T07:38:07.866" v="174" actId="478"/>
          <ac:spMkLst>
            <pc:docMk/>
            <pc:sldMk cId="2196746929" sldId="446"/>
            <ac:spMk id="6" creationId="{8D8A2FE9-19D4-4D3B-8FD4-0BC77F702CD8}"/>
          </ac:spMkLst>
        </pc:spChg>
        <pc:spChg chg="add mod">
          <ac:chgData name="Chisae Koizumi" userId="56daf4ee-0553-4efe-a59d-f3ef39271f03" providerId="ADAL" clId="{CF8D6A87-A6E0-43CB-BC52-E05DDD4F9A7E}" dt="2022-02-01T07:38:08.307" v="175"/>
          <ac:spMkLst>
            <pc:docMk/>
            <pc:sldMk cId="2196746929" sldId="446"/>
            <ac:spMk id="9" creationId="{8B662315-39E8-4FA2-BE4B-45FAD532E836}"/>
          </ac:spMkLst>
        </pc:spChg>
        <pc:picChg chg="mod">
          <ac:chgData name="Chisae Koizumi" userId="56daf4ee-0553-4efe-a59d-f3ef39271f03" providerId="ADAL" clId="{CF8D6A87-A6E0-43CB-BC52-E05DDD4F9A7E}" dt="2022-02-01T07:38:31.382" v="179" actId="1076"/>
          <ac:picMkLst>
            <pc:docMk/>
            <pc:sldMk cId="2196746929" sldId="446"/>
            <ac:picMk id="7" creationId="{0A97FE45-A10C-4804-B9B1-96FB1B9F21FA}"/>
          </ac:picMkLst>
        </pc:picChg>
        <pc:picChg chg="mod">
          <ac:chgData name="Chisae Koizumi" userId="56daf4ee-0553-4efe-a59d-f3ef39271f03" providerId="ADAL" clId="{CF8D6A87-A6E0-43CB-BC52-E05DDD4F9A7E}" dt="2022-02-01T07:38:33.013" v="180" actId="1076"/>
          <ac:picMkLst>
            <pc:docMk/>
            <pc:sldMk cId="2196746929" sldId="446"/>
            <ac:picMk id="8" creationId="{062EE2F3-44CB-4D19-9F2C-CE5FEC48E5D2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44:49.682" v="234"/>
        <pc:sldMkLst>
          <pc:docMk/>
          <pc:sldMk cId="2671414937" sldId="447"/>
        </pc:sldMkLst>
        <pc:spChg chg="del">
          <ac:chgData name="Chisae Koizumi" userId="56daf4ee-0553-4efe-a59d-f3ef39271f03" providerId="ADAL" clId="{CF8D6A87-A6E0-43CB-BC52-E05DDD4F9A7E}" dt="2022-02-01T07:44:49.102" v="233" actId="478"/>
          <ac:spMkLst>
            <pc:docMk/>
            <pc:sldMk cId="2671414937" sldId="447"/>
            <ac:spMk id="6" creationId="{EAD95133-2FE2-41B9-9BB8-1892B674D1F8}"/>
          </ac:spMkLst>
        </pc:spChg>
        <pc:spChg chg="add mod">
          <ac:chgData name="Chisae Koizumi" userId="56daf4ee-0553-4efe-a59d-f3ef39271f03" providerId="ADAL" clId="{CF8D6A87-A6E0-43CB-BC52-E05DDD4F9A7E}" dt="2022-02-01T07:44:49.682" v="234"/>
          <ac:spMkLst>
            <pc:docMk/>
            <pc:sldMk cId="2671414937" sldId="447"/>
            <ac:spMk id="11" creationId="{4D5447CE-2C65-4CBE-87BD-D32B30C3D90C}"/>
          </ac:spMkLst>
        </pc:spChg>
        <pc:picChg chg="add mod ord">
          <ac:chgData name="Chisae Koizumi" userId="56daf4ee-0553-4efe-a59d-f3ef39271f03" providerId="ADAL" clId="{CF8D6A87-A6E0-43CB-BC52-E05DDD4F9A7E}" dt="2022-02-01T07:41:09.965" v="204" actId="1076"/>
          <ac:picMkLst>
            <pc:docMk/>
            <pc:sldMk cId="2671414937" sldId="447"/>
            <ac:picMk id="3" creationId="{F2C88ACE-216D-4883-80BA-A7AAED6184D0}"/>
          </ac:picMkLst>
        </pc:picChg>
        <pc:picChg chg="del mod">
          <ac:chgData name="Chisae Koizumi" userId="56daf4ee-0553-4efe-a59d-f3ef39271f03" providerId="ADAL" clId="{CF8D6A87-A6E0-43CB-BC52-E05DDD4F9A7E}" dt="2022-02-01T07:39:56.595" v="188" actId="478"/>
          <ac:picMkLst>
            <pc:docMk/>
            <pc:sldMk cId="2671414937" sldId="447"/>
            <ac:picMk id="4" creationId="{E1CEBA58-51B5-4FCD-B0D8-2B20D94D08F2}"/>
          </ac:picMkLst>
        </pc:picChg>
        <pc:picChg chg="mod">
          <ac:chgData name="Chisae Koizumi" userId="56daf4ee-0553-4efe-a59d-f3ef39271f03" providerId="ADAL" clId="{CF8D6A87-A6E0-43CB-BC52-E05DDD4F9A7E}" dt="2022-02-01T07:41:19.453" v="206" actId="1076"/>
          <ac:picMkLst>
            <pc:docMk/>
            <pc:sldMk cId="2671414937" sldId="447"/>
            <ac:picMk id="5" creationId="{B89EEDD3-2692-4101-BAE0-832094B7E892}"/>
          </ac:picMkLst>
        </pc:picChg>
        <pc:picChg chg="add mod">
          <ac:chgData name="Chisae Koizumi" userId="56daf4ee-0553-4efe-a59d-f3ef39271f03" providerId="ADAL" clId="{CF8D6A87-A6E0-43CB-BC52-E05DDD4F9A7E}" dt="2022-02-01T07:39:50.347" v="185" actId="1076"/>
          <ac:picMkLst>
            <pc:docMk/>
            <pc:sldMk cId="2671414937" sldId="447"/>
            <ac:picMk id="7" creationId="{065E3F67-8520-4242-9B9F-C908387158F6}"/>
          </ac:picMkLst>
        </pc:picChg>
        <pc:picChg chg="add mod">
          <ac:chgData name="Chisae Koizumi" userId="56daf4ee-0553-4efe-a59d-f3ef39271f03" providerId="ADAL" clId="{CF8D6A87-A6E0-43CB-BC52-E05DDD4F9A7E}" dt="2022-02-01T07:40:56.883" v="202" actId="1076"/>
          <ac:picMkLst>
            <pc:docMk/>
            <pc:sldMk cId="2671414937" sldId="447"/>
            <ac:picMk id="8" creationId="{C21A20CD-0643-4EF0-864F-067125D9B477}"/>
          </ac:picMkLst>
        </pc:picChg>
        <pc:picChg chg="add mod">
          <ac:chgData name="Chisae Koizumi" userId="56daf4ee-0553-4efe-a59d-f3ef39271f03" providerId="ADAL" clId="{CF8D6A87-A6E0-43CB-BC52-E05DDD4F9A7E}" dt="2022-02-01T07:39:53.629" v="186" actId="1076"/>
          <ac:picMkLst>
            <pc:docMk/>
            <pc:sldMk cId="2671414937" sldId="447"/>
            <ac:picMk id="9" creationId="{D73FA31F-2CB7-4534-AD27-FB2CBA5D092D}"/>
          </ac:picMkLst>
        </pc:picChg>
        <pc:picChg chg="add mod">
          <ac:chgData name="Chisae Koizumi" userId="56daf4ee-0553-4efe-a59d-f3ef39271f03" providerId="ADAL" clId="{CF8D6A87-A6E0-43CB-BC52-E05DDD4F9A7E}" dt="2022-02-01T07:40:36.539" v="195" actId="1076"/>
          <ac:picMkLst>
            <pc:docMk/>
            <pc:sldMk cId="2671414937" sldId="447"/>
            <ac:picMk id="10" creationId="{11365335-98BB-4B7C-A957-5C85EB2A2ED6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44:53.185" v="236"/>
        <pc:sldMkLst>
          <pc:docMk/>
          <pc:sldMk cId="3023555510" sldId="448"/>
        </pc:sldMkLst>
        <pc:spChg chg="del">
          <ac:chgData name="Chisae Koizumi" userId="56daf4ee-0553-4efe-a59d-f3ef39271f03" providerId="ADAL" clId="{CF8D6A87-A6E0-43CB-BC52-E05DDD4F9A7E}" dt="2022-02-01T07:44:52.860" v="235" actId="478"/>
          <ac:spMkLst>
            <pc:docMk/>
            <pc:sldMk cId="3023555510" sldId="448"/>
            <ac:spMk id="6" creationId="{E3B0954B-9891-4945-8B3B-2826C1DA5C0A}"/>
          </ac:spMkLst>
        </pc:spChg>
        <pc:spChg chg="add mod">
          <ac:chgData name="Chisae Koizumi" userId="56daf4ee-0553-4efe-a59d-f3ef39271f03" providerId="ADAL" clId="{CF8D6A87-A6E0-43CB-BC52-E05DDD4F9A7E}" dt="2022-02-01T07:44:53.185" v="236"/>
          <ac:spMkLst>
            <pc:docMk/>
            <pc:sldMk cId="3023555510" sldId="448"/>
            <ac:spMk id="7" creationId="{49A6E697-969E-4DD3-B145-14C9D12714B8}"/>
          </ac:spMkLst>
        </pc:spChg>
      </pc:sldChg>
      <pc:sldChg chg="addSp delSp modSp mod">
        <pc:chgData name="Chisae Koizumi" userId="56daf4ee-0553-4efe-a59d-f3ef39271f03" providerId="ADAL" clId="{CF8D6A87-A6E0-43CB-BC52-E05DDD4F9A7E}" dt="2022-02-01T07:45:02.444" v="240" actId="20577"/>
        <pc:sldMkLst>
          <pc:docMk/>
          <pc:sldMk cId="2739028989" sldId="449"/>
        </pc:sldMkLst>
        <pc:spChg chg="del">
          <ac:chgData name="Chisae Koizumi" userId="56daf4ee-0553-4efe-a59d-f3ef39271f03" providerId="ADAL" clId="{CF8D6A87-A6E0-43CB-BC52-E05DDD4F9A7E}" dt="2022-02-01T07:44:59.293" v="237" actId="478"/>
          <ac:spMkLst>
            <pc:docMk/>
            <pc:sldMk cId="2739028989" sldId="449"/>
            <ac:spMk id="3" creationId="{0477A040-E2C2-4E2B-A3A0-CC9DC9A03869}"/>
          </ac:spMkLst>
        </pc:spChg>
        <pc:spChg chg="add mod">
          <ac:chgData name="Chisae Koizumi" userId="56daf4ee-0553-4efe-a59d-f3ef39271f03" providerId="ADAL" clId="{CF8D6A87-A6E0-43CB-BC52-E05DDD4F9A7E}" dt="2022-02-01T07:45:02.444" v="240" actId="20577"/>
          <ac:spMkLst>
            <pc:docMk/>
            <pc:sldMk cId="2739028989" sldId="449"/>
            <ac:spMk id="4" creationId="{4E77E5DA-779D-4E75-9355-F769FB95A5B2}"/>
          </ac:spMkLst>
        </pc:spChg>
      </pc:sldChg>
      <pc:sldChg chg="addSp delSp modSp mod">
        <pc:chgData name="Chisae Koizumi" userId="56daf4ee-0553-4efe-a59d-f3ef39271f03" providerId="ADAL" clId="{CF8D6A87-A6E0-43CB-BC52-E05DDD4F9A7E}" dt="2022-02-01T07:45:58.949" v="245" actId="1076"/>
        <pc:sldMkLst>
          <pc:docMk/>
          <pc:sldMk cId="2794038435" sldId="450"/>
        </pc:sldMkLst>
        <pc:spChg chg="del">
          <ac:chgData name="Chisae Koizumi" userId="56daf4ee-0553-4efe-a59d-f3ef39271f03" providerId="ADAL" clId="{CF8D6A87-A6E0-43CB-BC52-E05DDD4F9A7E}" dt="2022-02-01T07:45:30.475" v="241" actId="478"/>
          <ac:spMkLst>
            <pc:docMk/>
            <pc:sldMk cId="2794038435" sldId="450"/>
            <ac:spMk id="10" creationId="{C319BEF0-6623-4C6E-B9DB-FFB17C283A7D}"/>
          </ac:spMkLst>
        </pc:spChg>
        <pc:spChg chg="add mod">
          <ac:chgData name="Chisae Koizumi" userId="56daf4ee-0553-4efe-a59d-f3ef39271f03" providerId="ADAL" clId="{CF8D6A87-A6E0-43CB-BC52-E05DDD4F9A7E}" dt="2022-02-01T07:45:30.883" v="242"/>
          <ac:spMkLst>
            <pc:docMk/>
            <pc:sldMk cId="2794038435" sldId="450"/>
            <ac:spMk id="11" creationId="{B9E9C9AE-B99F-4074-8F71-EB0BF1893978}"/>
          </ac:spMkLst>
        </pc:spChg>
        <pc:picChg chg="mod">
          <ac:chgData name="Chisae Koizumi" userId="56daf4ee-0553-4efe-a59d-f3ef39271f03" providerId="ADAL" clId="{CF8D6A87-A6E0-43CB-BC52-E05DDD4F9A7E}" dt="2022-02-01T07:45:58.949" v="245" actId="1076"/>
          <ac:picMkLst>
            <pc:docMk/>
            <pc:sldMk cId="2794038435" sldId="450"/>
            <ac:picMk id="20" creationId="{ECD4C9B3-EC6D-4200-BB51-D3144F61729D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47:25.732" v="279" actId="20577"/>
        <pc:sldMkLst>
          <pc:docMk/>
          <pc:sldMk cId="1309363557" sldId="451"/>
        </pc:sldMkLst>
        <pc:spChg chg="del">
          <ac:chgData name="Chisae Koizumi" userId="56daf4ee-0553-4efe-a59d-f3ef39271f03" providerId="ADAL" clId="{CF8D6A87-A6E0-43CB-BC52-E05DDD4F9A7E}" dt="2022-02-01T07:47:22.548" v="276" actId="478"/>
          <ac:spMkLst>
            <pc:docMk/>
            <pc:sldMk cId="1309363557" sldId="451"/>
            <ac:spMk id="13" creationId="{A260EF67-94B2-4A24-BAFA-3F8E589198FA}"/>
          </ac:spMkLst>
        </pc:spChg>
        <pc:spChg chg="add mod">
          <ac:chgData name="Chisae Koizumi" userId="56daf4ee-0553-4efe-a59d-f3ef39271f03" providerId="ADAL" clId="{CF8D6A87-A6E0-43CB-BC52-E05DDD4F9A7E}" dt="2022-02-01T07:47:25.732" v="279" actId="20577"/>
          <ac:spMkLst>
            <pc:docMk/>
            <pc:sldMk cId="1309363557" sldId="451"/>
            <ac:spMk id="15" creationId="{16FFF09F-5BF4-4412-8610-F9CB5FAB6F5C}"/>
          </ac:spMkLst>
        </pc:spChg>
        <pc:picChg chg="mod">
          <ac:chgData name="Chisae Koizumi" userId="56daf4ee-0553-4efe-a59d-f3ef39271f03" providerId="ADAL" clId="{CF8D6A87-A6E0-43CB-BC52-E05DDD4F9A7E}" dt="2022-02-01T07:47:05.171" v="275" actId="1076"/>
          <ac:picMkLst>
            <pc:docMk/>
            <pc:sldMk cId="1309363557" sldId="451"/>
            <ac:picMk id="6" creationId="{8FCEB58F-1CED-44F9-B92C-796902EB483E}"/>
          </ac:picMkLst>
        </pc:picChg>
      </pc:sldChg>
      <pc:sldChg chg="modSp mod">
        <pc:chgData name="Chisae Koizumi" userId="56daf4ee-0553-4efe-a59d-f3ef39271f03" providerId="ADAL" clId="{CF8D6A87-A6E0-43CB-BC52-E05DDD4F9A7E}" dt="2022-02-01T07:49:10.995" v="302" actId="1076"/>
        <pc:sldMkLst>
          <pc:docMk/>
          <pc:sldMk cId="1362290326" sldId="452"/>
        </pc:sldMkLst>
        <pc:spChg chg="mod">
          <ac:chgData name="Chisae Koizumi" userId="56daf4ee-0553-4efe-a59d-f3ef39271f03" providerId="ADAL" clId="{CF8D6A87-A6E0-43CB-BC52-E05DDD4F9A7E}" dt="2022-02-01T07:48:15.574" v="288" actId="1038"/>
          <ac:spMkLst>
            <pc:docMk/>
            <pc:sldMk cId="1362290326" sldId="452"/>
            <ac:spMk id="11" creationId="{744970F6-8D0E-4867-A7CA-B110568D3FB3}"/>
          </ac:spMkLst>
        </pc:spChg>
        <pc:picChg chg="mod">
          <ac:chgData name="Chisae Koizumi" userId="56daf4ee-0553-4efe-a59d-f3ef39271f03" providerId="ADAL" clId="{CF8D6A87-A6E0-43CB-BC52-E05DDD4F9A7E}" dt="2022-02-01T07:49:10.995" v="302" actId="1076"/>
          <ac:picMkLst>
            <pc:docMk/>
            <pc:sldMk cId="1362290326" sldId="452"/>
            <ac:picMk id="6" creationId="{E0E1E203-C342-459F-9B56-67EE6BD0BF0F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52:23.698" v="326" actId="1076"/>
        <pc:sldMkLst>
          <pc:docMk/>
          <pc:sldMk cId="2309753095" sldId="453"/>
        </pc:sldMkLst>
        <pc:spChg chg="mod">
          <ac:chgData name="Chisae Koizumi" userId="56daf4ee-0553-4efe-a59d-f3ef39271f03" providerId="ADAL" clId="{CF8D6A87-A6E0-43CB-BC52-E05DDD4F9A7E}" dt="2022-02-01T07:50:43.932" v="307" actId="1076"/>
          <ac:spMkLst>
            <pc:docMk/>
            <pc:sldMk cId="2309753095" sldId="453"/>
            <ac:spMk id="6" creationId="{E49174F4-87C9-4386-B5C6-FC0191EB7CFA}"/>
          </ac:spMkLst>
        </pc:spChg>
        <pc:picChg chg="add mod">
          <ac:chgData name="Chisae Koizumi" userId="56daf4ee-0553-4efe-a59d-f3ef39271f03" providerId="ADAL" clId="{CF8D6A87-A6E0-43CB-BC52-E05DDD4F9A7E}" dt="2022-02-01T07:52:20.002" v="324" actId="1076"/>
          <ac:picMkLst>
            <pc:docMk/>
            <pc:sldMk cId="2309753095" sldId="453"/>
            <ac:picMk id="3" creationId="{85565FB1-24D3-4541-A71F-B75724905A41}"/>
          </ac:picMkLst>
        </pc:picChg>
        <pc:picChg chg="mod">
          <ac:chgData name="Chisae Koizumi" userId="56daf4ee-0553-4efe-a59d-f3ef39271f03" providerId="ADAL" clId="{CF8D6A87-A6E0-43CB-BC52-E05DDD4F9A7E}" dt="2022-02-01T07:52:21.995" v="325" actId="1076"/>
          <ac:picMkLst>
            <pc:docMk/>
            <pc:sldMk cId="2309753095" sldId="453"/>
            <ac:picMk id="5" creationId="{A812EBFE-5083-4559-A402-38FED25A80C4}"/>
          </ac:picMkLst>
        </pc:picChg>
        <pc:picChg chg="del mod">
          <ac:chgData name="Chisae Koizumi" userId="56daf4ee-0553-4efe-a59d-f3ef39271f03" providerId="ADAL" clId="{CF8D6A87-A6E0-43CB-BC52-E05DDD4F9A7E}" dt="2022-02-01T07:52:16.710" v="323" actId="478"/>
          <ac:picMkLst>
            <pc:docMk/>
            <pc:sldMk cId="2309753095" sldId="453"/>
            <ac:picMk id="7" creationId="{738664EE-D996-4C49-8454-5F09512E29A2}"/>
          </ac:picMkLst>
        </pc:picChg>
        <pc:picChg chg="mod">
          <ac:chgData name="Chisae Koizumi" userId="56daf4ee-0553-4efe-a59d-f3ef39271f03" providerId="ADAL" clId="{CF8D6A87-A6E0-43CB-BC52-E05DDD4F9A7E}" dt="2022-02-01T07:52:23.698" v="326" actId="1076"/>
          <ac:picMkLst>
            <pc:docMk/>
            <pc:sldMk cId="2309753095" sldId="453"/>
            <ac:picMk id="8" creationId="{8AA1FCB4-18D5-4385-9338-DC81F1DFEAF7}"/>
          </ac:picMkLst>
        </pc:picChg>
        <pc:picChg chg="del mod">
          <ac:chgData name="Chisae Koizumi" userId="56daf4ee-0553-4efe-a59d-f3ef39271f03" providerId="ADAL" clId="{CF8D6A87-A6E0-43CB-BC52-E05DDD4F9A7E}" dt="2022-02-01T07:51:20.012" v="316" actId="478"/>
          <ac:picMkLst>
            <pc:docMk/>
            <pc:sldMk cId="2309753095" sldId="453"/>
            <ac:picMk id="9" creationId="{20B5D26D-E50A-4388-91B6-0957CD1F2F8A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53:54.235" v="353" actId="478"/>
        <pc:sldMkLst>
          <pc:docMk/>
          <pc:sldMk cId="2747370050" sldId="454"/>
        </pc:sldMkLst>
        <pc:spChg chg="del">
          <ac:chgData name="Chisae Koizumi" userId="56daf4ee-0553-4efe-a59d-f3ef39271f03" providerId="ADAL" clId="{CF8D6A87-A6E0-43CB-BC52-E05DDD4F9A7E}" dt="2022-02-01T07:50:50.105" v="308" actId="478"/>
          <ac:spMkLst>
            <pc:docMk/>
            <pc:sldMk cId="2747370050" sldId="454"/>
            <ac:spMk id="13" creationId="{BB1468DC-E75B-45F7-9153-1F06EEFB8149}"/>
          </ac:spMkLst>
        </pc:spChg>
        <pc:spChg chg="add mod">
          <ac:chgData name="Chisae Koizumi" userId="56daf4ee-0553-4efe-a59d-f3ef39271f03" providerId="ADAL" clId="{CF8D6A87-A6E0-43CB-BC52-E05DDD4F9A7E}" dt="2022-02-01T07:50:50.657" v="309"/>
          <ac:spMkLst>
            <pc:docMk/>
            <pc:sldMk cId="2747370050" sldId="454"/>
            <ac:spMk id="15" creationId="{785B457A-D5E3-4000-B72B-2829FFE3AC16}"/>
          </ac:spMkLst>
        </pc:spChg>
        <pc:spChg chg="del">
          <ac:chgData name="Chisae Koizumi" userId="56daf4ee-0553-4efe-a59d-f3ef39271f03" providerId="ADAL" clId="{CF8D6A87-A6E0-43CB-BC52-E05DDD4F9A7E}" dt="2022-02-01T07:53:50.161" v="348" actId="478"/>
          <ac:spMkLst>
            <pc:docMk/>
            <pc:sldMk cId="2747370050" sldId="454"/>
            <ac:spMk id="21" creationId="{88C7A5BD-E424-4720-BDFA-B4ED636704E7}"/>
          </ac:spMkLst>
        </pc:spChg>
        <pc:picChg chg="mod">
          <ac:chgData name="Chisae Koizumi" userId="56daf4ee-0553-4efe-a59d-f3ef39271f03" providerId="ADAL" clId="{CF8D6A87-A6E0-43CB-BC52-E05DDD4F9A7E}" dt="2022-02-01T07:52:29.883" v="327" actId="1076"/>
          <ac:picMkLst>
            <pc:docMk/>
            <pc:sldMk cId="2747370050" sldId="454"/>
            <ac:picMk id="5" creationId="{E8E0404A-046F-42EC-81C5-5AB8B4FAA846}"/>
          </ac:picMkLst>
        </pc:picChg>
        <pc:picChg chg="mod">
          <ac:chgData name="Chisae Koizumi" userId="56daf4ee-0553-4efe-a59d-f3ef39271f03" providerId="ADAL" clId="{CF8D6A87-A6E0-43CB-BC52-E05DDD4F9A7E}" dt="2022-02-01T07:52:40.771" v="331" actId="1076"/>
          <ac:picMkLst>
            <pc:docMk/>
            <pc:sldMk cId="2747370050" sldId="454"/>
            <ac:picMk id="9" creationId="{5E3D8A1B-F154-4598-8E22-9409FB778F1E}"/>
          </ac:picMkLst>
        </pc:picChg>
        <pc:picChg chg="mod">
          <ac:chgData name="Chisae Koizumi" userId="56daf4ee-0553-4efe-a59d-f3ef39271f03" providerId="ADAL" clId="{CF8D6A87-A6E0-43CB-BC52-E05DDD4F9A7E}" dt="2022-02-01T07:52:38.995" v="330" actId="1076"/>
          <ac:picMkLst>
            <pc:docMk/>
            <pc:sldMk cId="2747370050" sldId="454"/>
            <ac:picMk id="10" creationId="{93580D9E-0669-4A24-9405-09DA67B9C088}"/>
          </ac:picMkLst>
        </pc:picChg>
        <pc:picChg chg="del">
          <ac:chgData name="Chisae Koizumi" userId="56daf4ee-0553-4efe-a59d-f3ef39271f03" providerId="ADAL" clId="{CF8D6A87-A6E0-43CB-BC52-E05DDD4F9A7E}" dt="2022-02-01T07:53:52.815" v="351" actId="478"/>
          <ac:picMkLst>
            <pc:docMk/>
            <pc:sldMk cId="2747370050" sldId="454"/>
            <ac:picMk id="12" creationId="{925056E0-D640-4D3B-81B6-F3A2137FCC75}"/>
          </ac:picMkLst>
        </pc:picChg>
        <pc:picChg chg="del">
          <ac:chgData name="Chisae Koizumi" userId="56daf4ee-0553-4efe-a59d-f3ef39271f03" providerId="ADAL" clId="{CF8D6A87-A6E0-43CB-BC52-E05DDD4F9A7E}" dt="2022-02-01T07:53:52.104" v="350" actId="478"/>
          <ac:picMkLst>
            <pc:docMk/>
            <pc:sldMk cId="2747370050" sldId="454"/>
            <ac:picMk id="14" creationId="{603B09FC-7DE3-434E-AD7C-E44BE584AD98}"/>
          </ac:picMkLst>
        </pc:picChg>
        <pc:picChg chg="del">
          <ac:chgData name="Chisae Koizumi" userId="56daf4ee-0553-4efe-a59d-f3ef39271f03" providerId="ADAL" clId="{CF8D6A87-A6E0-43CB-BC52-E05DDD4F9A7E}" dt="2022-02-01T07:53:51.158" v="349" actId="478"/>
          <ac:picMkLst>
            <pc:docMk/>
            <pc:sldMk cId="2747370050" sldId="454"/>
            <ac:picMk id="16" creationId="{1FE451BA-AB39-4A85-BD26-DAB234FD0949}"/>
          </ac:picMkLst>
        </pc:picChg>
        <pc:picChg chg="del">
          <ac:chgData name="Chisae Koizumi" userId="56daf4ee-0553-4efe-a59d-f3ef39271f03" providerId="ADAL" clId="{CF8D6A87-A6E0-43CB-BC52-E05DDD4F9A7E}" dt="2022-02-01T07:53:53.556" v="352" actId="478"/>
          <ac:picMkLst>
            <pc:docMk/>
            <pc:sldMk cId="2747370050" sldId="454"/>
            <ac:picMk id="18" creationId="{A118A7AC-E05D-4819-BB47-B9425984360A}"/>
          </ac:picMkLst>
        </pc:picChg>
        <pc:picChg chg="del">
          <ac:chgData name="Chisae Koizumi" userId="56daf4ee-0553-4efe-a59d-f3ef39271f03" providerId="ADAL" clId="{CF8D6A87-A6E0-43CB-BC52-E05DDD4F9A7E}" dt="2022-02-01T07:53:54.235" v="353" actId="478"/>
          <ac:picMkLst>
            <pc:docMk/>
            <pc:sldMk cId="2747370050" sldId="454"/>
            <ac:picMk id="20" creationId="{5FD211D0-9234-405A-BBCA-FBAAC6B26F03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46:58.041" v="274" actId="164"/>
        <pc:sldMkLst>
          <pc:docMk/>
          <pc:sldMk cId="1889663704" sldId="455"/>
        </pc:sldMkLst>
        <pc:spChg chg="mod">
          <ac:chgData name="Chisae Koizumi" userId="56daf4ee-0553-4efe-a59d-f3ef39271f03" providerId="ADAL" clId="{CF8D6A87-A6E0-43CB-BC52-E05DDD4F9A7E}" dt="2022-02-01T07:46:58.041" v="274" actId="164"/>
          <ac:spMkLst>
            <pc:docMk/>
            <pc:sldMk cId="1889663704" sldId="455"/>
            <ac:spMk id="2" creationId="{A60BBFB8-F097-4EFB-9437-FA687A5C7A97}"/>
          </ac:spMkLst>
        </pc:spChg>
        <pc:spChg chg="mod">
          <ac:chgData name="Chisae Koizumi" userId="56daf4ee-0553-4efe-a59d-f3ef39271f03" providerId="ADAL" clId="{CF8D6A87-A6E0-43CB-BC52-E05DDD4F9A7E}" dt="2022-02-01T07:46:58.041" v="274" actId="164"/>
          <ac:spMkLst>
            <pc:docMk/>
            <pc:sldMk cId="1889663704" sldId="455"/>
            <ac:spMk id="10" creationId="{79A14B73-3E8B-4BAE-AE58-473A7641222B}"/>
          </ac:spMkLst>
        </pc:spChg>
        <pc:spChg chg="mod">
          <ac:chgData name="Chisae Koizumi" userId="56daf4ee-0553-4efe-a59d-f3ef39271f03" providerId="ADAL" clId="{CF8D6A87-A6E0-43CB-BC52-E05DDD4F9A7E}" dt="2022-02-01T07:46:58.041" v="274" actId="164"/>
          <ac:spMkLst>
            <pc:docMk/>
            <pc:sldMk cId="1889663704" sldId="455"/>
            <ac:spMk id="11" creationId="{7AFA876E-39AF-40E7-84D6-54599282489A}"/>
          </ac:spMkLst>
        </pc:spChg>
        <pc:spChg chg="del">
          <ac:chgData name="Chisae Koizumi" userId="56daf4ee-0553-4efe-a59d-f3ef39271f03" providerId="ADAL" clId="{CF8D6A87-A6E0-43CB-BC52-E05DDD4F9A7E}" dt="2022-02-01T07:45:45.211" v="243" actId="478"/>
          <ac:spMkLst>
            <pc:docMk/>
            <pc:sldMk cId="1889663704" sldId="455"/>
            <ac:spMk id="14" creationId="{E2327E36-1F9C-43D1-836F-10C58F00D37B}"/>
          </ac:spMkLst>
        </pc:spChg>
        <pc:spChg chg="add mod">
          <ac:chgData name="Chisae Koizumi" userId="56daf4ee-0553-4efe-a59d-f3ef39271f03" providerId="ADAL" clId="{CF8D6A87-A6E0-43CB-BC52-E05DDD4F9A7E}" dt="2022-02-01T07:45:45.775" v="244"/>
          <ac:spMkLst>
            <pc:docMk/>
            <pc:sldMk cId="1889663704" sldId="455"/>
            <ac:spMk id="16" creationId="{B139418A-FDE5-4BE7-8C0D-5527EB0333A0}"/>
          </ac:spMkLst>
        </pc:spChg>
        <pc:grpChg chg="add mod">
          <ac:chgData name="Chisae Koizumi" userId="56daf4ee-0553-4efe-a59d-f3ef39271f03" providerId="ADAL" clId="{CF8D6A87-A6E0-43CB-BC52-E05DDD4F9A7E}" dt="2022-02-01T07:46:58.041" v="274" actId="164"/>
          <ac:grpSpMkLst>
            <pc:docMk/>
            <pc:sldMk cId="1889663704" sldId="455"/>
            <ac:grpSpMk id="3" creationId="{B48D4078-758A-4FEA-B9D3-8E5792E0047C}"/>
          </ac:grpSpMkLst>
        </pc:grpChg>
        <pc:picChg chg="mod">
          <ac:chgData name="Chisae Koizumi" userId="56daf4ee-0553-4efe-a59d-f3ef39271f03" providerId="ADAL" clId="{CF8D6A87-A6E0-43CB-BC52-E05DDD4F9A7E}" dt="2022-02-01T07:46:01.674" v="246" actId="1076"/>
          <ac:picMkLst>
            <pc:docMk/>
            <pc:sldMk cId="1889663704" sldId="455"/>
            <ac:picMk id="12" creationId="{529D4D01-9FF1-4E70-84C1-34F347E993F9}"/>
          </ac:picMkLst>
        </pc:picChg>
        <pc:picChg chg="mod">
          <ac:chgData name="Chisae Koizumi" userId="56daf4ee-0553-4efe-a59d-f3ef39271f03" providerId="ADAL" clId="{CF8D6A87-A6E0-43CB-BC52-E05DDD4F9A7E}" dt="2022-02-01T07:46:58.041" v="274" actId="164"/>
          <ac:picMkLst>
            <pc:docMk/>
            <pc:sldMk cId="1889663704" sldId="455"/>
            <ac:picMk id="19" creationId="{4F82B29C-8D81-4CE6-BE32-D10BDCA816FF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47:54.243" v="284" actId="1076"/>
        <pc:sldMkLst>
          <pc:docMk/>
          <pc:sldMk cId="3334967371" sldId="456"/>
        </pc:sldMkLst>
        <pc:spChg chg="del">
          <ac:chgData name="Chisae Koizumi" userId="56daf4ee-0553-4efe-a59d-f3ef39271f03" providerId="ADAL" clId="{CF8D6A87-A6E0-43CB-BC52-E05DDD4F9A7E}" dt="2022-02-01T07:47:35.432" v="280" actId="478"/>
          <ac:spMkLst>
            <pc:docMk/>
            <pc:sldMk cId="3334967371" sldId="456"/>
            <ac:spMk id="23" creationId="{7935D6A6-2DC4-492F-89D5-77658B6BF058}"/>
          </ac:spMkLst>
        </pc:spChg>
        <pc:spChg chg="add mod">
          <ac:chgData name="Chisae Koizumi" userId="56daf4ee-0553-4efe-a59d-f3ef39271f03" providerId="ADAL" clId="{CF8D6A87-A6E0-43CB-BC52-E05DDD4F9A7E}" dt="2022-02-01T07:47:39.192" v="283" actId="20577"/>
          <ac:spMkLst>
            <pc:docMk/>
            <pc:sldMk cId="3334967371" sldId="456"/>
            <ac:spMk id="24" creationId="{C2511A8C-EC1C-4A00-B87F-A979AAABB00D}"/>
          </ac:spMkLst>
        </pc:spChg>
        <pc:picChg chg="mod">
          <ac:chgData name="Chisae Koizumi" userId="56daf4ee-0553-4efe-a59d-f3ef39271f03" providerId="ADAL" clId="{CF8D6A87-A6E0-43CB-BC52-E05DDD4F9A7E}" dt="2022-02-01T07:47:54.243" v="284" actId="1076"/>
          <ac:picMkLst>
            <pc:docMk/>
            <pc:sldMk cId="3334967371" sldId="456"/>
            <ac:picMk id="6" creationId="{8FCEB58F-1CED-44F9-B92C-796902EB483E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49:29.837" v="304"/>
        <pc:sldMkLst>
          <pc:docMk/>
          <pc:sldMk cId="2480823463" sldId="457"/>
        </pc:sldMkLst>
        <pc:spChg chg="del">
          <ac:chgData name="Chisae Koizumi" userId="56daf4ee-0553-4efe-a59d-f3ef39271f03" providerId="ADAL" clId="{CF8D6A87-A6E0-43CB-BC52-E05DDD4F9A7E}" dt="2022-02-01T07:49:29.467" v="303" actId="478"/>
          <ac:spMkLst>
            <pc:docMk/>
            <pc:sldMk cId="2480823463" sldId="457"/>
            <ac:spMk id="13" creationId="{8EB16B94-188D-4410-99D0-F4EEEBA58432}"/>
          </ac:spMkLst>
        </pc:spChg>
        <pc:spChg chg="add mod">
          <ac:chgData name="Chisae Koizumi" userId="56daf4ee-0553-4efe-a59d-f3ef39271f03" providerId="ADAL" clId="{CF8D6A87-A6E0-43CB-BC52-E05DDD4F9A7E}" dt="2022-02-01T07:49:29.837" v="304"/>
          <ac:spMkLst>
            <pc:docMk/>
            <pc:sldMk cId="2480823463" sldId="457"/>
            <ac:spMk id="16" creationId="{2E9F227D-6FFB-4790-B6BB-40509D0C270F}"/>
          </ac:spMkLst>
        </pc:spChg>
        <pc:picChg chg="add mod">
          <ac:chgData name="Chisae Koizumi" userId="56daf4ee-0553-4efe-a59d-f3ef39271f03" providerId="ADAL" clId="{CF8D6A87-A6E0-43CB-BC52-E05DDD4F9A7E}" dt="2022-02-01T07:48:58.540" v="297" actId="1076"/>
          <ac:picMkLst>
            <pc:docMk/>
            <pc:sldMk cId="2480823463" sldId="457"/>
            <ac:picMk id="3" creationId="{1E7455DE-7203-49B5-AFAF-3BDDACACBF20}"/>
          </ac:picMkLst>
        </pc:picChg>
        <pc:picChg chg="del">
          <ac:chgData name="Chisae Koizumi" userId="56daf4ee-0553-4efe-a59d-f3ef39271f03" providerId="ADAL" clId="{CF8D6A87-A6E0-43CB-BC52-E05DDD4F9A7E}" dt="2022-02-01T07:48:51.787" v="294" actId="478"/>
          <ac:picMkLst>
            <pc:docMk/>
            <pc:sldMk cId="2480823463" sldId="457"/>
            <ac:picMk id="5" creationId="{F2226AE6-1CED-4ED6-92CF-48CF4BCFD6C3}"/>
          </ac:picMkLst>
        </pc:picChg>
        <pc:picChg chg="mod ord">
          <ac:chgData name="Chisae Koizumi" userId="56daf4ee-0553-4efe-a59d-f3ef39271f03" providerId="ADAL" clId="{CF8D6A87-A6E0-43CB-BC52-E05DDD4F9A7E}" dt="2022-02-01T07:49:06.140" v="301" actId="1076"/>
          <ac:picMkLst>
            <pc:docMk/>
            <pc:sldMk cId="2480823463" sldId="457"/>
            <ac:picMk id="6" creationId="{E0E1E203-C342-459F-9B56-67EE6BD0BF0F}"/>
          </ac:picMkLst>
        </pc:picChg>
      </pc:sldChg>
      <pc:sldChg chg="modSp mod">
        <pc:chgData name="Chisae Koizumi" userId="56daf4ee-0553-4efe-a59d-f3ef39271f03" providerId="ADAL" clId="{CF8D6A87-A6E0-43CB-BC52-E05DDD4F9A7E}" dt="2022-02-01T07:56:04.019" v="378" actId="1076"/>
        <pc:sldMkLst>
          <pc:docMk/>
          <pc:sldMk cId="881099098" sldId="458"/>
        </pc:sldMkLst>
        <pc:spChg chg="mod">
          <ac:chgData name="Chisae Koizumi" userId="56daf4ee-0553-4efe-a59d-f3ef39271f03" providerId="ADAL" clId="{CF8D6A87-A6E0-43CB-BC52-E05DDD4F9A7E}" dt="2022-02-01T07:55:46.121" v="377" actId="1035"/>
          <ac:spMkLst>
            <pc:docMk/>
            <pc:sldMk cId="881099098" sldId="458"/>
            <ac:spMk id="6" creationId="{EDBADB25-F91E-43C2-9394-8C2EE71CC8EC}"/>
          </ac:spMkLst>
        </pc:spChg>
        <pc:picChg chg="mod">
          <ac:chgData name="Chisae Koizumi" userId="56daf4ee-0553-4efe-a59d-f3ef39271f03" providerId="ADAL" clId="{CF8D6A87-A6E0-43CB-BC52-E05DDD4F9A7E}" dt="2022-02-01T07:56:04.019" v="378" actId="1076"/>
          <ac:picMkLst>
            <pc:docMk/>
            <pc:sldMk cId="881099098" sldId="458"/>
            <ac:picMk id="8" creationId="{AC6E02C9-E61B-40B0-A48F-70C079DBB669}"/>
          </ac:picMkLst>
        </pc:picChg>
      </pc:sldChg>
      <pc:sldChg chg="modSp mod">
        <pc:chgData name="Chisae Koizumi" userId="56daf4ee-0553-4efe-a59d-f3ef39271f03" providerId="ADAL" clId="{CF8D6A87-A6E0-43CB-BC52-E05DDD4F9A7E}" dt="2022-02-01T07:56:52.778" v="386" actId="1076"/>
        <pc:sldMkLst>
          <pc:docMk/>
          <pc:sldMk cId="2294904307" sldId="459"/>
        </pc:sldMkLst>
        <pc:spChg chg="mod">
          <ac:chgData name="Chisae Koizumi" userId="56daf4ee-0553-4efe-a59d-f3ef39271f03" providerId="ADAL" clId="{CF8D6A87-A6E0-43CB-BC52-E05DDD4F9A7E}" dt="2022-02-01T07:56:52.778" v="386" actId="1076"/>
          <ac:spMkLst>
            <pc:docMk/>
            <pc:sldMk cId="2294904307" sldId="459"/>
            <ac:spMk id="6" creationId="{69C22FD6-E34A-4DE7-8E1D-E22DA72A1A01}"/>
          </ac:spMkLst>
        </pc:spChg>
      </pc:sldChg>
      <pc:sldChg chg="modSp mod">
        <pc:chgData name="Chisae Koizumi" userId="56daf4ee-0553-4efe-a59d-f3ef39271f03" providerId="ADAL" clId="{CF8D6A87-A6E0-43CB-BC52-E05DDD4F9A7E}" dt="2022-02-01T07:59:45.634" v="431" actId="1035"/>
        <pc:sldMkLst>
          <pc:docMk/>
          <pc:sldMk cId="180149704" sldId="460"/>
        </pc:sldMkLst>
        <pc:spChg chg="mod">
          <ac:chgData name="Chisae Koizumi" userId="56daf4ee-0553-4efe-a59d-f3ef39271f03" providerId="ADAL" clId="{CF8D6A87-A6E0-43CB-BC52-E05DDD4F9A7E}" dt="2022-02-01T07:59:45.634" v="431" actId="1035"/>
          <ac:spMkLst>
            <pc:docMk/>
            <pc:sldMk cId="180149704" sldId="460"/>
            <ac:spMk id="3" creationId="{42669F0F-9C94-4AE4-BFE6-2A28F02A968D}"/>
          </ac:spMkLst>
        </pc:spChg>
      </pc:sldChg>
      <pc:sldChg chg="addSp delSp modSp mod">
        <pc:chgData name="Chisae Koizumi" userId="56daf4ee-0553-4efe-a59d-f3ef39271f03" providerId="ADAL" clId="{CF8D6A87-A6E0-43CB-BC52-E05DDD4F9A7E}" dt="2022-02-01T08:06:38.016" v="469" actId="478"/>
        <pc:sldMkLst>
          <pc:docMk/>
          <pc:sldMk cId="1447764638" sldId="461"/>
        </pc:sldMkLst>
        <pc:spChg chg="del">
          <ac:chgData name="Chisae Koizumi" userId="56daf4ee-0553-4efe-a59d-f3ef39271f03" providerId="ADAL" clId="{CF8D6A87-A6E0-43CB-BC52-E05DDD4F9A7E}" dt="2022-02-01T08:01:43.912" v="432" actId="478"/>
          <ac:spMkLst>
            <pc:docMk/>
            <pc:sldMk cId="1447764638" sldId="461"/>
            <ac:spMk id="12" creationId="{8371CD8E-2A89-42C7-9825-F1B8CBF60276}"/>
          </ac:spMkLst>
        </pc:spChg>
        <pc:spChg chg="add mod">
          <ac:chgData name="Chisae Koizumi" userId="56daf4ee-0553-4efe-a59d-f3ef39271f03" providerId="ADAL" clId="{CF8D6A87-A6E0-43CB-BC52-E05DDD4F9A7E}" dt="2022-02-01T08:03:31.692" v="454" actId="1037"/>
          <ac:spMkLst>
            <pc:docMk/>
            <pc:sldMk cId="1447764638" sldId="461"/>
            <ac:spMk id="13" creationId="{192E7FAB-6F92-42A4-B36E-B81C5D53EDB9}"/>
          </ac:spMkLst>
        </pc:spChg>
        <pc:spChg chg="mod">
          <ac:chgData name="Chisae Koizumi" userId="56daf4ee-0553-4efe-a59d-f3ef39271f03" providerId="ADAL" clId="{CF8D6A87-A6E0-43CB-BC52-E05DDD4F9A7E}" dt="2022-02-01T08:04:19.082" v="461" actId="208"/>
          <ac:spMkLst>
            <pc:docMk/>
            <pc:sldMk cId="1447764638" sldId="461"/>
            <ac:spMk id="22" creationId="{28087789-E98C-4D6D-8FCA-D20896A4B728}"/>
          </ac:spMkLst>
        </pc:spChg>
        <pc:grpChg chg="del mod">
          <ac:chgData name="Chisae Koizumi" userId="56daf4ee-0553-4efe-a59d-f3ef39271f03" providerId="ADAL" clId="{CF8D6A87-A6E0-43CB-BC52-E05DDD4F9A7E}" dt="2022-02-01T08:06:38.016" v="469" actId="478"/>
          <ac:grpSpMkLst>
            <pc:docMk/>
            <pc:sldMk cId="1447764638" sldId="461"/>
            <ac:grpSpMk id="23" creationId="{ED1C38E5-2350-437D-95A8-CEBDEA22DD28}"/>
          </ac:grpSpMkLst>
        </pc:grpChg>
        <pc:picChg chg="mod">
          <ac:chgData name="Chisae Koizumi" userId="56daf4ee-0553-4efe-a59d-f3ef39271f03" providerId="ADAL" clId="{CF8D6A87-A6E0-43CB-BC52-E05DDD4F9A7E}" dt="2022-02-01T08:03:17.146" v="444" actId="1076"/>
          <ac:picMkLst>
            <pc:docMk/>
            <pc:sldMk cId="1447764638" sldId="461"/>
            <ac:picMk id="5" creationId="{343176B2-C15C-4F64-AD38-E043AEB03951}"/>
          </ac:picMkLst>
        </pc:picChg>
        <pc:picChg chg="mod">
          <ac:chgData name="Chisae Koizumi" userId="56daf4ee-0553-4efe-a59d-f3ef39271f03" providerId="ADAL" clId="{CF8D6A87-A6E0-43CB-BC52-E05DDD4F9A7E}" dt="2022-02-01T08:03:22.313" v="449" actId="1036"/>
          <ac:picMkLst>
            <pc:docMk/>
            <pc:sldMk cId="1447764638" sldId="461"/>
            <ac:picMk id="7" creationId="{4A82074B-1413-4E6A-BCCA-858C97F5CA97}"/>
          </ac:picMkLst>
        </pc:picChg>
        <pc:picChg chg="mod">
          <ac:chgData name="Chisae Koizumi" userId="56daf4ee-0553-4efe-a59d-f3ef39271f03" providerId="ADAL" clId="{CF8D6A87-A6E0-43CB-BC52-E05DDD4F9A7E}" dt="2022-02-01T08:03:25.449" v="450" actId="1076"/>
          <ac:picMkLst>
            <pc:docMk/>
            <pc:sldMk cId="1447764638" sldId="461"/>
            <ac:picMk id="9" creationId="{4D1706F2-ACF4-4C01-B7E7-7B2226B6276B}"/>
          </ac:picMkLst>
        </pc:picChg>
        <pc:picChg chg="mod">
          <ac:chgData name="Chisae Koizumi" userId="56daf4ee-0553-4efe-a59d-f3ef39271f03" providerId="ADAL" clId="{CF8D6A87-A6E0-43CB-BC52-E05DDD4F9A7E}" dt="2022-02-01T08:02:24.818" v="439" actId="1076"/>
          <ac:picMkLst>
            <pc:docMk/>
            <pc:sldMk cId="1447764638" sldId="461"/>
            <ac:picMk id="11" creationId="{F16202C2-0B78-4484-A3FA-8546EFF5717E}"/>
          </ac:picMkLst>
        </pc:picChg>
        <pc:picChg chg="mod">
          <ac:chgData name="Chisae Koizumi" userId="56daf4ee-0553-4efe-a59d-f3ef39271f03" providerId="ADAL" clId="{CF8D6A87-A6E0-43CB-BC52-E05DDD4F9A7E}" dt="2022-02-01T08:04:27.912" v="462" actId="208"/>
          <ac:picMkLst>
            <pc:docMk/>
            <pc:sldMk cId="1447764638" sldId="461"/>
            <ac:picMk id="15" creationId="{5BD0C51A-AABF-490E-AB21-0E576188CFA5}"/>
          </ac:picMkLst>
        </pc:picChg>
        <pc:picChg chg="mod">
          <ac:chgData name="Chisae Koizumi" userId="56daf4ee-0553-4efe-a59d-f3ef39271f03" providerId="ADAL" clId="{CF8D6A87-A6E0-43CB-BC52-E05DDD4F9A7E}" dt="2022-02-01T08:04:27.912" v="462" actId="208"/>
          <ac:picMkLst>
            <pc:docMk/>
            <pc:sldMk cId="1447764638" sldId="461"/>
            <ac:picMk id="17" creationId="{49A347BD-2340-4E50-9825-A20B0E81AB27}"/>
          </ac:picMkLst>
        </pc:picChg>
        <pc:picChg chg="mod">
          <ac:chgData name="Chisae Koizumi" userId="56daf4ee-0553-4efe-a59d-f3ef39271f03" providerId="ADAL" clId="{CF8D6A87-A6E0-43CB-BC52-E05DDD4F9A7E}" dt="2022-02-01T08:04:27.912" v="462" actId="208"/>
          <ac:picMkLst>
            <pc:docMk/>
            <pc:sldMk cId="1447764638" sldId="461"/>
            <ac:picMk id="19" creationId="{0CDE77CA-386C-4898-B1CB-0314F94E81EF}"/>
          </ac:picMkLst>
        </pc:picChg>
        <pc:picChg chg="mod">
          <ac:chgData name="Chisae Koizumi" userId="56daf4ee-0553-4efe-a59d-f3ef39271f03" providerId="ADAL" clId="{CF8D6A87-A6E0-43CB-BC52-E05DDD4F9A7E}" dt="2022-02-01T08:04:27.912" v="462" actId="208"/>
          <ac:picMkLst>
            <pc:docMk/>
            <pc:sldMk cId="1447764638" sldId="461"/>
            <ac:picMk id="21" creationId="{2AC785FA-0E1C-4BA2-84CE-2720841C403C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54:18.756" v="357" actId="1076"/>
        <pc:sldMkLst>
          <pc:docMk/>
          <pc:sldMk cId="1782079964" sldId="462"/>
        </pc:sldMkLst>
        <pc:spChg chg="del">
          <ac:chgData name="Chisae Koizumi" userId="56daf4ee-0553-4efe-a59d-f3ef39271f03" providerId="ADAL" clId="{CF8D6A87-A6E0-43CB-BC52-E05DDD4F9A7E}" dt="2022-02-01T07:50:55.277" v="310" actId="478"/>
          <ac:spMkLst>
            <pc:docMk/>
            <pc:sldMk cId="1782079964" sldId="462"/>
            <ac:spMk id="7" creationId="{B46ED505-4773-493B-9453-BA3686588457}"/>
          </ac:spMkLst>
        </pc:spChg>
        <pc:spChg chg="add mod">
          <ac:chgData name="Chisae Koizumi" userId="56daf4ee-0553-4efe-a59d-f3ef39271f03" providerId="ADAL" clId="{CF8D6A87-A6E0-43CB-BC52-E05DDD4F9A7E}" dt="2022-02-01T07:50:58.075" v="313" actId="20577"/>
          <ac:spMkLst>
            <pc:docMk/>
            <pc:sldMk cId="1782079964" sldId="462"/>
            <ac:spMk id="9" creationId="{ECB6E961-6E96-46AB-8FBF-FCA278F687C7}"/>
          </ac:spMkLst>
        </pc:spChg>
        <pc:picChg chg="mod">
          <ac:chgData name="Chisae Koizumi" userId="56daf4ee-0553-4efe-a59d-f3ef39271f03" providerId="ADAL" clId="{CF8D6A87-A6E0-43CB-BC52-E05DDD4F9A7E}" dt="2022-02-01T07:54:18.756" v="357" actId="1076"/>
          <ac:picMkLst>
            <pc:docMk/>
            <pc:sldMk cId="1782079964" sldId="462"/>
            <ac:picMk id="3" creationId="{E765E10D-A3D8-4A2A-B282-588E8AFD06C9}"/>
          </ac:picMkLst>
        </pc:picChg>
        <pc:picChg chg="del">
          <ac:chgData name="Chisae Koizumi" userId="56daf4ee-0553-4efe-a59d-f3ef39271f03" providerId="ADAL" clId="{CF8D6A87-A6E0-43CB-BC52-E05DDD4F9A7E}" dt="2022-02-01T07:53:46.218" v="347" actId="478"/>
          <ac:picMkLst>
            <pc:docMk/>
            <pc:sldMk cId="1782079964" sldId="462"/>
            <ac:picMk id="12" creationId="{909A364A-3ADE-4AD8-9A2A-CCF2B3F3AAF7}"/>
          </ac:picMkLst>
        </pc:picChg>
      </pc:sldChg>
      <pc:sldChg chg="addSp modSp mod">
        <pc:chgData name="Chisae Koizumi" userId="56daf4ee-0553-4efe-a59d-f3ef39271f03" providerId="ADAL" clId="{CF8D6A87-A6E0-43CB-BC52-E05DDD4F9A7E}" dt="2022-02-01T07:56:31.276" v="384" actId="164"/>
        <pc:sldMkLst>
          <pc:docMk/>
          <pc:sldMk cId="1478415325" sldId="463"/>
        </pc:sldMkLst>
        <pc:spChg chg="mod">
          <ac:chgData name="Chisae Koizumi" userId="56daf4ee-0553-4efe-a59d-f3ef39271f03" providerId="ADAL" clId="{CF8D6A87-A6E0-43CB-BC52-E05DDD4F9A7E}" dt="2022-02-01T07:56:31.276" v="384" actId="164"/>
          <ac:spMkLst>
            <pc:docMk/>
            <pc:sldMk cId="1478415325" sldId="463"/>
            <ac:spMk id="4" creationId="{9FE1DEC9-DC10-472A-BC0E-6DBF3CEDE22F}"/>
          </ac:spMkLst>
        </pc:spChg>
        <pc:spChg chg="mod">
          <ac:chgData name="Chisae Koizumi" userId="56daf4ee-0553-4efe-a59d-f3ef39271f03" providerId="ADAL" clId="{CF8D6A87-A6E0-43CB-BC52-E05DDD4F9A7E}" dt="2022-02-01T07:56:31.276" v="384" actId="164"/>
          <ac:spMkLst>
            <pc:docMk/>
            <pc:sldMk cId="1478415325" sldId="463"/>
            <ac:spMk id="9" creationId="{B1FCCABB-B4A1-4B84-9F8A-2FA3C143970E}"/>
          </ac:spMkLst>
        </pc:spChg>
        <pc:grpChg chg="add mod">
          <ac:chgData name="Chisae Koizumi" userId="56daf4ee-0553-4efe-a59d-f3ef39271f03" providerId="ADAL" clId="{CF8D6A87-A6E0-43CB-BC52-E05DDD4F9A7E}" dt="2022-02-01T07:56:31.276" v="384" actId="164"/>
          <ac:grpSpMkLst>
            <pc:docMk/>
            <pc:sldMk cId="1478415325" sldId="463"/>
            <ac:grpSpMk id="2" creationId="{42707558-33EC-46C9-B456-6D02A586B188}"/>
          </ac:grpSpMkLst>
        </pc:grpChg>
        <pc:picChg chg="mod">
          <ac:chgData name="Chisae Koizumi" userId="56daf4ee-0553-4efe-a59d-f3ef39271f03" providerId="ADAL" clId="{CF8D6A87-A6E0-43CB-BC52-E05DDD4F9A7E}" dt="2022-02-01T07:56:31.276" v="384" actId="164"/>
          <ac:picMkLst>
            <pc:docMk/>
            <pc:sldMk cId="1478415325" sldId="463"/>
            <ac:picMk id="7" creationId="{D65D8DE6-0EE6-49F6-8745-8616CEA19E13}"/>
          </ac:picMkLst>
        </pc:picChg>
        <pc:picChg chg="mod">
          <ac:chgData name="Chisae Koizumi" userId="56daf4ee-0553-4efe-a59d-f3ef39271f03" providerId="ADAL" clId="{CF8D6A87-A6E0-43CB-BC52-E05DDD4F9A7E}" dt="2022-02-01T07:56:11.515" v="381" actId="1076"/>
          <ac:picMkLst>
            <pc:docMk/>
            <pc:sldMk cId="1478415325" sldId="463"/>
            <ac:picMk id="8" creationId="{AC6E02C9-E61B-40B0-A48F-70C079DBB669}"/>
          </ac:picMkLst>
        </pc:picChg>
      </pc:sldChg>
      <pc:sldChg chg="delSp modSp mod">
        <pc:chgData name="Chisae Koizumi" userId="56daf4ee-0553-4efe-a59d-f3ef39271f03" providerId="ADAL" clId="{CF8D6A87-A6E0-43CB-BC52-E05DDD4F9A7E}" dt="2022-02-01T07:59:24.848" v="419" actId="1035"/>
        <pc:sldMkLst>
          <pc:docMk/>
          <pc:sldMk cId="2897769473" sldId="464"/>
        </pc:sldMkLst>
        <pc:spChg chg="mod">
          <ac:chgData name="Chisae Koizumi" userId="56daf4ee-0553-4efe-a59d-f3ef39271f03" providerId="ADAL" clId="{CF8D6A87-A6E0-43CB-BC52-E05DDD4F9A7E}" dt="2022-02-01T07:59:24.848" v="419" actId="1035"/>
          <ac:spMkLst>
            <pc:docMk/>
            <pc:sldMk cId="2897769473" sldId="464"/>
            <ac:spMk id="13" creationId="{3236C05B-865A-40B3-BCCB-C96ED2BB84A2}"/>
          </ac:spMkLst>
        </pc:spChg>
        <pc:spChg chg="del">
          <ac:chgData name="Chisae Koizumi" userId="56daf4ee-0553-4efe-a59d-f3ef39271f03" providerId="ADAL" clId="{CF8D6A87-A6E0-43CB-BC52-E05DDD4F9A7E}" dt="2022-02-01T07:58:38.440" v="390" actId="478"/>
          <ac:spMkLst>
            <pc:docMk/>
            <pc:sldMk cId="2897769473" sldId="464"/>
            <ac:spMk id="21" creationId="{88C7A5BD-E424-4720-BDFA-B4ED636704E7}"/>
          </ac:spMkLst>
        </pc:spChg>
        <pc:picChg chg="mod">
          <ac:chgData name="Chisae Koizumi" userId="56daf4ee-0553-4efe-a59d-f3ef39271f03" providerId="ADAL" clId="{CF8D6A87-A6E0-43CB-BC52-E05DDD4F9A7E}" dt="2022-02-01T07:58:54.010" v="401" actId="1076"/>
          <ac:picMkLst>
            <pc:docMk/>
            <pc:sldMk cId="2897769473" sldId="464"/>
            <ac:picMk id="6" creationId="{14875080-1663-4795-8381-4E6157EED163}"/>
          </ac:picMkLst>
        </pc:picChg>
        <pc:picChg chg="del">
          <ac:chgData name="Chisae Koizumi" userId="56daf4ee-0553-4efe-a59d-f3ef39271f03" providerId="ADAL" clId="{CF8D6A87-A6E0-43CB-BC52-E05DDD4F9A7E}" dt="2022-02-01T07:58:35.888" v="389" actId="478"/>
          <ac:picMkLst>
            <pc:docMk/>
            <pc:sldMk cId="2897769473" sldId="464"/>
            <ac:picMk id="7" creationId="{0660EAA3-E230-4A21-909F-F20595238378}"/>
          </ac:picMkLst>
        </pc:picChg>
        <pc:picChg chg="mod">
          <ac:chgData name="Chisae Koizumi" userId="56daf4ee-0553-4efe-a59d-f3ef39271f03" providerId="ADAL" clId="{CF8D6A87-A6E0-43CB-BC52-E05DDD4F9A7E}" dt="2022-02-01T07:58:58.082" v="402" actId="1076"/>
          <ac:picMkLst>
            <pc:docMk/>
            <pc:sldMk cId="2897769473" sldId="464"/>
            <ac:picMk id="9" creationId="{5E3D8A1B-F154-4598-8E22-9409FB778F1E}"/>
          </ac:picMkLst>
        </pc:picChg>
        <pc:picChg chg="mod">
          <ac:chgData name="Chisae Koizumi" userId="56daf4ee-0553-4efe-a59d-f3ef39271f03" providerId="ADAL" clId="{CF8D6A87-A6E0-43CB-BC52-E05DDD4F9A7E}" dt="2022-02-01T07:59:07.110" v="409" actId="1036"/>
          <ac:picMkLst>
            <pc:docMk/>
            <pc:sldMk cId="2897769473" sldId="464"/>
            <ac:picMk id="10" creationId="{93580D9E-0669-4A24-9405-09DA67B9C088}"/>
          </ac:picMkLst>
        </pc:picChg>
        <pc:picChg chg="del">
          <ac:chgData name="Chisae Koizumi" userId="56daf4ee-0553-4efe-a59d-f3ef39271f03" providerId="ADAL" clId="{CF8D6A87-A6E0-43CB-BC52-E05DDD4F9A7E}" dt="2022-02-01T07:58:39.983" v="391" actId="478"/>
          <ac:picMkLst>
            <pc:docMk/>
            <pc:sldMk cId="2897769473" sldId="464"/>
            <ac:picMk id="12" creationId="{925056E0-D640-4D3B-81B6-F3A2137FCC75}"/>
          </ac:picMkLst>
        </pc:picChg>
        <pc:picChg chg="del">
          <ac:chgData name="Chisae Koizumi" userId="56daf4ee-0553-4efe-a59d-f3ef39271f03" providerId="ADAL" clId="{CF8D6A87-A6E0-43CB-BC52-E05DDD4F9A7E}" dt="2022-02-01T07:58:40.509" v="392" actId="478"/>
          <ac:picMkLst>
            <pc:docMk/>
            <pc:sldMk cId="2897769473" sldId="464"/>
            <ac:picMk id="14" creationId="{603B09FC-7DE3-434E-AD7C-E44BE584AD98}"/>
          </ac:picMkLst>
        </pc:picChg>
        <pc:picChg chg="del">
          <ac:chgData name="Chisae Koizumi" userId="56daf4ee-0553-4efe-a59d-f3ef39271f03" providerId="ADAL" clId="{CF8D6A87-A6E0-43CB-BC52-E05DDD4F9A7E}" dt="2022-02-01T07:58:41.163" v="393" actId="478"/>
          <ac:picMkLst>
            <pc:docMk/>
            <pc:sldMk cId="2897769473" sldId="464"/>
            <ac:picMk id="16" creationId="{1FE451BA-AB39-4A85-BD26-DAB234FD0949}"/>
          </ac:picMkLst>
        </pc:picChg>
        <pc:picChg chg="del">
          <ac:chgData name="Chisae Koizumi" userId="56daf4ee-0553-4efe-a59d-f3ef39271f03" providerId="ADAL" clId="{CF8D6A87-A6E0-43CB-BC52-E05DDD4F9A7E}" dt="2022-02-01T07:58:41.727" v="394" actId="478"/>
          <ac:picMkLst>
            <pc:docMk/>
            <pc:sldMk cId="2897769473" sldId="464"/>
            <ac:picMk id="18" creationId="{A118A7AC-E05D-4819-BB47-B9425984360A}"/>
          </ac:picMkLst>
        </pc:picChg>
        <pc:picChg chg="del">
          <ac:chgData name="Chisae Koizumi" userId="56daf4ee-0553-4efe-a59d-f3ef39271f03" providerId="ADAL" clId="{CF8D6A87-A6E0-43CB-BC52-E05DDD4F9A7E}" dt="2022-02-01T07:58:42.433" v="395" actId="478"/>
          <ac:picMkLst>
            <pc:docMk/>
            <pc:sldMk cId="2897769473" sldId="464"/>
            <ac:picMk id="20" creationId="{5FD211D0-9234-405A-BBCA-FBAAC6B26F03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8:05:35.689" v="464"/>
        <pc:sldMkLst>
          <pc:docMk/>
          <pc:sldMk cId="2438024117" sldId="465"/>
        </pc:sldMkLst>
        <pc:spChg chg="del">
          <ac:chgData name="Chisae Koizumi" userId="56daf4ee-0553-4efe-a59d-f3ef39271f03" providerId="ADAL" clId="{CF8D6A87-A6E0-43CB-BC52-E05DDD4F9A7E}" dt="2022-02-01T08:05:35.031" v="463" actId="478"/>
          <ac:spMkLst>
            <pc:docMk/>
            <pc:sldMk cId="2438024117" sldId="465"/>
            <ac:spMk id="5" creationId="{9F2E1F2D-F5AD-471A-8A05-E0AFFFF72B3C}"/>
          </ac:spMkLst>
        </pc:spChg>
        <pc:spChg chg="add mod">
          <ac:chgData name="Chisae Koizumi" userId="56daf4ee-0553-4efe-a59d-f3ef39271f03" providerId="ADAL" clId="{CF8D6A87-A6E0-43CB-BC52-E05DDD4F9A7E}" dt="2022-02-01T08:05:35.689" v="464"/>
          <ac:spMkLst>
            <pc:docMk/>
            <pc:sldMk cId="2438024117" sldId="465"/>
            <ac:spMk id="7" creationId="{5C6CB8CA-5B6E-45DD-AC59-6C6FBB8B0838}"/>
          </ac:spMkLst>
        </pc:spChg>
      </pc:sldChg>
      <pc:sldChg chg="addSp delSp modSp mod">
        <pc:chgData name="Chisae Koizumi" userId="56daf4ee-0553-4efe-a59d-f3ef39271f03" providerId="ADAL" clId="{CF8D6A87-A6E0-43CB-BC52-E05DDD4F9A7E}" dt="2022-02-01T08:05:42.425" v="468" actId="20577"/>
        <pc:sldMkLst>
          <pc:docMk/>
          <pc:sldMk cId="966997328" sldId="466"/>
        </pc:sldMkLst>
        <pc:spChg chg="del">
          <ac:chgData name="Chisae Koizumi" userId="56daf4ee-0553-4efe-a59d-f3ef39271f03" providerId="ADAL" clId="{CF8D6A87-A6E0-43CB-BC52-E05DDD4F9A7E}" dt="2022-02-01T08:05:39.956" v="465" actId="478"/>
          <ac:spMkLst>
            <pc:docMk/>
            <pc:sldMk cId="966997328" sldId="466"/>
            <ac:spMk id="6" creationId="{B791CF6E-A3FB-4C3E-8EE7-06F1A98DBF60}"/>
          </ac:spMkLst>
        </pc:spChg>
        <pc:spChg chg="add mod">
          <ac:chgData name="Chisae Koizumi" userId="56daf4ee-0553-4efe-a59d-f3ef39271f03" providerId="ADAL" clId="{CF8D6A87-A6E0-43CB-BC52-E05DDD4F9A7E}" dt="2022-02-01T08:05:42.425" v="468" actId="20577"/>
          <ac:spMkLst>
            <pc:docMk/>
            <pc:sldMk cId="966997328" sldId="466"/>
            <ac:spMk id="8" creationId="{A2312468-6A3E-4E27-BEC1-B94EC0DFE2D2}"/>
          </ac:spMkLst>
        </pc:spChg>
      </pc:sldChg>
      <pc:sldChg chg="modSp mod">
        <pc:chgData name="Chisae Koizumi" userId="56daf4ee-0553-4efe-a59d-f3ef39271f03" providerId="ADAL" clId="{CF8D6A87-A6E0-43CB-BC52-E05DDD4F9A7E}" dt="2022-02-01T08:07:37.494" v="481" actId="1036"/>
        <pc:sldMkLst>
          <pc:docMk/>
          <pc:sldMk cId="3810152953" sldId="467"/>
        </pc:sldMkLst>
        <pc:spChg chg="mod">
          <ac:chgData name="Chisae Koizumi" userId="56daf4ee-0553-4efe-a59d-f3ef39271f03" providerId="ADAL" clId="{CF8D6A87-A6E0-43CB-BC52-E05DDD4F9A7E}" dt="2022-02-01T08:07:37.494" v="481" actId="1036"/>
          <ac:spMkLst>
            <pc:docMk/>
            <pc:sldMk cId="3810152953" sldId="467"/>
            <ac:spMk id="4" creationId="{75CD0F0F-1FE7-44E9-BA2C-FFCE71DB8AB8}"/>
          </ac:spMkLst>
        </pc:spChg>
      </pc:sldChg>
      <pc:sldChg chg="del">
        <pc:chgData name="Chisae Koizumi" userId="56daf4ee-0553-4efe-a59d-f3ef39271f03" providerId="ADAL" clId="{CF8D6A87-A6E0-43CB-BC52-E05DDD4F9A7E}" dt="2022-02-01T08:11:31.072" v="509" actId="2696"/>
        <pc:sldMkLst>
          <pc:docMk/>
          <pc:sldMk cId="1294763173" sldId="468"/>
        </pc:sldMkLst>
      </pc:sldChg>
      <pc:sldChg chg="addSp delSp modSp mod">
        <pc:chgData name="Chisae Koizumi" userId="56daf4ee-0553-4efe-a59d-f3ef39271f03" providerId="ADAL" clId="{CF8D6A87-A6E0-43CB-BC52-E05DDD4F9A7E}" dt="2022-02-01T08:11:44.865" v="513" actId="1076"/>
        <pc:sldMkLst>
          <pc:docMk/>
          <pc:sldMk cId="2130933643" sldId="469"/>
        </pc:sldMkLst>
        <pc:spChg chg="del">
          <ac:chgData name="Chisae Koizumi" userId="56daf4ee-0553-4efe-a59d-f3ef39271f03" providerId="ADAL" clId="{CF8D6A87-A6E0-43CB-BC52-E05DDD4F9A7E}" dt="2022-02-01T08:11:26.751" v="507" actId="478"/>
          <ac:spMkLst>
            <pc:docMk/>
            <pc:sldMk cId="2130933643" sldId="469"/>
            <ac:spMk id="10" creationId="{3157EBC9-8AE2-4EE8-86D6-C7F071964503}"/>
          </ac:spMkLst>
        </pc:spChg>
        <pc:spChg chg="add mod">
          <ac:chgData name="Chisae Koizumi" userId="56daf4ee-0553-4efe-a59d-f3ef39271f03" providerId="ADAL" clId="{CF8D6A87-A6E0-43CB-BC52-E05DDD4F9A7E}" dt="2022-02-01T08:11:27.175" v="508"/>
          <ac:spMkLst>
            <pc:docMk/>
            <pc:sldMk cId="2130933643" sldId="469"/>
            <ac:spMk id="14" creationId="{F44DAC3F-961F-445D-93ED-489E6CECFC93}"/>
          </ac:spMkLst>
        </pc:spChg>
        <pc:picChg chg="add mod">
          <ac:chgData name="Chisae Koizumi" userId="56daf4ee-0553-4efe-a59d-f3ef39271f03" providerId="ADAL" clId="{CF8D6A87-A6E0-43CB-BC52-E05DDD4F9A7E}" dt="2022-02-01T08:11:14.017" v="506" actId="1076"/>
          <ac:picMkLst>
            <pc:docMk/>
            <pc:sldMk cId="2130933643" sldId="469"/>
            <ac:picMk id="3" creationId="{2D8A1E0D-3326-408E-8B4C-C3F3672E667D}"/>
          </ac:picMkLst>
        </pc:picChg>
        <pc:picChg chg="del mod">
          <ac:chgData name="Chisae Koizumi" userId="56daf4ee-0553-4efe-a59d-f3ef39271f03" providerId="ADAL" clId="{CF8D6A87-A6E0-43CB-BC52-E05DDD4F9A7E}" dt="2022-02-01T08:10:26.572" v="493" actId="478"/>
          <ac:picMkLst>
            <pc:docMk/>
            <pc:sldMk cId="2130933643" sldId="469"/>
            <ac:picMk id="5" creationId="{F1DCEB6D-F34A-4CF8-BA2A-C6E6873F4844}"/>
          </ac:picMkLst>
        </pc:picChg>
        <pc:picChg chg="mod">
          <ac:chgData name="Chisae Koizumi" userId="56daf4ee-0553-4efe-a59d-f3ef39271f03" providerId="ADAL" clId="{CF8D6A87-A6E0-43CB-BC52-E05DDD4F9A7E}" dt="2022-02-01T08:11:39.002" v="510" actId="1076"/>
          <ac:picMkLst>
            <pc:docMk/>
            <pc:sldMk cId="2130933643" sldId="469"/>
            <ac:picMk id="6" creationId="{44129CCA-5B6A-4562-BC7A-C6EB58FCDFD5}"/>
          </ac:picMkLst>
        </pc:picChg>
        <pc:picChg chg="mod">
          <ac:chgData name="Chisae Koizumi" userId="56daf4ee-0553-4efe-a59d-f3ef39271f03" providerId="ADAL" clId="{CF8D6A87-A6E0-43CB-BC52-E05DDD4F9A7E}" dt="2022-02-01T08:11:40.496" v="511" actId="1076"/>
          <ac:picMkLst>
            <pc:docMk/>
            <pc:sldMk cId="2130933643" sldId="469"/>
            <ac:picMk id="7" creationId="{DE1FD08B-0521-4FAE-9142-1BE85DE54CEC}"/>
          </ac:picMkLst>
        </pc:picChg>
        <pc:picChg chg="mod">
          <ac:chgData name="Chisae Koizumi" userId="56daf4ee-0553-4efe-a59d-f3ef39271f03" providerId="ADAL" clId="{CF8D6A87-A6E0-43CB-BC52-E05DDD4F9A7E}" dt="2022-02-01T08:11:42.464" v="512" actId="1076"/>
          <ac:picMkLst>
            <pc:docMk/>
            <pc:sldMk cId="2130933643" sldId="469"/>
            <ac:picMk id="8" creationId="{9A1DD7FF-80F1-42D6-9171-4A3BDA44CE22}"/>
          </ac:picMkLst>
        </pc:picChg>
        <pc:picChg chg="mod">
          <ac:chgData name="Chisae Koizumi" userId="56daf4ee-0553-4efe-a59d-f3ef39271f03" providerId="ADAL" clId="{CF8D6A87-A6E0-43CB-BC52-E05DDD4F9A7E}" dt="2022-02-01T08:11:44.865" v="513" actId="1076"/>
          <ac:picMkLst>
            <pc:docMk/>
            <pc:sldMk cId="2130933643" sldId="469"/>
            <ac:picMk id="9" creationId="{9D6B7E9C-1832-43C4-ADBE-0C869E060CF2}"/>
          </ac:picMkLst>
        </pc:picChg>
        <pc:picChg chg="add mod">
          <ac:chgData name="Chisae Koizumi" userId="56daf4ee-0553-4efe-a59d-f3ef39271f03" providerId="ADAL" clId="{CF8D6A87-A6E0-43CB-BC52-E05DDD4F9A7E}" dt="2022-02-01T08:11:03.640" v="504" actId="14100"/>
          <ac:picMkLst>
            <pc:docMk/>
            <pc:sldMk cId="2130933643" sldId="469"/>
            <ac:picMk id="11" creationId="{421079B8-DF0C-4860-A21A-7C6464FE7852}"/>
          </ac:picMkLst>
        </pc:picChg>
        <pc:picChg chg="add mod">
          <ac:chgData name="Chisae Koizumi" userId="56daf4ee-0553-4efe-a59d-f3ef39271f03" providerId="ADAL" clId="{CF8D6A87-A6E0-43CB-BC52-E05DDD4F9A7E}" dt="2022-02-01T08:09:45.441" v="491" actId="1076"/>
          <ac:picMkLst>
            <pc:docMk/>
            <pc:sldMk cId="2130933643" sldId="469"/>
            <ac:picMk id="12" creationId="{7EF0431C-485A-4C3E-BEBD-820E67E81DBD}"/>
          </ac:picMkLst>
        </pc:picChg>
        <pc:picChg chg="add mod ord">
          <ac:chgData name="Chisae Koizumi" userId="56daf4ee-0553-4efe-a59d-f3ef39271f03" providerId="ADAL" clId="{CF8D6A87-A6E0-43CB-BC52-E05DDD4F9A7E}" dt="2022-02-01T08:10:57.948" v="502" actId="167"/>
          <ac:picMkLst>
            <pc:docMk/>
            <pc:sldMk cId="2130933643" sldId="469"/>
            <ac:picMk id="13" creationId="{FF94B7BD-7D0B-4A76-A8ED-D4497677B3F1}"/>
          </ac:picMkLst>
        </pc:picChg>
      </pc:sldChg>
      <pc:sldChg chg="del">
        <pc:chgData name="Chisae Koizumi" userId="56daf4ee-0553-4efe-a59d-f3ef39271f03" providerId="ADAL" clId="{CF8D6A87-A6E0-43CB-BC52-E05DDD4F9A7E}" dt="2022-02-01T08:12:15.640" v="517" actId="2696"/>
        <pc:sldMkLst>
          <pc:docMk/>
          <pc:sldMk cId="3383769006" sldId="470"/>
        </pc:sldMkLst>
      </pc:sldChg>
      <pc:sldChg chg="addSp delSp modSp mod">
        <pc:chgData name="Chisae Koizumi" userId="56daf4ee-0553-4efe-a59d-f3ef39271f03" providerId="ADAL" clId="{CF8D6A87-A6E0-43CB-BC52-E05DDD4F9A7E}" dt="2022-02-01T08:13:18.715" v="535"/>
        <pc:sldMkLst>
          <pc:docMk/>
          <pc:sldMk cId="3118467753" sldId="471"/>
        </pc:sldMkLst>
        <pc:spChg chg="del">
          <ac:chgData name="Chisae Koizumi" userId="56daf4ee-0553-4efe-a59d-f3ef39271f03" providerId="ADAL" clId="{CF8D6A87-A6E0-43CB-BC52-E05DDD4F9A7E}" dt="2022-02-01T08:13:18.280" v="534" actId="478"/>
          <ac:spMkLst>
            <pc:docMk/>
            <pc:sldMk cId="3118467753" sldId="471"/>
            <ac:spMk id="10" creationId="{84ADA542-4FFB-446E-9F1A-9086AE19ADB1}"/>
          </ac:spMkLst>
        </pc:spChg>
        <pc:spChg chg="add mod">
          <ac:chgData name="Chisae Koizumi" userId="56daf4ee-0553-4efe-a59d-f3ef39271f03" providerId="ADAL" clId="{CF8D6A87-A6E0-43CB-BC52-E05DDD4F9A7E}" dt="2022-02-01T08:13:18.715" v="535"/>
          <ac:spMkLst>
            <pc:docMk/>
            <pc:sldMk cId="3118467753" sldId="471"/>
            <ac:spMk id="11" creationId="{E6CDD339-8325-45C0-8165-EBEEFAD0E0D7}"/>
          </ac:spMkLst>
        </pc:spChg>
      </pc:sldChg>
      <pc:sldChg chg="modSp mod">
        <pc:chgData name="Chisae Koizumi" userId="56daf4ee-0553-4efe-a59d-f3ef39271f03" providerId="ADAL" clId="{CF8D6A87-A6E0-43CB-BC52-E05DDD4F9A7E}" dt="2022-02-01T08:14:33.263" v="570" actId="1037"/>
        <pc:sldMkLst>
          <pc:docMk/>
          <pc:sldMk cId="1229862976" sldId="472"/>
        </pc:sldMkLst>
        <pc:spChg chg="mod">
          <ac:chgData name="Chisae Koizumi" userId="56daf4ee-0553-4efe-a59d-f3ef39271f03" providerId="ADAL" clId="{CF8D6A87-A6E0-43CB-BC52-E05DDD4F9A7E}" dt="2022-02-01T08:14:33.263" v="570" actId="1037"/>
          <ac:spMkLst>
            <pc:docMk/>
            <pc:sldMk cId="1229862976" sldId="472"/>
            <ac:spMk id="10" creationId="{16D665DB-8376-48FF-AEBC-2007017D751B}"/>
          </ac:spMkLst>
        </pc:spChg>
      </pc:sldChg>
      <pc:sldChg chg="addSp delSp modSp mod">
        <pc:chgData name="Chisae Koizumi" userId="56daf4ee-0553-4efe-a59d-f3ef39271f03" providerId="ADAL" clId="{CF8D6A87-A6E0-43CB-BC52-E05DDD4F9A7E}" dt="2022-02-01T08:17:38.008" v="599" actId="1582"/>
        <pc:sldMkLst>
          <pc:docMk/>
          <pc:sldMk cId="469791468" sldId="473"/>
        </pc:sldMkLst>
        <pc:spChg chg="add mod">
          <ac:chgData name="Chisae Koizumi" userId="56daf4ee-0553-4efe-a59d-f3ef39271f03" providerId="ADAL" clId="{CF8D6A87-A6E0-43CB-BC52-E05DDD4F9A7E}" dt="2022-02-01T08:16:16.922" v="580"/>
          <ac:spMkLst>
            <pc:docMk/>
            <pc:sldMk cId="469791468" sldId="473"/>
            <ac:spMk id="11" creationId="{6BD5DCA3-7CF6-44E9-8AAD-F9FC372EBB39}"/>
          </ac:spMkLst>
        </pc:spChg>
        <pc:spChg chg="del">
          <ac:chgData name="Chisae Koizumi" userId="56daf4ee-0553-4efe-a59d-f3ef39271f03" providerId="ADAL" clId="{CF8D6A87-A6E0-43CB-BC52-E05DDD4F9A7E}" dt="2022-02-01T08:16:16.506" v="579" actId="478"/>
          <ac:spMkLst>
            <pc:docMk/>
            <pc:sldMk cId="469791468" sldId="473"/>
            <ac:spMk id="12" creationId="{D834DCBA-8451-4EFA-98B7-C40C7FA330B5}"/>
          </ac:spMkLst>
        </pc:spChg>
        <pc:picChg chg="add mod">
          <ac:chgData name="Chisae Koizumi" userId="56daf4ee-0553-4efe-a59d-f3ef39271f03" providerId="ADAL" clId="{CF8D6A87-A6E0-43CB-BC52-E05DDD4F9A7E}" dt="2022-02-01T08:16:50.708" v="589" actId="14100"/>
          <ac:picMkLst>
            <pc:docMk/>
            <pc:sldMk cId="469791468" sldId="473"/>
            <ac:picMk id="3" creationId="{1B8DBA36-760E-4ED6-AB98-E8129E62CD37}"/>
          </ac:picMkLst>
        </pc:picChg>
        <pc:picChg chg="del">
          <ac:chgData name="Chisae Koizumi" userId="56daf4ee-0553-4efe-a59d-f3ef39271f03" providerId="ADAL" clId="{CF8D6A87-A6E0-43CB-BC52-E05DDD4F9A7E}" dt="2022-02-01T08:16:42.459" v="584" actId="478"/>
          <ac:picMkLst>
            <pc:docMk/>
            <pc:sldMk cId="469791468" sldId="473"/>
            <ac:picMk id="5" creationId="{7488A8E3-7627-4303-BFA9-794B5F63B088}"/>
          </ac:picMkLst>
        </pc:picChg>
        <pc:picChg chg="mod">
          <ac:chgData name="Chisae Koizumi" userId="56daf4ee-0553-4efe-a59d-f3ef39271f03" providerId="ADAL" clId="{CF8D6A87-A6E0-43CB-BC52-E05DDD4F9A7E}" dt="2022-02-01T08:16:53.993" v="590" actId="1076"/>
          <ac:picMkLst>
            <pc:docMk/>
            <pc:sldMk cId="469791468" sldId="473"/>
            <ac:picMk id="6" creationId="{4DD03F1B-5FB8-497C-9211-8E5EEC71670F}"/>
          </ac:picMkLst>
        </pc:picChg>
        <pc:picChg chg="mod">
          <ac:chgData name="Chisae Koizumi" userId="56daf4ee-0553-4efe-a59d-f3ef39271f03" providerId="ADAL" clId="{CF8D6A87-A6E0-43CB-BC52-E05DDD4F9A7E}" dt="2022-02-01T08:16:55.680" v="591" actId="1076"/>
          <ac:picMkLst>
            <pc:docMk/>
            <pc:sldMk cId="469791468" sldId="473"/>
            <ac:picMk id="7" creationId="{9171AED2-9F9B-4E5A-B986-6C9B13D7FDA9}"/>
          </ac:picMkLst>
        </pc:picChg>
        <pc:picChg chg="mod">
          <ac:chgData name="Chisae Koizumi" userId="56daf4ee-0553-4efe-a59d-f3ef39271f03" providerId="ADAL" clId="{CF8D6A87-A6E0-43CB-BC52-E05DDD4F9A7E}" dt="2022-02-01T08:16:58.424" v="592" actId="1076"/>
          <ac:picMkLst>
            <pc:docMk/>
            <pc:sldMk cId="469791468" sldId="473"/>
            <ac:picMk id="8" creationId="{C9A5FD5D-0AEC-4437-8B76-C4DFC2F0CA25}"/>
          </ac:picMkLst>
        </pc:picChg>
        <pc:picChg chg="mod">
          <ac:chgData name="Chisae Koizumi" userId="56daf4ee-0553-4efe-a59d-f3ef39271f03" providerId="ADAL" clId="{CF8D6A87-A6E0-43CB-BC52-E05DDD4F9A7E}" dt="2022-02-01T08:16:59.991" v="593" actId="1076"/>
          <ac:picMkLst>
            <pc:docMk/>
            <pc:sldMk cId="469791468" sldId="473"/>
            <ac:picMk id="9" creationId="{F70ED044-A4C7-4E6A-8D44-E3196A0EECD0}"/>
          </ac:picMkLst>
        </pc:picChg>
        <pc:picChg chg="mod">
          <ac:chgData name="Chisae Koizumi" userId="56daf4ee-0553-4efe-a59d-f3ef39271f03" providerId="ADAL" clId="{CF8D6A87-A6E0-43CB-BC52-E05DDD4F9A7E}" dt="2022-02-01T08:17:01.937" v="594" actId="1076"/>
          <ac:picMkLst>
            <pc:docMk/>
            <pc:sldMk cId="469791468" sldId="473"/>
            <ac:picMk id="10" creationId="{C6536F79-1FD4-47DF-B9FB-4CA455DA7283}"/>
          </ac:picMkLst>
        </pc:picChg>
        <pc:picChg chg="add mod">
          <ac:chgData name="Chisae Koizumi" userId="56daf4ee-0553-4efe-a59d-f3ef39271f03" providerId="ADAL" clId="{CF8D6A87-A6E0-43CB-BC52-E05DDD4F9A7E}" dt="2022-02-01T08:17:38.008" v="599" actId="1582"/>
          <ac:picMkLst>
            <pc:docMk/>
            <pc:sldMk cId="469791468" sldId="473"/>
            <ac:picMk id="13" creationId="{B46EF05B-92D0-4159-BA68-04BFC2292AF5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8:19:12.393" v="610"/>
        <pc:sldMkLst>
          <pc:docMk/>
          <pc:sldMk cId="1060283129" sldId="474"/>
        </pc:sldMkLst>
        <pc:spChg chg="del">
          <ac:chgData name="Chisae Koizumi" userId="56daf4ee-0553-4efe-a59d-f3ef39271f03" providerId="ADAL" clId="{CF8D6A87-A6E0-43CB-BC52-E05DDD4F9A7E}" dt="2022-02-01T08:19:12.062" v="609" actId="478"/>
          <ac:spMkLst>
            <pc:docMk/>
            <pc:sldMk cId="1060283129" sldId="474"/>
            <ac:spMk id="6" creationId="{24D01DCF-0AEE-420B-87EE-DF267A4D737E}"/>
          </ac:spMkLst>
        </pc:spChg>
        <pc:spChg chg="add mod">
          <ac:chgData name="Chisae Koizumi" userId="56daf4ee-0553-4efe-a59d-f3ef39271f03" providerId="ADAL" clId="{CF8D6A87-A6E0-43CB-BC52-E05DDD4F9A7E}" dt="2022-02-01T08:19:12.393" v="610"/>
          <ac:spMkLst>
            <pc:docMk/>
            <pc:sldMk cId="1060283129" sldId="474"/>
            <ac:spMk id="7" creationId="{785A5AC6-A3CF-44C8-89FB-F89A25CA6013}"/>
          </ac:spMkLst>
        </pc:spChg>
      </pc:sldChg>
      <pc:sldChg chg="addSp delSp modSp mod">
        <pc:chgData name="Chisae Koizumi" userId="56daf4ee-0553-4efe-a59d-f3ef39271f03" providerId="ADAL" clId="{CF8D6A87-A6E0-43CB-BC52-E05DDD4F9A7E}" dt="2022-02-01T08:14:17.041" v="549" actId="164"/>
        <pc:sldMkLst>
          <pc:docMk/>
          <pc:sldMk cId="3610190703" sldId="475"/>
        </pc:sldMkLst>
        <pc:spChg chg="mod">
          <ac:chgData name="Chisae Koizumi" userId="56daf4ee-0553-4efe-a59d-f3ef39271f03" providerId="ADAL" clId="{CF8D6A87-A6E0-43CB-BC52-E05DDD4F9A7E}" dt="2022-02-01T08:14:17.041" v="549" actId="164"/>
          <ac:spMkLst>
            <pc:docMk/>
            <pc:sldMk cId="3610190703" sldId="475"/>
            <ac:spMk id="2" creationId="{F9E645B8-0899-4F84-BC93-3A48AEE36504}"/>
          </ac:spMkLst>
        </pc:spChg>
        <pc:spChg chg="mod">
          <ac:chgData name="Chisae Koizumi" userId="56daf4ee-0553-4efe-a59d-f3ef39271f03" providerId="ADAL" clId="{CF8D6A87-A6E0-43CB-BC52-E05DDD4F9A7E}" dt="2022-02-01T08:14:17.041" v="549" actId="164"/>
          <ac:spMkLst>
            <pc:docMk/>
            <pc:sldMk cId="3610190703" sldId="475"/>
            <ac:spMk id="10" creationId="{26ADA208-0682-4CBA-B823-C033B4D8941C}"/>
          </ac:spMkLst>
        </pc:spChg>
        <pc:spChg chg="mod">
          <ac:chgData name="Chisae Koizumi" userId="56daf4ee-0553-4efe-a59d-f3ef39271f03" providerId="ADAL" clId="{CF8D6A87-A6E0-43CB-BC52-E05DDD4F9A7E}" dt="2022-02-01T08:14:17.041" v="549" actId="164"/>
          <ac:spMkLst>
            <pc:docMk/>
            <pc:sldMk cId="3610190703" sldId="475"/>
            <ac:spMk id="11" creationId="{05976223-9846-4A7B-92DA-C4074C2ECE6B}"/>
          </ac:spMkLst>
        </pc:spChg>
        <pc:spChg chg="mod">
          <ac:chgData name="Chisae Koizumi" userId="56daf4ee-0553-4efe-a59d-f3ef39271f03" providerId="ADAL" clId="{CF8D6A87-A6E0-43CB-BC52-E05DDD4F9A7E}" dt="2022-02-01T08:14:17.041" v="549" actId="164"/>
          <ac:spMkLst>
            <pc:docMk/>
            <pc:sldMk cId="3610190703" sldId="475"/>
            <ac:spMk id="12" creationId="{01D46106-2AF5-4DD7-90CF-19C0FCD95674}"/>
          </ac:spMkLst>
        </pc:spChg>
        <pc:spChg chg="del">
          <ac:chgData name="Chisae Koizumi" userId="56daf4ee-0553-4efe-a59d-f3ef39271f03" providerId="ADAL" clId="{CF8D6A87-A6E0-43CB-BC52-E05DDD4F9A7E}" dt="2022-02-01T08:13:23.909" v="536" actId="478"/>
          <ac:spMkLst>
            <pc:docMk/>
            <pc:sldMk cId="3610190703" sldId="475"/>
            <ac:spMk id="13" creationId="{0F548DD3-8E40-4FD2-B0E9-508A4370F37E}"/>
          </ac:spMkLst>
        </pc:spChg>
        <pc:spChg chg="add mod">
          <ac:chgData name="Chisae Koizumi" userId="56daf4ee-0553-4efe-a59d-f3ef39271f03" providerId="ADAL" clId="{CF8D6A87-A6E0-43CB-BC52-E05DDD4F9A7E}" dt="2022-02-01T08:13:24.634" v="537"/>
          <ac:spMkLst>
            <pc:docMk/>
            <pc:sldMk cId="3610190703" sldId="475"/>
            <ac:spMk id="14" creationId="{EEDDF364-C666-47A4-8F3F-8F5E499C9520}"/>
          </ac:spMkLst>
        </pc:spChg>
        <pc:grpChg chg="add mod">
          <ac:chgData name="Chisae Koizumi" userId="56daf4ee-0553-4efe-a59d-f3ef39271f03" providerId="ADAL" clId="{CF8D6A87-A6E0-43CB-BC52-E05DDD4F9A7E}" dt="2022-02-01T08:14:17.041" v="549" actId="164"/>
          <ac:grpSpMkLst>
            <pc:docMk/>
            <pc:sldMk cId="3610190703" sldId="475"/>
            <ac:grpSpMk id="3" creationId="{E1EA3CD8-591B-411F-8826-992E5ED84EFF}"/>
          </ac:grpSpMkLst>
        </pc:grpChg>
        <pc:picChg chg="mod">
          <ac:chgData name="Chisae Koizumi" userId="56daf4ee-0553-4efe-a59d-f3ef39271f03" providerId="ADAL" clId="{CF8D6A87-A6E0-43CB-BC52-E05DDD4F9A7E}" dt="2022-02-01T08:14:17.041" v="549" actId="164"/>
          <ac:picMkLst>
            <pc:docMk/>
            <pc:sldMk cId="3610190703" sldId="475"/>
            <ac:picMk id="5" creationId="{0A4F7DAD-1201-4256-8756-01BEE315FEAB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8:15:51.657" v="578" actId="1076"/>
        <pc:sldMkLst>
          <pc:docMk/>
          <pc:sldMk cId="3639347001" sldId="476"/>
        </pc:sldMkLst>
        <pc:spChg chg="mod">
          <ac:chgData name="Chisae Koizumi" userId="56daf4ee-0553-4efe-a59d-f3ef39271f03" providerId="ADAL" clId="{CF8D6A87-A6E0-43CB-BC52-E05DDD4F9A7E}" dt="2022-02-01T08:15:34.476" v="575" actId="164"/>
          <ac:spMkLst>
            <pc:docMk/>
            <pc:sldMk cId="3639347001" sldId="476"/>
            <ac:spMk id="2" creationId="{9E5D8553-327D-4F31-9DB0-558C84265C51}"/>
          </ac:spMkLst>
        </pc:spChg>
        <pc:spChg chg="mod">
          <ac:chgData name="Chisae Koizumi" userId="56daf4ee-0553-4efe-a59d-f3ef39271f03" providerId="ADAL" clId="{CF8D6A87-A6E0-43CB-BC52-E05DDD4F9A7E}" dt="2022-02-01T08:15:34.476" v="575" actId="164"/>
          <ac:spMkLst>
            <pc:docMk/>
            <pc:sldMk cId="3639347001" sldId="476"/>
            <ac:spMk id="10" creationId="{DA14A089-79B8-4941-AB0B-B52B16B772A4}"/>
          </ac:spMkLst>
        </pc:spChg>
        <pc:spChg chg="mod">
          <ac:chgData name="Chisae Koizumi" userId="56daf4ee-0553-4efe-a59d-f3ef39271f03" providerId="ADAL" clId="{CF8D6A87-A6E0-43CB-BC52-E05DDD4F9A7E}" dt="2022-02-01T08:15:34.476" v="575" actId="164"/>
          <ac:spMkLst>
            <pc:docMk/>
            <pc:sldMk cId="3639347001" sldId="476"/>
            <ac:spMk id="11" creationId="{64E930C3-88BB-445F-BDA5-00D84AECFAB2}"/>
          </ac:spMkLst>
        </pc:spChg>
        <pc:spChg chg="mod">
          <ac:chgData name="Chisae Koizumi" userId="56daf4ee-0553-4efe-a59d-f3ef39271f03" providerId="ADAL" clId="{CF8D6A87-A6E0-43CB-BC52-E05DDD4F9A7E}" dt="2022-02-01T08:15:34.476" v="575" actId="164"/>
          <ac:spMkLst>
            <pc:docMk/>
            <pc:sldMk cId="3639347001" sldId="476"/>
            <ac:spMk id="12" creationId="{5659985F-4B78-4CE3-9F7D-53DF6C529156}"/>
          </ac:spMkLst>
        </pc:spChg>
        <pc:spChg chg="mod">
          <ac:chgData name="Chisae Koizumi" userId="56daf4ee-0553-4efe-a59d-f3ef39271f03" providerId="ADAL" clId="{CF8D6A87-A6E0-43CB-BC52-E05DDD4F9A7E}" dt="2022-02-01T08:15:34.476" v="575" actId="164"/>
          <ac:spMkLst>
            <pc:docMk/>
            <pc:sldMk cId="3639347001" sldId="476"/>
            <ac:spMk id="13" creationId="{E89F86C2-23B3-4918-852F-33BF0170F140}"/>
          </ac:spMkLst>
        </pc:spChg>
        <pc:spChg chg="del">
          <ac:chgData name="Chisae Koizumi" userId="56daf4ee-0553-4efe-a59d-f3ef39271f03" providerId="ADAL" clId="{CF8D6A87-A6E0-43CB-BC52-E05DDD4F9A7E}" dt="2022-02-01T08:14:55.966" v="571" actId="478"/>
          <ac:spMkLst>
            <pc:docMk/>
            <pc:sldMk cId="3639347001" sldId="476"/>
            <ac:spMk id="14" creationId="{F0DB6D32-7093-41BD-A69B-0BC74D245A56}"/>
          </ac:spMkLst>
        </pc:spChg>
        <pc:spChg chg="add mod">
          <ac:chgData name="Chisae Koizumi" userId="56daf4ee-0553-4efe-a59d-f3ef39271f03" providerId="ADAL" clId="{CF8D6A87-A6E0-43CB-BC52-E05DDD4F9A7E}" dt="2022-02-01T08:14:56.368" v="572"/>
          <ac:spMkLst>
            <pc:docMk/>
            <pc:sldMk cId="3639347001" sldId="476"/>
            <ac:spMk id="15" creationId="{0E699D13-A4E0-43D9-8B09-685ABBCD241B}"/>
          </ac:spMkLst>
        </pc:spChg>
        <pc:grpChg chg="add mod ord">
          <ac:chgData name="Chisae Koizumi" userId="56daf4ee-0553-4efe-a59d-f3ef39271f03" providerId="ADAL" clId="{CF8D6A87-A6E0-43CB-BC52-E05DDD4F9A7E}" dt="2022-02-01T08:15:40.030" v="576" actId="167"/>
          <ac:grpSpMkLst>
            <pc:docMk/>
            <pc:sldMk cId="3639347001" sldId="476"/>
            <ac:grpSpMk id="3" creationId="{E10B65B8-FC5B-4583-AA43-AFD9C6BD3E4A}"/>
          </ac:grpSpMkLst>
        </pc:grpChg>
        <pc:picChg chg="mod">
          <ac:chgData name="Chisae Koizumi" userId="56daf4ee-0553-4efe-a59d-f3ef39271f03" providerId="ADAL" clId="{CF8D6A87-A6E0-43CB-BC52-E05DDD4F9A7E}" dt="2022-02-01T08:15:34.476" v="575" actId="164"/>
          <ac:picMkLst>
            <pc:docMk/>
            <pc:sldMk cId="3639347001" sldId="476"/>
            <ac:picMk id="5" creationId="{D59C59B8-15F1-47F7-96EB-7DB1F509C77C}"/>
          </ac:picMkLst>
        </pc:picChg>
        <pc:picChg chg="mod">
          <ac:chgData name="Chisae Koizumi" userId="56daf4ee-0553-4efe-a59d-f3ef39271f03" providerId="ADAL" clId="{CF8D6A87-A6E0-43CB-BC52-E05DDD4F9A7E}" dt="2022-02-01T08:15:51.657" v="578" actId="1076"/>
          <ac:picMkLst>
            <pc:docMk/>
            <pc:sldMk cId="3639347001" sldId="476"/>
            <ac:picMk id="6" creationId="{C5A87EA5-0153-409D-ABEC-6109AAC2256D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8:27:19.795" v="701" actId="166"/>
        <pc:sldMkLst>
          <pc:docMk/>
          <pc:sldMk cId="1868027535" sldId="477"/>
        </pc:sldMkLst>
        <pc:spChg chg="mod ord">
          <ac:chgData name="Chisae Koizumi" userId="56daf4ee-0553-4efe-a59d-f3ef39271f03" providerId="ADAL" clId="{CF8D6A87-A6E0-43CB-BC52-E05DDD4F9A7E}" dt="2022-02-01T08:27:19.795" v="701" actId="166"/>
          <ac:spMkLst>
            <pc:docMk/>
            <pc:sldMk cId="1868027535" sldId="477"/>
            <ac:spMk id="7" creationId="{66EFC9F2-CCBC-46EC-A569-BD071DF36B77}"/>
          </ac:spMkLst>
        </pc:spChg>
        <pc:picChg chg="add mod">
          <ac:chgData name="Chisae Koizumi" userId="56daf4ee-0553-4efe-a59d-f3ef39271f03" providerId="ADAL" clId="{CF8D6A87-A6E0-43CB-BC52-E05DDD4F9A7E}" dt="2022-02-01T08:27:15.121" v="700" actId="1076"/>
          <ac:picMkLst>
            <pc:docMk/>
            <pc:sldMk cId="1868027535" sldId="477"/>
            <ac:picMk id="3" creationId="{12692699-D159-42F0-A120-350D5DC5738A}"/>
          </ac:picMkLst>
        </pc:picChg>
        <pc:picChg chg="del mod">
          <ac:chgData name="Chisae Koizumi" userId="56daf4ee-0553-4efe-a59d-f3ef39271f03" providerId="ADAL" clId="{CF8D6A87-A6E0-43CB-BC52-E05DDD4F9A7E}" dt="2022-02-01T08:24:37.179" v="678" actId="21"/>
          <ac:picMkLst>
            <pc:docMk/>
            <pc:sldMk cId="1868027535" sldId="477"/>
            <ac:picMk id="8" creationId="{98AD3B66-E2DF-44AA-9905-8385514E56D5}"/>
          </ac:picMkLst>
        </pc:picChg>
        <pc:picChg chg="add mod">
          <ac:chgData name="Chisae Koizumi" userId="56daf4ee-0553-4efe-a59d-f3ef39271f03" providerId="ADAL" clId="{CF8D6A87-A6E0-43CB-BC52-E05DDD4F9A7E}" dt="2022-02-01T08:22:13.215" v="657"/>
          <ac:picMkLst>
            <pc:docMk/>
            <pc:sldMk cId="1868027535" sldId="477"/>
            <ac:picMk id="9" creationId="{9843B4CF-C1FE-4B41-A2CC-EE3E2182941A}"/>
          </ac:picMkLst>
        </pc:picChg>
        <pc:picChg chg="del mod">
          <ac:chgData name="Chisae Koizumi" userId="56daf4ee-0553-4efe-a59d-f3ef39271f03" providerId="ADAL" clId="{CF8D6A87-A6E0-43CB-BC52-E05DDD4F9A7E}" dt="2022-02-01T08:26:51.611" v="693" actId="478"/>
          <ac:picMkLst>
            <pc:docMk/>
            <pc:sldMk cId="1868027535" sldId="477"/>
            <ac:picMk id="10" creationId="{7AB7CC7F-0396-49C6-8C92-DA51E8136A47}"/>
          </ac:picMkLst>
        </pc:picChg>
        <pc:picChg chg="del mod">
          <ac:chgData name="Chisae Koizumi" userId="56daf4ee-0553-4efe-a59d-f3ef39271f03" providerId="ADAL" clId="{CF8D6A87-A6E0-43CB-BC52-E05DDD4F9A7E}" dt="2022-02-01T08:26:52.275" v="694" actId="478"/>
          <ac:picMkLst>
            <pc:docMk/>
            <pc:sldMk cId="1868027535" sldId="477"/>
            <ac:picMk id="12" creationId="{8AF08E16-E2BE-4F36-BE09-649375ED12E2}"/>
          </ac:picMkLst>
        </pc:picChg>
        <pc:picChg chg="mod">
          <ac:chgData name="Chisae Koizumi" userId="56daf4ee-0553-4efe-a59d-f3ef39271f03" providerId="ADAL" clId="{CF8D6A87-A6E0-43CB-BC52-E05DDD4F9A7E}" dt="2022-02-01T08:25:21.231" v="689" actId="1076"/>
          <ac:picMkLst>
            <pc:docMk/>
            <pc:sldMk cId="1868027535" sldId="477"/>
            <ac:picMk id="14" creationId="{73447494-EFBF-49C3-A22A-F04008064B56}"/>
          </ac:picMkLst>
        </pc:picChg>
        <pc:picChg chg="mod">
          <ac:chgData name="Chisae Koizumi" userId="56daf4ee-0553-4efe-a59d-f3ef39271f03" providerId="ADAL" clId="{CF8D6A87-A6E0-43CB-BC52-E05DDD4F9A7E}" dt="2022-02-01T08:25:26.166" v="690" actId="14100"/>
          <ac:picMkLst>
            <pc:docMk/>
            <pc:sldMk cId="1868027535" sldId="477"/>
            <ac:picMk id="15" creationId="{78607DF6-D453-4754-8D9D-AD47467529B7}"/>
          </ac:picMkLst>
        </pc:picChg>
      </pc:sldChg>
      <pc:sldChg chg="addSp modSp mod">
        <pc:chgData name="Chisae Koizumi" userId="56daf4ee-0553-4efe-a59d-f3ef39271f03" providerId="ADAL" clId="{CF8D6A87-A6E0-43CB-BC52-E05DDD4F9A7E}" dt="2022-02-01T08:28:23.616" v="706" actId="1076"/>
        <pc:sldMkLst>
          <pc:docMk/>
          <pc:sldMk cId="1641058752" sldId="478"/>
        </pc:sldMkLst>
        <pc:spChg chg="mod">
          <ac:chgData name="Chisae Koizumi" userId="56daf4ee-0553-4efe-a59d-f3ef39271f03" providerId="ADAL" clId="{CF8D6A87-A6E0-43CB-BC52-E05DDD4F9A7E}" dt="2022-02-01T08:21:29.665" v="656" actId="1037"/>
          <ac:spMkLst>
            <pc:docMk/>
            <pc:sldMk cId="1641058752" sldId="478"/>
            <ac:spMk id="6" creationId="{F1B6FDEE-3DA4-421F-A6C2-6D747ABCA6AE}"/>
          </ac:spMkLst>
        </pc:spChg>
        <pc:picChg chg="mod">
          <ac:chgData name="Chisae Koizumi" userId="56daf4ee-0553-4efe-a59d-f3ef39271f03" providerId="ADAL" clId="{CF8D6A87-A6E0-43CB-BC52-E05DDD4F9A7E}" dt="2022-02-01T08:22:21.823" v="659" actId="1076"/>
          <ac:picMkLst>
            <pc:docMk/>
            <pc:sldMk cId="1641058752" sldId="478"/>
            <ac:picMk id="5" creationId="{5B073113-2CEF-4FB9-B6B3-646C93DF1F4A}"/>
          </ac:picMkLst>
        </pc:picChg>
        <pc:picChg chg="add mod">
          <ac:chgData name="Chisae Koizumi" userId="56daf4ee-0553-4efe-a59d-f3ef39271f03" providerId="ADAL" clId="{CF8D6A87-A6E0-43CB-BC52-E05DDD4F9A7E}" dt="2022-02-01T08:28:23.616" v="706" actId="1076"/>
          <ac:picMkLst>
            <pc:docMk/>
            <pc:sldMk cId="1641058752" sldId="478"/>
            <ac:picMk id="8" creationId="{7C70070B-18CC-4D0E-B967-38FD483515B2}"/>
          </ac:picMkLst>
        </pc:picChg>
      </pc:sldChg>
      <pc:sldChg chg="modSp mod">
        <pc:chgData name="Chisae Koizumi" userId="56daf4ee-0553-4efe-a59d-f3ef39271f03" providerId="ADAL" clId="{CF8D6A87-A6E0-43CB-BC52-E05DDD4F9A7E}" dt="2022-02-01T08:30:51.537" v="723" actId="1076"/>
        <pc:sldMkLst>
          <pc:docMk/>
          <pc:sldMk cId="2847283451" sldId="479"/>
        </pc:sldMkLst>
        <pc:spChg chg="mod">
          <ac:chgData name="Chisae Koizumi" userId="56daf4ee-0553-4efe-a59d-f3ef39271f03" providerId="ADAL" clId="{CF8D6A87-A6E0-43CB-BC52-E05DDD4F9A7E}" dt="2022-02-01T08:30:51.537" v="723" actId="1076"/>
          <ac:spMkLst>
            <pc:docMk/>
            <pc:sldMk cId="2847283451" sldId="479"/>
            <ac:spMk id="6" creationId="{9F5BD403-77E6-4DC5-9463-851FB88FACAC}"/>
          </ac:spMkLst>
        </pc:spChg>
      </pc:sldChg>
      <pc:sldChg chg="addSp modSp mod">
        <pc:chgData name="Chisae Koizumi" userId="56daf4ee-0553-4efe-a59d-f3ef39271f03" providerId="ADAL" clId="{CF8D6A87-A6E0-43CB-BC52-E05DDD4F9A7E}" dt="2022-02-01T08:20:25.141" v="629" actId="166"/>
        <pc:sldMkLst>
          <pc:docMk/>
          <pc:sldMk cId="288312391" sldId="480"/>
        </pc:sldMkLst>
        <pc:spChg chg="mod">
          <ac:chgData name="Chisae Koizumi" userId="56daf4ee-0553-4efe-a59d-f3ef39271f03" providerId="ADAL" clId="{CF8D6A87-A6E0-43CB-BC52-E05DDD4F9A7E}" dt="2022-02-01T08:18:57.057" v="607" actId="164"/>
          <ac:spMkLst>
            <pc:docMk/>
            <pc:sldMk cId="288312391" sldId="480"/>
            <ac:spMk id="3" creationId="{B1274C7D-DE67-4403-9C22-1FF1E6C1AC79}"/>
          </ac:spMkLst>
        </pc:spChg>
        <pc:spChg chg="mod">
          <ac:chgData name="Chisae Koizumi" userId="56daf4ee-0553-4efe-a59d-f3ef39271f03" providerId="ADAL" clId="{CF8D6A87-A6E0-43CB-BC52-E05DDD4F9A7E}" dt="2022-02-01T08:18:57.057" v="607" actId="164"/>
          <ac:spMkLst>
            <pc:docMk/>
            <pc:sldMk cId="288312391" sldId="480"/>
            <ac:spMk id="10" creationId="{9295566E-2830-4830-BF8D-C1487B34E3B1}"/>
          </ac:spMkLst>
        </pc:spChg>
        <pc:spChg chg="mod">
          <ac:chgData name="Chisae Koizumi" userId="56daf4ee-0553-4efe-a59d-f3ef39271f03" providerId="ADAL" clId="{CF8D6A87-A6E0-43CB-BC52-E05DDD4F9A7E}" dt="2022-02-01T08:18:10.441" v="601" actId="1076"/>
          <ac:spMkLst>
            <pc:docMk/>
            <pc:sldMk cId="288312391" sldId="480"/>
            <ac:spMk id="11" creationId="{10A5646D-A16A-4624-8ED3-DD55AC8374B6}"/>
          </ac:spMkLst>
        </pc:spChg>
        <pc:spChg chg="mod">
          <ac:chgData name="Chisae Koizumi" userId="56daf4ee-0553-4efe-a59d-f3ef39271f03" providerId="ADAL" clId="{CF8D6A87-A6E0-43CB-BC52-E05DDD4F9A7E}" dt="2022-02-01T08:18:57.057" v="607" actId="164"/>
          <ac:spMkLst>
            <pc:docMk/>
            <pc:sldMk cId="288312391" sldId="480"/>
            <ac:spMk id="12" creationId="{64394BEC-79FE-453F-A504-3777E11A664F}"/>
          </ac:spMkLst>
        </pc:spChg>
        <pc:grpChg chg="add mod">
          <ac:chgData name="Chisae Koizumi" userId="56daf4ee-0553-4efe-a59d-f3ef39271f03" providerId="ADAL" clId="{CF8D6A87-A6E0-43CB-BC52-E05DDD4F9A7E}" dt="2022-02-01T08:18:57.057" v="607" actId="164"/>
          <ac:grpSpMkLst>
            <pc:docMk/>
            <pc:sldMk cId="288312391" sldId="480"/>
            <ac:grpSpMk id="2" creationId="{47525F20-82C8-48C2-9EE8-CB6D7B6AA510}"/>
          </ac:grpSpMkLst>
        </pc:grpChg>
        <pc:picChg chg="mod">
          <ac:chgData name="Chisae Koizumi" userId="56daf4ee-0553-4efe-a59d-f3ef39271f03" providerId="ADAL" clId="{CF8D6A87-A6E0-43CB-BC52-E05DDD4F9A7E}" dt="2022-02-01T08:19:00.015" v="608" actId="1076"/>
          <ac:picMkLst>
            <pc:docMk/>
            <pc:sldMk cId="288312391" sldId="480"/>
            <ac:picMk id="6" creationId="{F981127F-589A-4E8A-B113-162794082009}"/>
          </ac:picMkLst>
        </pc:picChg>
        <pc:picChg chg="mod">
          <ac:chgData name="Chisae Koizumi" userId="56daf4ee-0553-4efe-a59d-f3ef39271f03" providerId="ADAL" clId="{CF8D6A87-A6E0-43CB-BC52-E05DDD4F9A7E}" dt="2022-02-01T08:18:57.057" v="607" actId="164"/>
          <ac:picMkLst>
            <pc:docMk/>
            <pc:sldMk cId="288312391" sldId="480"/>
            <ac:picMk id="8" creationId="{D604CABE-2006-44D4-BFA1-EB4D6DA42FCB}"/>
          </ac:picMkLst>
        </pc:picChg>
        <pc:picChg chg="mod ord">
          <ac:chgData name="Chisae Koizumi" userId="56daf4ee-0553-4efe-a59d-f3ef39271f03" providerId="ADAL" clId="{CF8D6A87-A6E0-43CB-BC52-E05DDD4F9A7E}" dt="2022-02-01T08:20:25.141" v="629" actId="166"/>
          <ac:picMkLst>
            <pc:docMk/>
            <pc:sldMk cId="288312391" sldId="480"/>
            <ac:picMk id="9" creationId="{6CF5363F-217A-4C26-B64C-95CD0B5CFD44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8:24:55.862" v="686" actId="1076"/>
        <pc:sldMkLst>
          <pc:docMk/>
          <pc:sldMk cId="3166635344" sldId="481"/>
        </pc:sldMkLst>
        <pc:spChg chg="del">
          <ac:chgData name="Chisae Koizumi" userId="56daf4ee-0553-4efe-a59d-f3ef39271f03" providerId="ADAL" clId="{CF8D6A87-A6E0-43CB-BC52-E05DDD4F9A7E}" dt="2022-02-01T08:19:59.557" v="624" actId="478"/>
          <ac:spMkLst>
            <pc:docMk/>
            <pc:sldMk cId="3166635344" sldId="481"/>
            <ac:spMk id="4" creationId="{0FBAE629-3F3B-4EA8-9DF2-82002DD9F263}"/>
          </ac:spMkLst>
        </pc:spChg>
        <pc:spChg chg="add mod">
          <ac:chgData name="Chisae Koizumi" userId="56daf4ee-0553-4efe-a59d-f3ef39271f03" providerId="ADAL" clId="{CF8D6A87-A6E0-43CB-BC52-E05DDD4F9A7E}" dt="2022-02-01T08:19:59.895" v="625"/>
          <ac:spMkLst>
            <pc:docMk/>
            <pc:sldMk cId="3166635344" sldId="481"/>
            <ac:spMk id="5" creationId="{AEFC4B34-03A4-4291-A82D-EDCC83E8BC8A}"/>
          </ac:spMkLst>
        </pc:spChg>
        <pc:picChg chg="mod">
          <ac:chgData name="Chisae Koizumi" userId="56daf4ee-0553-4efe-a59d-f3ef39271f03" providerId="ADAL" clId="{CF8D6A87-A6E0-43CB-BC52-E05DDD4F9A7E}" dt="2022-02-01T08:24:55.862" v="686" actId="1076"/>
          <ac:picMkLst>
            <pc:docMk/>
            <pc:sldMk cId="3166635344" sldId="481"/>
            <ac:picMk id="3" creationId="{F41DAC8E-3C51-43F8-9783-563C6DCCF68A}"/>
          </ac:picMkLst>
        </pc:picChg>
        <pc:picChg chg="add mod">
          <ac:chgData name="Chisae Koizumi" userId="56daf4ee-0553-4efe-a59d-f3ef39271f03" providerId="ADAL" clId="{CF8D6A87-A6E0-43CB-BC52-E05DDD4F9A7E}" dt="2022-02-01T08:24:53.729" v="685" actId="1076"/>
          <ac:picMkLst>
            <pc:docMk/>
            <pc:sldMk cId="3166635344" sldId="481"/>
            <ac:picMk id="6" creationId="{035CB82E-B281-4C35-9769-65407FC5A013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8:20:19.583" v="628"/>
        <pc:sldMkLst>
          <pc:docMk/>
          <pc:sldMk cId="3903392482" sldId="482"/>
        </pc:sldMkLst>
        <pc:spChg chg="del">
          <ac:chgData name="Chisae Koizumi" userId="56daf4ee-0553-4efe-a59d-f3ef39271f03" providerId="ADAL" clId="{CF8D6A87-A6E0-43CB-BC52-E05DDD4F9A7E}" dt="2022-02-01T08:20:19.170" v="627" actId="478"/>
          <ac:spMkLst>
            <pc:docMk/>
            <pc:sldMk cId="3903392482" sldId="482"/>
            <ac:spMk id="7" creationId="{457AFD2D-7AF8-48D8-9695-842A00141B60}"/>
          </ac:spMkLst>
        </pc:spChg>
        <pc:spChg chg="add mod">
          <ac:chgData name="Chisae Koizumi" userId="56daf4ee-0553-4efe-a59d-f3ef39271f03" providerId="ADAL" clId="{CF8D6A87-A6E0-43CB-BC52-E05DDD4F9A7E}" dt="2022-02-01T08:20:19.583" v="628"/>
          <ac:spMkLst>
            <pc:docMk/>
            <pc:sldMk cId="3903392482" sldId="482"/>
            <ac:spMk id="8" creationId="{F7102331-C476-433D-AB13-02A872947A3E}"/>
          </ac:spMkLst>
        </pc:spChg>
      </pc:sldChg>
      <pc:sldChg chg="addSp delSp modSp mod">
        <pc:chgData name="Chisae Koizumi" userId="56daf4ee-0553-4efe-a59d-f3ef39271f03" providerId="ADAL" clId="{CF8D6A87-A6E0-43CB-BC52-E05DDD4F9A7E}" dt="2022-02-01T08:29:01.025" v="709" actId="1036"/>
        <pc:sldMkLst>
          <pc:docMk/>
          <pc:sldMk cId="4162456115" sldId="483"/>
        </pc:sldMkLst>
        <pc:spChg chg="mod">
          <ac:chgData name="Chisae Koizumi" userId="56daf4ee-0553-4efe-a59d-f3ef39271f03" providerId="ADAL" clId="{CF8D6A87-A6E0-43CB-BC52-E05DDD4F9A7E}" dt="2022-02-01T08:21:02.605" v="635" actId="164"/>
          <ac:spMkLst>
            <pc:docMk/>
            <pc:sldMk cId="4162456115" sldId="483"/>
            <ac:spMk id="2" creationId="{C20348FE-FEE1-49F9-A780-F2FEE4E9D1B0}"/>
          </ac:spMkLst>
        </pc:spChg>
        <pc:spChg chg="mod">
          <ac:chgData name="Chisae Koizumi" userId="56daf4ee-0553-4efe-a59d-f3ef39271f03" providerId="ADAL" clId="{CF8D6A87-A6E0-43CB-BC52-E05DDD4F9A7E}" dt="2022-02-01T08:21:02.605" v="635" actId="164"/>
          <ac:spMkLst>
            <pc:docMk/>
            <pc:sldMk cId="4162456115" sldId="483"/>
            <ac:spMk id="8" creationId="{6AD0566C-62B9-4756-A6A7-73129F3397F6}"/>
          </ac:spMkLst>
        </pc:spChg>
        <pc:spChg chg="mod">
          <ac:chgData name="Chisae Koizumi" userId="56daf4ee-0553-4efe-a59d-f3ef39271f03" providerId="ADAL" clId="{CF8D6A87-A6E0-43CB-BC52-E05DDD4F9A7E}" dt="2022-02-01T08:21:02.605" v="635" actId="164"/>
          <ac:spMkLst>
            <pc:docMk/>
            <pc:sldMk cId="4162456115" sldId="483"/>
            <ac:spMk id="9" creationId="{0FA3343C-B462-4DD7-896E-567D97D8DB81}"/>
          </ac:spMkLst>
        </pc:spChg>
        <pc:spChg chg="mod">
          <ac:chgData name="Chisae Koizumi" userId="56daf4ee-0553-4efe-a59d-f3ef39271f03" providerId="ADAL" clId="{CF8D6A87-A6E0-43CB-BC52-E05DDD4F9A7E}" dt="2022-02-01T08:21:02.605" v="635" actId="164"/>
          <ac:spMkLst>
            <pc:docMk/>
            <pc:sldMk cId="4162456115" sldId="483"/>
            <ac:spMk id="10" creationId="{D34AC242-EE2A-4425-8672-F2808A6328F6}"/>
          </ac:spMkLst>
        </pc:spChg>
        <pc:spChg chg="mod">
          <ac:chgData name="Chisae Koizumi" userId="56daf4ee-0553-4efe-a59d-f3ef39271f03" providerId="ADAL" clId="{CF8D6A87-A6E0-43CB-BC52-E05DDD4F9A7E}" dt="2022-02-01T08:21:02.605" v="635" actId="164"/>
          <ac:spMkLst>
            <pc:docMk/>
            <pc:sldMk cId="4162456115" sldId="483"/>
            <ac:spMk id="12" creationId="{CC647FEE-E3FE-4014-9F93-9DDE062FD80E}"/>
          </ac:spMkLst>
        </pc:spChg>
        <pc:spChg chg="del">
          <ac:chgData name="Chisae Koizumi" userId="56daf4ee-0553-4efe-a59d-f3ef39271f03" providerId="ADAL" clId="{CF8D6A87-A6E0-43CB-BC52-E05DDD4F9A7E}" dt="2022-02-01T08:20:41.686" v="630" actId="478"/>
          <ac:spMkLst>
            <pc:docMk/>
            <pc:sldMk cId="4162456115" sldId="483"/>
            <ac:spMk id="13" creationId="{DC8BA97F-1076-4ED2-9519-A36F2F8A0F41}"/>
          </ac:spMkLst>
        </pc:spChg>
        <pc:spChg chg="add mod">
          <ac:chgData name="Chisae Koizumi" userId="56daf4ee-0553-4efe-a59d-f3ef39271f03" providerId="ADAL" clId="{CF8D6A87-A6E0-43CB-BC52-E05DDD4F9A7E}" dt="2022-02-01T08:20:42.099" v="631"/>
          <ac:spMkLst>
            <pc:docMk/>
            <pc:sldMk cId="4162456115" sldId="483"/>
            <ac:spMk id="16" creationId="{B1F64C8C-7C7A-4B6F-80D2-1A4F2C8B0B30}"/>
          </ac:spMkLst>
        </pc:spChg>
        <pc:grpChg chg="add mod">
          <ac:chgData name="Chisae Koizumi" userId="56daf4ee-0553-4efe-a59d-f3ef39271f03" providerId="ADAL" clId="{CF8D6A87-A6E0-43CB-BC52-E05DDD4F9A7E}" dt="2022-02-01T08:29:01.025" v="709" actId="1036"/>
          <ac:grpSpMkLst>
            <pc:docMk/>
            <pc:sldMk cId="4162456115" sldId="483"/>
            <ac:grpSpMk id="3" creationId="{0EB8CC6B-80D9-429D-8183-C6265AEBA417}"/>
          </ac:grpSpMkLst>
        </pc:grpChg>
        <pc:picChg chg="mod">
          <ac:chgData name="Chisae Koizumi" userId="56daf4ee-0553-4efe-a59d-f3ef39271f03" providerId="ADAL" clId="{CF8D6A87-A6E0-43CB-BC52-E05DDD4F9A7E}" dt="2022-02-01T08:21:02.605" v="635" actId="164"/>
          <ac:picMkLst>
            <pc:docMk/>
            <pc:sldMk cId="4162456115" sldId="483"/>
            <ac:picMk id="11" creationId="{1C2E9C33-F542-4680-B8D7-8AAEE4370139}"/>
          </ac:picMkLst>
        </pc:picChg>
        <pc:picChg chg="mod">
          <ac:chgData name="Chisae Koizumi" userId="56daf4ee-0553-4efe-a59d-f3ef39271f03" providerId="ADAL" clId="{CF8D6A87-A6E0-43CB-BC52-E05DDD4F9A7E}" dt="2022-02-01T08:21:07.745" v="636" actId="1076"/>
          <ac:picMkLst>
            <pc:docMk/>
            <pc:sldMk cId="4162456115" sldId="483"/>
            <ac:picMk id="14" creationId="{B6556B6E-A8F3-425C-9270-3392AB71D349}"/>
          </ac:picMkLst>
        </pc:picChg>
        <pc:picChg chg="mod">
          <ac:chgData name="Chisae Koizumi" userId="56daf4ee-0553-4efe-a59d-f3ef39271f03" providerId="ADAL" clId="{CF8D6A87-A6E0-43CB-BC52-E05DDD4F9A7E}" dt="2022-02-01T08:20:45.668" v="632" actId="1076"/>
          <ac:picMkLst>
            <pc:docMk/>
            <pc:sldMk cId="4162456115" sldId="483"/>
            <ac:picMk id="15" creationId="{5EB37542-4D3F-4E5A-8C7F-B73CEF8EEB6F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8:29:50.267" v="713" actId="20577"/>
        <pc:sldMkLst>
          <pc:docMk/>
          <pc:sldMk cId="247633171" sldId="484"/>
        </pc:sldMkLst>
        <pc:spChg chg="del">
          <ac:chgData name="Chisae Koizumi" userId="56daf4ee-0553-4efe-a59d-f3ef39271f03" providerId="ADAL" clId="{CF8D6A87-A6E0-43CB-BC52-E05DDD4F9A7E}" dt="2022-02-01T08:29:47.441" v="710" actId="478"/>
          <ac:spMkLst>
            <pc:docMk/>
            <pc:sldMk cId="247633171" sldId="484"/>
            <ac:spMk id="6" creationId="{316E42B5-2F46-47F6-8413-5377146B5CBB}"/>
          </ac:spMkLst>
        </pc:spChg>
        <pc:spChg chg="add mod">
          <ac:chgData name="Chisae Koizumi" userId="56daf4ee-0553-4efe-a59d-f3ef39271f03" providerId="ADAL" clId="{CF8D6A87-A6E0-43CB-BC52-E05DDD4F9A7E}" dt="2022-02-01T08:29:50.267" v="713" actId="20577"/>
          <ac:spMkLst>
            <pc:docMk/>
            <pc:sldMk cId="247633171" sldId="484"/>
            <ac:spMk id="10" creationId="{839FEAFB-3360-4EC6-BB4B-56D68514FB0C}"/>
          </ac:spMkLst>
        </pc:spChg>
        <pc:picChg chg="mod">
          <ac:chgData name="Chisae Koizumi" userId="56daf4ee-0553-4efe-a59d-f3ef39271f03" providerId="ADAL" clId="{CF8D6A87-A6E0-43CB-BC52-E05DDD4F9A7E}" dt="2022-02-01T08:28:29.167" v="708" actId="1076"/>
          <ac:picMkLst>
            <pc:docMk/>
            <pc:sldMk cId="247633171" sldId="484"/>
            <ac:picMk id="7" creationId="{C4E809DD-0188-4106-9105-7E39A9286603}"/>
          </ac:picMkLst>
        </pc:picChg>
        <pc:picChg chg="add mod">
          <ac:chgData name="Chisae Koizumi" userId="56daf4ee-0553-4efe-a59d-f3ef39271f03" providerId="ADAL" clId="{CF8D6A87-A6E0-43CB-BC52-E05DDD4F9A7E}" dt="2022-02-01T08:28:26.951" v="707"/>
          <ac:picMkLst>
            <pc:docMk/>
            <pc:sldMk cId="247633171" sldId="484"/>
            <ac:picMk id="8" creationId="{FEB9FDB6-81AA-471D-936B-625E33651E53}"/>
          </ac:picMkLst>
        </pc:picChg>
        <pc:picChg chg="mod">
          <ac:chgData name="Chisae Koizumi" userId="56daf4ee-0553-4efe-a59d-f3ef39271f03" providerId="ADAL" clId="{CF8D6A87-A6E0-43CB-BC52-E05DDD4F9A7E}" dt="2022-02-01T08:28:16.080" v="703" actId="1076"/>
          <ac:picMkLst>
            <pc:docMk/>
            <pc:sldMk cId="247633171" sldId="484"/>
            <ac:picMk id="9" creationId="{78D9332C-AD0E-4C0A-BEAF-920DEC6F09DB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8:30:20.935" v="717"/>
        <pc:sldMkLst>
          <pc:docMk/>
          <pc:sldMk cId="3662417338" sldId="485"/>
        </pc:sldMkLst>
        <pc:spChg chg="del">
          <ac:chgData name="Chisae Koizumi" userId="56daf4ee-0553-4efe-a59d-f3ef39271f03" providerId="ADAL" clId="{CF8D6A87-A6E0-43CB-BC52-E05DDD4F9A7E}" dt="2022-02-01T08:30:20.557" v="716" actId="478"/>
          <ac:spMkLst>
            <pc:docMk/>
            <pc:sldMk cId="3662417338" sldId="485"/>
            <ac:spMk id="11" creationId="{E9418AE4-6565-4500-B4E1-FE647C10C77E}"/>
          </ac:spMkLst>
        </pc:spChg>
        <pc:spChg chg="add mod">
          <ac:chgData name="Chisae Koizumi" userId="56daf4ee-0553-4efe-a59d-f3ef39271f03" providerId="ADAL" clId="{CF8D6A87-A6E0-43CB-BC52-E05DDD4F9A7E}" dt="2022-02-01T08:30:20.935" v="717"/>
          <ac:spMkLst>
            <pc:docMk/>
            <pc:sldMk cId="3662417338" sldId="485"/>
            <ac:spMk id="12" creationId="{57A1F1AA-F486-4A41-9C1D-303D00551A33}"/>
          </ac:spMkLst>
        </pc:spChg>
      </pc:sldChg>
      <pc:sldChg chg="modSp mod">
        <pc:chgData name="Chisae Koizumi" userId="56daf4ee-0553-4efe-a59d-f3ef39271f03" providerId="ADAL" clId="{CF8D6A87-A6E0-43CB-BC52-E05DDD4F9A7E}" dt="2022-02-01T08:30:32.040" v="721" actId="1036"/>
        <pc:sldMkLst>
          <pc:docMk/>
          <pc:sldMk cId="3157886316" sldId="486"/>
        </pc:sldMkLst>
        <pc:spChg chg="mod">
          <ac:chgData name="Chisae Koizumi" userId="56daf4ee-0553-4efe-a59d-f3ef39271f03" providerId="ADAL" clId="{CF8D6A87-A6E0-43CB-BC52-E05DDD4F9A7E}" dt="2022-02-01T08:30:32.040" v="721" actId="1036"/>
          <ac:spMkLst>
            <pc:docMk/>
            <pc:sldMk cId="3157886316" sldId="486"/>
            <ac:spMk id="3" creationId="{08752FAD-6A2D-41AF-A749-330468FF685A}"/>
          </ac:spMkLst>
        </pc:spChg>
      </pc:sldChg>
      <pc:sldChg chg="modSp mod">
        <pc:chgData name="Chisae Koizumi" userId="56daf4ee-0553-4efe-a59d-f3ef39271f03" providerId="ADAL" clId="{CF8D6A87-A6E0-43CB-BC52-E05DDD4F9A7E}" dt="2022-02-01T08:30:08.202" v="715" actId="1076"/>
        <pc:sldMkLst>
          <pc:docMk/>
          <pc:sldMk cId="2101772613" sldId="487"/>
        </pc:sldMkLst>
        <pc:spChg chg="mod">
          <ac:chgData name="Chisae Koizumi" userId="56daf4ee-0553-4efe-a59d-f3ef39271f03" providerId="ADAL" clId="{CF8D6A87-A6E0-43CB-BC52-E05DDD4F9A7E}" dt="2022-02-01T08:30:08.202" v="715" actId="1076"/>
          <ac:spMkLst>
            <pc:docMk/>
            <pc:sldMk cId="2101772613" sldId="487"/>
            <ac:spMk id="4" creationId="{E14D4005-EE26-4A5C-9F0E-8954FBCD22BA}"/>
          </ac:spMkLst>
        </pc:spChg>
      </pc:sldChg>
      <pc:sldChg chg="addSp delSp modSp mod">
        <pc:chgData name="Chisae Koizumi" userId="56daf4ee-0553-4efe-a59d-f3ef39271f03" providerId="ADAL" clId="{CF8D6A87-A6E0-43CB-BC52-E05DDD4F9A7E}" dt="2022-02-01T08:32:36.246" v="725"/>
        <pc:sldMkLst>
          <pc:docMk/>
          <pc:sldMk cId="1843239707" sldId="488"/>
        </pc:sldMkLst>
        <pc:spChg chg="del">
          <ac:chgData name="Chisae Koizumi" userId="56daf4ee-0553-4efe-a59d-f3ef39271f03" providerId="ADAL" clId="{CF8D6A87-A6E0-43CB-BC52-E05DDD4F9A7E}" dt="2022-02-01T08:32:35.856" v="724" actId="478"/>
          <ac:spMkLst>
            <pc:docMk/>
            <pc:sldMk cId="1843239707" sldId="488"/>
            <ac:spMk id="17" creationId="{941BA572-9642-42F6-AE01-719393631FF7}"/>
          </ac:spMkLst>
        </pc:spChg>
        <pc:spChg chg="add mod">
          <ac:chgData name="Chisae Koizumi" userId="56daf4ee-0553-4efe-a59d-f3ef39271f03" providerId="ADAL" clId="{CF8D6A87-A6E0-43CB-BC52-E05DDD4F9A7E}" dt="2022-02-01T08:32:36.246" v="725"/>
          <ac:spMkLst>
            <pc:docMk/>
            <pc:sldMk cId="1843239707" sldId="488"/>
            <ac:spMk id="18" creationId="{80B14140-BFC5-4337-9A6C-FA2B96333B8A}"/>
          </ac:spMkLst>
        </pc:spChg>
      </pc:sldChg>
      <pc:sldChg chg="addSp delSp modSp mod">
        <pc:chgData name="Chisae Koizumi" userId="56daf4ee-0553-4efe-a59d-f3ef39271f03" providerId="ADAL" clId="{CF8D6A87-A6E0-43CB-BC52-E05DDD4F9A7E}" dt="2022-02-01T08:34:13.291" v="741" actId="478"/>
        <pc:sldMkLst>
          <pc:docMk/>
          <pc:sldMk cId="3329586462" sldId="489"/>
        </pc:sldMkLst>
        <pc:spChg chg="del">
          <ac:chgData name="Chisae Koizumi" userId="56daf4ee-0553-4efe-a59d-f3ef39271f03" providerId="ADAL" clId="{CF8D6A87-A6E0-43CB-BC52-E05DDD4F9A7E}" dt="2022-02-01T08:32:48.319" v="726" actId="478"/>
          <ac:spMkLst>
            <pc:docMk/>
            <pc:sldMk cId="3329586462" sldId="489"/>
            <ac:spMk id="4" creationId="{8E05162D-65E3-4EA2-827F-9CF2196D5C82}"/>
          </ac:spMkLst>
        </pc:spChg>
        <pc:spChg chg="add mod">
          <ac:chgData name="Chisae Koizumi" userId="56daf4ee-0553-4efe-a59d-f3ef39271f03" providerId="ADAL" clId="{CF8D6A87-A6E0-43CB-BC52-E05DDD4F9A7E}" dt="2022-02-01T08:32:48.853" v="727"/>
          <ac:spMkLst>
            <pc:docMk/>
            <pc:sldMk cId="3329586462" sldId="489"/>
            <ac:spMk id="6" creationId="{4D070B42-8F6C-4124-9434-8E1D81FCA4CC}"/>
          </ac:spMkLst>
        </pc:spChg>
        <pc:picChg chg="del">
          <ac:chgData name="Chisae Koizumi" userId="56daf4ee-0553-4efe-a59d-f3ef39271f03" providerId="ADAL" clId="{CF8D6A87-A6E0-43CB-BC52-E05DDD4F9A7E}" dt="2022-02-01T08:34:13.291" v="741" actId="478"/>
          <ac:picMkLst>
            <pc:docMk/>
            <pc:sldMk cId="3329586462" sldId="489"/>
            <ac:picMk id="7" creationId="{88E7C21B-8963-4AF3-BE30-27696CBE6B54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8:36:21.263" v="761" actId="166"/>
        <pc:sldMkLst>
          <pc:docMk/>
          <pc:sldMk cId="1969454046" sldId="490"/>
        </pc:sldMkLst>
        <pc:spChg chg="del">
          <ac:chgData name="Chisae Koizumi" userId="56daf4ee-0553-4efe-a59d-f3ef39271f03" providerId="ADAL" clId="{CF8D6A87-A6E0-43CB-BC52-E05DDD4F9A7E}" dt="2022-02-01T08:34:28.293" v="742" actId="478"/>
          <ac:spMkLst>
            <pc:docMk/>
            <pc:sldMk cId="1969454046" sldId="490"/>
            <ac:spMk id="3" creationId="{07519A34-C3FF-4855-946A-CE65C6B55855}"/>
          </ac:spMkLst>
        </pc:spChg>
        <pc:spChg chg="add mod ord">
          <ac:chgData name="Chisae Koizumi" userId="56daf4ee-0553-4efe-a59d-f3ef39271f03" providerId="ADAL" clId="{CF8D6A87-A6E0-43CB-BC52-E05DDD4F9A7E}" dt="2022-02-01T08:36:21.263" v="761" actId="166"/>
          <ac:spMkLst>
            <pc:docMk/>
            <pc:sldMk cId="1969454046" sldId="490"/>
            <ac:spMk id="4" creationId="{60ECEF51-8DCF-48B8-9690-A6AA9681C74F}"/>
          </ac:spMkLst>
        </pc:spChg>
        <pc:picChg chg="del">
          <ac:chgData name="Chisae Koizumi" userId="56daf4ee-0553-4efe-a59d-f3ef39271f03" providerId="ADAL" clId="{CF8D6A87-A6E0-43CB-BC52-E05DDD4F9A7E}" dt="2022-02-01T08:34:35.304" v="746" actId="478"/>
          <ac:picMkLst>
            <pc:docMk/>
            <pc:sldMk cId="1969454046" sldId="490"/>
            <ac:picMk id="5" creationId="{B1360F95-C2E9-4850-8A4E-7E7F80825242}"/>
          </ac:picMkLst>
        </pc:picChg>
        <pc:picChg chg="add mod">
          <ac:chgData name="Chisae Koizumi" userId="56daf4ee-0553-4efe-a59d-f3ef39271f03" providerId="ADAL" clId="{CF8D6A87-A6E0-43CB-BC52-E05DDD4F9A7E}" dt="2022-02-01T08:36:04.496" v="760" actId="14100"/>
          <ac:picMkLst>
            <pc:docMk/>
            <pc:sldMk cId="1969454046" sldId="490"/>
            <ac:picMk id="6" creationId="{66BD4E89-73ED-475C-B843-78128B1BC92D}"/>
          </ac:picMkLst>
        </pc:picChg>
        <pc:picChg chg="add mod">
          <ac:chgData name="Chisae Koizumi" userId="56daf4ee-0553-4efe-a59d-f3ef39271f03" providerId="ADAL" clId="{CF8D6A87-A6E0-43CB-BC52-E05DDD4F9A7E}" dt="2022-02-01T08:35:58.873" v="758" actId="14100"/>
          <ac:picMkLst>
            <pc:docMk/>
            <pc:sldMk cId="1969454046" sldId="490"/>
            <ac:picMk id="8" creationId="{8CC72F93-1CC4-4886-A28C-97A6178DD7D0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8:36:29.701" v="763"/>
        <pc:sldMkLst>
          <pc:docMk/>
          <pc:sldMk cId="4028614531" sldId="491"/>
        </pc:sldMkLst>
        <pc:spChg chg="del">
          <ac:chgData name="Chisae Koizumi" userId="56daf4ee-0553-4efe-a59d-f3ef39271f03" providerId="ADAL" clId="{CF8D6A87-A6E0-43CB-BC52-E05DDD4F9A7E}" dt="2022-02-01T08:36:29.298" v="762" actId="478"/>
          <ac:spMkLst>
            <pc:docMk/>
            <pc:sldMk cId="4028614531" sldId="491"/>
            <ac:spMk id="3" creationId="{5C1E64AF-8295-4D6D-848C-E72AFA56D4FC}"/>
          </ac:spMkLst>
        </pc:spChg>
        <pc:spChg chg="add mod">
          <ac:chgData name="Chisae Koizumi" userId="56daf4ee-0553-4efe-a59d-f3ef39271f03" providerId="ADAL" clId="{CF8D6A87-A6E0-43CB-BC52-E05DDD4F9A7E}" dt="2022-02-01T08:36:29.701" v="763"/>
          <ac:spMkLst>
            <pc:docMk/>
            <pc:sldMk cId="4028614531" sldId="491"/>
            <ac:spMk id="4" creationId="{74B94DDD-1E7F-41C6-B52D-036E11E09F81}"/>
          </ac:spMkLst>
        </pc:spChg>
      </pc:sldChg>
      <pc:sldChg chg="addSp delSp modSp mod">
        <pc:chgData name="Chisae Koizumi" userId="56daf4ee-0553-4efe-a59d-f3ef39271f03" providerId="ADAL" clId="{CF8D6A87-A6E0-43CB-BC52-E05DDD4F9A7E}" dt="2022-02-01T08:37:09.479" v="771" actId="1076"/>
        <pc:sldMkLst>
          <pc:docMk/>
          <pc:sldMk cId="1600804246" sldId="492"/>
        </pc:sldMkLst>
        <pc:spChg chg="del">
          <ac:chgData name="Chisae Koizumi" userId="56daf4ee-0553-4efe-a59d-f3ef39271f03" providerId="ADAL" clId="{CF8D6A87-A6E0-43CB-BC52-E05DDD4F9A7E}" dt="2022-02-01T08:36:34.745" v="764" actId="478"/>
          <ac:spMkLst>
            <pc:docMk/>
            <pc:sldMk cId="1600804246" sldId="492"/>
            <ac:spMk id="3" creationId="{98026BFB-64D1-47AA-B6F2-1A7EEB7B384F}"/>
          </ac:spMkLst>
        </pc:spChg>
        <pc:spChg chg="add mod">
          <ac:chgData name="Chisae Koizumi" userId="56daf4ee-0553-4efe-a59d-f3ef39271f03" providerId="ADAL" clId="{CF8D6A87-A6E0-43CB-BC52-E05DDD4F9A7E}" dt="2022-02-01T08:36:35.457" v="765"/>
          <ac:spMkLst>
            <pc:docMk/>
            <pc:sldMk cId="1600804246" sldId="492"/>
            <ac:spMk id="4" creationId="{8BBE3D43-34CC-4DD2-B25C-30B85C741793}"/>
          </ac:spMkLst>
        </pc:spChg>
        <pc:picChg chg="del">
          <ac:chgData name="Chisae Koizumi" userId="56daf4ee-0553-4efe-a59d-f3ef39271f03" providerId="ADAL" clId="{CF8D6A87-A6E0-43CB-BC52-E05DDD4F9A7E}" dt="2022-02-01T08:37:00.824" v="767" actId="478"/>
          <ac:picMkLst>
            <pc:docMk/>
            <pc:sldMk cId="1600804246" sldId="492"/>
            <ac:picMk id="5" creationId="{728CF9F4-A553-4023-A6E2-6FC3965A185F}"/>
          </ac:picMkLst>
        </pc:picChg>
        <pc:picChg chg="add mod">
          <ac:chgData name="Chisae Koizumi" userId="56daf4ee-0553-4efe-a59d-f3ef39271f03" providerId="ADAL" clId="{CF8D6A87-A6E0-43CB-BC52-E05DDD4F9A7E}" dt="2022-02-01T08:37:09.479" v="771" actId="1076"/>
          <ac:picMkLst>
            <pc:docMk/>
            <pc:sldMk cId="1600804246" sldId="492"/>
            <ac:picMk id="6" creationId="{E493E1B6-E790-45E0-A4CC-57DD4C8C8F31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8:34:07.740" v="740" actId="1582"/>
        <pc:sldMkLst>
          <pc:docMk/>
          <pc:sldMk cId="2758861491" sldId="493"/>
        </pc:sldMkLst>
        <pc:spChg chg="del">
          <ac:chgData name="Chisae Koizumi" userId="56daf4ee-0553-4efe-a59d-f3ef39271f03" providerId="ADAL" clId="{CF8D6A87-A6E0-43CB-BC52-E05DDD4F9A7E}" dt="2022-02-01T08:33:13.238" v="728" actId="478"/>
          <ac:spMkLst>
            <pc:docMk/>
            <pc:sldMk cId="2758861491" sldId="493"/>
            <ac:spMk id="8" creationId="{B0F17622-0B5F-4E56-A0DD-09AB79D1F058}"/>
          </ac:spMkLst>
        </pc:spChg>
        <pc:spChg chg="add mod">
          <ac:chgData name="Chisae Koizumi" userId="56daf4ee-0553-4efe-a59d-f3ef39271f03" providerId="ADAL" clId="{CF8D6A87-A6E0-43CB-BC52-E05DDD4F9A7E}" dt="2022-02-01T08:33:13.866" v="729"/>
          <ac:spMkLst>
            <pc:docMk/>
            <pc:sldMk cId="2758861491" sldId="493"/>
            <ac:spMk id="10" creationId="{EB162F34-CB10-412D-BCF6-4140053773D2}"/>
          </ac:spMkLst>
        </pc:spChg>
        <pc:picChg chg="add mod">
          <ac:chgData name="Chisae Koizumi" userId="56daf4ee-0553-4efe-a59d-f3ef39271f03" providerId="ADAL" clId="{CF8D6A87-A6E0-43CB-BC52-E05DDD4F9A7E}" dt="2022-02-01T08:34:07.740" v="740" actId="1582"/>
          <ac:picMkLst>
            <pc:docMk/>
            <pc:sldMk cId="2758861491" sldId="493"/>
            <ac:picMk id="3" creationId="{2470FCC6-953E-4947-B8AA-BD39D80960B5}"/>
          </ac:picMkLst>
        </pc:picChg>
        <pc:picChg chg="del">
          <ac:chgData name="Chisae Koizumi" userId="56daf4ee-0553-4efe-a59d-f3ef39271f03" providerId="ADAL" clId="{CF8D6A87-A6E0-43CB-BC52-E05DDD4F9A7E}" dt="2022-02-01T08:33:46.992" v="731" actId="478"/>
          <ac:picMkLst>
            <pc:docMk/>
            <pc:sldMk cId="2758861491" sldId="493"/>
            <ac:picMk id="7" creationId="{88E7C21B-8963-4AF3-BE30-27696CBE6B54}"/>
          </ac:picMkLst>
        </pc:picChg>
      </pc:sldChg>
      <pc:sldChg chg="addSp delSp modSp mod">
        <pc:chgData name="Chisae Koizumi" userId="56daf4ee-0553-4efe-a59d-f3ef39271f03" providerId="ADAL" clId="{CF8D6A87-A6E0-43CB-BC52-E05DDD4F9A7E}" dt="2022-02-01T07:32:25.677" v="85"/>
        <pc:sldMkLst>
          <pc:docMk/>
          <pc:sldMk cId="233973758" sldId="494"/>
        </pc:sldMkLst>
        <pc:spChg chg="mod">
          <ac:chgData name="Chisae Koizumi" userId="56daf4ee-0553-4efe-a59d-f3ef39271f03" providerId="ADAL" clId="{CF8D6A87-A6E0-43CB-BC52-E05DDD4F9A7E}" dt="2022-02-01T07:30:45.622" v="59" actId="164"/>
          <ac:spMkLst>
            <pc:docMk/>
            <pc:sldMk cId="233973758" sldId="494"/>
            <ac:spMk id="6" creationId="{44840779-BCA3-4BC7-9B78-FC448E6F7D87}"/>
          </ac:spMkLst>
        </pc:spChg>
        <pc:spChg chg="del">
          <ac:chgData name="Chisae Koizumi" userId="56daf4ee-0553-4efe-a59d-f3ef39271f03" providerId="ADAL" clId="{CF8D6A87-A6E0-43CB-BC52-E05DDD4F9A7E}" dt="2022-02-01T07:32:25.309" v="84" actId="478"/>
          <ac:spMkLst>
            <pc:docMk/>
            <pc:sldMk cId="233973758" sldId="494"/>
            <ac:spMk id="16" creationId="{7F1C2345-91B2-45B8-A9A3-CB775C91AADA}"/>
          </ac:spMkLst>
        </pc:spChg>
        <pc:spChg chg="add mod">
          <ac:chgData name="Chisae Koizumi" userId="56daf4ee-0553-4efe-a59d-f3ef39271f03" providerId="ADAL" clId="{CF8D6A87-A6E0-43CB-BC52-E05DDD4F9A7E}" dt="2022-02-01T07:32:25.677" v="85"/>
          <ac:spMkLst>
            <pc:docMk/>
            <pc:sldMk cId="233973758" sldId="494"/>
            <ac:spMk id="18" creationId="{1A3CFB95-2C7F-4F7E-8BBF-BD6E8CC4CCF7}"/>
          </ac:spMkLst>
        </pc:spChg>
        <pc:spChg chg="mod">
          <ac:chgData name="Chisae Koizumi" userId="56daf4ee-0553-4efe-a59d-f3ef39271f03" providerId="ADAL" clId="{CF8D6A87-A6E0-43CB-BC52-E05DDD4F9A7E}" dt="2022-02-01T07:30:45.622" v="59" actId="164"/>
          <ac:spMkLst>
            <pc:docMk/>
            <pc:sldMk cId="233973758" sldId="494"/>
            <ac:spMk id="27" creationId="{BD8B96F6-80FF-4728-B432-3CA18D7F8651}"/>
          </ac:spMkLst>
        </pc:spChg>
        <pc:spChg chg="mod">
          <ac:chgData name="Chisae Koizumi" userId="56daf4ee-0553-4efe-a59d-f3ef39271f03" providerId="ADAL" clId="{CF8D6A87-A6E0-43CB-BC52-E05DDD4F9A7E}" dt="2022-02-01T07:30:45.622" v="59" actId="164"/>
          <ac:spMkLst>
            <pc:docMk/>
            <pc:sldMk cId="233973758" sldId="494"/>
            <ac:spMk id="28" creationId="{BAC2D02C-E017-4BFB-B7C7-DB07F413A128}"/>
          </ac:spMkLst>
        </pc:spChg>
        <pc:spChg chg="mod">
          <ac:chgData name="Chisae Koizumi" userId="56daf4ee-0553-4efe-a59d-f3ef39271f03" providerId="ADAL" clId="{CF8D6A87-A6E0-43CB-BC52-E05DDD4F9A7E}" dt="2022-02-01T07:30:45.622" v="59" actId="164"/>
          <ac:spMkLst>
            <pc:docMk/>
            <pc:sldMk cId="233973758" sldId="494"/>
            <ac:spMk id="29" creationId="{66A143B5-7EA1-4887-A660-1032015BAE21}"/>
          </ac:spMkLst>
        </pc:spChg>
        <pc:grpChg chg="add mod ord">
          <ac:chgData name="Chisae Koizumi" userId="56daf4ee-0553-4efe-a59d-f3ef39271f03" providerId="ADAL" clId="{CF8D6A87-A6E0-43CB-BC52-E05DDD4F9A7E}" dt="2022-02-01T07:30:50.300" v="60" actId="167"/>
          <ac:grpSpMkLst>
            <pc:docMk/>
            <pc:sldMk cId="233973758" sldId="494"/>
            <ac:grpSpMk id="2" creationId="{B031651D-8C66-4C72-BC70-55E5283CC48B}"/>
          </ac:grpSpMkLst>
        </pc:grpChg>
        <pc:picChg chg="mod">
          <ac:chgData name="Chisae Koizumi" userId="56daf4ee-0553-4efe-a59d-f3ef39271f03" providerId="ADAL" clId="{CF8D6A87-A6E0-43CB-BC52-E05DDD4F9A7E}" dt="2022-02-01T07:30:45.622" v="59" actId="164"/>
          <ac:picMkLst>
            <pc:docMk/>
            <pc:sldMk cId="233973758" sldId="494"/>
            <ac:picMk id="4" creationId="{A716E1E1-172F-4509-B84D-07AEAAEC43CE}"/>
          </ac:picMkLst>
        </pc:picChg>
        <pc:picChg chg="mod">
          <ac:chgData name="Chisae Koizumi" userId="56daf4ee-0553-4efe-a59d-f3ef39271f03" providerId="ADAL" clId="{CF8D6A87-A6E0-43CB-BC52-E05DDD4F9A7E}" dt="2022-02-01T07:31:24.654" v="70" actId="1076"/>
          <ac:picMkLst>
            <pc:docMk/>
            <pc:sldMk cId="233973758" sldId="494"/>
            <ac:picMk id="5" creationId="{1D1C73CB-973F-465B-8B49-84F2EBE042ED}"/>
          </ac:picMkLst>
        </pc:picChg>
        <pc:picChg chg="mod">
          <ac:chgData name="Chisae Koizumi" userId="56daf4ee-0553-4efe-a59d-f3ef39271f03" providerId="ADAL" clId="{CF8D6A87-A6E0-43CB-BC52-E05DDD4F9A7E}" dt="2022-02-01T07:31:26.614" v="71" actId="1076"/>
          <ac:picMkLst>
            <pc:docMk/>
            <pc:sldMk cId="233973758" sldId="494"/>
            <ac:picMk id="7" creationId="{A43B3E86-11DB-44E1-9A02-0A81986062B0}"/>
          </ac:picMkLst>
        </pc:picChg>
        <pc:picChg chg="mod">
          <ac:chgData name="Chisae Koizumi" userId="56daf4ee-0553-4efe-a59d-f3ef39271f03" providerId="ADAL" clId="{CF8D6A87-A6E0-43CB-BC52-E05DDD4F9A7E}" dt="2022-02-01T07:31:28.452" v="72" actId="1076"/>
          <ac:picMkLst>
            <pc:docMk/>
            <pc:sldMk cId="233973758" sldId="494"/>
            <ac:picMk id="9" creationId="{C47AC097-E03A-4AA9-898B-AE4E2E19BB79}"/>
          </ac:picMkLst>
        </pc:picChg>
        <pc:picChg chg="mod">
          <ac:chgData name="Chisae Koizumi" userId="56daf4ee-0553-4efe-a59d-f3ef39271f03" providerId="ADAL" clId="{CF8D6A87-A6E0-43CB-BC52-E05DDD4F9A7E}" dt="2022-02-01T07:31:29.837" v="73" actId="1076"/>
          <ac:picMkLst>
            <pc:docMk/>
            <pc:sldMk cId="233973758" sldId="494"/>
            <ac:picMk id="15" creationId="{7D1EB0E7-6B66-4355-B511-56FC37AEC45F}"/>
          </ac:picMkLst>
        </pc:picChg>
      </pc:sldChg>
      <pc:sldChg chg="delSp modSp add mod delAnim">
        <pc:chgData name="Chisae Koizumi" userId="56daf4ee-0553-4efe-a59d-f3ef39271f03" providerId="ADAL" clId="{CF8D6A87-A6E0-43CB-BC52-E05DDD4F9A7E}" dt="2022-02-01T07:26:58.854" v="34" actId="1076"/>
        <pc:sldMkLst>
          <pc:docMk/>
          <pc:sldMk cId="1677565144" sldId="495"/>
        </pc:sldMkLst>
        <pc:picChg chg="del mod">
          <ac:chgData name="Chisae Koizumi" userId="56daf4ee-0553-4efe-a59d-f3ef39271f03" providerId="ADAL" clId="{CF8D6A87-A6E0-43CB-BC52-E05DDD4F9A7E}" dt="2022-02-01T07:26:47.124" v="32" actId="478"/>
          <ac:picMkLst>
            <pc:docMk/>
            <pc:sldMk cId="1677565144" sldId="495"/>
            <ac:picMk id="3" creationId="{087801FC-2195-4E21-A4A9-332AB8EDC2A6}"/>
          </ac:picMkLst>
        </pc:picChg>
        <pc:picChg chg="del">
          <ac:chgData name="Chisae Koizumi" userId="56daf4ee-0553-4efe-a59d-f3ef39271f03" providerId="ADAL" clId="{CF8D6A87-A6E0-43CB-BC52-E05DDD4F9A7E}" dt="2022-02-01T07:25:45.330" v="23" actId="478"/>
          <ac:picMkLst>
            <pc:docMk/>
            <pc:sldMk cId="1677565144" sldId="495"/>
            <ac:picMk id="20" creationId="{528DD4D3-C7F0-4E0A-944C-56FD3B65370C}"/>
          </ac:picMkLst>
        </pc:picChg>
        <pc:picChg chg="del">
          <ac:chgData name="Chisae Koizumi" userId="56daf4ee-0553-4efe-a59d-f3ef39271f03" providerId="ADAL" clId="{CF8D6A87-A6E0-43CB-BC52-E05DDD4F9A7E}" dt="2022-02-01T07:25:47.503" v="24" actId="478"/>
          <ac:picMkLst>
            <pc:docMk/>
            <pc:sldMk cId="1677565144" sldId="495"/>
            <ac:picMk id="21" creationId="{3574850A-70D9-45FB-B0C8-BBA0184BB424}"/>
          </ac:picMkLst>
        </pc:picChg>
        <pc:picChg chg="mod">
          <ac:chgData name="Chisae Koizumi" userId="56daf4ee-0553-4efe-a59d-f3ef39271f03" providerId="ADAL" clId="{CF8D6A87-A6E0-43CB-BC52-E05DDD4F9A7E}" dt="2022-02-01T07:26:56.886" v="33" actId="1076"/>
          <ac:picMkLst>
            <pc:docMk/>
            <pc:sldMk cId="1677565144" sldId="495"/>
            <ac:picMk id="25" creationId="{1B9D24FD-06BD-49F7-BD47-9C616099DB53}"/>
          </ac:picMkLst>
        </pc:picChg>
        <pc:picChg chg="mod">
          <ac:chgData name="Chisae Koizumi" userId="56daf4ee-0553-4efe-a59d-f3ef39271f03" providerId="ADAL" clId="{CF8D6A87-A6E0-43CB-BC52-E05DDD4F9A7E}" dt="2022-02-01T07:26:58.854" v="34" actId="1076"/>
          <ac:picMkLst>
            <pc:docMk/>
            <pc:sldMk cId="1677565144" sldId="495"/>
            <ac:picMk id="26" creationId="{023A8971-A168-450A-8EC8-3D0F7A1700FD}"/>
          </ac:picMkLst>
        </pc:picChg>
      </pc:sldChg>
      <pc:sldChg chg="addSp delSp modSp add mod">
        <pc:chgData name="Chisae Koizumi" userId="56daf4ee-0553-4efe-a59d-f3ef39271f03" providerId="ADAL" clId="{CF8D6A87-A6E0-43CB-BC52-E05DDD4F9A7E}" dt="2022-02-01T07:36:41.858" v="159" actId="1038"/>
        <pc:sldMkLst>
          <pc:docMk/>
          <pc:sldMk cId="2941207363" sldId="496"/>
        </pc:sldMkLst>
        <pc:spChg chg="mod ord">
          <ac:chgData name="Chisae Koizumi" userId="56daf4ee-0553-4efe-a59d-f3ef39271f03" providerId="ADAL" clId="{CF8D6A87-A6E0-43CB-BC52-E05DDD4F9A7E}" dt="2022-02-01T07:36:41.858" v="159" actId="1038"/>
          <ac:spMkLst>
            <pc:docMk/>
            <pc:sldMk cId="2941207363" sldId="496"/>
            <ac:spMk id="8" creationId="{7AFA5DA1-64C7-4850-A6C2-7867FEE6FDBC}"/>
          </ac:spMkLst>
        </pc:spChg>
        <pc:picChg chg="del">
          <ac:chgData name="Chisae Koizumi" userId="56daf4ee-0553-4efe-a59d-f3ef39271f03" providerId="ADAL" clId="{CF8D6A87-A6E0-43CB-BC52-E05DDD4F9A7E}" dt="2022-02-01T07:35:25.462" v="127" actId="478"/>
          <ac:picMkLst>
            <pc:docMk/>
            <pc:sldMk cId="2941207363" sldId="496"/>
            <ac:picMk id="3" creationId="{9DFFBE17-A268-43DA-8CBA-DA04C1A2D31F}"/>
          </ac:picMkLst>
        </pc:picChg>
        <pc:picChg chg="del">
          <ac:chgData name="Chisae Koizumi" userId="56daf4ee-0553-4efe-a59d-f3ef39271f03" providerId="ADAL" clId="{CF8D6A87-A6E0-43CB-BC52-E05DDD4F9A7E}" dt="2022-02-01T07:35:30.289" v="130" actId="478"/>
          <ac:picMkLst>
            <pc:docMk/>
            <pc:sldMk cId="2941207363" sldId="496"/>
            <ac:picMk id="5" creationId="{00000000-0000-0000-0000-000000000000}"/>
          </ac:picMkLst>
        </pc:picChg>
        <pc:picChg chg="del">
          <ac:chgData name="Chisae Koizumi" userId="56daf4ee-0553-4efe-a59d-f3ef39271f03" providerId="ADAL" clId="{CF8D6A87-A6E0-43CB-BC52-E05DDD4F9A7E}" dt="2022-02-01T07:35:26.317" v="128" actId="478"/>
          <ac:picMkLst>
            <pc:docMk/>
            <pc:sldMk cId="2941207363" sldId="496"/>
            <ac:picMk id="7" creationId="{F9545700-CB28-4EFB-9C37-206979F5B7E6}"/>
          </ac:picMkLst>
        </pc:picChg>
        <pc:picChg chg="add mod">
          <ac:chgData name="Chisae Koizumi" userId="56daf4ee-0553-4efe-a59d-f3ef39271f03" providerId="ADAL" clId="{CF8D6A87-A6E0-43CB-BC52-E05DDD4F9A7E}" dt="2022-02-01T07:35:34.699" v="131"/>
          <ac:picMkLst>
            <pc:docMk/>
            <pc:sldMk cId="2941207363" sldId="496"/>
            <ac:picMk id="9" creationId="{90C5F38B-2C66-4CBC-A694-F5534AE9E797}"/>
          </ac:picMkLst>
        </pc:picChg>
        <pc:picChg chg="del">
          <ac:chgData name="Chisae Koizumi" userId="56daf4ee-0553-4efe-a59d-f3ef39271f03" providerId="ADAL" clId="{CF8D6A87-A6E0-43CB-BC52-E05DDD4F9A7E}" dt="2022-02-01T07:35:27.253" v="129" actId="478"/>
          <ac:picMkLst>
            <pc:docMk/>
            <pc:sldMk cId="2941207363" sldId="496"/>
            <ac:picMk id="11" creationId="{B25A5B3A-3E9A-45E4-8D13-D99CB0A34997}"/>
          </ac:picMkLst>
        </pc:picChg>
      </pc:sldChg>
      <pc:sldChg chg="addSp modSp add mod">
        <pc:chgData name="Chisae Koizumi" userId="56daf4ee-0553-4efe-a59d-f3ef39271f03" providerId="ADAL" clId="{CF8D6A87-A6E0-43CB-BC52-E05DDD4F9A7E}" dt="2022-02-01T07:43:44.852" v="232" actId="14100"/>
        <pc:sldMkLst>
          <pc:docMk/>
          <pc:sldMk cId="3168273099" sldId="497"/>
        </pc:sldMkLst>
        <pc:spChg chg="add mod">
          <ac:chgData name="Chisae Koizumi" userId="56daf4ee-0553-4efe-a59d-f3ef39271f03" providerId="ADAL" clId="{CF8D6A87-A6E0-43CB-BC52-E05DDD4F9A7E}" dt="2022-02-01T07:42:52.891" v="211" actId="14100"/>
          <ac:spMkLst>
            <pc:docMk/>
            <pc:sldMk cId="3168273099" sldId="497"/>
            <ac:spMk id="10" creationId="{989B2F03-5B08-4FED-BF70-8904D7374C64}"/>
          </ac:spMkLst>
        </pc:spChg>
        <pc:spChg chg="add mod">
          <ac:chgData name="Chisae Koizumi" userId="56daf4ee-0553-4efe-a59d-f3ef39271f03" providerId="ADAL" clId="{CF8D6A87-A6E0-43CB-BC52-E05DDD4F9A7E}" dt="2022-02-01T07:43:08.411" v="221" actId="1038"/>
          <ac:spMkLst>
            <pc:docMk/>
            <pc:sldMk cId="3168273099" sldId="497"/>
            <ac:spMk id="11" creationId="{EB65FE28-A6C9-422A-B17B-E72AA6E4D5F6}"/>
          </ac:spMkLst>
        </pc:spChg>
        <pc:spChg chg="add mod">
          <ac:chgData name="Chisae Koizumi" userId="56daf4ee-0553-4efe-a59d-f3ef39271f03" providerId="ADAL" clId="{CF8D6A87-A6E0-43CB-BC52-E05DDD4F9A7E}" dt="2022-02-01T07:43:25.116" v="226" actId="1076"/>
          <ac:spMkLst>
            <pc:docMk/>
            <pc:sldMk cId="3168273099" sldId="497"/>
            <ac:spMk id="12" creationId="{C60A6120-F442-4686-9DF5-52E85BE64E28}"/>
          </ac:spMkLst>
        </pc:spChg>
        <pc:spChg chg="add mod">
          <ac:chgData name="Chisae Koizumi" userId="56daf4ee-0553-4efe-a59d-f3ef39271f03" providerId="ADAL" clId="{CF8D6A87-A6E0-43CB-BC52-E05DDD4F9A7E}" dt="2022-02-01T07:43:44.852" v="232" actId="14100"/>
          <ac:spMkLst>
            <pc:docMk/>
            <pc:sldMk cId="3168273099" sldId="497"/>
            <ac:spMk id="13" creationId="{F37C7FB1-F181-4CB2-B7FD-FE1FCCA13F7B}"/>
          </ac:spMkLst>
        </pc:spChg>
      </pc:sldChg>
      <pc:sldChg chg="addSp delSp modSp add mod delAnim">
        <pc:chgData name="Chisae Koizumi" userId="56daf4ee-0553-4efe-a59d-f3ef39271f03" providerId="ADAL" clId="{CF8D6A87-A6E0-43CB-BC52-E05DDD4F9A7E}" dt="2022-02-01T07:54:23.900" v="358" actId="1076"/>
        <pc:sldMkLst>
          <pc:docMk/>
          <pc:sldMk cId="2682745498" sldId="498"/>
        </pc:sldMkLst>
        <pc:picChg chg="del">
          <ac:chgData name="Chisae Koizumi" userId="56daf4ee-0553-4efe-a59d-f3ef39271f03" providerId="ADAL" clId="{CF8D6A87-A6E0-43CB-BC52-E05DDD4F9A7E}" dt="2022-02-01T07:53:04.791" v="333" actId="478"/>
          <ac:picMkLst>
            <pc:docMk/>
            <pc:sldMk cId="2682745498" sldId="498"/>
            <ac:picMk id="3" creationId="{E765E10D-A3D8-4A2A-B282-588E8AFD06C9}"/>
          </ac:picMkLst>
        </pc:picChg>
        <pc:picChg chg="add mod">
          <ac:chgData name="Chisae Koizumi" userId="56daf4ee-0553-4efe-a59d-f3ef39271f03" providerId="ADAL" clId="{CF8D6A87-A6E0-43CB-BC52-E05DDD4F9A7E}" dt="2022-02-01T07:54:23.900" v="358" actId="1076"/>
          <ac:picMkLst>
            <pc:docMk/>
            <pc:sldMk cId="2682745498" sldId="498"/>
            <ac:picMk id="4" creationId="{0AE275C8-E69D-466B-9804-C4B758370F3D}"/>
          </ac:picMkLst>
        </pc:picChg>
        <pc:picChg chg="del">
          <ac:chgData name="Chisae Koizumi" userId="56daf4ee-0553-4efe-a59d-f3ef39271f03" providerId="ADAL" clId="{CF8D6A87-A6E0-43CB-BC52-E05DDD4F9A7E}" dt="2022-02-01T07:53:07.055" v="337" actId="478"/>
          <ac:picMkLst>
            <pc:docMk/>
            <pc:sldMk cId="2682745498" sldId="498"/>
            <ac:picMk id="5" creationId="{E8E0404A-046F-42EC-81C5-5AB8B4FAA846}"/>
          </ac:picMkLst>
        </pc:picChg>
        <pc:picChg chg="del">
          <ac:chgData name="Chisae Koizumi" userId="56daf4ee-0553-4efe-a59d-f3ef39271f03" providerId="ADAL" clId="{CF8D6A87-A6E0-43CB-BC52-E05DDD4F9A7E}" dt="2022-02-01T07:53:06.566" v="336" actId="478"/>
          <ac:picMkLst>
            <pc:docMk/>
            <pc:sldMk cId="2682745498" sldId="498"/>
            <ac:picMk id="6" creationId="{9FC71BC8-20AE-40D9-B07E-C8B33D8C1DC4}"/>
          </ac:picMkLst>
        </pc:picChg>
        <pc:picChg chg="del">
          <ac:chgData name="Chisae Koizumi" userId="56daf4ee-0553-4efe-a59d-f3ef39271f03" providerId="ADAL" clId="{CF8D6A87-A6E0-43CB-BC52-E05DDD4F9A7E}" dt="2022-02-01T07:53:06.050" v="335" actId="478"/>
          <ac:picMkLst>
            <pc:docMk/>
            <pc:sldMk cId="2682745498" sldId="498"/>
            <ac:picMk id="8" creationId="{C0C5D8A4-3AE6-4DA9-B517-B2963221BDE8}"/>
          </ac:picMkLst>
        </pc:picChg>
        <pc:picChg chg="del">
          <ac:chgData name="Chisae Koizumi" userId="56daf4ee-0553-4efe-a59d-f3ef39271f03" providerId="ADAL" clId="{CF8D6A87-A6E0-43CB-BC52-E05DDD4F9A7E}" dt="2022-02-01T07:53:05.309" v="334" actId="478"/>
          <ac:picMkLst>
            <pc:docMk/>
            <pc:sldMk cId="2682745498" sldId="498"/>
            <ac:picMk id="12" creationId="{909A364A-3ADE-4AD8-9A2A-CCF2B3F3AAF7}"/>
          </ac:picMkLst>
        </pc:picChg>
      </pc:sldChg>
      <pc:sldChg chg="addSp modSp add mod">
        <pc:chgData name="Chisae Koizumi" userId="56daf4ee-0553-4efe-a59d-f3ef39271f03" providerId="ADAL" clId="{CF8D6A87-A6E0-43CB-BC52-E05DDD4F9A7E}" dt="2022-02-01T08:13:04.700" v="533" actId="164"/>
        <pc:sldMkLst>
          <pc:docMk/>
          <pc:sldMk cId="722259387" sldId="499"/>
        </pc:sldMkLst>
        <pc:spChg chg="add mod">
          <ac:chgData name="Chisae Koizumi" userId="56daf4ee-0553-4efe-a59d-f3ef39271f03" providerId="ADAL" clId="{CF8D6A87-A6E0-43CB-BC52-E05DDD4F9A7E}" dt="2022-02-01T08:13:04.700" v="533" actId="164"/>
          <ac:spMkLst>
            <pc:docMk/>
            <pc:sldMk cId="722259387" sldId="499"/>
            <ac:spMk id="15" creationId="{366D3DE9-6B5E-4B46-B6D9-CADEC87F2D1D}"/>
          </ac:spMkLst>
        </pc:spChg>
        <pc:spChg chg="add mod">
          <ac:chgData name="Chisae Koizumi" userId="56daf4ee-0553-4efe-a59d-f3ef39271f03" providerId="ADAL" clId="{CF8D6A87-A6E0-43CB-BC52-E05DDD4F9A7E}" dt="2022-02-01T08:13:04.700" v="533" actId="164"/>
          <ac:spMkLst>
            <pc:docMk/>
            <pc:sldMk cId="722259387" sldId="499"/>
            <ac:spMk id="16" creationId="{31C5EF54-B1D0-400A-A730-356E42ED2ABE}"/>
          </ac:spMkLst>
        </pc:spChg>
        <pc:spChg chg="add mod">
          <ac:chgData name="Chisae Koizumi" userId="56daf4ee-0553-4efe-a59d-f3ef39271f03" providerId="ADAL" clId="{CF8D6A87-A6E0-43CB-BC52-E05DDD4F9A7E}" dt="2022-02-01T08:13:04.700" v="533" actId="164"/>
          <ac:spMkLst>
            <pc:docMk/>
            <pc:sldMk cId="722259387" sldId="499"/>
            <ac:spMk id="17" creationId="{74A49E92-1A3C-4968-8534-9D6B105E973A}"/>
          </ac:spMkLst>
        </pc:spChg>
        <pc:spChg chg="add mod">
          <ac:chgData name="Chisae Koizumi" userId="56daf4ee-0553-4efe-a59d-f3ef39271f03" providerId="ADAL" clId="{CF8D6A87-A6E0-43CB-BC52-E05DDD4F9A7E}" dt="2022-02-01T08:13:04.700" v="533" actId="164"/>
          <ac:spMkLst>
            <pc:docMk/>
            <pc:sldMk cId="722259387" sldId="499"/>
            <ac:spMk id="18" creationId="{8FD95954-4EF4-4C6C-A004-407E90801413}"/>
          </ac:spMkLst>
        </pc:spChg>
        <pc:grpChg chg="add mod">
          <ac:chgData name="Chisae Koizumi" userId="56daf4ee-0553-4efe-a59d-f3ef39271f03" providerId="ADAL" clId="{CF8D6A87-A6E0-43CB-BC52-E05DDD4F9A7E}" dt="2022-02-01T08:13:04.700" v="533" actId="164"/>
          <ac:grpSpMkLst>
            <pc:docMk/>
            <pc:sldMk cId="722259387" sldId="499"/>
            <ac:grpSpMk id="2" creationId="{58A2A039-3A14-498E-8E3C-6FA2C668ADC8}"/>
          </ac:grpSpMkLst>
        </pc:grpChg>
        <pc:picChg chg="mod">
          <ac:chgData name="Chisae Koizumi" userId="56daf4ee-0553-4efe-a59d-f3ef39271f03" providerId="ADAL" clId="{CF8D6A87-A6E0-43CB-BC52-E05DDD4F9A7E}" dt="2022-02-01T08:13:04.700" v="533" actId="164"/>
          <ac:picMkLst>
            <pc:docMk/>
            <pc:sldMk cId="722259387" sldId="499"/>
            <ac:picMk id="13" creationId="{FF94B7BD-7D0B-4A76-A8ED-D4497677B3F1}"/>
          </ac:picMkLst>
        </pc:picChg>
      </pc:sldChg>
    </pc:docChg>
  </pc:docChgLst>
  <pc:docChgLst>
    <pc:chgData name="Chompoonut  Harnrak" userId="S::chompoonut@jfbkk.or.th::c41eb19b-53e6-48b6-9180-4ba73ffac470" providerId="AD" clId="Web-{37BDD81A-279D-4776-9F15-373215DA7709}"/>
    <pc:docChg chg="modSld">
      <pc:chgData name="Chompoonut  Harnrak" userId="S::chompoonut@jfbkk.or.th::c41eb19b-53e6-48b6-9180-4ba73ffac470" providerId="AD" clId="Web-{37BDD81A-279D-4776-9F15-373215DA7709}" dt="2021-01-04T01:47:33.706" v="18" actId="1076"/>
      <pc:docMkLst>
        <pc:docMk/>
      </pc:docMkLst>
      <pc:sldChg chg="addSp delSp modSp">
        <pc:chgData name="Chompoonut  Harnrak" userId="S::chompoonut@jfbkk.or.th::c41eb19b-53e6-48b6-9180-4ba73ffac470" providerId="AD" clId="Web-{37BDD81A-279D-4776-9F15-373215DA7709}" dt="2021-01-04T01:47:08.722" v="9" actId="1076"/>
        <pc:sldMkLst>
          <pc:docMk/>
          <pc:sldMk cId="3023555510" sldId="448"/>
        </pc:sldMkLst>
        <pc:picChg chg="add mod">
          <ac:chgData name="Chompoonut  Harnrak" userId="S::chompoonut@jfbkk.or.th::c41eb19b-53e6-48b6-9180-4ba73ffac470" providerId="AD" clId="Web-{37BDD81A-279D-4776-9F15-373215DA7709}" dt="2021-01-04T01:47:07.206" v="8" actId="1076"/>
          <ac:picMkLst>
            <pc:docMk/>
            <pc:sldMk cId="3023555510" sldId="448"/>
            <ac:picMk id="2" creationId="{EF1DCAA0-10BF-41D1-A305-D113EFFC20D2}"/>
          </ac:picMkLst>
        </pc:picChg>
        <pc:picChg chg="mod">
          <ac:chgData name="Chompoonut  Harnrak" userId="S::chompoonut@jfbkk.or.th::c41eb19b-53e6-48b6-9180-4ba73ffac470" providerId="AD" clId="Web-{37BDD81A-279D-4776-9F15-373215DA7709}" dt="2021-01-04T01:47:08.722" v="9" actId="1076"/>
          <ac:picMkLst>
            <pc:docMk/>
            <pc:sldMk cId="3023555510" sldId="448"/>
            <ac:picMk id="9" creationId="{04ECA001-12DE-4822-8B8C-5B65F5AE7D0A}"/>
          </ac:picMkLst>
        </pc:picChg>
        <pc:picChg chg="del">
          <ac:chgData name="Chompoonut  Harnrak" userId="S::chompoonut@jfbkk.or.th::c41eb19b-53e6-48b6-9180-4ba73ffac470" providerId="AD" clId="Web-{37BDD81A-279D-4776-9F15-373215DA7709}" dt="2021-01-04T01:46:44.191" v="0"/>
          <ac:picMkLst>
            <pc:docMk/>
            <pc:sldMk cId="3023555510" sldId="448"/>
            <ac:picMk id="1026" creationId="{316AC290-F377-4EA3-95D0-66FA28E70243}"/>
          </ac:picMkLst>
        </pc:picChg>
      </pc:sldChg>
      <pc:sldChg chg="modSp">
        <pc:chgData name="Chompoonut  Harnrak" userId="S::chompoonut@jfbkk.or.th::c41eb19b-53e6-48b6-9180-4ba73ffac470" providerId="AD" clId="Web-{37BDD81A-279D-4776-9F15-373215DA7709}" dt="2021-01-04T01:47:29.581" v="16" actId="1076"/>
        <pc:sldMkLst>
          <pc:docMk/>
          <pc:sldMk cId="1309363557" sldId="451"/>
        </pc:sldMkLst>
        <pc:picChg chg="mod">
          <ac:chgData name="Chompoonut  Harnrak" userId="S::chompoonut@jfbkk.or.th::c41eb19b-53e6-48b6-9180-4ba73ffac470" providerId="AD" clId="Web-{37BDD81A-279D-4776-9F15-373215DA7709}" dt="2021-01-04T01:47:29.581" v="16" actId="1076"/>
          <ac:picMkLst>
            <pc:docMk/>
            <pc:sldMk cId="1309363557" sldId="451"/>
            <ac:picMk id="8" creationId="{ABA45EE3-E18A-4A92-AA24-CB32EDB7E120}"/>
          </ac:picMkLst>
        </pc:picChg>
      </pc:sldChg>
      <pc:sldChg chg="modSp">
        <pc:chgData name="Chompoonut  Harnrak" userId="S::chompoonut@jfbkk.or.th::c41eb19b-53e6-48b6-9180-4ba73ffac470" providerId="AD" clId="Web-{37BDD81A-279D-4776-9F15-373215DA7709}" dt="2021-01-04T01:47:33.706" v="18" actId="1076"/>
        <pc:sldMkLst>
          <pc:docMk/>
          <pc:sldMk cId="3334967371" sldId="456"/>
        </pc:sldMkLst>
        <pc:picChg chg="mod">
          <ac:chgData name="Chompoonut  Harnrak" userId="S::chompoonut@jfbkk.or.th::c41eb19b-53e6-48b6-9180-4ba73ffac470" providerId="AD" clId="Web-{37BDD81A-279D-4776-9F15-373215DA7709}" dt="2021-01-04T01:47:33.706" v="18" actId="1076"/>
          <ac:picMkLst>
            <pc:docMk/>
            <pc:sldMk cId="3334967371" sldId="456"/>
            <ac:picMk id="8" creationId="{ABA45EE3-E18A-4A92-AA24-CB32EDB7E120}"/>
          </ac:picMkLst>
        </pc:picChg>
      </pc:sldChg>
    </pc:docChg>
  </pc:docChgLst>
  <pc:docChgLst>
    <pc:chgData name="Keiko Kojima" userId="6899f029-7342-413a-b38b-6a9d55270ecb" providerId="ADAL" clId="{357159CE-6EDC-4872-8E05-CC18C65920E9}"/>
    <pc:docChg chg="undo custSel modSld">
      <pc:chgData name="Keiko Kojima" userId="6899f029-7342-413a-b38b-6a9d55270ecb" providerId="ADAL" clId="{357159CE-6EDC-4872-8E05-CC18C65920E9}" dt="2021-01-26T10:05:26.993" v="227" actId="20577"/>
      <pc:docMkLst>
        <pc:docMk/>
      </pc:docMkLst>
      <pc:sldChg chg="addSp modSp mod">
        <pc:chgData name="Keiko Kojima" userId="6899f029-7342-413a-b38b-6a9d55270ecb" providerId="ADAL" clId="{357159CE-6EDC-4872-8E05-CC18C65920E9}" dt="2021-01-26T09:41:53.946" v="8" actId="1076"/>
        <pc:sldMkLst>
          <pc:docMk/>
          <pc:sldMk cId="4232107413" sldId="256"/>
        </pc:sldMkLst>
        <pc:spChg chg="add mod">
          <ac:chgData name="Keiko Kojima" userId="6899f029-7342-413a-b38b-6a9d55270ecb" providerId="ADAL" clId="{357159CE-6EDC-4872-8E05-CC18C65920E9}" dt="2021-01-26T09:41:53.946" v="8" actId="1076"/>
          <ac:spMkLst>
            <pc:docMk/>
            <pc:sldMk cId="4232107413" sldId="256"/>
            <ac:spMk id="3" creationId="{0518E4CC-421E-4A4F-B667-6B17A56EF21F}"/>
          </ac:spMkLst>
        </pc:spChg>
      </pc:sldChg>
      <pc:sldChg chg="addSp modSp mod">
        <pc:chgData name="Keiko Kojima" userId="6899f029-7342-413a-b38b-6a9d55270ecb" providerId="ADAL" clId="{357159CE-6EDC-4872-8E05-CC18C65920E9}" dt="2021-01-26T09:42:06.393" v="10" actId="1076"/>
        <pc:sldMkLst>
          <pc:docMk/>
          <pc:sldMk cId="3064373672" sldId="257"/>
        </pc:sldMkLst>
        <pc:spChg chg="add mod">
          <ac:chgData name="Keiko Kojima" userId="6899f029-7342-413a-b38b-6a9d55270ecb" providerId="ADAL" clId="{357159CE-6EDC-4872-8E05-CC18C65920E9}" dt="2021-01-26T09:42:06.393" v="10" actId="1076"/>
          <ac:spMkLst>
            <pc:docMk/>
            <pc:sldMk cId="3064373672" sldId="257"/>
            <ac:spMk id="3" creationId="{85A406CE-7487-45D7-BF99-837F4F18CDF8}"/>
          </ac:spMkLst>
        </pc:spChg>
      </pc:sldChg>
      <pc:sldChg chg="addSp delSp modSp mod">
        <pc:chgData name="Keiko Kojima" userId="6899f029-7342-413a-b38b-6a9d55270ecb" providerId="ADAL" clId="{357159CE-6EDC-4872-8E05-CC18C65920E9}" dt="2021-01-26T09:42:36.527" v="17"/>
        <pc:sldMkLst>
          <pc:docMk/>
          <pc:sldMk cId="61575379" sldId="258"/>
        </pc:sldMkLst>
        <pc:spChg chg="add del mod">
          <ac:chgData name="Keiko Kojima" userId="6899f029-7342-413a-b38b-6a9d55270ecb" providerId="ADAL" clId="{357159CE-6EDC-4872-8E05-CC18C65920E9}" dt="2021-01-26T09:42:35.164" v="16" actId="478"/>
          <ac:spMkLst>
            <pc:docMk/>
            <pc:sldMk cId="61575379" sldId="258"/>
            <ac:spMk id="12" creationId="{CEE32EAE-ADB6-44F7-B8DF-4164E985BF03}"/>
          </ac:spMkLst>
        </pc:spChg>
        <pc:spChg chg="add mod">
          <ac:chgData name="Keiko Kojima" userId="6899f029-7342-413a-b38b-6a9d55270ecb" providerId="ADAL" clId="{357159CE-6EDC-4872-8E05-CC18C65920E9}" dt="2021-01-26T09:42:36.527" v="17"/>
          <ac:spMkLst>
            <pc:docMk/>
            <pc:sldMk cId="61575379" sldId="258"/>
            <ac:spMk id="13" creationId="{BB239008-2C8E-4D6F-94E0-A9B6EEF801B0}"/>
          </ac:spMkLst>
        </pc:spChg>
      </pc:sldChg>
      <pc:sldChg chg="addSp modSp mod">
        <pc:chgData name="Keiko Kojima" userId="6899f029-7342-413a-b38b-6a9d55270ecb" providerId="ADAL" clId="{357159CE-6EDC-4872-8E05-CC18C65920E9}" dt="2021-01-26T09:48:47.894" v="56" actId="20577"/>
        <pc:sldMkLst>
          <pc:docMk/>
          <pc:sldMk cId="824769993" sldId="259"/>
        </pc:sldMkLst>
        <pc:spChg chg="add mod">
          <ac:chgData name="Keiko Kojima" userId="6899f029-7342-413a-b38b-6a9d55270ecb" providerId="ADAL" clId="{357159CE-6EDC-4872-8E05-CC18C65920E9}" dt="2021-01-26T09:48:47.894" v="56" actId="20577"/>
          <ac:spMkLst>
            <pc:docMk/>
            <pc:sldMk cId="824769993" sldId="259"/>
            <ac:spMk id="6" creationId="{CD7AD885-61C8-42BF-8636-D39058773883}"/>
          </ac:spMkLst>
        </pc:spChg>
      </pc:sldChg>
      <pc:sldChg chg="addSp modSp mod">
        <pc:chgData name="Keiko Kojima" userId="6899f029-7342-413a-b38b-6a9d55270ecb" providerId="ADAL" clId="{357159CE-6EDC-4872-8E05-CC18C65920E9}" dt="2021-01-26T09:49:53.054" v="64" actId="20577"/>
        <pc:sldMkLst>
          <pc:docMk/>
          <pc:sldMk cId="3748704525" sldId="260"/>
        </pc:sldMkLst>
        <pc:spChg chg="add mod">
          <ac:chgData name="Keiko Kojima" userId="6899f029-7342-413a-b38b-6a9d55270ecb" providerId="ADAL" clId="{357159CE-6EDC-4872-8E05-CC18C65920E9}" dt="2021-01-26T09:49:53.054" v="64" actId="20577"/>
          <ac:spMkLst>
            <pc:docMk/>
            <pc:sldMk cId="3748704525" sldId="260"/>
            <ac:spMk id="9" creationId="{F8822551-5D23-4F58-B879-4AC8A05D6FD6}"/>
          </ac:spMkLst>
        </pc:spChg>
        <pc:picChg chg="mod">
          <ac:chgData name="Keiko Kojima" userId="6899f029-7342-413a-b38b-6a9d55270ecb" providerId="ADAL" clId="{357159CE-6EDC-4872-8E05-CC18C65920E9}" dt="2021-01-26T09:49:44.903" v="62" actId="1076"/>
          <ac:picMkLst>
            <pc:docMk/>
            <pc:sldMk cId="3748704525" sldId="260"/>
            <ac:picMk id="4" creationId="{E1CEBA58-51B5-4FCD-B0D8-2B20D94D08F2}"/>
          </ac:picMkLst>
        </pc:picChg>
        <pc:picChg chg="mod">
          <ac:chgData name="Keiko Kojima" userId="6899f029-7342-413a-b38b-6a9d55270ecb" providerId="ADAL" clId="{357159CE-6EDC-4872-8E05-CC18C65920E9}" dt="2021-01-26T09:49:41.396" v="61" actId="1076"/>
          <ac:picMkLst>
            <pc:docMk/>
            <pc:sldMk cId="3748704525" sldId="260"/>
            <ac:picMk id="6" creationId="{2435B2F6-A3CF-4E92-BD89-956F042EA53D}"/>
          </ac:picMkLst>
        </pc:picChg>
        <pc:picChg chg="mod">
          <ac:chgData name="Keiko Kojima" userId="6899f029-7342-413a-b38b-6a9d55270ecb" providerId="ADAL" clId="{357159CE-6EDC-4872-8E05-CC18C65920E9}" dt="2021-01-26T09:49:41.396" v="61" actId="1076"/>
          <ac:picMkLst>
            <pc:docMk/>
            <pc:sldMk cId="3748704525" sldId="260"/>
            <ac:picMk id="7" creationId="{0A97FE45-A10C-4804-B9B1-96FB1B9F21FA}"/>
          </ac:picMkLst>
        </pc:picChg>
        <pc:picChg chg="mod">
          <ac:chgData name="Keiko Kojima" userId="6899f029-7342-413a-b38b-6a9d55270ecb" providerId="ADAL" clId="{357159CE-6EDC-4872-8E05-CC18C65920E9}" dt="2021-01-26T09:49:41.396" v="61" actId="1076"/>
          <ac:picMkLst>
            <pc:docMk/>
            <pc:sldMk cId="3748704525" sldId="260"/>
            <ac:picMk id="8" creationId="{062EE2F3-44CB-4D19-9F2C-CE5FEC48E5D2}"/>
          </ac:picMkLst>
        </pc:picChg>
      </pc:sldChg>
      <pc:sldChg chg="addSp delSp modSp mod modAnim">
        <pc:chgData name="Keiko Kojima" userId="6899f029-7342-413a-b38b-6a9d55270ecb" providerId="ADAL" clId="{357159CE-6EDC-4872-8E05-CC18C65920E9}" dt="2021-01-26T09:44:36.991" v="33" actId="20577"/>
        <pc:sldMkLst>
          <pc:docMk/>
          <pc:sldMk cId="806457639" sldId="384"/>
        </pc:sldMkLst>
        <pc:spChg chg="add mod">
          <ac:chgData name="Keiko Kojima" userId="6899f029-7342-413a-b38b-6a9d55270ecb" providerId="ADAL" clId="{357159CE-6EDC-4872-8E05-CC18C65920E9}" dt="2021-01-26T09:44:36.991" v="33" actId="20577"/>
          <ac:spMkLst>
            <pc:docMk/>
            <pc:sldMk cId="806457639" sldId="384"/>
            <ac:spMk id="12" creationId="{99EED9FE-F0C9-4FFD-9924-D7248446061B}"/>
          </ac:spMkLst>
        </pc:spChg>
        <pc:picChg chg="add mod">
          <ac:chgData name="Keiko Kojima" userId="6899f029-7342-413a-b38b-6a9d55270ecb" providerId="ADAL" clId="{357159CE-6EDC-4872-8E05-CC18C65920E9}" dt="2021-01-26T09:43:08.897" v="21" actId="571"/>
          <ac:picMkLst>
            <pc:docMk/>
            <pc:sldMk cId="806457639" sldId="384"/>
            <ac:picMk id="13" creationId="{D6D193DA-FB64-41AF-B132-F7FE8BADF1FF}"/>
          </ac:picMkLst>
        </pc:picChg>
        <pc:picChg chg="add mod">
          <ac:chgData name="Keiko Kojima" userId="6899f029-7342-413a-b38b-6a9d55270ecb" providerId="ADAL" clId="{357159CE-6EDC-4872-8E05-CC18C65920E9}" dt="2021-01-26T09:43:08.897" v="21" actId="571"/>
          <ac:picMkLst>
            <pc:docMk/>
            <pc:sldMk cId="806457639" sldId="384"/>
            <ac:picMk id="14" creationId="{6165E49A-3A82-42B2-9133-4AC42C51F1A2}"/>
          </ac:picMkLst>
        </pc:picChg>
        <pc:picChg chg="add mod">
          <ac:chgData name="Keiko Kojima" userId="6899f029-7342-413a-b38b-6a9d55270ecb" providerId="ADAL" clId="{357159CE-6EDC-4872-8E05-CC18C65920E9}" dt="2021-01-26T09:43:08.897" v="21" actId="571"/>
          <ac:picMkLst>
            <pc:docMk/>
            <pc:sldMk cId="806457639" sldId="384"/>
            <ac:picMk id="16" creationId="{42E8D72F-3A83-4855-97BB-48D9D9CCE23A}"/>
          </ac:picMkLst>
        </pc:picChg>
        <pc:picChg chg="add mod">
          <ac:chgData name="Keiko Kojima" userId="6899f029-7342-413a-b38b-6a9d55270ecb" providerId="ADAL" clId="{357159CE-6EDC-4872-8E05-CC18C65920E9}" dt="2021-01-26T09:43:08.897" v="21" actId="571"/>
          <ac:picMkLst>
            <pc:docMk/>
            <pc:sldMk cId="806457639" sldId="384"/>
            <ac:picMk id="17" creationId="{A13703E6-FF11-4372-8BEB-EC4BAC081A92}"/>
          </ac:picMkLst>
        </pc:picChg>
        <pc:picChg chg="add mod">
          <ac:chgData name="Keiko Kojima" userId="6899f029-7342-413a-b38b-6a9d55270ecb" providerId="ADAL" clId="{357159CE-6EDC-4872-8E05-CC18C65920E9}" dt="2021-01-26T09:43:08.897" v="21" actId="571"/>
          <ac:picMkLst>
            <pc:docMk/>
            <pc:sldMk cId="806457639" sldId="384"/>
            <ac:picMk id="18" creationId="{BC224854-4F75-4ACC-9D61-9F87C5DE17C5}"/>
          </ac:picMkLst>
        </pc:picChg>
        <pc:picChg chg="add mod">
          <ac:chgData name="Keiko Kojima" userId="6899f029-7342-413a-b38b-6a9d55270ecb" providerId="ADAL" clId="{357159CE-6EDC-4872-8E05-CC18C65920E9}" dt="2021-01-26T09:43:08.897" v="21" actId="571"/>
          <ac:picMkLst>
            <pc:docMk/>
            <pc:sldMk cId="806457639" sldId="384"/>
            <ac:picMk id="19" creationId="{727C6B45-961C-4408-AC21-4117742D674E}"/>
          </ac:picMkLst>
        </pc:picChg>
        <pc:picChg chg="add mod">
          <ac:chgData name="Keiko Kojima" userId="6899f029-7342-413a-b38b-6a9d55270ecb" providerId="ADAL" clId="{357159CE-6EDC-4872-8E05-CC18C65920E9}" dt="2021-01-26T09:43:08.897" v="21" actId="571"/>
          <ac:picMkLst>
            <pc:docMk/>
            <pc:sldMk cId="806457639" sldId="384"/>
            <ac:picMk id="21" creationId="{20C2A580-3EFE-4123-B230-85EBF997215E}"/>
          </ac:picMkLst>
        </pc:picChg>
        <pc:picChg chg="del mod">
          <ac:chgData name="Keiko Kojima" userId="6899f029-7342-413a-b38b-6a9d55270ecb" providerId="ADAL" clId="{357159CE-6EDC-4872-8E05-CC18C65920E9}" dt="2021-01-26T09:43:21.897" v="23" actId="478"/>
          <ac:picMkLst>
            <pc:docMk/>
            <pc:sldMk cId="806457639" sldId="384"/>
            <ac:picMk id="22" creationId="{35413A99-2E10-445A-8ABD-997D2F119B00}"/>
          </ac:picMkLst>
        </pc:picChg>
        <pc:picChg chg="del">
          <ac:chgData name="Keiko Kojima" userId="6899f029-7342-413a-b38b-6a9d55270ecb" providerId="ADAL" clId="{357159CE-6EDC-4872-8E05-CC18C65920E9}" dt="2021-01-26T09:43:29.398" v="25" actId="478"/>
          <ac:picMkLst>
            <pc:docMk/>
            <pc:sldMk cId="806457639" sldId="384"/>
            <ac:picMk id="23" creationId="{1E338081-9266-4454-903F-BD96FF0B724A}"/>
          </ac:picMkLst>
        </pc:picChg>
        <pc:picChg chg="del">
          <ac:chgData name="Keiko Kojima" userId="6899f029-7342-413a-b38b-6a9d55270ecb" providerId="ADAL" clId="{357159CE-6EDC-4872-8E05-CC18C65920E9}" dt="2021-01-26T09:43:38.758" v="26" actId="478"/>
          <ac:picMkLst>
            <pc:docMk/>
            <pc:sldMk cId="806457639" sldId="384"/>
            <ac:picMk id="24" creationId="{3DEABAA2-75AA-42D0-BA4D-CC9D89301BDE}"/>
          </ac:picMkLst>
        </pc:picChg>
        <pc:picChg chg="del">
          <ac:chgData name="Keiko Kojima" userId="6899f029-7342-413a-b38b-6a9d55270ecb" providerId="ADAL" clId="{357159CE-6EDC-4872-8E05-CC18C65920E9}" dt="2021-01-26T09:43:28.247" v="24" actId="478"/>
          <ac:picMkLst>
            <pc:docMk/>
            <pc:sldMk cId="806457639" sldId="384"/>
            <ac:picMk id="25" creationId="{D7BE510E-3BF8-42AC-8FCA-D969ABEF3D88}"/>
          </ac:picMkLst>
        </pc:picChg>
        <pc:picChg chg="del">
          <ac:chgData name="Keiko Kojima" userId="6899f029-7342-413a-b38b-6a9d55270ecb" providerId="ADAL" clId="{357159CE-6EDC-4872-8E05-CC18C65920E9}" dt="2021-01-26T09:43:43.127" v="27" actId="478"/>
          <ac:picMkLst>
            <pc:docMk/>
            <pc:sldMk cId="806457639" sldId="384"/>
            <ac:picMk id="26" creationId="{2314CD0C-F45E-4C92-8E1F-12B0AB92761F}"/>
          </ac:picMkLst>
        </pc:picChg>
        <pc:picChg chg="add mod">
          <ac:chgData name="Keiko Kojima" userId="6899f029-7342-413a-b38b-6a9d55270ecb" providerId="ADAL" clId="{357159CE-6EDC-4872-8E05-CC18C65920E9}" dt="2021-01-26T09:43:08.897" v="21" actId="571"/>
          <ac:picMkLst>
            <pc:docMk/>
            <pc:sldMk cId="806457639" sldId="384"/>
            <ac:picMk id="27" creationId="{C7A2A435-2DAA-4C1C-AD2B-044E457F32AA}"/>
          </ac:picMkLst>
        </pc:picChg>
        <pc:picChg chg="add mod">
          <ac:chgData name="Keiko Kojima" userId="6899f029-7342-413a-b38b-6a9d55270ecb" providerId="ADAL" clId="{357159CE-6EDC-4872-8E05-CC18C65920E9}" dt="2021-01-26T09:43:08.897" v="21" actId="571"/>
          <ac:picMkLst>
            <pc:docMk/>
            <pc:sldMk cId="806457639" sldId="384"/>
            <ac:picMk id="28" creationId="{95C90718-5CF1-4F4A-94DD-F9D17849F5BF}"/>
          </ac:picMkLst>
        </pc:picChg>
      </pc:sldChg>
      <pc:sldChg chg="addSp modSp mod">
        <pc:chgData name="Keiko Kojima" userId="6899f029-7342-413a-b38b-6a9d55270ecb" providerId="ADAL" clId="{357159CE-6EDC-4872-8E05-CC18C65920E9}" dt="2021-01-26T09:49:26.373" v="59" actId="1076"/>
        <pc:sldMkLst>
          <pc:docMk/>
          <pc:sldMk cId="2290672402" sldId="388"/>
        </pc:sldMkLst>
        <pc:spChg chg="add mod">
          <ac:chgData name="Keiko Kojima" userId="6899f029-7342-413a-b38b-6a9d55270ecb" providerId="ADAL" clId="{357159CE-6EDC-4872-8E05-CC18C65920E9}" dt="2021-01-26T09:49:17.786" v="58"/>
          <ac:spMkLst>
            <pc:docMk/>
            <pc:sldMk cId="2290672402" sldId="388"/>
            <ac:spMk id="8" creationId="{C29240FE-4472-44F7-B654-5B3D2AF534A4}"/>
          </ac:spMkLst>
        </pc:spChg>
        <pc:picChg chg="mod">
          <ac:chgData name="Keiko Kojima" userId="6899f029-7342-413a-b38b-6a9d55270ecb" providerId="ADAL" clId="{357159CE-6EDC-4872-8E05-CC18C65920E9}" dt="2021-01-26T09:49:26.373" v="59" actId="1076"/>
          <ac:picMkLst>
            <pc:docMk/>
            <pc:sldMk cId="2290672402" sldId="388"/>
            <ac:picMk id="4" creationId="{1B9046B4-10A3-4085-95A3-DC66DCB687B8}"/>
          </ac:picMkLst>
        </pc:picChg>
        <pc:picChg chg="mod">
          <ac:chgData name="Keiko Kojima" userId="6899f029-7342-413a-b38b-6a9d55270ecb" providerId="ADAL" clId="{357159CE-6EDC-4872-8E05-CC18C65920E9}" dt="2021-01-26T09:49:26.373" v="59" actId="1076"/>
          <ac:picMkLst>
            <pc:docMk/>
            <pc:sldMk cId="2290672402" sldId="388"/>
            <ac:picMk id="12" creationId="{E097E1F6-13F8-4DE9-A941-61716AEFC2D6}"/>
          </ac:picMkLst>
        </pc:picChg>
        <pc:picChg chg="mod">
          <ac:chgData name="Keiko Kojima" userId="6899f029-7342-413a-b38b-6a9d55270ecb" providerId="ADAL" clId="{357159CE-6EDC-4872-8E05-CC18C65920E9}" dt="2021-01-26T09:49:26.373" v="59" actId="1076"/>
          <ac:picMkLst>
            <pc:docMk/>
            <pc:sldMk cId="2290672402" sldId="388"/>
            <ac:picMk id="13" creationId="{FA90A2F4-4A7F-48D2-B5AE-ACB5BC6A6098}"/>
          </ac:picMkLst>
        </pc:picChg>
        <pc:picChg chg="mod">
          <ac:chgData name="Keiko Kojima" userId="6899f029-7342-413a-b38b-6a9d55270ecb" providerId="ADAL" clId="{357159CE-6EDC-4872-8E05-CC18C65920E9}" dt="2021-01-26T09:49:26.373" v="59" actId="1076"/>
          <ac:picMkLst>
            <pc:docMk/>
            <pc:sldMk cId="2290672402" sldId="388"/>
            <ac:picMk id="14" creationId="{D3CBD7B4-6C1B-4454-A53A-2F3179C3544C}"/>
          </ac:picMkLst>
        </pc:picChg>
        <pc:picChg chg="mod">
          <ac:chgData name="Keiko Kojima" userId="6899f029-7342-413a-b38b-6a9d55270ecb" providerId="ADAL" clId="{357159CE-6EDC-4872-8E05-CC18C65920E9}" dt="2021-01-26T09:49:26.373" v="59" actId="1076"/>
          <ac:picMkLst>
            <pc:docMk/>
            <pc:sldMk cId="2290672402" sldId="388"/>
            <ac:picMk id="15" creationId="{801A66EF-147E-44A2-85BB-B97F6E4CF665}"/>
          </ac:picMkLst>
        </pc:picChg>
        <pc:picChg chg="mod">
          <ac:chgData name="Keiko Kojima" userId="6899f029-7342-413a-b38b-6a9d55270ecb" providerId="ADAL" clId="{357159CE-6EDC-4872-8E05-CC18C65920E9}" dt="2021-01-26T09:49:26.373" v="59" actId="1076"/>
          <ac:picMkLst>
            <pc:docMk/>
            <pc:sldMk cId="2290672402" sldId="388"/>
            <ac:picMk id="16" creationId="{C1A0086A-2F05-41D1-BB1D-848E74B8F51E}"/>
          </ac:picMkLst>
        </pc:picChg>
      </pc:sldChg>
      <pc:sldChg chg="addSp modSp mod">
        <pc:chgData name="Keiko Kojima" userId="6899f029-7342-413a-b38b-6a9d55270ecb" providerId="ADAL" clId="{357159CE-6EDC-4872-8E05-CC18C65920E9}" dt="2021-01-26T10:03:32.779" v="206" actId="20577"/>
        <pc:sldMkLst>
          <pc:docMk/>
          <pc:sldMk cId="513468431" sldId="389"/>
        </pc:sldMkLst>
        <pc:spChg chg="add mod">
          <ac:chgData name="Keiko Kojima" userId="6899f029-7342-413a-b38b-6a9d55270ecb" providerId="ADAL" clId="{357159CE-6EDC-4872-8E05-CC18C65920E9}" dt="2021-01-26T10:03:32.779" v="206" actId="20577"/>
          <ac:spMkLst>
            <pc:docMk/>
            <pc:sldMk cId="513468431" sldId="389"/>
            <ac:spMk id="8" creationId="{7AFA5DA1-64C7-4850-A6C2-7867FEE6FDBC}"/>
          </ac:spMkLst>
        </pc:spChg>
      </pc:sldChg>
      <pc:sldChg chg="addSp modSp mod">
        <pc:chgData name="Keiko Kojima" userId="6899f029-7342-413a-b38b-6a9d55270ecb" providerId="ADAL" clId="{357159CE-6EDC-4872-8E05-CC18C65920E9}" dt="2021-01-26T10:03:52.847" v="211" actId="20577"/>
        <pc:sldMkLst>
          <pc:docMk/>
          <pc:sldMk cId="3364216384" sldId="390"/>
        </pc:sldMkLst>
        <pc:spChg chg="add mod">
          <ac:chgData name="Keiko Kojima" userId="6899f029-7342-413a-b38b-6a9d55270ecb" providerId="ADAL" clId="{357159CE-6EDC-4872-8E05-CC18C65920E9}" dt="2021-01-26T10:03:52.847" v="211" actId="20577"/>
          <ac:spMkLst>
            <pc:docMk/>
            <pc:sldMk cId="3364216384" sldId="390"/>
            <ac:spMk id="3" creationId="{7D8218CB-79A9-4F83-8D32-03A59741F882}"/>
          </ac:spMkLst>
        </pc:spChg>
      </pc:sldChg>
      <pc:sldChg chg="addSp delSp modSp mod">
        <pc:chgData name="Keiko Kojima" userId="6899f029-7342-413a-b38b-6a9d55270ecb" providerId="ADAL" clId="{357159CE-6EDC-4872-8E05-CC18C65920E9}" dt="2021-01-26T09:44:20.990" v="29" actId="20577"/>
        <pc:sldMkLst>
          <pc:docMk/>
          <pc:sldMk cId="443109862" sldId="440"/>
        </pc:sldMkLst>
        <pc:spChg chg="add del mod">
          <ac:chgData name="Keiko Kojima" userId="6899f029-7342-413a-b38b-6a9d55270ecb" providerId="ADAL" clId="{357159CE-6EDC-4872-8E05-CC18C65920E9}" dt="2021-01-26T09:42:19.687" v="14"/>
          <ac:spMkLst>
            <pc:docMk/>
            <pc:sldMk cId="443109862" sldId="440"/>
            <ac:spMk id="8" creationId="{C68B7381-D02C-4EB7-AFA2-778E76FB5125}"/>
          </ac:spMkLst>
        </pc:spChg>
        <pc:spChg chg="add mod">
          <ac:chgData name="Keiko Kojima" userId="6899f029-7342-413a-b38b-6a9d55270ecb" providerId="ADAL" clId="{357159CE-6EDC-4872-8E05-CC18C65920E9}" dt="2021-01-26T09:44:20.990" v="29" actId="20577"/>
          <ac:spMkLst>
            <pc:docMk/>
            <pc:sldMk cId="443109862" sldId="440"/>
            <ac:spMk id="10" creationId="{BD530330-3A65-4E37-918A-29FDFB705235}"/>
          </ac:spMkLst>
        </pc:spChg>
      </pc:sldChg>
      <pc:sldChg chg="addSp modSp mod">
        <pc:chgData name="Keiko Kojima" userId="6899f029-7342-413a-b38b-6a9d55270ecb" providerId="ADAL" clId="{357159CE-6EDC-4872-8E05-CC18C65920E9}" dt="2021-01-26T09:44:29.181" v="31" actId="20577"/>
        <pc:sldMkLst>
          <pc:docMk/>
          <pc:sldMk cId="3581225336" sldId="441"/>
        </pc:sldMkLst>
        <pc:spChg chg="add mod">
          <ac:chgData name="Keiko Kojima" userId="6899f029-7342-413a-b38b-6a9d55270ecb" providerId="ADAL" clId="{357159CE-6EDC-4872-8E05-CC18C65920E9}" dt="2021-01-26T09:44:29.181" v="31" actId="20577"/>
          <ac:spMkLst>
            <pc:docMk/>
            <pc:sldMk cId="3581225336" sldId="441"/>
            <ac:spMk id="23" creationId="{570E812E-1A38-46D1-9499-2C1AC6F69F1F}"/>
          </ac:spMkLst>
        </pc:spChg>
      </pc:sldChg>
      <pc:sldChg chg="addSp modSp mod">
        <pc:chgData name="Keiko Kojima" userId="6899f029-7342-413a-b38b-6a9d55270ecb" providerId="ADAL" clId="{357159CE-6EDC-4872-8E05-CC18C65920E9}" dt="2021-01-26T09:45:48.081" v="39" actId="1076"/>
        <pc:sldMkLst>
          <pc:docMk/>
          <pc:sldMk cId="2699037432" sldId="442"/>
        </pc:sldMkLst>
        <pc:spChg chg="mod">
          <ac:chgData name="Keiko Kojima" userId="6899f029-7342-413a-b38b-6a9d55270ecb" providerId="ADAL" clId="{357159CE-6EDC-4872-8E05-CC18C65920E9}" dt="2021-01-26T09:45:44.214" v="38" actId="1076"/>
          <ac:spMkLst>
            <pc:docMk/>
            <pc:sldMk cId="2699037432" sldId="442"/>
            <ac:spMk id="2" creationId="{D849F161-BA40-441E-A447-96FF62283F9C}"/>
          </ac:spMkLst>
        </pc:spChg>
        <pc:spChg chg="mod">
          <ac:chgData name="Keiko Kojima" userId="6899f029-7342-413a-b38b-6a9d55270ecb" providerId="ADAL" clId="{357159CE-6EDC-4872-8E05-CC18C65920E9}" dt="2021-01-26T09:45:44.214" v="38" actId="1076"/>
          <ac:spMkLst>
            <pc:docMk/>
            <pc:sldMk cId="2699037432" sldId="442"/>
            <ac:spMk id="13" creationId="{FC327FD9-D224-4D51-B78E-CE91961FF68E}"/>
          </ac:spMkLst>
        </pc:spChg>
        <pc:spChg chg="mod">
          <ac:chgData name="Keiko Kojima" userId="6899f029-7342-413a-b38b-6a9d55270ecb" providerId="ADAL" clId="{357159CE-6EDC-4872-8E05-CC18C65920E9}" dt="2021-01-26T09:45:44.214" v="38" actId="1076"/>
          <ac:spMkLst>
            <pc:docMk/>
            <pc:sldMk cId="2699037432" sldId="442"/>
            <ac:spMk id="14" creationId="{CC2D0072-14B5-40D6-B340-57B789ABD40D}"/>
          </ac:spMkLst>
        </pc:spChg>
        <pc:spChg chg="mod">
          <ac:chgData name="Keiko Kojima" userId="6899f029-7342-413a-b38b-6a9d55270ecb" providerId="ADAL" clId="{357159CE-6EDC-4872-8E05-CC18C65920E9}" dt="2021-01-26T09:45:44.214" v="38" actId="1076"/>
          <ac:spMkLst>
            <pc:docMk/>
            <pc:sldMk cId="2699037432" sldId="442"/>
            <ac:spMk id="16" creationId="{7A324AA9-EA78-4E73-BF4A-7701A8BDCDC8}"/>
          </ac:spMkLst>
        </pc:spChg>
        <pc:spChg chg="mod">
          <ac:chgData name="Keiko Kojima" userId="6899f029-7342-413a-b38b-6a9d55270ecb" providerId="ADAL" clId="{357159CE-6EDC-4872-8E05-CC18C65920E9}" dt="2021-01-26T09:45:44.214" v="38" actId="1076"/>
          <ac:spMkLst>
            <pc:docMk/>
            <pc:sldMk cId="2699037432" sldId="442"/>
            <ac:spMk id="17" creationId="{987A4751-C6EC-4DF5-8B0C-3FC81B4A97D8}"/>
          </ac:spMkLst>
        </pc:spChg>
        <pc:spChg chg="mod">
          <ac:chgData name="Keiko Kojima" userId="6899f029-7342-413a-b38b-6a9d55270ecb" providerId="ADAL" clId="{357159CE-6EDC-4872-8E05-CC18C65920E9}" dt="2021-01-26T09:45:44.214" v="38" actId="1076"/>
          <ac:spMkLst>
            <pc:docMk/>
            <pc:sldMk cId="2699037432" sldId="442"/>
            <ac:spMk id="18" creationId="{C932AA18-C45B-4AB5-BB96-3E05E80FEDD3}"/>
          </ac:spMkLst>
        </pc:spChg>
        <pc:spChg chg="mod">
          <ac:chgData name="Keiko Kojima" userId="6899f029-7342-413a-b38b-6a9d55270ecb" providerId="ADAL" clId="{357159CE-6EDC-4872-8E05-CC18C65920E9}" dt="2021-01-26T09:45:44.214" v="38" actId="1076"/>
          <ac:spMkLst>
            <pc:docMk/>
            <pc:sldMk cId="2699037432" sldId="442"/>
            <ac:spMk id="19" creationId="{5C2B75BF-37BD-48E5-8132-8BEAE8A8F91D}"/>
          </ac:spMkLst>
        </pc:spChg>
        <pc:spChg chg="mod">
          <ac:chgData name="Keiko Kojima" userId="6899f029-7342-413a-b38b-6a9d55270ecb" providerId="ADAL" clId="{357159CE-6EDC-4872-8E05-CC18C65920E9}" dt="2021-01-26T09:45:44.214" v="38" actId="1076"/>
          <ac:spMkLst>
            <pc:docMk/>
            <pc:sldMk cId="2699037432" sldId="442"/>
            <ac:spMk id="21" creationId="{77A4A1C1-8BA6-47C5-AD57-31B651257E7C}"/>
          </ac:spMkLst>
        </pc:spChg>
        <pc:spChg chg="add mod">
          <ac:chgData name="Keiko Kojima" userId="6899f029-7342-413a-b38b-6a9d55270ecb" providerId="ADAL" clId="{357159CE-6EDC-4872-8E05-CC18C65920E9}" dt="2021-01-26T09:45:35.471" v="37" actId="1076"/>
          <ac:spMkLst>
            <pc:docMk/>
            <pc:sldMk cId="2699037432" sldId="442"/>
            <ac:spMk id="27" creationId="{8D20DBAA-6A5A-4E6F-9316-C41DA30E2116}"/>
          </ac:spMkLst>
        </pc:spChg>
        <pc:picChg chg="mod">
          <ac:chgData name="Keiko Kojima" userId="6899f029-7342-413a-b38b-6a9d55270ecb" providerId="ADAL" clId="{357159CE-6EDC-4872-8E05-CC18C65920E9}" dt="2021-01-26T09:45:44.214" v="38" actId="1076"/>
          <ac:picMkLst>
            <pc:docMk/>
            <pc:sldMk cId="2699037432" sldId="442"/>
            <ac:picMk id="5" creationId="{1D1C73CB-973F-465B-8B49-84F2EBE042ED}"/>
          </ac:picMkLst>
        </pc:picChg>
        <pc:picChg chg="mod">
          <ac:chgData name="Keiko Kojima" userId="6899f029-7342-413a-b38b-6a9d55270ecb" providerId="ADAL" clId="{357159CE-6EDC-4872-8E05-CC18C65920E9}" dt="2021-01-26T09:45:44.214" v="38" actId="1076"/>
          <ac:picMkLst>
            <pc:docMk/>
            <pc:sldMk cId="2699037432" sldId="442"/>
            <ac:picMk id="7" creationId="{A43B3E86-11DB-44E1-9A02-0A81986062B0}"/>
          </ac:picMkLst>
        </pc:picChg>
        <pc:picChg chg="mod">
          <ac:chgData name="Keiko Kojima" userId="6899f029-7342-413a-b38b-6a9d55270ecb" providerId="ADAL" clId="{357159CE-6EDC-4872-8E05-CC18C65920E9}" dt="2021-01-26T09:45:44.214" v="38" actId="1076"/>
          <ac:picMkLst>
            <pc:docMk/>
            <pc:sldMk cId="2699037432" sldId="442"/>
            <ac:picMk id="9" creationId="{C47AC097-E03A-4AA9-898B-AE4E2E19BB79}"/>
          </ac:picMkLst>
        </pc:picChg>
        <pc:picChg chg="mod">
          <ac:chgData name="Keiko Kojima" userId="6899f029-7342-413a-b38b-6a9d55270ecb" providerId="ADAL" clId="{357159CE-6EDC-4872-8E05-CC18C65920E9}" dt="2021-01-26T09:45:44.214" v="38" actId="1076"/>
          <ac:picMkLst>
            <pc:docMk/>
            <pc:sldMk cId="2699037432" sldId="442"/>
            <ac:picMk id="15" creationId="{7D1EB0E7-6B66-4355-B511-56FC37AEC45F}"/>
          </ac:picMkLst>
        </pc:picChg>
        <pc:picChg chg="mod">
          <ac:chgData name="Keiko Kojima" userId="6899f029-7342-413a-b38b-6a9d55270ecb" providerId="ADAL" clId="{357159CE-6EDC-4872-8E05-CC18C65920E9}" dt="2021-01-26T09:45:48.081" v="39" actId="1076"/>
          <ac:picMkLst>
            <pc:docMk/>
            <pc:sldMk cId="2699037432" sldId="442"/>
            <ac:picMk id="20" creationId="{31A8E257-CC91-4B78-9419-4EC5072224DA}"/>
          </ac:picMkLst>
        </pc:picChg>
        <pc:picChg chg="mod">
          <ac:chgData name="Keiko Kojima" userId="6899f029-7342-413a-b38b-6a9d55270ecb" providerId="ADAL" clId="{357159CE-6EDC-4872-8E05-CC18C65920E9}" dt="2021-01-26T09:45:44.214" v="38" actId="1076"/>
          <ac:picMkLst>
            <pc:docMk/>
            <pc:sldMk cId="2699037432" sldId="442"/>
            <ac:picMk id="22" creationId="{35413A99-2E10-445A-8ABD-997D2F119B00}"/>
          </ac:picMkLst>
        </pc:picChg>
        <pc:picChg chg="mod">
          <ac:chgData name="Keiko Kojima" userId="6899f029-7342-413a-b38b-6a9d55270ecb" providerId="ADAL" clId="{357159CE-6EDC-4872-8E05-CC18C65920E9}" dt="2021-01-26T09:45:44.214" v="38" actId="1076"/>
          <ac:picMkLst>
            <pc:docMk/>
            <pc:sldMk cId="2699037432" sldId="442"/>
            <ac:picMk id="23" creationId="{1E338081-9266-4454-903F-BD96FF0B724A}"/>
          </ac:picMkLst>
        </pc:picChg>
        <pc:picChg chg="mod">
          <ac:chgData name="Keiko Kojima" userId="6899f029-7342-413a-b38b-6a9d55270ecb" providerId="ADAL" clId="{357159CE-6EDC-4872-8E05-CC18C65920E9}" dt="2021-01-26T09:45:44.214" v="38" actId="1076"/>
          <ac:picMkLst>
            <pc:docMk/>
            <pc:sldMk cId="2699037432" sldId="442"/>
            <ac:picMk id="24" creationId="{3DEABAA2-75AA-42D0-BA4D-CC9D89301BDE}"/>
          </ac:picMkLst>
        </pc:picChg>
        <pc:picChg chg="mod">
          <ac:chgData name="Keiko Kojima" userId="6899f029-7342-413a-b38b-6a9d55270ecb" providerId="ADAL" clId="{357159CE-6EDC-4872-8E05-CC18C65920E9}" dt="2021-01-26T09:45:44.214" v="38" actId="1076"/>
          <ac:picMkLst>
            <pc:docMk/>
            <pc:sldMk cId="2699037432" sldId="442"/>
            <ac:picMk id="25" creationId="{D7BE510E-3BF8-42AC-8FCA-D969ABEF3D88}"/>
          </ac:picMkLst>
        </pc:picChg>
        <pc:picChg chg="mod">
          <ac:chgData name="Keiko Kojima" userId="6899f029-7342-413a-b38b-6a9d55270ecb" providerId="ADAL" clId="{357159CE-6EDC-4872-8E05-CC18C65920E9}" dt="2021-01-26T09:45:44.214" v="38" actId="1076"/>
          <ac:picMkLst>
            <pc:docMk/>
            <pc:sldMk cId="2699037432" sldId="442"/>
            <ac:picMk id="26" creationId="{2314CD0C-F45E-4C92-8E1F-12B0AB92761F}"/>
          </ac:picMkLst>
        </pc:picChg>
      </pc:sldChg>
      <pc:sldChg chg="addSp modSp mod">
        <pc:chgData name="Keiko Kojima" userId="6899f029-7342-413a-b38b-6a9d55270ecb" providerId="ADAL" clId="{357159CE-6EDC-4872-8E05-CC18C65920E9}" dt="2021-01-26T09:46:12.036" v="43" actId="1076"/>
        <pc:sldMkLst>
          <pc:docMk/>
          <pc:sldMk cId="1746072510" sldId="443"/>
        </pc:sldMkLst>
        <pc:spChg chg="add mod">
          <ac:chgData name="Keiko Kojima" userId="6899f029-7342-413a-b38b-6a9d55270ecb" providerId="ADAL" clId="{357159CE-6EDC-4872-8E05-CC18C65920E9}" dt="2021-01-26T09:46:08.597" v="42"/>
          <ac:spMkLst>
            <pc:docMk/>
            <pc:sldMk cId="1746072510" sldId="443"/>
            <ac:spMk id="12" creationId="{96DCD4C2-8482-4B56-B0BC-A50ACE79373F}"/>
          </ac:spMkLst>
        </pc:spChg>
        <pc:picChg chg="mod">
          <ac:chgData name="Keiko Kojima" userId="6899f029-7342-413a-b38b-6a9d55270ecb" providerId="ADAL" clId="{357159CE-6EDC-4872-8E05-CC18C65920E9}" dt="2021-01-26T09:46:01.575" v="40" actId="1076"/>
          <ac:picMkLst>
            <pc:docMk/>
            <pc:sldMk cId="1746072510" sldId="443"/>
            <ac:picMk id="4" creationId="{A716E1E1-172F-4509-B84D-07AEAAEC43CE}"/>
          </ac:picMkLst>
        </pc:picChg>
        <pc:picChg chg="mod">
          <ac:chgData name="Keiko Kojima" userId="6899f029-7342-413a-b38b-6a9d55270ecb" providerId="ADAL" clId="{357159CE-6EDC-4872-8E05-CC18C65920E9}" dt="2021-01-26T09:46:01.575" v="40" actId="1076"/>
          <ac:picMkLst>
            <pc:docMk/>
            <pc:sldMk cId="1746072510" sldId="443"/>
            <ac:picMk id="5" creationId="{1D1C73CB-973F-465B-8B49-84F2EBE042ED}"/>
          </ac:picMkLst>
        </pc:picChg>
        <pc:picChg chg="mod">
          <ac:chgData name="Keiko Kojima" userId="6899f029-7342-413a-b38b-6a9d55270ecb" providerId="ADAL" clId="{357159CE-6EDC-4872-8E05-CC18C65920E9}" dt="2021-01-26T09:46:01.575" v="40" actId="1076"/>
          <ac:picMkLst>
            <pc:docMk/>
            <pc:sldMk cId="1746072510" sldId="443"/>
            <ac:picMk id="7" creationId="{A43B3E86-11DB-44E1-9A02-0A81986062B0}"/>
          </ac:picMkLst>
        </pc:picChg>
        <pc:picChg chg="mod">
          <ac:chgData name="Keiko Kojima" userId="6899f029-7342-413a-b38b-6a9d55270ecb" providerId="ADAL" clId="{357159CE-6EDC-4872-8E05-CC18C65920E9}" dt="2021-01-26T09:46:01.575" v="40" actId="1076"/>
          <ac:picMkLst>
            <pc:docMk/>
            <pc:sldMk cId="1746072510" sldId="443"/>
            <ac:picMk id="9" creationId="{C47AC097-E03A-4AA9-898B-AE4E2E19BB79}"/>
          </ac:picMkLst>
        </pc:picChg>
        <pc:picChg chg="mod">
          <ac:chgData name="Keiko Kojima" userId="6899f029-7342-413a-b38b-6a9d55270ecb" providerId="ADAL" clId="{357159CE-6EDC-4872-8E05-CC18C65920E9}" dt="2021-01-26T09:46:01.575" v="40" actId="1076"/>
          <ac:picMkLst>
            <pc:docMk/>
            <pc:sldMk cId="1746072510" sldId="443"/>
            <ac:picMk id="15" creationId="{7D1EB0E7-6B66-4355-B511-56FC37AEC45F}"/>
          </ac:picMkLst>
        </pc:picChg>
        <pc:picChg chg="mod">
          <ac:chgData name="Keiko Kojima" userId="6899f029-7342-413a-b38b-6a9d55270ecb" providerId="ADAL" clId="{357159CE-6EDC-4872-8E05-CC18C65920E9}" dt="2021-01-26T09:46:12.036" v="43" actId="1076"/>
          <ac:picMkLst>
            <pc:docMk/>
            <pc:sldMk cId="1746072510" sldId="443"/>
            <ac:picMk id="20" creationId="{31A8E257-CC91-4B78-9419-4EC5072224DA}"/>
          </ac:picMkLst>
        </pc:picChg>
        <pc:picChg chg="mod">
          <ac:chgData name="Keiko Kojima" userId="6899f029-7342-413a-b38b-6a9d55270ecb" providerId="ADAL" clId="{357159CE-6EDC-4872-8E05-CC18C65920E9}" dt="2021-01-26T09:46:06.637" v="41" actId="1076"/>
          <ac:picMkLst>
            <pc:docMk/>
            <pc:sldMk cId="1746072510" sldId="443"/>
            <ac:picMk id="23" creationId="{1E338081-9266-4454-903F-BD96FF0B724A}"/>
          </ac:picMkLst>
        </pc:picChg>
        <pc:picChg chg="mod">
          <ac:chgData name="Keiko Kojima" userId="6899f029-7342-413a-b38b-6a9d55270ecb" providerId="ADAL" clId="{357159CE-6EDC-4872-8E05-CC18C65920E9}" dt="2021-01-26T09:46:06.637" v="41" actId="1076"/>
          <ac:picMkLst>
            <pc:docMk/>
            <pc:sldMk cId="1746072510" sldId="443"/>
            <ac:picMk id="24" creationId="{3DEABAA2-75AA-42D0-BA4D-CC9D89301BDE}"/>
          </ac:picMkLst>
        </pc:picChg>
        <pc:picChg chg="mod">
          <ac:chgData name="Keiko Kojima" userId="6899f029-7342-413a-b38b-6a9d55270ecb" providerId="ADAL" clId="{357159CE-6EDC-4872-8E05-CC18C65920E9}" dt="2021-01-26T09:46:06.637" v="41" actId="1076"/>
          <ac:picMkLst>
            <pc:docMk/>
            <pc:sldMk cId="1746072510" sldId="443"/>
            <ac:picMk id="25" creationId="{D7BE510E-3BF8-42AC-8FCA-D969ABEF3D88}"/>
          </ac:picMkLst>
        </pc:picChg>
        <pc:picChg chg="mod">
          <ac:chgData name="Keiko Kojima" userId="6899f029-7342-413a-b38b-6a9d55270ecb" providerId="ADAL" clId="{357159CE-6EDC-4872-8E05-CC18C65920E9}" dt="2021-01-26T09:46:06.637" v="41" actId="1076"/>
          <ac:picMkLst>
            <pc:docMk/>
            <pc:sldMk cId="1746072510" sldId="443"/>
            <ac:picMk id="26" creationId="{2314CD0C-F45E-4C92-8E1F-12B0AB92761F}"/>
          </ac:picMkLst>
        </pc:picChg>
      </pc:sldChg>
      <pc:sldChg chg="addSp modSp mod">
        <pc:chgData name="Keiko Kojima" userId="6899f029-7342-413a-b38b-6a9d55270ecb" providerId="ADAL" clId="{357159CE-6EDC-4872-8E05-CC18C65920E9}" dt="2021-01-26T09:48:36.474" v="53" actId="1076"/>
        <pc:sldMkLst>
          <pc:docMk/>
          <pc:sldMk cId="3294984611" sldId="444"/>
        </pc:sldMkLst>
        <pc:spChg chg="add mod">
          <ac:chgData name="Keiko Kojima" userId="6899f029-7342-413a-b38b-6a9d55270ecb" providerId="ADAL" clId="{357159CE-6EDC-4872-8E05-CC18C65920E9}" dt="2021-01-26T09:47:00.786" v="50"/>
          <ac:spMkLst>
            <pc:docMk/>
            <pc:sldMk cId="3294984611" sldId="444"/>
            <ac:spMk id="14" creationId="{26D18A03-27A0-466C-86F5-7D315C286ACB}"/>
          </ac:spMkLst>
        </pc:spChg>
        <pc:picChg chg="mod">
          <ac:chgData name="Keiko Kojima" userId="6899f029-7342-413a-b38b-6a9d55270ecb" providerId="ADAL" clId="{357159CE-6EDC-4872-8E05-CC18C65920E9}" dt="2021-01-26T09:48:33.421" v="52" actId="1076"/>
          <ac:picMkLst>
            <pc:docMk/>
            <pc:sldMk cId="3294984611" sldId="444"/>
            <ac:picMk id="3" creationId="{0BFFF62C-BEFA-439E-90DB-4D4796F725F7}"/>
          </ac:picMkLst>
        </pc:picChg>
        <pc:picChg chg="mod">
          <ac:chgData name="Keiko Kojima" userId="6899f029-7342-413a-b38b-6a9d55270ecb" providerId="ADAL" clId="{357159CE-6EDC-4872-8E05-CC18C65920E9}" dt="2021-01-26T09:48:33.421" v="52" actId="1076"/>
          <ac:picMkLst>
            <pc:docMk/>
            <pc:sldMk cId="3294984611" sldId="444"/>
            <ac:picMk id="10" creationId="{E6D3A2E8-E40A-42FF-A024-38BDAA6A4465}"/>
          </ac:picMkLst>
        </pc:picChg>
        <pc:picChg chg="mod">
          <ac:chgData name="Keiko Kojima" userId="6899f029-7342-413a-b38b-6a9d55270ecb" providerId="ADAL" clId="{357159CE-6EDC-4872-8E05-CC18C65920E9}" dt="2021-01-26T09:48:18.444" v="51" actId="1076"/>
          <ac:picMkLst>
            <pc:docMk/>
            <pc:sldMk cId="3294984611" sldId="444"/>
            <ac:picMk id="12" creationId="{C7ED244C-F8F2-4B96-BB5D-C820E7F68662}"/>
          </ac:picMkLst>
        </pc:picChg>
        <pc:picChg chg="mod">
          <ac:chgData name="Keiko Kojima" userId="6899f029-7342-413a-b38b-6a9d55270ecb" providerId="ADAL" clId="{357159CE-6EDC-4872-8E05-CC18C65920E9}" dt="2021-01-26T09:48:36.474" v="53" actId="1076"/>
          <ac:picMkLst>
            <pc:docMk/>
            <pc:sldMk cId="3294984611" sldId="444"/>
            <ac:picMk id="20" creationId="{31A8E257-CC91-4B78-9419-4EC5072224DA}"/>
          </ac:picMkLst>
        </pc:picChg>
        <pc:picChg chg="mod">
          <ac:chgData name="Keiko Kojima" userId="6899f029-7342-413a-b38b-6a9d55270ecb" providerId="ADAL" clId="{357159CE-6EDC-4872-8E05-CC18C65920E9}" dt="2021-01-26T09:48:33.421" v="52" actId="1076"/>
          <ac:picMkLst>
            <pc:docMk/>
            <pc:sldMk cId="3294984611" sldId="444"/>
            <ac:picMk id="22" creationId="{122A9239-1369-40AC-921B-A7576D2C5B12}"/>
          </ac:picMkLst>
        </pc:picChg>
        <pc:picChg chg="mod">
          <ac:chgData name="Keiko Kojima" userId="6899f029-7342-413a-b38b-6a9d55270ecb" providerId="ADAL" clId="{357159CE-6EDC-4872-8E05-CC18C65920E9}" dt="2021-01-26T09:48:33.421" v="52" actId="1076"/>
          <ac:picMkLst>
            <pc:docMk/>
            <pc:sldMk cId="3294984611" sldId="444"/>
            <ac:picMk id="23" creationId="{1E338081-9266-4454-903F-BD96FF0B724A}"/>
          </ac:picMkLst>
        </pc:picChg>
        <pc:picChg chg="mod">
          <ac:chgData name="Keiko Kojima" userId="6899f029-7342-413a-b38b-6a9d55270ecb" providerId="ADAL" clId="{357159CE-6EDC-4872-8E05-CC18C65920E9}" dt="2021-01-26T09:48:33.421" v="52" actId="1076"/>
          <ac:picMkLst>
            <pc:docMk/>
            <pc:sldMk cId="3294984611" sldId="444"/>
            <ac:picMk id="24" creationId="{3DEABAA2-75AA-42D0-BA4D-CC9D89301BDE}"/>
          </ac:picMkLst>
        </pc:picChg>
        <pc:picChg chg="mod">
          <ac:chgData name="Keiko Kojima" userId="6899f029-7342-413a-b38b-6a9d55270ecb" providerId="ADAL" clId="{357159CE-6EDC-4872-8E05-CC18C65920E9}" dt="2021-01-26T09:48:33.421" v="52" actId="1076"/>
          <ac:picMkLst>
            <pc:docMk/>
            <pc:sldMk cId="3294984611" sldId="444"/>
            <ac:picMk id="25" creationId="{D7BE510E-3BF8-42AC-8FCA-D969ABEF3D88}"/>
          </ac:picMkLst>
        </pc:picChg>
        <pc:picChg chg="mod">
          <ac:chgData name="Keiko Kojima" userId="6899f029-7342-413a-b38b-6a9d55270ecb" providerId="ADAL" clId="{357159CE-6EDC-4872-8E05-CC18C65920E9}" dt="2021-01-26T09:48:33.421" v="52" actId="1076"/>
          <ac:picMkLst>
            <pc:docMk/>
            <pc:sldMk cId="3294984611" sldId="444"/>
            <ac:picMk id="26" creationId="{2314CD0C-F45E-4C92-8E1F-12B0AB92761F}"/>
          </ac:picMkLst>
        </pc:picChg>
        <pc:picChg chg="mod">
          <ac:chgData name="Keiko Kojima" userId="6899f029-7342-413a-b38b-6a9d55270ecb" providerId="ADAL" clId="{357159CE-6EDC-4872-8E05-CC18C65920E9}" dt="2021-01-26T09:48:33.421" v="52" actId="1076"/>
          <ac:picMkLst>
            <pc:docMk/>
            <pc:sldMk cId="3294984611" sldId="444"/>
            <ac:picMk id="30" creationId="{84377B1B-35C2-41EB-B926-425813A1585E}"/>
          </ac:picMkLst>
        </pc:picChg>
        <pc:picChg chg="mod">
          <ac:chgData name="Keiko Kojima" userId="6899f029-7342-413a-b38b-6a9d55270ecb" providerId="ADAL" clId="{357159CE-6EDC-4872-8E05-CC18C65920E9}" dt="2021-01-26T09:48:33.421" v="52" actId="1076"/>
          <ac:picMkLst>
            <pc:docMk/>
            <pc:sldMk cId="3294984611" sldId="444"/>
            <ac:picMk id="31" creationId="{124A85C1-B6F9-4856-92FF-E32AF75077CB}"/>
          </ac:picMkLst>
        </pc:picChg>
        <pc:picChg chg="mod">
          <ac:chgData name="Keiko Kojima" userId="6899f029-7342-413a-b38b-6a9d55270ecb" providerId="ADAL" clId="{357159CE-6EDC-4872-8E05-CC18C65920E9}" dt="2021-01-26T09:48:33.421" v="52" actId="1076"/>
          <ac:picMkLst>
            <pc:docMk/>
            <pc:sldMk cId="3294984611" sldId="444"/>
            <ac:picMk id="32" creationId="{4D01CB9B-A463-4F91-8250-E7EBBE34AFDA}"/>
          </ac:picMkLst>
        </pc:picChg>
      </pc:sldChg>
      <pc:sldChg chg="addSp modSp">
        <pc:chgData name="Keiko Kojima" userId="6899f029-7342-413a-b38b-6a9d55270ecb" providerId="ADAL" clId="{357159CE-6EDC-4872-8E05-CC18C65920E9}" dt="2021-01-26T09:48:54.238" v="57"/>
        <pc:sldMkLst>
          <pc:docMk/>
          <pc:sldMk cId="2075444878" sldId="445"/>
        </pc:sldMkLst>
        <pc:spChg chg="add mod">
          <ac:chgData name="Keiko Kojima" userId="6899f029-7342-413a-b38b-6a9d55270ecb" providerId="ADAL" clId="{357159CE-6EDC-4872-8E05-CC18C65920E9}" dt="2021-01-26T09:48:54.238" v="57"/>
          <ac:spMkLst>
            <pc:docMk/>
            <pc:sldMk cId="2075444878" sldId="445"/>
            <ac:spMk id="11" creationId="{4E98A2E3-5E45-44F3-A9AC-507CC904DD0B}"/>
          </ac:spMkLst>
        </pc:spChg>
      </pc:sldChg>
      <pc:sldChg chg="addSp modSp mod">
        <pc:chgData name="Keiko Kojima" userId="6899f029-7342-413a-b38b-6a9d55270ecb" providerId="ADAL" clId="{357159CE-6EDC-4872-8E05-CC18C65920E9}" dt="2021-01-26T09:50:13.778" v="68" actId="1076"/>
        <pc:sldMkLst>
          <pc:docMk/>
          <pc:sldMk cId="2196746929" sldId="446"/>
        </pc:sldMkLst>
        <pc:spChg chg="add mod">
          <ac:chgData name="Keiko Kojima" userId="6899f029-7342-413a-b38b-6a9d55270ecb" providerId="ADAL" clId="{357159CE-6EDC-4872-8E05-CC18C65920E9}" dt="2021-01-26T09:50:01.697" v="65"/>
          <ac:spMkLst>
            <pc:docMk/>
            <pc:sldMk cId="2196746929" sldId="446"/>
            <ac:spMk id="6" creationId="{8D8A2FE9-19D4-4D3B-8FD4-0BC77F702CD8}"/>
          </ac:spMkLst>
        </pc:spChg>
        <pc:picChg chg="mod">
          <ac:chgData name="Keiko Kojima" userId="6899f029-7342-413a-b38b-6a9d55270ecb" providerId="ADAL" clId="{357159CE-6EDC-4872-8E05-CC18C65920E9}" dt="2021-01-26T09:50:07.864" v="66" actId="1076"/>
          <ac:picMkLst>
            <pc:docMk/>
            <pc:sldMk cId="2196746929" sldId="446"/>
            <ac:picMk id="3" creationId="{FC14C8A1-F068-454E-8EF1-CF1C162D4365}"/>
          </ac:picMkLst>
        </pc:picChg>
        <pc:picChg chg="mod">
          <ac:chgData name="Keiko Kojima" userId="6899f029-7342-413a-b38b-6a9d55270ecb" providerId="ADAL" clId="{357159CE-6EDC-4872-8E05-CC18C65920E9}" dt="2021-01-26T09:50:13.778" v="68" actId="1076"/>
          <ac:picMkLst>
            <pc:docMk/>
            <pc:sldMk cId="2196746929" sldId="446"/>
            <ac:picMk id="4" creationId="{E1CEBA58-51B5-4FCD-B0D8-2B20D94D08F2}"/>
          </ac:picMkLst>
        </pc:picChg>
        <pc:picChg chg="mod">
          <ac:chgData name="Keiko Kojima" userId="6899f029-7342-413a-b38b-6a9d55270ecb" providerId="ADAL" clId="{357159CE-6EDC-4872-8E05-CC18C65920E9}" dt="2021-01-26T09:50:07.864" v="66" actId="1076"/>
          <ac:picMkLst>
            <pc:docMk/>
            <pc:sldMk cId="2196746929" sldId="446"/>
            <ac:picMk id="7" creationId="{0A97FE45-A10C-4804-B9B1-96FB1B9F21FA}"/>
          </ac:picMkLst>
        </pc:picChg>
        <pc:picChg chg="mod">
          <ac:chgData name="Keiko Kojima" userId="6899f029-7342-413a-b38b-6a9d55270ecb" providerId="ADAL" clId="{357159CE-6EDC-4872-8E05-CC18C65920E9}" dt="2021-01-26T09:50:07.864" v="66" actId="1076"/>
          <ac:picMkLst>
            <pc:docMk/>
            <pc:sldMk cId="2196746929" sldId="446"/>
            <ac:picMk id="8" creationId="{062EE2F3-44CB-4D19-9F2C-CE5FEC48E5D2}"/>
          </ac:picMkLst>
        </pc:picChg>
      </pc:sldChg>
      <pc:sldChg chg="addSp modSp mod">
        <pc:chgData name="Keiko Kojima" userId="6899f029-7342-413a-b38b-6a9d55270ecb" providerId="ADAL" clId="{357159CE-6EDC-4872-8E05-CC18C65920E9}" dt="2021-01-26T09:50:22.514" v="70" actId="1076"/>
        <pc:sldMkLst>
          <pc:docMk/>
          <pc:sldMk cId="2671414937" sldId="447"/>
        </pc:sldMkLst>
        <pc:spChg chg="add mod">
          <ac:chgData name="Keiko Kojima" userId="6899f029-7342-413a-b38b-6a9d55270ecb" providerId="ADAL" clId="{357159CE-6EDC-4872-8E05-CC18C65920E9}" dt="2021-01-26T09:50:17.258" v="69"/>
          <ac:spMkLst>
            <pc:docMk/>
            <pc:sldMk cId="2671414937" sldId="447"/>
            <ac:spMk id="6" creationId="{EAD95133-2FE2-41B9-9BB8-1892B674D1F8}"/>
          </ac:spMkLst>
        </pc:spChg>
        <pc:picChg chg="mod">
          <ac:chgData name="Keiko Kojima" userId="6899f029-7342-413a-b38b-6a9d55270ecb" providerId="ADAL" clId="{357159CE-6EDC-4872-8E05-CC18C65920E9}" dt="2021-01-26T09:50:22.514" v="70" actId="1076"/>
          <ac:picMkLst>
            <pc:docMk/>
            <pc:sldMk cId="2671414937" sldId="447"/>
            <ac:picMk id="4" creationId="{E1CEBA58-51B5-4FCD-B0D8-2B20D94D08F2}"/>
          </ac:picMkLst>
        </pc:picChg>
        <pc:picChg chg="mod">
          <ac:chgData name="Keiko Kojima" userId="6899f029-7342-413a-b38b-6a9d55270ecb" providerId="ADAL" clId="{357159CE-6EDC-4872-8E05-CC18C65920E9}" dt="2021-01-26T09:50:22.514" v="70" actId="1076"/>
          <ac:picMkLst>
            <pc:docMk/>
            <pc:sldMk cId="2671414937" sldId="447"/>
            <ac:picMk id="5" creationId="{B89EEDD3-2692-4101-BAE0-832094B7E892}"/>
          </ac:picMkLst>
        </pc:picChg>
      </pc:sldChg>
      <pc:sldChg chg="addSp modSp">
        <pc:chgData name="Keiko Kojima" userId="6899f029-7342-413a-b38b-6a9d55270ecb" providerId="ADAL" clId="{357159CE-6EDC-4872-8E05-CC18C65920E9}" dt="2021-01-26T09:50:27.120" v="71"/>
        <pc:sldMkLst>
          <pc:docMk/>
          <pc:sldMk cId="3023555510" sldId="448"/>
        </pc:sldMkLst>
        <pc:spChg chg="add mod">
          <ac:chgData name="Keiko Kojima" userId="6899f029-7342-413a-b38b-6a9d55270ecb" providerId="ADAL" clId="{357159CE-6EDC-4872-8E05-CC18C65920E9}" dt="2021-01-26T09:50:27.120" v="71"/>
          <ac:spMkLst>
            <pc:docMk/>
            <pc:sldMk cId="3023555510" sldId="448"/>
            <ac:spMk id="6" creationId="{E3B0954B-9891-4945-8B3B-2826C1DA5C0A}"/>
          </ac:spMkLst>
        </pc:spChg>
      </pc:sldChg>
      <pc:sldChg chg="addSp modSp mod">
        <pc:chgData name="Keiko Kojima" userId="6899f029-7342-413a-b38b-6a9d55270ecb" providerId="ADAL" clId="{357159CE-6EDC-4872-8E05-CC18C65920E9}" dt="2021-01-26T09:50:38.514" v="74" actId="20577"/>
        <pc:sldMkLst>
          <pc:docMk/>
          <pc:sldMk cId="2739028989" sldId="449"/>
        </pc:sldMkLst>
        <pc:spChg chg="add mod">
          <ac:chgData name="Keiko Kojima" userId="6899f029-7342-413a-b38b-6a9d55270ecb" providerId="ADAL" clId="{357159CE-6EDC-4872-8E05-CC18C65920E9}" dt="2021-01-26T09:50:38.514" v="74" actId="20577"/>
          <ac:spMkLst>
            <pc:docMk/>
            <pc:sldMk cId="2739028989" sldId="449"/>
            <ac:spMk id="3" creationId="{0477A040-E2C2-4E2B-A3A0-CC9DC9A03869}"/>
          </ac:spMkLst>
        </pc:spChg>
      </pc:sldChg>
      <pc:sldChg chg="addSp modSp">
        <pc:chgData name="Keiko Kojima" userId="6899f029-7342-413a-b38b-6a9d55270ecb" providerId="ADAL" clId="{357159CE-6EDC-4872-8E05-CC18C65920E9}" dt="2021-01-26T09:50:49.424" v="75"/>
        <pc:sldMkLst>
          <pc:docMk/>
          <pc:sldMk cId="2794038435" sldId="450"/>
        </pc:sldMkLst>
        <pc:spChg chg="add mod">
          <ac:chgData name="Keiko Kojima" userId="6899f029-7342-413a-b38b-6a9d55270ecb" providerId="ADAL" clId="{357159CE-6EDC-4872-8E05-CC18C65920E9}" dt="2021-01-26T09:50:49.424" v="75"/>
          <ac:spMkLst>
            <pc:docMk/>
            <pc:sldMk cId="2794038435" sldId="450"/>
            <ac:spMk id="10" creationId="{C319BEF0-6623-4C6E-B9DB-FFB17C283A7D}"/>
          </ac:spMkLst>
        </pc:spChg>
      </pc:sldChg>
      <pc:sldChg chg="addSp modSp mod">
        <pc:chgData name="Keiko Kojima" userId="6899f029-7342-413a-b38b-6a9d55270ecb" providerId="ADAL" clId="{357159CE-6EDC-4872-8E05-CC18C65920E9}" dt="2021-01-26T09:51:01.555" v="79" actId="20577"/>
        <pc:sldMkLst>
          <pc:docMk/>
          <pc:sldMk cId="1309363557" sldId="451"/>
        </pc:sldMkLst>
        <pc:spChg chg="add mod">
          <ac:chgData name="Keiko Kojima" userId="6899f029-7342-413a-b38b-6a9d55270ecb" providerId="ADAL" clId="{357159CE-6EDC-4872-8E05-CC18C65920E9}" dt="2021-01-26T09:51:01.555" v="79" actId="20577"/>
          <ac:spMkLst>
            <pc:docMk/>
            <pc:sldMk cId="1309363557" sldId="451"/>
            <ac:spMk id="13" creationId="{A260EF67-94B2-4A24-BAFA-3F8E589198FA}"/>
          </ac:spMkLst>
        </pc:spChg>
      </pc:sldChg>
      <pc:sldChg chg="addSp modSp mod">
        <pc:chgData name="Keiko Kojima" userId="6899f029-7342-413a-b38b-6a9d55270ecb" providerId="ADAL" clId="{357159CE-6EDC-4872-8E05-CC18C65920E9}" dt="2021-01-26T09:53:13.936" v="102" actId="1076"/>
        <pc:sldMkLst>
          <pc:docMk/>
          <pc:sldMk cId="1362290326" sldId="452"/>
        </pc:sldMkLst>
        <pc:spChg chg="add mod">
          <ac:chgData name="Keiko Kojima" userId="6899f029-7342-413a-b38b-6a9d55270ecb" providerId="ADAL" clId="{357159CE-6EDC-4872-8E05-CC18C65920E9}" dt="2021-01-26T09:51:26.216" v="83" actId="20577"/>
          <ac:spMkLst>
            <pc:docMk/>
            <pc:sldMk cId="1362290326" sldId="452"/>
            <ac:spMk id="11" creationId="{744970F6-8D0E-4867-A7CA-B110568D3FB3}"/>
          </ac:spMkLst>
        </pc:spChg>
        <pc:picChg chg="mod">
          <ac:chgData name="Keiko Kojima" userId="6899f029-7342-413a-b38b-6a9d55270ecb" providerId="ADAL" clId="{357159CE-6EDC-4872-8E05-CC18C65920E9}" dt="2021-01-26T09:52:54.630" v="95" actId="14100"/>
          <ac:picMkLst>
            <pc:docMk/>
            <pc:sldMk cId="1362290326" sldId="452"/>
            <ac:picMk id="5" creationId="{F2226AE6-1CED-4ED6-92CF-48CF4BCFD6C3}"/>
          </ac:picMkLst>
        </pc:picChg>
        <pc:picChg chg="mod">
          <ac:chgData name="Keiko Kojima" userId="6899f029-7342-413a-b38b-6a9d55270ecb" providerId="ADAL" clId="{357159CE-6EDC-4872-8E05-CC18C65920E9}" dt="2021-01-26T09:51:36.982" v="84" actId="1076"/>
          <ac:picMkLst>
            <pc:docMk/>
            <pc:sldMk cId="1362290326" sldId="452"/>
            <ac:picMk id="6" creationId="{E0E1E203-C342-459F-9B56-67EE6BD0BF0F}"/>
          </ac:picMkLst>
        </pc:picChg>
        <pc:picChg chg="mod">
          <ac:chgData name="Keiko Kojima" userId="6899f029-7342-413a-b38b-6a9d55270ecb" providerId="ADAL" clId="{357159CE-6EDC-4872-8E05-CC18C65920E9}" dt="2021-01-26T09:51:36.982" v="84" actId="1076"/>
          <ac:picMkLst>
            <pc:docMk/>
            <pc:sldMk cId="1362290326" sldId="452"/>
            <ac:picMk id="8" creationId="{8B8FDD67-991B-4DAB-AC0E-D28BC999C272}"/>
          </ac:picMkLst>
        </pc:picChg>
        <pc:picChg chg="mod">
          <ac:chgData name="Keiko Kojima" userId="6899f029-7342-413a-b38b-6a9d55270ecb" providerId="ADAL" clId="{357159CE-6EDC-4872-8E05-CC18C65920E9}" dt="2021-01-26T09:52:19.490" v="91" actId="1076"/>
          <ac:picMkLst>
            <pc:docMk/>
            <pc:sldMk cId="1362290326" sldId="452"/>
            <ac:picMk id="10" creationId="{AFA04D4F-1B40-4020-9163-D1F4C62E9100}"/>
          </ac:picMkLst>
        </pc:picChg>
        <pc:picChg chg="mod">
          <ac:chgData name="Keiko Kojima" userId="6899f029-7342-413a-b38b-6a9d55270ecb" providerId="ADAL" clId="{357159CE-6EDC-4872-8E05-CC18C65920E9}" dt="2021-01-26T09:53:03.975" v="98" actId="1076"/>
          <ac:picMkLst>
            <pc:docMk/>
            <pc:sldMk cId="1362290326" sldId="452"/>
            <ac:picMk id="18" creationId="{9ED84740-95F7-4943-93FC-B2EF7E1777FA}"/>
          </ac:picMkLst>
        </pc:picChg>
        <pc:picChg chg="mod">
          <ac:chgData name="Keiko Kojima" userId="6899f029-7342-413a-b38b-6a9d55270ecb" providerId="ADAL" clId="{357159CE-6EDC-4872-8E05-CC18C65920E9}" dt="2021-01-26T09:53:05.716" v="99" actId="1076"/>
          <ac:picMkLst>
            <pc:docMk/>
            <pc:sldMk cId="1362290326" sldId="452"/>
            <ac:picMk id="20" creationId="{DB14CC7B-D782-4465-864B-F633C868F5D9}"/>
          </ac:picMkLst>
        </pc:picChg>
        <pc:picChg chg="mod">
          <ac:chgData name="Keiko Kojima" userId="6899f029-7342-413a-b38b-6a9d55270ecb" providerId="ADAL" clId="{357159CE-6EDC-4872-8E05-CC18C65920E9}" dt="2021-01-26T09:53:07.178" v="100" actId="1076"/>
          <ac:picMkLst>
            <pc:docMk/>
            <pc:sldMk cId="1362290326" sldId="452"/>
            <ac:picMk id="22" creationId="{4D26AE97-9FE4-48DA-B724-9FBA3ADBA26B}"/>
          </ac:picMkLst>
        </pc:picChg>
        <pc:picChg chg="mod">
          <ac:chgData name="Keiko Kojima" userId="6899f029-7342-413a-b38b-6a9d55270ecb" providerId="ADAL" clId="{357159CE-6EDC-4872-8E05-CC18C65920E9}" dt="2021-01-26T09:53:09.874" v="101" actId="1076"/>
          <ac:picMkLst>
            <pc:docMk/>
            <pc:sldMk cId="1362290326" sldId="452"/>
            <ac:picMk id="24" creationId="{0BEE5D38-154F-4A6E-A03F-C787762042EA}"/>
          </ac:picMkLst>
        </pc:picChg>
        <pc:picChg chg="mod">
          <ac:chgData name="Keiko Kojima" userId="6899f029-7342-413a-b38b-6a9d55270ecb" providerId="ADAL" clId="{357159CE-6EDC-4872-8E05-CC18C65920E9}" dt="2021-01-26T09:53:13.936" v="102" actId="1076"/>
          <ac:picMkLst>
            <pc:docMk/>
            <pc:sldMk cId="1362290326" sldId="452"/>
            <ac:picMk id="26" creationId="{3E14FD5C-7064-4DE6-8238-B1F6C1CDB62E}"/>
          </ac:picMkLst>
        </pc:picChg>
      </pc:sldChg>
      <pc:sldChg chg="addSp modSp mod">
        <pc:chgData name="Keiko Kojima" userId="6899f029-7342-413a-b38b-6a9d55270ecb" providerId="ADAL" clId="{357159CE-6EDC-4872-8E05-CC18C65920E9}" dt="2021-01-26T09:54:48.332" v="118" actId="20577"/>
        <pc:sldMkLst>
          <pc:docMk/>
          <pc:sldMk cId="2309753095" sldId="453"/>
        </pc:sldMkLst>
        <pc:spChg chg="add mod">
          <ac:chgData name="Keiko Kojima" userId="6899f029-7342-413a-b38b-6a9d55270ecb" providerId="ADAL" clId="{357159CE-6EDC-4872-8E05-CC18C65920E9}" dt="2021-01-26T09:54:48.332" v="118" actId="20577"/>
          <ac:spMkLst>
            <pc:docMk/>
            <pc:sldMk cId="2309753095" sldId="453"/>
            <ac:spMk id="6" creationId="{E49174F4-87C9-4386-B5C6-FC0191EB7CFA}"/>
          </ac:spMkLst>
        </pc:spChg>
      </pc:sldChg>
      <pc:sldChg chg="addSp modSp mod">
        <pc:chgData name="Keiko Kojima" userId="6899f029-7342-413a-b38b-6a9d55270ecb" providerId="ADAL" clId="{357159CE-6EDC-4872-8E05-CC18C65920E9}" dt="2021-01-26T09:55:19.050" v="121" actId="20577"/>
        <pc:sldMkLst>
          <pc:docMk/>
          <pc:sldMk cId="2747370050" sldId="454"/>
        </pc:sldMkLst>
        <pc:spChg chg="add mod">
          <ac:chgData name="Keiko Kojima" userId="6899f029-7342-413a-b38b-6a9d55270ecb" providerId="ADAL" clId="{357159CE-6EDC-4872-8E05-CC18C65920E9}" dt="2021-01-26T09:55:19.050" v="121" actId="20577"/>
          <ac:spMkLst>
            <pc:docMk/>
            <pc:sldMk cId="2747370050" sldId="454"/>
            <ac:spMk id="13" creationId="{BB1468DC-E75B-45F7-9153-1F06EEFB8149}"/>
          </ac:spMkLst>
        </pc:spChg>
      </pc:sldChg>
      <pc:sldChg chg="addSp modSp">
        <pc:chgData name="Keiko Kojima" userId="6899f029-7342-413a-b38b-6a9d55270ecb" providerId="ADAL" clId="{357159CE-6EDC-4872-8E05-CC18C65920E9}" dt="2021-01-26T09:50:52.630" v="76"/>
        <pc:sldMkLst>
          <pc:docMk/>
          <pc:sldMk cId="1889663704" sldId="455"/>
        </pc:sldMkLst>
        <pc:spChg chg="add mod">
          <ac:chgData name="Keiko Kojima" userId="6899f029-7342-413a-b38b-6a9d55270ecb" providerId="ADAL" clId="{357159CE-6EDC-4872-8E05-CC18C65920E9}" dt="2021-01-26T09:50:52.630" v="76"/>
          <ac:spMkLst>
            <pc:docMk/>
            <pc:sldMk cId="1889663704" sldId="455"/>
            <ac:spMk id="14" creationId="{E2327E36-1F9C-43D1-836F-10C58F00D37B}"/>
          </ac:spMkLst>
        </pc:spChg>
      </pc:sldChg>
      <pc:sldChg chg="addSp modSp">
        <pc:chgData name="Keiko Kojima" userId="6899f029-7342-413a-b38b-6a9d55270ecb" providerId="ADAL" clId="{357159CE-6EDC-4872-8E05-CC18C65920E9}" dt="2021-01-26T09:51:11.012" v="80"/>
        <pc:sldMkLst>
          <pc:docMk/>
          <pc:sldMk cId="3334967371" sldId="456"/>
        </pc:sldMkLst>
        <pc:spChg chg="add mod">
          <ac:chgData name="Keiko Kojima" userId="6899f029-7342-413a-b38b-6a9d55270ecb" providerId="ADAL" clId="{357159CE-6EDC-4872-8E05-CC18C65920E9}" dt="2021-01-26T09:51:11.012" v="80"/>
          <ac:spMkLst>
            <pc:docMk/>
            <pc:sldMk cId="3334967371" sldId="456"/>
            <ac:spMk id="23" creationId="{7935D6A6-2DC4-492F-89D5-77658B6BF058}"/>
          </ac:spMkLst>
        </pc:spChg>
      </pc:sldChg>
      <pc:sldChg chg="addSp modSp mod">
        <pc:chgData name="Keiko Kojima" userId="6899f029-7342-413a-b38b-6a9d55270ecb" providerId="ADAL" clId="{357159CE-6EDC-4872-8E05-CC18C65920E9}" dt="2021-01-26T09:54:35.930" v="116" actId="20577"/>
        <pc:sldMkLst>
          <pc:docMk/>
          <pc:sldMk cId="2480823463" sldId="457"/>
        </pc:sldMkLst>
        <pc:spChg chg="add mod">
          <ac:chgData name="Keiko Kojima" userId="6899f029-7342-413a-b38b-6a9d55270ecb" providerId="ADAL" clId="{357159CE-6EDC-4872-8E05-CC18C65920E9}" dt="2021-01-26T09:54:35.930" v="116" actId="20577"/>
          <ac:spMkLst>
            <pc:docMk/>
            <pc:sldMk cId="2480823463" sldId="457"/>
            <ac:spMk id="13" creationId="{8EB16B94-188D-4410-99D0-F4EEEBA58432}"/>
          </ac:spMkLst>
        </pc:spChg>
        <pc:spChg chg="mod">
          <ac:chgData name="Keiko Kojima" userId="6899f029-7342-413a-b38b-6a9d55270ecb" providerId="ADAL" clId="{357159CE-6EDC-4872-8E05-CC18C65920E9}" dt="2021-01-26T09:54:09.256" v="113" actId="1076"/>
          <ac:spMkLst>
            <pc:docMk/>
            <pc:sldMk cId="2480823463" sldId="457"/>
            <ac:spMk id="27" creationId="{F01EE4CA-2B98-4C8A-B5E4-685A09C96B6C}"/>
          </ac:spMkLst>
        </pc:spChg>
        <pc:spChg chg="mod">
          <ac:chgData name="Keiko Kojima" userId="6899f029-7342-413a-b38b-6a9d55270ecb" providerId="ADAL" clId="{357159CE-6EDC-4872-8E05-CC18C65920E9}" dt="2021-01-26T09:54:01.797" v="112" actId="1076"/>
          <ac:spMkLst>
            <pc:docMk/>
            <pc:sldMk cId="2480823463" sldId="457"/>
            <ac:spMk id="28" creationId="{F26B652B-3548-435C-928C-99FAED6D14FF}"/>
          </ac:spMkLst>
        </pc:spChg>
        <pc:picChg chg="mod">
          <ac:chgData name="Keiko Kojima" userId="6899f029-7342-413a-b38b-6a9d55270ecb" providerId="ADAL" clId="{357159CE-6EDC-4872-8E05-CC18C65920E9}" dt="2021-01-26T09:53:35.443" v="106" actId="14100"/>
          <ac:picMkLst>
            <pc:docMk/>
            <pc:sldMk cId="2480823463" sldId="457"/>
            <ac:picMk id="10" creationId="{AFA04D4F-1B40-4020-9163-D1F4C62E9100}"/>
          </ac:picMkLst>
        </pc:picChg>
        <pc:picChg chg="mod">
          <ac:chgData name="Keiko Kojima" userId="6899f029-7342-413a-b38b-6a9d55270ecb" providerId="ADAL" clId="{357159CE-6EDC-4872-8E05-CC18C65920E9}" dt="2021-01-26T09:53:39.891" v="107" actId="14100"/>
          <ac:picMkLst>
            <pc:docMk/>
            <pc:sldMk cId="2480823463" sldId="457"/>
            <ac:picMk id="18" creationId="{9ED84740-95F7-4943-93FC-B2EF7E1777FA}"/>
          </ac:picMkLst>
        </pc:picChg>
        <pc:picChg chg="mod">
          <ac:chgData name="Keiko Kojima" userId="6899f029-7342-413a-b38b-6a9d55270ecb" providerId="ADAL" clId="{357159CE-6EDC-4872-8E05-CC18C65920E9}" dt="2021-01-26T09:53:39.891" v="107" actId="14100"/>
          <ac:picMkLst>
            <pc:docMk/>
            <pc:sldMk cId="2480823463" sldId="457"/>
            <ac:picMk id="20" creationId="{DB14CC7B-D782-4465-864B-F633C868F5D9}"/>
          </ac:picMkLst>
        </pc:picChg>
        <pc:picChg chg="mod">
          <ac:chgData name="Keiko Kojima" userId="6899f029-7342-413a-b38b-6a9d55270ecb" providerId="ADAL" clId="{357159CE-6EDC-4872-8E05-CC18C65920E9}" dt="2021-01-26T09:53:56.974" v="111" actId="1076"/>
          <ac:picMkLst>
            <pc:docMk/>
            <pc:sldMk cId="2480823463" sldId="457"/>
            <ac:picMk id="22" creationId="{4D26AE97-9FE4-48DA-B724-9FBA3ADBA26B}"/>
          </ac:picMkLst>
        </pc:picChg>
        <pc:picChg chg="mod">
          <ac:chgData name="Keiko Kojima" userId="6899f029-7342-413a-b38b-6a9d55270ecb" providerId="ADAL" clId="{357159CE-6EDC-4872-8E05-CC18C65920E9}" dt="2021-01-26T09:53:39.891" v="107" actId="14100"/>
          <ac:picMkLst>
            <pc:docMk/>
            <pc:sldMk cId="2480823463" sldId="457"/>
            <ac:picMk id="24" creationId="{0BEE5D38-154F-4A6E-A03F-C787762042EA}"/>
          </ac:picMkLst>
        </pc:picChg>
        <pc:picChg chg="mod">
          <ac:chgData name="Keiko Kojima" userId="6899f029-7342-413a-b38b-6a9d55270ecb" providerId="ADAL" clId="{357159CE-6EDC-4872-8E05-CC18C65920E9}" dt="2021-01-26T09:53:39.891" v="107" actId="14100"/>
          <ac:picMkLst>
            <pc:docMk/>
            <pc:sldMk cId="2480823463" sldId="457"/>
            <ac:picMk id="26" creationId="{3E14FD5C-7064-4DE6-8238-B1F6C1CDB62E}"/>
          </ac:picMkLst>
        </pc:picChg>
      </pc:sldChg>
      <pc:sldChg chg="addSp modSp mod">
        <pc:chgData name="Keiko Kojima" userId="6899f029-7342-413a-b38b-6a9d55270ecb" providerId="ADAL" clId="{357159CE-6EDC-4872-8E05-CC18C65920E9}" dt="2021-01-26T09:55:47.710" v="129" actId="20577"/>
        <pc:sldMkLst>
          <pc:docMk/>
          <pc:sldMk cId="881099098" sldId="458"/>
        </pc:sldMkLst>
        <pc:spChg chg="add mod">
          <ac:chgData name="Keiko Kojima" userId="6899f029-7342-413a-b38b-6a9d55270ecb" providerId="ADAL" clId="{357159CE-6EDC-4872-8E05-CC18C65920E9}" dt="2021-01-26T09:55:47.710" v="129" actId="20577"/>
          <ac:spMkLst>
            <pc:docMk/>
            <pc:sldMk cId="881099098" sldId="458"/>
            <ac:spMk id="6" creationId="{EDBADB25-F91E-43C2-9394-8C2EE71CC8EC}"/>
          </ac:spMkLst>
        </pc:spChg>
      </pc:sldChg>
      <pc:sldChg chg="addSp modSp">
        <pc:chgData name="Keiko Kojima" userId="6899f029-7342-413a-b38b-6a9d55270ecb" providerId="ADAL" clId="{357159CE-6EDC-4872-8E05-CC18C65920E9}" dt="2021-01-26T10:04:11.697" v="212"/>
        <pc:sldMkLst>
          <pc:docMk/>
          <pc:sldMk cId="2294904307" sldId="459"/>
        </pc:sldMkLst>
        <pc:spChg chg="add mod">
          <ac:chgData name="Keiko Kojima" userId="6899f029-7342-413a-b38b-6a9d55270ecb" providerId="ADAL" clId="{357159CE-6EDC-4872-8E05-CC18C65920E9}" dt="2021-01-26T10:04:11.697" v="212"/>
          <ac:spMkLst>
            <pc:docMk/>
            <pc:sldMk cId="2294904307" sldId="459"/>
            <ac:spMk id="6" creationId="{69C22FD6-E34A-4DE7-8E1D-E22DA72A1A01}"/>
          </ac:spMkLst>
        </pc:spChg>
      </pc:sldChg>
      <pc:sldChg chg="addSp modSp mod">
        <pc:chgData name="Keiko Kojima" userId="6899f029-7342-413a-b38b-6a9d55270ecb" providerId="ADAL" clId="{357159CE-6EDC-4872-8E05-CC18C65920E9}" dt="2021-01-26T09:57:24.049" v="140" actId="1076"/>
        <pc:sldMkLst>
          <pc:docMk/>
          <pc:sldMk cId="180149704" sldId="460"/>
        </pc:sldMkLst>
        <pc:spChg chg="add mod">
          <ac:chgData name="Keiko Kojima" userId="6899f029-7342-413a-b38b-6a9d55270ecb" providerId="ADAL" clId="{357159CE-6EDC-4872-8E05-CC18C65920E9}" dt="2021-01-26T09:57:24.049" v="140" actId="1076"/>
          <ac:spMkLst>
            <pc:docMk/>
            <pc:sldMk cId="180149704" sldId="460"/>
            <ac:spMk id="3" creationId="{42669F0F-9C94-4AE4-BFE6-2A28F02A968D}"/>
          </ac:spMkLst>
        </pc:spChg>
      </pc:sldChg>
      <pc:sldChg chg="addSp modSp">
        <pc:chgData name="Keiko Kojima" userId="6899f029-7342-413a-b38b-6a9d55270ecb" providerId="ADAL" clId="{357159CE-6EDC-4872-8E05-CC18C65920E9}" dt="2021-01-26T09:57:31.731" v="141"/>
        <pc:sldMkLst>
          <pc:docMk/>
          <pc:sldMk cId="1447764638" sldId="461"/>
        </pc:sldMkLst>
        <pc:spChg chg="add mod">
          <ac:chgData name="Keiko Kojima" userId="6899f029-7342-413a-b38b-6a9d55270ecb" providerId="ADAL" clId="{357159CE-6EDC-4872-8E05-CC18C65920E9}" dt="2021-01-26T09:57:31.731" v="141"/>
          <ac:spMkLst>
            <pc:docMk/>
            <pc:sldMk cId="1447764638" sldId="461"/>
            <ac:spMk id="12" creationId="{8371CD8E-2A89-42C7-9825-F1B8CBF60276}"/>
          </ac:spMkLst>
        </pc:spChg>
      </pc:sldChg>
      <pc:sldChg chg="addSp modSp mod">
        <pc:chgData name="Keiko Kojima" userId="6899f029-7342-413a-b38b-6a9d55270ecb" providerId="ADAL" clId="{357159CE-6EDC-4872-8E05-CC18C65920E9}" dt="2021-01-26T09:55:29.882" v="124" actId="20577"/>
        <pc:sldMkLst>
          <pc:docMk/>
          <pc:sldMk cId="1782079964" sldId="462"/>
        </pc:sldMkLst>
        <pc:spChg chg="add mod">
          <ac:chgData name="Keiko Kojima" userId="6899f029-7342-413a-b38b-6a9d55270ecb" providerId="ADAL" clId="{357159CE-6EDC-4872-8E05-CC18C65920E9}" dt="2021-01-26T09:55:29.882" v="124" actId="20577"/>
          <ac:spMkLst>
            <pc:docMk/>
            <pc:sldMk cId="1782079964" sldId="462"/>
            <ac:spMk id="7" creationId="{B46ED505-4773-493B-9453-BA3686588457}"/>
          </ac:spMkLst>
        </pc:spChg>
      </pc:sldChg>
      <pc:sldChg chg="addSp modSp mod">
        <pc:chgData name="Keiko Kojima" userId="6899f029-7342-413a-b38b-6a9d55270ecb" providerId="ADAL" clId="{357159CE-6EDC-4872-8E05-CC18C65920E9}" dt="2021-01-26T09:56:03.671" v="132" actId="20577"/>
        <pc:sldMkLst>
          <pc:docMk/>
          <pc:sldMk cId="1478415325" sldId="463"/>
        </pc:sldMkLst>
        <pc:spChg chg="add mod">
          <ac:chgData name="Keiko Kojima" userId="6899f029-7342-413a-b38b-6a9d55270ecb" providerId="ADAL" clId="{357159CE-6EDC-4872-8E05-CC18C65920E9}" dt="2021-01-26T09:56:03.671" v="132" actId="20577"/>
          <ac:spMkLst>
            <pc:docMk/>
            <pc:sldMk cId="1478415325" sldId="463"/>
            <ac:spMk id="10" creationId="{F66D1432-9570-48BA-9E9C-0D7698B94E66}"/>
          </ac:spMkLst>
        </pc:spChg>
      </pc:sldChg>
      <pc:sldChg chg="addSp modSp mod">
        <pc:chgData name="Keiko Kojima" userId="6899f029-7342-413a-b38b-6a9d55270ecb" providerId="ADAL" clId="{357159CE-6EDC-4872-8E05-CC18C65920E9}" dt="2021-01-26T09:57:04.227" v="135" actId="20577"/>
        <pc:sldMkLst>
          <pc:docMk/>
          <pc:sldMk cId="2897769473" sldId="464"/>
        </pc:sldMkLst>
        <pc:spChg chg="add mod">
          <ac:chgData name="Keiko Kojima" userId="6899f029-7342-413a-b38b-6a9d55270ecb" providerId="ADAL" clId="{357159CE-6EDC-4872-8E05-CC18C65920E9}" dt="2021-01-26T09:57:04.227" v="135" actId="20577"/>
          <ac:spMkLst>
            <pc:docMk/>
            <pc:sldMk cId="2897769473" sldId="464"/>
            <ac:spMk id="13" creationId="{3236C05B-865A-40B3-BCCB-C96ED2BB84A2}"/>
          </ac:spMkLst>
        </pc:spChg>
      </pc:sldChg>
      <pc:sldChg chg="addSp modSp">
        <pc:chgData name="Keiko Kojima" userId="6899f029-7342-413a-b38b-6a9d55270ecb" providerId="ADAL" clId="{357159CE-6EDC-4872-8E05-CC18C65920E9}" dt="2021-01-26T09:57:44.395" v="142"/>
        <pc:sldMkLst>
          <pc:docMk/>
          <pc:sldMk cId="2438024117" sldId="465"/>
        </pc:sldMkLst>
        <pc:spChg chg="add mod">
          <ac:chgData name="Keiko Kojima" userId="6899f029-7342-413a-b38b-6a9d55270ecb" providerId="ADAL" clId="{357159CE-6EDC-4872-8E05-CC18C65920E9}" dt="2021-01-26T09:57:44.395" v="142"/>
          <ac:spMkLst>
            <pc:docMk/>
            <pc:sldMk cId="2438024117" sldId="465"/>
            <ac:spMk id="5" creationId="{9F2E1F2D-F5AD-471A-8A05-E0AFFFF72B3C}"/>
          </ac:spMkLst>
        </pc:spChg>
      </pc:sldChg>
      <pc:sldChg chg="addSp modSp mod">
        <pc:chgData name="Keiko Kojima" userId="6899f029-7342-413a-b38b-6a9d55270ecb" providerId="ADAL" clId="{357159CE-6EDC-4872-8E05-CC18C65920E9}" dt="2021-01-26T09:57:57.346" v="145" actId="20577"/>
        <pc:sldMkLst>
          <pc:docMk/>
          <pc:sldMk cId="966997328" sldId="466"/>
        </pc:sldMkLst>
        <pc:spChg chg="add mod">
          <ac:chgData name="Keiko Kojima" userId="6899f029-7342-413a-b38b-6a9d55270ecb" providerId="ADAL" clId="{357159CE-6EDC-4872-8E05-CC18C65920E9}" dt="2021-01-26T09:57:57.346" v="145" actId="20577"/>
          <ac:spMkLst>
            <pc:docMk/>
            <pc:sldMk cId="966997328" sldId="466"/>
            <ac:spMk id="6" creationId="{B791CF6E-A3FB-4C3E-8EE7-06F1A98DBF60}"/>
          </ac:spMkLst>
        </pc:spChg>
      </pc:sldChg>
      <pc:sldChg chg="addSp modSp mod">
        <pc:chgData name="Keiko Kojima" userId="6899f029-7342-413a-b38b-6a9d55270ecb" providerId="ADAL" clId="{357159CE-6EDC-4872-8E05-CC18C65920E9}" dt="2021-01-26T09:58:05.995" v="148" actId="20577"/>
        <pc:sldMkLst>
          <pc:docMk/>
          <pc:sldMk cId="3810152953" sldId="467"/>
        </pc:sldMkLst>
        <pc:spChg chg="add mod">
          <ac:chgData name="Keiko Kojima" userId="6899f029-7342-413a-b38b-6a9d55270ecb" providerId="ADAL" clId="{357159CE-6EDC-4872-8E05-CC18C65920E9}" dt="2021-01-26T09:58:05.995" v="148" actId="20577"/>
          <ac:spMkLst>
            <pc:docMk/>
            <pc:sldMk cId="3810152953" sldId="467"/>
            <ac:spMk id="4" creationId="{75CD0F0F-1FE7-44E9-BA2C-FFCE71DB8AB8}"/>
          </ac:spMkLst>
        </pc:spChg>
      </pc:sldChg>
      <pc:sldChg chg="addSp modSp">
        <pc:chgData name="Keiko Kojima" userId="6899f029-7342-413a-b38b-6a9d55270ecb" providerId="ADAL" clId="{357159CE-6EDC-4872-8E05-CC18C65920E9}" dt="2021-01-26T09:58:14.323" v="149"/>
        <pc:sldMkLst>
          <pc:docMk/>
          <pc:sldMk cId="1294763173" sldId="468"/>
        </pc:sldMkLst>
        <pc:spChg chg="add mod">
          <ac:chgData name="Keiko Kojima" userId="6899f029-7342-413a-b38b-6a9d55270ecb" providerId="ADAL" clId="{357159CE-6EDC-4872-8E05-CC18C65920E9}" dt="2021-01-26T09:58:14.323" v="149"/>
          <ac:spMkLst>
            <pc:docMk/>
            <pc:sldMk cId="1294763173" sldId="468"/>
            <ac:spMk id="4" creationId="{14743C9B-608A-4839-96BC-4A783F295A77}"/>
          </ac:spMkLst>
        </pc:spChg>
      </pc:sldChg>
      <pc:sldChg chg="addSp modSp">
        <pc:chgData name="Keiko Kojima" userId="6899f029-7342-413a-b38b-6a9d55270ecb" providerId="ADAL" clId="{357159CE-6EDC-4872-8E05-CC18C65920E9}" dt="2021-01-26T09:58:20.558" v="150"/>
        <pc:sldMkLst>
          <pc:docMk/>
          <pc:sldMk cId="2130933643" sldId="469"/>
        </pc:sldMkLst>
        <pc:spChg chg="add mod">
          <ac:chgData name="Keiko Kojima" userId="6899f029-7342-413a-b38b-6a9d55270ecb" providerId="ADAL" clId="{357159CE-6EDC-4872-8E05-CC18C65920E9}" dt="2021-01-26T09:58:20.558" v="150"/>
          <ac:spMkLst>
            <pc:docMk/>
            <pc:sldMk cId="2130933643" sldId="469"/>
            <ac:spMk id="10" creationId="{3157EBC9-8AE2-4EE8-86D6-C7F071964503}"/>
          </ac:spMkLst>
        </pc:spChg>
      </pc:sldChg>
      <pc:sldChg chg="addSp modSp">
        <pc:chgData name="Keiko Kojima" userId="6899f029-7342-413a-b38b-6a9d55270ecb" providerId="ADAL" clId="{357159CE-6EDC-4872-8E05-CC18C65920E9}" dt="2021-01-26T09:58:24.530" v="151"/>
        <pc:sldMkLst>
          <pc:docMk/>
          <pc:sldMk cId="3383769006" sldId="470"/>
        </pc:sldMkLst>
        <pc:spChg chg="add mod">
          <ac:chgData name="Keiko Kojima" userId="6899f029-7342-413a-b38b-6a9d55270ecb" providerId="ADAL" clId="{357159CE-6EDC-4872-8E05-CC18C65920E9}" dt="2021-01-26T09:58:24.530" v="151"/>
          <ac:spMkLst>
            <pc:docMk/>
            <pc:sldMk cId="3383769006" sldId="470"/>
            <ac:spMk id="11" creationId="{DD7C8896-21F2-414F-BAAB-8570F20F2B00}"/>
          </ac:spMkLst>
        </pc:spChg>
      </pc:sldChg>
      <pc:sldChg chg="addSp modSp">
        <pc:chgData name="Keiko Kojima" userId="6899f029-7342-413a-b38b-6a9d55270ecb" providerId="ADAL" clId="{357159CE-6EDC-4872-8E05-CC18C65920E9}" dt="2021-01-26T09:58:29.143" v="152"/>
        <pc:sldMkLst>
          <pc:docMk/>
          <pc:sldMk cId="3118467753" sldId="471"/>
        </pc:sldMkLst>
        <pc:spChg chg="add mod">
          <ac:chgData name="Keiko Kojima" userId="6899f029-7342-413a-b38b-6a9d55270ecb" providerId="ADAL" clId="{357159CE-6EDC-4872-8E05-CC18C65920E9}" dt="2021-01-26T09:58:29.143" v="152"/>
          <ac:spMkLst>
            <pc:docMk/>
            <pc:sldMk cId="3118467753" sldId="471"/>
            <ac:spMk id="10" creationId="{84ADA542-4FFB-446E-9F1A-9086AE19ADB1}"/>
          </ac:spMkLst>
        </pc:spChg>
      </pc:sldChg>
      <pc:sldChg chg="addSp modSp mod">
        <pc:chgData name="Keiko Kojima" userId="6899f029-7342-413a-b38b-6a9d55270ecb" providerId="ADAL" clId="{357159CE-6EDC-4872-8E05-CC18C65920E9}" dt="2021-01-26T09:58:46.182" v="156" actId="20577"/>
        <pc:sldMkLst>
          <pc:docMk/>
          <pc:sldMk cId="1229862976" sldId="472"/>
        </pc:sldMkLst>
        <pc:spChg chg="add mod">
          <ac:chgData name="Keiko Kojima" userId="6899f029-7342-413a-b38b-6a9d55270ecb" providerId="ADAL" clId="{357159CE-6EDC-4872-8E05-CC18C65920E9}" dt="2021-01-26T09:58:46.182" v="156" actId="20577"/>
          <ac:spMkLst>
            <pc:docMk/>
            <pc:sldMk cId="1229862976" sldId="472"/>
            <ac:spMk id="10" creationId="{16D665DB-8376-48FF-AEBC-2007017D751B}"/>
          </ac:spMkLst>
        </pc:spChg>
      </pc:sldChg>
      <pc:sldChg chg="addSp delSp modSp mod">
        <pc:chgData name="Keiko Kojima" userId="6899f029-7342-413a-b38b-6a9d55270ecb" providerId="ADAL" clId="{357159CE-6EDC-4872-8E05-CC18C65920E9}" dt="2021-01-26T09:59:12.621" v="164" actId="20577"/>
        <pc:sldMkLst>
          <pc:docMk/>
          <pc:sldMk cId="469791468" sldId="473"/>
        </pc:sldMkLst>
        <pc:spChg chg="add del mod">
          <ac:chgData name="Keiko Kojima" userId="6899f029-7342-413a-b38b-6a9d55270ecb" providerId="ADAL" clId="{357159CE-6EDC-4872-8E05-CC18C65920E9}" dt="2021-01-26T09:59:04.606" v="161" actId="478"/>
          <ac:spMkLst>
            <pc:docMk/>
            <pc:sldMk cId="469791468" sldId="473"/>
            <ac:spMk id="11" creationId="{3029F541-FB6B-4834-ACC7-A779E4FFF077}"/>
          </ac:spMkLst>
        </pc:spChg>
        <pc:spChg chg="add mod">
          <ac:chgData name="Keiko Kojima" userId="6899f029-7342-413a-b38b-6a9d55270ecb" providerId="ADAL" clId="{357159CE-6EDC-4872-8E05-CC18C65920E9}" dt="2021-01-26T09:59:12.621" v="164" actId="20577"/>
          <ac:spMkLst>
            <pc:docMk/>
            <pc:sldMk cId="469791468" sldId="473"/>
            <ac:spMk id="12" creationId="{D834DCBA-8451-4EFA-98B7-C40C7FA330B5}"/>
          </ac:spMkLst>
        </pc:spChg>
      </pc:sldChg>
      <pc:sldChg chg="addSp modSp mod">
        <pc:chgData name="Keiko Kojima" userId="6899f029-7342-413a-b38b-6a9d55270ecb" providerId="ADAL" clId="{357159CE-6EDC-4872-8E05-CC18C65920E9}" dt="2021-01-26T09:59:24.802" v="167" actId="20577"/>
        <pc:sldMkLst>
          <pc:docMk/>
          <pc:sldMk cId="1060283129" sldId="474"/>
        </pc:sldMkLst>
        <pc:spChg chg="add mod">
          <ac:chgData name="Keiko Kojima" userId="6899f029-7342-413a-b38b-6a9d55270ecb" providerId="ADAL" clId="{357159CE-6EDC-4872-8E05-CC18C65920E9}" dt="2021-01-26T09:59:24.802" v="167" actId="20577"/>
          <ac:spMkLst>
            <pc:docMk/>
            <pc:sldMk cId="1060283129" sldId="474"/>
            <ac:spMk id="6" creationId="{24D01DCF-0AEE-420B-87EE-DF267A4D737E}"/>
          </ac:spMkLst>
        </pc:spChg>
      </pc:sldChg>
      <pc:sldChg chg="addSp modSp">
        <pc:chgData name="Keiko Kojima" userId="6899f029-7342-413a-b38b-6a9d55270ecb" providerId="ADAL" clId="{357159CE-6EDC-4872-8E05-CC18C65920E9}" dt="2021-01-26T09:58:36.245" v="153"/>
        <pc:sldMkLst>
          <pc:docMk/>
          <pc:sldMk cId="3610190703" sldId="475"/>
        </pc:sldMkLst>
        <pc:spChg chg="add mod">
          <ac:chgData name="Keiko Kojima" userId="6899f029-7342-413a-b38b-6a9d55270ecb" providerId="ADAL" clId="{357159CE-6EDC-4872-8E05-CC18C65920E9}" dt="2021-01-26T09:58:36.245" v="153"/>
          <ac:spMkLst>
            <pc:docMk/>
            <pc:sldMk cId="3610190703" sldId="475"/>
            <ac:spMk id="13" creationId="{0F548DD3-8E40-4FD2-B0E9-508A4370F37E}"/>
          </ac:spMkLst>
        </pc:spChg>
      </pc:sldChg>
      <pc:sldChg chg="addSp modSp mod">
        <pc:chgData name="Keiko Kojima" userId="6899f029-7342-413a-b38b-6a9d55270ecb" providerId="ADAL" clId="{357159CE-6EDC-4872-8E05-CC18C65920E9}" dt="2021-01-26T09:58:52.982" v="159" actId="20577"/>
        <pc:sldMkLst>
          <pc:docMk/>
          <pc:sldMk cId="3639347001" sldId="476"/>
        </pc:sldMkLst>
        <pc:spChg chg="add mod">
          <ac:chgData name="Keiko Kojima" userId="6899f029-7342-413a-b38b-6a9d55270ecb" providerId="ADAL" clId="{357159CE-6EDC-4872-8E05-CC18C65920E9}" dt="2021-01-26T09:58:52.982" v="159" actId="20577"/>
          <ac:spMkLst>
            <pc:docMk/>
            <pc:sldMk cId="3639347001" sldId="476"/>
            <ac:spMk id="14" creationId="{F0DB6D32-7093-41BD-A69B-0BC74D245A56}"/>
          </ac:spMkLst>
        </pc:spChg>
      </pc:sldChg>
      <pc:sldChg chg="addSp modSp mod">
        <pc:chgData name="Keiko Kojima" userId="6899f029-7342-413a-b38b-6a9d55270ecb" providerId="ADAL" clId="{357159CE-6EDC-4872-8E05-CC18C65920E9}" dt="2021-01-26T10:04:36.462" v="215" actId="20577"/>
        <pc:sldMkLst>
          <pc:docMk/>
          <pc:sldMk cId="1868027535" sldId="477"/>
        </pc:sldMkLst>
        <pc:spChg chg="add mod">
          <ac:chgData name="Keiko Kojima" userId="6899f029-7342-413a-b38b-6a9d55270ecb" providerId="ADAL" clId="{357159CE-6EDC-4872-8E05-CC18C65920E9}" dt="2021-01-26T10:04:36.462" v="215" actId="20577"/>
          <ac:spMkLst>
            <pc:docMk/>
            <pc:sldMk cId="1868027535" sldId="477"/>
            <ac:spMk id="7" creationId="{66EFC9F2-CCBC-46EC-A569-BD071DF36B77}"/>
          </ac:spMkLst>
        </pc:spChg>
      </pc:sldChg>
      <pc:sldChg chg="addSp modSp mod">
        <pc:chgData name="Keiko Kojima" userId="6899f029-7342-413a-b38b-6a9d55270ecb" providerId="ADAL" clId="{357159CE-6EDC-4872-8E05-CC18C65920E9}" dt="2021-01-26T10:05:03.954" v="221" actId="20577"/>
        <pc:sldMkLst>
          <pc:docMk/>
          <pc:sldMk cId="1641058752" sldId="478"/>
        </pc:sldMkLst>
        <pc:spChg chg="add mod">
          <ac:chgData name="Keiko Kojima" userId="6899f029-7342-413a-b38b-6a9d55270ecb" providerId="ADAL" clId="{357159CE-6EDC-4872-8E05-CC18C65920E9}" dt="2021-01-26T10:05:03.954" v="221" actId="20577"/>
          <ac:spMkLst>
            <pc:docMk/>
            <pc:sldMk cId="1641058752" sldId="478"/>
            <ac:spMk id="6" creationId="{F1B6FDEE-3DA4-421F-A6C2-6D747ABCA6AE}"/>
          </ac:spMkLst>
        </pc:spChg>
      </pc:sldChg>
      <pc:sldChg chg="addSp modSp mod">
        <pc:chgData name="Keiko Kojima" userId="6899f029-7342-413a-b38b-6a9d55270ecb" providerId="ADAL" clId="{357159CE-6EDC-4872-8E05-CC18C65920E9}" dt="2021-01-26T10:01:07.217" v="180" actId="1076"/>
        <pc:sldMkLst>
          <pc:docMk/>
          <pc:sldMk cId="2847283451" sldId="479"/>
        </pc:sldMkLst>
        <pc:spChg chg="add mod">
          <ac:chgData name="Keiko Kojima" userId="6899f029-7342-413a-b38b-6a9d55270ecb" providerId="ADAL" clId="{357159CE-6EDC-4872-8E05-CC18C65920E9}" dt="2021-01-26T10:00:47.686" v="176"/>
          <ac:spMkLst>
            <pc:docMk/>
            <pc:sldMk cId="2847283451" sldId="479"/>
            <ac:spMk id="6" creationId="{9F5BD403-77E6-4DC5-9463-851FB88FACAC}"/>
          </ac:spMkLst>
        </pc:spChg>
        <pc:picChg chg="mod">
          <ac:chgData name="Keiko Kojima" userId="6899f029-7342-413a-b38b-6a9d55270ecb" providerId="ADAL" clId="{357159CE-6EDC-4872-8E05-CC18C65920E9}" dt="2021-01-26T10:01:07.217" v="180" actId="1076"/>
          <ac:picMkLst>
            <pc:docMk/>
            <pc:sldMk cId="2847283451" sldId="479"/>
            <ac:picMk id="9" creationId="{5D456DAF-784B-42D1-A54A-AEA78C3DD42E}"/>
          </ac:picMkLst>
        </pc:picChg>
        <pc:picChg chg="mod">
          <ac:chgData name="Keiko Kojima" userId="6899f029-7342-413a-b38b-6a9d55270ecb" providerId="ADAL" clId="{357159CE-6EDC-4872-8E05-CC18C65920E9}" dt="2021-01-26T10:01:02.873" v="179" actId="1076"/>
          <ac:picMkLst>
            <pc:docMk/>
            <pc:sldMk cId="2847283451" sldId="479"/>
            <ac:picMk id="11" creationId="{467505CD-0268-42D7-B4EF-096B33832F15}"/>
          </ac:picMkLst>
        </pc:picChg>
      </pc:sldChg>
      <pc:sldChg chg="addSp modSp">
        <pc:chgData name="Keiko Kojima" userId="6899f029-7342-413a-b38b-6a9d55270ecb" providerId="ADAL" clId="{357159CE-6EDC-4872-8E05-CC18C65920E9}" dt="2021-01-26T09:59:30.330" v="168"/>
        <pc:sldMkLst>
          <pc:docMk/>
          <pc:sldMk cId="288312391" sldId="480"/>
        </pc:sldMkLst>
        <pc:spChg chg="add mod">
          <ac:chgData name="Keiko Kojima" userId="6899f029-7342-413a-b38b-6a9d55270ecb" providerId="ADAL" clId="{357159CE-6EDC-4872-8E05-CC18C65920E9}" dt="2021-01-26T09:59:30.330" v="168"/>
          <ac:spMkLst>
            <pc:docMk/>
            <pc:sldMk cId="288312391" sldId="480"/>
            <ac:spMk id="11" creationId="{10A5646D-A16A-4624-8ED3-DD55AC8374B6}"/>
          </ac:spMkLst>
        </pc:spChg>
      </pc:sldChg>
      <pc:sldChg chg="addSp modSp mod">
        <pc:chgData name="Keiko Kojima" userId="6899f029-7342-413a-b38b-6a9d55270ecb" providerId="ADAL" clId="{357159CE-6EDC-4872-8E05-CC18C65920E9}" dt="2021-01-26T10:04:47.572" v="218" actId="20577"/>
        <pc:sldMkLst>
          <pc:docMk/>
          <pc:sldMk cId="3166635344" sldId="481"/>
        </pc:sldMkLst>
        <pc:spChg chg="add mod">
          <ac:chgData name="Keiko Kojima" userId="6899f029-7342-413a-b38b-6a9d55270ecb" providerId="ADAL" clId="{357159CE-6EDC-4872-8E05-CC18C65920E9}" dt="2021-01-26T10:04:47.572" v="218" actId="20577"/>
          <ac:spMkLst>
            <pc:docMk/>
            <pc:sldMk cId="3166635344" sldId="481"/>
            <ac:spMk id="4" creationId="{0FBAE629-3F3B-4EA8-9DF2-82002DD9F263}"/>
          </ac:spMkLst>
        </pc:spChg>
      </pc:sldChg>
      <pc:sldChg chg="addSp modSp">
        <pc:chgData name="Keiko Kojima" userId="6899f029-7342-413a-b38b-6a9d55270ecb" providerId="ADAL" clId="{357159CE-6EDC-4872-8E05-CC18C65920E9}" dt="2021-01-26T09:59:38.151" v="169"/>
        <pc:sldMkLst>
          <pc:docMk/>
          <pc:sldMk cId="3903392482" sldId="482"/>
        </pc:sldMkLst>
        <pc:spChg chg="add mod">
          <ac:chgData name="Keiko Kojima" userId="6899f029-7342-413a-b38b-6a9d55270ecb" providerId="ADAL" clId="{357159CE-6EDC-4872-8E05-CC18C65920E9}" dt="2021-01-26T09:59:38.151" v="169"/>
          <ac:spMkLst>
            <pc:docMk/>
            <pc:sldMk cId="3903392482" sldId="482"/>
            <ac:spMk id="7" creationId="{457AFD2D-7AF8-48D8-9695-842A00141B60}"/>
          </ac:spMkLst>
        </pc:spChg>
      </pc:sldChg>
      <pc:sldChg chg="addSp modSp">
        <pc:chgData name="Keiko Kojima" userId="6899f029-7342-413a-b38b-6a9d55270ecb" providerId="ADAL" clId="{357159CE-6EDC-4872-8E05-CC18C65920E9}" dt="2021-01-26T10:00:16.471" v="170"/>
        <pc:sldMkLst>
          <pc:docMk/>
          <pc:sldMk cId="4162456115" sldId="483"/>
        </pc:sldMkLst>
        <pc:spChg chg="add mod">
          <ac:chgData name="Keiko Kojima" userId="6899f029-7342-413a-b38b-6a9d55270ecb" providerId="ADAL" clId="{357159CE-6EDC-4872-8E05-CC18C65920E9}" dt="2021-01-26T10:00:16.471" v="170"/>
          <ac:spMkLst>
            <pc:docMk/>
            <pc:sldMk cId="4162456115" sldId="483"/>
            <ac:spMk id="13" creationId="{DC8BA97F-1076-4ED2-9519-A36F2F8A0F41}"/>
          </ac:spMkLst>
        </pc:spChg>
      </pc:sldChg>
      <pc:sldChg chg="addSp modSp mod">
        <pc:chgData name="Keiko Kojima" userId="6899f029-7342-413a-b38b-6a9d55270ecb" providerId="ADAL" clId="{357159CE-6EDC-4872-8E05-CC18C65920E9}" dt="2021-01-26T10:05:15.293" v="224" actId="20577"/>
        <pc:sldMkLst>
          <pc:docMk/>
          <pc:sldMk cId="247633171" sldId="484"/>
        </pc:sldMkLst>
        <pc:spChg chg="add mod">
          <ac:chgData name="Keiko Kojima" userId="6899f029-7342-413a-b38b-6a9d55270ecb" providerId="ADAL" clId="{357159CE-6EDC-4872-8E05-CC18C65920E9}" dt="2021-01-26T10:05:15.293" v="224" actId="20577"/>
          <ac:spMkLst>
            <pc:docMk/>
            <pc:sldMk cId="247633171" sldId="484"/>
            <ac:spMk id="6" creationId="{316E42B5-2F46-47F6-8413-5377146B5CBB}"/>
          </ac:spMkLst>
        </pc:spChg>
      </pc:sldChg>
      <pc:sldChg chg="addSp modSp mod">
        <pc:chgData name="Keiko Kojima" userId="6899f029-7342-413a-b38b-6a9d55270ecb" providerId="ADAL" clId="{357159CE-6EDC-4872-8E05-CC18C65920E9}" dt="2021-01-26T10:00:32.289" v="172" actId="1076"/>
        <pc:sldMkLst>
          <pc:docMk/>
          <pc:sldMk cId="3662417338" sldId="485"/>
        </pc:sldMkLst>
        <pc:spChg chg="add mod">
          <ac:chgData name="Keiko Kojima" userId="6899f029-7342-413a-b38b-6a9d55270ecb" providerId="ADAL" clId="{357159CE-6EDC-4872-8E05-CC18C65920E9}" dt="2021-01-26T10:00:21.660" v="171"/>
          <ac:spMkLst>
            <pc:docMk/>
            <pc:sldMk cId="3662417338" sldId="485"/>
            <ac:spMk id="11" creationId="{E9418AE4-6565-4500-B4E1-FE647C10C77E}"/>
          </ac:spMkLst>
        </pc:spChg>
        <pc:picChg chg="mod">
          <ac:chgData name="Keiko Kojima" userId="6899f029-7342-413a-b38b-6a9d55270ecb" providerId="ADAL" clId="{357159CE-6EDC-4872-8E05-CC18C65920E9}" dt="2021-01-26T10:00:32.289" v="172" actId="1076"/>
          <ac:picMkLst>
            <pc:docMk/>
            <pc:sldMk cId="3662417338" sldId="485"/>
            <ac:picMk id="5" creationId="{BA834D86-BC4D-4053-AF3F-E7CD269C5525}"/>
          </ac:picMkLst>
        </pc:picChg>
        <pc:picChg chg="mod">
          <ac:chgData name="Keiko Kojima" userId="6899f029-7342-413a-b38b-6a9d55270ecb" providerId="ADAL" clId="{357159CE-6EDC-4872-8E05-CC18C65920E9}" dt="2021-01-26T10:00:32.289" v="172" actId="1076"/>
          <ac:picMkLst>
            <pc:docMk/>
            <pc:sldMk cId="3662417338" sldId="485"/>
            <ac:picMk id="6" creationId="{65CF8375-2977-4BBC-AC40-DE9405C901DB}"/>
          </ac:picMkLst>
        </pc:picChg>
        <pc:picChg chg="mod">
          <ac:chgData name="Keiko Kojima" userId="6899f029-7342-413a-b38b-6a9d55270ecb" providerId="ADAL" clId="{357159CE-6EDC-4872-8E05-CC18C65920E9}" dt="2021-01-26T10:00:32.289" v="172" actId="1076"/>
          <ac:picMkLst>
            <pc:docMk/>
            <pc:sldMk cId="3662417338" sldId="485"/>
            <ac:picMk id="7" creationId="{26879FE2-AE7B-4BEF-902F-69880EDF0B41}"/>
          </ac:picMkLst>
        </pc:picChg>
        <pc:picChg chg="mod">
          <ac:chgData name="Keiko Kojima" userId="6899f029-7342-413a-b38b-6a9d55270ecb" providerId="ADAL" clId="{357159CE-6EDC-4872-8E05-CC18C65920E9}" dt="2021-01-26T10:00:32.289" v="172" actId="1076"/>
          <ac:picMkLst>
            <pc:docMk/>
            <pc:sldMk cId="3662417338" sldId="485"/>
            <ac:picMk id="8" creationId="{7E305146-BAC2-4AB1-B8C3-A173612204C0}"/>
          </ac:picMkLst>
        </pc:picChg>
        <pc:picChg chg="mod">
          <ac:chgData name="Keiko Kojima" userId="6899f029-7342-413a-b38b-6a9d55270ecb" providerId="ADAL" clId="{357159CE-6EDC-4872-8E05-CC18C65920E9}" dt="2021-01-26T10:00:32.289" v="172" actId="1076"/>
          <ac:picMkLst>
            <pc:docMk/>
            <pc:sldMk cId="3662417338" sldId="485"/>
            <ac:picMk id="9" creationId="{4E3C7AEC-C623-482C-93AE-8213D5CCD883}"/>
          </ac:picMkLst>
        </pc:picChg>
        <pc:picChg chg="mod">
          <ac:chgData name="Keiko Kojima" userId="6899f029-7342-413a-b38b-6a9d55270ecb" providerId="ADAL" clId="{357159CE-6EDC-4872-8E05-CC18C65920E9}" dt="2021-01-26T10:00:32.289" v="172" actId="1076"/>
          <ac:picMkLst>
            <pc:docMk/>
            <pc:sldMk cId="3662417338" sldId="485"/>
            <ac:picMk id="10" creationId="{A67BF2EA-89CB-4CA5-86C3-A26DFC7C1A73}"/>
          </ac:picMkLst>
        </pc:picChg>
      </pc:sldChg>
      <pc:sldChg chg="addSp modSp mod">
        <pc:chgData name="Keiko Kojima" userId="6899f029-7342-413a-b38b-6a9d55270ecb" providerId="ADAL" clId="{357159CE-6EDC-4872-8E05-CC18C65920E9}" dt="2021-01-26T10:00:39.838" v="175" actId="20577"/>
        <pc:sldMkLst>
          <pc:docMk/>
          <pc:sldMk cId="3157886316" sldId="486"/>
        </pc:sldMkLst>
        <pc:spChg chg="add mod">
          <ac:chgData name="Keiko Kojima" userId="6899f029-7342-413a-b38b-6a9d55270ecb" providerId="ADAL" clId="{357159CE-6EDC-4872-8E05-CC18C65920E9}" dt="2021-01-26T10:00:39.838" v="175" actId="20577"/>
          <ac:spMkLst>
            <pc:docMk/>
            <pc:sldMk cId="3157886316" sldId="486"/>
            <ac:spMk id="3" creationId="{08752FAD-6A2D-41AF-A749-330468FF685A}"/>
          </ac:spMkLst>
        </pc:spChg>
      </pc:sldChg>
      <pc:sldChg chg="addSp modSp mod">
        <pc:chgData name="Keiko Kojima" userId="6899f029-7342-413a-b38b-6a9d55270ecb" providerId="ADAL" clId="{357159CE-6EDC-4872-8E05-CC18C65920E9}" dt="2021-01-26T10:05:26.993" v="227" actId="20577"/>
        <pc:sldMkLst>
          <pc:docMk/>
          <pc:sldMk cId="2101772613" sldId="487"/>
        </pc:sldMkLst>
        <pc:spChg chg="add mod">
          <ac:chgData name="Keiko Kojima" userId="6899f029-7342-413a-b38b-6a9d55270ecb" providerId="ADAL" clId="{357159CE-6EDC-4872-8E05-CC18C65920E9}" dt="2021-01-26T10:05:26.993" v="227" actId="20577"/>
          <ac:spMkLst>
            <pc:docMk/>
            <pc:sldMk cId="2101772613" sldId="487"/>
            <ac:spMk id="4" creationId="{E14D4005-EE26-4A5C-9F0E-8954FBCD22BA}"/>
          </ac:spMkLst>
        </pc:spChg>
      </pc:sldChg>
      <pc:sldChg chg="addSp delSp modSp mod">
        <pc:chgData name="Keiko Kojima" userId="6899f029-7342-413a-b38b-6a9d55270ecb" providerId="ADAL" clId="{357159CE-6EDC-4872-8E05-CC18C65920E9}" dt="2021-01-26T10:02:31.976" v="195" actId="1076"/>
        <pc:sldMkLst>
          <pc:docMk/>
          <pc:sldMk cId="1843239707" sldId="488"/>
        </pc:sldMkLst>
        <pc:spChg chg="mod">
          <ac:chgData name="Keiko Kojima" userId="6899f029-7342-413a-b38b-6a9d55270ecb" providerId="ADAL" clId="{357159CE-6EDC-4872-8E05-CC18C65920E9}" dt="2021-01-26T10:01:23.397" v="183" actId="14100"/>
          <ac:spMkLst>
            <pc:docMk/>
            <pc:sldMk cId="1843239707" sldId="488"/>
            <ac:spMk id="2" creationId="{A9ACF99F-79C6-4756-9EE9-BFB2867D2EA5}"/>
          </ac:spMkLst>
        </pc:spChg>
        <pc:spChg chg="mod topLvl">
          <ac:chgData name="Keiko Kojima" userId="6899f029-7342-413a-b38b-6a9d55270ecb" providerId="ADAL" clId="{357159CE-6EDC-4872-8E05-CC18C65920E9}" dt="2021-01-26T10:01:58.560" v="190" actId="1076"/>
          <ac:spMkLst>
            <pc:docMk/>
            <pc:sldMk cId="1843239707" sldId="488"/>
            <ac:spMk id="12" creationId="{E24E45BD-343D-4E69-BF90-0320B252D04F}"/>
          </ac:spMkLst>
        </pc:spChg>
        <pc:spChg chg="add mod">
          <ac:chgData name="Keiko Kojima" userId="6899f029-7342-413a-b38b-6a9d55270ecb" providerId="ADAL" clId="{357159CE-6EDC-4872-8E05-CC18C65920E9}" dt="2021-01-26T10:01:11.324" v="181"/>
          <ac:spMkLst>
            <pc:docMk/>
            <pc:sldMk cId="1843239707" sldId="488"/>
            <ac:spMk id="17" creationId="{941BA572-9642-42F6-AE01-719393631FF7}"/>
          </ac:spMkLst>
        </pc:spChg>
        <pc:grpChg chg="del mod">
          <ac:chgData name="Keiko Kojima" userId="6899f029-7342-413a-b38b-6a9d55270ecb" providerId="ADAL" clId="{357159CE-6EDC-4872-8E05-CC18C65920E9}" dt="2021-01-26T10:01:51.728" v="188" actId="165"/>
          <ac:grpSpMkLst>
            <pc:docMk/>
            <pc:sldMk cId="1843239707" sldId="488"/>
            <ac:grpSpMk id="10" creationId="{0D922D3F-2B86-4FBE-89AE-434E79608FCB}"/>
          </ac:grpSpMkLst>
        </pc:grpChg>
        <pc:grpChg chg="mod">
          <ac:chgData name="Keiko Kojima" userId="6899f029-7342-413a-b38b-6a9d55270ecb" providerId="ADAL" clId="{357159CE-6EDC-4872-8E05-CC18C65920E9}" dt="2021-01-26T10:02:11.919" v="192" actId="1076"/>
          <ac:grpSpMkLst>
            <pc:docMk/>
            <pc:sldMk cId="1843239707" sldId="488"/>
            <ac:grpSpMk id="14" creationId="{74BCA12D-CC37-483B-B634-F222D8B1088D}"/>
          </ac:grpSpMkLst>
        </pc:grpChg>
        <pc:picChg chg="mod">
          <ac:chgData name="Keiko Kojima" userId="6899f029-7342-413a-b38b-6a9d55270ecb" providerId="ADAL" clId="{357159CE-6EDC-4872-8E05-CC18C65920E9}" dt="2021-01-26T10:02:31.976" v="195" actId="1076"/>
          <ac:picMkLst>
            <pc:docMk/>
            <pc:sldMk cId="1843239707" sldId="488"/>
            <ac:picMk id="9" creationId="{5D456DAF-784B-42D1-A54A-AEA78C3DD42E}"/>
          </ac:picMkLst>
        </pc:picChg>
        <pc:picChg chg="mod">
          <ac:chgData name="Keiko Kojima" userId="6899f029-7342-413a-b38b-6a9d55270ecb" providerId="ADAL" clId="{357159CE-6EDC-4872-8E05-CC18C65920E9}" dt="2021-01-26T10:01:18.023" v="182" actId="1076"/>
          <ac:picMkLst>
            <pc:docMk/>
            <pc:sldMk cId="1843239707" sldId="488"/>
            <ac:picMk id="11" creationId="{467505CD-0268-42D7-B4EF-096B33832F15}"/>
          </ac:picMkLst>
        </pc:picChg>
        <pc:cxnChg chg="mod">
          <ac:chgData name="Keiko Kojima" userId="6899f029-7342-413a-b38b-6a9d55270ecb" providerId="ADAL" clId="{357159CE-6EDC-4872-8E05-CC18C65920E9}" dt="2021-01-26T10:02:23.108" v="193" actId="1076"/>
          <ac:cxnSpMkLst>
            <pc:docMk/>
            <pc:sldMk cId="1843239707" sldId="488"/>
            <ac:cxnSpMk id="4" creationId="{C65F67FF-D5AE-42F7-8763-D032B50F86C3}"/>
          </ac:cxnSpMkLst>
        </pc:cxnChg>
        <pc:cxnChg chg="mod topLvl">
          <ac:chgData name="Keiko Kojima" userId="6899f029-7342-413a-b38b-6a9d55270ecb" providerId="ADAL" clId="{357159CE-6EDC-4872-8E05-CC18C65920E9}" dt="2021-01-26T10:02:27.038" v="194" actId="1076"/>
          <ac:cxnSpMkLst>
            <pc:docMk/>
            <pc:sldMk cId="1843239707" sldId="488"/>
            <ac:cxnSpMk id="13" creationId="{2CCC4F73-9E0A-454C-B24A-A98A7A438170}"/>
          </ac:cxnSpMkLst>
        </pc:cxnChg>
      </pc:sldChg>
      <pc:sldChg chg="addSp modSp">
        <pc:chgData name="Keiko Kojima" userId="6899f029-7342-413a-b38b-6a9d55270ecb" providerId="ADAL" clId="{357159CE-6EDC-4872-8E05-CC18C65920E9}" dt="2021-01-26T10:02:38.832" v="196"/>
        <pc:sldMkLst>
          <pc:docMk/>
          <pc:sldMk cId="3329586462" sldId="489"/>
        </pc:sldMkLst>
        <pc:spChg chg="add mod">
          <ac:chgData name="Keiko Kojima" userId="6899f029-7342-413a-b38b-6a9d55270ecb" providerId="ADAL" clId="{357159CE-6EDC-4872-8E05-CC18C65920E9}" dt="2021-01-26T10:02:38.832" v="196"/>
          <ac:spMkLst>
            <pc:docMk/>
            <pc:sldMk cId="3329586462" sldId="489"/>
            <ac:spMk id="4" creationId="{8E05162D-65E3-4EA2-827F-9CF2196D5C82}"/>
          </ac:spMkLst>
        </pc:spChg>
      </pc:sldChg>
      <pc:sldChg chg="addSp modSp mod">
        <pc:chgData name="Keiko Kojima" userId="6899f029-7342-413a-b38b-6a9d55270ecb" providerId="ADAL" clId="{357159CE-6EDC-4872-8E05-CC18C65920E9}" dt="2021-01-26T10:02:56.105" v="200" actId="20577"/>
        <pc:sldMkLst>
          <pc:docMk/>
          <pc:sldMk cId="1969454046" sldId="490"/>
        </pc:sldMkLst>
        <pc:spChg chg="add mod">
          <ac:chgData name="Keiko Kojima" userId="6899f029-7342-413a-b38b-6a9d55270ecb" providerId="ADAL" clId="{357159CE-6EDC-4872-8E05-CC18C65920E9}" dt="2021-01-26T10:02:56.105" v="200" actId="20577"/>
          <ac:spMkLst>
            <pc:docMk/>
            <pc:sldMk cId="1969454046" sldId="490"/>
            <ac:spMk id="3" creationId="{07519A34-C3FF-4855-946A-CE65C6B55855}"/>
          </ac:spMkLst>
        </pc:spChg>
      </pc:sldChg>
      <pc:sldChg chg="addSp modSp">
        <pc:chgData name="Keiko Kojima" userId="6899f029-7342-413a-b38b-6a9d55270ecb" providerId="ADAL" clId="{357159CE-6EDC-4872-8E05-CC18C65920E9}" dt="2021-01-26T10:03:03.757" v="201"/>
        <pc:sldMkLst>
          <pc:docMk/>
          <pc:sldMk cId="4028614531" sldId="491"/>
        </pc:sldMkLst>
        <pc:spChg chg="add mod">
          <ac:chgData name="Keiko Kojima" userId="6899f029-7342-413a-b38b-6a9d55270ecb" providerId="ADAL" clId="{357159CE-6EDC-4872-8E05-CC18C65920E9}" dt="2021-01-26T10:03:03.757" v="201"/>
          <ac:spMkLst>
            <pc:docMk/>
            <pc:sldMk cId="4028614531" sldId="491"/>
            <ac:spMk id="3" creationId="{5C1E64AF-8295-4D6D-848C-E72AFA56D4FC}"/>
          </ac:spMkLst>
        </pc:spChg>
      </pc:sldChg>
      <pc:sldChg chg="addSp modSp mod">
        <pc:chgData name="Keiko Kojima" userId="6899f029-7342-413a-b38b-6a9d55270ecb" providerId="ADAL" clId="{357159CE-6EDC-4872-8E05-CC18C65920E9}" dt="2021-01-26T10:03:08.469" v="203" actId="1076"/>
        <pc:sldMkLst>
          <pc:docMk/>
          <pc:sldMk cId="1600804246" sldId="492"/>
        </pc:sldMkLst>
        <pc:spChg chg="add mod">
          <ac:chgData name="Keiko Kojima" userId="6899f029-7342-413a-b38b-6a9d55270ecb" providerId="ADAL" clId="{357159CE-6EDC-4872-8E05-CC18C65920E9}" dt="2021-01-26T10:03:06.037" v="202"/>
          <ac:spMkLst>
            <pc:docMk/>
            <pc:sldMk cId="1600804246" sldId="492"/>
            <ac:spMk id="3" creationId="{98026BFB-64D1-47AA-B6F2-1A7EEB7B384F}"/>
          </ac:spMkLst>
        </pc:spChg>
        <pc:picChg chg="mod">
          <ac:chgData name="Keiko Kojima" userId="6899f029-7342-413a-b38b-6a9d55270ecb" providerId="ADAL" clId="{357159CE-6EDC-4872-8E05-CC18C65920E9}" dt="2021-01-26T10:03:08.469" v="203" actId="1076"/>
          <ac:picMkLst>
            <pc:docMk/>
            <pc:sldMk cId="1600804246" sldId="492"/>
            <ac:picMk id="5" creationId="{728CF9F4-A553-4023-A6E2-6FC3965A185F}"/>
          </ac:picMkLst>
        </pc:picChg>
      </pc:sldChg>
      <pc:sldChg chg="addSp modSp">
        <pc:chgData name="Keiko Kojima" userId="6899f029-7342-413a-b38b-6a9d55270ecb" providerId="ADAL" clId="{357159CE-6EDC-4872-8E05-CC18C65920E9}" dt="2021-01-26T10:02:43.293" v="197"/>
        <pc:sldMkLst>
          <pc:docMk/>
          <pc:sldMk cId="2758861491" sldId="493"/>
        </pc:sldMkLst>
        <pc:spChg chg="add mod">
          <ac:chgData name="Keiko Kojima" userId="6899f029-7342-413a-b38b-6a9d55270ecb" providerId="ADAL" clId="{357159CE-6EDC-4872-8E05-CC18C65920E9}" dt="2021-01-26T10:02:43.293" v="197"/>
          <ac:spMkLst>
            <pc:docMk/>
            <pc:sldMk cId="2758861491" sldId="493"/>
            <ac:spMk id="8" creationId="{B0F17622-0B5F-4E56-A0DD-09AB79D1F058}"/>
          </ac:spMkLst>
        </pc:spChg>
      </pc:sldChg>
      <pc:sldChg chg="addSp modSp mod">
        <pc:chgData name="Keiko Kojima" userId="6899f029-7342-413a-b38b-6a9d55270ecb" providerId="ADAL" clId="{357159CE-6EDC-4872-8E05-CC18C65920E9}" dt="2021-01-26T09:46:46.513" v="49" actId="1076"/>
        <pc:sldMkLst>
          <pc:docMk/>
          <pc:sldMk cId="233973758" sldId="494"/>
        </pc:sldMkLst>
        <pc:spChg chg="mod">
          <ac:chgData name="Keiko Kojima" userId="6899f029-7342-413a-b38b-6a9d55270ecb" providerId="ADAL" clId="{357159CE-6EDC-4872-8E05-CC18C65920E9}" dt="2021-01-26T09:46:34.325" v="45" actId="1076"/>
          <ac:spMkLst>
            <pc:docMk/>
            <pc:sldMk cId="233973758" sldId="494"/>
            <ac:spMk id="6" creationId="{44840779-BCA3-4BC7-9B78-FC448E6F7D87}"/>
          </ac:spMkLst>
        </pc:spChg>
        <pc:spChg chg="add mod">
          <ac:chgData name="Keiko Kojima" userId="6899f029-7342-413a-b38b-6a9d55270ecb" providerId="ADAL" clId="{357159CE-6EDC-4872-8E05-CC18C65920E9}" dt="2021-01-26T09:46:42.657" v="47"/>
          <ac:spMkLst>
            <pc:docMk/>
            <pc:sldMk cId="233973758" sldId="494"/>
            <ac:spMk id="16" creationId="{7F1C2345-91B2-45B8-A9A3-CB775C91AADA}"/>
          </ac:spMkLst>
        </pc:spChg>
        <pc:spChg chg="mod">
          <ac:chgData name="Keiko Kojima" userId="6899f029-7342-413a-b38b-6a9d55270ecb" providerId="ADAL" clId="{357159CE-6EDC-4872-8E05-CC18C65920E9}" dt="2021-01-26T09:46:34.325" v="45" actId="1076"/>
          <ac:spMkLst>
            <pc:docMk/>
            <pc:sldMk cId="233973758" sldId="494"/>
            <ac:spMk id="27" creationId="{BD8B96F6-80FF-4728-B432-3CA18D7F8651}"/>
          </ac:spMkLst>
        </pc:spChg>
        <pc:spChg chg="mod">
          <ac:chgData name="Keiko Kojima" userId="6899f029-7342-413a-b38b-6a9d55270ecb" providerId="ADAL" clId="{357159CE-6EDC-4872-8E05-CC18C65920E9}" dt="2021-01-26T09:46:34.325" v="45" actId="1076"/>
          <ac:spMkLst>
            <pc:docMk/>
            <pc:sldMk cId="233973758" sldId="494"/>
            <ac:spMk id="28" creationId="{BAC2D02C-E017-4BFB-B7C7-DB07F413A128}"/>
          </ac:spMkLst>
        </pc:spChg>
        <pc:spChg chg="mod">
          <ac:chgData name="Keiko Kojima" userId="6899f029-7342-413a-b38b-6a9d55270ecb" providerId="ADAL" clId="{357159CE-6EDC-4872-8E05-CC18C65920E9}" dt="2021-01-26T09:46:34.325" v="45" actId="1076"/>
          <ac:spMkLst>
            <pc:docMk/>
            <pc:sldMk cId="233973758" sldId="494"/>
            <ac:spMk id="29" creationId="{66A143B5-7EA1-4887-A660-1032015BAE21}"/>
          </ac:spMkLst>
        </pc:spChg>
        <pc:picChg chg="mod">
          <ac:chgData name="Keiko Kojima" userId="6899f029-7342-413a-b38b-6a9d55270ecb" providerId="ADAL" clId="{357159CE-6EDC-4872-8E05-CC18C65920E9}" dt="2021-01-26T09:46:27.207" v="44" actId="1076"/>
          <ac:picMkLst>
            <pc:docMk/>
            <pc:sldMk cId="233973758" sldId="494"/>
            <ac:picMk id="4" creationId="{A716E1E1-172F-4509-B84D-07AEAAEC43CE}"/>
          </ac:picMkLst>
        </pc:picChg>
        <pc:picChg chg="mod">
          <ac:chgData name="Keiko Kojima" userId="6899f029-7342-413a-b38b-6a9d55270ecb" providerId="ADAL" clId="{357159CE-6EDC-4872-8E05-CC18C65920E9}" dt="2021-01-26T09:46:27.207" v="44" actId="1076"/>
          <ac:picMkLst>
            <pc:docMk/>
            <pc:sldMk cId="233973758" sldId="494"/>
            <ac:picMk id="5" creationId="{1D1C73CB-973F-465B-8B49-84F2EBE042ED}"/>
          </ac:picMkLst>
        </pc:picChg>
        <pc:picChg chg="mod">
          <ac:chgData name="Keiko Kojima" userId="6899f029-7342-413a-b38b-6a9d55270ecb" providerId="ADAL" clId="{357159CE-6EDC-4872-8E05-CC18C65920E9}" dt="2021-01-26T09:46:27.207" v="44" actId="1076"/>
          <ac:picMkLst>
            <pc:docMk/>
            <pc:sldMk cId="233973758" sldId="494"/>
            <ac:picMk id="7" creationId="{A43B3E86-11DB-44E1-9A02-0A81986062B0}"/>
          </ac:picMkLst>
        </pc:picChg>
        <pc:picChg chg="mod">
          <ac:chgData name="Keiko Kojima" userId="6899f029-7342-413a-b38b-6a9d55270ecb" providerId="ADAL" clId="{357159CE-6EDC-4872-8E05-CC18C65920E9}" dt="2021-01-26T09:46:27.207" v="44" actId="1076"/>
          <ac:picMkLst>
            <pc:docMk/>
            <pc:sldMk cId="233973758" sldId="494"/>
            <ac:picMk id="9" creationId="{C47AC097-E03A-4AA9-898B-AE4E2E19BB79}"/>
          </ac:picMkLst>
        </pc:picChg>
        <pc:picChg chg="mod">
          <ac:chgData name="Keiko Kojima" userId="6899f029-7342-413a-b38b-6a9d55270ecb" providerId="ADAL" clId="{357159CE-6EDC-4872-8E05-CC18C65920E9}" dt="2021-01-26T09:46:27.207" v="44" actId="1076"/>
          <ac:picMkLst>
            <pc:docMk/>
            <pc:sldMk cId="233973758" sldId="494"/>
            <ac:picMk id="15" creationId="{7D1EB0E7-6B66-4355-B511-56FC37AEC45F}"/>
          </ac:picMkLst>
        </pc:picChg>
        <pc:picChg chg="mod">
          <ac:chgData name="Keiko Kojima" userId="6899f029-7342-413a-b38b-6a9d55270ecb" providerId="ADAL" clId="{357159CE-6EDC-4872-8E05-CC18C65920E9}" dt="2021-01-26T09:46:46.513" v="49" actId="1076"/>
          <ac:picMkLst>
            <pc:docMk/>
            <pc:sldMk cId="233973758" sldId="494"/>
            <ac:picMk id="20" creationId="{31A8E257-CC91-4B78-9419-4EC5072224DA}"/>
          </ac:picMkLst>
        </pc:picChg>
        <pc:picChg chg="mod">
          <ac:chgData name="Keiko Kojima" userId="6899f029-7342-413a-b38b-6a9d55270ecb" providerId="ADAL" clId="{357159CE-6EDC-4872-8E05-CC18C65920E9}" dt="2021-01-26T09:46:40.871" v="46" actId="1076"/>
          <ac:picMkLst>
            <pc:docMk/>
            <pc:sldMk cId="233973758" sldId="494"/>
            <ac:picMk id="23" creationId="{1E338081-9266-4454-903F-BD96FF0B724A}"/>
          </ac:picMkLst>
        </pc:picChg>
        <pc:picChg chg="mod">
          <ac:chgData name="Keiko Kojima" userId="6899f029-7342-413a-b38b-6a9d55270ecb" providerId="ADAL" clId="{357159CE-6EDC-4872-8E05-CC18C65920E9}" dt="2021-01-26T09:46:40.871" v="46" actId="1076"/>
          <ac:picMkLst>
            <pc:docMk/>
            <pc:sldMk cId="233973758" sldId="494"/>
            <ac:picMk id="24" creationId="{3DEABAA2-75AA-42D0-BA4D-CC9D89301BDE}"/>
          </ac:picMkLst>
        </pc:picChg>
        <pc:picChg chg="mod">
          <ac:chgData name="Keiko Kojima" userId="6899f029-7342-413a-b38b-6a9d55270ecb" providerId="ADAL" clId="{357159CE-6EDC-4872-8E05-CC18C65920E9}" dt="2021-01-26T09:46:40.871" v="46" actId="1076"/>
          <ac:picMkLst>
            <pc:docMk/>
            <pc:sldMk cId="233973758" sldId="494"/>
            <ac:picMk id="25" creationId="{D7BE510E-3BF8-42AC-8FCA-D969ABEF3D88}"/>
          </ac:picMkLst>
        </pc:picChg>
        <pc:picChg chg="mod">
          <ac:chgData name="Keiko Kojima" userId="6899f029-7342-413a-b38b-6a9d55270ecb" providerId="ADAL" clId="{357159CE-6EDC-4872-8E05-CC18C65920E9}" dt="2021-01-26T09:46:40.871" v="46" actId="1076"/>
          <ac:picMkLst>
            <pc:docMk/>
            <pc:sldMk cId="233973758" sldId="494"/>
            <ac:picMk id="26" creationId="{2314CD0C-F45E-4C92-8E1F-12B0AB92761F}"/>
          </ac:picMkLst>
        </pc:picChg>
      </pc:sldChg>
    </pc:docChg>
  </pc:docChgLst>
  <pc:docChgLst>
    <pc:chgData name="KD Sunday Seng Htoi Khawn Taung" userId="S::kd_sunday@jpf.go.jp::465ab89b-06cf-4cf8-9989-b2ccd32ee155" providerId="AD" clId="Web-{B77C905C-42FA-A237-46D8-2752E31C41BA}"/>
    <pc:docChg chg="addSld modSld sldOrd">
      <pc:chgData name="KD Sunday Seng Htoi Khawn Taung" userId="S::kd_sunday@jpf.go.jp::465ab89b-06cf-4cf8-9989-b2ccd32ee155" providerId="AD" clId="Web-{B77C905C-42FA-A237-46D8-2752E31C41BA}" dt="2024-07-02T08:19:07.302" v="32" actId="1076"/>
      <pc:docMkLst>
        <pc:docMk/>
      </pc:docMkLst>
      <pc:sldChg chg="addSp delSp modSp new">
        <pc:chgData name="KD Sunday Seng Htoi Khawn Taung" userId="S::kd_sunday@jpf.go.jp::465ab89b-06cf-4cf8-9989-b2ccd32ee155" providerId="AD" clId="Web-{B77C905C-42FA-A237-46D8-2752E31C41BA}" dt="2024-07-02T08:16:18.283" v="17" actId="14100"/>
        <pc:sldMkLst>
          <pc:docMk/>
          <pc:sldMk cId="4248069082" sldId="512"/>
        </pc:sldMkLst>
        <pc:spChg chg="del">
          <ac:chgData name="KD Sunday Seng Htoi Khawn Taung" userId="S::kd_sunday@jpf.go.jp::465ab89b-06cf-4cf8-9989-b2ccd32ee155" providerId="AD" clId="Web-{B77C905C-42FA-A237-46D8-2752E31C41BA}" dt="2024-07-02T08:14:09.577" v="1"/>
          <ac:spMkLst>
            <pc:docMk/>
            <pc:sldMk cId="4248069082" sldId="512"/>
            <ac:spMk id="2" creationId="{D8FB905A-DF86-6ECB-71CD-405F631A01E5}"/>
          </ac:spMkLst>
        </pc:spChg>
        <pc:spChg chg="del">
          <ac:chgData name="KD Sunday Seng Htoi Khawn Taung" userId="S::kd_sunday@jpf.go.jp::465ab89b-06cf-4cf8-9989-b2ccd32ee155" providerId="AD" clId="Web-{B77C905C-42FA-A237-46D8-2752E31C41BA}" dt="2024-07-02T08:14:23.187" v="2"/>
          <ac:spMkLst>
            <pc:docMk/>
            <pc:sldMk cId="4248069082" sldId="512"/>
            <ac:spMk id="3" creationId="{D6A75CFC-F7C3-BF50-FF37-63D662088F6D}"/>
          </ac:spMkLst>
        </pc:spChg>
        <pc:spChg chg="add mod">
          <ac:chgData name="KD Sunday Seng Htoi Khawn Taung" userId="S::kd_sunday@jpf.go.jp::465ab89b-06cf-4cf8-9989-b2ccd32ee155" providerId="AD" clId="Web-{B77C905C-42FA-A237-46D8-2752E31C41BA}" dt="2024-07-02T08:16:18.283" v="17" actId="14100"/>
          <ac:spMkLst>
            <pc:docMk/>
            <pc:sldMk cId="4248069082" sldId="512"/>
            <ac:spMk id="6" creationId="{A790CBF2-0FBD-2B61-6055-1F41E2E5FA69}"/>
          </ac:spMkLst>
        </pc:spChg>
        <pc:spChg chg="add del">
          <ac:chgData name="KD Sunday Seng Htoi Khawn Taung" userId="S::kd_sunday@jpf.go.jp::465ab89b-06cf-4cf8-9989-b2ccd32ee155" providerId="AD" clId="Web-{B77C905C-42FA-A237-46D8-2752E31C41BA}" dt="2024-07-02T08:15:52.532" v="16"/>
          <ac:spMkLst>
            <pc:docMk/>
            <pc:sldMk cId="4248069082" sldId="512"/>
            <ac:spMk id="7" creationId="{A790CBF2-0FBD-2B61-6055-1F41E2E5FA69}"/>
          </ac:spMkLst>
        </pc:spChg>
        <pc:spChg chg="add del">
          <ac:chgData name="KD Sunday Seng Htoi Khawn Taung" userId="S::kd_sunday@jpf.go.jp::465ab89b-06cf-4cf8-9989-b2ccd32ee155" providerId="AD" clId="Web-{B77C905C-42FA-A237-46D8-2752E31C41BA}" dt="2024-07-02T08:15:50.126" v="15"/>
          <ac:spMkLst>
            <pc:docMk/>
            <pc:sldMk cId="4248069082" sldId="512"/>
            <ac:spMk id="8" creationId="{A790CBF2-0FBD-2B61-6055-1F41E2E5FA69}"/>
          </ac:spMkLst>
        </pc:spChg>
        <pc:picChg chg="add mod ord">
          <ac:chgData name="KD Sunday Seng Htoi Khawn Taung" userId="S::kd_sunday@jpf.go.jp::465ab89b-06cf-4cf8-9989-b2ccd32ee155" providerId="AD" clId="Web-{B77C905C-42FA-A237-46D8-2752E31C41BA}" dt="2024-07-02T08:14:39.156" v="6" actId="1076"/>
          <ac:picMkLst>
            <pc:docMk/>
            <pc:sldMk cId="4248069082" sldId="512"/>
            <ac:picMk id="4" creationId="{304CCAA9-8E29-F7F2-D7A3-59DFD2A782F0}"/>
          </ac:picMkLst>
        </pc:picChg>
        <pc:picChg chg="add del mod">
          <ac:chgData name="KD Sunday Seng Htoi Khawn Taung" userId="S::kd_sunday@jpf.go.jp::465ab89b-06cf-4cf8-9989-b2ccd32ee155" providerId="AD" clId="Web-{B77C905C-42FA-A237-46D8-2752E31C41BA}" dt="2024-07-02T08:14:55.547" v="8"/>
          <ac:picMkLst>
            <pc:docMk/>
            <pc:sldMk cId="4248069082" sldId="512"/>
            <ac:picMk id="5" creationId="{9D847166-BB11-4AD1-6D80-8A1031171356}"/>
          </ac:picMkLst>
        </pc:picChg>
      </pc:sldChg>
      <pc:sldChg chg="modSp add ord replId">
        <pc:chgData name="KD Sunday Seng Htoi Khawn Taung" userId="S::kd_sunday@jpf.go.jp::465ab89b-06cf-4cf8-9989-b2ccd32ee155" providerId="AD" clId="Web-{B77C905C-42FA-A237-46D8-2752E31C41BA}" dt="2024-07-02T08:17:19.019" v="21" actId="14100"/>
        <pc:sldMkLst>
          <pc:docMk/>
          <pc:sldMk cId="819031457" sldId="513"/>
        </pc:sldMkLst>
        <pc:spChg chg="mod">
          <ac:chgData name="KD Sunday Seng Htoi Khawn Taung" userId="S::kd_sunday@jpf.go.jp::465ab89b-06cf-4cf8-9989-b2ccd32ee155" providerId="AD" clId="Web-{B77C905C-42FA-A237-46D8-2752E31C41BA}" dt="2024-07-02T08:17:19.019" v="21" actId="14100"/>
          <ac:spMkLst>
            <pc:docMk/>
            <pc:sldMk cId="819031457" sldId="513"/>
            <ac:spMk id="6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B77C905C-42FA-A237-46D8-2752E31C41BA}" dt="2024-07-02T08:17:50.613" v="25" actId="14100"/>
        <pc:sldMkLst>
          <pc:docMk/>
          <pc:sldMk cId="2639418506" sldId="514"/>
        </pc:sldMkLst>
        <pc:spChg chg="mod">
          <ac:chgData name="KD Sunday Seng Htoi Khawn Taung" userId="S::kd_sunday@jpf.go.jp::465ab89b-06cf-4cf8-9989-b2ccd32ee155" providerId="AD" clId="Web-{B77C905C-42FA-A237-46D8-2752E31C41BA}" dt="2024-07-02T08:17:50.613" v="25" actId="14100"/>
          <ac:spMkLst>
            <pc:docMk/>
            <pc:sldMk cId="2639418506" sldId="514"/>
            <ac:spMk id="6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B77C905C-42FA-A237-46D8-2752E31C41BA}" dt="2024-07-02T08:18:32.208" v="29" actId="14100"/>
        <pc:sldMkLst>
          <pc:docMk/>
          <pc:sldMk cId="2251865724" sldId="515"/>
        </pc:sldMkLst>
        <pc:spChg chg="mod">
          <ac:chgData name="KD Sunday Seng Htoi Khawn Taung" userId="S::kd_sunday@jpf.go.jp::465ab89b-06cf-4cf8-9989-b2ccd32ee155" providerId="AD" clId="Web-{B77C905C-42FA-A237-46D8-2752E31C41BA}" dt="2024-07-02T08:18:32.208" v="29" actId="14100"/>
          <ac:spMkLst>
            <pc:docMk/>
            <pc:sldMk cId="2251865724" sldId="515"/>
            <ac:spMk id="6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B77C905C-42FA-A237-46D8-2752E31C41BA}" dt="2024-07-02T08:19:07.302" v="32" actId="1076"/>
        <pc:sldMkLst>
          <pc:docMk/>
          <pc:sldMk cId="2426216223" sldId="516"/>
        </pc:sldMkLst>
        <pc:spChg chg="mod">
          <ac:chgData name="KD Sunday Seng Htoi Khawn Taung" userId="S::kd_sunday@jpf.go.jp::465ab89b-06cf-4cf8-9989-b2ccd32ee155" providerId="AD" clId="Web-{B77C905C-42FA-A237-46D8-2752E31C41BA}" dt="2024-07-02T08:19:07.302" v="32" actId="1076"/>
          <ac:spMkLst>
            <pc:docMk/>
            <pc:sldMk cId="2426216223" sldId="516"/>
            <ac:spMk id="6" creationId="{A790CBF2-0FBD-2B61-6055-1F41E2E5FA6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C3E49-FB5B-48C1-9558-DEAE47C008B8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31BCC-E8ED-43C9-ACF4-72920C968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0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altLang="ja-JP" dirty="0">
              <a:ea typeface="游ゴシック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025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287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508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8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9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98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69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605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4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660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8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3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552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57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4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3.png"/><Relationship Id="rId17" Type="http://schemas.openxmlformats.org/officeDocument/2006/relationships/image" Target="../media/image14.png"/><Relationship Id="rId2" Type="http://schemas.openxmlformats.org/officeDocument/2006/relationships/audio" Target="../media/media3.mp3"/><Relationship Id="rId16" Type="http://schemas.openxmlformats.org/officeDocument/2006/relationships/image" Target="../media/image13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2.png"/><Relationship Id="rId5" Type="http://schemas.microsoft.com/office/2007/relationships/media" Target="../media/media5.mp3"/><Relationship Id="rId1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4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3.png"/><Relationship Id="rId17" Type="http://schemas.openxmlformats.org/officeDocument/2006/relationships/image" Target="../media/image14.png"/><Relationship Id="rId2" Type="http://schemas.openxmlformats.org/officeDocument/2006/relationships/audio" Target="../media/media3.mp3"/><Relationship Id="rId16" Type="http://schemas.openxmlformats.org/officeDocument/2006/relationships/image" Target="../media/image13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9.png"/><Relationship Id="rId5" Type="http://schemas.microsoft.com/office/2007/relationships/media" Target="../media/media5.mp3"/><Relationship Id="rId1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6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5.png"/><Relationship Id="rId17" Type="http://schemas.openxmlformats.org/officeDocument/2006/relationships/image" Target="../media/image16.png"/><Relationship Id="rId2" Type="http://schemas.openxmlformats.org/officeDocument/2006/relationships/audio" Target="../media/media3.mp3"/><Relationship Id="rId16" Type="http://schemas.openxmlformats.org/officeDocument/2006/relationships/image" Target="../media/image13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4.png"/><Relationship Id="rId5" Type="http://schemas.microsoft.com/office/2007/relationships/media" Target="../media/media5.mp3"/><Relationship Id="rId15" Type="http://schemas.openxmlformats.org/officeDocument/2006/relationships/image" Target="../media/image9.png"/><Relationship Id="rId10" Type="http://schemas.openxmlformats.org/officeDocument/2006/relationships/image" Target="../media/image3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5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4.png"/><Relationship Id="rId17" Type="http://schemas.openxmlformats.org/officeDocument/2006/relationships/image" Target="../media/image16.png"/><Relationship Id="rId2" Type="http://schemas.openxmlformats.org/officeDocument/2006/relationships/audio" Target="../media/media3.mp3"/><Relationship Id="rId16" Type="http://schemas.openxmlformats.org/officeDocument/2006/relationships/image" Target="../media/image13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3.png"/><Relationship Id="rId5" Type="http://schemas.microsoft.com/office/2007/relationships/media" Target="../media/media5.mp3"/><Relationship Id="rId15" Type="http://schemas.openxmlformats.org/officeDocument/2006/relationships/image" Target="../media/image9.png"/><Relationship Id="rId10" Type="http://schemas.openxmlformats.org/officeDocument/2006/relationships/image" Target="../media/image15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9.png"/><Relationship Id="rId5" Type="http://schemas.microsoft.com/office/2007/relationships/media" Target="../media/media5.mp3"/><Relationship Id="rId10" Type="http://schemas.openxmlformats.org/officeDocument/2006/relationships/image" Target="../media/image1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3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9.png"/><Relationship Id="rId5" Type="http://schemas.microsoft.com/office/2007/relationships/media" Target="../media/media5.mp3"/><Relationship Id="rId10" Type="http://schemas.openxmlformats.org/officeDocument/2006/relationships/image" Target="../media/image30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9.mp3"/><Relationship Id="rId7" Type="http://schemas.openxmlformats.org/officeDocument/2006/relationships/image" Target="../media/image33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p3"/><Relationship Id="rId9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9.mp3"/><Relationship Id="rId7" Type="http://schemas.openxmlformats.org/officeDocument/2006/relationships/image" Target="../media/image33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p3"/><Relationship Id="rId9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9.mp3"/><Relationship Id="rId7" Type="http://schemas.openxmlformats.org/officeDocument/2006/relationships/image" Target="../media/image3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p3"/><Relationship Id="rId9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6.tmp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12" Type="http://schemas.openxmlformats.org/officeDocument/2006/relationships/image" Target="../media/image4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4.png"/><Relationship Id="rId11" Type="http://schemas.openxmlformats.org/officeDocument/2006/relationships/image" Target="../media/image48.png"/><Relationship Id="rId5" Type="http://schemas.openxmlformats.org/officeDocument/2006/relationships/image" Target="../media/image43.png"/><Relationship Id="rId10" Type="http://schemas.openxmlformats.org/officeDocument/2006/relationships/image" Target="../media/image9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12" Type="http://schemas.openxmlformats.org/officeDocument/2006/relationships/image" Target="../media/image4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4.png"/><Relationship Id="rId11" Type="http://schemas.openxmlformats.org/officeDocument/2006/relationships/image" Target="../media/image48.png"/><Relationship Id="rId5" Type="http://schemas.openxmlformats.org/officeDocument/2006/relationships/image" Target="../media/image43.png"/><Relationship Id="rId10" Type="http://schemas.openxmlformats.org/officeDocument/2006/relationships/image" Target="../media/image9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tm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9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tm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9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6.png"/><Relationship Id="rId5" Type="http://schemas.openxmlformats.org/officeDocument/2006/relationships/image" Target="../media/image55.tmp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5.tmp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4.png"/><Relationship Id="rId5" Type="http://schemas.openxmlformats.org/officeDocument/2006/relationships/image" Target="../media/image9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9.png"/><Relationship Id="rId5" Type="http://schemas.openxmlformats.org/officeDocument/2006/relationships/image" Target="../media/image59.png"/><Relationship Id="rId4" Type="http://schemas.openxmlformats.org/officeDocument/2006/relationships/image" Target="../media/image58.tm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9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6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9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0.png"/><Relationship Id="rId5" Type="http://schemas.openxmlformats.org/officeDocument/2006/relationships/image" Target="../media/image68.png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9.png"/><Relationship Id="rId4" Type="http://schemas.openxmlformats.org/officeDocument/2006/relationships/image" Target="../media/image7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95.png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94.tmp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9.png"/><Relationship Id="rId5" Type="http://schemas.microsoft.com/office/2007/relationships/media" Target="../media/media16.mp3"/><Relationship Id="rId15" Type="http://schemas.openxmlformats.org/officeDocument/2006/relationships/image" Target="../media/image97.png"/><Relationship Id="rId10" Type="http://schemas.openxmlformats.org/officeDocument/2006/relationships/image" Target="../media/image93.tmp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95.png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94.tmp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9.png"/><Relationship Id="rId5" Type="http://schemas.microsoft.com/office/2007/relationships/media" Target="../media/media16.mp3"/><Relationship Id="rId15" Type="http://schemas.openxmlformats.org/officeDocument/2006/relationships/image" Target="../media/image97.png"/><Relationship Id="rId10" Type="http://schemas.openxmlformats.org/officeDocument/2006/relationships/image" Target="../media/image93.tmp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9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9.png"/><Relationship Id="rId5" Type="http://schemas.microsoft.com/office/2007/relationships/media" Target="../media/media16.mp3"/><Relationship Id="rId10" Type="http://schemas.openxmlformats.org/officeDocument/2006/relationships/image" Target="../media/image98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9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9.png"/><Relationship Id="rId5" Type="http://schemas.microsoft.com/office/2007/relationships/media" Target="../media/media16.mp3"/><Relationship Id="rId10" Type="http://schemas.openxmlformats.org/officeDocument/2006/relationships/image" Target="../media/image98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101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9.png"/><Relationship Id="rId5" Type="http://schemas.microsoft.com/office/2007/relationships/media" Target="../media/media16.mp3"/><Relationship Id="rId10" Type="http://schemas.openxmlformats.org/officeDocument/2006/relationships/image" Target="../media/image100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101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9.png"/><Relationship Id="rId5" Type="http://schemas.microsoft.com/office/2007/relationships/media" Target="../media/media16.mp3"/><Relationship Id="rId10" Type="http://schemas.openxmlformats.org/officeDocument/2006/relationships/image" Target="../media/image100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104.png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103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9.png"/><Relationship Id="rId5" Type="http://schemas.microsoft.com/office/2007/relationships/media" Target="../media/media16.mp3"/><Relationship Id="rId10" Type="http://schemas.openxmlformats.org/officeDocument/2006/relationships/image" Target="../media/image102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8.png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1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5.png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05.png"/><Relationship Id="rId9" Type="http://schemas.openxmlformats.org/officeDocument/2006/relationships/image" Target="../media/image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6.png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6" Type="http://schemas.openxmlformats.org/officeDocument/2006/relationships/image" Target="../media/image114.png"/><Relationship Id="rId5" Type="http://schemas.openxmlformats.org/officeDocument/2006/relationships/image" Target="../media/image105.png"/><Relationship Id="rId4" Type="http://schemas.openxmlformats.org/officeDocument/2006/relationships/image" Target="../media/image11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123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9.png"/><Relationship Id="rId5" Type="http://schemas.microsoft.com/office/2007/relationships/media" Target="../media/media16.mp3"/><Relationship Id="rId10" Type="http://schemas.openxmlformats.org/officeDocument/2006/relationships/image" Target="../media/image102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1.png"/><Relationship Id="rId7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tmp"/><Relationship Id="rId2" Type="http://schemas.openxmlformats.org/officeDocument/2006/relationships/image" Target="../media/image13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tmp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F310B6-0B32-464C-1CA9-B03565311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0067"/>
            <a:ext cx="12192001" cy="4390648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</a:t>
            </a:r>
          </a:p>
        </p:txBody>
      </p:sp>
    </p:spTree>
    <p:extLst>
      <p:ext uri="{BB962C8B-B14F-4D97-AF65-F5344CB8AC3E}">
        <p14:creationId xmlns:p14="http://schemas.microsoft.com/office/powerpoint/2010/main" val="4232107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7D1152-DB0E-DAB4-EBCC-DC3E154D7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5" y="0"/>
            <a:ext cx="12126223" cy="2190307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</a:t>
            </a:r>
          </a:p>
        </p:txBody>
      </p:sp>
    </p:spTree>
    <p:extLst>
      <p:ext uri="{BB962C8B-B14F-4D97-AF65-F5344CB8AC3E}">
        <p14:creationId xmlns:p14="http://schemas.microsoft.com/office/powerpoint/2010/main" val="3064373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62F431-E855-4F85-B734-235F06F5D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73" y="2048056"/>
            <a:ext cx="8802934" cy="20995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1BECDB-EB23-4D6C-8FAE-762DE56983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4811" y="1884759"/>
            <a:ext cx="2041452" cy="22628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160215-F749-4D3F-B5B8-F8BA407DE5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110" y="4325491"/>
            <a:ext cx="6840968" cy="22620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884D3B-D408-4AD0-85BA-79CBDEB4A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4078" y="4396731"/>
            <a:ext cx="4723156" cy="2190791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EBB6AF-5D96-6236-1A66-16DC1F97CC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4" y="-1669"/>
            <a:ext cx="3381847" cy="7525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FF0E4F-1E21-2CD3-ADD4-1BE17D3B1D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824" y="959721"/>
            <a:ext cx="5195259" cy="906931"/>
          </a:xfrm>
          <a:prstGeom prst="rect">
            <a:avLst/>
          </a:prstGeom>
        </p:spPr>
      </p:pic>
      <p:pic>
        <p:nvPicPr>
          <p:cNvPr id="21" name="Y_[15-01]_kotoba1">
            <a:hlinkClick r:id="" action="ppaction://media"/>
            <a:extLst>
              <a:ext uri="{FF2B5EF4-FFF2-40B4-BE49-F238E27FC236}">
                <a16:creationId xmlns:a16="http://schemas.microsoft.com/office/drawing/2014/main" id="{3574850A-70D9-45FB-B0C8-BBA0184BB4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01225" y="10136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7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3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62F431-E855-4F85-B734-235F06F5D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73" y="2048056"/>
            <a:ext cx="8802934" cy="20995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1BECDB-EB23-4D6C-8FAE-762DE56983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4811" y="1884759"/>
            <a:ext cx="2041452" cy="22628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160215-F749-4D3F-B5B8-F8BA407DE5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110" y="4325491"/>
            <a:ext cx="6840968" cy="22620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884D3B-D408-4AD0-85BA-79CBDEB4A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4078" y="4396731"/>
            <a:ext cx="4723156" cy="2190791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536F84-CB24-5BB2-3465-66E87A537A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08592"/>
            <a:ext cx="4962320" cy="952365"/>
          </a:xfrm>
          <a:prstGeom prst="rect">
            <a:avLst/>
          </a:prstGeom>
        </p:spPr>
      </p:pic>
      <p:pic>
        <p:nvPicPr>
          <p:cNvPr id="26" name="Y_[15-01]_kotoba1">
            <a:hlinkClick r:id="" action="ppaction://media"/>
            <a:extLst>
              <a:ext uri="{FF2B5EF4-FFF2-40B4-BE49-F238E27FC236}">
                <a16:creationId xmlns:a16="http://schemas.microsoft.com/office/drawing/2014/main" id="{023A8971-A168-450A-8EC8-3D0F7A1700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62320" y="16262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6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3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62F431-E855-4F85-B734-235F06F5D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639" y="1630802"/>
            <a:ext cx="8802934" cy="20995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1BECDB-EB23-4D6C-8FAE-762DE56983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8177" y="1467505"/>
            <a:ext cx="2041452" cy="22628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160215-F749-4D3F-B5B8-F8BA407DE5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476" y="3988139"/>
            <a:ext cx="6840968" cy="22620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884D3B-D408-4AD0-85BA-79CBDEB4A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7444" y="3997233"/>
            <a:ext cx="4723156" cy="2190791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48885F-92A6-4E73-2586-5D309A14CD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15568"/>
            <a:ext cx="6366126" cy="951703"/>
          </a:xfrm>
          <a:prstGeom prst="rect">
            <a:avLst/>
          </a:prstGeom>
        </p:spPr>
      </p:pic>
      <p:pic>
        <p:nvPicPr>
          <p:cNvPr id="7" name="Y_[15-02]_kotoba2">
            <a:hlinkClick r:id="" action="ppaction://media"/>
            <a:extLst>
              <a:ext uri="{FF2B5EF4-FFF2-40B4-BE49-F238E27FC236}">
                <a16:creationId xmlns:a16="http://schemas.microsoft.com/office/drawing/2014/main" id="{0FE06FB1-5C60-426E-B526-F2978586F8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66126" y="17766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109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7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261957" y="1362883"/>
            <a:ext cx="11794155" cy="5047092"/>
            <a:chOff x="261957" y="1362883"/>
            <a:chExt cx="11794155" cy="504709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262F431-E855-4F85-B734-235F06F5D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5151" y="1790607"/>
              <a:ext cx="8802934" cy="209951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41BECDB-EB23-4D6C-8FAE-762DE5698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13689" y="1627310"/>
              <a:ext cx="2041452" cy="226281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D160215-F749-4D3F-B5B8-F8BA407DE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1988" y="4147944"/>
              <a:ext cx="6840968" cy="226203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D884D3B-D408-4AD0-85BA-79CBDEB4A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32956" y="4157038"/>
              <a:ext cx="4723156" cy="2190791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CE6012-3D5C-4658-81F3-C41A491A1FC9}"/>
                </a:ext>
              </a:extLst>
            </p:cNvPr>
            <p:cNvSpPr txBox="1"/>
            <p:nvPr/>
          </p:nvSpPr>
          <p:spPr>
            <a:xfrm>
              <a:off x="5033373" y="1523693"/>
              <a:ext cx="687520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①</a:t>
              </a:r>
              <a:r>
                <a:rPr lang="th-TH" altLang="ja-JP" sz="2800" b="1" dirty="0">
                  <a:solidFill>
                    <a:srgbClr val="FF0000"/>
                  </a:solidFill>
                </a:rPr>
                <a:t> 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7AFC4DD-9211-4773-A5C1-5F799CF3D241}"/>
                </a:ext>
              </a:extLst>
            </p:cNvPr>
            <p:cNvSpPr txBox="1"/>
            <p:nvPr/>
          </p:nvSpPr>
          <p:spPr>
            <a:xfrm>
              <a:off x="7327174" y="1362883"/>
              <a:ext cx="500886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②</a:t>
              </a:r>
              <a:r>
                <a:rPr lang="th-TH" altLang="ja-JP" sz="2400" b="1" dirty="0">
                  <a:solidFill>
                    <a:srgbClr val="FF0000"/>
                  </a:solidFill>
                </a:rPr>
                <a:t> 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A8BC7D1-4E22-460F-81EE-FCD7D91B960D}"/>
                </a:ext>
              </a:extLst>
            </p:cNvPr>
            <p:cNvSpPr txBox="1"/>
            <p:nvPr/>
          </p:nvSpPr>
          <p:spPr>
            <a:xfrm>
              <a:off x="261957" y="3794627"/>
              <a:ext cx="726388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③</a:t>
              </a:r>
              <a:r>
                <a:rPr lang="th-TH" altLang="ja-JP" sz="2400" b="1" dirty="0">
                  <a:solidFill>
                    <a:srgbClr val="FF0000"/>
                  </a:solidFill>
                </a:rPr>
                <a:t> 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1CE0759-0ACC-4B0F-93A5-50603596EA77}"/>
                </a:ext>
              </a:extLst>
            </p:cNvPr>
            <p:cNvSpPr txBox="1"/>
            <p:nvPr/>
          </p:nvSpPr>
          <p:spPr>
            <a:xfrm>
              <a:off x="440830" y="1456552"/>
              <a:ext cx="547515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④</a:t>
              </a:r>
              <a:r>
                <a:rPr lang="th-TH" altLang="ja-JP" sz="2400" b="1" dirty="0">
                  <a:solidFill>
                    <a:srgbClr val="FF0000"/>
                  </a:solidFill>
                </a:rPr>
                <a:t> 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3B1E89F-5168-4C3E-A12B-B1E98BE4621D}"/>
                </a:ext>
              </a:extLst>
            </p:cNvPr>
            <p:cNvSpPr txBox="1"/>
            <p:nvPr/>
          </p:nvSpPr>
          <p:spPr>
            <a:xfrm>
              <a:off x="9427907" y="3822418"/>
              <a:ext cx="672933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⑤</a:t>
              </a:r>
              <a:r>
                <a:rPr lang="th-TH" altLang="ja-JP" sz="2400" b="1" dirty="0">
                  <a:solidFill>
                    <a:srgbClr val="FF0000"/>
                  </a:solidFill>
                </a:rPr>
                <a:t> 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B717E0B-5A77-464F-90F8-FBD1A8B0C366}"/>
                </a:ext>
              </a:extLst>
            </p:cNvPr>
            <p:cNvSpPr txBox="1"/>
            <p:nvPr/>
          </p:nvSpPr>
          <p:spPr>
            <a:xfrm>
              <a:off x="2710808" y="1456552"/>
              <a:ext cx="677908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⑥</a:t>
              </a:r>
              <a:r>
                <a:rPr lang="th-TH" altLang="ja-JP" sz="2400" b="1" dirty="0">
                  <a:solidFill>
                    <a:srgbClr val="FF0000"/>
                  </a:solidFill>
                </a:rPr>
                <a:t> 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8EDD1C0-CC71-4338-A00A-B2CCE93C39DC}"/>
                </a:ext>
              </a:extLst>
            </p:cNvPr>
            <p:cNvSpPr txBox="1"/>
            <p:nvPr/>
          </p:nvSpPr>
          <p:spPr>
            <a:xfrm>
              <a:off x="7101139" y="3833282"/>
              <a:ext cx="671669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⑦</a:t>
              </a:r>
              <a:r>
                <a:rPr lang="th-TH" altLang="ja-JP" sz="2400" b="1" dirty="0">
                  <a:solidFill>
                    <a:srgbClr val="FF0000"/>
                  </a:solidFill>
                </a:rPr>
                <a:t> 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788379B-ADD8-4336-A2A4-3D0A8C26DC5E}"/>
                </a:ext>
              </a:extLst>
            </p:cNvPr>
            <p:cNvSpPr txBox="1"/>
            <p:nvPr/>
          </p:nvSpPr>
          <p:spPr>
            <a:xfrm>
              <a:off x="5106520" y="3862646"/>
              <a:ext cx="672026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⑧</a:t>
              </a:r>
              <a:r>
                <a:rPr lang="th-TH" altLang="ja-JP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 </a:t>
              </a:r>
              <a:endParaRPr lang="en-US" sz="28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15A7C42-7397-48E3-B735-38147E517CBF}"/>
                </a:ext>
              </a:extLst>
            </p:cNvPr>
            <p:cNvSpPr txBox="1"/>
            <p:nvPr/>
          </p:nvSpPr>
          <p:spPr>
            <a:xfrm>
              <a:off x="9517243" y="1362883"/>
              <a:ext cx="733170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⑨</a:t>
              </a:r>
              <a:r>
                <a:rPr lang="th-TH" altLang="ja-JP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 </a:t>
              </a:r>
              <a:endParaRPr lang="en-US" sz="28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152460D-FD59-46A7-957F-CDE867080B5E}"/>
                </a:ext>
              </a:extLst>
            </p:cNvPr>
            <p:cNvSpPr txBox="1"/>
            <p:nvPr/>
          </p:nvSpPr>
          <p:spPr>
            <a:xfrm>
              <a:off x="2698068" y="3886334"/>
              <a:ext cx="677908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➉</a:t>
              </a:r>
              <a:r>
                <a:rPr lang="th-TH" altLang="ja-JP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 </a:t>
              </a:r>
              <a:endParaRPr lang="en-US" sz="28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  <p:sp>
        <p:nvSpPr>
          <p:cNvPr id="23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038E63-6EF5-F6CB-9607-C81DF374D2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15568"/>
            <a:ext cx="6366126" cy="951703"/>
          </a:xfrm>
          <a:prstGeom prst="rect">
            <a:avLst/>
          </a:prstGeom>
        </p:spPr>
      </p:pic>
      <p:pic>
        <p:nvPicPr>
          <p:cNvPr id="7" name="Y_[15-02]_kotoba2">
            <a:hlinkClick r:id="" action="ppaction://media"/>
            <a:extLst>
              <a:ext uri="{FF2B5EF4-FFF2-40B4-BE49-F238E27FC236}">
                <a16:creationId xmlns:a16="http://schemas.microsoft.com/office/drawing/2014/main" id="{0FE06FB1-5C60-426E-B526-F2978586F8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53003" y="17232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22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7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Y_[15-03]_kiku1">
            <a:hlinkClick r:id="" action="ppaction://media"/>
            <a:extLst>
              <a:ext uri="{FF2B5EF4-FFF2-40B4-BE49-F238E27FC236}">
                <a16:creationId xmlns:a16="http://schemas.microsoft.com/office/drawing/2014/main" id="{1D1C73CB-973F-465B-8B49-84F2EBE042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21066" y="4813922"/>
            <a:ext cx="473360" cy="487363"/>
          </a:xfrm>
          <a:prstGeom prst="rect">
            <a:avLst/>
          </a:prstGeom>
        </p:spPr>
      </p:pic>
      <p:pic>
        <p:nvPicPr>
          <p:cNvPr id="7" name="Y_[15-04]_kiku2">
            <a:hlinkClick r:id="" action="ppaction://media"/>
            <a:extLst>
              <a:ext uri="{FF2B5EF4-FFF2-40B4-BE49-F238E27FC236}">
                <a16:creationId xmlns:a16="http://schemas.microsoft.com/office/drawing/2014/main" id="{A43B3E86-11DB-44E1-9A02-0A81986062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66612" y="4813922"/>
            <a:ext cx="473360" cy="487363"/>
          </a:xfrm>
          <a:prstGeom prst="rect">
            <a:avLst/>
          </a:prstGeom>
        </p:spPr>
      </p:pic>
      <p:pic>
        <p:nvPicPr>
          <p:cNvPr id="9" name="Y_[15-05]_kiku3">
            <a:hlinkClick r:id="" action="ppaction://media"/>
            <a:extLst>
              <a:ext uri="{FF2B5EF4-FFF2-40B4-BE49-F238E27FC236}">
                <a16:creationId xmlns:a16="http://schemas.microsoft.com/office/drawing/2014/main" id="{C47AC097-E03A-4AA9-898B-AE4E2E19BB7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112158" y="4813922"/>
            <a:ext cx="473360" cy="487363"/>
          </a:xfrm>
          <a:prstGeom prst="rect">
            <a:avLst/>
          </a:prstGeom>
        </p:spPr>
      </p:pic>
      <p:pic>
        <p:nvPicPr>
          <p:cNvPr id="15" name="Y_[15-06]_kiku4">
            <a:hlinkClick r:id="" action="ppaction://media"/>
            <a:extLst>
              <a:ext uri="{FF2B5EF4-FFF2-40B4-BE49-F238E27FC236}">
                <a16:creationId xmlns:a16="http://schemas.microsoft.com/office/drawing/2014/main" id="{7D1EB0E7-6B66-4355-B511-56FC37AEC45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14022" y="4813922"/>
            <a:ext cx="473360" cy="487363"/>
          </a:xfrm>
          <a:prstGeom prst="rect">
            <a:avLst/>
          </a:prstGeom>
        </p:spPr>
      </p:pic>
      <p:pic>
        <p:nvPicPr>
          <p:cNvPr id="13" name="Picture 21">
            <a:extLst>
              <a:ext uri="{FF2B5EF4-FFF2-40B4-BE49-F238E27FC236}">
                <a16:creationId xmlns:a16="http://schemas.microsoft.com/office/drawing/2014/main" id="{D6D193DA-FB64-41AF-B132-F7FE8BADF1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1635" y="4425551"/>
            <a:ext cx="11890770" cy="2269515"/>
          </a:xfrm>
          <a:prstGeom prst="rect">
            <a:avLst/>
          </a:prstGeom>
        </p:spPr>
      </p:pic>
      <p:pic>
        <p:nvPicPr>
          <p:cNvPr id="14" name="Y_[15-03]_kiku1">
            <a:hlinkClick r:id="" action="ppaction://media"/>
            <a:extLst>
              <a:ext uri="{FF2B5EF4-FFF2-40B4-BE49-F238E27FC236}">
                <a16:creationId xmlns:a16="http://schemas.microsoft.com/office/drawing/2014/main" id="{6165E49A-3A82-42B2-9133-4AC42C51F1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792320" y="5634737"/>
            <a:ext cx="473360" cy="487363"/>
          </a:xfrm>
          <a:prstGeom prst="rect">
            <a:avLst/>
          </a:prstGeom>
        </p:spPr>
      </p:pic>
      <p:pic>
        <p:nvPicPr>
          <p:cNvPr id="16" name="Y_[15-04]_kiku2">
            <a:hlinkClick r:id="" action="ppaction://media"/>
            <a:extLst>
              <a:ext uri="{FF2B5EF4-FFF2-40B4-BE49-F238E27FC236}">
                <a16:creationId xmlns:a16="http://schemas.microsoft.com/office/drawing/2014/main" id="{42E8D72F-3A83-4855-97BB-48D9D9CCE23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437866" y="5633350"/>
            <a:ext cx="473360" cy="487363"/>
          </a:xfrm>
          <a:prstGeom prst="rect">
            <a:avLst/>
          </a:prstGeom>
        </p:spPr>
      </p:pic>
      <p:pic>
        <p:nvPicPr>
          <p:cNvPr id="17" name="Y_[15-05]_kiku3">
            <a:hlinkClick r:id="" action="ppaction://media"/>
            <a:extLst>
              <a:ext uri="{FF2B5EF4-FFF2-40B4-BE49-F238E27FC236}">
                <a16:creationId xmlns:a16="http://schemas.microsoft.com/office/drawing/2014/main" id="{A13703E6-FF11-4372-8BEB-EC4BAC081A9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75027" y="5668668"/>
            <a:ext cx="473360" cy="487363"/>
          </a:xfrm>
          <a:prstGeom prst="rect">
            <a:avLst/>
          </a:prstGeom>
        </p:spPr>
      </p:pic>
      <p:pic>
        <p:nvPicPr>
          <p:cNvPr id="18" name="Y_[15-06]_kiku4">
            <a:hlinkClick r:id="" action="ppaction://media"/>
            <a:extLst>
              <a:ext uri="{FF2B5EF4-FFF2-40B4-BE49-F238E27FC236}">
                <a16:creationId xmlns:a16="http://schemas.microsoft.com/office/drawing/2014/main" id="{BC224854-4F75-4ACC-9D61-9F87C5DE17C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12188" y="5610698"/>
            <a:ext cx="473360" cy="487363"/>
          </a:xfrm>
          <a:prstGeom prst="rect">
            <a:avLst/>
          </a:prstGeom>
        </p:spPr>
      </p:pic>
      <p:pic>
        <p:nvPicPr>
          <p:cNvPr id="19" name="Picture 22">
            <a:extLst>
              <a:ext uri="{FF2B5EF4-FFF2-40B4-BE49-F238E27FC236}">
                <a16:creationId xmlns:a16="http://schemas.microsoft.com/office/drawing/2014/main" id="{727C6B45-961C-4408-AC21-4117742D67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98312" y="1117108"/>
            <a:ext cx="6088938" cy="1452224"/>
          </a:xfrm>
          <a:prstGeom prst="rect">
            <a:avLst/>
          </a:prstGeom>
        </p:spPr>
      </p:pic>
      <p:pic>
        <p:nvPicPr>
          <p:cNvPr id="21" name="Picture 23">
            <a:extLst>
              <a:ext uri="{FF2B5EF4-FFF2-40B4-BE49-F238E27FC236}">
                <a16:creationId xmlns:a16="http://schemas.microsoft.com/office/drawing/2014/main" id="{20C2A580-3EFE-4123-B230-85EBF99721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50536" y="1028151"/>
            <a:ext cx="1390413" cy="1541181"/>
          </a:xfrm>
          <a:prstGeom prst="rect">
            <a:avLst/>
          </a:prstGeom>
        </p:spPr>
      </p:pic>
      <p:pic>
        <p:nvPicPr>
          <p:cNvPr id="27" name="Picture 24">
            <a:extLst>
              <a:ext uri="{FF2B5EF4-FFF2-40B4-BE49-F238E27FC236}">
                <a16:creationId xmlns:a16="http://schemas.microsoft.com/office/drawing/2014/main" id="{C7A2A435-2DAA-4C1C-AD2B-044E457F32A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72538" y="2723410"/>
            <a:ext cx="4769533" cy="1577091"/>
          </a:xfrm>
          <a:prstGeom prst="rect">
            <a:avLst/>
          </a:prstGeom>
        </p:spPr>
      </p:pic>
      <p:pic>
        <p:nvPicPr>
          <p:cNvPr id="28" name="Picture 25">
            <a:extLst>
              <a:ext uri="{FF2B5EF4-FFF2-40B4-BE49-F238E27FC236}">
                <a16:creationId xmlns:a16="http://schemas.microsoft.com/office/drawing/2014/main" id="{95C90718-5CF1-4F4A-94DD-F9D17849F5B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16647" y="2637407"/>
            <a:ext cx="3603718" cy="1671550"/>
          </a:xfrm>
          <a:prstGeom prst="rect">
            <a:avLst/>
          </a:prstGeom>
        </p:spPr>
      </p:pic>
      <p:sp>
        <p:nvSpPr>
          <p:cNvPr id="23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DB882A-4028-84CF-44B6-015F863C3C8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95693"/>
            <a:ext cx="4298312" cy="14903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5E7CF4-95FB-2ABA-3BA2-7AE075078E9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1635" y="4458902"/>
            <a:ext cx="6502843" cy="87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5763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E041412-A142-4D45-BFCB-E3B95C3222E4}"/>
              </a:ext>
            </a:extLst>
          </p:cNvPr>
          <p:cNvGrpSpPr/>
          <p:nvPr/>
        </p:nvGrpSpPr>
        <p:grpSpPr>
          <a:xfrm>
            <a:off x="129595" y="4425551"/>
            <a:ext cx="11890770" cy="2269515"/>
            <a:chOff x="129595" y="4425551"/>
            <a:chExt cx="11890770" cy="2269515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5413A99-2E10-445A-8ABD-997D2F119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9595" y="4425551"/>
              <a:ext cx="11890770" cy="2269515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849F161-BA40-441E-A447-96FF62283F9C}"/>
                </a:ext>
              </a:extLst>
            </p:cNvPr>
            <p:cNvSpPr txBox="1"/>
            <p:nvPr/>
          </p:nvSpPr>
          <p:spPr>
            <a:xfrm>
              <a:off x="2455850" y="6061712"/>
              <a:ext cx="4042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327FD9-D224-4D51-B78E-CE91961FF68E}"/>
                </a:ext>
              </a:extLst>
            </p:cNvPr>
            <p:cNvSpPr txBox="1"/>
            <p:nvPr/>
          </p:nvSpPr>
          <p:spPr>
            <a:xfrm>
              <a:off x="3596936" y="6072072"/>
              <a:ext cx="3914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f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C2D0072-14B5-40D6-B340-57B789ABD40D}"/>
                </a:ext>
              </a:extLst>
            </p:cNvPr>
            <p:cNvSpPr txBox="1"/>
            <p:nvPr/>
          </p:nvSpPr>
          <p:spPr>
            <a:xfrm>
              <a:off x="4688892" y="6063193"/>
              <a:ext cx="3914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324AA9-EA78-4E73-BF4A-7701A8BDCDC8}"/>
                </a:ext>
              </a:extLst>
            </p:cNvPr>
            <p:cNvSpPr txBox="1"/>
            <p:nvPr/>
          </p:nvSpPr>
          <p:spPr>
            <a:xfrm>
              <a:off x="5523396" y="6072071"/>
              <a:ext cx="3914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87A4751-C6EC-4DF5-8B0C-3FC81B4A97D8}"/>
                </a:ext>
              </a:extLst>
            </p:cNvPr>
            <p:cNvSpPr txBox="1"/>
            <p:nvPr/>
          </p:nvSpPr>
          <p:spPr>
            <a:xfrm>
              <a:off x="6322389" y="6063194"/>
              <a:ext cx="3914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932AA18-C45B-4AB5-BB96-3E05E80FEDD3}"/>
                </a:ext>
              </a:extLst>
            </p:cNvPr>
            <p:cNvSpPr txBox="1"/>
            <p:nvPr/>
          </p:nvSpPr>
          <p:spPr>
            <a:xfrm>
              <a:off x="7980930" y="6072071"/>
              <a:ext cx="3914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i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C2B75BF-37BD-48E5-8132-8BEAE8A8F91D}"/>
                </a:ext>
              </a:extLst>
            </p:cNvPr>
            <p:cNvSpPr txBox="1"/>
            <p:nvPr/>
          </p:nvSpPr>
          <p:spPr>
            <a:xfrm>
              <a:off x="9962246" y="6063190"/>
              <a:ext cx="4042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h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7A4A1C1-8BA6-47C5-AD57-31B651257E7C}"/>
                </a:ext>
              </a:extLst>
            </p:cNvPr>
            <p:cNvSpPr txBox="1"/>
            <p:nvPr/>
          </p:nvSpPr>
          <p:spPr>
            <a:xfrm>
              <a:off x="11142980" y="6063193"/>
              <a:ext cx="3914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e</a:t>
              </a:r>
            </a:p>
          </p:txBody>
        </p:sp>
      </p:grpSp>
      <p:pic>
        <p:nvPicPr>
          <p:cNvPr id="5" name="Y_[15-03]_kiku1">
            <a:hlinkClick r:id="" action="ppaction://media"/>
            <a:extLst>
              <a:ext uri="{FF2B5EF4-FFF2-40B4-BE49-F238E27FC236}">
                <a16:creationId xmlns:a16="http://schemas.microsoft.com/office/drawing/2014/main" id="{1D1C73CB-973F-465B-8B49-84F2EBE042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758707" y="5591781"/>
            <a:ext cx="473360" cy="487363"/>
          </a:xfrm>
          <a:prstGeom prst="rect">
            <a:avLst/>
          </a:prstGeom>
        </p:spPr>
      </p:pic>
      <p:pic>
        <p:nvPicPr>
          <p:cNvPr id="7" name="Y_[15-04]_kiku2">
            <a:hlinkClick r:id="" action="ppaction://media"/>
            <a:extLst>
              <a:ext uri="{FF2B5EF4-FFF2-40B4-BE49-F238E27FC236}">
                <a16:creationId xmlns:a16="http://schemas.microsoft.com/office/drawing/2014/main" id="{A43B3E86-11DB-44E1-9A02-0A81986062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86716" y="5601824"/>
            <a:ext cx="473360" cy="487363"/>
          </a:xfrm>
          <a:prstGeom prst="rect">
            <a:avLst/>
          </a:prstGeom>
        </p:spPr>
      </p:pic>
      <p:pic>
        <p:nvPicPr>
          <p:cNvPr id="9" name="Y_[15-05]_kiku3">
            <a:hlinkClick r:id="" action="ppaction://media"/>
            <a:extLst>
              <a:ext uri="{FF2B5EF4-FFF2-40B4-BE49-F238E27FC236}">
                <a16:creationId xmlns:a16="http://schemas.microsoft.com/office/drawing/2014/main" id="{C47AC097-E03A-4AA9-898B-AE4E2E19BB7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14725" y="5643491"/>
            <a:ext cx="473360" cy="487363"/>
          </a:xfrm>
          <a:prstGeom prst="rect">
            <a:avLst/>
          </a:prstGeom>
        </p:spPr>
      </p:pic>
      <p:pic>
        <p:nvPicPr>
          <p:cNvPr id="15" name="Y_[15-06]_kiku4">
            <a:hlinkClick r:id="" action="ppaction://media"/>
            <a:extLst>
              <a:ext uri="{FF2B5EF4-FFF2-40B4-BE49-F238E27FC236}">
                <a16:creationId xmlns:a16="http://schemas.microsoft.com/office/drawing/2014/main" id="{7D1EB0E7-6B66-4355-B511-56FC37AEC45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87250" y="5622226"/>
            <a:ext cx="473360" cy="48736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E338081-9266-4454-903F-BD96FF0B724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98312" y="1088080"/>
            <a:ext cx="6088938" cy="145222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EABAA2-75AA-42D0-BA4D-CC9D89301B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50536" y="999123"/>
            <a:ext cx="1390413" cy="15411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7BE510E-3BF8-42AC-8FCA-D969ABEF3D8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72538" y="2694382"/>
            <a:ext cx="4769533" cy="157709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14CD0C-F45E-4C92-8E1F-12B0AB92761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16647" y="2608379"/>
            <a:ext cx="3603718" cy="1671550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B30730-A16A-6D49-C8ED-C9E6E2ACFFB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95693"/>
            <a:ext cx="4298312" cy="14903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166511-3E64-8075-50E9-D36FD46040F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1635" y="4458902"/>
            <a:ext cx="6502843" cy="87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03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1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5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70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1E338081-9266-4454-903F-BD96FF0B72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98312" y="1188113"/>
            <a:ext cx="6088938" cy="145222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EABAA2-75AA-42D0-BA4D-CC9D89301B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50536" y="1099156"/>
            <a:ext cx="1390413" cy="15411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7BE510E-3BF8-42AC-8FCA-D969ABEF3D8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72538" y="2794415"/>
            <a:ext cx="4769533" cy="157709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14CD0C-F45E-4C92-8E1F-12B0AB92761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16647" y="2708412"/>
            <a:ext cx="3603718" cy="1671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16E1E1-172F-4509-B84D-07AEAAEC43C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2862" y="4551835"/>
            <a:ext cx="11647503" cy="2080170"/>
          </a:xfrm>
          <a:prstGeom prst="rect">
            <a:avLst/>
          </a:prstGeom>
        </p:spPr>
      </p:pic>
      <p:pic>
        <p:nvPicPr>
          <p:cNvPr id="5" name="Y_[15-03]_kiku1">
            <a:hlinkClick r:id="" action="ppaction://media"/>
            <a:extLst>
              <a:ext uri="{FF2B5EF4-FFF2-40B4-BE49-F238E27FC236}">
                <a16:creationId xmlns:a16="http://schemas.microsoft.com/office/drawing/2014/main" id="{1D1C73CB-973F-465B-8B49-84F2EBE042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987057" y="5591920"/>
            <a:ext cx="473360" cy="487363"/>
          </a:xfrm>
          <a:prstGeom prst="rect">
            <a:avLst/>
          </a:prstGeom>
        </p:spPr>
      </p:pic>
      <p:pic>
        <p:nvPicPr>
          <p:cNvPr id="7" name="Y_[15-04]_kiku2">
            <a:hlinkClick r:id="" action="ppaction://media"/>
            <a:extLst>
              <a:ext uri="{FF2B5EF4-FFF2-40B4-BE49-F238E27FC236}">
                <a16:creationId xmlns:a16="http://schemas.microsoft.com/office/drawing/2014/main" id="{A43B3E86-11DB-44E1-9A02-0A81986062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483944" y="5591920"/>
            <a:ext cx="473360" cy="487363"/>
          </a:xfrm>
          <a:prstGeom prst="rect">
            <a:avLst/>
          </a:prstGeom>
        </p:spPr>
      </p:pic>
      <p:pic>
        <p:nvPicPr>
          <p:cNvPr id="9" name="Y_[15-05]_kiku3">
            <a:hlinkClick r:id="" action="ppaction://media"/>
            <a:extLst>
              <a:ext uri="{FF2B5EF4-FFF2-40B4-BE49-F238E27FC236}">
                <a16:creationId xmlns:a16="http://schemas.microsoft.com/office/drawing/2014/main" id="{C47AC097-E03A-4AA9-898B-AE4E2E19BB7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868711" y="5591920"/>
            <a:ext cx="473360" cy="487363"/>
          </a:xfrm>
          <a:prstGeom prst="rect">
            <a:avLst/>
          </a:prstGeom>
        </p:spPr>
      </p:pic>
      <p:pic>
        <p:nvPicPr>
          <p:cNvPr id="15" name="Y_[15-06]_kiku4">
            <a:hlinkClick r:id="" action="ppaction://media"/>
            <a:extLst>
              <a:ext uri="{FF2B5EF4-FFF2-40B4-BE49-F238E27FC236}">
                <a16:creationId xmlns:a16="http://schemas.microsoft.com/office/drawing/2014/main" id="{7D1EB0E7-6B66-4355-B511-56FC37AEC45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340203" y="5591920"/>
            <a:ext cx="473360" cy="487363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F5215A-6026-C5E3-BA12-2CB28CF74A4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95693"/>
            <a:ext cx="4298312" cy="14903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7D97FB-CEA7-7FAE-0B6C-46E85D771E3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2395" y="4525583"/>
            <a:ext cx="9735007" cy="88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1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5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70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031651D-8C66-4C72-BC70-55E5283CC48B}"/>
              </a:ext>
            </a:extLst>
          </p:cNvPr>
          <p:cNvGrpSpPr/>
          <p:nvPr/>
        </p:nvGrpSpPr>
        <p:grpSpPr>
          <a:xfrm>
            <a:off x="372862" y="4496066"/>
            <a:ext cx="11647503" cy="2080170"/>
            <a:chOff x="372862" y="4496066"/>
            <a:chExt cx="11647503" cy="208017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716E1E1-172F-4509-B84D-07AEAAEC4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72862" y="4496066"/>
              <a:ext cx="11647503" cy="208017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4840779-BCA3-4BC7-9B78-FC448E6F7D87}"/>
                </a:ext>
              </a:extLst>
            </p:cNvPr>
            <p:cNvSpPr txBox="1"/>
            <p:nvPr/>
          </p:nvSpPr>
          <p:spPr>
            <a:xfrm>
              <a:off x="2620325" y="6069042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おととい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8B96F6-80FF-4728-B432-3CA18D7F8651}"/>
                </a:ext>
              </a:extLst>
            </p:cNvPr>
            <p:cNvSpPr txBox="1"/>
            <p:nvPr/>
          </p:nvSpPr>
          <p:spPr>
            <a:xfrm>
              <a:off x="5261516" y="6081401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きのう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AC2D02C-E017-4BFB-B7C7-DB07F413A128}"/>
                </a:ext>
              </a:extLst>
            </p:cNvPr>
            <p:cNvSpPr txBox="1"/>
            <p:nvPr/>
          </p:nvSpPr>
          <p:spPr>
            <a:xfrm>
              <a:off x="9744120" y="5953737"/>
              <a:ext cx="20313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いっしゅうかん　　　まえ</a:t>
              </a:r>
              <a:endParaRPr lang="en-US" altLang="ja-JP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１週間ぐらい前</a:t>
              </a:r>
              <a:endParaRPr 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6A143B5-7EA1-4887-A660-1032015BAE21}"/>
                </a:ext>
              </a:extLst>
            </p:cNvPr>
            <p:cNvSpPr txBox="1"/>
            <p:nvPr/>
          </p:nvSpPr>
          <p:spPr>
            <a:xfrm>
              <a:off x="7739048" y="6045844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きのう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E338081-9266-4454-903F-BD96FF0B72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98312" y="1008280"/>
            <a:ext cx="6088938" cy="145222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EABAA2-75AA-42D0-BA4D-CC9D89301B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50536" y="919323"/>
            <a:ext cx="1390413" cy="15411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7BE510E-3BF8-42AC-8FCA-D969ABEF3D8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72538" y="2614582"/>
            <a:ext cx="4769533" cy="157709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14CD0C-F45E-4C92-8E1F-12B0AB92761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16647" y="2528579"/>
            <a:ext cx="3603718" cy="1671550"/>
          </a:xfrm>
          <a:prstGeom prst="rect">
            <a:avLst/>
          </a:prstGeom>
        </p:spPr>
      </p:pic>
      <p:pic>
        <p:nvPicPr>
          <p:cNvPr id="5" name="Y_[15-03]_kiku1">
            <a:hlinkClick r:id="" action="ppaction://media"/>
            <a:extLst>
              <a:ext uri="{FF2B5EF4-FFF2-40B4-BE49-F238E27FC236}">
                <a16:creationId xmlns:a16="http://schemas.microsoft.com/office/drawing/2014/main" id="{1D1C73CB-973F-465B-8B49-84F2EBE042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987057" y="5536151"/>
            <a:ext cx="473360" cy="487363"/>
          </a:xfrm>
          <a:prstGeom prst="rect">
            <a:avLst/>
          </a:prstGeom>
        </p:spPr>
      </p:pic>
      <p:pic>
        <p:nvPicPr>
          <p:cNvPr id="7" name="Y_[15-04]_kiku2">
            <a:hlinkClick r:id="" action="ppaction://media"/>
            <a:extLst>
              <a:ext uri="{FF2B5EF4-FFF2-40B4-BE49-F238E27FC236}">
                <a16:creationId xmlns:a16="http://schemas.microsoft.com/office/drawing/2014/main" id="{A43B3E86-11DB-44E1-9A02-0A81986062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483944" y="5560869"/>
            <a:ext cx="473360" cy="487363"/>
          </a:xfrm>
          <a:prstGeom prst="rect">
            <a:avLst/>
          </a:prstGeom>
        </p:spPr>
      </p:pic>
      <p:pic>
        <p:nvPicPr>
          <p:cNvPr id="9" name="Y_[15-05]_kiku3">
            <a:hlinkClick r:id="" action="ppaction://media"/>
            <a:extLst>
              <a:ext uri="{FF2B5EF4-FFF2-40B4-BE49-F238E27FC236}">
                <a16:creationId xmlns:a16="http://schemas.microsoft.com/office/drawing/2014/main" id="{C47AC097-E03A-4AA9-898B-AE4E2E19BB7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868711" y="5553467"/>
            <a:ext cx="473360" cy="487363"/>
          </a:xfrm>
          <a:prstGeom prst="rect">
            <a:avLst/>
          </a:prstGeom>
        </p:spPr>
      </p:pic>
      <p:pic>
        <p:nvPicPr>
          <p:cNvPr id="15" name="Y_[15-06]_kiku4">
            <a:hlinkClick r:id="" action="ppaction://media"/>
            <a:extLst>
              <a:ext uri="{FF2B5EF4-FFF2-40B4-BE49-F238E27FC236}">
                <a16:creationId xmlns:a16="http://schemas.microsoft.com/office/drawing/2014/main" id="{7D1EB0E7-6B66-4355-B511-56FC37AEC45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350449" y="5536151"/>
            <a:ext cx="473360" cy="487363"/>
          </a:xfrm>
          <a:prstGeom prst="rect">
            <a:avLst/>
          </a:prstGeom>
        </p:spPr>
      </p:pic>
      <p:sp>
        <p:nvSpPr>
          <p:cNvPr id="19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4B5157-337C-9F7A-A712-8335737377D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95693"/>
            <a:ext cx="4298312" cy="14903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3B8356-5F36-F3C9-1636-6B9DB17BF72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2395" y="4483051"/>
            <a:ext cx="9735007" cy="88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1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5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70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D3A2E8-E40A-42FF-A024-38BDAA6A44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685" y="4464356"/>
            <a:ext cx="10911442" cy="480102"/>
          </a:xfrm>
          <a:prstGeom prst="rect">
            <a:avLst/>
          </a:prstGeom>
        </p:spPr>
      </p:pic>
      <p:pic>
        <p:nvPicPr>
          <p:cNvPr id="22" name="Y_[15-03]_kiku1">
            <a:hlinkClick r:id="" action="ppaction://media"/>
            <a:extLst>
              <a:ext uri="{FF2B5EF4-FFF2-40B4-BE49-F238E27FC236}">
                <a16:creationId xmlns:a16="http://schemas.microsoft.com/office/drawing/2014/main" id="{122A9239-1369-40AC-921B-A7576D2C5B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69665" y="4933523"/>
            <a:ext cx="473360" cy="487363"/>
          </a:xfrm>
          <a:prstGeom prst="rect">
            <a:avLst/>
          </a:prstGeom>
        </p:spPr>
      </p:pic>
      <p:pic>
        <p:nvPicPr>
          <p:cNvPr id="30" name="Y_[15-04]_kiku2">
            <a:hlinkClick r:id="" action="ppaction://media"/>
            <a:extLst>
              <a:ext uri="{FF2B5EF4-FFF2-40B4-BE49-F238E27FC236}">
                <a16:creationId xmlns:a16="http://schemas.microsoft.com/office/drawing/2014/main" id="{84377B1B-35C2-41EB-B926-425813A1585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92348" y="4921144"/>
            <a:ext cx="473360" cy="487363"/>
          </a:xfrm>
          <a:prstGeom prst="rect">
            <a:avLst/>
          </a:prstGeom>
        </p:spPr>
      </p:pic>
      <p:pic>
        <p:nvPicPr>
          <p:cNvPr id="31" name="Y_[15-05]_kiku3">
            <a:hlinkClick r:id="" action="ppaction://media"/>
            <a:extLst>
              <a:ext uri="{FF2B5EF4-FFF2-40B4-BE49-F238E27FC236}">
                <a16:creationId xmlns:a16="http://schemas.microsoft.com/office/drawing/2014/main" id="{124A85C1-B6F9-4856-92FF-E32AF75077C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15031" y="4944458"/>
            <a:ext cx="473360" cy="487363"/>
          </a:xfrm>
          <a:prstGeom prst="rect">
            <a:avLst/>
          </a:prstGeom>
        </p:spPr>
      </p:pic>
      <p:pic>
        <p:nvPicPr>
          <p:cNvPr id="32" name="Y_[15-06]_kiku4">
            <a:hlinkClick r:id="" action="ppaction://media"/>
            <a:extLst>
              <a:ext uri="{FF2B5EF4-FFF2-40B4-BE49-F238E27FC236}">
                <a16:creationId xmlns:a16="http://schemas.microsoft.com/office/drawing/2014/main" id="{4D01CB9B-A463-4F91-8250-E7EBBE34AFD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16331" y="4907301"/>
            <a:ext cx="473360" cy="487363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1EAE2B-2C5C-6674-5E06-CA2E0D78A9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4710" y="266472"/>
            <a:ext cx="9843425" cy="10226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638F62-4555-0535-BEA0-611F343A472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1237" y="1702988"/>
            <a:ext cx="9847514" cy="1433874"/>
          </a:xfrm>
          <a:prstGeom prst="rect">
            <a:avLst/>
          </a:prstGeom>
          <a:ln w="28575">
            <a:solidFill>
              <a:srgbClr val="F939D4"/>
            </a:solidFill>
          </a:ln>
        </p:spPr>
      </p:pic>
    </p:spTree>
    <p:extLst>
      <p:ext uri="{BB962C8B-B14F-4D97-AF65-F5344CB8AC3E}">
        <p14:creationId xmlns:p14="http://schemas.microsoft.com/office/powerpoint/2010/main" val="329498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3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11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57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7070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6FE56C-2DB4-4CDD-A836-9265D7358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5" y="0"/>
            <a:ext cx="3147333" cy="15317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3F3965-67C3-47C6-9E04-9357A7D74F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001" y="1078261"/>
            <a:ext cx="9788367" cy="4994065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33AD1C-6380-DF5F-518F-75C80F042D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4001" y="1160225"/>
            <a:ext cx="8970697" cy="1015551"/>
          </a:xfrm>
          <a:prstGeom prst="rect">
            <a:avLst/>
          </a:prstGeom>
        </p:spPr>
      </p:pic>
      <p:pic>
        <p:nvPicPr>
          <p:cNvPr id="5" name="Y_[15-07]_katachi">
            <a:hlinkClick r:id="" action="ppaction://media"/>
            <a:extLst>
              <a:ext uri="{FF2B5EF4-FFF2-40B4-BE49-F238E27FC236}">
                <a16:creationId xmlns:a16="http://schemas.microsoft.com/office/drawing/2014/main" id="{3AEEA9C3-F285-42EF-B097-CE7F368E9B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01728" y="168841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76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74705F2-94C1-4DD5-A4AE-3ABA177C8094}"/>
              </a:ext>
            </a:extLst>
          </p:cNvPr>
          <p:cNvGrpSpPr/>
          <p:nvPr/>
        </p:nvGrpSpPr>
        <p:grpSpPr>
          <a:xfrm>
            <a:off x="2665808" y="638471"/>
            <a:ext cx="8948908" cy="4565769"/>
            <a:chOff x="2665808" y="638471"/>
            <a:chExt cx="8948908" cy="456576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C3F3965-67C3-47C6-9E04-9357A7D74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65808" y="638471"/>
              <a:ext cx="8948908" cy="456576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A2FE79A-367E-4BB8-9CAE-C7789F78BDC7}"/>
                </a:ext>
              </a:extLst>
            </p:cNvPr>
            <p:cNvSpPr txBox="1"/>
            <p:nvPr/>
          </p:nvSpPr>
          <p:spPr>
            <a:xfrm>
              <a:off x="7454131" y="2628968"/>
              <a:ext cx="1415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んです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54109F6-59E4-46F6-B442-E4B340403CA6}"/>
                </a:ext>
              </a:extLst>
            </p:cNvPr>
            <p:cNvSpPr txBox="1"/>
            <p:nvPr/>
          </p:nvSpPr>
          <p:spPr>
            <a:xfrm>
              <a:off x="9651632" y="3250641"/>
              <a:ext cx="1415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んです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11B7A69-28BD-4899-A581-CA3160B4DD19}"/>
                </a:ext>
              </a:extLst>
            </p:cNvPr>
            <p:cNvSpPr txBox="1"/>
            <p:nvPr/>
          </p:nvSpPr>
          <p:spPr>
            <a:xfrm>
              <a:off x="7961717" y="3890836"/>
              <a:ext cx="1415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んです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7562E3-9DBC-4A1A-B989-A5767B03540A}"/>
                </a:ext>
              </a:extLst>
            </p:cNvPr>
            <p:cNvSpPr txBox="1"/>
            <p:nvPr/>
          </p:nvSpPr>
          <p:spPr>
            <a:xfrm>
              <a:off x="7253831" y="4503913"/>
              <a:ext cx="1415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んです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36FE56C-2DB4-4CDD-A836-9265D7358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556" y="160865"/>
            <a:ext cx="2534252" cy="1233377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C4D4D9-792F-B08B-3378-E7038219DE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4020" y="717237"/>
            <a:ext cx="8272610" cy="936523"/>
          </a:xfrm>
          <a:prstGeom prst="rect">
            <a:avLst/>
          </a:prstGeom>
        </p:spPr>
      </p:pic>
      <p:pic>
        <p:nvPicPr>
          <p:cNvPr id="5" name="Y_[15-07]_katachi">
            <a:hlinkClick r:id="" action="ppaction://media"/>
            <a:extLst>
              <a:ext uri="{FF2B5EF4-FFF2-40B4-BE49-F238E27FC236}">
                <a16:creationId xmlns:a16="http://schemas.microsoft.com/office/drawing/2014/main" id="{3AEEA9C3-F285-42EF-B097-CE7F368E9B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37777" y="1141846"/>
            <a:ext cx="504792" cy="5047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C569D6B-E998-2A76-AF70-467CF46F08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2830" y="5257936"/>
            <a:ext cx="8211702" cy="112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4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" y="0"/>
            <a:ext cx="2284800" cy="11874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65E3E6-27D0-655F-D561-866BC661FA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107" y="-3683"/>
            <a:ext cx="10012172" cy="4182059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56364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67E190-FBDE-FA3A-6108-CF6BAB985E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7271" y="4295357"/>
            <a:ext cx="4732434" cy="23074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C3C64F-55F6-9B5B-AEAB-F30DAC3EEE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9214" y="4285831"/>
            <a:ext cx="3662442" cy="231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468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663A25-CAE9-B4DA-E4D5-85674926B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130" y="233693"/>
            <a:ext cx="11084115" cy="65179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56364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1L15-20</a:t>
            </a:r>
          </a:p>
        </p:txBody>
      </p:sp>
      <p:pic>
        <p:nvPicPr>
          <p:cNvPr id="2" name="図 4">
            <a:extLst>
              <a:ext uri="{FF2B5EF4-FFF2-40B4-BE49-F238E27FC236}">
                <a16:creationId xmlns:a16="http://schemas.microsoft.com/office/drawing/2014/main" id="{5723CFF2-91F9-7EDD-FFE4-41259F4E1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0748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07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097E1F6-13F8-4DE9-A941-61716AEFC2D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50000"/>
          <a:stretch/>
        </p:blipFill>
        <p:spPr>
          <a:xfrm>
            <a:off x="766880" y="2329641"/>
            <a:ext cx="11175437" cy="549677"/>
          </a:xfrm>
          <a:prstGeom prst="rect">
            <a:avLst/>
          </a:prstGeom>
        </p:spPr>
      </p:pic>
      <p:pic>
        <p:nvPicPr>
          <p:cNvPr id="13" name="Y_[15-03]_kiku1">
            <a:hlinkClick r:id="" action="ppaction://media"/>
            <a:extLst>
              <a:ext uri="{FF2B5EF4-FFF2-40B4-BE49-F238E27FC236}">
                <a16:creationId xmlns:a16="http://schemas.microsoft.com/office/drawing/2014/main" id="{FA90A2F4-4A7F-48D2-B5AE-ACB5BC6A60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12379" y="2860077"/>
            <a:ext cx="487363" cy="487363"/>
          </a:xfrm>
          <a:prstGeom prst="rect">
            <a:avLst/>
          </a:prstGeom>
        </p:spPr>
      </p:pic>
      <p:pic>
        <p:nvPicPr>
          <p:cNvPr id="14" name="Y_[15-04]_kiku2">
            <a:hlinkClick r:id="" action="ppaction://media"/>
            <a:extLst>
              <a:ext uri="{FF2B5EF4-FFF2-40B4-BE49-F238E27FC236}">
                <a16:creationId xmlns:a16="http://schemas.microsoft.com/office/drawing/2014/main" id="{D3CBD7B4-6C1B-4454-A53A-2F3179C3544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68433" y="2879318"/>
            <a:ext cx="487363" cy="487363"/>
          </a:xfrm>
          <a:prstGeom prst="rect">
            <a:avLst/>
          </a:prstGeom>
        </p:spPr>
      </p:pic>
      <p:pic>
        <p:nvPicPr>
          <p:cNvPr id="15" name="Y_[15-05]_kiku3">
            <a:hlinkClick r:id="" action="ppaction://media"/>
            <a:extLst>
              <a:ext uri="{FF2B5EF4-FFF2-40B4-BE49-F238E27FC236}">
                <a16:creationId xmlns:a16="http://schemas.microsoft.com/office/drawing/2014/main" id="{801A66EF-147E-44A2-85BB-B97F6E4CF66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92246" y="2840835"/>
            <a:ext cx="487363" cy="487363"/>
          </a:xfrm>
          <a:prstGeom prst="rect">
            <a:avLst/>
          </a:prstGeom>
        </p:spPr>
      </p:pic>
      <p:pic>
        <p:nvPicPr>
          <p:cNvPr id="16" name="Y_[15-06]_kiku4">
            <a:hlinkClick r:id="" action="ppaction://media"/>
            <a:extLst>
              <a:ext uri="{FF2B5EF4-FFF2-40B4-BE49-F238E27FC236}">
                <a16:creationId xmlns:a16="http://schemas.microsoft.com/office/drawing/2014/main" id="{C1A0086A-2F05-41D1-BB1D-848E74B8F51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39748" y="2879318"/>
            <a:ext cx="487363" cy="487363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6726A5-2BC6-D3C0-0D03-672B51DA1DB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6880" y="565556"/>
            <a:ext cx="10070148" cy="99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67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3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11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5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707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extLst>
              <a:ext uri="{FF2B5EF4-FFF2-40B4-BE49-F238E27FC236}">
                <a16:creationId xmlns:a16="http://schemas.microsoft.com/office/drawing/2014/main" id="{E1CEBA58-51B5-4FCD-B0D8-2B20D94D08F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173" t="20471"/>
          <a:stretch/>
        </p:blipFill>
        <p:spPr>
          <a:xfrm>
            <a:off x="4197063" y="1648692"/>
            <a:ext cx="7802998" cy="5113688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81686E-FFC6-8321-7085-19D47CD012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6865"/>
            <a:ext cx="4083017" cy="8362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64E8C6-9DB7-4EC2-F491-1F3453521B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468" y="883147"/>
            <a:ext cx="5327769" cy="841226"/>
          </a:xfrm>
          <a:prstGeom prst="rect">
            <a:avLst/>
          </a:prstGeom>
        </p:spPr>
      </p:pic>
      <p:pic>
        <p:nvPicPr>
          <p:cNvPr id="7" name="Y_[15-08]_hanasu1">
            <a:hlinkClick r:id="" action="ppaction://media"/>
            <a:extLst>
              <a:ext uri="{FF2B5EF4-FFF2-40B4-BE49-F238E27FC236}">
                <a16:creationId xmlns:a16="http://schemas.microsoft.com/office/drawing/2014/main" id="{0A97FE45-A10C-4804-B9B1-96FB1B9F21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71112" y="975543"/>
            <a:ext cx="487363" cy="487363"/>
          </a:xfrm>
          <a:prstGeom prst="rect">
            <a:avLst/>
          </a:prstGeom>
        </p:spPr>
      </p:pic>
      <p:pic>
        <p:nvPicPr>
          <p:cNvPr id="8" name="Y_[15-09]_hanasu2">
            <a:hlinkClick r:id="" action="ppaction://media"/>
            <a:extLst>
              <a:ext uri="{FF2B5EF4-FFF2-40B4-BE49-F238E27FC236}">
                <a16:creationId xmlns:a16="http://schemas.microsoft.com/office/drawing/2014/main" id="{062EE2F3-44CB-4D19-9F2C-CE5FEC48E5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16627" y="9755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70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7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extLst>
              <a:ext uri="{FF2B5EF4-FFF2-40B4-BE49-F238E27FC236}">
                <a16:creationId xmlns:a16="http://schemas.microsoft.com/office/drawing/2014/main" id="{E1CEBA58-51B5-4FCD-B0D8-2B20D94D08F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173" t="20471"/>
          <a:stretch/>
        </p:blipFill>
        <p:spPr>
          <a:xfrm>
            <a:off x="4022945" y="1534584"/>
            <a:ext cx="7977116" cy="5227796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553A11-6CCC-9A1E-8174-DB3B38308E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6865"/>
            <a:ext cx="4083017" cy="8362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E6F57B-101E-0F9C-1637-20EE2BEB3E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016" y="833544"/>
            <a:ext cx="5426914" cy="738290"/>
          </a:xfrm>
          <a:prstGeom prst="rect">
            <a:avLst/>
          </a:prstGeom>
        </p:spPr>
      </p:pic>
      <p:pic>
        <p:nvPicPr>
          <p:cNvPr id="7" name="Y_[15-08]_hanasu1">
            <a:hlinkClick r:id="" action="ppaction://media"/>
            <a:extLst>
              <a:ext uri="{FF2B5EF4-FFF2-40B4-BE49-F238E27FC236}">
                <a16:creationId xmlns:a16="http://schemas.microsoft.com/office/drawing/2014/main" id="{0A97FE45-A10C-4804-B9B1-96FB1B9F21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60769" y="896283"/>
            <a:ext cx="487363" cy="487363"/>
          </a:xfrm>
          <a:prstGeom prst="rect">
            <a:avLst/>
          </a:prstGeom>
        </p:spPr>
      </p:pic>
      <p:pic>
        <p:nvPicPr>
          <p:cNvPr id="8" name="Y_[15-09]_hanasu2">
            <a:hlinkClick r:id="" action="ppaction://media"/>
            <a:extLst>
              <a:ext uri="{FF2B5EF4-FFF2-40B4-BE49-F238E27FC236}">
                <a16:creationId xmlns:a16="http://schemas.microsoft.com/office/drawing/2014/main" id="{062EE2F3-44CB-4D19-9F2C-CE5FEC48E5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42657" y="9013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54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7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BB1A3F-D01A-4121-3107-B13CCA9B0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16" y="833544"/>
            <a:ext cx="5426914" cy="738290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E1CEBA58-51B5-4FCD-B0D8-2B20D94D08F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2173" t="20471"/>
          <a:stretch/>
        </p:blipFill>
        <p:spPr>
          <a:xfrm>
            <a:off x="4022945" y="1534584"/>
            <a:ext cx="7977116" cy="5227796"/>
          </a:xfrm>
          <a:prstGeom prst="rect">
            <a:avLst/>
          </a:prstGeom>
        </p:spPr>
      </p:pic>
      <p:pic>
        <p:nvPicPr>
          <p:cNvPr id="7" name="Y_[15-08]_hanasu1">
            <a:hlinkClick r:id="" action="ppaction://media"/>
            <a:extLst>
              <a:ext uri="{FF2B5EF4-FFF2-40B4-BE49-F238E27FC236}">
                <a16:creationId xmlns:a16="http://schemas.microsoft.com/office/drawing/2014/main" id="{0A97FE45-A10C-4804-B9B1-96FB1B9F21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460773" y="833544"/>
            <a:ext cx="487363" cy="487363"/>
          </a:xfrm>
          <a:prstGeom prst="rect">
            <a:avLst/>
          </a:prstGeom>
        </p:spPr>
      </p:pic>
      <p:pic>
        <p:nvPicPr>
          <p:cNvPr id="8" name="Y_[15-09]_hanasu2">
            <a:hlinkClick r:id="" action="ppaction://media"/>
            <a:extLst>
              <a:ext uri="{FF2B5EF4-FFF2-40B4-BE49-F238E27FC236}">
                <a16:creationId xmlns:a16="http://schemas.microsoft.com/office/drawing/2014/main" id="{062EE2F3-44CB-4D19-9F2C-CE5FEC48E5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64478" y="883146"/>
            <a:ext cx="487363" cy="487363"/>
          </a:xfrm>
          <a:prstGeom prst="rect">
            <a:avLst/>
          </a:prstGeom>
        </p:spPr>
      </p:pic>
      <p:sp>
        <p:nvSpPr>
          <p:cNvPr id="12" name="四角形: 角を丸くする 9">
            <a:extLst>
              <a:ext uri="{FF2B5EF4-FFF2-40B4-BE49-F238E27FC236}">
                <a16:creationId xmlns:a16="http://schemas.microsoft.com/office/drawing/2014/main" id="{989B2F03-5B08-4FED-BF70-8904D7374C64}"/>
              </a:ext>
            </a:extLst>
          </p:cNvPr>
          <p:cNvSpPr/>
          <p:nvPr/>
        </p:nvSpPr>
        <p:spPr>
          <a:xfrm>
            <a:off x="4673877" y="1690546"/>
            <a:ext cx="3056959" cy="59545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0">
            <a:extLst>
              <a:ext uri="{FF2B5EF4-FFF2-40B4-BE49-F238E27FC236}">
                <a16:creationId xmlns:a16="http://schemas.microsoft.com/office/drawing/2014/main" id="{EB65FE28-A6C9-422A-B17B-E72AA6E4D5F6}"/>
              </a:ext>
            </a:extLst>
          </p:cNvPr>
          <p:cNvSpPr/>
          <p:nvPr/>
        </p:nvSpPr>
        <p:spPr>
          <a:xfrm>
            <a:off x="6826553" y="2821697"/>
            <a:ext cx="4534174" cy="109914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1">
            <a:extLst>
              <a:ext uri="{FF2B5EF4-FFF2-40B4-BE49-F238E27FC236}">
                <a16:creationId xmlns:a16="http://schemas.microsoft.com/office/drawing/2014/main" id="{C60A6120-F442-4686-9DF5-52E85BE64E28}"/>
              </a:ext>
            </a:extLst>
          </p:cNvPr>
          <p:cNvSpPr/>
          <p:nvPr/>
        </p:nvSpPr>
        <p:spPr>
          <a:xfrm>
            <a:off x="4673877" y="4434607"/>
            <a:ext cx="3001543" cy="5668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2">
            <a:extLst>
              <a:ext uri="{FF2B5EF4-FFF2-40B4-BE49-F238E27FC236}">
                <a16:creationId xmlns:a16="http://schemas.microsoft.com/office/drawing/2014/main" id="{F37C7FB1-F181-4CB2-B7FD-FE1FCCA13F7B}"/>
              </a:ext>
            </a:extLst>
          </p:cNvPr>
          <p:cNvSpPr/>
          <p:nvPr/>
        </p:nvSpPr>
        <p:spPr>
          <a:xfrm>
            <a:off x="6826553" y="5532822"/>
            <a:ext cx="3314974" cy="110789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064B43-6E75-CC18-268C-4A76EEE780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6865"/>
            <a:ext cx="4083017" cy="83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7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2">
            <a:extLst>
              <a:ext uri="{FF2B5EF4-FFF2-40B4-BE49-F238E27FC236}">
                <a16:creationId xmlns:a16="http://schemas.microsoft.com/office/drawing/2014/main" id="{065E3F67-8520-4242-9B9F-C90838715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32" y="2044265"/>
            <a:ext cx="6088938" cy="1452224"/>
          </a:xfrm>
          <a:prstGeom prst="rect">
            <a:avLst/>
          </a:prstGeom>
        </p:spPr>
      </p:pic>
      <p:pic>
        <p:nvPicPr>
          <p:cNvPr id="10" name="Picture 25">
            <a:extLst>
              <a:ext uri="{FF2B5EF4-FFF2-40B4-BE49-F238E27FC236}">
                <a16:creationId xmlns:a16="http://schemas.microsoft.com/office/drawing/2014/main" id="{11365335-98BB-4B7C-A957-5C85EB2A2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32" y="3496489"/>
            <a:ext cx="3603718" cy="1671550"/>
          </a:xfrm>
          <a:prstGeom prst="rect">
            <a:avLst/>
          </a:prstGeom>
        </p:spPr>
      </p:pic>
      <p:pic>
        <p:nvPicPr>
          <p:cNvPr id="9" name="Picture 24">
            <a:extLst>
              <a:ext uri="{FF2B5EF4-FFF2-40B4-BE49-F238E27FC236}">
                <a16:creationId xmlns:a16="http://schemas.microsoft.com/office/drawing/2014/main" id="{D73FA31F-2CB7-4534-AD27-FB2CBA5D0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602" y="5100005"/>
            <a:ext cx="4769533" cy="1577091"/>
          </a:xfrm>
          <a:prstGeom prst="rect">
            <a:avLst/>
          </a:prstGeom>
        </p:spPr>
      </p:pic>
      <p:grpSp>
        <p:nvGrpSpPr>
          <p:cNvPr id="4" name="グループ化 3"/>
          <p:cNvGrpSpPr/>
          <p:nvPr/>
        </p:nvGrpSpPr>
        <p:grpSpPr>
          <a:xfrm>
            <a:off x="4799149" y="1196321"/>
            <a:ext cx="7392851" cy="4859567"/>
            <a:chOff x="4799149" y="1196321"/>
            <a:chExt cx="7392851" cy="4859567"/>
          </a:xfrm>
        </p:grpSpPr>
        <p:pic>
          <p:nvPicPr>
            <p:cNvPr id="3" name="図 2" descr="ダイアグラム が含まれている画像&#10;&#10;自動的に生成された説明">
              <a:extLst>
                <a:ext uri="{FF2B5EF4-FFF2-40B4-BE49-F238E27FC236}">
                  <a16:creationId xmlns:a16="http://schemas.microsoft.com/office/drawing/2014/main" id="{F2C88ACE-216D-4883-80BA-A7AAED618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9149" y="1196321"/>
              <a:ext cx="7392851" cy="4859567"/>
            </a:xfrm>
            <a:prstGeom prst="rect">
              <a:avLst/>
            </a:prstGeom>
          </p:spPr>
        </p:pic>
        <p:sp>
          <p:nvSpPr>
            <p:cNvPr id="2" name="正方形/長方形 1"/>
            <p:cNvSpPr/>
            <p:nvPr/>
          </p:nvSpPr>
          <p:spPr>
            <a:xfrm>
              <a:off x="7509164" y="2382982"/>
              <a:ext cx="1510145" cy="443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7509164" y="2944781"/>
              <a:ext cx="1246909" cy="443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9227127" y="2917071"/>
              <a:ext cx="1246909" cy="443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正方形/長方形 13"/>
            <p:cNvSpPr/>
            <p:nvPr/>
          </p:nvSpPr>
          <p:spPr>
            <a:xfrm>
              <a:off x="7481453" y="5445205"/>
              <a:ext cx="1399311" cy="443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7481452" y="4947330"/>
              <a:ext cx="997529" cy="3589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23">
            <a:extLst>
              <a:ext uri="{FF2B5EF4-FFF2-40B4-BE49-F238E27FC236}">
                <a16:creationId xmlns:a16="http://schemas.microsoft.com/office/drawing/2014/main" id="{C21A20CD-0643-4EF0-864F-067125D9B4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8553" y="5194960"/>
            <a:ext cx="1390413" cy="1541181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E3080C8-9713-7E0D-760C-FE62AA36C5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132" y="154611"/>
            <a:ext cx="5098707" cy="8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414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4ECA001-12DE-4822-8B8C-5B65F5AE7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362" y="2409561"/>
            <a:ext cx="3605315" cy="3561052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84299E-45D4-117A-C5BC-47EE0A859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05" y="608263"/>
            <a:ext cx="11695763" cy="12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555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304CCAA9-8E29-F7F2-D7A3-59DFD2A782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6862" y="-912"/>
            <a:ext cx="9209648" cy="685572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502738" y="2290652"/>
            <a:ext cx="9198516" cy="675710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69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0F187B-E156-191B-B8E4-5F6EEC86D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63"/>
            <a:ext cx="12151281" cy="2123525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1L15-5</a:t>
            </a:r>
          </a:p>
        </p:txBody>
      </p:sp>
    </p:spTree>
    <p:extLst>
      <p:ext uri="{BB962C8B-B14F-4D97-AF65-F5344CB8AC3E}">
        <p14:creationId xmlns:p14="http://schemas.microsoft.com/office/powerpoint/2010/main" val="2739028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0F167E2-DC99-4450-80BD-81E7CA4E2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94" y="2581600"/>
            <a:ext cx="8902239" cy="40411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68966C-18EE-46F2-9D02-073CE037D0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4853" y="759756"/>
            <a:ext cx="2145783" cy="215499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F82B29C-8D81-4CE6-BE32-D10BDCA816F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460"/>
          <a:stretch/>
        </p:blipFill>
        <p:spPr>
          <a:xfrm>
            <a:off x="7986181" y="5541818"/>
            <a:ext cx="4006944" cy="1135694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571935-44B8-5592-8B73-B093002FAE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39" y="7817"/>
            <a:ext cx="3296110" cy="6858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E8CB5F-B150-1FEB-A865-DFFFB6C759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1730" y="7817"/>
            <a:ext cx="5753903" cy="7430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A01C73-E3A3-61A6-2DCF-B7B188BC39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" y="876359"/>
            <a:ext cx="7013837" cy="668490"/>
          </a:xfrm>
          <a:prstGeom prst="rect">
            <a:avLst/>
          </a:prstGeom>
        </p:spPr>
      </p:pic>
      <p:pic>
        <p:nvPicPr>
          <p:cNvPr id="20" name="Y_[15-10]_kaiwa1">
            <a:hlinkClick r:id="" action="ppaction://media"/>
            <a:extLst>
              <a:ext uri="{FF2B5EF4-FFF2-40B4-BE49-F238E27FC236}">
                <a16:creationId xmlns:a16="http://schemas.microsoft.com/office/drawing/2014/main" id="{ECD4C9B3-EC6D-4200-BB51-D3144F6172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74999" y="1025565"/>
            <a:ext cx="487363" cy="4873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9ABD0DB-9E0D-1C8F-4C09-BD5F9902576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739" y="1544849"/>
            <a:ext cx="6723762" cy="88974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465E540-C6B9-BD99-A0BE-830F9ED736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394" y="2680721"/>
            <a:ext cx="8430985" cy="76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3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9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0F167E2-DC99-4450-80BD-81E7CA4E2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94" y="2581600"/>
            <a:ext cx="8902239" cy="40411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68966C-18EE-46F2-9D02-073CE037D0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4853" y="759756"/>
            <a:ext cx="2145783" cy="2154992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7735303" y="5500254"/>
            <a:ext cx="4222025" cy="1204967"/>
            <a:chOff x="7735303" y="5472544"/>
            <a:chExt cx="4222025" cy="1204967"/>
          </a:xfrm>
        </p:grpSpPr>
        <p:pic>
          <p:nvPicPr>
            <p:cNvPr id="14" name="Picture 18">
              <a:extLst>
                <a:ext uri="{FF2B5EF4-FFF2-40B4-BE49-F238E27FC236}">
                  <a16:creationId xmlns:a16="http://schemas.microsoft.com/office/drawing/2014/main" id="{4F82B29C-8D81-4CE6-BE32-D10BDCA816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7824"/>
            <a:stretch/>
          </p:blipFill>
          <p:spPr>
            <a:xfrm>
              <a:off x="7735303" y="5472544"/>
              <a:ext cx="4222025" cy="1204967"/>
            </a:xfrm>
            <a:prstGeom prst="rect">
              <a:avLst/>
            </a:prstGeom>
          </p:spPr>
        </p:pic>
        <p:sp>
          <p:nvSpPr>
            <p:cNvPr id="16" name="TextBox 1">
              <a:extLst>
                <a:ext uri="{FF2B5EF4-FFF2-40B4-BE49-F238E27FC236}">
                  <a16:creationId xmlns:a16="http://schemas.microsoft.com/office/drawing/2014/main" id="{A60BBFB8-F097-4EFB-9437-FA687A5C7A97}"/>
                </a:ext>
              </a:extLst>
            </p:cNvPr>
            <p:cNvSpPr txBox="1"/>
            <p:nvPr/>
          </p:nvSpPr>
          <p:spPr>
            <a:xfrm>
              <a:off x="8168221" y="5990003"/>
              <a:ext cx="4171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</a:p>
          </p:txBody>
        </p:sp>
        <p:sp>
          <p:nvSpPr>
            <p:cNvPr id="18" name="TextBox 9">
              <a:extLst>
                <a:ext uri="{FF2B5EF4-FFF2-40B4-BE49-F238E27FC236}">
                  <a16:creationId xmlns:a16="http://schemas.microsoft.com/office/drawing/2014/main" id="{79A14B73-3E8B-4BAE-AE58-473A7641222B}"/>
                </a:ext>
              </a:extLst>
            </p:cNvPr>
            <p:cNvSpPr txBox="1"/>
            <p:nvPr/>
          </p:nvSpPr>
          <p:spPr>
            <a:xfrm>
              <a:off x="9641538" y="5993343"/>
              <a:ext cx="4171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</a:p>
          </p:txBody>
        </p:sp>
        <p:sp>
          <p:nvSpPr>
            <p:cNvPr id="21" name="TextBox 10">
              <a:extLst>
                <a:ext uri="{FF2B5EF4-FFF2-40B4-BE49-F238E27FC236}">
                  <a16:creationId xmlns:a16="http://schemas.microsoft.com/office/drawing/2014/main" id="{7AFA876E-39AF-40E7-84D6-54599282489A}"/>
                </a:ext>
              </a:extLst>
            </p:cNvPr>
            <p:cNvSpPr txBox="1"/>
            <p:nvPr/>
          </p:nvSpPr>
          <p:spPr>
            <a:xfrm>
              <a:off x="11127319" y="6019974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</a:p>
          </p:txBody>
        </p:sp>
      </p:grpSp>
      <p:sp>
        <p:nvSpPr>
          <p:cNvPr id="19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C40A93-667B-E983-819A-DFA2E96803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39" y="7817"/>
            <a:ext cx="3296110" cy="6858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83366D-32C0-7C3D-D251-15B49853E5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1730" y="7817"/>
            <a:ext cx="5753903" cy="7430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DCA0A2-88D9-F64B-18C2-E6199CFE68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899924"/>
            <a:ext cx="7013837" cy="668490"/>
          </a:xfrm>
          <a:prstGeom prst="rect">
            <a:avLst/>
          </a:prstGeom>
        </p:spPr>
      </p:pic>
      <p:pic>
        <p:nvPicPr>
          <p:cNvPr id="20" name="Y_[15-10]_kaiwa1">
            <a:hlinkClick r:id="" action="ppaction://media"/>
            <a:extLst>
              <a:ext uri="{FF2B5EF4-FFF2-40B4-BE49-F238E27FC236}">
                <a16:creationId xmlns:a16="http://schemas.microsoft.com/office/drawing/2014/main" id="{ECD4C9B3-EC6D-4200-BB51-D3144F6172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951551" y="1056357"/>
            <a:ext cx="487363" cy="4873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B0ED76-FE84-D433-1B26-56FC3B3CAD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739" y="1544849"/>
            <a:ext cx="6723762" cy="8897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B4D741-A4A5-83E2-D65F-B290886400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394" y="2680721"/>
            <a:ext cx="8430985" cy="76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96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9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BA45EE3-E18A-4A92-AA24-CB32EDB7E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656" y="616165"/>
            <a:ext cx="2021540" cy="1762161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FC8EB-0212-58A0-BC90-2927D85D9A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508"/>
            <a:ext cx="5701697" cy="753943"/>
          </a:xfrm>
          <a:prstGeom prst="rect">
            <a:avLst/>
          </a:prstGeom>
        </p:spPr>
      </p:pic>
      <p:pic>
        <p:nvPicPr>
          <p:cNvPr id="6" name="Y_[15-11]_kaiwa2">
            <a:hlinkClick r:id="" action="ppaction://media"/>
            <a:extLst>
              <a:ext uri="{FF2B5EF4-FFF2-40B4-BE49-F238E27FC236}">
                <a16:creationId xmlns:a16="http://schemas.microsoft.com/office/drawing/2014/main" id="{8FCEB58F-1CED-44F9-B92C-796902EB48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55000" y="179295"/>
            <a:ext cx="487363" cy="4873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404201-B5C9-ABA8-573B-9B7732359C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11764"/>
            <a:ext cx="9421540" cy="1000265"/>
          </a:xfrm>
          <a:prstGeom prst="rect">
            <a:avLst/>
          </a:prstGeom>
        </p:spPr>
      </p:pic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098" y="1674272"/>
            <a:ext cx="7395283" cy="517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6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BA45EE3-E18A-4A92-AA24-CB32EDB7E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656" y="616165"/>
            <a:ext cx="2021540" cy="1762161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2F23B0-3E0B-6913-369F-E6B10902D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508"/>
            <a:ext cx="5701697" cy="753943"/>
          </a:xfrm>
          <a:prstGeom prst="rect">
            <a:avLst/>
          </a:prstGeom>
        </p:spPr>
      </p:pic>
      <p:pic>
        <p:nvPicPr>
          <p:cNvPr id="6" name="Y_[15-11]_kaiwa2">
            <a:hlinkClick r:id="" action="ppaction://media"/>
            <a:extLst>
              <a:ext uri="{FF2B5EF4-FFF2-40B4-BE49-F238E27FC236}">
                <a16:creationId xmlns:a16="http://schemas.microsoft.com/office/drawing/2014/main" id="{8FCEB58F-1CED-44F9-B92C-796902EB48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55000" y="179295"/>
            <a:ext cx="487363" cy="4873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4A8E6F-4D4A-762C-2AE7-E78D592A9E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11764"/>
            <a:ext cx="9421540" cy="1000265"/>
          </a:xfrm>
          <a:prstGeom prst="rect">
            <a:avLst/>
          </a:prstGeom>
        </p:spPr>
      </p:pic>
      <p:grpSp>
        <p:nvGrpSpPr>
          <p:cNvPr id="3" name="グループ化 2"/>
          <p:cNvGrpSpPr/>
          <p:nvPr/>
        </p:nvGrpSpPr>
        <p:grpSpPr>
          <a:xfrm>
            <a:off x="884098" y="1657557"/>
            <a:ext cx="7395283" cy="5297428"/>
            <a:chOff x="884098" y="1657557"/>
            <a:chExt cx="7395283" cy="5297428"/>
          </a:xfrm>
        </p:grpSpPr>
        <p:pic>
          <p:nvPicPr>
            <p:cNvPr id="2" name="図 1" descr="画面の領域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098" y="1657557"/>
              <a:ext cx="7395283" cy="5171220"/>
            </a:xfrm>
            <a:prstGeom prst="rect">
              <a:avLst/>
            </a:prstGeom>
          </p:spPr>
        </p:pic>
        <p:sp>
          <p:nvSpPr>
            <p:cNvPr id="9" name="TextBox 1">
              <a:extLst>
                <a:ext uri="{FF2B5EF4-FFF2-40B4-BE49-F238E27FC236}">
                  <a16:creationId xmlns:a16="http://schemas.microsoft.com/office/drawing/2014/main" id="{B3C4D33D-AD35-4A45-8791-74A5F2332BF5}"/>
                </a:ext>
              </a:extLst>
            </p:cNvPr>
            <p:cNvSpPr txBox="1"/>
            <p:nvPr/>
          </p:nvSpPr>
          <p:spPr>
            <a:xfrm>
              <a:off x="1900090" y="3658391"/>
              <a:ext cx="6075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〇</a:t>
              </a:r>
              <a:endParaRPr lang="en-US" sz="32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1" name="TextBox 1">
              <a:extLst>
                <a:ext uri="{FF2B5EF4-FFF2-40B4-BE49-F238E27FC236}">
                  <a16:creationId xmlns:a16="http://schemas.microsoft.com/office/drawing/2014/main" id="{B3C4D33D-AD35-4A45-8791-74A5F2332BF5}"/>
                </a:ext>
              </a:extLst>
            </p:cNvPr>
            <p:cNvSpPr txBox="1"/>
            <p:nvPr/>
          </p:nvSpPr>
          <p:spPr>
            <a:xfrm>
              <a:off x="4440588" y="3658391"/>
              <a:ext cx="6075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〇</a:t>
              </a:r>
              <a:endParaRPr lang="en-US" sz="32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2" name="TextBox 1">
              <a:extLst>
                <a:ext uri="{FF2B5EF4-FFF2-40B4-BE49-F238E27FC236}">
                  <a16:creationId xmlns:a16="http://schemas.microsoft.com/office/drawing/2014/main" id="{B3C4D33D-AD35-4A45-8791-74A5F2332BF5}"/>
                </a:ext>
              </a:extLst>
            </p:cNvPr>
            <p:cNvSpPr txBox="1"/>
            <p:nvPr/>
          </p:nvSpPr>
          <p:spPr>
            <a:xfrm>
              <a:off x="4426733" y="6370210"/>
              <a:ext cx="6075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〇</a:t>
              </a:r>
              <a:endParaRPr lang="en-US" sz="32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E52314C8-19E0-4542-AB2B-91AE05C3B4CC}"/>
                </a:ext>
              </a:extLst>
            </p:cNvPr>
            <p:cNvSpPr txBox="1"/>
            <p:nvPr/>
          </p:nvSpPr>
          <p:spPr>
            <a:xfrm>
              <a:off x="6939521" y="3658391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×</a:t>
              </a:r>
              <a:endParaRPr lang="en-US" sz="32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4" name="TextBox 16">
              <a:extLst>
                <a:ext uri="{FF2B5EF4-FFF2-40B4-BE49-F238E27FC236}">
                  <a16:creationId xmlns:a16="http://schemas.microsoft.com/office/drawing/2014/main" id="{E52314C8-19E0-4542-AB2B-91AE05C3B4CC}"/>
                </a:ext>
              </a:extLst>
            </p:cNvPr>
            <p:cNvSpPr txBox="1"/>
            <p:nvPr/>
          </p:nvSpPr>
          <p:spPr>
            <a:xfrm>
              <a:off x="6939520" y="6342500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×</a:t>
              </a:r>
              <a:endParaRPr lang="en-US" sz="32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E52314C8-19E0-4542-AB2B-91AE05C3B4CC}"/>
                </a:ext>
              </a:extLst>
            </p:cNvPr>
            <p:cNvSpPr txBox="1"/>
            <p:nvPr/>
          </p:nvSpPr>
          <p:spPr>
            <a:xfrm>
              <a:off x="1900090" y="6361083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×</a:t>
              </a:r>
              <a:endParaRPr lang="en-US" sz="32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432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B8FDD67-991B-4DAB-AC0E-D28BC999C2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8716" y="726490"/>
            <a:ext cx="2365135" cy="2287505"/>
          </a:xfrm>
          <a:prstGeom prst="rect">
            <a:avLst/>
          </a:prstGeom>
        </p:spPr>
      </p:pic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80" y="1638595"/>
            <a:ext cx="7268016" cy="5160072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2CFC53-18F3-1634-401A-ED31591675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23942"/>
            <a:ext cx="7009844" cy="690363"/>
          </a:xfrm>
          <a:prstGeom prst="rect">
            <a:avLst/>
          </a:prstGeom>
        </p:spPr>
      </p:pic>
      <p:pic>
        <p:nvPicPr>
          <p:cNvPr id="6" name="Y_[15-12]_kaiwa3">
            <a:hlinkClick r:id="" action="ppaction://media"/>
            <a:extLst>
              <a:ext uri="{FF2B5EF4-FFF2-40B4-BE49-F238E27FC236}">
                <a16:creationId xmlns:a16="http://schemas.microsoft.com/office/drawing/2014/main" id="{E0E1E203-C342-459F-9B56-67EE6BD0BF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4850" y="197760"/>
            <a:ext cx="487363" cy="4873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979A6D-D9BB-AD06-3E2F-4C9EEDDA2E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018" y="666421"/>
            <a:ext cx="9297698" cy="83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9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B061B3-6712-F2BB-3C9C-8B00C645D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3942"/>
            <a:ext cx="7009844" cy="690363"/>
          </a:xfrm>
          <a:prstGeom prst="rect">
            <a:avLst/>
          </a:prstGeom>
        </p:spPr>
      </p:pic>
      <p:pic>
        <p:nvPicPr>
          <p:cNvPr id="6" name="Y_[15-12]_kaiwa3">
            <a:hlinkClick r:id="" action="ppaction://media"/>
            <a:extLst>
              <a:ext uri="{FF2B5EF4-FFF2-40B4-BE49-F238E27FC236}">
                <a16:creationId xmlns:a16="http://schemas.microsoft.com/office/drawing/2014/main" id="{E0E1E203-C342-459F-9B56-67EE6BD0BF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39512" y="179058"/>
            <a:ext cx="487363" cy="4873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8FDD67-991B-4DAB-AC0E-D28BC999C2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8716" y="726490"/>
            <a:ext cx="2365135" cy="2287505"/>
          </a:xfrm>
          <a:prstGeom prst="rect">
            <a:avLst/>
          </a:prstGeom>
        </p:spPr>
      </p:pic>
      <p:grpSp>
        <p:nvGrpSpPr>
          <p:cNvPr id="4" name="グループ化 3"/>
          <p:cNvGrpSpPr/>
          <p:nvPr/>
        </p:nvGrpSpPr>
        <p:grpSpPr>
          <a:xfrm>
            <a:off x="391580" y="1638595"/>
            <a:ext cx="7268016" cy="5302535"/>
            <a:chOff x="391580" y="1638595"/>
            <a:chExt cx="7268016" cy="5302535"/>
          </a:xfrm>
        </p:grpSpPr>
        <p:pic>
          <p:nvPicPr>
            <p:cNvPr id="3" name="図 2" descr="画面の領域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580" y="1638595"/>
              <a:ext cx="7268016" cy="5160072"/>
            </a:xfrm>
            <a:prstGeom prst="rect">
              <a:avLst/>
            </a:prstGeom>
          </p:spPr>
        </p:pic>
        <p:sp>
          <p:nvSpPr>
            <p:cNvPr id="9" name="TextBox 1">
              <a:extLst>
                <a:ext uri="{FF2B5EF4-FFF2-40B4-BE49-F238E27FC236}">
                  <a16:creationId xmlns:a16="http://schemas.microsoft.com/office/drawing/2014/main" id="{B3C4D33D-AD35-4A45-8791-74A5F2332BF5}"/>
                </a:ext>
              </a:extLst>
            </p:cNvPr>
            <p:cNvSpPr txBox="1"/>
            <p:nvPr/>
          </p:nvSpPr>
          <p:spPr>
            <a:xfrm>
              <a:off x="6444380" y="3633856"/>
              <a:ext cx="6075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〇</a:t>
              </a:r>
              <a:endParaRPr lang="en-US" sz="32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2" name="TextBox 1">
              <a:extLst>
                <a:ext uri="{FF2B5EF4-FFF2-40B4-BE49-F238E27FC236}">
                  <a16:creationId xmlns:a16="http://schemas.microsoft.com/office/drawing/2014/main" id="{B3C4D33D-AD35-4A45-8791-74A5F2332BF5}"/>
                </a:ext>
              </a:extLst>
            </p:cNvPr>
            <p:cNvSpPr txBox="1"/>
            <p:nvPr/>
          </p:nvSpPr>
          <p:spPr>
            <a:xfrm>
              <a:off x="1401326" y="6356355"/>
              <a:ext cx="6075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〇</a:t>
              </a:r>
              <a:endParaRPr lang="en-US" sz="32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  <p:sp>
        <p:nvSpPr>
          <p:cNvPr id="13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A46377-8BF4-8EA8-3B49-4B30AFCFBC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018" y="666421"/>
            <a:ext cx="9297698" cy="83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9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85565FB1-24D3-4541-A71F-B75724905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53" y="951229"/>
            <a:ext cx="10606247" cy="5906771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894010-794B-6011-DA96-30C5E2D3CB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858" y="90323"/>
            <a:ext cx="5960119" cy="860906"/>
          </a:xfrm>
          <a:prstGeom prst="rect">
            <a:avLst/>
          </a:prstGeom>
        </p:spPr>
      </p:pic>
      <p:pic>
        <p:nvPicPr>
          <p:cNvPr id="8" name="Y_[15-10]_kaiwa1">
            <a:hlinkClick r:id="" action="ppaction://media"/>
            <a:extLst>
              <a:ext uri="{FF2B5EF4-FFF2-40B4-BE49-F238E27FC236}">
                <a16:creationId xmlns:a16="http://schemas.microsoft.com/office/drawing/2014/main" id="{8AA1FCB4-18D5-4385-9338-DC81F1DFEA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16978" y="142279"/>
            <a:ext cx="487363" cy="4873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0E1C08-022D-3D13-EB5C-FC3EA2E362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0357" y="1819698"/>
            <a:ext cx="3166065" cy="22951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BEC6D2D-CA0E-5FD4-A957-B3744EDEFB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59892" y="4564549"/>
            <a:ext cx="3110620" cy="229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5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9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660EAA3-E230-4A21-909F-F205952383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51" b="3385"/>
          <a:stretch/>
        </p:blipFill>
        <p:spPr>
          <a:xfrm>
            <a:off x="1928170" y="0"/>
            <a:ext cx="7325154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3D8A1B-F154-4598-8E22-9409FB778F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5961" y="91306"/>
            <a:ext cx="1349419" cy="767316"/>
          </a:xfrm>
          <a:prstGeom prst="rect">
            <a:avLst/>
          </a:prstGeom>
        </p:spPr>
      </p:pic>
      <p:pic>
        <p:nvPicPr>
          <p:cNvPr id="10" name="Y_[15-11]_kaiwa2">
            <a:hlinkClick r:id="" action="ppaction://media"/>
            <a:extLst>
              <a:ext uri="{FF2B5EF4-FFF2-40B4-BE49-F238E27FC236}">
                <a16:creationId xmlns:a16="http://schemas.microsoft.com/office/drawing/2014/main" id="{93580D9E-0669-4A24-9405-09DA67B9C0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73671" y="614940"/>
            <a:ext cx="487363" cy="487363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1L15-8</a:t>
            </a:r>
          </a:p>
        </p:txBody>
      </p:sp>
    </p:spTree>
    <p:extLst>
      <p:ext uri="{BB962C8B-B14F-4D97-AF65-F5344CB8AC3E}">
        <p14:creationId xmlns:p14="http://schemas.microsoft.com/office/powerpoint/2010/main" val="274737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65E10D-A3D8-4A2A-B282-588E8AFD0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64" y="210482"/>
            <a:ext cx="10694780" cy="63157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C71BC8-20AE-40D9-B07E-C8B33D8C1D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5511" y="266737"/>
            <a:ext cx="1262507" cy="631254"/>
          </a:xfrm>
          <a:prstGeom prst="rect">
            <a:avLst/>
          </a:prstGeom>
        </p:spPr>
      </p:pic>
      <p:pic>
        <p:nvPicPr>
          <p:cNvPr id="8" name="Y_[15-12]_kaiwa3">
            <a:hlinkClick r:id="" action="ppaction://media"/>
            <a:extLst>
              <a:ext uri="{FF2B5EF4-FFF2-40B4-BE49-F238E27FC236}">
                <a16:creationId xmlns:a16="http://schemas.microsoft.com/office/drawing/2014/main" id="{C0C5D8A4-3AE6-4DA9-B517-B2963221BD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05368" y="611057"/>
            <a:ext cx="573868" cy="573868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790B3A-E101-3E75-3C8E-37866926FF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9990" y="3854658"/>
            <a:ext cx="2679504" cy="216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07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9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0A5F75-C47E-E36E-F27E-DDB0C54E3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121" y="946313"/>
            <a:ext cx="11383758" cy="2126496"/>
          </a:xfrm>
          <a:prstGeom prst="rect">
            <a:avLst/>
          </a:prstGeom>
          <a:ln w="28575">
            <a:solidFill>
              <a:srgbClr val="F939D4"/>
            </a:solidFill>
          </a:ln>
        </p:spPr>
      </p:pic>
    </p:spTree>
    <p:extLst>
      <p:ext uri="{BB962C8B-B14F-4D97-AF65-F5344CB8AC3E}">
        <p14:creationId xmlns:p14="http://schemas.microsoft.com/office/powerpoint/2010/main" val="26827454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484DA2-EBE1-4340-AFFF-35E7F0A30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392" y="103840"/>
            <a:ext cx="2987299" cy="15012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5D8DE6-0EE6-49F6-8745-8616CEA19E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9517" y="1302443"/>
            <a:ext cx="10084618" cy="2831017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C0B497-C4C6-9ABB-F512-AB248EF16B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9516" y="1251120"/>
            <a:ext cx="9392961" cy="1151838"/>
          </a:xfrm>
          <a:prstGeom prst="rect">
            <a:avLst/>
          </a:prstGeom>
        </p:spPr>
      </p:pic>
      <p:pic>
        <p:nvPicPr>
          <p:cNvPr id="8" name="Y_[15-13]_katachi">
            <a:hlinkClick r:id="" action="ppaction://media"/>
            <a:extLst>
              <a:ext uri="{FF2B5EF4-FFF2-40B4-BE49-F238E27FC236}">
                <a16:creationId xmlns:a16="http://schemas.microsoft.com/office/drawing/2014/main" id="{AC6E02C9-E61B-40B0-A48F-70C079DBB6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55574" y="18076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09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2707558-33EC-46C9-B456-6D02A586B188}"/>
              </a:ext>
            </a:extLst>
          </p:cNvPr>
          <p:cNvGrpSpPr/>
          <p:nvPr/>
        </p:nvGrpSpPr>
        <p:grpSpPr>
          <a:xfrm>
            <a:off x="1872693" y="1133768"/>
            <a:ext cx="9780961" cy="2745773"/>
            <a:chOff x="1872693" y="1133768"/>
            <a:chExt cx="9780961" cy="274577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65D8DE6-0EE6-49F6-8745-8616CEA19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72693" y="1133768"/>
              <a:ext cx="9780961" cy="274577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FE1DEC9-DC10-472A-BC0E-6DBF3CEDE22F}"/>
                </a:ext>
              </a:extLst>
            </p:cNvPr>
            <p:cNvSpPr txBox="1"/>
            <p:nvPr/>
          </p:nvSpPr>
          <p:spPr>
            <a:xfrm>
              <a:off x="8399393" y="2624000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ないでください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FCCABB-B4A1-4B84-9F8A-2FA3C143970E}"/>
                </a:ext>
              </a:extLst>
            </p:cNvPr>
            <p:cNvSpPr txBox="1"/>
            <p:nvPr/>
          </p:nvSpPr>
          <p:spPr>
            <a:xfrm>
              <a:off x="6125092" y="3266859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ないでください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2484DA2-EBE1-4340-AFFF-35E7F0A303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00" y="40611"/>
            <a:ext cx="2636668" cy="1325060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FAD448-BFA1-9D71-3BE1-4D2C4E5EA2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9156" y="1020294"/>
            <a:ext cx="9526266" cy="1168185"/>
          </a:xfrm>
          <a:prstGeom prst="rect">
            <a:avLst/>
          </a:prstGeom>
        </p:spPr>
      </p:pic>
      <p:pic>
        <p:nvPicPr>
          <p:cNvPr id="8" name="Y_[15-13]_katachi">
            <a:hlinkClick r:id="" action="ppaction://media"/>
            <a:extLst>
              <a:ext uri="{FF2B5EF4-FFF2-40B4-BE49-F238E27FC236}">
                <a16:creationId xmlns:a16="http://schemas.microsoft.com/office/drawing/2014/main" id="{AC6E02C9-E61B-40B0-A48F-70C079DBB6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50885" y="1159322"/>
            <a:ext cx="523220" cy="5232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198117-DB37-FF63-D9A9-2373C02BEB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2693" y="4294936"/>
            <a:ext cx="9914855" cy="140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1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0B4069B-14F1-49B4-A36E-35AA4F007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827" y="-217721"/>
            <a:ext cx="12275827" cy="70757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2FD5B4-E633-43FF-B06C-AD4F61426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62" y="0"/>
            <a:ext cx="2317072" cy="1151877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BF3145-B207-9F58-EA53-393B461960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277" y="713970"/>
            <a:ext cx="10059804" cy="35342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CF2545-0F11-03B4-70F3-CFCE90CEFC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4208" y="4159463"/>
            <a:ext cx="8357476" cy="243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04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9C1054-64A1-36B5-16E4-3C9BB9B04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539" y="802022"/>
            <a:ext cx="9198833" cy="1212574"/>
          </a:xfrm>
          <a:prstGeom prst="rect">
            <a:avLst/>
          </a:prstGeom>
        </p:spPr>
      </p:pic>
      <p:pic>
        <p:nvPicPr>
          <p:cNvPr id="10" name="Y_[15-11]_kaiwa2">
            <a:hlinkClick r:id="" action="ppaction://media"/>
            <a:extLst>
              <a:ext uri="{FF2B5EF4-FFF2-40B4-BE49-F238E27FC236}">
                <a16:creationId xmlns:a16="http://schemas.microsoft.com/office/drawing/2014/main" id="{93580D9E-0669-4A24-9405-09DA67B9C0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3255" y="102786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6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304CCAA9-8E29-F7F2-D7A3-59DFD2A782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6862" y="-912"/>
            <a:ext cx="9209648" cy="685572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490643" y="2967985"/>
            <a:ext cx="9198516" cy="748281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0314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904105-CE8D-1AC7-45B6-75BAE8AC4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0916"/>
            <a:ext cx="12191999" cy="2152225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1L15-10</a:t>
            </a:r>
          </a:p>
        </p:txBody>
      </p:sp>
    </p:spTree>
    <p:extLst>
      <p:ext uri="{BB962C8B-B14F-4D97-AF65-F5344CB8AC3E}">
        <p14:creationId xmlns:p14="http://schemas.microsoft.com/office/powerpoint/2010/main" val="1801497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16202C2-0B78-4484-A3FA-8546EFF57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291" y="517500"/>
            <a:ext cx="4599709" cy="6240431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D9F448-23D8-4EB1-FFB3-70C65D121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28" y="98070"/>
            <a:ext cx="6468378" cy="6763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1ABF81-3087-0D5F-50F0-D695CB6D4A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0" y="847056"/>
            <a:ext cx="7505129" cy="8071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F94A15-94F3-27EE-3C93-315BEB5129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1975241"/>
            <a:ext cx="7505130" cy="6763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CC9A6E-031D-FFBA-458E-6CF10C42FF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28" y="4890496"/>
            <a:ext cx="7535462" cy="43183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CCB510A-C01C-9054-2E80-367CCAFA8200}"/>
              </a:ext>
            </a:extLst>
          </p:cNvPr>
          <p:cNvSpPr/>
          <p:nvPr/>
        </p:nvSpPr>
        <p:spPr>
          <a:xfrm>
            <a:off x="56829" y="4401879"/>
            <a:ext cx="7364698" cy="2105247"/>
          </a:xfrm>
          <a:prstGeom prst="rect">
            <a:avLst/>
          </a:prstGeom>
          <a:noFill/>
          <a:ln w="28575">
            <a:solidFill>
              <a:srgbClr val="F939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7762DDF-8351-7109-B113-58800A01DB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359" y="5332270"/>
            <a:ext cx="6068272" cy="48584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2443300-4365-3F76-CB41-730868214C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298" y="5776526"/>
            <a:ext cx="3534268" cy="504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FD5C58-645C-7E92-DF0B-D68FA0276C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359" y="4432503"/>
            <a:ext cx="1633748" cy="46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7646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BF2D23-F6F4-4F35-8D48-8B25A5498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87" y="106529"/>
            <a:ext cx="5891813" cy="49762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75F190-7AA6-45D2-B5B3-53CB190A5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18338"/>
            <a:ext cx="5968753" cy="49686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1L15-10</a:t>
            </a:r>
          </a:p>
        </p:txBody>
      </p:sp>
    </p:spTree>
    <p:extLst>
      <p:ext uri="{BB962C8B-B14F-4D97-AF65-F5344CB8AC3E}">
        <p14:creationId xmlns:p14="http://schemas.microsoft.com/office/powerpoint/2010/main" val="24380241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1E5A1A3-35BA-4407-927A-89668EF1D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" y="1666823"/>
            <a:ext cx="6078235" cy="50180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4398B9-21AF-475A-AD28-6C9B9547C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91773"/>
            <a:ext cx="6078235" cy="5227773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218A08-6C29-28A9-F429-13C6BA038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" y="0"/>
            <a:ext cx="7201905" cy="143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9973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304CCAA9-8E29-F7F2-D7A3-59DFD2A782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6862" y="-912"/>
            <a:ext cx="9209648" cy="685572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490643" y="3681604"/>
            <a:ext cx="9198516" cy="748281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2162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5C6D8A-7C3C-C46F-B7B6-59BF6FF57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0" y="3161"/>
            <a:ext cx="12161840" cy="21176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E3AD8F-D28A-43A1-A168-4D81BC3E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3" y="2703713"/>
            <a:ext cx="4560163" cy="32633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1L15-12</a:t>
            </a:r>
          </a:p>
        </p:txBody>
      </p:sp>
    </p:spTree>
    <p:extLst>
      <p:ext uri="{BB962C8B-B14F-4D97-AF65-F5344CB8AC3E}">
        <p14:creationId xmlns:p14="http://schemas.microsoft.com/office/powerpoint/2010/main" val="38101529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FF94B7BD-7D0B-4A76-A8ED-D4497677B3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23" y="5686519"/>
            <a:ext cx="11885469" cy="1046584"/>
          </a:xfrm>
          <a:prstGeom prst="rect">
            <a:avLst/>
          </a:prstGeom>
        </p:spPr>
      </p:pic>
      <p:pic>
        <p:nvPicPr>
          <p:cNvPr id="6" name="Y_[15-14]_kiku1">
            <a:hlinkClick r:id="" action="ppaction://media"/>
            <a:extLst>
              <a:ext uri="{FF2B5EF4-FFF2-40B4-BE49-F238E27FC236}">
                <a16:creationId xmlns:a16="http://schemas.microsoft.com/office/drawing/2014/main" id="{44129CCA-5B6A-4562-BC7A-C6EB58FCD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798359" y="5686520"/>
            <a:ext cx="487363" cy="487363"/>
          </a:xfrm>
          <a:prstGeom prst="rect">
            <a:avLst/>
          </a:prstGeom>
        </p:spPr>
      </p:pic>
      <p:pic>
        <p:nvPicPr>
          <p:cNvPr id="7" name="Y_[15-15]_kiku2">
            <a:hlinkClick r:id="" action="ppaction://media"/>
            <a:extLst>
              <a:ext uri="{FF2B5EF4-FFF2-40B4-BE49-F238E27FC236}">
                <a16:creationId xmlns:a16="http://schemas.microsoft.com/office/drawing/2014/main" id="{DE1FD08B-0521-4FAE-9142-1BE85DE54C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49793" y="5686519"/>
            <a:ext cx="487363" cy="487363"/>
          </a:xfrm>
          <a:prstGeom prst="rect">
            <a:avLst/>
          </a:prstGeom>
        </p:spPr>
      </p:pic>
      <p:pic>
        <p:nvPicPr>
          <p:cNvPr id="8" name="Y_[15-16]_kiku3">
            <a:hlinkClick r:id="" action="ppaction://media"/>
            <a:extLst>
              <a:ext uri="{FF2B5EF4-FFF2-40B4-BE49-F238E27FC236}">
                <a16:creationId xmlns:a16="http://schemas.microsoft.com/office/drawing/2014/main" id="{9A1DD7FF-80F1-42D6-9171-4A3BDA44CE2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582175" y="5695603"/>
            <a:ext cx="487363" cy="487363"/>
          </a:xfrm>
          <a:prstGeom prst="rect">
            <a:avLst/>
          </a:prstGeom>
        </p:spPr>
      </p:pic>
      <p:pic>
        <p:nvPicPr>
          <p:cNvPr id="9" name="Y_[15-17]_kiku4">
            <a:hlinkClick r:id="" action="ppaction://media"/>
            <a:extLst>
              <a:ext uri="{FF2B5EF4-FFF2-40B4-BE49-F238E27FC236}">
                <a16:creationId xmlns:a16="http://schemas.microsoft.com/office/drawing/2014/main" id="{9D6B7E9C-1832-43C4-ADBE-0C869E060CF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14557" y="5714067"/>
            <a:ext cx="487363" cy="487363"/>
          </a:xfrm>
          <a:prstGeom prst="rect">
            <a:avLst/>
          </a:prstGeom>
        </p:spPr>
      </p:pic>
      <p:pic>
        <p:nvPicPr>
          <p:cNvPr id="3" name="図 2" descr="部屋, 挿絵, 時計 が含まれている画像&#10;&#10;自動的に生成された説明">
            <a:extLst>
              <a:ext uri="{FF2B5EF4-FFF2-40B4-BE49-F238E27FC236}">
                <a16:creationId xmlns:a16="http://schemas.microsoft.com/office/drawing/2014/main" id="{2D8A1E0D-3326-408E-8B4C-C3F3672E667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14" y="1819200"/>
            <a:ext cx="10693672" cy="3667200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7EF0431C-485A-4C3E-BEBD-820E67E81DB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16875" y="650493"/>
            <a:ext cx="2379690" cy="1992713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4D6D22-4D9C-269D-0C7D-9B79950312E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7478169" cy="15718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2E2748-7C68-697F-238E-1C986FA9140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6160" y="1771963"/>
            <a:ext cx="4753173" cy="79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3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3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71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3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FF94B7BD-7D0B-4A76-A8ED-D4497677B3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23" y="5686519"/>
            <a:ext cx="11885469" cy="1046584"/>
          </a:xfrm>
          <a:prstGeom prst="rect">
            <a:avLst/>
          </a:prstGeom>
        </p:spPr>
      </p:pic>
      <p:pic>
        <p:nvPicPr>
          <p:cNvPr id="6" name="Y_[15-14]_kiku1">
            <a:hlinkClick r:id="" action="ppaction://media"/>
            <a:extLst>
              <a:ext uri="{FF2B5EF4-FFF2-40B4-BE49-F238E27FC236}">
                <a16:creationId xmlns:a16="http://schemas.microsoft.com/office/drawing/2014/main" id="{44129CCA-5B6A-4562-BC7A-C6EB58FCD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798359" y="5686520"/>
            <a:ext cx="487363" cy="487363"/>
          </a:xfrm>
          <a:prstGeom prst="rect">
            <a:avLst/>
          </a:prstGeom>
        </p:spPr>
      </p:pic>
      <p:pic>
        <p:nvPicPr>
          <p:cNvPr id="7" name="Y_[15-15]_kiku2">
            <a:hlinkClick r:id="" action="ppaction://media"/>
            <a:extLst>
              <a:ext uri="{FF2B5EF4-FFF2-40B4-BE49-F238E27FC236}">
                <a16:creationId xmlns:a16="http://schemas.microsoft.com/office/drawing/2014/main" id="{DE1FD08B-0521-4FAE-9142-1BE85DE54C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35221" y="5686519"/>
            <a:ext cx="487363" cy="487363"/>
          </a:xfrm>
          <a:prstGeom prst="rect">
            <a:avLst/>
          </a:prstGeom>
        </p:spPr>
      </p:pic>
      <p:pic>
        <p:nvPicPr>
          <p:cNvPr id="8" name="Y_[15-16]_kiku3">
            <a:hlinkClick r:id="" action="ppaction://media"/>
            <a:extLst>
              <a:ext uri="{FF2B5EF4-FFF2-40B4-BE49-F238E27FC236}">
                <a16:creationId xmlns:a16="http://schemas.microsoft.com/office/drawing/2014/main" id="{9A1DD7FF-80F1-42D6-9171-4A3BDA44CE2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54065" y="5704274"/>
            <a:ext cx="487363" cy="487363"/>
          </a:xfrm>
          <a:prstGeom prst="rect">
            <a:avLst/>
          </a:prstGeom>
        </p:spPr>
      </p:pic>
      <p:pic>
        <p:nvPicPr>
          <p:cNvPr id="9" name="Y_[15-17]_kiku4">
            <a:hlinkClick r:id="" action="ppaction://media"/>
            <a:extLst>
              <a:ext uri="{FF2B5EF4-FFF2-40B4-BE49-F238E27FC236}">
                <a16:creationId xmlns:a16="http://schemas.microsoft.com/office/drawing/2014/main" id="{9D6B7E9C-1832-43C4-ADBE-0C869E060CF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62105" y="5668150"/>
            <a:ext cx="487363" cy="487363"/>
          </a:xfrm>
          <a:prstGeom prst="rect">
            <a:avLst/>
          </a:prstGeom>
        </p:spPr>
      </p:pic>
      <p:pic>
        <p:nvPicPr>
          <p:cNvPr id="3" name="図 2" descr="部屋, 挿絵, 時計 が含まれている画像&#10;&#10;自動的に生成された説明">
            <a:extLst>
              <a:ext uri="{FF2B5EF4-FFF2-40B4-BE49-F238E27FC236}">
                <a16:creationId xmlns:a16="http://schemas.microsoft.com/office/drawing/2014/main" id="{2D8A1E0D-3326-408E-8B4C-C3F3672E667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14" y="1819200"/>
            <a:ext cx="10693672" cy="3667200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7EF0431C-485A-4C3E-BEBD-820E67E81DB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16875" y="650493"/>
            <a:ext cx="2379690" cy="1992713"/>
          </a:xfrm>
          <a:prstGeom prst="rect">
            <a:avLst/>
          </a:prstGeom>
        </p:spPr>
      </p:pic>
      <p:sp>
        <p:nvSpPr>
          <p:cNvPr id="15" name="TextBox 1">
            <a:extLst>
              <a:ext uri="{FF2B5EF4-FFF2-40B4-BE49-F238E27FC236}">
                <a16:creationId xmlns:a16="http://schemas.microsoft.com/office/drawing/2014/main" id="{366D3DE9-6B5E-4B46-B6D9-CADEC87F2D1D}"/>
              </a:ext>
            </a:extLst>
          </p:cNvPr>
          <p:cNvSpPr txBox="1"/>
          <p:nvPr/>
        </p:nvSpPr>
        <p:spPr>
          <a:xfrm>
            <a:off x="3003027" y="608677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31C5EF54-B1D0-400A-A730-356E42ED2ABE}"/>
              </a:ext>
            </a:extLst>
          </p:cNvPr>
          <p:cNvSpPr txBox="1"/>
          <p:nvPr/>
        </p:nvSpPr>
        <p:spPr>
          <a:xfrm>
            <a:off x="5486037" y="6082258"/>
            <a:ext cx="396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74A49E92-1A3C-4968-8534-9D6B105E973A}"/>
              </a:ext>
            </a:extLst>
          </p:cNvPr>
          <p:cNvSpPr txBox="1"/>
          <p:nvPr/>
        </p:nvSpPr>
        <p:spPr>
          <a:xfrm>
            <a:off x="8001559" y="6048015"/>
            <a:ext cx="396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8FD95954-4EF4-4C6C-A004-407E90801413}"/>
              </a:ext>
            </a:extLst>
          </p:cNvPr>
          <p:cNvSpPr txBox="1"/>
          <p:nvPr/>
        </p:nvSpPr>
        <p:spPr>
          <a:xfrm>
            <a:off x="10603751" y="6068403"/>
            <a:ext cx="396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517E29-AC90-A699-9985-A16D9C83DFE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7478169" cy="15718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972F58-02AF-34AA-2D38-75A90BAB6ED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6160" y="1771963"/>
            <a:ext cx="4753173" cy="79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67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3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71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3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4F7DAD-1201-4256-8756-01BEE315FE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0728" y="304059"/>
            <a:ext cx="11812323" cy="3744158"/>
          </a:xfrm>
          <a:prstGeom prst="rect">
            <a:avLst/>
          </a:prstGeom>
        </p:spPr>
      </p:pic>
      <p:pic>
        <p:nvPicPr>
          <p:cNvPr id="6" name="Y_[15-14]_kiku1">
            <a:hlinkClick r:id="" action="ppaction://media"/>
            <a:extLst>
              <a:ext uri="{FF2B5EF4-FFF2-40B4-BE49-F238E27FC236}">
                <a16:creationId xmlns:a16="http://schemas.microsoft.com/office/drawing/2014/main" id="{B61B512B-8C88-48E8-A5D5-FE697DF3F8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22804" y="2270120"/>
            <a:ext cx="487363" cy="487363"/>
          </a:xfrm>
          <a:prstGeom prst="rect">
            <a:avLst/>
          </a:prstGeom>
        </p:spPr>
      </p:pic>
      <p:pic>
        <p:nvPicPr>
          <p:cNvPr id="7" name="Y_[15-15]_kiku2">
            <a:hlinkClick r:id="" action="ppaction://media"/>
            <a:extLst>
              <a:ext uri="{FF2B5EF4-FFF2-40B4-BE49-F238E27FC236}">
                <a16:creationId xmlns:a16="http://schemas.microsoft.com/office/drawing/2014/main" id="{483CFDEA-4C37-41A0-AD30-129DA2176F4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45602" y="2279478"/>
            <a:ext cx="487363" cy="487363"/>
          </a:xfrm>
          <a:prstGeom prst="rect">
            <a:avLst/>
          </a:prstGeom>
        </p:spPr>
      </p:pic>
      <p:pic>
        <p:nvPicPr>
          <p:cNvPr id="8" name="Y_[15-16]_kiku3">
            <a:hlinkClick r:id="" action="ppaction://media"/>
            <a:extLst>
              <a:ext uri="{FF2B5EF4-FFF2-40B4-BE49-F238E27FC236}">
                <a16:creationId xmlns:a16="http://schemas.microsoft.com/office/drawing/2014/main" id="{9A539C12-0462-4DCF-954F-37D3E6DD9A1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61152" y="2270120"/>
            <a:ext cx="487363" cy="487363"/>
          </a:xfrm>
          <a:prstGeom prst="rect">
            <a:avLst/>
          </a:prstGeom>
        </p:spPr>
      </p:pic>
      <p:pic>
        <p:nvPicPr>
          <p:cNvPr id="9" name="Y_[15-17]_kiku4">
            <a:hlinkClick r:id="" action="ppaction://media"/>
            <a:extLst>
              <a:ext uri="{FF2B5EF4-FFF2-40B4-BE49-F238E27FC236}">
                <a16:creationId xmlns:a16="http://schemas.microsoft.com/office/drawing/2014/main" id="{9AC95910-F355-4C27-9831-5BAC3B2192F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62105" y="2281110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B977C6-D79A-F607-7687-E3A0881C07A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0728" y="414072"/>
            <a:ext cx="11812323" cy="1658059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1L15-12</a:t>
            </a:r>
          </a:p>
        </p:txBody>
      </p:sp>
    </p:spTree>
    <p:extLst>
      <p:ext uri="{BB962C8B-B14F-4D97-AF65-F5344CB8AC3E}">
        <p14:creationId xmlns:p14="http://schemas.microsoft.com/office/powerpoint/2010/main" val="311846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3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3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71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1EA3CD8-591B-411F-8826-992E5ED84EFF}"/>
              </a:ext>
            </a:extLst>
          </p:cNvPr>
          <p:cNvGrpSpPr/>
          <p:nvPr/>
        </p:nvGrpSpPr>
        <p:grpSpPr>
          <a:xfrm>
            <a:off x="280728" y="304059"/>
            <a:ext cx="11812323" cy="3744158"/>
            <a:chOff x="280728" y="304059"/>
            <a:chExt cx="11812323" cy="374415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A4F7DAD-1201-4256-8756-01BEE315F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0728" y="304059"/>
              <a:ext cx="11812323" cy="3744158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9E645B8-0899-4F84-BC93-3A48AEE36504}"/>
                </a:ext>
              </a:extLst>
            </p:cNvPr>
            <p:cNvSpPr txBox="1"/>
            <p:nvPr/>
          </p:nvSpPr>
          <p:spPr>
            <a:xfrm>
              <a:off x="3254594" y="2810608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6ADA208-0682-4CBA-B823-C033B4D8941C}"/>
                </a:ext>
              </a:extLst>
            </p:cNvPr>
            <p:cNvSpPr txBox="1"/>
            <p:nvPr/>
          </p:nvSpPr>
          <p:spPr>
            <a:xfrm>
              <a:off x="5656557" y="2833455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5976223-9846-4A7B-92DA-C4074C2ECE6B}"/>
                </a:ext>
              </a:extLst>
            </p:cNvPr>
            <p:cNvSpPr txBox="1"/>
            <p:nvPr/>
          </p:nvSpPr>
          <p:spPr>
            <a:xfrm>
              <a:off x="7822721" y="2901819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たかくて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1D46106-2AF5-4DD7-90CF-19C0FCD95674}"/>
                </a:ext>
              </a:extLst>
            </p:cNvPr>
            <p:cNvSpPr txBox="1"/>
            <p:nvPr/>
          </p:nvSpPr>
          <p:spPr>
            <a:xfrm>
              <a:off x="9907588" y="2864380"/>
              <a:ext cx="16648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いたくて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6" name="Y_[15-14]_kiku1">
            <a:hlinkClick r:id="" action="ppaction://media"/>
            <a:extLst>
              <a:ext uri="{FF2B5EF4-FFF2-40B4-BE49-F238E27FC236}">
                <a16:creationId xmlns:a16="http://schemas.microsoft.com/office/drawing/2014/main" id="{B61B512B-8C88-48E8-A5D5-FE697DF3F8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41017" y="2270121"/>
            <a:ext cx="487363" cy="487363"/>
          </a:xfrm>
          <a:prstGeom prst="rect">
            <a:avLst/>
          </a:prstGeom>
        </p:spPr>
      </p:pic>
      <p:pic>
        <p:nvPicPr>
          <p:cNvPr id="7" name="Y_[15-15]_kiku2">
            <a:hlinkClick r:id="" action="ppaction://media"/>
            <a:extLst>
              <a:ext uri="{FF2B5EF4-FFF2-40B4-BE49-F238E27FC236}">
                <a16:creationId xmlns:a16="http://schemas.microsoft.com/office/drawing/2014/main" id="{483CFDEA-4C37-41A0-AD30-129DA2176F4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12875" y="2266230"/>
            <a:ext cx="487363" cy="487363"/>
          </a:xfrm>
          <a:prstGeom prst="rect">
            <a:avLst/>
          </a:prstGeom>
        </p:spPr>
      </p:pic>
      <p:pic>
        <p:nvPicPr>
          <p:cNvPr id="8" name="Y_[15-16]_kiku3">
            <a:hlinkClick r:id="" action="ppaction://media"/>
            <a:extLst>
              <a:ext uri="{FF2B5EF4-FFF2-40B4-BE49-F238E27FC236}">
                <a16:creationId xmlns:a16="http://schemas.microsoft.com/office/drawing/2014/main" id="{9A539C12-0462-4DCF-954F-37D3E6DD9A1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40337" y="2266231"/>
            <a:ext cx="487363" cy="487363"/>
          </a:xfrm>
          <a:prstGeom prst="rect">
            <a:avLst/>
          </a:prstGeom>
        </p:spPr>
      </p:pic>
      <p:pic>
        <p:nvPicPr>
          <p:cNvPr id="9" name="Y_[15-17]_kiku4">
            <a:hlinkClick r:id="" action="ppaction://media"/>
            <a:extLst>
              <a:ext uri="{FF2B5EF4-FFF2-40B4-BE49-F238E27FC236}">
                <a16:creationId xmlns:a16="http://schemas.microsoft.com/office/drawing/2014/main" id="{9AC95910-F355-4C27-9831-5BAC3B2192F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64258" y="2273379"/>
            <a:ext cx="487363" cy="487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0074DB-414E-0344-4A01-9FF3D25B922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0728" y="414072"/>
            <a:ext cx="11812323" cy="1658059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1L15-12</a:t>
            </a:r>
          </a:p>
        </p:txBody>
      </p:sp>
    </p:spTree>
    <p:extLst>
      <p:ext uri="{BB962C8B-B14F-4D97-AF65-F5344CB8AC3E}">
        <p14:creationId xmlns:p14="http://schemas.microsoft.com/office/powerpoint/2010/main" val="361019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3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3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53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9C59B8-15F1-47F7-96EB-7DB1F509C7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539" y="200824"/>
            <a:ext cx="11708002" cy="4468829"/>
          </a:xfrm>
          <a:prstGeom prst="rect">
            <a:avLst/>
          </a:prstGeom>
        </p:spPr>
      </p:pic>
      <p:pic>
        <p:nvPicPr>
          <p:cNvPr id="6" name="Y_[15-14]_kiku1">
            <a:hlinkClick r:id="" action="ppaction://media"/>
            <a:extLst>
              <a:ext uri="{FF2B5EF4-FFF2-40B4-BE49-F238E27FC236}">
                <a16:creationId xmlns:a16="http://schemas.microsoft.com/office/drawing/2014/main" id="{C5A87EA5-0153-409D-ABEC-6109AAC225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31947" y="3637280"/>
            <a:ext cx="487363" cy="487363"/>
          </a:xfrm>
          <a:prstGeom prst="rect">
            <a:avLst/>
          </a:prstGeom>
        </p:spPr>
      </p:pic>
      <p:pic>
        <p:nvPicPr>
          <p:cNvPr id="7" name="Y_[15-15]_kiku2">
            <a:hlinkClick r:id="" action="ppaction://media"/>
            <a:extLst>
              <a:ext uri="{FF2B5EF4-FFF2-40B4-BE49-F238E27FC236}">
                <a16:creationId xmlns:a16="http://schemas.microsoft.com/office/drawing/2014/main" id="{497A6A76-087F-414A-A4C7-019C24228A8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54480" y="3642201"/>
            <a:ext cx="487363" cy="487363"/>
          </a:xfrm>
          <a:prstGeom prst="rect">
            <a:avLst/>
          </a:prstGeom>
        </p:spPr>
      </p:pic>
      <p:pic>
        <p:nvPicPr>
          <p:cNvPr id="8" name="Y_[15-16]_kiku3">
            <a:hlinkClick r:id="" action="ppaction://media"/>
            <a:extLst>
              <a:ext uri="{FF2B5EF4-FFF2-40B4-BE49-F238E27FC236}">
                <a16:creationId xmlns:a16="http://schemas.microsoft.com/office/drawing/2014/main" id="{2D5CD783-60BB-4A0E-9D30-635B4AD3F8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65054" y="3637281"/>
            <a:ext cx="487363" cy="487363"/>
          </a:xfrm>
          <a:prstGeom prst="rect">
            <a:avLst/>
          </a:prstGeom>
        </p:spPr>
      </p:pic>
      <p:pic>
        <p:nvPicPr>
          <p:cNvPr id="9" name="Y_[15-17]_kiku4">
            <a:hlinkClick r:id="" action="ppaction://media"/>
            <a:extLst>
              <a:ext uri="{FF2B5EF4-FFF2-40B4-BE49-F238E27FC236}">
                <a16:creationId xmlns:a16="http://schemas.microsoft.com/office/drawing/2014/main" id="{FDD7F32A-0B84-492E-97E2-08773F29E35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87587" y="3637281"/>
            <a:ext cx="487363" cy="487363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103B00-F887-27E3-A11F-AD8B8D627A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9539" y="113974"/>
            <a:ext cx="10271224" cy="178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6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3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3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3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10B65B8-FC5B-4583-AA43-AFD9C6BD3E4A}"/>
              </a:ext>
            </a:extLst>
          </p:cNvPr>
          <p:cNvGrpSpPr/>
          <p:nvPr/>
        </p:nvGrpSpPr>
        <p:grpSpPr>
          <a:xfrm>
            <a:off x="359539" y="200824"/>
            <a:ext cx="11708002" cy="4468829"/>
            <a:chOff x="359539" y="200824"/>
            <a:chExt cx="11708002" cy="446882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59C59B8-15F1-47F7-96EB-7DB1F509C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59539" y="200824"/>
              <a:ext cx="11708002" cy="4468829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E5D8553-327D-4F31-9DB0-558C84265C51}"/>
                </a:ext>
              </a:extLst>
            </p:cNvPr>
            <p:cNvSpPr txBox="1"/>
            <p:nvPr/>
          </p:nvSpPr>
          <p:spPr>
            <a:xfrm>
              <a:off x="3291864" y="4097951"/>
              <a:ext cx="3124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エ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14A089-79B8-4941-AB0B-B52B16B772A4}"/>
                </a:ext>
              </a:extLst>
            </p:cNvPr>
            <p:cNvSpPr txBox="1"/>
            <p:nvPr/>
          </p:nvSpPr>
          <p:spPr>
            <a:xfrm>
              <a:off x="5680502" y="4097951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ー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4E930C3-88BB-445F-BDA5-00D84AECFAB2}"/>
                </a:ext>
              </a:extLst>
            </p:cNvPr>
            <p:cNvSpPr txBox="1"/>
            <p:nvPr/>
          </p:nvSpPr>
          <p:spPr>
            <a:xfrm>
              <a:off x="7572927" y="4126063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イ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659985F-4B78-4CE3-9F7D-53DF6C529156}"/>
                </a:ext>
              </a:extLst>
            </p:cNvPr>
            <p:cNvSpPr txBox="1"/>
            <p:nvPr/>
          </p:nvSpPr>
          <p:spPr>
            <a:xfrm>
              <a:off x="8692993" y="4118664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ア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89F86C2-23B3-4918-852F-33BF0170F140}"/>
                </a:ext>
              </a:extLst>
            </p:cNvPr>
            <p:cNvSpPr txBox="1"/>
            <p:nvPr/>
          </p:nvSpPr>
          <p:spPr>
            <a:xfrm>
              <a:off x="10407864" y="409351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ウ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6" name="Y_[15-14]_kiku1">
            <a:hlinkClick r:id="" action="ppaction://media"/>
            <a:extLst>
              <a:ext uri="{FF2B5EF4-FFF2-40B4-BE49-F238E27FC236}">
                <a16:creationId xmlns:a16="http://schemas.microsoft.com/office/drawing/2014/main" id="{C5A87EA5-0153-409D-ABEC-6109AAC225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48182" y="3606149"/>
            <a:ext cx="487363" cy="487363"/>
          </a:xfrm>
          <a:prstGeom prst="rect">
            <a:avLst/>
          </a:prstGeom>
        </p:spPr>
      </p:pic>
      <p:pic>
        <p:nvPicPr>
          <p:cNvPr id="7" name="Y_[15-15]_kiku2">
            <a:hlinkClick r:id="" action="ppaction://media"/>
            <a:extLst>
              <a:ext uri="{FF2B5EF4-FFF2-40B4-BE49-F238E27FC236}">
                <a16:creationId xmlns:a16="http://schemas.microsoft.com/office/drawing/2014/main" id="{497A6A76-087F-414A-A4C7-019C24228A8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07382" y="3631301"/>
            <a:ext cx="487363" cy="487363"/>
          </a:xfrm>
          <a:prstGeom prst="rect">
            <a:avLst/>
          </a:prstGeom>
        </p:spPr>
      </p:pic>
      <p:pic>
        <p:nvPicPr>
          <p:cNvPr id="8" name="Y_[15-16]_kiku3">
            <a:hlinkClick r:id="" action="ppaction://media"/>
            <a:extLst>
              <a:ext uri="{FF2B5EF4-FFF2-40B4-BE49-F238E27FC236}">
                <a16:creationId xmlns:a16="http://schemas.microsoft.com/office/drawing/2014/main" id="{2D5CD783-60BB-4A0E-9D30-635B4AD3F8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45539" y="3640390"/>
            <a:ext cx="487363" cy="487363"/>
          </a:xfrm>
          <a:prstGeom prst="rect">
            <a:avLst/>
          </a:prstGeom>
        </p:spPr>
      </p:pic>
      <p:pic>
        <p:nvPicPr>
          <p:cNvPr id="9" name="Y_[15-17]_kiku4">
            <a:hlinkClick r:id="" action="ppaction://media"/>
            <a:extLst>
              <a:ext uri="{FF2B5EF4-FFF2-40B4-BE49-F238E27FC236}">
                <a16:creationId xmlns:a16="http://schemas.microsoft.com/office/drawing/2014/main" id="{FDD7F32A-0B84-492E-97E2-08773F29E35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82807" y="3638700"/>
            <a:ext cx="487363" cy="487363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BD30DA-82D3-52A0-0ABB-7FCC4922214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9539" y="113974"/>
            <a:ext cx="10271224" cy="178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4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1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3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53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DD03F1B-5FB8-497C-9211-8E5EEC7167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464" y="2066055"/>
            <a:ext cx="10921741" cy="574829"/>
          </a:xfrm>
          <a:prstGeom prst="rect">
            <a:avLst/>
          </a:prstGeom>
        </p:spPr>
      </p:pic>
      <p:pic>
        <p:nvPicPr>
          <p:cNvPr id="7" name="Y_[15-14]_kiku1">
            <a:hlinkClick r:id="" action="ppaction://media"/>
            <a:extLst>
              <a:ext uri="{FF2B5EF4-FFF2-40B4-BE49-F238E27FC236}">
                <a16:creationId xmlns:a16="http://schemas.microsoft.com/office/drawing/2014/main" id="{9171AED2-9F9B-4E5A-B986-6C9B13D7FD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70483" y="2493197"/>
            <a:ext cx="487363" cy="487363"/>
          </a:xfrm>
          <a:prstGeom prst="rect">
            <a:avLst/>
          </a:prstGeom>
        </p:spPr>
      </p:pic>
      <p:pic>
        <p:nvPicPr>
          <p:cNvPr id="8" name="Y_[15-15]_kiku2">
            <a:hlinkClick r:id="" action="ppaction://media"/>
            <a:extLst>
              <a:ext uri="{FF2B5EF4-FFF2-40B4-BE49-F238E27FC236}">
                <a16:creationId xmlns:a16="http://schemas.microsoft.com/office/drawing/2014/main" id="{C9A5FD5D-0AEC-4437-8B76-C4DFC2F0CA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55860" y="2451456"/>
            <a:ext cx="487363" cy="487363"/>
          </a:xfrm>
          <a:prstGeom prst="rect">
            <a:avLst/>
          </a:prstGeom>
        </p:spPr>
      </p:pic>
      <p:pic>
        <p:nvPicPr>
          <p:cNvPr id="9" name="Y_[15-16]_kiku3">
            <a:hlinkClick r:id="" action="ppaction://media"/>
            <a:extLst>
              <a:ext uri="{FF2B5EF4-FFF2-40B4-BE49-F238E27FC236}">
                <a16:creationId xmlns:a16="http://schemas.microsoft.com/office/drawing/2014/main" id="{F70ED044-A4C7-4E6A-8D44-E3196A0EECD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25668" y="2469218"/>
            <a:ext cx="487363" cy="487363"/>
          </a:xfrm>
          <a:prstGeom prst="rect">
            <a:avLst/>
          </a:prstGeom>
        </p:spPr>
      </p:pic>
      <p:pic>
        <p:nvPicPr>
          <p:cNvPr id="10" name="Y_[15-17]_kiku4">
            <a:hlinkClick r:id="" action="ppaction://media"/>
            <a:extLst>
              <a:ext uri="{FF2B5EF4-FFF2-40B4-BE49-F238E27FC236}">
                <a16:creationId xmlns:a16="http://schemas.microsoft.com/office/drawing/2014/main" id="{C6536F79-1FD4-47DF-B9FB-4CA455DA728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95476" y="2494512"/>
            <a:ext cx="487363" cy="487363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CDA2F4-9388-0059-9582-4926C80AF40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246" y="726193"/>
            <a:ext cx="10018282" cy="9978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DE88E0-C1FF-7FC7-70C8-1D61A6D4219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4628" y="3551523"/>
            <a:ext cx="8424674" cy="924374"/>
          </a:xfrm>
          <a:prstGeom prst="rect">
            <a:avLst/>
          </a:prstGeom>
          <a:ln w="28575">
            <a:solidFill>
              <a:srgbClr val="F939D4"/>
            </a:solidFill>
          </a:ln>
        </p:spPr>
      </p:pic>
    </p:spTree>
    <p:extLst>
      <p:ext uri="{BB962C8B-B14F-4D97-AF65-F5344CB8AC3E}">
        <p14:creationId xmlns:p14="http://schemas.microsoft.com/office/powerpoint/2010/main" val="46979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9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18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3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5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D21FB0-E84E-4231-BC9C-99A94A7EC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95" y="101992"/>
            <a:ext cx="2554427" cy="1311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04CABE-2006-44D4-BFA1-EB4D6DA42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3035" y="1121670"/>
            <a:ext cx="9273448" cy="3949642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97B212-3C00-2087-7691-6E5D3719A7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730" y="1235923"/>
            <a:ext cx="9010236" cy="1086990"/>
          </a:xfrm>
          <a:prstGeom prst="rect">
            <a:avLst/>
          </a:prstGeom>
        </p:spPr>
      </p:pic>
      <p:pic>
        <p:nvPicPr>
          <p:cNvPr id="4" name="L15-18.1">
            <a:hlinkClick r:id="" action="ppaction://media"/>
            <a:extLst>
              <a:ext uri="{FF2B5EF4-FFF2-40B4-BE49-F238E27FC236}">
                <a16:creationId xmlns:a16="http://schemas.microsoft.com/office/drawing/2014/main" id="{455483B3-6330-7DBD-9F74-EEBAFC7108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14809" y="1256009"/>
            <a:ext cx="615321" cy="61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28312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D21FB0-E84E-4231-BC9C-99A94A7EC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95" y="101992"/>
            <a:ext cx="2554427" cy="131139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7525F20-82C8-48C2-9EE8-CB6D7B6AA510}"/>
              </a:ext>
            </a:extLst>
          </p:cNvPr>
          <p:cNvGrpSpPr/>
          <p:nvPr/>
        </p:nvGrpSpPr>
        <p:grpSpPr>
          <a:xfrm>
            <a:off x="1472576" y="1080786"/>
            <a:ext cx="8900946" cy="3790990"/>
            <a:chOff x="2301724" y="1094641"/>
            <a:chExt cx="8900946" cy="379099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604CABE-2006-44D4-BFA1-EB4D6DA42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01724" y="1094641"/>
              <a:ext cx="8900946" cy="379099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1274C7D-DE67-4403-9C22-1FF1E6C1AC79}"/>
                </a:ext>
              </a:extLst>
            </p:cNvPr>
            <p:cNvSpPr txBox="1"/>
            <p:nvPr/>
          </p:nvSpPr>
          <p:spPr>
            <a:xfrm>
              <a:off x="5521911" y="2704559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おさえる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295566E-2830-4830-BF8D-C1487B34E3B1}"/>
                </a:ext>
              </a:extLst>
            </p:cNvPr>
            <p:cNvSpPr txBox="1"/>
            <p:nvPr/>
          </p:nvSpPr>
          <p:spPr>
            <a:xfrm>
              <a:off x="4227250" y="3370520"/>
              <a:ext cx="12910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さげる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4394BEC-79FE-453F-A504-3777E11A664F}"/>
                </a:ext>
              </a:extLst>
            </p:cNvPr>
            <p:cNvSpPr txBox="1"/>
            <p:nvPr/>
          </p:nvSpPr>
          <p:spPr>
            <a:xfrm>
              <a:off x="4273996" y="3971988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まもる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4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1761E1-90DD-E798-210F-C02C7243F7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6989" y="1190274"/>
            <a:ext cx="8716534" cy="10515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7369E3-BB72-1DA3-0E58-020128968C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5828" y="4890567"/>
            <a:ext cx="9493655" cy="1140760"/>
          </a:xfrm>
          <a:prstGeom prst="rect">
            <a:avLst/>
          </a:prstGeom>
        </p:spPr>
      </p:pic>
      <p:pic>
        <p:nvPicPr>
          <p:cNvPr id="7" name="L15-18.1">
            <a:hlinkClick r:id="" action="ppaction://media"/>
            <a:extLst>
              <a:ext uri="{FF2B5EF4-FFF2-40B4-BE49-F238E27FC236}">
                <a16:creationId xmlns:a16="http://schemas.microsoft.com/office/drawing/2014/main" id="{C006C6D8-8135-AF97-28E3-F0E5D85D73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076584" y="1298541"/>
            <a:ext cx="498363" cy="49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2391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8607DF6-D453-4754-8D9D-AD4746752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8856" y="-74886"/>
            <a:ext cx="10528931" cy="69357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447494-EFBF-49C3-A22A-F04008064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6670" y="-1245615"/>
            <a:ext cx="7205330" cy="81036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94F115-4813-637A-1EE9-8394215D3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986" y="-1"/>
            <a:ext cx="10919637" cy="6831950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1L15-21</a:t>
            </a:r>
          </a:p>
        </p:txBody>
      </p:sp>
      <p:pic>
        <p:nvPicPr>
          <p:cNvPr id="2" name="図 4">
            <a:extLst>
              <a:ext uri="{FF2B5EF4-FFF2-40B4-BE49-F238E27FC236}">
                <a16:creationId xmlns:a16="http://schemas.microsoft.com/office/drawing/2014/main" id="{C47432EF-055E-1D60-27F9-49385747F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" y="0"/>
            <a:ext cx="1125136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275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8607DF6-D453-4754-8D9D-AD4746752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" y="1"/>
            <a:ext cx="12173457" cy="6858000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C25E79-FF89-FFD2-D6E0-C661AC35B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027" y="106053"/>
            <a:ext cx="7796670" cy="1754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94DFF4-AA53-A5E5-8486-4AE8E01A00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0895" y="1817770"/>
            <a:ext cx="9727327" cy="4934151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251A68E6-D1C4-7C6D-3356-003ECD6D5D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1" y="0"/>
            <a:ext cx="1561424" cy="81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353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D21FB0-E84E-4231-BC9C-99A94A7EC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95" y="101992"/>
            <a:ext cx="2554427" cy="13113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0D4086-C410-48C7-B830-EB47BD439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6696" y="293152"/>
            <a:ext cx="7978831" cy="1120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2E9C33-F542-4680-B8D7-8AAEE43701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4322" y="1243716"/>
            <a:ext cx="8512278" cy="35893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350040-35EB-CE27-D7BB-59B47663E2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5361" y="360244"/>
            <a:ext cx="7988981" cy="1021245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1CBC2B-D98B-8D1E-CD1E-8A148DC45E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1651" y="5113631"/>
            <a:ext cx="9396868" cy="1001306"/>
          </a:xfrm>
          <a:prstGeom prst="rect">
            <a:avLst/>
          </a:prstGeom>
        </p:spPr>
      </p:pic>
      <p:pic>
        <p:nvPicPr>
          <p:cNvPr id="2" name="L15-18.2">
            <a:hlinkClick r:id="" action="ppaction://media"/>
            <a:extLst>
              <a:ext uri="{FF2B5EF4-FFF2-40B4-BE49-F238E27FC236}">
                <a16:creationId xmlns:a16="http://schemas.microsoft.com/office/drawing/2014/main" id="{97FE33AD-250B-5391-0600-5C6AA059B2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08215" y="469653"/>
            <a:ext cx="584774" cy="58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392482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008E4B-E71A-B66F-2739-B796D2F37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5361" y="360244"/>
            <a:ext cx="7988981" cy="10212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D21FB0-E84E-4231-BC9C-99A94A7ECB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895" y="101992"/>
            <a:ext cx="2554427" cy="1311397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EB8CC6B-80D9-429D-8183-C6265AEBA417}"/>
              </a:ext>
            </a:extLst>
          </p:cNvPr>
          <p:cNvGrpSpPr/>
          <p:nvPr/>
        </p:nvGrpSpPr>
        <p:grpSpPr>
          <a:xfrm>
            <a:off x="2734322" y="1254349"/>
            <a:ext cx="8512278" cy="3589331"/>
            <a:chOff x="2734322" y="1243716"/>
            <a:chExt cx="8512278" cy="35893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C2E9C33-F542-4680-B8D7-8AAEE4370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34322" y="1243716"/>
              <a:ext cx="8512278" cy="3589331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20348FE-FEE1-49F9-A780-F2FEE4E9D1B0}"/>
                </a:ext>
              </a:extLst>
            </p:cNvPr>
            <p:cNvSpPr txBox="1"/>
            <p:nvPr/>
          </p:nvSpPr>
          <p:spPr>
            <a:xfrm>
              <a:off x="4012707" y="1379656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たべた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AD0566C-62B9-4756-A6A7-73129F3397F6}"/>
                </a:ext>
              </a:extLst>
            </p:cNvPr>
            <p:cNvSpPr txBox="1"/>
            <p:nvPr/>
          </p:nvSpPr>
          <p:spPr>
            <a:xfrm>
              <a:off x="5949522" y="1975941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のんだ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FA3343C-B462-4DD7-896E-567D97D8DB81}"/>
                </a:ext>
              </a:extLst>
            </p:cNvPr>
            <p:cNvSpPr txBox="1"/>
            <p:nvPr/>
          </p:nvSpPr>
          <p:spPr>
            <a:xfrm>
              <a:off x="4369294" y="2544110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ねる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34AC242-EE2A-4425-8672-F2808A6328F6}"/>
                </a:ext>
              </a:extLst>
            </p:cNvPr>
            <p:cNvSpPr txBox="1"/>
            <p:nvPr/>
          </p:nvSpPr>
          <p:spPr>
            <a:xfrm>
              <a:off x="4680012" y="3653824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つらい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C647FEE-E3FE-4014-9F93-9DDE062FD80E}"/>
                </a:ext>
              </a:extLst>
            </p:cNvPr>
            <p:cNvSpPr txBox="1"/>
            <p:nvPr/>
          </p:nvSpPr>
          <p:spPr>
            <a:xfrm>
              <a:off x="4832412" y="4303371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できない</a:t>
              </a:r>
              <a:endParaRPr 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7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EDC49D-0438-F4E8-137D-94280E8087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1651" y="5113631"/>
            <a:ext cx="9396868" cy="1001306"/>
          </a:xfrm>
          <a:prstGeom prst="rect">
            <a:avLst/>
          </a:prstGeom>
        </p:spPr>
      </p:pic>
      <p:pic>
        <p:nvPicPr>
          <p:cNvPr id="4" name="L15-18.2">
            <a:hlinkClick r:id="" action="ppaction://media"/>
            <a:extLst>
              <a:ext uri="{FF2B5EF4-FFF2-40B4-BE49-F238E27FC236}">
                <a16:creationId xmlns:a16="http://schemas.microsoft.com/office/drawing/2014/main" id="{54D4EE6B-CAF7-D0F4-B282-B88755E75B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8215" y="450676"/>
            <a:ext cx="584774" cy="58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45611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0F99867-A4B8-4FC8-93C7-562BFA054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345" y="5816"/>
            <a:ext cx="12259345" cy="6820285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7C70070B-18CC-4D0E-B967-38FD48351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84" y="346863"/>
            <a:ext cx="2058048" cy="10231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EC59F5-91C2-6EE6-7153-C4CF4E445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0005" y="0"/>
            <a:ext cx="9945488" cy="4048690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272160-F402-1EBF-0EC0-175B3345E7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3794" y="4048690"/>
            <a:ext cx="6473926" cy="257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0587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8A454D-291A-414A-BB7F-2A7A9C4EB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FEB9FDB6-81AA-471D-936B-625E33651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1034"/>
            <a:ext cx="2058048" cy="10231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806EF3-12D0-1155-6017-FD65C9E5C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1806" y="201034"/>
            <a:ext cx="9321357" cy="4517548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D5E5C81-1297-CFF8-30D4-4ABA6D183B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3982" y="4751712"/>
            <a:ext cx="5906324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331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8A454D-291A-414A-BB7F-2A7A9C4EB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171514-33B9-2286-849E-E0728ACB4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394536"/>
            <a:ext cx="11553286" cy="6463463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1L15-23</a:t>
            </a:r>
          </a:p>
        </p:txBody>
      </p:sp>
      <p:pic>
        <p:nvPicPr>
          <p:cNvPr id="2" name="図 4">
            <a:extLst>
              <a:ext uri="{FF2B5EF4-FFF2-40B4-BE49-F238E27FC236}">
                <a16:creationId xmlns:a16="http://schemas.microsoft.com/office/drawing/2014/main" id="{37263564-D367-4EBE-D5F6-6780911229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" y="-11431"/>
            <a:ext cx="1191111" cy="61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726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5CF8375-2977-4BBC-AC40-DE9405C901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6259" y="2023514"/>
            <a:ext cx="10921741" cy="574829"/>
          </a:xfrm>
          <a:prstGeom prst="rect">
            <a:avLst/>
          </a:prstGeom>
        </p:spPr>
      </p:pic>
      <p:pic>
        <p:nvPicPr>
          <p:cNvPr id="7" name="Y_[15-14]_kiku1">
            <a:hlinkClick r:id="" action="ppaction://media"/>
            <a:extLst>
              <a:ext uri="{FF2B5EF4-FFF2-40B4-BE49-F238E27FC236}">
                <a16:creationId xmlns:a16="http://schemas.microsoft.com/office/drawing/2014/main" id="{26879FE2-AE7B-4BEF-902F-69880EDF0B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48908" y="2488458"/>
            <a:ext cx="487363" cy="487363"/>
          </a:xfrm>
          <a:prstGeom prst="rect">
            <a:avLst/>
          </a:prstGeom>
        </p:spPr>
      </p:pic>
      <p:pic>
        <p:nvPicPr>
          <p:cNvPr id="8" name="Y_[15-15]_kiku2">
            <a:hlinkClick r:id="" action="ppaction://media"/>
            <a:extLst>
              <a:ext uri="{FF2B5EF4-FFF2-40B4-BE49-F238E27FC236}">
                <a16:creationId xmlns:a16="http://schemas.microsoft.com/office/drawing/2014/main" id="{7E305146-BAC2-4AB1-B8C3-A173612204C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02301" y="2517884"/>
            <a:ext cx="487363" cy="487363"/>
          </a:xfrm>
          <a:prstGeom prst="rect">
            <a:avLst/>
          </a:prstGeom>
        </p:spPr>
      </p:pic>
      <p:pic>
        <p:nvPicPr>
          <p:cNvPr id="9" name="Y_[15-16]_kiku3">
            <a:hlinkClick r:id="" action="ppaction://media"/>
            <a:extLst>
              <a:ext uri="{FF2B5EF4-FFF2-40B4-BE49-F238E27FC236}">
                <a16:creationId xmlns:a16="http://schemas.microsoft.com/office/drawing/2014/main" id="{4E3C7AEC-C623-482C-93AE-8213D5CCD88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76678" y="2488457"/>
            <a:ext cx="487363" cy="487363"/>
          </a:xfrm>
          <a:prstGeom prst="rect">
            <a:avLst/>
          </a:prstGeom>
        </p:spPr>
      </p:pic>
      <p:pic>
        <p:nvPicPr>
          <p:cNvPr id="10" name="Y_[15-17]_kiku4">
            <a:hlinkClick r:id="" action="ppaction://media"/>
            <a:extLst>
              <a:ext uri="{FF2B5EF4-FFF2-40B4-BE49-F238E27FC236}">
                <a16:creationId xmlns:a16="http://schemas.microsoft.com/office/drawing/2014/main" id="{A67BF2EA-89CB-4CA5-86C3-A26DFC7C1A7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57937" y="2485904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B94066-7D33-9697-1C85-149A8F99E14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7112" y="500610"/>
            <a:ext cx="10451188" cy="1093109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1L15-14</a:t>
            </a:r>
          </a:p>
        </p:txBody>
      </p:sp>
    </p:spTree>
    <p:extLst>
      <p:ext uri="{BB962C8B-B14F-4D97-AF65-F5344CB8AC3E}">
        <p14:creationId xmlns:p14="http://schemas.microsoft.com/office/powerpoint/2010/main" val="366241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9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18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3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5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304CCAA9-8E29-F7F2-D7A3-59DFD2A782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6862" y="-912"/>
            <a:ext cx="9209648" cy="685572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490643" y="4443604"/>
            <a:ext cx="9198516" cy="869233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185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655668-B90E-F46F-FFB9-43F72B646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6"/>
            <a:ext cx="12180916" cy="2152356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1L15-15</a:t>
            </a:r>
          </a:p>
        </p:txBody>
      </p:sp>
    </p:spTree>
    <p:extLst>
      <p:ext uri="{BB962C8B-B14F-4D97-AF65-F5344CB8AC3E}">
        <p14:creationId xmlns:p14="http://schemas.microsoft.com/office/powerpoint/2010/main" val="31578863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67505CD-0268-42D7-B4EF-096B33832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784" y="1701022"/>
            <a:ext cx="6843353" cy="5067739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E14007-D865-8C98-82B4-E43C35D91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23882" cy="8524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A7851C-CB6B-383B-7BD5-85C042F97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192" y="0"/>
            <a:ext cx="5628501" cy="8201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667A6A-F0DC-52AB-C6B5-30092021C5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58459"/>
            <a:ext cx="7219507" cy="79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2834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/>
          <p:cNvGrpSpPr/>
          <p:nvPr/>
        </p:nvGrpSpPr>
        <p:grpSpPr>
          <a:xfrm>
            <a:off x="2435134" y="1664090"/>
            <a:ext cx="7003151" cy="5186075"/>
            <a:chOff x="4990581" y="1541157"/>
            <a:chExt cx="7003151" cy="5186075"/>
          </a:xfrm>
        </p:grpSpPr>
        <p:pic>
          <p:nvPicPr>
            <p:cNvPr id="10" name="Picture 10">
              <a:extLst>
                <a:ext uri="{FF2B5EF4-FFF2-40B4-BE49-F238E27FC236}">
                  <a16:creationId xmlns:a16="http://schemas.microsoft.com/office/drawing/2014/main" id="{467505CD-0268-42D7-B4EF-096B33832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90581" y="1541157"/>
              <a:ext cx="7003151" cy="5186075"/>
            </a:xfrm>
            <a:prstGeom prst="rect">
              <a:avLst/>
            </a:prstGeom>
          </p:spPr>
        </p:pic>
        <p:grpSp>
          <p:nvGrpSpPr>
            <p:cNvPr id="12" name="Group 5">
              <a:extLst>
                <a:ext uri="{FF2B5EF4-FFF2-40B4-BE49-F238E27FC236}">
                  <a16:creationId xmlns:a16="http://schemas.microsoft.com/office/drawing/2014/main" id="{AD97459A-782F-4457-BD76-B36A764FB011}"/>
                </a:ext>
              </a:extLst>
            </p:cNvPr>
            <p:cNvGrpSpPr/>
            <p:nvPr/>
          </p:nvGrpSpPr>
          <p:grpSpPr>
            <a:xfrm>
              <a:off x="5344357" y="1986582"/>
              <a:ext cx="2778711" cy="4740649"/>
              <a:chOff x="5344357" y="1986582"/>
              <a:chExt cx="2778711" cy="4740649"/>
            </a:xfrm>
          </p:grpSpPr>
          <p:sp>
            <p:nvSpPr>
              <p:cNvPr id="18" name="Rectangle: Rounded Corners 1">
                <a:extLst>
                  <a:ext uri="{FF2B5EF4-FFF2-40B4-BE49-F238E27FC236}">
                    <a16:creationId xmlns:a16="http://schemas.microsoft.com/office/drawing/2014/main" id="{A9ACF99F-79C6-4756-9EE9-BFB2867D2EA5}"/>
                  </a:ext>
                </a:extLst>
              </p:cNvPr>
              <p:cNvSpPr/>
              <p:nvPr/>
            </p:nvSpPr>
            <p:spPr>
              <a:xfrm>
                <a:off x="5344357" y="2604714"/>
                <a:ext cx="2778711" cy="4122517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Arrow Connector 3">
                <a:extLst>
                  <a:ext uri="{FF2B5EF4-FFF2-40B4-BE49-F238E27FC236}">
                    <a16:creationId xmlns:a16="http://schemas.microsoft.com/office/drawing/2014/main" id="{C65F67FF-D5AE-42F7-8763-D032B50F86C3}"/>
                  </a:ext>
                </a:extLst>
              </p:cNvPr>
              <p:cNvCxnSpPr/>
              <p:nvPr/>
            </p:nvCxnSpPr>
            <p:spPr>
              <a:xfrm flipV="1">
                <a:off x="6306738" y="1986582"/>
                <a:ext cx="0" cy="577048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: Rounded Corners 11">
              <a:extLst>
                <a:ext uri="{FF2B5EF4-FFF2-40B4-BE49-F238E27FC236}">
                  <a16:creationId xmlns:a16="http://schemas.microsoft.com/office/drawing/2014/main" id="{E24E45BD-343D-4E69-BF90-0320B252D04F}"/>
                </a:ext>
              </a:extLst>
            </p:cNvPr>
            <p:cNvSpPr/>
            <p:nvPr/>
          </p:nvSpPr>
          <p:spPr>
            <a:xfrm>
              <a:off x="8123067" y="2604713"/>
              <a:ext cx="1484051" cy="407073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2">
              <a:extLst>
                <a:ext uri="{FF2B5EF4-FFF2-40B4-BE49-F238E27FC236}">
                  <a16:creationId xmlns:a16="http://schemas.microsoft.com/office/drawing/2014/main" id="{2CCC4F73-9E0A-454C-B24A-A98A7A438170}"/>
                </a:ext>
              </a:extLst>
            </p:cNvPr>
            <p:cNvCxnSpPr/>
            <p:nvPr/>
          </p:nvCxnSpPr>
          <p:spPr>
            <a:xfrm flipV="1">
              <a:off x="8738237" y="2017977"/>
              <a:ext cx="0" cy="57704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74BCA12D-CC37-483B-B634-F222D8B1088D}"/>
                </a:ext>
              </a:extLst>
            </p:cNvPr>
            <p:cNvGrpSpPr/>
            <p:nvPr/>
          </p:nvGrpSpPr>
          <p:grpSpPr>
            <a:xfrm>
              <a:off x="9607118" y="2017977"/>
              <a:ext cx="2067018" cy="4673900"/>
              <a:chOff x="5344357" y="1784412"/>
              <a:chExt cx="2778711" cy="4942820"/>
            </a:xfrm>
          </p:grpSpPr>
          <p:sp>
            <p:nvSpPr>
              <p:cNvPr id="16" name="Rectangle: Rounded Corners 14">
                <a:extLst>
                  <a:ext uri="{FF2B5EF4-FFF2-40B4-BE49-F238E27FC236}">
                    <a16:creationId xmlns:a16="http://schemas.microsoft.com/office/drawing/2014/main" id="{02383806-4FFC-41E3-90DC-DBD07F294083}"/>
                  </a:ext>
                </a:extLst>
              </p:cNvPr>
              <p:cNvSpPr/>
              <p:nvPr/>
            </p:nvSpPr>
            <p:spPr>
              <a:xfrm>
                <a:off x="5344357" y="2361460"/>
                <a:ext cx="2778711" cy="4365772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Straight Arrow Connector 15">
                <a:extLst>
                  <a:ext uri="{FF2B5EF4-FFF2-40B4-BE49-F238E27FC236}">
                    <a16:creationId xmlns:a16="http://schemas.microsoft.com/office/drawing/2014/main" id="{8D2C3B9C-0D2D-493A-8E93-9D4B56F97B2B}"/>
                  </a:ext>
                </a:extLst>
              </p:cNvPr>
              <p:cNvCxnSpPr/>
              <p:nvPr/>
            </p:nvCxnSpPr>
            <p:spPr>
              <a:xfrm flipV="1">
                <a:off x="6720396" y="1784412"/>
                <a:ext cx="0" cy="577048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0002AA-059B-38D5-019A-596167FD4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23882" cy="8524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6F09DA-BD2A-AE48-3B02-56CBCE9C3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192" y="0"/>
            <a:ext cx="5628501" cy="8201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6EF1D9-FAC1-0783-6F6B-7D100C8D9E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58459"/>
            <a:ext cx="7219507" cy="79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546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50094-F65F-4352-B50F-7A4217A38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14" y="301840"/>
            <a:ext cx="11824572" cy="3364637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74BCE9-B8EA-BDEF-1398-D3217AFE7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15" y="301840"/>
            <a:ext cx="9959746" cy="92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864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50094-F65F-4352-B50F-7A4217A38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14" y="301840"/>
            <a:ext cx="11824572" cy="33646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FFB54D-4E6D-429B-8598-83D4F651F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488" y="2284527"/>
            <a:ext cx="1508891" cy="7087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234149-15DA-4DCD-9957-6B9677FC0B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3525" y="2330250"/>
            <a:ext cx="922100" cy="6172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79E298-D777-4528-9754-8F9FBBD98B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3345" y="2275188"/>
            <a:ext cx="2131748" cy="6172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BE8BCA-971C-4F55-80DE-A105FA931B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7261" y="2284527"/>
            <a:ext cx="1348857" cy="693480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CEBCD9-B2A6-3EA5-4B9A-E3409C07CD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715" y="301840"/>
            <a:ext cx="9959746" cy="9249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B31384-1A57-93E4-9840-A549CD8D15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4179" y="4724250"/>
            <a:ext cx="4363059" cy="1095528"/>
          </a:xfrm>
          <a:prstGeom prst="rect">
            <a:avLst/>
          </a:prstGeom>
          <a:ln w="28575">
            <a:solidFill>
              <a:srgbClr val="F939D4"/>
            </a:solidFill>
          </a:ln>
        </p:spPr>
      </p:pic>
    </p:spTree>
    <p:extLst>
      <p:ext uri="{BB962C8B-B14F-4D97-AF65-F5344CB8AC3E}">
        <p14:creationId xmlns:p14="http://schemas.microsoft.com/office/powerpoint/2010/main" val="27588614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304CCAA9-8E29-F7F2-D7A3-59DFD2A782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6862" y="-912"/>
            <a:ext cx="9209648" cy="685572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502738" y="5290270"/>
            <a:ext cx="9198516" cy="724091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657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66BD4E89-73ED-475C-B843-78128B1BC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" y="33088"/>
            <a:ext cx="3210376" cy="718863"/>
          </a:xfrm>
          <a:prstGeom prst="rect">
            <a:avLst/>
          </a:prstGeom>
        </p:spPr>
      </p:pic>
      <p:pic>
        <p:nvPicPr>
          <p:cNvPr id="8" name="図 7" descr="グラフ, ダイアグラム&#10;&#10;自動的に生成された説明">
            <a:extLst>
              <a:ext uri="{FF2B5EF4-FFF2-40B4-BE49-F238E27FC236}">
                <a16:creationId xmlns:a16="http://schemas.microsoft.com/office/drawing/2014/main" id="{8CC72F93-1CC4-4886-A28C-97A6178DD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091" y="751951"/>
            <a:ext cx="7992342" cy="60599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C9CAF6-F5CF-2E32-D52E-D09E555F2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6477" y="718234"/>
            <a:ext cx="4363059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540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12C492-95C5-4980-BDF2-3CAD7F8FF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998" y="458362"/>
            <a:ext cx="10025038" cy="5577634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FA0A0A-F6D6-255D-A256-D873C3460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998" y="458362"/>
            <a:ext cx="7056421" cy="106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6145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493E1B6-E790-45E0-A4CC-57DD4C8C8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69" y="692045"/>
            <a:ext cx="11092963" cy="54739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647952-51F2-C8A5-FF80-5497738DE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69" y="5083190"/>
            <a:ext cx="11008198" cy="111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8042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09023B-B11F-9785-CB10-041DFE2F9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40334" cy="9781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35BB52-F9F8-4C4A-2890-8DA8F28DBF99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C71198-414E-C11E-D58B-C1DA6F11F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387" y="31899"/>
            <a:ext cx="8933417" cy="669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86235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09023B-B11F-9785-CB10-041DFE2F9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40334" cy="9781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91F034-8334-A5E1-5C08-475F9C3E4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334" y="382771"/>
            <a:ext cx="10511204" cy="53907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35BB52-F9F8-4C4A-2890-8DA8F28DBF99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1L15-24</a:t>
            </a:r>
          </a:p>
        </p:txBody>
      </p:sp>
    </p:spTree>
    <p:extLst>
      <p:ext uri="{BB962C8B-B14F-4D97-AF65-F5344CB8AC3E}">
        <p14:creationId xmlns:p14="http://schemas.microsoft.com/office/powerpoint/2010/main" val="31803706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09023B-B11F-9785-CB10-041DFE2F9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40334" cy="9781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35BB52-F9F8-4C4A-2890-8DA8F28DBF99}"/>
              </a:ext>
            </a:extLst>
          </p:cNvPr>
          <p:cNvSpPr txBox="1"/>
          <p:nvPr/>
        </p:nvSpPr>
        <p:spPr>
          <a:xfrm>
            <a:off x="10667225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8D12F0-8A3D-AF7B-46EE-DE08B4F9F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334" y="21265"/>
            <a:ext cx="9085900" cy="677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8681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09023B-B11F-9785-CB10-041DFE2F9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40334" cy="9781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4B90B6-5089-5D1E-6814-5749B595F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333" y="-1"/>
            <a:ext cx="10716874" cy="66453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35BB52-F9F8-4C4A-2890-8DA8F28DBF99}"/>
              </a:ext>
            </a:extLst>
          </p:cNvPr>
          <p:cNvSpPr txBox="1"/>
          <p:nvPr/>
        </p:nvSpPr>
        <p:spPr>
          <a:xfrm>
            <a:off x="10571528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1L15-25</a:t>
            </a:r>
          </a:p>
        </p:txBody>
      </p:sp>
    </p:spTree>
    <p:extLst>
      <p:ext uri="{BB962C8B-B14F-4D97-AF65-F5344CB8AC3E}">
        <p14:creationId xmlns:p14="http://schemas.microsoft.com/office/powerpoint/2010/main" val="3465937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aa7bddd21146560fd2ee50f98c80ef5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21049ff2ef63684f6e11c5b9311a2cd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1C54A6-B271-4403-98F7-FD0C667FAB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847EBD-91A3-4DC0-9CF1-A98FDB9917F0}">
  <ds:schemaRefs>
    <ds:schemaRef ds:uri="http://schemas.microsoft.com/office/2006/documentManagement/types"/>
    <ds:schemaRef ds:uri="http://purl.org/dc/dcmitype/"/>
    <ds:schemaRef ds:uri="cb89ff19-3ba9-476b-a981-49f377e15bf0"/>
    <ds:schemaRef ds:uri="http://purl.org/dc/terms/"/>
    <ds:schemaRef ds:uri="d4c4046b-c8d3-4ef1-9240-655b7b2f1e34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dd831380-f772-4d0a-86be-ca519d40c5a8"/>
    <ds:schemaRef ds:uri="3e344923-98a3-4cbb-98eb-7a7235193b6b"/>
  </ds:schemaRefs>
</ds:datastoreItem>
</file>

<file path=customXml/itemProps3.xml><?xml version="1.0" encoding="utf-8"?>
<ds:datastoreItem xmlns:ds="http://schemas.openxmlformats.org/officeDocument/2006/customXml" ds:itemID="{D6A7E9C8-D4A4-47F0-BB66-3AB5B23DAF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3121</TotalTime>
  <Words>638</Words>
  <Application>Microsoft Office PowerPoint</Application>
  <PresentationFormat>Widescreen</PresentationFormat>
  <Paragraphs>136</Paragraphs>
  <Slides>75</Slides>
  <Notes>2</Notes>
  <HiddenSlides>0</HiddenSlides>
  <MMClips>88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294</cp:revision>
  <dcterms:created xsi:type="dcterms:W3CDTF">2020-07-29T03:44:45Z</dcterms:created>
  <dcterms:modified xsi:type="dcterms:W3CDTF">2024-07-02T08:19:13Z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0x010100FA5FA2D897CF8B46BBCBF4358E2FF43C</vt:lpwstr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